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2" r:id="rId2"/>
    <p:sldId id="256" r:id="rId3"/>
    <p:sldId id="259" r:id="rId4"/>
    <p:sldId id="261" r:id="rId5"/>
    <p:sldId id="260" r:id="rId6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266"/>
    <p:restoredTop sz="96327"/>
  </p:normalViewPr>
  <p:slideViewPr>
    <p:cSldViewPr snapToGrid="0" snapToObjects="1">
      <p:cViewPr varScale="1">
        <p:scale>
          <a:sx n="96" d="100"/>
          <a:sy n="96" d="100"/>
        </p:scale>
        <p:origin x="4304" y="17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Volumes/SERRANO1/1%20Artigo%20Amanda%20Proteolygcans%20+%20PDGFR-PDGF%20recent/Arquivos%20recebidos%20Amanda%2025-02-2019/todos%20os%20proteoglicanos%20em%20hf%203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Volumes/SERRANO1/1%20Artigo%20Amanda%20Proteolygcans%20+%20PDGFR-PDGF/arquivos%20recebidos%20Amanda%2025-02-2019/HF3%20em%20agrecan%20cinetica_s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Seconds</a:t>
            </a:r>
          </a:p>
        </c:rich>
      </c:tx>
      <c:layout>
        <c:manualLayout>
          <c:xMode val="edge"/>
          <c:yMode val="edge"/>
          <c:x val="0.44536558239997698"/>
          <c:y val="0.9031619057460420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3255527421106"/>
          <c:y val="6.2751540489023705E-2"/>
          <c:w val="0.75542334717820903"/>
          <c:h val="0.83295787527197396"/>
        </c:manualLayout>
      </c:layout>
      <c:lineChart>
        <c:grouping val="standard"/>
        <c:varyColors val="0"/>
        <c:ser>
          <c:idx val="0"/>
          <c:order val="0"/>
          <c:tx>
            <c:strRef>
              <c:f>'[1]decorin 1 e 5 uM em HF3'!$B$1</c:f>
              <c:strCache>
                <c:ptCount val="1"/>
                <c:pt idx="0">
                  <c:v>HBS EP</c:v>
                </c:pt>
              </c:strCache>
            </c:strRef>
          </c:tx>
          <c:marker>
            <c:symbol val="none"/>
          </c:marker>
          <c:val>
            <c:numRef>
              <c:f>'[1]decorin 1 e 5 uM em HF3'!$B$2:$B$398</c:f>
              <c:numCache>
                <c:formatCode>General</c:formatCode>
                <c:ptCount val="397"/>
                <c:pt idx="0">
                  <c:v>-0.43823200000000001</c:v>
                </c:pt>
                <c:pt idx="1">
                  <c:v>-0.301514</c:v>
                </c:pt>
                <c:pt idx="2">
                  <c:v>-0.25353999999999999</c:v>
                </c:pt>
                <c:pt idx="3">
                  <c:v>-0.26001000000000002</c:v>
                </c:pt>
                <c:pt idx="4">
                  <c:v>-0.31201200000000001</c:v>
                </c:pt>
                <c:pt idx="5">
                  <c:v>-0.26672400000000002</c:v>
                </c:pt>
                <c:pt idx="6">
                  <c:v>-0.30468800000000001</c:v>
                </c:pt>
                <c:pt idx="7">
                  <c:v>-0.59948699999999999</c:v>
                </c:pt>
                <c:pt idx="8">
                  <c:v>-0.493896</c:v>
                </c:pt>
                <c:pt idx="9">
                  <c:v>4.7607400000000001E-2</c:v>
                </c:pt>
                <c:pt idx="10">
                  <c:v>-0.133911</c:v>
                </c:pt>
                <c:pt idx="11">
                  <c:v>-0.183228</c:v>
                </c:pt>
                <c:pt idx="12">
                  <c:v>0.127197</c:v>
                </c:pt>
                <c:pt idx="13">
                  <c:v>-3.9917000000000001E-2</c:v>
                </c:pt>
                <c:pt idx="14">
                  <c:v>-0.19494600000000001</c:v>
                </c:pt>
                <c:pt idx="15">
                  <c:v>0.30627399999999999</c:v>
                </c:pt>
                <c:pt idx="16">
                  <c:v>-0.19592300000000001</c:v>
                </c:pt>
                <c:pt idx="17">
                  <c:v>9.2895500000000006E-2</c:v>
                </c:pt>
                <c:pt idx="18">
                  <c:v>-0.121216</c:v>
                </c:pt>
                <c:pt idx="19">
                  <c:v>-5.0022200000000001E-12</c:v>
                </c:pt>
                <c:pt idx="20">
                  <c:v>-0.22228999999999999</c:v>
                </c:pt>
                <c:pt idx="21">
                  <c:v>-0.14147899999999999</c:v>
                </c:pt>
                <c:pt idx="22">
                  <c:v>-7.03125E-2</c:v>
                </c:pt>
                <c:pt idx="23">
                  <c:v>-0.147339</c:v>
                </c:pt>
                <c:pt idx="24">
                  <c:v>-0.143433</c:v>
                </c:pt>
                <c:pt idx="25">
                  <c:v>-0.43273899999999998</c:v>
                </c:pt>
                <c:pt idx="26">
                  <c:v>-0.60473600000000005</c:v>
                </c:pt>
                <c:pt idx="27">
                  <c:v>-0.23303199999999999</c:v>
                </c:pt>
                <c:pt idx="28">
                  <c:v>-0.74121099999999995</c:v>
                </c:pt>
                <c:pt idx="29">
                  <c:v>-1.4063699999999999</c:v>
                </c:pt>
                <c:pt idx="30">
                  <c:v>-1.53979</c:v>
                </c:pt>
                <c:pt idx="31">
                  <c:v>-2.4595899999999991</c:v>
                </c:pt>
                <c:pt idx="32">
                  <c:v>-1.10791</c:v>
                </c:pt>
                <c:pt idx="33">
                  <c:v>-1.12195</c:v>
                </c:pt>
                <c:pt idx="34">
                  <c:v>-1.3099400000000001</c:v>
                </c:pt>
                <c:pt idx="35">
                  <c:v>-1.45764</c:v>
                </c:pt>
                <c:pt idx="36">
                  <c:v>-1.5100100000000001</c:v>
                </c:pt>
                <c:pt idx="37">
                  <c:v>-1.64209</c:v>
                </c:pt>
                <c:pt idx="38">
                  <c:v>-1.5404100000000001</c:v>
                </c:pt>
                <c:pt idx="39">
                  <c:v>-1.5871599999999999</c:v>
                </c:pt>
                <c:pt idx="40">
                  <c:v>-1.61792</c:v>
                </c:pt>
                <c:pt idx="41">
                  <c:v>-1.7127699999999999</c:v>
                </c:pt>
                <c:pt idx="42">
                  <c:v>-1.8138399999999999</c:v>
                </c:pt>
                <c:pt idx="43">
                  <c:v>-1.78247</c:v>
                </c:pt>
                <c:pt idx="44">
                  <c:v>-1.82422</c:v>
                </c:pt>
                <c:pt idx="45">
                  <c:v>-1.8552200000000001</c:v>
                </c:pt>
                <c:pt idx="46">
                  <c:v>-1.94116</c:v>
                </c:pt>
                <c:pt idx="47">
                  <c:v>-1.97302</c:v>
                </c:pt>
                <c:pt idx="48">
                  <c:v>-2.035769999999999</c:v>
                </c:pt>
                <c:pt idx="49">
                  <c:v>-2.0017100000000001</c:v>
                </c:pt>
                <c:pt idx="50">
                  <c:v>-2.0633499999999998</c:v>
                </c:pt>
                <c:pt idx="51">
                  <c:v>-2.1351300000000002</c:v>
                </c:pt>
                <c:pt idx="52">
                  <c:v>-2.1119400000000002</c:v>
                </c:pt>
                <c:pt idx="53">
                  <c:v>-2.0683600000000002</c:v>
                </c:pt>
                <c:pt idx="54">
                  <c:v>-2.1179199999999998</c:v>
                </c:pt>
                <c:pt idx="55">
                  <c:v>-2.1311</c:v>
                </c:pt>
                <c:pt idx="56">
                  <c:v>-2.1676000000000002</c:v>
                </c:pt>
                <c:pt idx="57">
                  <c:v>-2.2393800000000001</c:v>
                </c:pt>
                <c:pt idx="58">
                  <c:v>-2.2952900000000001</c:v>
                </c:pt>
                <c:pt idx="59">
                  <c:v>-2.2883300000000002</c:v>
                </c:pt>
                <c:pt idx="60">
                  <c:v>-2.2581799999999999</c:v>
                </c:pt>
                <c:pt idx="61">
                  <c:v>-2.36511</c:v>
                </c:pt>
                <c:pt idx="62">
                  <c:v>-2.3144499999999959</c:v>
                </c:pt>
                <c:pt idx="63">
                  <c:v>-2.4060100000000002</c:v>
                </c:pt>
                <c:pt idx="64">
                  <c:v>-2.3898899999999981</c:v>
                </c:pt>
                <c:pt idx="65">
                  <c:v>-2.46265</c:v>
                </c:pt>
                <c:pt idx="66">
                  <c:v>-2.452879999999996</c:v>
                </c:pt>
                <c:pt idx="67">
                  <c:v>-2.5159899999999999</c:v>
                </c:pt>
                <c:pt idx="68">
                  <c:v>-2.7904100000000001</c:v>
                </c:pt>
                <c:pt idx="69">
                  <c:v>-2.7547600000000001</c:v>
                </c:pt>
                <c:pt idx="70">
                  <c:v>-2.6196299999999981</c:v>
                </c:pt>
                <c:pt idx="71">
                  <c:v>-2.6499000000000001</c:v>
                </c:pt>
                <c:pt idx="72">
                  <c:v>-2.596919999999999</c:v>
                </c:pt>
                <c:pt idx="73">
                  <c:v>-2.5362499999999959</c:v>
                </c:pt>
                <c:pt idx="74">
                  <c:v>-2.6625999999999999</c:v>
                </c:pt>
                <c:pt idx="75">
                  <c:v>-2.6341600000000001</c:v>
                </c:pt>
                <c:pt idx="76">
                  <c:v>-2.551149999999998</c:v>
                </c:pt>
                <c:pt idx="77">
                  <c:v>-2.6217000000000001</c:v>
                </c:pt>
                <c:pt idx="78">
                  <c:v>-2.4977999999999998</c:v>
                </c:pt>
                <c:pt idx="79">
                  <c:v>-2.53748</c:v>
                </c:pt>
                <c:pt idx="80">
                  <c:v>-2.5898400000000001</c:v>
                </c:pt>
                <c:pt idx="81">
                  <c:v>-2.6124299999999971</c:v>
                </c:pt>
                <c:pt idx="82">
                  <c:v>-2.6401400000000002</c:v>
                </c:pt>
                <c:pt idx="83">
                  <c:v>-2.7779500000000001</c:v>
                </c:pt>
                <c:pt idx="84">
                  <c:v>-2.7663600000000002</c:v>
                </c:pt>
                <c:pt idx="85">
                  <c:v>-2.8021199999999991</c:v>
                </c:pt>
                <c:pt idx="86">
                  <c:v>-2.9102800000000002</c:v>
                </c:pt>
                <c:pt idx="87">
                  <c:v>-2.8662100000000001</c:v>
                </c:pt>
                <c:pt idx="88">
                  <c:v>-2.7799100000000001</c:v>
                </c:pt>
                <c:pt idx="89">
                  <c:v>-2.93872</c:v>
                </c:pt>
                <c:pt idx="90">
                  <c:v>-3.1049799999999999</c:v>
                </c:pt>
                <c:pt idx="91">
                  <c:v>-1.8568100000000001</c:v>
                </c:pt>
                <c:pt idx="92">
                  <c:v>-2.40015</c:v>
                </c:pt>
                <c:pt idx="93">
                  <c:v>-2.1765099999999991</c:v>
                </c:pt>
                <c:pt idx="94">
                  <c:v>-1.9885299999999999</c:v>
                </c:pt>
                <c:pt idx="95">
                  <c:v>-1.9666699999999999</c:v>
                </c:pt>
                <c:pt idx="96">
                  <c:v>-1.9201699999999999</c:v>
                </c:pt>
                <c:pt idx="97">
                  <c:v>-1.9375</c:v>
                </c:pt>
                <c:pt idx="98">
                  <c:v>-1.9266399999999999</c:v>
                </c:pt>
                <c:pt idx="99">
                  <c:v>-1.8404499999999999</c:v>
                </c:pt>
                <c:pt idx="100">
                  <c:v>-1.9280999999999999</c:v>
                </c:pt>
                <c:pt idx="101">
                  <c:v>-1.8022499999999999</c:v>
                </c:pt>
                <c:pt idx="102">
                  <c:v>-1.8339799999999999</c:v>
                </c:pt>
                <c:pt idx="103">
                  <c:v>-1.82422</c:v>
                </c:pt>
                <c:pt idx="104">
                  <c:v>-1.7663599999999999</c:v>
                </c:pt>
                <c:pt idx="105">
                  <c:v>-1.8667</c:v>
                </c:pt>
                <c:pt idx="106">
                  <c:v>-1.8847700000000001</c:v>
                </c:pt>
                <c:pt idx="107">
                  <c:v>-1.8689</c:v>
                </c:pt>
                <c:pt idx="108">
                  <c:v>-1.89124</c:v>
                </c:pt>
                <c:pt idx="109">
                  <c:v>-1.9137</c:v>
                </c:pt>
                <c:pt idx="110">
                  <c:v>-2.0028100000000002</c:v>
                </c:pt>
                <c:pt idx="111">
                  <c:v>-1.9287099999999999</c:v>
                </c:pt>
                <c:pt idx="112">
                  <c:v>-1.9266399999999999</c:v>
                </c:pt>
                <c:pt idx="113">
                  <c:v>-1.8846400000000001</c:v>
                </c:pt>
                <c:pt idx="114">
                  <c:v>-1.8577900000000001</c:v>
                </c:pt>
                <c:pt idx="115">
                  <c:v>-1.8469199999999999</c:v>
                </c:pt>
                <c:pt idx="116">
                  <c:v>-1.8596200000000001</c:v>
                </c:pt>
                <c:pt idx="117">
                  <c:v>-1.9562999999999999</c:v>
                </c:pt>
                <c:pt idx="118">
                  <c:v>-1.9718</c:v>
                </c:pt>
                <c:pt idx="119">
                  <c:v>-1.95044</c:v>
                </c:pt>
                <c:pt idx="120">
                  <c:v>-1.9055200000000001</c:v>
                </c:pt>
                <c:pt idx="121">
                  <c:v>-1.9438500000000001</c:v>
                </c:pt>
                <c:pt idx="122">
                  <c:v>-2.0190399999999991</c:v>
                </c:pt>
                <c:pt idx="123">
                  <c:v>-2.03491</c:v>
                </c:pt>
                <c:pt idx="124">
                  <c:v>-1.95984</c:v>
                </c:pt>
                <c:pt idx="125">
                  <c:v>-1.9505600000000001</c:v>
                </c:pt>
                <c:pt idx="126">
                  <c:v>-2.086669999999998</c:v>
                </c:pt>
                <c:pt idx="127">
                  <c:v>-2.03796</c:v>
                </c:pt>
                <c:pt idx="128">
                  <c:v>-2.0737299999999999</c:v>
                </c:pt>
                <c:pt idx="129">
                  <c:v>-1.95435</c:v>
                </c:pt>
                <c:pt idx="130">
                  <c:v>-2.010009999999999</c:v>
                </c:pt>
                <c:pt idx="131">
                  <c:v>-2.1566200000000002</c:v>
                </c:pt>
                <c:pt idx="132">
                  <c:v>-2.11633</c:v>
                </c:pt>
                <c:pt idx="133">
                  <c:v>-2.16418</c:v>
                </c:pt>
                <c:pt idx="134">
                  <c:v>-2.1253700000000002</c:v>
                </c:pt>
                <c:pt idx="135">
                  <c:v>-2.056639999999998</c:v>
                </c:pt>
                <c:pt idx="136">
                  <c:v>-2.1984900000000001</c:v>
                </c:pt>
                <c:pt idx="137">
                  <c:v>-2.092039999999999</c:v>
                </c:pt>
                <c:pt idx="138">
                  <c:v>-2.1174300000000001</c:v>
                </c:pt>
                <c:pt idx="139">
                  <c:v>-2.0976599999999981</c:v>
                </c:pt>
                <c:pt idx="140">
                  <c:v>-2.1640600000000001</c:v>
                </c:pt>
                <c:pt idx="141">
                  <c:v>-2.1468500000000001</c:v>
                </c:pt>
                <c:pt idx="142">
                  <c:v>-2.2159399999999998</c:v>
                </c:pt>
                <c:pt idx="143">
                  <c:v>-2.1307399999999999</c:v>
                </c:pt>
                <c:pt idx="144">
                  <c:v>-2.1084000000000001</c:v>
                </c:pt>
                <c:pt idx="145">
                  <c:v>-2.1044900000000002</c:v>
                </c:pt>
                <c:pt idx="146">
                  <c:v>-2.1669900000000002</c:v>
                </c:pt>
                <c:pt idx="147">
                  <c:v>-2.1125500000000001</c:v>
                </c:pt>
                <c:pt idx="148">
                  <c:v>-2.0401600000000002</c:v>
                </c:pt>
                <c:pt idx="149">
                  <c:v>-2.1177999999999999</c:v>
                </c:pt>
                <c:pt idx="150">
                  <c:v>-2.1690700000000001</c:v>
                </c:pt>
                <c:pt idx="151">
                  <c:v>-2.22485</c:v>
                </c:pt>
                <c:pt idx="152">
                  <c:v>-2.1882299999999999</c:v>
                </c:pt>
                <c:pt idx="153">
                  <c:v>-2.2113</c:v>
                </c:pt>
                <c:pt idx="154">
                  <c:v>-2.1602800000000002</c:v>
                </c:pt>
                <c:pt idx="155">
                  <c:v>-2.0438200000000002</c:v>
                </c:pt>
                <c:pt idx="156">
                  <c:v>-2.1456300000000001</c:v>
                </c:pt>
                <c:pt idx="157">
                  <c:v>-2.17883</c:v>
                </c:pt>
                <c:pt idx="158">
                  <c:v>-2.2290000000000001</c:v>
                </c:pt>
                <c:pt idx="159">
                  <c:v>-2.1615000000000002</c:v>
                </c:pt>
                <c:pt idx="160">
                  <c:v>-2.1235400000000002</c:v>
                </c:pt>
                <c:pt idx="161">
                  <c:v>-2.18005</c:v>
                </c:pt>
                <c:pt idx="162">
                  <c:v>-2.2569599999999981</c:v>
                </c:pt>
                <c:pt idx="163">
                  <c:v>-2.2166700000000001</c:v>
                </c:pt>
                <c:pt idx="164">
                  <c:v>-2.13293</c:v>
                </c:pt>
                <c:pt idx="165">
                  <c:v>-2.0872799999999998</c:v>
                </c:pt>
                <c:pt idx="166">
                  <c:v>-2.2825899999999999</c:v>
                </c:pt>
                <c:pt idx="167">
                  <c:v>-2.25122</c:v>
                </c:pt>
                <c:pt idx="168">
                  <c:v>-2.2210700000000001</c:v>
                </c:pt>
                <c:pt idx="169">
                  <c:v>-2.2477999999999998</c:v>
                </c:pt>
                <c:pt idx="170">
                  <c:v>-2.1573500000000001</c:v>
                </c:pt>
                <c:pt idx="171">
                  <c:v>-2.1863999999999999</c:v>
                </c:pt>
                <c:pt idx="172">
                  <c:v>-2.1927500000000002</c:v>
                </c:pt>
                <c:pt idx="173">
                  <c:v>-2.306029999999998</c:v>
                </c:pt>
                <c:pt idx="174">
                  <c:v>-2.22437</c:v>
                </c:pt>
                <c:pt idx="175">
                  <c:v>-2.2802699999999998</c:v>
                </c:pt>
                <c:pt idx="176">
                  <c:v>-2.34937</c:v>
                </c:pt>
                <c:pt idx="177">
                  <c:v>-2.2473100000000001</c:v>
                </c:pt>
                <c:pt idx="178">
                  <c:v>-2.2890600000000001</c:v>
                </c:pt>
                <c:pt idx="179">
                  <c:v>-2.32178</c:v>
                </c:pt>
                <c:pt idx="180">
                  <c:v>-2.3193399999999991</c:v>
                </c:pt>
                <c:pt idx="181">
                  <c:v>-2.3569300000000002</c:v>
                </c:pt>
                <c:pt idx="182">
                  <c:v>-2.2871100000000002</c:v>
                </c:pt>
                <c:pt idx="183">
                  <c:v>-2.308349999999999</c:v>
                </c:pt>
                <c:pt idx="184">
                  <c:v>-2.3439899999999998</c:v>
                </c:pt>
                <c:pt idx="185">
                  <c:v>-2.30139</c:v>
                </c:pt>
                <c:pt idx="186">
                  <c:v>-2.33948</c:v>
                </c:pt>
                <c:pt idx="187">
                  <c:v>-2.3273899999999998</c:v>
                </c:pt>
                <c:pt idx="188">
                  <c:v>-2.3736600000000001</c:v>
                </c:pt>
                <c:pt idx="189">
                  <c:v>-2.3111600000000001</c:v>
                </c:pt>
                <c:pt idx="190">
                  <c:v>-2.2994400000000002</c:v>
                </c:pt>
                <c:pt idx="191">
                  <c:v>-2.3178700000000001</c:v>
                </c:pt>
                <c:pt idx="192">
                  <c:v>-2.3256800000000002</c:v>
                </c:pt>
                <c:pt idx="193">
                  <c:v>-2.3908700000000001</c:v>
                </c:pt>
                <c:pt idx="194">
                  <c:v>-2.355469999999996</c:v>
                </c:pt>
                <c:pt idx="195">
                  <c:v>-2.431519999999999</c:v>
                </c:pt>
                <c:pt idx="196">
                  <c:v>-2.3573</c:v>
                </c:pt>
                <c:pt idx="197">
                  <c:v>-2.3270300000000002</c:v>
                </c:pt>
                <c:pt idx="198">
                  <c:v>-2.31433</c:v>
                </c:pt>
                <c:pt idx="199">
                  <c:v>-2.39514</c:v>
                </c:pt>
                <c:pt idx="200">
                  <c:v>-2.3571800000000001</c:v>
                </c:pt>
                <c:pt idx="201">
                  <c:v>-2.421879999999998</c:v>
                </c:pt>
                <c:pt idx="202">
                  <c:v>-2.3789099999999981</c:v>
                </c:pt>
                <c:pt idx="203">
                  <c:v>-2.3459500000000002</c:v>
                </c:pt>
                <c:pt idx="204">
                  <c:v>-2.3791500000000001</c:v>
                </c:pt>
                <c:pt idx="205">
                  <c:v>-2.469479999999999</c:v>
                </c:pt>
                <c:pt idx="206">
                  <c:v>-2.4215100000000001</c:v>
                </c:pt>
                <c:pt idx="207">
                  <c:v>-2.4974400000000001</c:v>
                </c:pt>
                <c:pt idx="208">
                  <c:v>-2.41797</c:v>
                </c:pt>
                <c:pt idx="209">
                  <c:v>-2.3689</c:v>
                </c:pt>
                <c:pt idx="210">
                  <c:v>-2.3847700000000001</c:v>
                </c:pt>
                <c:pt idx="211">
                  <c:v>-2.4427500000000002</c:v>
                </c:pt>
                <c:pt idx="212">
                  <c:v>-2.50366</c:v>
                </c:pt>
                <c:pt idx="213">
                  <c:v>-2.52563</c:v>
                </c:pt>
                <c:pt idx="214">
                  <c:v>-2.5448</c:v>
                </c:pt>
                <c:pt idx="215">
                  <c:v>-2.461669999999998</c:v>
                </c:pt>
                <c:pt idx="216">
                  <c:v>-2.47729</c:v>
                </c:pt>
                <c:pt idx="217">
                  <c:v>-2.4847399999999999</c:v>
                </c:pt>
                <c:pt idx="218">
                  <c:v>-2.4649700000000001</c:v>
                </c:pt>
                <c:pt idx="219">
                  <c:v>-2.5335700000000001</c:v>
                </c:pt>
                <c:pt idx="220">
                  <c:v>-2.4671599999999998</c:v>
                </c:pt>
                <c:pt idx="221">
                  <c:v>-2.4222399999999991</c:v>
                </c:pt>
                <c:pt idx="222">
                  <c:v>-2.432129999999999</c:v>
                </c:pt>
                <c:pt idx="223">
                  <c:v>-2.4246799999999991</c:v>
                </c:pt>
                <c:pt idx="224">
                  <c:v>-2.4645999999999999</c:v>
                </c:pt>
                <c:pt idx="225">
                  <c:v>-2.4643600000000001</c:v>
                </c:pt>
                <c:pt idx="226">
                  <c:v>-2.4265099999999991</c:v>
                </c:pt>
                <c:pt idx="227">
                  <c:v>-2.4838900000000002</c:v>
                </c:pt>
                <c:pt idx="228">
                  <c:v>-2.4509300000000001</c:v>
                </c:pt>
                <c:pt idx="229">
                  <c:v>-2.46069</c:v>
                </c:pt>
                <c:pt idx="230">
                  <c:v>-2.4827900000000001</c:v>
                </c:pt>
                <c:pt idx="231">
                  <c:v>-2.5061</c:v>
                </c:pt>
                <c:pt idx="232">
                  <c:v>-2.5500500000000001</c:v>
                </c:pt>
                <c:pt idx="233">
                  <c:v>-2.48108</c:v>
                </c:pt>
                <c:pt idx="234">
                  <c:v>-2.6149900000000001</c:v>
                </c:pt>
                <c:pt idx="235">
                  <c:v>-2.4851100000000002</c:v>
                </c:pt>
                <c:pt idx="236">
                  <c:v>-2.5609099999999998</c:v>
                </c:pt>
                <c:pt idx="237">
                  <c:v>-2.525269999999999</c:v>
                </c:pt>
                <c:pt idx="238">
                  <c:v>-2.5977800000000002</c:v>
                </c:pt>
                <c:pt idx="239">
                  <c:v>-2.5593300000000001</c:v>
                </c:pt>
                <c:pt idx="240">
                  <c:v>-2.5720200000000002</c:v>
                </c:pt>
                <c:pt idx="241">
                  <c:v>-2.59741</c:v>
                </c:pt>
                <c:pt idx="242">
                  <c:v>-2.5522499999999959</c:v>
                </c:pt>
                <c:pt idx="243">
                  <c:v>-2.60242</c:v>
                </c:pt>
                <c:pt idx="244">
                  <c:v>-2.6926299999999981</c:v>
                </c:pt>
                <c:pt idx="245">
                  <c:v>-2.6284200000000002</c:v>
                </c:pt>
                <c:pt idx="246">
                  <c:v>-2.6833499999999999</c:v>
                </c:pt>
                <c:pt idx="247">
                  <c:v>-2.6224400000000001</c:v>
                </c:pt>
                <c:pt idx="248">
                  <c:v>-2.6093799999999998</c:v>
                </c:pt>
                <c:pt idx="249">
                  <c:v>-2.6627200000000002</c:v>
                </c:pt>
                <c:pt idx="250">
                  <c:v>-2.555299999999999</c:v>
                </c:pt>
                <c:pt idx="251">
                  <c:v>-2.6837200000000001</c:v>
                </c:pt>
                <c:pt idx="252">
                  <c:v>-2.6104699999999981</c:v>
                </c:pt>
                <c:pt idx="253">
                  <c:v>-2.63123</c:v>
                </c:pt>
                <c:pt idx="254">
                  <c:v>-2.562009999999999</c:v>
                </c:pt>
                <c:pt idx="255">
                  <c:v>-2.6496599999999981</c:v>
                </c:pt>
                <c:pt idx="256">
                  <c:v>-2.6107200000000002</c:v>
                </c:pt>
                <c:pt idx="257">
                  <c:v>-2.711669999999998</c:v>
                </c:pt>
                <c:pt idx="258">
                  <c:v>-2.5843500000000001</c:v>
                </c:pt>
                <c:pt idx="259">
                  <c:v>-2.6197499999999971</c:v>
                </c:pt>
                <c:pt idx="260">
                  <c:v>-2.6569799999999981</c:v>
                </c:pt>
                <c:pt idx="261">
                  <c:v>-2.6722399999999991</c:v>
                </c:pt>
                <c:pt idx="262">
                  <c:v>-2.67041</c:v>
                </c:pt>
                <c:pt idx="263">
                  <c:v>-2.7092299999999998</c:v>
                </c:pt>
                <c:pt idx="264">
                  <c:v>-2.78979</c:v>
                </c:pt>
                <c:pt idx="265">
                  <c:v>-2.8035899999999998</c:v>
                </c:pt>
                <c:pt idx="266">
                  <c:v>-2.7908900000000001</c:v>
                </c:pt>
                <c:pt idx="267">
                  <c:v>-2.6707800000000002</c:v>
                </c:pt>
                <c:pt idx="268">
                  <c:v>-2.75427</c:v>
                </c:pt>
                <c:pt idx="269">
                  <c:v>-2.7679399999999998</c:v>
                </c:pt>
                <c:pt idx="270">
                  <c:v>-2.8226300000000002</c:v>
                </c:pt>
                <c:pt idx="271">
                  <c:v>-2.70703</c:v>
                </c:pt>
                <c:pt idx="272">
                  <c:v>-2.7340100000000001</c:v>
                </c:pt>
                <c:pt idx="273">
                  <c:v>-2.72607</c:v>
                </c:pt>
                <c:pt idx="274">
                  <c:v>-2.7182599999999981</c:v>
                </c:pt>
                <c:pt idx="275">
                  <c:v>-2.6989700000000001</c:v>
                </c:pt>
                <c:pt idx="276">
                  <c:v>-2.74255</c:v>
                </c:pt>
                <c:pt idx="277">
                  <c:v>-2.7624499999999981</c:v>
                </c:pt>
                <c:pt idx="278">
                  <c:v>-2.6994600000000002</c:v>
                </c:pt>
                <c:pt idx="279">
                  <c:v>-2.7379199999999999</c:v>
                </c:pt>
                <c:pt idx="280">
                  <c:v>-2.7491500000000002</c:v>
                </c:pt>
                <c:pt idx="281">
                  <c:v>-2.7774700000000001</c:v>
                </c:pt>
                <c:pt idx="282">
                  <c:v>-2.6615000000000002</c:v>
                </c:pt>
                <c:pt idx="283">
                  <c:v>-2.7026400000000002</c:v>
                </c:pt>
                <c:pt idx="284">
                  <c:v>-2.711669999999998</c:v>
                </c:pt>
                <c:pt idx="285">
                  <c:v>-2.7597700000000001</c:v>
                </c:pt>
                <c:pt idx="286">
                  <c:v>-2.6970200000000002</c:v>
                </c:pt>
                <c:pt idx="287">
                  <c:v>-2.75806</c:v>
                </c:pt>
                <c:pt idx="288">
                  <c:v>-2.7877200000000002</c:v>
                </c:pt>
                <c:pt idx="289">
                  <c:v>-2.7188699999999981</c:v>
                </c:pt>
                <c:pt idx="290">
                  <c:v>-2.7450000000000001</c:v>
                </c:pt>
                <c:pt idx="291">
                  <c:v>-2.8256800000000002</c:v>
                </c:pt>
                <c:pt idx="292">
                  <c:v>-2.8532700000000002</c:v>
                </c:pt>
                <c:pt idx="293">
                  <c:v>-2.7988300000000002</c:v>
                </c:pt>
                <c:pt idx="294">
                  <c:v>-2.7831999999999999</c:v>
                </c:pt>
                <c:pt idx="295">
                  <c:v>-2.7283900000000001</c:v>
                </c:pt>
                <c:pt idx="296">
                  <c:v>-2.7782</c:v>
                </c:pt>
                <c:pt idx="297">
                  <c:v>-2.904049999999998</c:v>
                </c:pt>
                <c:pt idx="298">
                  <c:v>-2.8857400000000002</c:v>
                </c:pt>
                <c:pt idx="299">
                  <c:v>-2.88916</c:v>
                </c:pt>
                <c:pt idx="300">
                  <c:v>-2.8316699999999959</c:v>
                </c:pt>
                <c:pt idx="301">
                  <c:v>-2.8674300000000001</c:v>
                </c:pt>
                <c:pt idx="302">
                  <c:v>-2.8117700000000001</c:v>
                </c:pt>
                <c:pt idx="303">
                  <c:v>-2.8596200000000001</c:v>
                </c:pt>
                <c:pt idx="304">
                  <c:v>-2.78992</c:v>
                </c:pt>
                <c:pt idx="305">
                  <c:v>-2.87683</c:v>
                </c:pt>
                <c:pt idx="306">
                  <c:v>-2.8549799999999981</c:v>
                </c:pt>
                <c:pt idx="307">
                  <c:v>-2.84375</c:v>
                </c:pt>
                <c:pt idx="308">
                  <c:v>-2.8064</c:v>
                </c:pt>
                <c:pt idx="309">
                  <c:v>-2.8195800000000002</c:v>
                </c:pt>
                <c:pt idx="310">
                  <c:v>-2.88794</c:v>
                </c:pt>
                <c:pt idx="311">
                  <c:v>-2.8724399999999961</c:v>
                </c:pt>
                <c:pt idx="312">
                  <c:v>-2.8605999999999998</c:v>
                </c:pt>
                <c:pt idx="313">
                  <c:v>-2.8154300000000001</c:v>
                </c:pt>
                <c:pt idx="314">
                  <c:v>-2.8569300000000002</c:v>
                </c:pt>
                <c:pt idx="315">
                  <c:v>-2.8508300000000002</c:v>
                </c:pt>
                <c:pt idx="316">
                  <c:v>-2.8466800000000001</c:v>
                </c:pt>
                <c:pt idx="317">
                  <c:v>-2.8387500000000001</c:v>
                </c:pt>
                <c:pt idx="318">
                  <c:v>-2.8718300000000001</c:v>
                </c:pt>
                <c:pt idx="319">
                  <c:v>-2.856079999999996</c:v>
                </c:pt>
                <c:pt idx="320">
                  <c:v>-2.8574199999999981</c:v>
                </c:pt>
                <c:pt idx="321">
                  <c:v>-2.89819</c:v>
                </c:pt>
                <c:pt idx="322">
                  <c:v>-2.8565700000000001</c:v>
                </c:pt>
                <c:pt idx="323">
                  <c:v>-2.892819999999996</c:v>
                </c:pt>
                <c:pt idx="324">
                  <c:v>-2.8902600000000001</c:v>
                </c:pt>
                <c:pt idx="325">
                  <c:v>-2.9475099999999999</c:v>
                </c:pt>
                <c:pt idx="326">
                  <c:v>-2.856689999999996</c:v>
                </c:pt>
                <c:pt idx="327">
                  <c:v>-2.9244400000000002</c:v>
                </c:pt>
                <c:pt idx="328">
                  <c:v>-2.9169900000000002</c:v>
                </c:pt>
                <c:pt idx="329">
                  <c:v>-2.9648400000000001</c:v>
                </c:pt>
                <c:pt idx="330">
                  <c:v>-2.874019999999998</c:v>
                </c:pt>
                <c:pt idx="331">
                  <c:v>-3.0777600000000001</c:v>
                </c:pt>
                <c:pt idx="332">
                  <c:v>-3.5907</c:v>
                </c:pt>
                <c:pt idx="333">
                  <c:v>-2.60669</c:v>
                </c:pt>
                <c:pt idx="334">
                  <c:v>-2.1730999999999998</c:v>
                </c:pt>
                <c:pt idx="335">
                  <c:v>-4.0106200000000003</c:v>
                </c:pt>
                <c:pt idx="336">
                  <c:v>-4.7786900000000001</c:v>
                </c:pt>
                <c:pt idx="337">
                  <c:v>-4.4913299999999996</c:v>
                </c:pt>
                <c:pt idx="338">
                  <c:v>-4.4631299999999996</c:v>
                </c:pt>
                <c:pt idx="339">
                  <c:v>-3.8635299999999999</c:v>
                </c:pt>
                <c:pt idx="340">
                  <c:v>-3.6696800000000001</c:v>
                </c:pt>
                <c:pt idx="341">
                  <c:v>-3.4906000000000001</c:v>
                </c:pt>
                <c:pt idx="342">
                  <c:v>-3.0695800000000002</c:v>
                </c:pt>
                <c:pt idx="343">
                  <c:v>-2.5750700000000002</c:v>
                </c:pt>
                <c:pt idx="344">
                  <c:v>-1.5388200000000001</c:v>
                </c:pt>
                <c:pt idx="345">
                  <c:v>-3.0449199999999998</c:v>
                </c:pt>
                <c:pt idx="346">
                  <c:v>-3.62134</c:v>
                </c:pt>
                <c:pt idx="347">
                  <c:v>-3.4509300000000001</c:v>
                </c:pt>
                <c:pt idx="348">
                  <c:v>-3.16052</c:v>
                </c:pt>
                <c:pt idx="349">
                  <c:v>-3.13672</c:v>
                </c:pt>
                <c:pt idx="350">
                  <c:v>-2.911379999999999</c:v>
                </c:pt>
                <c:pt idx="351">
                  <c:v>-2.0823999999999998</c:v>
                </c:pt>
                <c:pt idx="352">
                  <c:v>-2.40991</c:v>
                </c:pt>
                <c:pt idx="353">
                  <c:v>-2.4559299999999991</c:v>
                </c:pt>
                <c:pt idx="354">
                  <c:v>-2.1849400000000001</c:v>
                </c:pt>
                <c:pt idx="355">
                  <c:v>-2.2795399999999999</c:v>
                </c:pt>
                <c:pt idx="356">
                  <c:v>-3.0444300000000002</c:v>
                </c:pt>
                <c:pt idx="357">
                  <c:v>-2.6113300000000002</c:v>
                </c:pt>
                <c:pt idx="358">
                  <c:v>-2.5564</c:v>
                </c:pt>
                <c:pt idx="359">
                  <c:v>-2.41553</c:v>
                </c:pt>
                <c:pt idx="360">
                  <c:v>-2.5159899999999999</c:v>
                </c:pt>
                <c:pt idx="361">
                  <c:v>-2.4840100000000001</c:v>
                </c:pt>
                <c:pt idx="362">
                  <c:v>-2.47119</c:v>
                </c:pt>
                <c:pt idx="363">
                  <c:v>-2.4968300000000001</c:v>
                </c:pt>
                <c:pt idx="364">
                  <c:v>-2.551149999999998</c:v>
                </c:pt>
                <c:pt idx="365">
                  <c:v>-2.0821499999999991</c:v>
                </c:pt>
                <c:pt idx="366">
                  <c:v>-2.30505</c:v>
                </c:pt>
                <c:pt idx="367">
                  <c:v>-2.3031000000000001</c:v>
                </c:pt>
                <c:pt idx="368">
                  <c:v>-2.8099400000000001</c:v>
                </c:pt>
                <c:pt idx="369">
                  <c:v>-2.52258</c:v>
                </c:pt>
                <c:pt idx="370">
                  <c:v>-1.95313</c:v>
                </c:pt>
                <c:pt idx="371">
                  <c:v>-2.4237099999999998</c:v>
                </c:pt>
                <c:pt idx="372">
                  <c:v>-2.24011</c:v>
                </c:pt>
                <c:pt idx="373">
                  <c:v>-2.18188</c:v>
                </c:pt>
                <c:pt idx="374">
                  <c:v>-2.2703899999999999</c:v>
                </c:pt>
                <c:pt idx="375">
                  <c:v>-1.8718300000000001</c:v>
                </c:pt>
                <c:pt idx="376">
                  <c:v>-2.317499999999999</c:v>
                </c:pt>
                <c:pt idx="377">
                  <c:v>-2.09741</c:v>
                </c:pt>
                <c:pt idx="378">
                  <c:v>-2.2474400000000001</c:v>
                </c:pt>
                <c:pt idx="379">
                  <c:v>-2.4531299999999998</c:v>
                </c:pt>
                <c:pt idx="380">
                  <c:v>-2.405879999999998</c:v>
                </c:pt>
                <c:pt idx="381">
                  <c:v>-2.4722900000000001</c:v>
                </c:pt>
                <c:pt idx="382">
                  <c:v>-2.4030800000000001</c:v>
                </c:pt>
                <c:pt idx="383">
                  <c:v>-2.3170199999999981</c:v>
                </c:pt>
                <c:pt idx="384">
                  <c:v>-2.337159999999999</c:v>
                </c:pt>
                <c:pt idx="385">
                  <c:v>-2.4162599999999959</c:v>
                </c:pt>
                <c:pt idx="386">
                  <c:v>-2.3576700000000002</c:v>
                </c:pt>
                <c:pt idx="387">
                  <c:v>-2.3633999999999999</c:v>
                </c:pt>
                <c:pt idx="388">
                  <c:v>-2.3490000000000002</c:v>
                </c:pt>
                <c:pt idx="389">
                  <c:v>-2.30261</c:v>
                </c:pt>
                <c:pt idx="390">
                  <c:v>-2.3769499999999959</c:v>
                </c:pt>
                <c:pt idx="391">
                  <c:v>-2.498409999999998</c:v>
                </c:pt>
                <c:pt idx="392">
                  <c:v>-2.538819999999999</c:v>
                </c:pt>
                <c:pt idx="393">
                  <c:v>-2.4869400000000002</c:v>
                </c:pt>
                <c:pt idx="394">
                  <c:v>-3.1121799999999991</c:v>
                </c:pt>
                <c:pt idx="395">
                  <c:v>-3.392819999999996</c:v>
                </c:pt>
                <c:pt idx="396">
                  <c:v>-3.1121799999999991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1B9-CA44-8C38-4DADC2E2C6A6}"/>
            </c:ext>
          </c:extLst>
        </c:ser>
        <c:ser>
          <c:idx val="2"/>
          <c:order val="1"/>
          <c:tx>
            <c:strRef>
              <c:f>'[1]decorin 1 e 5 uM em HF3'!$D$1</c:f>
              <c:strCache>
                <c:ptCount val="1"/>
                <c:pt idx="0">
                  <c:v>1 µM Decorin</c:v>
                </c:pt>
              </c:strCache>
            </c:strRef>
          </c:tx>
          <c:marker>
            <c:symbol val="none"/>
          </c:marker>
          <c:val>
            <c:numRef>
              <c:f>'[1]decorin 1 e 5 uM em HF3'!$D$2:$D$398</c:f>
              <c:numCache>
                <c:formatCode>General</c:formatCode>
                <c:ptCount val="397"/>
                <c:pt idx="0">
                  <c:v>0.11792</c:v>
                </c:pt>
                <c:pt idx="1">
                  <c:v>0.489014</c:v>
                </c:pt>
                <c:pt idx="2">
                  <c:v>0.40637200000000001</c:v>
                </c:pt>
                <c:pt idx="3">
                  <c:v>0.32092300000000001</c:v>
                </c:pt>
                <c:pt idx="4">
                  <c:v>0.30554199999999998</c:v>
                </c:pt>
                <c:pt idx="5">
                  <c:v>0.16333</c:v>
                </c:pt>
                <c:pt idx="6">
                  <c:v>0.190552</c:v>
                </c:pt>
                <c:pt idx="7">
                  <c:v>-0.24035599999999999</c:v>
                </c:pt>
                <c:pt idx="8">
                  <c:v>9.2895500000000006E-2</c:v>
                </c:pt>
                <c:pt idx="9">
                  <c:v>1.2762500000000001</c:v>
                </c:pt>
                <c:pt idx="10">
                  <c:v>0.22375500000000001</c:v>
                </c:pt>
                <c:pt idx="11">
                  <c:v>3.6621100000000002E-4</c:v>
                </c:pt>
                <c:pt idx="12">
                  <c:v>0.78466800000000003</c:v>
                </c:pt>
                <c:pt idx="13">
                  <c:v>0.65234400000000003</c:v>
                </c:pt>
                <c:pt idx="14">
                  <c:v>6.3598600000000005E-2</c:v>
                </c:pt>
                <c:pt idx="15">
                  <c:v>1.6719999999999999</c:v>
                </c:pt>
                <c:pt idx="16">
                  <c:v>6.6040000000000001E-2</c:v>
                </c:pt>
                <c:pt idx="17">
                  <c:v>5.9326200000000003E-2</c:v>
                </c:pt>
                <c:pt idx="18">
                  <c:v>-0.140625</c:v>
                </c:pt>
                <c:pt idx="19">
                  <c:v>-5.0022200000000001E-12</c:v>
                </c:pt>
                <c:pt idx="20">
                  <c:v>-0.28149400000000002</c:v>
                </c:pt>
                <c:pt idx="21">
                  <c:v>-0.17627000000000001</c:v>
                </c:pt>
                <c:pt idx="22">
                  <c:v>-5.1147499999999999E-2</c:v>
                </c:pt>
                <c:pt idx="23">
                  <c:v>-6.3598600000000005E-2</c:v>
                </c:pt>
                <c:pt idx="24">
                  <c:v>-9.8632800000000007E-2</c:v>
                </c:pt>
                <c:pt idx="25">
                  <c:v>-0.41796899999999998</c:v>
                </c:pt>
                <c:pt idx="26">
                  <c:v>-0.48144500000000001</c:v>
                </c:pt>
                <c:pt idx="27">
                  <c:v>-0.152222</c:v>
                </c:pt>
                <c:pt idx="28">
                  <c:v>-0.75488299999999997</c:v>
                </c:pt>
                <c:pt idx="29">
                  <c:v>-1.15564</c:v>
                </c:pt>
                <c:pt idx="30">
                  <c:v>-1.2023900000000001</c:v>
                </c:pt>
                <c:pt idx="31">
                  <c:v>-1.64941</c:v>
                </c:pt>
                <c:pt idx="32">
                  <c:v>-3.0784899999999991</c:v>
                </c:pt>
                <c:pt idx="33">
                  <c:v>-3.4178500000000001</c:v>
                </c:pt>
                <c:pt idx="34">
                  <c:v>-1.03271</c:v>
                </c:pt>
                <c:pt idx="35">
                  <c:v>-0.90051300000000001</c:v>
                </c:pt>
                <c:pt idx="36">
                  <c:v>-1.25806</c:v>
                </c:pt>
                <c:pt idx="37">
                  <c:v>-1.41052</c:v>
                </c:pt>
                <c:pt idx="38">
                  <c:v>-1.5181899999999999</c:v>
                </c:pt>
                <c:pt idx="39">
                  <c:v>-1.74207</c:v>
                </c:pt>
                <c:pt idx="40">
                  <c:v>-1.7279100000000001</c:v>
                </c:pt>
                <c:pt idx="41">
                  <c:v>-1.83484</c:v>
                </c:pt>
                <c:pt idx="42">
                  <c:v>-1.84399</c:v>
                </c:pt>
                <c:pt idx="43">
                  <c:v>-1.94617</c:v>
                </c:pt>
                <c:pt idx="44">
                  <c:v>-1.99719</c:v>
                </c:pt>
                <c:pt idx="45">
                  <c:v>-2.0527299999999991</c:v>
                </c:pt>
                <c:pt idx="46">
                  <c:v>-2.0747100000000001</c:v>
                </c:pt>
                <c:pt idx="47">
                  <c:v>-2.1492900000000001</c:v>
                </c:pt>
                <c:pt idx="48">
                  <c:v>-2.2325400000000002</c:v>
                </c:pt>
                <c:pt idx="49">
                  <c:v>-2.3563200000000002</c:v>
                </c:pt>
                <c:pt idx="50">
                  <c:v>-2.313349999999998</c:v>
                </c:pt>
                <c:pt idx="51">
                  <c:v>-2.45642</c:v>
                </c:pt>
                <c:pt idx="52">
                  <c:v>-2.554079999999999</c:v>
                </c:pt>
                <c:pt idx="53">
                  <c:v>-2.6462400000000001</c:v>
                </c:pt>
                <c:pt idx="54">
                  <c:v>-2.6165799999999981</c:v>
                </c:pt>
                <c:pt idx="55">
                  <c:v>-2.7290000000000001</c:v>
                </c:pt>
                <c:pt idx="56">
                  <c:v>-2.6860400000000002</c:v>
                </c:pt>
                <c:pt idx="57">
                  <c:v>-2.8465600000000002</c:v>
                </c:pt>
                <c:pt idx="58">
                  <c:v>-2.7452399999999999</c:v>
                </c:pt>
                <c:pt idx="59">
                  <c:v>-2.7901600000000002</c:v>
                </c:pt>
                <c:pt idx="60">
                  <c:v>-2.90869</c:v>
                </c:pt>
                <c:pt idx="61">
                  <c:v>-2.8884300000000001</c:v>
                </c:pt>
                <c:pt idx="62">
                  <c:v>-2.94495</c:v>
                </c:pt>
                <c:pt idx="63">
                  <c:v>-3.0053700000000001</c:v>
                </c:pt>
                <c:pt idx="64">
                  <c:v>-2.8919700000000002</c:v>
                </c:pt>
                <c:pt idx="65">
                  <c:v>-3.034549999999999</c:v>
                </c:pt>
                <c:pt idx="66">
                  <c:v>-3.098749999999999</c:v>
                </c:pt>
                <c:pt idx="67">
                  <c:v>-3.2522000000000002</c:v>
                </c:pt>
                <c:pt idx="68">
                  <c:v>-3.3995399999999991</c:v>
                </c:pt>
                <c:pt idx="69">
                  <c:v>-3.4355500000000001</c:v>
                </c:pt>
                <c:pt idx="70">
                  <c:v>-3.3686500000000001</c:v>
                </c:pt>
                <c:pt idx="71">
                  <c:v>-3.310179999999999</c:v>
                </c:pt>
                <c:pt idx="72">
                  <c:v>-3.36816</c:v>
                </c:pt>
                <c:pt idx="73">
                  <c:v>-3.459109999999999</c:v>
                </c:pt>
                <c:pt idx="74">
                  <c:v>-3.4695999999999998</c:v>
                </c:pt>
                <c:pt idx="75">
                  <c:v>-3.4974400000000001</c:v>
                </c:pt>
                <c:pt idx="76">
                  <c:v>-3.4846200000000001</c:v>
                </c:pt>
                <c:pt idx="77">
                  <c:v>-3.49255</c:v>
                </c:pt>
                <c:pt idx="78">
                  <c:v>-3.3956300000000001</c:v>
                </c:pt>
                <c:pt idx="79">
                  <c:v>-3.27454</c:v>
                </c:pt>
                <c:pt idx="80">
                  <c:v>-3.425419999999999</c:v>
                </c:pt>
                <c:pt idx="81">
                  <c:v>-3.5521199999999991</c:v>
                </c:pt>
                <c:pt idx="82">
                  <c:v>-3.5831300000000001</c:v>
                </c:pt>
                <c:pt idx="83">
                  <c:v>-3.7468300000000001</c:v>
                </c:pt>
                <c:pt idx="84">
                  <c:v>-3.72729</c:v>
                </c:pt>
                <c:pt idx="85">
                  <c:v>-3.71082</c:v>
                </c:pt>
                <c:pt idx="86">
                  <c:v>-3.7936999999999999</c:v>
                </c:pt>
                <c:pt idx="87">
                  <c:v>-3.839839999999997</c:v>
                </c:pt>
                <c:pt idx="88">
                  <c:v>-3.8863500000000002</c:v>
                </c:pt>
                <c:pt idx="89">
                  <c:v>-4.0220899999999959</c:v>
                </c:pt>
                <c:pt idx="90">
                  <c:v>-4.0269799999999956</c:v>
                </c:pt>
                <c:pt idx="91">
                  <c:v>2.7678199999999999</c:v>
                </c:pt>
                <c:pt idx="92">
                  <c:v>-2.05017</c:v>
                </c:pt>
                <c:pt idx="93">
                  <c:v>-2.8147000000000002</c:v>
                </c:pt>
                <c:pt idx="94">
                  <c:v>-2.6505100000000001</c:v>
                </c:pt>
                <c:pt idx="95">
                  <c:v>-2.6352500000000001</c:v>
                </c:pt>
                <c:pt idx="96">
                  <c:v>-2.69739</c:v>
                </c:pt>
                <c:pt idx="97">
                  <c:v>-2.6154799999999971</c:v>
                </c:pt>
                <c:pt idx="98">
                  <c:v>-2.5387</c:v>
                </c:pt>
                <c:pt idx="99">
                  <c:v>-2.53064</c:v>
                </c:pt>
                <c:pt idx="100">
                  <c:v>-2.5752000000000002</c:v>
                </c:pt>
                <c:pt idx="101">
                  <c:v>-2.6154799999999971</c:v>
                </c:pt>
                <c:pt idx="102">
                  <c:v>-2.5674999999999999</c:v>
                </c:pt>
                <c:pt idx="103">
                  <c:v>-2.5837400000000001</c:v>
                </c:pt>
                <c:pt idx="104">
                  <c:v>-2.69922</c:v>
                </c:pt>
                <c:pt idx="105">
                  <c:v>-2.7442600000000001</c:v>
                </c:pt>
                <c:pt idx="106">
                  <c:v>-2.8067600000000001</c:v>
                </c:pt>
                <c:pt idx="107">
                  <c:v>-2.7084999999999999</c:v>
                </c:pt>
                <c:pt idx="108">
                  <c:v>-2.830569999999998</c:v>
                </c:pt>
                <c:pt idx="109">
                  <c:v>-2.83081</c:v>
                </c:pt>
                <c:pt idx="110">
                  <c:v>-2.8049300000000001</c:v>
                </c:pt>
                <c:pt idx="111">
                  <c:v>-2.8502200000000002</c:v>
                </c:pt>
                <c:pt idx="112">
                  <c:v>-2.8630399999999998</c:v>
                </c:pt>
                <c:pt idx="113">
                  <c:v>-2.9188200000000002</c:v>
                </c:pt>
                <c:pt idx="114">
                  <c:v>-2.7956500000000002</c:v>
                </c:pt>
                <c:pt idx="115">
                  <c:v>-2.8476599999999981</c:v>
                </c:pt>
                <c:pt idx="116">
                  <c:v>-2.8270300000000002</c:v>
                </c:pt>
                <c:pt idx="117">
                  <c:v>-2.7759999999999998</c:v>
                </c:pt>
                <c:pt idx="118">
                  <c:v>-2.862919999999999</c:v>
                </c:pt>
                <c:pt idx="119">
                  <c:v>-2.934569999999999</c:v>
                </c:pt>
                <c:pt idx="120">
                  <c:v>-2.82361</c:v>
                </c:pt>
                <c:pt idx="121">
                  <c:v>-2.9323700000000001</c:v>
                </c:pt>
                <c:pt idx="122">
                  <c:v>-3.0242900000000001</c:v>
                </c:pt>
                <c:pt idx="123">
                  <c:v>-3.0041500000000001</c:v>
                </c:pt>
                <c:pt idx="124">
                  <c:v>-3.0781299999999998</c:v>
                </c:pt>
                <c:pt idx="125">
                  <c:v>-3.05457</c:v>
                </c:pt>
                <c:pt idx="126">
                  <c:v>-3.02319</c:v>
                </c:pt>
                <c:pt idx="127">
                  <c:v>-3.0220899999999991</c:v>
                </c:pt>
                <c:pt idx="128">
                  <c:v>-3.1984900000000001</c:v>
                </c:pt>
                <c:pt idx="129">
                  <c:v>-3.1328100000000001</c:v>
                </c:pt>
                <c:pt idx="130">
                  <c:v>-3.1533199999999999</c:v>
                </c:pt>
                <c:pt idx="131">
                  <c:v>-3.06128</c:v>
                </c:pt>
                <c:pt idx="132">
                  <c:v>-3.2022699999999991</c:v>
                </c:pt>
                <c:pt idx="133">
                  <c:v>-3.1765099999999991</c:v>
                </c:pt>
                <c:pt idx="134">
                  <c:v>-3.17395</c:v>
                </c:pt>
                <c:pt idx="135">
                  <c:v>-3.1840799999999998</c:v>
                </c:pt>
                <c:pt idx="136">
                  <c:v>-3.2637900000000002</c:v>
                </c:pt>
                <c:pt idx="137">
                  <c:v>-3.2565900000000001</c:v>
                </c:pt>
                <c:pt idx="138">
                  <c:v>-3.2380399999999998</c:v>
                </c:pt>
                <c:pt idx="139">
                  <c:v>-3.3303199999999991</c:v>
                </c:pt>
                <c:pt idx="140">
                  <c:v>-3.2677</c:v>
                </c:pt>
                <c:pt idx="141">
                  <c:v>-3.25549</c:v>
                </c:pt>
                <c:pt idx="142">
                  <c:v>-3.3853800000000001</c:v>
                </c:pt>
                <c:pt idx="143">
                  <c:v>-3.3253200000000001</c:v>
                </c:pt>
                <c:pt idx="144">
                  <c:v>-3.33948</c:v>
                </c:pt>
                <c:pt idx="145">
                  <c:v>-3.2749000000000001</c:v>
                </c:pt>
                <c:pt idx="146">
                  <c:v>-3.4116200000000001</c:v>
                </c:pt>
                <c:pt idx="147">
                  <c:v>-3.37805</c:v>
                </c:pt>
                <c:pt idx="148">
                  <c:v>-3.39819</c:v>
                </c:pt>
                <c:pt idx="149">
                  <c:v>-3.4439700000000002</c:v>
                </c:pt>
                <c:pt idx="150">
                  <c:v>-3.36816</c:v>
                </c:pt>
                <c:pt idx="151">
                  <c:v>-3.3822000000000001</c:v>
                </c:pt>
                <c:pt idx="152">
                  <c:v>-3.427249999999999</c:v>
                </c:pt>
                <c:pt idx="153">
                  <c:v>-3.39771</c:v>
                </c:pt>
                <c:pt idx="154">
                  <c:v>-3.5032999999999999</c:v>
                </c:pt>
                <c:pt idx="155">
                  <c:v>-3.5028100000000002</c:v>
                </c:pt>
                <c:pt idx="156">
                  <c:v>-3.4451900000000002</c:v>
                </c:pt>
                <c:pt idx="157">
                  <c:v>-3.3894000000000002</c:v>
                </c:pt>
                <c:pt idx="158">
                  <c:v>-3.5131800000000002</c:v>
                </c:pt>
                <c:pt idx="159">
                  <c:v>-3.440059999999999</c:v>
                </c:pt>
                <c:pt idx="160">
                  <c:v>-3.5428500000000001</c:v>
                </c:pt>
                <c:pt idx="161">
                  <c:v>-3.53796</c:v>
                </c:pt>
                <c:pt idx="162">
                  <c:v>-3.5407700000000002</c:v>
                </c:pt>
                <c:pt idx="163">
                  <c:v>-3.5935100000000002</c:v>
                </c:pt>
                <c:pt idx="164">
                  <c:v>-3.6270799999999999</c:v>
                </c:pt>
                <c:pt idx="165">
                  <c:v>-3.6588099999999981</c:v>
                </c:pt>
                <c:pt idx="166">
                  <c:v>-3.6082800000000002</c:v>
                </c:pt>
                <c:pt idx="167">
                  <c:v>-3.5834999999999999</c:v>
                </c:pt>
                <c:pt idx="168">
                  <c:v>-3.64758</c:v>
                </c:pt>
                <c:pt idx="169">
                  <c:v>-3.6381800000000002</c:v>
                </c:pt>
                <c:pt idx="170">
                  <c:v>-3.7025100000000002</c:v>
                </c:pt>
                <c:pt idx="171">
                  <c:v>-3.64941</c:v>
                </c:pt>
                <c:pt idx="172">
                  <c:v>-3.69495</c:v>
                </c:pt>
                <c:pt idx="173">
                  <c:v>-3.6958000000000002</c:v>
                </c:pt>
                <c:pt idx="174">
                  <c:v>-3.7747799999999998</c:v>
                </c:pt>
                <c:pt idx="175">
                  <c:v>-3.7033700000000001</c:v>
                </c:pt>
                <c:pt idx="176">
                  <c:v>-3.7343799999999998</c:v>
                </c:pt>
                <c:pt idx="177">
                  <c:v>-3.7734399999999999</c:v>
                </c:pt>
                <c:pt idx="178">
                  <c:v>-3.76953</c:v>
                </c:pt>
                <c:pt idx="179">
                  <c:v>-3.80505</c:v>
                </c:pt>
                <c:pt idx="180">
                  <c:v>-3.7616000000000001</c:v>
                </c:pt>
                <c:pt idx="181">
                  <c:v>-3.7936999999999999</c:v>
                </c:pt>
                <c:pt idx="182">
                  <c:v>-3.896119999999998</c:v>
                </c:pt>
                <c:pt idx="183">
                  <c:v>-3.866579999999999</c:v>
                </c:pt>
                <c:pt idx="184">
                  <c:v>-3.8726799999999959</c:v>
                </c:pt>
                <c:pt idx="185">
                  <c:v>-3.78003</c:v>
                </c:pt>
                <c:pt idx="186">
                  <c:v>-3.7844199999999999</c:v>
                </c:pt>
                <c:pt idx="187">
                  <c:v>-3.8852500000000001</c:v>
                </c:pt>
                <c:pt idx="188">
                  <c:v>-3.8847700000000001</c:v>
                </c:pt>
                <c:pt idx="189">
                  <c:v>-3.9538600000000002</c:v>
                </c:pt>
                <c:pt idx="190">
                  <c:v>-3.9890099999999991</c:v>
                </c:pt>
                <c:pt idx="191">
                  <c:v>-3.9234599999999991</c:v>
                </c:pt>
                <c:pt idx="192">
                  <c:v>-3.94177</c:v>
                </c:pt>
                <c:pt idx="193">
                  <c:v>-3.9785200000000001</c:v>
                </c:pt>
                <c:pt idx="194">
                  <c:v>-4.0041499999999974</c:v>
                </c:pt>
                <c:pt idx="195">
                  <c:v>-3.9703400000000002</c:v>
                </c:pt>
                <c:pt idx="196">
                  <c:v>-4.0241699999999963</c:v>
                </c:pt>
                <c:pt idx="197">
                  <c:v>-4.0376000000000003</c:v>
                </c:pt>
                <c:pt idx="198">
                  <c:v>-4.0105000000000004</c:v>
                </c:pt>
                <c:pt idx="199">
                  <c:v>-4.0679899999999947</c:v>
                </c:pt>
                <c:pt idx="200">
                  <c:v>-4.0867899999999997</c:v>
                </c:pt>
                <c:pt idx="201">
                  <c:v>-4.1392800000000003</c:v>
                </c:pt>
                <c:pt idx="202">
                  <c:v>-4.0427200000000001</c:v>
                </c:pt>
                <c:pt idx="203">
                  <c:v>-4.0959499999999984</c:v>
                </c:pt>
                <c:pt idx="204">
                  <c:v>-4.0333300000000003</c:v>
                </c:pt>
                <c:pt idx="205">
                  <c:v>-4.1503899999999962</c:v>
                </c:pt>
                <c:pt idx="206">
                  <c:v>-4.1306200000000004</c:v>
                </c:pt>
                <c:pt idx="207">
                  <c:v>-4.03796</c:v>
                </c:pt>
                <c:pt idx="208">
                  <c:v>-4.1783400000000004</c:v>
                </c:pt>
                <c:pt idx="209">
                  <c:v>-4.1311</c:v>
                </c:pt>
                <c:pt idx="210">
                  <c:v>-4.0708000000000002</c:v>
                </c:pt>
                <c:pt idx="211">
                  <c:v>-4.1705299999999994</c:v>
                </c:pt>
                <c:pt idx="212">
                  <c:v>-4.0499299999999998</c:v>
                </c:pt>
                <c:pt idx="213">
                  <c:v>-4.1492899999999997</c:v>
                </c:pt>
                <c:pt idx="214">
                  <c:v>-4.1549099999999948</c:v>
                </c:pt>
                <c:pt idx="215">
                  <c:v>-4.1472199999999964</c:v>
                </c:pt>
                <c:pt idx="216">
                  <c:v>-4.2589099999999984</c:v>
                </c:pt>
                <c:pt idx="217">
                  <c:v>-4.1458699999999986</c:v>
                </c:pt>
                <c:pt idx="218">
                  <c:v>-4.2549999999999963</c:v>
                </c:pt>
                <c:pt idx="219">
                  <c:v>-4.1783400000000004</c:v>
                </c:pt>
                <c:pt idx="220">
                  <c:v>-4.2219199999999963</c:v>
                </c:pt>
                <c:pt idx="221">
                  <c:v>-4.3450899999999963</c:v>
                </c:pt>
                <c:pt idx="222">
                  <c:v>-4.2951699999999997</c:v>
                </c:pt>
                <c:pt idx="223">
                  <c:v>-4.3172600000000001</c:v>
                </c:pt>
                <c:pt idx="224">
                  <c:v>-4.3050499999999996</c:v>
                </c:pt>
                <c:pt idx="225">
                  <c:v>-4.3305699999999998</c:v>
                </c:pt>
                <c:pt idx="226">
                  <c:v>-4.3778099999999966</c:v>
                </c:pt>
                <c:pt idx="227">
                  <c:v>-4.3174999999999963</c:v>
                </c:pt>
                <c:pt idx="228">
                  <c:v>-4.3121299999999962</c:v>
                </c:pt>
                <c:pt idx="229">
                  <c:v>-4.4155299999999986</c:v>
                </c:pt>
                <c:pt idx="230">
                  <c:v>-4.397579999999996</c:v>
                </c:pt>
                <c:pt idx="231">
                  <c:v>-4.4100299999999999</c:v>
                </c:pt>
                <c:pt idx="232">
                  <c:v>-4.3797600000000001</c:v>
                </c:pt>
                <c:pt idx="233">
                  <c:v>-4.4265099999999986</c:v>
                </c:pt>
                <c:pt idx="234">
                  <c:v>-4.44177</c:v>
                </c:pt>
                <c:pt idx="235">
                  <c:v>-4.3878199999999961</c:v>
                </c:pt>
                <c:pt idx="236">
                  <c:v>-4.5091599999999996</c:v>
                </c:pt>
                <c:pt idx="237">
                  <c:v>-4.4061300000000001</c:v>
                </c:pt>
                <c:pt idx="238">
                  <c:v>-4.53125</c:v>
                </c:pt>
                <c:pt idx="239">
                  <c:v>-4.5786100000000003</c:v>
                </c:pt>
                <c:pt idx="240">
                  <c:v>-4.4363999999999999</c:v>
                </c:pt>
                <c:pt idx="241">
                  <c:v>-4.5216099999999999</c:v>
                </c:pt>
                <c:pt idx="242">
                  <c:v>-4.5699499999999986</c:v>
                </c:pt>
                <c:pt idx="243">
                  <c:v>-4.4672900000000002</c:v>
                </c:pt>
                <c:pt idx="244">
                  <c:v>-4.5523699999999998</c:v>
                </c:pt>
                <c:pt idx="245">
                  <c:v>-4.5755600000000003</c:v>
                </c:pt>
                <c:pt idx="246">
                  <c:v>-4.46875</c:v>
                </c:pt>
                <c:pt idx="247">
                  <c:v>-4.5827600000000004</c:v>
                </c:pt>
                <c:pt idx="248">
                  <c:v>-4.5589599999999963</c:v>
                </c:pt>
                <c:pt idx="249">
                  <c:v>-4.648189999999996</c:v>
                </c:pt>
                <c:pt idx="250">
                  <c:v>-4.5837399999999997</c:v>
                </c:pt>
                <c:pt idx="251">
                  <c:v>-4.6247599999999949</c:v>
                </c:pt>
                <c:pt idx="252">
                  <c:v>-4.6041299999999961</c:v>
                </c:pt>
                <c:pt idx="253">
                  <c:v>-4.5528599999999964</c:v>
                </c:pt>
                <c:pt idx="254">
                  <c:v>-4.6359899999999961</c:v>
                </c:pt>
                <c:pt idx="255">
                  <c:v>-4.4719199999999999</c:v>
                </c:pt>
                <c:pt idx="256">
                  <c:v>-4.5788599999999997</c:v>
                </c:pt>
                <c:pt idx="257">
                  <c:v>-4.63354</c:v>
                </c:pt>
                <c:pt idx="258">
                  <c:v>-4.6392800000000003</c:v>
                </c:pt>
                <c:pt idx="259">
                  <c:v>-4.6074199999999959</c:v>
                </c:pt>
                <c:pt idx="260">
                  <c:v>-4.7155799999999957</c:v>
                </c:pt>
                <c:pt idx="261">
                  <c:v>-4.7281499999999976</c:v>
                </c:pt>
                <c:pt idx="262">
                  <c:v>-4.6734600000000004</c:v>
                </c:pt>
                <c:pt idx="263">
                  <c:v>-4.6383099999999997</c:v>
                </c:pt>
                <c:pt idx="264">
                  <c:v>-4.7431599999999996</c:v>
                </c:pt>
                <c:pt idx="265">
                  <c:v>-4.6550299999999956</c:v>
                </c:pt>
                <c:pt idx="266">
                  <c:v>-4.7470699999999999</c:v>
                </c:pt>
                <c:pt idx="267">
                  <c:v>-4.7694099999999997</c:v>
                </c:pt>
                <c:pt idx="268">
                  <c:v>-4.7360800000000003</c:v>
                </c:pt>
                <c:pt idx="269">
                  <c:v>-4.7498800000000001</c:v>
                </c:pt>
                <c:pt idx="270">
                  <c:v>-4.7296100000000001</c:v>
                </c:pt>
                <c:pt idx="271">
                  <c:v>-4.8021199999999959</c:v>
                </c:pt>
                <c:pt idx="272">
                  <c:v>-4.77942</c:v>
                </c:pt>
                <c:pt idx="273">
                  <c:v>-4.7838099999999999</c:v>
                </c:pt>
                <c:pt idx="274">
                  <c:v>-4.7700199999999997</c:v>
                </c:pt>
                <c:pt idx="275">
                  <c:v>-4.7578099999999957</c:v>
                </c:pt>
                <c:pt idx="276">
                  <c:v>-4.8078599999999962</c:v>
                </c:pt>
                <c:pt idx="277">
                  <c:v>-4.8068799999999996</c:v>
                </c:pt>
                <c:pt idx="278">
                  <c:v>-4.7949199999999959</c:v>
                </c:pt>
                <c:pt idx="279">
                  <c:v>-4.8747600000000002</c:v>
                </c:pt>
                <c:pt idx="280">
                  <c:v>-4.8778099999999966</c:v>
                </c:pt>
                <c:pt idx="281">
                  <c:v>-4.8355699999999997</c:v>
                </c:pt>
                <c:pt idx="282">
                  <c:v>-4.7766099999999998</c:v>
                </c:pt>
                <c:pt idx="283">
                  <c:v>-4.8876999999999997</c:v>
                </c:pt>
                <c:pt idx="284">
                  <c:v>-4.8613299999999997</c:v>
                </c:pt>
                <c:pt idx="285">
                  <c:v>-4.9218799999999998</c:v>
                </c:pt>
                <c:pt idx="286">
                  <c:v>-4.8785400000000001</c:v>
                </c:pt>
                <c:pt idx="287">
                  <c:v>-4.9694799999999999</c:v>
                </c:pt>
                <c:pt idx="288">
                  <c:v>-4.9449499999999986</c:v>
                </c:pt>
                <c:pt idx="289">
                  <c:v>-5.00244</c:v>
                </c:pt>
                <c:pt idx="290">
                  <c:v>-5.0089099999999984</c:v>
                </c:pt>
                <c:pt idx="291">
                  <c:v>-4.9066200000000002</c:v>
                </c:pt>
                <c:pt idx="292">
                  <c:v>-4.9378700000000002</c:v>
                </c:pt>
                <c:pt idx="293">
                  <c:v>-5.0314899999999998</c:v>
                </c:pt>
                <c:pt idx="294">
                  <c:v>-4.99146</c:v>
                </c:pt>
                <c:pt idx="295">
                  <c:v>-5.0242899999999961</c:v>
                </c:pt>
                <c:pt idx="296">
                  <c:v>-5.0343</c:v>
                </c:pt>
                <c:pt idx="297">
                  <c:v>-4.9948699999999997</c:v>
                </c:pt>
                <c:pt idx="298">
                  <c:v>-4.9631299999999996</c:v>
                </c:pt>
                <c:pt idx="299">
                  <c:v>-4.9886499999999998</c:v>
                </c:pt>
                <c:pt idx="300">
                  <c:v>-5.1512500000000001</c:v>
                </c:pt>
                <c:pt idx="301">
                  <c:v>-5.09619</c:v>
                </c:pt>
                <c:pt idx="302">
                  <c:v>-5.1130399999999963</c:v>
                </c:pt>
                <c:pt idx="303">
                  <c:v>-5.0456500000000002</c:v>
                </c:pt>
                <c:pt idx="304">
                  <c:v>-5.0133099999999997</c:v>
                </c:pt>
                <c:pt idx="305">
                  <c:v>-5.0817899999999998</c:v>
                </c:pt>
                <c:pt idx="306">
                  <c:v>-5.0629899999999948</c:v>
                </c:pt>
                <c:pt idx="307">
                  <c:v>-5.0496800000000004</c:v>
                </c:pt>
                <c:pt idx="308">
                  <c:v>-5.0571299999999964</c:v>
                </c:pt>
                <c:pt idx="309">
                  <c:v>-5.1031499999999994</c:v>
                </c:pt>
                <c:pt idx="310">
                  <c:v>-5.1098600000000003</c:v>
                </c:pt>
                <c:pt idx="311">
                  <c:v>-5.1861600000000001</c:v>
                </c:pt>
                <c:pt idx="312">
                  <c:v>-5.0639599999999962</c:v>
                </c:pt>
                <c:pt idx="313">
                  <c:v>-5.1530799999999974</c:v>
                </c:pt>
                <c:pt idx="314">
                  <c:v>-5.1553999999999984</c:v>
                </c:pt>
                <c:pt idx="315">
                  <c:v>-5.1983600000000001</c:v>
                </c:pt>
                <c:pt idx="316">
                  <c:v>-5.195559999999996</c:v>
                </c:pt>
                <c:pt idx="317">
                  <c:v>-5.1903099999999984</c:v>
                </c:pt>
                <c:pt idx="318">
                  <c:v>-5.1160899999999963</c:v>
                </c:pt>
                <c:pt idx="319">
                  <c:v>-5.2442599999999997</c:v>
                </c:pt>
                <c:pt idx="320">
                  <c:v>-5.2185099999999984</c:v>
                </c:pt>
                <c:pt idx="321">
                  <c:v>-5.3027299999999986</c:v>
                </c:pt>
                <c:pt idx="322">
                  <c:v>-5.1927499999999984</c:v>
                </c:pt>
                <c:pt idx="323">
                  <c:v>-5.2023900000000003</c:v>
                </c:pt>
                <c:pt idx="324">
                  <c:v>-5.1054700000000004</c:v>
                </c:pt>
                <c:pt idx="325">
                  <c:v>-5.2609899999999961</c:v>
                </c:pt>
                <c:pt idx="326">
                  <c:v>-5.3267799999999976</c:v>
                </c:pt>
                <c:pt idx="327">
                  <c:v>-5.2239999999999984</c:v>
                </c:pt>
                <c:pt idx="328">
                  <c:v>-5.32104</c:v>
                </c:pt>
                <c:pt idx="329">
                  <c:v>-5.3562000000000003</c:v>
                </c:pt>
                <c:pt idx="330">
                  <c:v>-5.1726099999999997</c:v>
                </c:pt>
                <c:pt idx="331">
                  <c:v>-5.4569099999999997</c:v>
                </c:pt>
                <c:pt idx="332">
                  <c:v>-5.8216599999999996</c:v>
                </c:pt>
                <c:pt idx="333">
                  <c:v>-4.3101799999999963</c:v>
                </c:pt>
                <c:pt idx="334">
                  <c:v>-5.00366</c:v>
                </c:pt>
                <c:pt idx="335">
                  <c:v>-7.5572499999999998</c:v>
                </c:pt>
                <c:pt idx="336">
                  <c:v>-7.5105000000000004</c:v>
                </c:pt>
                <c:pt idx="337">
                  <c:v>-7.14954</c:v>
                </c:pt>
                <c:pt idx="338">
                  <c:v>-7.5516399999999999</c:v>
                </c:pt>
                <c:pt idx="339">
                  <c:v>-5.6817599999999997</c:v>
                </c:pt>
                <c:pt idx="340">
                  <c:v>-7.3875699999999966</c:v>
                </c:pt>
                <c:pt idx="341">
                  <c:v>-5.7845499999999976</c:v>
                </c:pt>
                <c:pt idx="342">
                  <c:v>-5.5059799999999974</c:v>
                </c:pt>
                <c:pt idx="343">
                  <c:v>-4.3847699999999996</c:v>
                </c:pt>
                <c:pt idx="344">
                  <c:v>-4.6964099999999966</c:v>
                </c:pt>
                <c:pt idx="345">
                  <c:v>-6.2901600000000002</c:v>
                </c:pt>
                <c:pt idx="346">
                  <c:v>-6.5866699999999998</c:v>
                </c:pt>
                <c:pt idx="347">
                  <c:v>-5.9875499999999997</c:v>
                </c:pt>
                <c:pt idx="348">
                  <c:v>-5.9577600000000004</c:v>
                </c:pt>
                <c:pt idx="349">
                  <c:v>-6.0013399999999999</c:v>
                </c:pt>
                <c:pt idx="350">
                  <c:v>-5.3415499999999998</c:v>
                </c:pt>
                <c:pt idx="351">
                  <c:v>-4.8096899999999998</c:v>
                </c:pt>
                <c:pt idx="352">
                  <c:v>-5.4285899999999963</c:v>
                </c:pt>
                <c:pt idx="353">
                  <c:v>-5.0371099999999984</c:v>
                </c:pt>
                <c:pt idx="354">
                  <c:v>-4.8557099999999966</c:v>
                </c:pt>
                <c:pt idx="355">
                  <c:v>-5.0828899999999964</c:v>
                </c:pt>
                <c:pt idx="356">
                  <c:v>-5.6146199999999959</c:v>
                </c:pt>
                <c:pt idx="357">
                  <c:v>-5.2308300000000001</c:v>
                </c:pt>
                <c:pt idx="358">
                  <c:v>-5.0825199999999962</c:v>
                </c:pt>
                <c:pt idx="359">
                  <c:v>-5.1102299999999996</c:v>
                </c:pt>
                <c:pt idx="360">
                  <c:v>-5.1497799999999998</c:v>
                </c:pt>
                <c:pt idx="361">
                  <c:v>-5.1296400000000002</c:v>
                </c:pt>
                <c:pt idx="362">
                  <c:v>-5.0331999999999999</c:v>
                </c:pt>
                <c:pt idx="363">
                  <c:v>-5.17896</c:v>
                </c:pt>
                <c:pt idx="364">
                  <c:v>-4.91235</c:v>
                </c:pt>
                <c:pt idx="365">
                  <c:v>-4.9299299999999997</c:v>
                </c:pt>
                <c:pt idx="366">
                  <c:v>-4.9812000000000003</c:v>
                </c:pt>
                <c:pt idx="367">
                  <c:v>-4.9434800000000001</c:v>
                </c:pt>
                <c:pt idx="368">
                  <c:v>-5.68567</c:v>
                </c:pt>
                <c:pt idx="369">
                  <c:v>-4.2174099999999974</c:v>
                </c:pt>
                <c:pt idx="370">
                  <c:v>-4.8095699999999999</c:v>
                </c:pt>
                <c:pt idx="371">
                  <c:v>-5.1297600000000001</c:v>
                </c:pt>
                <c:pt idx="372">
                  <c:v>-3.94861</c:v>
                </c:pt>
                <c:pt idx="373">
                  <c:v>-5.1544199999999947</c:v>
                </c:pt>
                <c:pt idx="374">
                  <c:v>-4.0025599999999963</c:v>
                </c:pt>
                <c:pt idx="375">
                  <c:v>-4.6462399999999997</c:v>
                </c:pt>
                <c:pt idx="376">
                  <c:v>-4.2155799999999974</c:v>
                </c:pt>
                <c:pt idx="377">
                  <c:v>-4.2911400000000004</c:v>
                </c:pt>
                <c:pt idx="378">
                  <c:v>-4.892819999999996</c:v>
                </c:pt>
                <c:pt idx="379">
                  <c:v>-5.1664999999999974</c:v>
                </c:pt>
                <c:pt idx="380">
                  <c:v>-5.09924</c:v>
                </c:pt>
                <c:pt idx="381">
                  <c:v>-5.2280299999999986</c:v>
                </c:pt>
                <c:pt idx="382">
                  <c:v>-5.0451699999999997</c:v>
                </c:pt>
                <c:pt idx="383">
                  <c:v>-5.0134299999999996</c:v>
                </c:pt>
                <c:pt idx="384">
                  <c:v>-5.0262500000000001</c:v>
                </c:pt>
                <c:pt idx="385">
                  <c:v>-5.0662799999999999</c:v>
                </c:pt>
                <c:pt idx="386">
                  <c:v>-5.0953400000000002</c:v>
                </c:pt>
                <c:pt idx="387">
                  <c:v>-5.0725099999999994</c:v>
                </c:pt>
                <c:pt idx="388">
                  <c:v>-5.0242899999999961</c:v>
                </c:pt>
                <c:pt idx="389">
                  <c:v>-4.9434800000000001</c:v>
                </c:pt>
                <c:pt idx="390">
                  <c:v>-5.0956999999999999</c:v>
                </c:pt>
                <c:pt idx="391">
                  <c:v>-5.3216599999999996</c:v>
                </c:pt>
                <c:pt idx="392">
                  <c:v>-5.08582</c:v>
                </c:pt>
                <c:pt idx="393">
                  <c:v>-5.4321299999999999</c:v>
                </c:pt>
                <c:pt idx="394">
                  <c:v>-5.9328599999999998</c:v>
                </c:pt>
                <c:pt idx="395">
                  <c:v>-6.1861600000000001</c:v>
                </c:pt>
                <c:pt idx="396">
                  <c:v>-6.5686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1B9-CA44-8C38-4DADC2E2C6A6}"/>
            </c:ext>
          </c:extLst>
        </c:ser>
        <c:ser>
          <c:idx val="4"/>
          <c:order val="2"/>
          <c:tx>
            <c:strRef>
              <c:f>'[1]decorin 1 e 5 uM em HF3'!$F$1</c:f>
              <c:strCache>
                <c:ptCount val="1"/>
                <c:pt idx="0">
                  <c:v>5 µM Decorin</c:v>
                </c:pt>
              </c:strCache>
            </c:strRef>
          </c:tx>
          <c:marker>
            <c:symbol val="none"/>
          </c:marker>
          <c:val>
            <c:numRef>
              <c:f>'[1]decorin 1 e 5 uM em HF3'!$F$2:$F$398</c:f>
              <c:numCache>
                <c:formatCode>General</c:formatCode>
                <c:ptCount val="397"/>
                <c:pt idx="0">
                  <c:v>0.45458999999999999</c:v>
                </c:pt>
                <c:pt idx="1">
                  <c:v>0.25927699999999998</c:v>
                </c:pt>
                <c:pt idx="2">
                  <c:v>0.36853000000000002</c:v>
                </c:pt>
                <c:pt idx="3">
                  <c:v>0.230347</c:v>
                </c:pt>
                <c:pt idx="4">
                  <c:v>0.19409199999999999</c:v>
                </c:pt>
                <c:pt idx="5">
                  <c:v>0.11328100000000001</c:v>
                </c:pt>
                <c:pt idx="6">
                  <c:v>0.18335000000000001</c:v>
                </c:pt>
                <c:pt idx="7">
                  <c:v>-0.35437000000000002</c:v>
                </c:pt>
                <c:pt idx="8">
                  <c:v>-5.8227500000000001E-2</c:v>
                </c:pt>
                <c:pt idx="9">
                  <c:v>1.65808</c:v>
                </c:pt>
                <c:pt idx="10">
                  <c:v>0.23828099999999999</c:v>
                </c:pt>
                <c:pt idx="11">
                  <c:v>-3.7597699999999998E-2</c:v>
                </c:pt>
                <c:pt idx="12">
                  <c:v>0.787354</c:v>
                </c:pt>
                <c:pt idx="13">
                  <c:v>1.2547600000000001</c:v>
                </c:pt>
                <c:pt idx="14">
                  <c:v>6.4697299999999999E-2</c:v>
                </c:pt>
                <c:pt idx="15">
                  <c:v>1.94922</c:v>
                </c:pt>
                <c:pt idx="16">
                  <c:v>0.167236</c:v>
                </c:pt>
                <c:pt idx="17">
                  <c:v>3.2592799999999998E-2</c:v>
                </c:pt>
                <c:pt idx="18">
                  <c:v>-0.12414600000000001</c:v>
                </c:pt>
                <c:pt idx="19">
                  <c:v>0</c:v>
                </c:pt>
                <c:pt idx="20">
                  <c:v>-0.12475600000000001</c:v>
                </c:pt>
                <c:pt idx="21">
                  <c:v>-8.1787100000000001E-2</c:v>
                </c:pt>
                <c:pt idx="22">
                  <c:v>-3.0151399999999998E-2</c:v>
                </c:pt>
                <c:pt idx="23">
                  <c:v>1.07422E-2</c:v>
                </c:pt>
                <c:pt idx="24">
                  <c:v>-7.3242199999999993E-2</c:v>
                </c:pt>
                <c:pt idx="25">
                  <c:v>-0.34497100000000003</c:v>
                </c:pt>
                <c:pt idx="26">
                  <c:v>-0.51599099999999998</c:v>
                </c:pt>
                <c:pt idx="27">
                  <c:v>-0.32238800000000001</c:v>
                </c:pt>
                <c:pt idx="28">
                  <c:v>-0.69555699999999998</c:v>
                </c:pt>
                <c:pt idx="29">
                  <c:v>-1.18323</c:v>
                </c:pt>
                <c:pt idx="30">
                  <c:v>-1.2890600000000001</c:v>
                </c:pt>
                <c:pt idx="31">
                  <c:v>-2.2888199999999999</c:v>
                </c:pt>
                <c:pt idx="32">
                  <c:v>-6.3362999999999996</c:v>
                </c:pt>
                <c:pt idx="33">
                  <c:v>-13.245200000000001</c:v>
                </c:pt>
                <c:pt idx="34">
                  <c:v>-7.5096400000000001</c:v>
                </c:pt>
                <c:pt idx="35">
                  <c:v>-1.62866</c:v>
                </c:pt>
                <c:pt idx="36">
                  <c:v>-2.5360100000000001</c:v>
                </c:pt>
                <c:pt idx="37">
                  <c:v>-3.89514</c:v>
                </c:pt>
                <c:pt idx="38">
                  <c:v>-4.7591599999999996</c:v>
                </c:pt>
                <c:pt idx="39">
                  <c:v>-5.4384800000000002</c:v>
                </c:pt>
                <c:pt idx="40">
                  <c:v>-5.7149699999999957</c:v>
                </c:pt>
                <c:pt idx="41">
                  <c:v>-6.0360100000000001</c:v>
                </c:pt>
                <c:pt idx="42">
                  <c:v>-6.162479999999996</c:v>
                </c:pt>
                <c:pt idx="43">
                  <c:v>-6.2144799999999956</c:v>
                </c:pt>
                <c:pt idx="44">
                  <c:v>-6.4421400000000002</c:v>
                </c:pt>
                <c:pt idx="45">
                  <c:v>-6.3963599999999996</c:v>
                </c:pt>
                <c:pt idx="46">
                  <c:v>-6.5343</c:v>
                </c:pt>
                <c:pt idx="47">
                  <c:v>-6.5307599999999999</c:v>
                </c:pt>
                <c:pt idx="48">
                  <c:v>-6.6133999999999986</c:v>
                </c:pt>
                <c:pt idx="49">
                  <c:v>-6.6859099999999962</c:v>
                </c:pt>
                <c:pt idx="50">
                  <c:v>-6.74817</c:v>
                </c:pt>
                <c:pt idx="51">
                  <c:v>-6.8041999999999963</c:v>
                </c:pt>
                <c:pt idx="52">
                  <c:v>-6.84802</c:v>
                </c:pt>
                <c:pt idx="53">
                  <c:v>-6.9471400000000001</c:v>
                </c:pt>
                <c:pt idx="54">
                  <c:v>-6.9710700000000001</c:v>
                </c:pt>
                <c:pt idx="55">
                  <c:v>-7.0538299999999996</c:v>
                </c:pt>
                <c:pt idx="56">
                  <c:v>-7.0871599999999964</c:v>
                </c:pt>
                <c:pt idx="57">
                  <c:v>-7.1331799999999994</c:v>
                </c:pt>
                <c:pt idx="58">
                  <c:v>-7.0861799999999997</c:v>
                </c:pt>
                <c:pt idx="59">
                  <c:v>-7.1530799999999974</c:v>
                </c:pt>
                <c:pt idx="60">
                  <c:v>-7.2734399999999999</c:v>
                </c:pt>
                <c:pt idx="61">
                  <c:v>-7.3298299999999976</c:v>
                </c:pt>
                <c:pt idx="62">
                  <c:v>-7.3652299999999986</c:v>
                </c:pt>
                <c:pt idx="63">
                  <c:v>-7.4009999999999998</c:v>
                </c:pt>
                <c:pt idx="64">
                  <c:v>-7.4461700000000004</c:v>
                </c:pt>
                <c:pt idx="65">
                  <c:v>-7.3317899999999998</c:v>
                </c:pt>
                <c:pt idx="66">
                  <c:v>-7.5135500000000004</c:v>
                </c:pt>
                <c:pt idx="67">
                  <c:v>-7.61646</c:v>
                </c:pt>
                <c:pt idx="68">
                  <c:v>-7.884889999999996</c:v>
                </c:pt>
                <c:pt idx="69">
                  <c:v>-7.9548299999999976</c:v>
                </c:pt>
                <c:pt idx="70">
                  <c:v>-7.9316399999999998</c:v>
                </c:pt>
                <c:pt idx="71">
                  <c:v>-7.8447299999999967</c:v>
                </c:pt>
                <c:pt idx="72">
                  <c:v>-7.9428700000000001</c:v>
                </c:pt>
                <c:pt idx="73">
                  <c:v>-7.9476300000000002</c:v>
                </c:pt>
                <c:pt idx="74">
                  <c:v>-8.067260000000001</c:v>
                </c:pt>
                <c:pt idx="75">
                  <c:v>-8.0896000000000008</c:v>
                </c:pt>
                <c:pt idx="76">
                  <c:v>-7.9580099999999998</c:v>
                </c:pt>
                <c:pt idx="77">
                  <c:v>-7.9619099999999996</c:v>
                </c:pt>
                <c:pt idx="78">
                  <c:v>-7.87866</c:v>
                </c:pt>
                <c:pt idx="79">
                  <c:v>-7.9375</c:v>
                </c:pt>
                <c:pt idx="80">
                  <c:v>-7.9456800000000003</c:v>
                </c:pt>
                <c:pt idx="81">
                  <c:v>-8.0238000000000014</c:v>
                </c:pt>
                <c:pt idx="82">
                  <c:v>-8.1533199999999972</c:v>
                </c:pt>
                <c:pt idx="83">
                  <c:v>-8.13232</c:v>
                </c:pt>
                <c:pt idx="84">
                  <c:v>-8.1359900000000014</c:v>
                </c:pt>
                <c:pt idx="85">
                  <c:v>-8.216190000000001</c:v>
                </c:pt>
                <c:pt idx="86">
                  <c:v>-8.2391400000000008</c:v>
                </c:pt>
                <c:pt idx="87">
                  <c:v>-8.3093299999999992</c:v>
                </c:pt>
                <c:pt idx="88">
                  <c:v>-8.3372799999999998</c:v>
                </c:pt>
                <c:pt idx="89">
                  <c:v>-8.3366700000000016</c:v>
                </c:pt>
                <c:pt idx="90">
                  <c:v>-8.56372</c:v>
                </c:pt>
                <c:pt idx="91">
                  <c:v>28.915900000000001</c:v>
                </c:pt>
                <c:pt idx="92">
                  <c:v>-0.556396</c:v>
                </c:pt>
                <c:pt idx="93">
                  <c:v>-4.37134</c:v>
                </c:pt>
                <c:pt idx="94">
                  <c:v>-3.31738</c:v>
                </c:pt>
                <c:pt idx="95">
                  <c:v>-3.0203899999999999</c:v>
                </c:pt>
                <c:pt idx="96">
                  <c:v>-2.861209999999998</c:v>
                </c:pt>
                <c:pt idx="97">
                  <c:v>-2.7208299999999999</c:v>
                </c:pt>
                <c:pt idx="98">
                  <c:v>-2.7557399999999999</c:v>
                </c:pt>
                <c:pt idx="99">
                  <c:v>-2.7015400000000001</c:v>
                </c:pt>
                <c:pt idx="100">
                  <c:v>-2.7161900000000001</c:v>
                </c:pt>
                <c:pt idx="101">
                  <c:v>-2.6950699999999981</c:v>
                </c:pt>
                <c:pt idx="102">
                  <c:v>-2.65747</c:v>
                </c:pt>
                <c:pt idx="103">
                  <c:v>-2.75061</c:v>
                </c:pt>
                <c:pt idx="104">
                  <c:v>-2.7846700000000002</c:v>
                </c:pt>
                <c:pt idx="105">
                  <c:v>-2.7840600000000002</c:v>
                </c:pt>
                <c:pt idx="106">
                  <c:v>-2.7829600000000001</c:v>
                </c:pt>
                <c:pt idx="107">
                  <c:v>-2.8851300000000002</c:v>
                </c:pt>
                <c:pt idx="108">
                  <c:v>-2.8723100000000001</c:v>
                </c:pt>
                <c:pt idx="109">
                  <c:v>-2.899169999999998</c:v>
                </c:pt>
                <c:pt idx="110">
                  <c:v>-2.7957800000000002</c:v>
                </c:pt>
                <c:pt idx="111">
                  <c:v>-2.837159999999999</c:v>
                </c:pt>
                <c:pt idx="112">
                  <c:v>-2.8536399999999991</c:v>
                </c:pt>
                <c:pt idx="113">
                  <c:v>-2.8907500000000002</c:v>
                </c:pt>
                <c:pt idx="114">
                  <c:v>-2.840819999999999</c:v>
                </c:pt>
                <c:pt idx="115">
                  <c:v>-2.9532500000000002</c:v>
                </c:pt>
                <c:pt idx="116">
                  <c:v>-2.9782700000000002</c:v>
                </c:pt>
                <c:pt idx="117">
                  <c:v>-2.92639</c:v>
                </c:pt>
                <c:pt idx="118">
                  <c:v>-2.9378700000000002</c:v>
                </c:pt>
                <c:pt idx="119">
                  <c:v>-2.9722900000000001</c:v>
                </c:pt>
                <c:pt idx="120">
                  <c:v>-2.9793699999999981</c:v>
                </c:pt>
                <c:pt idx="121">
                  <c:v>-2.9895</c:v>
                </c:pt>
                <c:pt idx="122">
                  <c:v>-3.0053700000000001</c:v>
                </c:pt>
                <c:pt idx="123">
                  <c:v>-3.06982</c:v>
                </c:pt>
                <c:pt idx="124">
                  <c:v>-3.03247</c:v>
                </c:pt>
                <c:pt idx="125">
                  <c:v>-3.1252399999999998</c:v>
                </c:pt>
                <c:pt idx="126">
                  <c:v>-3.1652800000000001</c:v>
                </c:pt>
                <c:pt idx="127">
                  <c:v>-3.1854200000000001</c:v>
                </c:pt>
                <c:pt idx="128">
                  <c:v>-3.1989700000000001</c:v>
                </c:pt>
                <c:pt idx="129">
                  <c:v>-3.2330299999999998</c:v>
                </c:pt>
                <c:pt idx="130">
                  <c:v>-3.18994</c:v>
                </c:pt>
                <c:pt idx="131">
                  <c:v>-3.13232</c:v>
                </c:pt>
                <c:pt idx="132">
                  <c:v>-3.1927500000000002</c:v>
                </c:pt>
                <c:pt idx="133">
                  <c:v>-3.310909999999998</c:v>
                </c:pt>
                <c:pt idx="134">
                  <c:v>-3.2816200000000002</c:v>
                </c:pt>
                <c:pt idx="135">
                  <c:v>-3.2708699999999991</c:v>
                </c:pt>
                <c:pt idx="136">
                  <c:v>-3.238649999999998</c:v>
                </c:pt>
                <c:pt idx="137">
                  <c:v>-3.212769999999999</c:v>
                </c:pt>
                <c:pt idx="138">
                  <c:v>-3.1497799999999998</c:v>
                </c:pt>
                <c:pt idx="139">
                  <c:v>-3.346919999999999</c:v>
                </c:pt>
                <c:pt idx="140">
                  <c:v>-3.2618399999999999</c:v>
                </c:pt>
                <c:pt idx="141">
                  <c:v>-3.3424100000000001</c:v>
                </c:pt>
                <c:pt idx="142">
                  <c:v>-3.3541300000000001</c:v>
                </c:pt>
                <c:pt idx="143">
                  <c:v>-3.3903799999999991</c:v>
                </c:pt>
                <c:pt idx="144">
                  <c:v>-3.378659999999996</c:v>
                </c:pt>
                <c:pt idx="145">
                  <c:v>-3.3801299999999999</c:v>
                </c:pt>
                <c:pt idx="146">
                  <c:v>-3.3896500000000001</c:v>
                </c:pt>
                <c:pt idx="147">
                  <c:v>-3.3595000000000002</c:v>
                </c:pt>
                <c:pt idx="148">
                  <c:v>-3.3586399999999981</c:v>
                </c:pt>
                <c:pt idx="149">
                  <c:v>-3.4121100000000002</c:v>
                </c:pt>
                <c:pt idx="150">
                  <c:v>-3.3914800000000001</c:v>
                </c:pt>
                <c:pt idx="151">
                  <c:v>-3.4115000000000002</c:v>
                </c:pt>
                <c:pt idx="152">
                  <c:v>-3.3870800000000001</c:v>
                </c:pt>
                <c:pt idx="153">
                  <c:v>-3.43323</c:v>
                </c:pt>
                <c:pt idx="154">
                  <c:v>-3.4422600000000001</c:v>
                </c:pt>
                <c:pt idx="155">
                  <c:v>-3.46008</c:v>
                </c:pt>
                <c:pt idx="156">
                  <c:v>-3.467649999999999</c:v>
                </c:pt>
                <c:pt idx="157">
                  <c:v>-3.47119</c:v>
                </c:pt>
                <c:pt idx="158">
                  <c:v>-3.52441</c:v>
                </c:pt>
                <c:pt idx="159">
                  <c:v>-3.4885299999999999</c:v>
                </c:pt>
                <c:pt idx="160">
                  <c:v>-3.5610400000000002</c:v>
                </c:pt>
                <c:pt idx="161">
                  <c:v>-3.4895</c:v>
                </c:pt>
                <c:pt idx="162">
                  <c:v>-3.6122999999999981</c:v>
                </c:pt>
                <c:pt idx="163">
                  <c:v>-3.4924300000000001</c:v>
                </c:pt>
                <c:pt idx="164">
                  <c:v>-3.5555400000000001</c:v>
                </c:pt>
                <c:pt idx="165">
                  <c:v>-3.63855</c:v>
                </c:pt>
                <c:pt idx="166">
                  <c:v>-3.6810299999999998</c:v>
                </c:pt>
                <c:pt idx="167">
                  <c:v>-3.6407500000000002</c:v>
                </c:pt>
                <c:pt idx="168">
                  <c:v>-3.6554000000000002</c:v>
                </c:pt>
                <c:pt idx="169">
                  <c:v>-3.6707800000000002</c:v>
                </c:pt>
                <c:pt idx="170">
                  <c:v>-3.7462200000000001</c:v>
                </c:pt>
                <c:pt idx="171">
                  <c:v>-3.6900599999999981</c:v>
                </c:pt>
                <c:pt idx="172">
                  <c:v>-3.8002899999999991</c:v>
                </c:pt>
                <c:pt idx="173">
                  <c:v>-3.7645300000000002</c:v>
                </c:pt>
                <c:pt idx="174">
                  <c:v>-3.7569599999999981</c:v>
                </c:pt>
                <c:pt idx="175">
                  <c:v>-3.6732200000000002</c:v>
                </c:pt>
                <c:pt idx="176">
                  <c:v>-3.77576</c:v>
                </c:pt>
                <c:pt idx="177">
                  <c:v>-3.80261</c:v>
                </c:pt>
                <c:pt idx="178">
                  <c:v>-3.8808600000000002</c:v>
                </c:pt>
                <c:pt idx="179">
                  <c:v>-3.77698</c:v>
                </c:pt>
                <c:pt idx="180">
                  <c:v>-3.90381</c:v>
                </c:pt>
                <c:pt idx="181">
                  <c:v>-3.8574199999999981</c:v>
                </c:pt>
                <c:pt idx="182">
                  <c:v>-3.9500700000000002</c:v>
                </c:pt>
                <c:pt idx="183">
                  <c:v>-3.927859999999999</c:v>
                </c:pt>
                <c:pt idx="184">
                  <c:v>-3.88428</c:v>
                </c:pt>
                <c:pt idx="185">
                  <c:v>-3.93445</c:v>
                </c:pt>
                <c:pt idx="186">
                  <c:v>-4.0227099999999956</c:v>
                </c:pt>
                <c:pt idx="187">
                  <c:v>-4.0013399999999999</c:v>
                </c:pt>
                <c:pt idx="188">
                  <c:v>-4.0296599999999998</c:v>
                </c:pt>
                <c:pt idx="189">
                  <c:v>-4.0709200000000001</c:v>
                </c:pt>
                <c:pt idx="190">
                  <c:v>-4.0773900000000003</c:v>
                </c:pt>
                <c:pt idx="191">
                  <c:v>-3.9035600000000001</c:v>
                </c:pt>
                <c:pt idx="192">
                  <c:v>-4.0363800000000003</c:v>
                </c:pt>
                <c:pt idx="193">
                  <c:v>-3.932129999999999</c:v>
                </c:pt>
                <c:pt idx="194">
                  <c:v>-3.9960900000000001</c:v>
                </c:pt>
                <c:pt idx="195">
                  <c:v>-4.0080600000000004</c:v>
                </c:pt>
                <c:pt idx="196">
                  <c:v>-4.0656699999999999</c:v>
                </c:pt>
                <c:pt idx="197">
                  <c:v>-4.0452899999999996</c:v>
                </c:pt>
                <c:pt idx="198">
                  <c:v>-4.1029099999999961</c:v>
                </c:pt>
                <c:pt idx="199">
                  <c:v>-4.0103799999999996</c:v>
                </c:pt>
                <c:pt idx="200">
                  <c:v>-4.1015600000000001</c:v>
                </c:pt>
                <c:pt idx="201">
                  <c:v>-4.1477099999999956</c:v>
                </c:pt>
                <c:pt idx="202">
                  <c:v>-4.1669899999999958</c:v>
                </c:pt>
                <c:pt idx="203">
                  <c:v>-4.1341599999999961</c:v>
                </c:pt>
                <c:pt idx="204">
                  <c:v>-4.1542999999999974</c:v>
                </c:pt>
                <c:pt idx="205">
                  <c:v>-4.1090099999999996</c:v>
                </c:pt>
                <c:pt idx="206">
                  <c:v>-4.1866500000000002</c:v>
                </c:pt>
                <c:pt idx="207">
                  <c:v>-4.2094699999999996</c:v>
                </c:pt>
                <c:pt idx="208">
                  <c:v>-4.2825899999999963</c:v>
                </c:pt>
                <c:pt idx="209">
                  <c:v>-4.2963899999999997</c:v>
                </c:pt>
                <c:pt idx="210">
                  <c:v>-4.3557099999999966</c:v>
                </c:pt>
                <c:pt idx="211">
                  <c:v>-4.3288599999999962</c:v>
                </c:pt>
                <c:pt idx="212">
                  <c:v>-4.4137000000000004</c:v>
                </c:pt>
                <c:pt idx="213">
                  <c:v>-4.3206799999999976</c:v>
                </c:pt>
                <c:pt idx="214">
                  <c:v>-4.2539099999999994</c:v>
                </c:pt>
                <c:pt idx="215">
                  <c:v>-4.3795200000000003</c:v>
                </c:pt>
                <c:pt idx="216">
                  <c:v>-4.3881799999999966</c:v>
                </c:pt>
                <c:pt idx="217">
                  <c:v>-4.4005099999999997</c:v>
                </c:pt>
                <c:pt idx="218">
                  <c:v>-4.3729199999999961</c:v>
                </c:pt>
                <c:pt idx="219">
                  <c:v>-4.3857400000000002</c:v>
                </c:pt>
                <c:pt idx="220">
                  <c:v>-4.4277299999999986</c:v>
                </c:pt>
                <c:pt idx="221">
                  <c:v>-4.4403100000000002</c:v>
                </c:pt>
                <c:pt idx="222">
                  <c:v>-4.4077099999999998</c:v>
                </c:pt>
                <c:pt idx="223">
                  <c:v>-4.4325000000000001</c:v>
                </c:pt>
                <c:pt idx="224">
                  <c:v>-4.4398200000000001</c:v>
                </c:pt>
                <c:pt idx="225">
                  <c:v>-4.4137000000000004</c:v>
                </c:pt>
                <c:pt idx="226">
                  <c:v>-4.4580099999999998</c:v>
                </c:pt>
                <c:pt idx="227">
                  <c:v>-4.5268600000000001</c:v>
                </c:pt>
                <c:pt idx="228">
                  <c:v>-4.3785400000000001</c:v>
                </c:pt>
                <c:pt idx="229">
                  <c:v>-4.3864700000000001</c:v>
                </c:pt>
                <c:pt idx="230">
                  <c:v>-4.4974400000000001</c:v>
                </c:pt>
                <c:pt idx="231">
                  <c:v>-4.4810800000000004</c:v>
                </c:pt>
                <c:pt idx="232">
                  <c:v>-4.5455299999999994</c:v>
                </c:pt>
                <c:pt idx="233">
                  <c:v>-4.6015600000000001</c:v>
                </c:pt>
                <c:pt idx="234">
                  <c:v>-4.4985400000000002</c:v>
                </c:pt>
                <c:pt idx="235">
                  <c:v>-4.4899899999999997</c:v>
                </c:pt>
                <c:pt idx="236">
                  <c:v>-4.5902099999999999</c:v>
                </c:pt>
                <c:pt idx="237">
                  <c:v>-4.53979</c:v>
                </c:pt>
                <c:pt idx="238">
                  <c:v>-4.5765399999999996</c:v>
                </c:pt>
                <c:pt idx="239">
                  <c:v>-4.6203599999999962</c:v>
                </c:pt>
                <c:pt idx="240">
                  <c:v>-4.6605199999999938</c:v>
                </c:pt>
                <c:pt idx="241">
                  <c:v>-4.6668699999999976</c:v>
                </c:pt>
                <c:pt idx="242">
                  <c:v>-4.6558799999999962</c:v>
                </c:pt>
                <c:pt idx="243">
                  <c:v>-4.5963099999999999</c:v>
                </c:pt>
                <c:pt idx="244">
                  <c:v>-4.6268299999999956</c:v>
                </c:pt>
                <c:pt idx="245">
                  <c:v>-4.6256099999999956</c:v>
                </c:pt>
                <c:pt idx="246">
                  <c:v>-4.7095900000000004</c:v>
                </c:pt>
                <c:pt idx="247">
                  <c:v>-4.6793199999999997</c:v>
                </c:pt>
                <c:pt idx="248">
                  <c:v>-4.6989699999999957</c:v>
                </c:pt>
                <c:pt idx="249">
                  <c:v>-4.7286400000000004</c:v>
                </c:pt>
                <c:pt idx="250">
                  <c:v>-4.6981199999999959</c:v>
                </c:pt>
                <c:pt idx="251">
                  <c:v>-4.7597699999999996</c:v>
                </c:pt>
                <c:pt idx="252">
                  <c:v>-4.7531699999999999</c:v>
                </c:pt>
                <c:pt idx="253">
                  <c:v>-4.6928699999999957</c:v>
                </c:pt>
                <c:pt idx="254">
                  <c:v>-4.7087399999999997</c:v>
                </c:pt>
                <c:pt idx="255">
                  <c:v>-4.7065400000000004</c:v>
                </c:pt>
                <c:pt idx="256">
                  <c:v>-4.7880900000000004</c:v>
                </c:pt>
                <c:pt idx="257">
                  <c:v>-4.7960200000000004</c:v>
                </c:pt>
                <c:pt idx="258">
                  <c:v>-4.7991900000000003</c:v>
                </c:pt>
                <c:pt idx="259">
                  <c:v>-4.7123999999999997</c:v>
                </c:pt>
                <c:pt idx="260">
                  <c:v>-4.71509</c:v>
                </c:pt>
                <c:pt idx="261">
                  <c:v>-4.7913800000000002</c:v>
                </c:pt>
                <c:pt idx="262">
                  <c:v>-4.8255599999999959</c:v>
                </c:pt>
                <c:pt idx="263">
                  <c:v>-4.8378899999999962</c:v>
                </c:pt>
                <c:pt idx="264">
                  <c:v>-4.7088599999999996</c:v>
                </c:pt>
                <c:pt idx="265">
                  <c:v>-4.8109099999999962</c:v>
                </c:pt>
                <c:pt idx="266">
                  <c:v>-4.890989999999996</c:v>
                </c:pt>
                <c:pt idx="267">
                  <c:v>-4.764159999999996</c:v>
                </c:pt>
                <c:pt idx="268">
                  <c:v>-4.8173799999999964</c:v>
                </c:pt>
                <c:pt idx="269">
                  <c:v>-4.78979</c:v>
                </c:pt>
                <c:pt idx="270">
                  <c:v>-4.7669699999999997</c:v>
                </c:pt>
                <c:pt idx="271">
                  <c:v>-4.8193400000000004</c:v>
                </c:pt>
                <c:pt idx="272">
                  <c:v>-4.78918</c:v>
                </c:pt>
                <c:pt idx="273">
                  <c:v>-4.8767100000000001</c:v>
                </c:pt>
                <c:pt idx="274">
                  <c:v>-4.8666999999999998</c:v>
                </c:pt>
                <c:pt idx="275">
                  <c:v>-4.87927</c:v>
                </c:pt>
                <c:pt idx="276">
                  <c:v>-5.0001199999999963</c:v>
                </c:pt>
                <c:pt idx="277">
                  <c:v>-4.9726600000000003</c:v>
                </c:pt>
                <c:pt idx="278">
                  <c:v>-4.9611799999999997</c:v>
                </c:pt>
                <c:pt idx="279">
                  <c:v>-4.9205299999999976</c:v>
                </c:pt>
                <c:pt idx="280">
                  <c:v>-4.9762000000000004</c:v>
                </c:pt>
                <c:pt idx="281">
                  <c:v>-4.9905999999999997</c:v>
                </c:pt>
                <c:pt idx="282">
                  <c:v>-5.0426000000000002</c:v>
                </c:pt>
                <c:pt idx="283">
                  <c:v>-4.9609399999999964</c:v>
                </c:pt>
                <c:pt idx="284">
                  <c:v>-4.9729000000000001</c:v>
                </c:pt>
                <c:pt idx="285">
                  <c:v>-4.9504400000000004</c:v>
                </c:pt>
                <c:pt idx="286">
                  <c:v>-4.9403100000000002</c:v>
                </c:pt>
                <c:pt idx="287">
                  <c:v>-4.9300499999999996</c:v>
                </c:pt>
                <c:pt idx="288">
                  <c:v>-5.0253899999999962</c:v>
                </c:pt>
                <c:pt idx="289">
                  <c:v>-5.0240499999999964</c:v>
                </c:pt>
                <c:pt idx="290">
                  <c:v>-5.0664099999999994</c:v>
                </c:pt>
                <c:pt idx="291">
                  <c:v>-5.1518600000000001</c:v>
                </c:pt>
                <c:pt idx="292">
                  <c:v>-5.1047399999999961</c:v>
                </c:pt>
                <c:pt idx="293">
                  <c:v>-4.9924299999999997</c:v>
                </c:pt>
                <c:pt idx="294">
                  <c:v>-5.0793499999999998</c:v>
                </c:pt>
                <c:pt idx="295">
                  <c:v>-5.1605199999999947</c:v>
                </c:pt>
                <c:pt idx="296">
                  <c:v>-5.0761700000000003</c:v>
                </c:pt>
                <c:pt idx="297">
                  <c:v>-5.09192</c:v>
                </c:pt>
                <c:pt idx="298">
                  <c:v>-5.0670199999999959</c:v>
                </c:pt>
                <c:pt idx="299">
                  <c:v>-5.1373299999999986</c:v>
                </c:pt>
                <c:pt idx="300">
                  <c:v>-5.0407700000000002</c:v>
                </c:pt>
                <c:pt idx="301">
                  <c:v>-5.0834999999999999</c:v>
                </c:pt>
                <c:pt idx="302">
                  <c:v>-5.1867700000000001</c:v>
                </c:pt>
                <c:pt idx="303">
                  <c:v>-5.19604</c:v>
                </c:pt>
                <c:pt idx="304">
                  <c:v>-5.1580799999999956</c:v>
                </c:pt>
                <c:pt idx="305">
                  <c:v>-5.15076</c:v>
                </c:pt>
                <c:pt idx="306">
                  <c:v>-5.2569600000000003</c:v>
                </c:pt>
                <c:pt idx="307">
                  <c:v>-5.2581799999999976</c:v>
                </c:pt>
                <c:pt idx="308">
                  <c:v>-5.2160599999999997</c:v>
                </c:pt>
                <c:pt idx="309">
                  <c:v>-5.3121299999999962</c:v>
                </c:pt>
                <c:pt idx="310">
                  <c:v>-5.2744099999999996</c:v>
                </c:pt>
                <c:pt idx="311">
                  <c:v>-5.3320299999999996</c:v>
                </c:pt>
                <c:pt idx="312">
                  <c:v>-5.2741699999999998</c:v>
                </c:pt>
                <c:pt idx="313">
                  <c:v>-5.3543699999999976</c:v>
                </c:pt>
                <c:pt idx="314">
                  <c:v>-5.3206799999999976</c:v>
                </c:pt>
                <c:pt idx="315">
                  <c:v>-5.27759</c:v>
                </c:pt>
                <c:pt idx="316">
                  <c:v>-5.2719699999999996</c:v>
                </c:pt>
                <c:pt idx="317">
                  <c:v>-5.2894300000000003</c:v>
                </c:pt>
                <c:pt idx="318">
                  <c:v>-5.3521699999999957</c:v>
                </c:pt>
                <c:pt idx="319">
                  <c:v>-5.324219999999996</c:v>
                </c:pt>
                <c:pt idx="320">
                  <c:v>-5.3658399999999959</c:v>
                </c:pt>
                <c:pt idx="321">
                  <c:v>-5.3741499999999967</c:v>
                </c:pt>
                <c:pt idx="322">
                  <c:v>-5.37744</c:v>
                </c:pt>
                <c:pt idx="323">
                  <c:v>-5.3742700000000001</c:v>
                </c:pt>
                <c:pt idx="324">
                  <c:v>-5.3393600000000001</c:v>
                </c:pt>
                <c:pt idx="325">
                  <c:v>-5.4359099999999998</c:v>
                </c:pt>
                <c:pt idx="326">
                  <c:v>-5.2846700000000002</c:v>
                </c:pt>
                <c:pt idx="327">
                  <c:v>-5.4271199999999959</c:v>
                </c:pt>
                <c:pt idx="328">
                  <c:v>-5.3476600000000003</c:v>
                </c:pt>
                <c:pt idx="329">
                  <c:v>-5.4398200000000001</c:v>
                </c:pt>
                <c:pt idx="330">
                  <c:v>-5.4069799999999999</c:v>
                </c:pt>
                <c:pt idx="331">
                  <c:v>-5.5314899999999998</c:v>
                </c:pt>
                <c:pt idx="332">
                  <c:v>-6.0040299999999984</c:v>
                </c:pt>
                <c:pt idx="333">
                  <c:v>-4.53125</c:v>
                </c:pt>
                <c:pt idx="334">
                  <c:v>-5.0524899999999962</c:v>
                </c:pt>
                <c:pt idx="335">
                  <c:v>-7.2252200000000002</c:v>
                </c:pt>
                <c:pt idx="336">
                  <c:v>-7.4777800000000001</c:v>
                </c:pt>
                <c:pt idx="337">
                  <c:v>-7.3188499999999976</c:v>
                </c:pt>
                <c:pt idx="338">
                  <c:v>-7.608519999999996</c:v>
                </c:pt>
                <c:pt idx="339">
                  <c:v>-5.4637500000000001</c:v>
                </c:pt>
                <c:pt idx="340">
                  <c:v>-7.8751199999999963</c:v>
                </c:pt>
                <c:pt idx="341">
                  <c:v>-5.9051499999999999</c:v>
                </c:pt>
                <c:pt idx="342">
                  <c:v>-5.5827600000000004</c:v>
                </c:pt>
                <c:pt idx="343">
                  <c:v>-4.4657</c:v>
                </c:pt>
                <c:pt idx="344">
                  <c:v>-4.6364700000000001</c:v>
                </c:pt>
                <c:pt idx="345">
                  <c:v>-6.2609899999999961</c:v>
                </c:pt>
                <c:pt idx="346">
                  <c:v>-6.6984899999999961</c:v>
                </c:pt>
                <c:pt idx="347">
                  <c:v>-6.3193400000000004</c:v>
                </c:pt>
                <c:pt idx="348">
                  <c:v>-6.1865199999999962</c:v>
                </c:pt>
                <c:pt idx="349">
                  <c:v>-6.19116</c:v>
                </c:pt>
                <c:pt idx="350">
                  <c:v>-5.7480500000000001</c:v>
                </c:pt>
                <c:pt idx="351">
                  <c:v>-5.0902099999999999</c:v>
                </c:pt>
                <c:pt idx="352">
                  <c:v>-5.56677</c:v>
                </c:pt>
                <c:pt idx="353">
                  <c:v>-5.0587200000000001</c:v>
                </c:pt>
                <c:pt idx="354">
                  <c:v>-4.96509</c:v>
                </c:pt>
                <c:pt idx="355">
                  <c:v>-5.1301299999999994</c:v>
                </c:pt>
                <c:pt idx="356">
                  <c:v>-5.6950699999999976</c:v>
                </c:pt>
                <c:pt idx="357">
                  <c:v>-5.304439999999996</c:v>
                </c:pt>
                <c:pt idx="358">
                  <c:v>-5.1928699999999974</c:v>
                </c:pt>
                <c:pt idx="359">
                  <c:v>-5.2073999999999998</c:v>
                </c:pt>
                <c:pt idx="360">
                  <c:v>-5.1590600000000002</c:v>
                </c:pt>
                <c:pt idx="361">
                  <c:v>-5.1794399999999996</c:v>
                </c:pt>
                <c:pt idx="362">
                  <c:v>-5.2215600000000002</c:v>
                </c:pt>
                <c:pt idx="363">
                  <c:v>-5.2095900000000004</c:v>
                </c:pt>
                <c:pt idx="364">
                  <c:v>-5.0688499999999994</c:v>
                </c:pt>
                <c:pt idx="365">
                  <c:v>-4.9814499999999997</c:v>
                </c:pt>
                <c:pt idx="366">
                  <c:v>-5.1364700000000001</c:v>
                </c:pt>
                <c:pt idx="367">
                  <c:v>-5.0613999999999999</c:v>
                </c:pt>
                <c:pt idx="368">
                  <c:v>-5.8312999999999997</c:v>
                </c:pt>
                <c:pt idx="369">
                  <c:v>-4.7070299999999996</c:v>
                </c:pt>
                <c:pt idx="370">
                  <c:v>-4.6177999999999964</c:v>
                </c:pt>
                <c:pt idx="371">
                  <c:v>-5.1921399999999958</c:v>
                </c:pt>
                <c:pt idx="372">
                  <c:v>-4.0117200000000004</c:v>
                </c:pt>
                <c:pt idx="373">
                  <c:v>-5.1457499999999996</c:v>
                </c:pt>
                <c:pt idx="374">
                  <c:v>-4.1934799999999974</c:v>
                </c:pt>
                <c:pt idx="375">
                  <c:v>-4.6013200000000003</c:v>
                </c:pt>
                <c:pt idx="376">
                  <c:v>-4.1724899999999963</c:v>
                </c:pt>
                <c:pt idx="377">
                  <c:v>-4.03247</c:v>
                </c:pt>
                <c:pt idx="378">
                  <c:v>-4.9481200000000003</c:v>
                </c:pt>
                <c:pt idx="379">
                  <c:v>-5.1820099999999956</c:v>
                </c:pt>
                <c:pt idx="380">
                  <c:v>-5.2112999999999996</c:v>
                </c:pt>
                <c:pt idx="381">
                  <c:v>-5.3371599999999964</c:v>
                </c:pt>
                <c:pt idx="382">
                  <c:v>-5.0621299999999962</c:v>
                </c:pt>
                <c:pt idx="383">
                  <c:v>-5.0755600000000003</c:v>
                </c:pt>
                <c:pt idx="384">
                  <c:v>-5.0430900000000003</c:v>
                </c:pt>
                <c:pt idx="385">
                  <c:v>-5.325439999999996</c:v>
                </c:pt>
                <c:pt idx="386">
                  <c:v>-5.2397499999999999</c:v>
                </c:pt>
                <c:pt idx="387">
                  <c:v>-5.1527099999999963</c:v>
                </c:pt>
                <c:pt idx="388">
                  <c:v>-5.2072799999999999</c:v>
                </c:pt>
                <c:pt idx="389">
                  <c:v>-5.1579599999999948</c:v>
                </c:pt>
                <c:pt idx="390">
                  <c:v>-5.3035899999999963</c:v>
                </c:pt>
                <c:pt idx="391">
                  <c:v>-5.4896200000000004</c:v>
                </c:pt>
                <c:pt idx="392">
                  <c:v>-5.1671099999999948</c:v>
                </c:pt>
                <c:pt idx="393">
                  <c:v>-5.6224399999999948</c:v>
                </c:pt>
                <c:pt idx="394">
                  <c:v>-6.0478499999999986</c:v>
                </c:pt>
                <c:pt idx="395">
                  <c:v>-6.1370799999999974</c:v>
                </c:pt>
                <c:pt idx="396">
                  <c:v>-6.3391099999999998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1B9-CA44-8C38-4DADC2E2C6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08952408"/>
        <c:axId val="2109545720"/>
      </c:lineChart>
      <c:catAx>
        <c:axId val="2108952408"/>
        <c:scaling>
          <c:orientation val="minMax"/>
        </c:scaling>
        <c:delete val="0"/>
        <c:axPos val="b"/>
        <c:majorTickMark val="none"/>
        <c:minorTickMark val="none"/>
        <c:tickLblPos val="nextTo"/>
        <c:crossAx val="2109545720"/>
        <c:crosses val="autoZero"/>
        <c:auto val="1"/>
        <c:lblAlgn val="ctr"/>
        <c:lblOffset val="100"/>
        <c:noMultiLvlLbl val="0"/>
      </c:catAx>
      <c:valAx>
        <c:axId val="2109545720"/>
        <c:scaling>
          <c:orientation val="minMax"/>
          <c:max val="100"/>
          <c:min val="-20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RU</a:t>
                </a:r>
              </a:p>
            </c:rich>
          </c:tx>
          <c:layout>
            <c:manualLayout>
              <c:xMode val="edge"/>
              <c:yMode val="edge"/>
              <c:x val="1.8495622829755001E-2"/>
              <c:y val="0.4528466534717410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21089524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203325671247601"/>
          <c:y val="0.39434821953903199"/>
          <c:w val="0.22501785102949101"/>
          <c:h val="0.17039256678166201"/>
        </c:manualLayout>
      </c:layout>
      <c:overlay val="0"/>
      <c:txPr>
        <a:bodyPr/>
        <a:lstStyle/>
        <a:p>
          <a:pPr>
            <a:defRPr b="1">
              <a:latin typeface="Arial" panose="020B0604020202020204" pitchFamily="34" charset="0"/>
              <a:cs typeface="Arial" panose="020B060402020202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ln>
      <a:solidFill>
        <a:schemeClr val="bg1">
          <a:lumMod val="50000"/>
        </a:schemeClr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170831008328701"/>
          <c:y val="3.6238329688562998E-2"/>
          <c:w val="0.82232045797424902"/>
          <c:h val="0.8782291170591960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'[HF3 em agrecan cinetica_ss.xlsx]HF3 em agrecan cinetica'!$B$1</c:f>
              <c:strCache>
                <c:ptCount val="1"/>
                <c:pt idx="0">
                  <c:v>0 nM </c:v>
                </c:pt>
              </c:strCache>
            </c:strRef>
          </c:tx>
          <c:spPr>
            <a:ln w="19050" cap="rnd" cmpd="sng" algn="ctr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'[HF3 em agrecan cinetica_ss.xlsx]HF3 em agrecan cinetica'!$A$2:$A$5361</c:f>
              <c:numCache>
                <c:formatCode>General</c:formatCode>
                <c:ptCount val="536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  <c:pt idx="200">
                  <c:v>20.100000000000001</c:v>
                </c:pt>
                <c:pt idx="201">
                  <c:v>20.2</c:v>
                </c:pt>
                <c:pt idx="202">
                  <c:v>20.3</c:v>
                </c:pt>
                <c:pt idx="203">
                  <c:v>20.399999999999999</c:v>
                </c:pt>
                <c:pt idx="204">
                  <c:v>20.5</c:v>
                </c:pt>
                <c:pt idx="205">
                  <c:v>20.6</c:v>
                </c:pt>
                <c:pt idx="206">
                  <c:v>20.7</c:v>
                </c:pt>
                <c:pt idx="207">
                  <c:v>20.8</c:v>
                </c:pt>
                <c:pt idx="208">
                  <c:v>20.9</c:v>
                </c:pt>
                <c:pt idx="209">
                  <c:v>21</c:v>
                </c:pt>
                <c:pt idx="210">
                  <c:v>21.1</c:v>
                </c:pt>
                <c:pt idx="211">
                  <c:v>21.2</c:v>
                </c:pt>
                <c:pt idx="212">
                  <c:v>21.3</c:v>
                </c:pt>
                <c:pt idx="213">
                  <c:v>21.4</c:v>
                </c:pt>
                <c:pt idx="214">
                  <c:v>21.5</c:v>
                </c:pt>
                <c:pt idx="215">
                  <c:v>21.6</c:v>
                </c:pt>
                <c:pt idx="216">
                  <c:v>21.7</c:v>
                </c:pt>
                <c:pt idx="217">
                  <c:v>21.8</c:v>
                </c:pt>
                <c:pt idx="218">
                  <c:v>21.9</c:v>
                </c:pt>
                <c:pt idx="219">
                  <c:v>22</c:v>
                </c:pt>
                <c:pt idx="220">
                  <c:v>22.1</c:v>
                </c:pt>
                <c:pt idx="221">
                  <c:v>22.2</c:v>
                </c:pt>
                <c:pt idx="222">
                  <c:v>22.3</c:v>
                </c:pt>
                <c:pt idx="223">
                  <c:v>22.4</c:v>
                </c:pt>
                <c:pt idx="224">
                  <c:v>22.5</c:v>
                </c:pt>
                <c:pt idx="225">
                  <c:v>22.6</c:v>
                </c:pt>
                <c:pt idx="226">
                  <c:v>22.7</c:v>
                </c:pt>
                <c:pt idx="227">
                  <c:v>22.8</c:v>
                </c:pt>
                <c:pt idx="228">
                  <c:v>22.9</c:v>
                </c:pt>
                <c:pt idx="229">
                  <c:v>23</c:v>
                </c:pt>
                <c:pt idx="230">
                  <c:v>23.1</c:v>
                </c:pt>
                <c:pt idx="231">
                  <c:v>23.2</c:v>
                </c:pt>
                <c:pt idx="232">
                  <c:v>23.3</c:v>
                </c:pt>
                <c:pt idx="233">
                  <c:v>23.4</c:v>
                </c:pt>
                <c:pt idx="234">
                  <c:v>23.5</c:v>
                </c:pt>
                <c:pt idx="235">
                  <c:v>23.6</c:v>
                </c:pt>
                <c:pt idx="236">
                  <c:v>23.7</c:v>
                </c:pt>
                <c:pt idx="237">
                  <c:v>23.8</c:v>
                </c:pt>
                <c:pt idx="238">
                  <c:v>23.9</c:v>
                </c:pt>
                <c:pt idx="239">
                  <c:v>24</c:v>
                </c:pt>
                <c:pt idx="240">
                  <c:v>24.1</c:v>
                </c:pt>
                <c:pt idx="241">
                  <c:v>24.2</c:v>
                </c:pt>
                <c:pt idx="242">
                  <c:v>24.3</c:v>
                </c:pt>
                <c:pt idx="243">
                  <c:v>24.4</c:v>
                </c:pt>
                <c:pt idx="244">
                  <c:v>24.5</c:v>
                </c:pt>
                <c:pt idx="245">
                  <c:v>24.6</c:v>
                </c:pt>
                <c:pt idx="246">
                  <c:v>24.7</c:v>
                </c:pt>
                <c:pt idx="247">
                  <c:v>24.8</c:v>
                </c:pt>
                <c:pt idx="248">
                  <c:v>24.9</c:v>
                </c:pt>
                <c:pt idx="249">
                  <c:v>25</c:v>
                </c:pt>
                <c:pt idx="250">
                  <c:v>25.1</c:v>
                </c:pt>
                <c:pt idx="251">
                  <c:v>25.2</c:v>
                </c:pt>
                <c:pt idx="252">
                  <c:v>25.3</c:v>
                </c:pt>
                <c:pt idx="253">
                  <c:v>25.4</c:v>
                </c:pt>
                <c:pt idx="254">
                  <c:v>25.5</c:v>
                </c:pt>
                <c:pt idx="255">
                  <c:v>25.6</c:v>
                </c:pt>
                <c:pt idx="256">
                  <c:v>25.7</c:v>
                </c:pt>
                <c:pt idx="257">
                  <c:v>25.8</c:v>
                </c:pt>
                <c:pt idx="258">
                  <c:v>25.9</c:v>
                </c:pt>
                <c:pt idx="259">
                  <c:v>26</c:v>
                </c:pt>
                <c:pt idx="260">
                  <c:v>26.1</c:v>
                </c:pt>
                <c:pt idx="261">
                  <c:v>26.2</c:v>
                </c:pt>
                <c:pt idx="262">
                  <c:v>26.3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26.8</c:v>
                </c:pt>
                <c:pt idx="268">
                  <c:v>26.9</c:v>
                </c:pt>
                <c:pt idx="269">
                  <c:v>27</c:v>
                </c:pt>
                <c:pt idx="270">
                  <c:v>27.1</c:v>
                </c:pt>
                <c:pt idx="271">
                  <c:v>27.2</c:v>
                </c:pt>
                <c:pt idx="272">
                  <c:v>27.3</c:v>
                </c:pt>
                <c:pt idx="273">
                  <c:v>27.4</c:v>
                </c:pt>
                <c:pt idx="274">
                  <c:v>27.5</c:v>
                </c:pt>
                <c:pt idx="275">
                  <c:v>27.6</c:v>
                </c:pt>
                <c:pt idx="276">
                  <c:v>27.7</c:v>
                </c:pt>
                <c:pt idx="277">
                  <c:v>27.8</c:v>
                </c:pt>
                <c:pt idx="278">
                  <c:v>27.9</c:v>
                </c:pt>
                <c:pt idx="279">
                  <c:v>28</c:v>
                </c:pt>
                <c:pt idx="280">
                  <c:v>28.1</c:v>
                </c:pt>
                <c:pt idx="281">
                  <c:v>28.2</c:v>
                </c:pt>
                <c:pt idx="282">
                  <c:v>28.3</c:v>
                </c:pt>
                <c:pt idx="283">
                  <c:v>28.4</c:v>
                </c:pt>
                <c:pt idx="284">
                  <c:v>28.5</c:v>
                </c:pt>
                <c:pt idx="285">
                  <c:v>28.6</c:v>
                </c:pt>
                <c:pt idx="286">
                  <c:v>28.7</c:v>
                </c:pt>
                <c:pt idx="287">
                  <c:v>28.8</c:v>
                </c:pt>
                <c:pt idx="288">
                  <c:v>28.9</c:v>
                </c:pt>
                <c:pt idx="289">
                  <c:v>29</c:v>
                </c:pt>
                <c:pt idx="290">
                  <c:v>29.1</c:v>
                </c:pt>
                <c:pt idx="291">
                  <c:v>29.2</c:v>
                </c:pt>
                <c:pt idx="292">
                  <c:v>29.3</c:v>
                </c:pt>
                <c:pt idx="293">
                  <c:v>29.4</c:v>
                </c:pt>
                <c:pt idx="294">
                  <c:v>29.5</c:v>
                </c:pt>
                <c:pt idx="295">
                  <c:v>29.6</c:v>
                </c:pt>
                <c:pt idx="296">
                  <c:v>29.7</c:v>
                </c:pt>
                <c:pt idx="297">
                  <c:v>29.8</c:v>
                </c:pt>
                <c:pt idx="298">
                  <c:v>29.9</c:v>
                </c:pt>
                <c:pt idx="299">
                  <c:v>30</c:v>
                </c:pt>
                <c:pt idx="300">
                  <c:v>30.1</c:v>
                </c:pt>
                <c:pt idx="301">
                  <c:v>30.2</c:v>
                </c:pt>
                <c:pt idx="302">
                  <c:v>30.3</c:v>
                </c:pt>
                <c:pt idx="303">
                  <c:v>30.4</c:v>
                </c:pt>
                <c:pt idx="304">
                  <c:v>30.5</c:v>
                </c:pt>
                <c:pt idx="305">
                  <c:v>30.6</c:v>
                </c:pt>
                <c:pt idx="306">
                  <c:v>30.7</c:v>
                </c:pt>
                <c:pt idx="307">
                  <c:v>30.8</c:v>
                </c:pt>
                <c:pt idx="308">
                  <c:v>30.9</c:v>
                </c:pt>
                <c:pt idx="309">
                  <c:v>31</c:v>
                </c:pt>
                <c:pt idx="310">
                  <c:v>31.1</c:v>
                </c:pt>
                <c:pt idx="311">
                  <c:v>31.2</c:v>
                </c:pt>
                <c:pt idx="312">
                  <c:v>31.3</c:v>
                </c:pt>
                <c:pt idx="313">
                  <c:v>31.4</c:v>
                </c:pt>
                <c:pt idx="314">
                  <c:v>31.5</c:v>
                </c:pt>
                <c:pt idx="315">
                  <c:v>31.6</c:v>
                </c:pt>
                <c:pt idx="316">
                  <c:v>31.7</c:v>
                </c:pt>
                <c:pt idx="317">
                  <c:v>31.8</c:v>
                </c:pt>
                <c:pt idx="318">
                  <c:v>31.9</c:v>
                </c:pt>
                <c:pt idx="319">
                  <c:v>32</c:v>
                </c:pt>
                <c:pt idx="320">
                  <c:v>32.1</c:v>
                </c:pt>
                <c:pt idx="321">
                  <c:v>32.200000000000003</c:v>
                </c:pt>
                <c:pt idx="322">
                  <c:v>32.300000000000011</c:v>
                </c:pt>
                <c:pt idx="323">
                  <c:v>32.4</c:v>
                </c:pt>
                <c:pt idx="324">
                  <c:v>32.5</c:v>
                </c:pt>
                <c:pt idx="325">
                  <c:v>32.6</c:v>
                </c:pt>
                <c:pt idx="326">
                  <c:v>32.700000000000003</c:v>
                </c:pt>
                <c:pt idx="327">
                  <c:v>32.800000000000011</c:v>
                </c:pt>
                <c:pt idx="328">
                  <c:v>32.9</c:v>
                </c:pt>
                <c:pt idx="329">
                  <c:v>33</c:v>
                </c:pt>
                <c:pt idx="330">
                  <c:v>33.1</c:v>
                </c:pt>
                <c:pt idx="331">
                  <c:v>33.200000000000003</c:v>
                </c:pt>
                <c:pt idx="332">
                  <c:v>33.300000000000011</c:v>
                </c:pt>
                <c:pt idx="333">
                  <c:v>33.4</c:v>
                </c:pt>
                <c:pt idx="334">
                  <c:v>33.5</c:v>
                </c:pt>
                <c:pt idx="335">
                  <c:v>33.6</c:v>
                </c:pt>
                <c:pt idx="336">
                  <c:v>33.700000000000003</c:v>
                </c:pt>
                <c:pt idx="337">
                  <c:v>33.800000000000011</c:v>
                </c:pt>
                <c:pt idx="338">
                  <c:v>33.9</c:v>
                </c:pt>
                <c:pt idx="339">
                  <c:v>34</c:v>
                </c:pt>
                <c:pt idx="340">
                  <c:v>34.1</c:v>
                </c:pt>
                <c:pt idx="341">
                  <c:v>34.200000000000003</c:v>
                </c:pt>
                <c:pt idx="342">
                  <c:v>34.300000000000011</c:v>
                </c:pt>
                <c:pt idx="343">
                  <c:v>34.4</c:v>
                </c:pt>
                <c:pt idx="344">
                  <c:v>34.5</c:v>
                </c:pt>
                <c:pt idx="345">
                  <c:v>34.6</c:v>
                </c:pt>
                <c:pt idx="346">
                  <c:v>34.700000000000003</c:v>
                </c:pt>
                <c:pt idx="347">
                  <c:v>34.800000000000011</c:v>
                </c:pt>
                <c:pt idx="348">
                  <c:v>34.9</c:v>
                </c:pt>
                <c:pt idx="349">
                  <c:v>35</c:v>
                </c:pt>
                <c:pt idx="350">
                  <c:v>35.1</c:v>
                </c:pt>
                <c:pt idx="351">
                  <c:v>35.200000000000003</c:v>
                </c:pt>
                <c:pt idx="352">
                  <c:v>35.300000000000011</c:v>
                </c:pt>
                <c:pt idx="353">
                  <c:v>35.4</c:v>
                </c:pt>
                <c:pt idx="354">
                  <c:v>35.5</c:v>
                </c:pt>
                <c:pt idx="355">
                  <c:v>35.6</c:v>
                </c:pt>
                <c:pt idx="356">
                  <c:v>35.700000000000003</c:v>
                </c:pt>
                <c:pt idx="357">
                  <c:v>35.800000000000011</c:v>
                </c:pt>
                <c:pt idx="358">
                  <c:v>35.9</c:v>
                </c:pt>
                <c:pt idx="359">
                  <c:v>36</c:v>
                </c:pt>
                <c:pt idx="360">
                  <c:v>36.1</c:v>
                </c:pt>
                <c:pt idx="361">
                  <c:v>36.200000000000003</c:v>
                </c:pt>
                <c:pt idx="362">
                  <c:v>36.300000000000011</c:v>
                </c:pt>
                <c:pt idx="363">
                  <c:v>36.4</c:v>
                </c:pt>
                <c:pt idx="364">
                  <c:v>36.5</c:v>
                </c:pt>
                <c:pt idx="365">
                  <c:v>36.6</c:v>
                </c:pt>
                <c:pt idx="366">
                  <c:v>36.700000000000003</c:v>
                </c:pt>
                <c:pt idx="367">
                  <c:v>36.800000000000011</c:v>
                </c:pt>
                <c:pt idx="368">
                  <c:v>36.9</c:v>
                </c:pt>
                <c:pt idx="369">
                  <c:v>37</c:v>
                </c:pt>
                <c:pt idx="370">
                  <c:v>37.1</c:v>
                </c:pt>
                <c:pt idx="371">
                  <c:v>37.200000000000003</c:v>
                </c:pt>
                <c:pt idx="372">
                  <c:v>37.300000000000011</c:v>
                </c:pt>
                <c:pt idx="373">
                  <c:v>37.4</c:v>
                </c:pt>
                <c:pt idx="374">
                  <c:v>37.5</c:v>
                </c:pt>
                <c:pt idx="375">
                  <c:v>37.6</c:v>
                </c:pt>
                <c:pt idx="376">
                  <c:v>37.700000000000003</c:v>
                </c:pt>
                <c:pt idx="377">
                  <c:v>37.800000000000011</c:v>
                </c:pt>
                <c:pt idx="378">
                  <c:v>37.9</c:v>
                </c:pt>
                <c:pt idx="379">
                  <c:v>38</c:v>
                </c:pt>
                <c:pt idx="380">
                  <c:v>38.1</c:v>
                </c:pt>
                <c:pt idx="381">
                  <c:v>38.200000000000003</c:v>
                </c:pt>
                <c:pt idx="382">
                  <c:v>38.300000000000011</c:v>
                </c:pt>
                <c:pt idx="383">
                  <c:v>38.4</c:v>
                </c:pt>
                <c:pt idx="384">
                  <c:v>38.5</c:v>
                </c:pt>
                <c:pt idx="385">
                  <c:v>38.6</c:v>
                </c:pt>
                <c:pt idx="386">
                  <c:v>38.700000000000003</c:v>
                </c:pt>
                <c:pt idx="387">
                  <c:v>38.800000000000011</c:v>
                </c:pt>
                <c:pt idx="388">
                  <c:v>38.9</c:v>
                </c:pt>
                <c:pt idx="389">
                  <c:v>39</c:v>
                </c:pt>
                <c:pt idx="390">
                  <c:v>39.1</c:v>
                </c:pt>
                <c:pt idx="391">
                  <c:v>39.200000000000003</c:v>
                </c:pt>
                <c:pt idx="392">
                  <c:v>39.300000000000011</c:v>
                </c:pt>
                <c:pt idx="393">
                  <c:v>39.4</c:v>
                </c:pt>
                <c:pt idx="394">
                  <c:v>39.5</c:v>
                </c:pt>
                <c:pt idx="395">
                  <c:v>39.6</c:v>
                </c:pt>
                <c:pt idx="396">
                  <c:v>39.700000000000003</c:v>
                </c:pt>
                <c:pt idx="397">
                  <c:v>39.800000000000011</c:v>
                </c:pt>
                <c:pt idx="398">
                  <c:v>39.9</c:v>
                </c:pt>
                <c:pt idx="399">
                  <c:v>40</c:v>
                </c:pt>
                <c:pt idx="400">
                  <c:v>40.1</c:v>
                </c:pt>
                <c:pt idx="401">
                  <c:v>40.200000000000003</c:v>
                </c:pt>
                <c:pt idx="402">
                  <c:v>40.300000000000011</c:v>
                </c:pt>
                <c:pt idx="403">
                  <c:v>40.4</c:v>
                </c:pt>
                <c:pt idx="404">
                  <c:v>40.5</c:v>
                </c:pt>
                <c:pt idx="405">
                  <c:v>40.6</c:v>
                </c:pt>
                <c:pt idx="406">
                  <c:v>40.700000000000003</c:v>
                </c:pt>
                <c:pt idx="407">
                  <c:v>40.800000000000011</c:v>
                </c:pt>
                <c:pt idx="408">
                  <c:v>40.9</c:v>
                </c:pt>
                <c:pt idx="409">
                  <c:v>41</c:v>
                </c:pt>
                <c:pt idx="410">
                  <c:v>41.1</c:v>
                </c:pt>
                <c:pt idx="411">
                  <c:v>41.2</c:v>
                </c:pt>
                <c:pt idx="412">
                  <c:v>41.3</c:v>
                </c:pt>
                <c:pt idx="413">
                  <c:v>41.4</c:v>
                </c:pt>
                <c:pt idx="414">
                  <c:v>41.5</c:v>
                </c:pt>
                <c:pt idx="415">
                  <c:v>41.6</c:v>
                </c:pt>
                <c:pt idx="416">
                  <c:v>41.7</c:v>
                </c:pt>
                <c:pt idx="417">
                  <c:v>41.8</c:v>
                </c:pt>
                <c:pt idx="418">
                  <c:v>41.9</c:v>
                </c:pt>
                <c:pt idx="419">
                  <c:v>42</c:v>
                </c:pt>
                <c:pt idx="420">
                  <c:v>42.1</c:v>
                </c:pt>
                <c:pt idx="421">
                  <c:v>42.2</c:v>
                </c:pt>
                <c:pt idx="422">
                  <c:v>42.3</c:v>
                </c:pt>
                <c:pt idx="423">
                  <c:v>42.4</c:v>
                </c:pt>
                <c:pt idx="424">
                  <c:v>42.5</c:v>
                </c:pt>
                <c:pt idx="425">
                  <c:v>42.6</c:v>
                </c:pt>
                <c:pt idx="426">
                  <c:v>42.7</c:v>
                </c:pt>
                <c:pt idx="427">
                  <c:v>42.8</c:v>
                </c:pt>
                <c:pt idx="428">
                  <c:v>42.9</c:v>
                </c:pt>
                <c:pt idx="429">
                  <c:v>43</c:v>
                </c:pt>
                <c:pt idx="430">
                  <c:v>43.1</c:v>
                </c:pt>
                <c:pt idx="431">
                  <c:v>43.2</c:v>
                </c:pt>
                <c:pt idx="432">
                  <c:v>43.3</c:v>
                </c:pt>
                <c:pt idx="433">
                  <c:v>43.4</c:v>
                </c:pt>
                <c:pt idx="434">
                  <c:v>43.5</c:v>
                </c:pt>
                <c:pt idx="435">
                  <c:v>43.6</c:v>
                </c:pt>
                <c:pt idx="436">
                  <c:v>43.7</c:v>
                </c:pt>
                <c:pt idx="437">
                  <c:v>43.8</c:v>
                </c:pt>
                <c:pt idx="438">
                  <c:v>43.9</c:v>
                </c:pt>
                <c:pt idx="439">
                  <c:v>44</c:v>
                </c:pt>
                <c:pt idx="440">
                  <c:v>44.1</c:v>
                </c:pt>
                <c:pt idx="441">
                  <c:v>44.2</c:v>
                </c:pt>
                <c:pt idx="442">
                  <c:v>44.3</c:v>
                </c:pt>
                <c:pt idx="443">
                  <c:v>44.4</c:v>
                </c:pt>
                <c:pt idx="444">
                  <c:v>44.5</c:v>
                </c:pt>
                <c:pt idx="445">
                  <c:v>44.6</c:v>
                </c:pt>
                <c:pt idx="446">
                  <c:v>44.7</c:v>
                </c:pt>
                <c:pt idx="447">
                  <c:v>44.8</c:v>
                </c:pt>
                <c:pt idx="448">
                  <c:v>44.9</c:v>
                </c:pt>
                <c:pt idx="449">
                  <c:v>45</c:v>
                </c:pt>
                <c:pt idx="450">
                  <c:v>45.1</c:v>
                </c:pt>
                <c:pt idx="451">
                  <c:v>45.2</c:v>
                </c:pt>
                <c:pt idx="452">
                  <c:v>45.3</c:v>
                </c:pt>
                <c:pt idx="453">
                  <c:v>45.4</c:v>
                </c:pt>
                <c:pt idx="454">
                  <c:v>45.5</c:v>
                </c:pt>
                <c:pt idx="455">
                  <c:v>45.6</c:v>
                </c:pt>
                <c:pt idx="456">
                  <c:v>45.7</c:v>
                </c:pt>
                <c:pt idx="457">
                  <c:v>45.8</c:v>
                </c:pt>
                <c:pt idx="458">
                  <c:v>45.9</c:v>
                </c:pt>
                <c:pt idx="459">
                  <c:v>46</c:v>
                </c:pt>
                <c:pt idx="460">
                  <c:v>46.1</c:v>
                </c:pt>
                <c:pt idx="461">
                  <c:v>46.2</c:v>
                </c:pt>
                <c:pt idx="462">
                  <c:v>46.3</c:v>
                </c:pt>
                <c:pt idx="463">
                  <c:v>46.4</c:v>
                </c:pt>
                <c:pt idx="464">
                  <c:v>46.5</c:v>
                </c:pt>
                <c:pt idx="465">
                  <c:v>46.6</c:v>
                </c:pt>
                <c:pt idx="466">
                  <c:v>46.7</c:v>
                </c:pt>
                <c:pt idx="467">
                  <c:v>46.8</c:v>
                </c:pt>
                <c:pt idx="468">
                  <c:v>46.9</c:v>
                </c:pt>
                <c:pt idx="469">
                  <c:v>47</c:v>
                </c:pt>
                <c:pt idx="470">
                  <c:v>47.1</c:v>
                </c:pt>
                <c:pt idx="471">
                  <c:v>47.2</c:v>
                </c:pt>
                <c:pt idx="472">
                  <c:v>47.3</c:v>
                </c:pt>
                <c:pt idx="473">
                  <c:v>47.4</c:v>
                </c:pt>
                <c:pt idx="474">
                  <c:v>47.5</c:v>
                </c:pt>
                <c:pt idx="475">
                  <c:v>47.6</c:v>
                </c:pt>
                <c:pt idx="476">
                  <c:v>47.7</c:v>
                </c:pt>
                <c:pt idx="477">
                  <c:v>47.8</c:v>
                </c:pt>
                <c:pt idx="478">
                  <c:v>47.9</c:v>
                </c:pt>
                <c:pt idx="479">
                  <c:v>48</c:v>
                </c:pt>
                <c:pt idx="480">
                  <c:v>48.1</c:v>
                </c:pt>
                <c:pt idx="481">
                  <c:v>48.2</c:v>
                </c:pt>
                <c:pt idx="482">
                  <c:v>48.3</c:v>
                </c:pt>
                <c:pt idx="483">
                  <c:v>48.4</c:v>
                </c:pt>
                <c:pt idx="484">
                  <c:v>48.5</c:v>
                </c:pt>
                <c:pt idx="485">
                  <c:v>48.6</c:v>
                </c:pt>
                <c:pt idx="486">
                  <c:v>48.7</c:v>
                </c:pt>
                <c:pt idx="487">
                  <c:v>48.8</c:v>
                </c:pt>
                <c:pt idx="488">
                  <c:v>48.9</c:v>
                </c:pt>
                <c:pt idx="489">
                  <c:v>49</c:v>
                </c:pt>
                <c:pt idx="490">
                  <c:v>49.1</c:v>
                </c:pt>
                <c:pt idx="491">
                  <c:v>49.2</c:v>
                </c:pt>
                <c:pt idx="492">
                  <c:v>49.3</c:v>
                </c:pt>
                <c:pt idx="493">
                  <c:v>49.4</c:v>
                </c:pt>
                <c:pt idx="494">
                  <c:v>49.5</c:v>
                </c:pt>
                <c:pt idx="495">
                  <c:v>49.6</c:v>
                </c:pt>
                <c:pt idx="496">
                  <c:v>49.7</c:v>
                </c:pt>
                <c:pt idx="497">
                  <c:v>49.8</c:v>
                </c:pt>
                <c:pt idx="498">
                  <c:v>49.9</c:v>
                </c:pt>
                <c:pt idx="499">
                  <c:v>50</c:v>
                </c:pt>
                <c:pt idx="500">
                  <c:v>50.1</c:v>
                </c:pt>
                <c:pt idx="501">
                  <c:v>50.2</c:v>
                </c:pt>
                <c:pt idx="502">
                  <c:v>50.3</c:v>
                </c:pt>
                <c:pt idx="503">
                  <c:v>50.4</c:v>
                </c:pt>
                <c:pt idx="504">
                  <c:v>50.5</c:v>
                </c:pt>
                <c:pt idx="505">
                  <c:v>50.6</c:v>
                </c:pt>
                <c:pt idx="506">
                  <c:v>50.7</c:v>
                </c:pt>
                <c:pt idx="507">
                  <c:v>50.8</c:v>
                </c:pt>
                <c:pt idx="508">
                  <c:v>50.9</c:v>
                </c:pt>
                <c:pt idx="509">
                  <c:v>51</c:v>
                </c:pt>
                <c:pt idx="510">
                  <c:v>51.1</c:v>
                </c:pt>
                <c:pt idx="511">
                  <c:v>51.2</c:v>
                </c:pt>
                <c:pt idx="512">
                  <c:v>51.3</c:v>
                </c:pt>
                <c:pt idx="513">
                  <c:v>51.4</c:v>
                </c:pt>
                <c:pt idx="514">
                  <c:v>51.5</c:v>
                </c:pt>
                <c:pt idx="515">
                  <c:v>51.6</c:v>
                </c:pt>
                <c:pt idx="516">
                  <c:v>51.7</c:v>
                </c:pt>
                <c:pt idx="517">
                  <c:v>51.8</c:v>
                </c:pt>
                <c:pt idx="518">
                  <c:v>51.9</c:v>
                </c:pt>
                <c:pt idx="519">
                  <c:v>52</c:v>
                </c:pt>
                <c:pt idx="520">
                  <c:v>52.1</c:v>
                </c:pt>
                <c:pt idx="521">
                  <c:v>52.2</c:v>
                </c:pt>
                <c:pt idx="522">
                  <c:v>52.3</c:v>
                </c:pt>
                <c:pt idx="523">
                  <c:v>52.4</c:v>
                </c:pt>
                <c:pt idx="524">
                  <c:v>52.5</c:v>
                </c:pt>
                <c:pt idx="525">
                  <c:v>52.6</c:v>
                </c:pt>
                <c:pt idx="526">
                  <c:v>52.7</c:v>
                </c:pt>
                <c:pt idx="527">
                  <c:v>52.8</c:v>
                </c:pt>
                <c:pt idx="528">
                  <c:v>52.9</c:v>
                </c:pt>
                <c:pt idx="529">
                  <c:v>53</c:v>
                </c:pt>
                <c:pt idx="530">
                  <c:v>53.1</c:v>
                </c:pt>
                <c:pt idx="531">
                  <c:v>53.2</c:v>
                </c:pt>
                <c:pt idx="532">
                  <c:v>53.3</c:v>
                </c:pt>
                <c:pt idx="533">
                  <c:v>53.4</c:v>
                </c:pt>
                <c:pt idx="534">
                  <c:v>53.5</c:v>
                </c:pt>
                <c:pt idx="535">
                  <c:v>53.6</c:v>
                </c:pt>
                <c:pt idx="536">
                  <c:v>53.7</c:v>
                </c:pt>
                <c:pt idx="537">
                  <c:v>53.8</c:v>
                </c:pt>
                <c:pt idx="538">
                  <c:v>53.9</c:v>
                </c:pt>
                <c:pt idx="539">
                  <c:v>54</c:v>
                </c:pt>
                <c:pt idx="540">
                  <c:v>54.1</c:v>
                </c:pt>
                <c:pt idx="541">
                  <c:v>54.2</c:v>
                </c:pt>
                <c:pt idx="542">
                  <c:v>54.3</c:v>
                </c:pt>
                <c:pt idx="543">
                  <c:v>54.4</c:v>
                </c:pt>
                <c:pt idx="544">
                  <c:v>54.5</c:v>
                </c:pt>
                <c:pt idx="545">
                  <c:v>54.6</c:v>
                </c:pt>
                <c:pt idx="546">
                  <c:v>54.7</c:v>
                </c:pt>
                <c:pt idx="547">
                  <c:v>54.8</c:v>
                </c:pt>
                <c:pt idx="548">
                  <c:v>54.9</c:v>
                </c:pt>
                <c:pt idx="549">
                  <c:v>55</c:v>
                </c:pt>
                <c:pt idx="550">
                  <c:v>55.1</c:v>
                </c:pt>
                <c:pt idx="551">
                  <c:v>55.2</c:v>
                </c:pt>
                <c:pt idx="552">
                  <c:v>55.3</c:v>
                </c:pt>
                <c:pt idx="553">
                  <c:v>55.4</c:v>
                </c:pt>
                <c:pt idx="554">
                  <c:v>55.5</c:v>
                </c:pt>
                <c:pt idx="555">
                  <c:v>55.6</c:v>
                </c:pt>
                <c:pt idx="556">
                  <c:v>55.7</c:v>
                </c:pt>
                <c:pt idx="557">
                  <c:v>55.8</c:v>
                </c:pt>
                <c:pt idx="558">
                  <c:v>55.9</c:v>
                </c:pt>
                <c:pt idx="559">
                  <c:v>56</c:v>
                </c:pt>
                <c:pt idx="560">
                  <c:v>56.1</c:v>
                </c:pt>
                <c:pt idx="561">
                  <c:v>56.2</c:v>
                </c:pt>
                <c:pt idx="562">
                  <c:v>56.3</c:v>
                </c:pt>
                <c:pt idx="563">
                  <c:v>56.4</c:v>
                </c:pt>
                <c:pt idx="564">
                  <c:v>56.5</c:v>
                </c:pt>
                <c:pt idx="565">
                  <c:v>56.6</c:v>
                </c:pt>
                <c:pt idx="566">
                  <c:v>56.7</c:v>
                </c:pt>
                <c:pt idx="567">
                  <c:v>56.8</c:v>
                </c:pt>
                <c:pt idx="568">
                  <c:v>56.9</c:v>
                </c:pt>
                <c:pt idx="569">
                  <c:v>57</c:v>
                </c:pt>
                <c:pt idx="570">
                  <c:v>57.1</c:v>
                </c:pt>
                <c:pt idx="571">
                  <c:v>57.2</c:v>
                </c:pt>
                <c:pt idx="572">
                  <c:v>57.3</c:v>
                </c:pt>
                <c:pt idx="573">
                  <c:v>57.4</c:v>
                </c:pt>
                <c:pt idx="574">
                  <c:v>57.5</c:v>
                </c:pt>
                <c:pt idx="575">
                  <c:v>57.6</c:v>
                </c:pt>
                <c:pt idx="576">
                  <c:v>57.7</c:v>
                </c:pt>
                <c:pt idx="577">
                  <c:v>57.8</c:v>
                </c:pt>
                <c:pt idx="578">
                  <c:v>57.9</c:v>
                </c:pt>
                <c:pt idx="579">
                  <c:v>58</c:v>
                </c:pt>
                <c:pt idx="580">
                  <c:v>58.1</c:v>
                </c:pt>
                <c:pt idx="581">
                  <c:v>58.2</c:v>
                </c:pt>
                <c:pt idx="582">
                  <c:v>58.3</c:v>
                </c:pt>
                <c:pt idx="583">
                  <c:v>58.4</c:v>
                </c:pt>
                <c:pt idx="584">
                  <c:v>58.5</c:v>
                </c:pt>
                <c:pt idx="585">
                  <c:v>58.6</c:v>
                </c:pt>
                <c:pt idx="586">
                  <c:v>58.7</c:v>
                </c:pt>
                <c:pt idx="587">
                  <c:v>58.8</c:v>
                </c:pt>
                <c:pt idx="588">
                  <c:v>58.9</c:v>
                </c:pt>
                <c:pt idx="589">
                  <c:v>59</c:v>
                </c:pt>
                <c:pt idx="590">
                  <c:v>59.1</c:v>
                </c:pt>
                <c:pt idx="591">
                  <c:v>59.2</c:v>
                </c:pt>
                <c:pt idx="592">
                  <c:v>59.3</c:v>
                </c:pt>
                <c:pt idx="593">
                  <c:v>59.4</c:v>
                </c:pt>
                <c:pt idx="594">
                  <c:v>59.5</c:v>
                </c:pt>
                <c:pt idx="595">
                  <c:v>59.6</c:v>
                </c:pt>
                <c:pt idx="596">
                  <c:v>59.7</c:v>
                </c:pt>
                <c:pt idx="597">
                  <c:v>59.8</c:v>
                </c:pt>
                <c:pt idx="598">
                  <c:v>59.9</c:v>
                </c:pt>
                <c:pt idx="599">
                  <c:v>60</c:v>
                </c:pt>
                <c:pt idx="600">
                  <c:v>60.1</c:v>
                </c:pt>
                <c:pt idx="601">
                  <c:v>60.2</c:v>
                </c:pt>
                <c:pt idx="602">
                  <c:v>60.3</c:v>
                </c:pt>
                <c:pt idx="603">
                  <c:v>60.4</c:v>
                </c:pt>
                <c:pt idx="604">
                  <c:v>60.5</c:v>
                </c:pt>
                <c:pt idx="605">
                  <c:v>60.6</c:v>
                </c:pt>
                <c:pt idx="606">
                  <c:v>60.7</c:v>
                </c:pt>
                <c:pt idx="607">
                  <c:v>60.8</c:v>
                </c:pt>
                <c:pt idx="608">
                  <c:v>60.9</c:v>
                </c:pt>
                <c:pt idx="609">
                  <c:v>61</c:v>
                </c:pt>
                <c:pt idx="610">
                  <c:v>61.1</c:v>
                </c:pt>
                <c:pt idx="611">
                  <c:v>61.2</c:v>
                </c:pt>
                <c:pt idx="612">
                  <c:v>61.3</c:v>
                </c:pt>
                <c:pt idx="613">
                  <c:v>61.4</c:v>
                </c:pt>
                <c:pt idx="614">
                  <c:v>61.5</c:v>
                </c:pt>
                <c:pt idx="615">
                  <c:v>61.6</c:v>
                </c:pt>
                <c:pt idx="616">
                  <c:v>61.7</c:v>
                </c:pt>
                <c:pt idx="617">
                  <c:v>61.8</c:v>
                </c:pt>
                <c:pt idx="618">
                  <c:v>61.9</c:v>
                </c:pt>
                <c:pt idx="619">
                  <c:v>62</c:v>
                </c:pt>
                <c:pt idx="620">
                  <c:v>62.1</c:v>
                </c:pt>
                <c:pt idx="621">
                  <c:v>62.2</c:v>
                </c:pt>
                <c:pt idx="622">
                  <c:v>62.3</c:v>
                </c:pt>
                <c:pt idx="623">
                  <c:v>62.4</c:v>
                </c:pt>
                <c:pt idx="624">
                  <c:v>62.5</c:v>
                </c:pt>
                <c:pt idx="625">
                  <c:v>62.6</c:v>
                </c:pt>
                <c:pt idx="626">
                  <c:v>62.7</c:v>
                </c:pt>
                <c:pt idx="627">
                  <c:v>62.8</c:v>
                </c:pt>
                <c:pt idx="628">
                  <c:v>62.9</c:v>
                </c:pt>
                <c:pt idx="629">
                  <c:v>63</c:v>
                </c:pt>
                <c:pt idx="630">
                  <c:v>63.1</c:v>
                </c:pt>
                <c:pt idx="631">
                  <c:v>63.2</c:v>
                </c:pt>
                <c:pt idx="632">
                  <c:v>63.3</c:v>
                </c:pt>
                <c:pt idx="633">
                  <c:v>63.4</c:v>
                </c:pt>
                <c:pt idx="634">
                  <c:v>63.5</c:v>
                </c:pt>
                <c:pt idx="635">
                  <c:v>63.6</c:v>
                </c:pt>
                <c:pt idx="636">
                  <c:v>63.7</c:v>
                </c:pt>
                <c:pt idx="637">
                  <c:v>63.8</c:v>
                </c:pt>
                <c:pt idx="638">
                  <c:v>63.9</c:v>
                </c:pt>
                <c:pt idx="639">
                  <c:v>64</c:v>
                </c:pt>
                <c:pt idx="640">
                  <c:v>64.099999999999994</c:v>
                </c:pt>
                <c:pt idx="641">
                  <c:v>64.2</c:v>
                </c:pt>
                <c:pt idx="642">
                  <c:v>64.3</c:v>
                </c:pt>
                <c:pt idx="643">
                  <c:v>64.400000000000006</c:v>
                </c:pt>
                <c:pt idx="644">
                  <c:v>64.5</c:v>
                </c:pt>
                <c:pt idx="645">
                  <c:v>64.599999999999994</c:v>
                </c:pt>
                <c:pt idx="646">
                  <c:v>64.7</c:v>
                </c:pt>
                <c:pt idx="647">
                  <c:v>64.8</c:v>
                </c:pt>
                <c:pt idx="648">
                  <c:v>64.900000000000006</c:v>
                </c:pt>
                <c:pt idx="649">
                  <c:v>65</c:v>
                </c:pt>
                <c:pt idx="650">
                  <c:v>65.099999999999994</c:v>
                </c:pt>
                <c:pt idx="651">
                  <c:v>65.2</c:v>
                </c:pt>
                <c:pt idx="652">
                  <c:v>65.3</c:v>
                </c:pt>
                <c:pt idx="653">
                  <c:v>65.400000000000006</c:v>
                </c:pt>
                <c:pt idx="654">
                  <c:v>65.5</c:v>
                </c:pt>
                <c:pt idx="655">
                  <c:v>65.599999999999994</c:v>
                </c:pt>
                <c:pt idx="656">
                  <c:v>65.7</c:v>
                </c:pt>
                <c:pt idx="657">
                  <c:v>65.8</c:v>
                </c:pt>
                <c:pt idx="658">
                  <c:v>65.900000000000006</c:v>
                </c:pt>
                <c:pt idx="659">
                  <c:v>66</c:v>
                </c:pt>
                <c:pt idx="660">
                  <c:v>66.099999999999994</c:v>
                </c:pt>
                <c:pt idx="661">
                  <c:v>66.2</c:v>
                </c:pt>
                <c:pt idx="662">
                  <c:v>66.3</c:v>
                </c:pt>
                <c:pt idx="663">
                  <c:v>66.400000000000006</c:v>
                </c:pt>
                <c:pt idx="664">
                  <c:v>66.5</c:v>
                </c:pt>
                <c:pt idx="665">
                  <c:v>66.599999999999994</c:v>
                </c:pt>
                <c:pt idx="666">
                  <c:v>66.7</c:v>
                </c:pt>
                <c:pt idx="667">
                  <c:v>66.8</c:v>
                </c:pt>
                <c:pt idx="668">
                  <c:v>66.900000000000006</c:v>
                </c:pt>
                <c:pt idx="669">
                  <c:v>67</c:v>
                </c:pt>
                <c:pt idx="670">
                  <c:v>67.099999999999994</c:v>
                </c:pt>
                <c:pt idx="671">
                  <c:v>67.2</c:v>
                </c:pt>
                <c:pt idx="672">
                  <c:v>67.3</c:v>
                </c:pt>
                <c:pt idx="673">
                  <c:v>67.400000000000006</c:v>
                </c:pt>
                <c:pt idx="674">
                  <c:v>67.5</c:v>
                </c:pt>
                <c:pt idx="675">
                  <c:v>67.599999999999994</c:v>
                </c:pt>
                <c:pt idx="676">
                  <c:v>67.7</c:v>
                </c:pt>
                <c:pt idx="677">
                  <c:v>67.8</c:v>
                </c:pt>
                <c:pt idx="678">
                  <c:v>67.900000000000006</c:v>
                </c:pt>
                <c:pt idx="679">
                  <c:v>68</c:v>
                </c:pt>
                <c:pt idx="680">
                  <c:v>68.099999999999994</c:v>
                </c:pt>
                <c:pt idx="681">
                  <c:v>68.2</c:v>
                </c:pt>
                <c:pt idx="682">
                  <c:v>68.3</c:v>
                </c:pt>
                <c:pt idx="683">
                  <c:v>68.400000000000006</c:v>
                </c:pt>
                <c:pt idx="684">
                  <c:v>68.5</c:v>
                </c:pt>
                <c:pt idx="685">
                  <c:v>68.599999999999994</c:v>
                </c:pt>
                <c:pt idx="686">
                  <c:v>68.7</c:v>
                </c:pt>
                <c:pt idx="687">
                  <c:v>68.8</c:v>
                </c:pt>
                <c:pt idx="688">
                  <c:v>68.900000000000006</c:v>
                </c:pt>
                <c:pt idx="689">
                  <c:v>69</c:v>
                </c:pt>
                <c:pt idx="690">
                  <c:v>69.099999999999994</c:v>
                </c:pt>
                <c:pt idx="691">
                  <c:v>69.2</c:v>
                </c:pt>
                <c:pt idx="692">
                  <c:v>69.3</c:v>
                </c:pt>
                <c:pt idx="693">
                  <c:v>69.400000000000006</c:v>
                </c:pt>
                <c:pt idx="694">
                  <c:v>69.5</c:v>
                </c:pt>
                <c:pt idx="695">
                  <c:v>69.599999999999994</c:v>
                </c:pt>
                <c:pt idx="696">
                  <c:v>69.7</c:v>
                </c:pt>
                <c:pt idx="697">
                  <c:v>69.8</c:v>
                </c:pt>
                <c:pt idx="698">
                  <c:v>69.900000000000006</c:v>
                </c:pt>
                <c:pt idx="699">
                  <c:v>70</c:v>
                </c:pt>
                <c:pt idx="700">
                  <c:v>70.099999999999994</c:v>
                </c:pt>
                <c:pt idx="701">
                  <c:v>70.2</c:v>
                </c:pt>
                <c:pt idx="702">
                  <c:v>70.3</c:v>
                </c:pt>
                <c:pt idx="703">
                  <c:v>70.400000000000006</c:v>
                </c:pt>
                <c:pt idx="704">
                  <c:v>70.5</c:v>
                </c:pt>
                <c:pt idx="705">
                  <c:v>70.599999999999994</c:v>
                </c:pt>
                <c:pt idx="706">
                  <c:v>70.7</c:v>
                </c:pt>
                <c:pt idx="707">
                  <c:v>70.8</c:v>
                </c:pt>
                <c:pt idx="708">
                  <c:v>70.900000000000006</c:v>
                </c:pt>
                <c:pt idx="709">
                  <c:v>71</c:v>
                </c:pt>
                <c:pt idx="710">
                  <c:v>71.099999999999994</c:v>
                </c:pt>
                <c:pt idx="711">
                  <c:v>71.2</c:v>
                </c:pt>
                <c:pt idx="712">
                  <c:v>71.3</c:v>
                </c:pt>
                <c:pt idx="713">
                  <c:v>71.400000000000006</c:v>
                </c:pt>
                <c:pt idx="714">
                  <c:v>71.5</c:v>
                </c:pt>
                <c:pt idx="715">
                  <c:v>71.599999999999994</c:v>
                </c:pt>
                <c:pt idx="716">
                  <c:v>71.7</c:v>
                </c:pt>
                <c:pt idx="717">
                  <c:v>71.8</c:v>
                </c:pt>
                <c:pt idx="718">
                  <c:v>71.900000000000006</c:v>
                </c:pt>
                <c:pt idx="719">
                  <c:v>72</c:v>
                </c:pt>
                <c:pt idx="720">
                  <c:v>72.099999999999994</c:v>
                </c:pt>
                <c:pt idx="721">
                  <c:v>72.2</c:v>
                </c:pt>
                <c:pt idx="722">
                  <c:v>72.3</c:v>
                </c:pt>
                <c:pt idx="723">
                  <c:v>72.400000000000006</c:v>
                </c:pt>
                <c:pt idx="724">
                  <c:v>72.5</c:v>
                </c:pt>
                <c:pt idx="725">
                  <c:v>72.599999999999994</c:v>
                </c:pt>
                <c:pt idx="726">
                  <c:v>72.7</c:v>
                </c:pt>
                <c:pt idx="727">
                  <c:v>72.8</c:v>
                </c:pt>
                <c:pt idx="728">
                  <c:v>72.900000000000006</c:v>
                </c:pt>
                <c:pt idx="729">
                  <c:v>73</c:v>
                </c:pt>
                <c:pt idx="730">
                  <c:v>73.099999999999994</c:v>
                </c:pt>
                <c:pt idx="731">
                  <c:v>73.2</c:v>
                </c:pt>
                <c:pt idx="732">
                  <c:v>73.3</c:v>
                </c:pt>
                <c:pt idx="733">
                  <c:v>73.400000000000006</c:v>
                </c:pt>
                <c:pt idx="734">
                  <c:v>73.5</c:v>
                </c:pt>
                <c:pt idx="735">
                  <c:v>73.599999999999994</c:v>
                </c:pt>
                <c:pt idx="736">
                  <c:v>73.7</c:v>
                </c:pt>
                <c:pt idx="737">
                  <c:v>73.8</c:v>
                </c:pt>
                <c:pt idx="738">
                  <c:v>73.900000000000006</c:v>
                </c:pt>
                <c:pt idx="739">
                  <c:v>74</c:v>
                </c:pt>
                <c:pt idx="740">
                  <c:v>74.099999999999994</c:v>
                </c:pt>
                <c:pt idx="741">
                  <c:v>74.2</c:v>
                </c:pt>
                <c:pt idx="742">
                  <c:v>74.3</c:v>
                </c:pt>
                <c:pt idx="743">
                  <c:v>74.400000000000006</c:v>
                </c:pt>
                <c:pt idx="744">
                  <c:v>74.5</c:v>
                </c:pt>
                <c:pt idx="745">
                  <c:v>74.599999999999994</c:v>
                </c:pt>
                <c:pt idx="746">
                  <c:v>74.7</c:v>
                </c:pt>
                <c:pt idx="747">
                  <c:v>74.8</c:v>
                </c:pt>
                <c:pt idx="748">
                  <c:v>74.900000000000006</c:v>
                </c:pt>
                <c:pt idx="749">
                  <c:v>75</c:v>
                </c:pt>
                <c:pt idx="750">
                  <c:v>75.099999999999994</c:v>
                </c:pt>
                <c:pt idx="751">
                  <c:v>75.2</c:v>
                </c:pt>
                <c:pt idx="752">
                  <c:v>75.3</c:v>
                </c:pt>
                <c:pt idx="753">
                  <c:v>75.400000000000006</c:v>
                </c:pt>
                <c:pt idx="754">
                  <c:v>75.5</c:v>
                </c:pt>
                <c:pt idx="755">
                  <c:v>75.599999999999994</c:v>
                </c:pt>
                <c:pt idx="756">
                  <c:v>75.7</c:v>
                </c:pt>
                <c:pt idx="757">
                  <c:v>75.8</c:v>
                </c:pt>
                <c:pt idx="758">
                  <c:v>75.900000000000006</c:v>
                </c:pt>
                <c:pt idx="759">
                  <c:v>76</c:v>
                </c:pt>
                <c:pt idx="760">
                  <c:v>76.099999999999994</c:v>
                </c:pt>
                <c:pt idx="761">
                  <c:v>76.2</c:v>
                </c:pt>
                <c:pt idx="762">
                  <c:v>76.3</c:v>
                </c:pt>
                <c:pt idx="763">
                  <c:v>76.400000000000006</c:v>
                </c:pt>
                <c:pt idx="764">
                  <c:v>76.5</c:v>
                </c:pt>
                <c:pt idx="765">
                  <c:v>76.599999999999994</c:v>
                </c:pt>
                <c:pt idx="766">
                  <c:v>76.7</c:v>
                </c:pt>
                <c:pt idx="767">
                  <c:v>76.8</c:v>
                </c:pt>
                <c:pt idx="768">
                  <c:v>76.900000000000006</c:v>
                </c:pt>
                <c:pt idx="769">
                  <c:v>77</c:v>
                </c:pt>
                <c:pt idx="770">
                  <c:v>77.099999999999994</c:v>
                </c:pt>
                <c:pt idx="771">
                  <c:v>77.2</c:v>
                </c:pt>
                <c:pt idx="772">
                  <c:v>77.3</c:v>
                </c:pt>
                <c:pt idx="773">
                  <c:v>77.400000000000006</c:v>
                </c:pt>
                <c:pt idx="774">
                  <c:v>77.5</c:v>
                </c:pt>
                <c:pt idx="775">
                  <c:v>77.599999999999994</c:v>
                </c:pt>
                <c:pt idx="776">
                  <c:v>77.7</c:v>
                </c:pt>
                <c:pt idx="777">
                  <c:v>77.8</c:v>
                </c:pt>
                <c:pt idx="778">
                  <c:v>77.900000000000006</c:v>
                </c:pt>
                <c:pt idx="779">
                  <c:v>78</c:v>
                </c:pt>
                <c:pt idx="780">
                  <c:v>78.099999999999994</c:v>
                </c:pt>
                <c:pt idx="781">
                  <c:v>78.2</c:v>
                </c:pt>
                <c:pt idx="782">
                  <c:v>78.3</c:v>
                </c:pt>
                <c:pt idx="783">
                  <c:v>78.400000000000006</c:v>
                </c:pt>
                <c:pt idx="784">
                  <c:v>78.5</c:v>
                </c:pt>
                <c:pt idx="785">
                  <c:v>78.599999999999994</c:v>
                </c:pt>
                <c:pt idx="786">
                  <c:v>78.7</c:v>
                </c:pt>
                <c:pt idx="787">
                  <c:v>78.8</c:v>
                </c:pt>
                <c:pt idx="788">
                  <c:v>78.900000000000006</c:v>
                </c:pt>
                <c:pt idx="789">
                  <c:v>79</c:v>
                </c:pt>
                <c:pt idx="790">
                  <c:v>79.099999999999994</c:v>
                </c:pt>
                <c:pt idx="791">
                  <c:v>79.2</c:v>
                </c:pt>
                <c:pt idx="792">
                  <c:v>79.3</c:v>
                </c:pt>
                <c:pt idx="793">
                  <c:v>79.400000000000006</c:v>
                </c:pt>
                <c:pt idx="794">
                  <c:v>79.5</c:v>
                </c:pt>
                <c:pt idx="795">
                  <c:v>79.599999999999994</c:v>
                </c:pt>
                <c:pt idx="796">
                  <c:v>79.7</c:v>
                </c:pt>
                <c:pt idx="797">
                  <c:v>79.8</c:v>
                </c:pt>
                <c:pt idx="798">
                  <c:v>79.900000000000006</c:v>
                </c:pt>
                <c:pt idx="799">
                  <c:v>80</c:v>
                </c:pt>
                <c:pt idx="800">
                  <c:v>80.099999999999994</c:v>
                </c:pt>
                <c:pt idx="801">
                  <c:v>80.2</c:v>
                </c:pt>
                <c:pt idx="802">
                  <c:v>80.3</c:v>
                </c:pt>
                <c:pt idx="803">
                  <c:v>80.400000000000006</c:v>
                </c:pt>
                <c:pt idx="804">
                  <c:v>80.5</c:v>
                </c:pt>
                <c:pt idx="805">
                  <c:v>80.599999999999994</c:v>
                </c:pt>
                <c:pt idx="806">
                  <c:v>80.7</c:v>
                </c:pt>
                <c:pt idx="807">
                  <c:v>80.8</c:v>
                </c:pt>
                <c:pt idx="808">
                  <c:v>80.900000000000006</c:v>
                </c:pt>
                <c:pt idx="809">
                  <c:v>81</c:v>
                </c:pt>
                <c:pt idx="810">
                  <c:v>81.099999999999994</c:v>
                </c:pt>
                <c:pt idx="811">
                  <c:v>81.2</c:v>
                </c:pt>
                <c:pt idx="812">
                  <c:v>81.3</c:v>
                </c:pt>
                <c:pt idx="813">
                  <c:v>81.400000000000006</c:v>
                </c:pt>
                <c:pt idx="814">
                  <c:v>81.5</c:v>
                </c:pt>
                <c:pt idx="815">
                  <c:v>81.599999999999994</c:v>
                </c:pt>
                <c:pt idx="816">
                  <c:v>81.7</c:v>
                </c:pt>
                <c:pt idx="817">
                  <c:v>81.8</c:v>
                </c:pt>
                <c:pt idx="818">
                  <c:v>81.900000000000006</c:v>
                </c:pt>
                <c:pt idx="819">
                  <c:v>82</c:v>
                </c:pt>
                <c:pt idx="820">
                  <c:v>82.1</c:v>
                </c:pt>
                <c:pt idx="821">
                  <c:v>82.2</c:v>
                </c:pt>
                <c:pt idx="822">
                  <c:v>82.3</c:v>
                </c:pt>
                <c:pt idx="823">
                  <c:v>82.4</c:v>
                </c:pt>
                <c:pt idx="824">
                  <c:v>82.5</c:v>
                </c:pt>
                <c:pt idx="825">
                  <c:v>82.6</c:v>
                </c:pt>
                <c:pt idx="826">
                  <c:v>82.7</c:v>
                </c:pt>
                <c:pt idx="827">
                  <c:v>82.8</c:v>
                </c:pt>
                <c:pt idx="828">
                  <c:v>82.9</c:v>
                </c:pt>
                <c:pt idx="829">
                  <c:v>83</c:v>
                </c:pt>
                <c:pt idx="830">
                  <c:v>83.1</c:v>
                </c:pt>
                <c:pt idx="831">
                  <c:v>83.2</c:v>
                </c:pt>
                <c:pt idx="832">
                  <c:v>83.3</c:v>
                </c:pt>
                <c:pt idx="833">
                  <c:v>83.4</c:v>
                </c:pt>
                <c:pt idx="834">
                  <c:v>83.5</c:v>
                </c:pt>
                <c:pt idx="835">
                  <c:v>83.6</c:v>
                </c:pt>
                <c:pt idx="836">
                  <c:v>83.7</c:v>
                </c:pt>
                <c:pt idx="837">
                  <c:v>83.8</c:v>
                </c:pt>
                <c:pt idx="838">
                  <c:v>83.9</c:v>
                </c:pt>
                <c:pt idx="839">
                  <c:v>84</c:v>
                </c:pt>
                <c:pt idx="840">
                  <c:v>84.1</c:v>
                </c:pt>
                <c:pt idx="841">
                  <c:v>84.2</c:v>
                </c:pt>
                <c:pt idx="842">
                  <c:v>84.3</c:v>
                </c:pt>
                <c:pt idx="843">
                  <c:v>84.4</c:v>
                </c:pt>
                <c:pt idx="844">
                  <c:v>84.5</c:v>
                </c:pt>
                <c:pt idx="845">
                  <c:v>84.6</c:v>
                </c:pt>
                <c:pt idx="846">
                  <c:v>84.7</c:v>
                </c:pt>
                <c:pt idx="847">
                  <c:v>84.8</c:v>
                </c:pt>
                <c:pt idx="848">
                  <c:v>84.9</c:v>
                </c:pt>
                <c:pt idx="849">
                  <c:v>85</c:v>
                </c:pt>
                <c:pt idx="850">
                  <c:v>85.1</c:v>
                </c:pt>
                <c:pt idx="851">
                  <c:v>85.2</c:v>
                </c:pt>
                <c:pt idx="852">
                  <c:v>85.3</c:v>
                </c:pt>
                <c:pt idx="853">
                  <c:v>85.4</c:v>
                </c:pt>
                <c:pt idx="854">
                  <c:v>85.5</c:v>
                </c:pt>
                <c:pt idx="855">
                  <c:v>85.6</c:v>
                </c:pt>
                <c:pt idx="856">
                  <c:v>85.7</c:v>
                </c:pt>
                <c:pt idx="857">
                  <c:v>85.8</c:v>
                </c:pt>
                <c:pt idx="858">
                  <c:v>85.9</c:v>
                </c:pt>
                <c:pt idx="859">
                  <c:v>86</c:v>
                </c:pt>
                <c:pt idx="860">
                  <c:v>86.1</c:v>
                </c:pt>
                <c:pt idx="861">
                  <c:v>86.2</c:v>
                </c:pt>
                <c:pt idx="862">
                  <c:v>86.3</c:v>
                </c:pt>
                <c:pt idx="863">
                  <c:v>86.4</c:v>
                </c:pt>
                <c:pt idx="864">
                  <c:v>86.5</c:v>
                </c:pt>
                <c:pt idx="865">
                  <c:v>86.6</c:v>
                </c:pt>
                <c:pt idx="866">
                  <c:v>86.7</c:v>
                </c:pt>
                <c:pt idx="867">
                  <c:v>86.8</c:v>
                </c:pt>
                <c:pt idx="868">
                  <c:v>86.9</c:v>
                </c:pt>
                <c:pt idx="869">
                  <c:v>87</c:v>
                </c:pt>
                <c:pt idx="870">
                  <c:v>87.1</c:v>
                </c:pt>
                <c:pt idx="871">
                  <c:v>87.2</c:v>
                </c:pt>
                <c:pt idx="872">
                  <c:v>87.3</c:v>
                </c:pt>
                <c:pt idx="873">
                  <c:v>87.4</c:v>
                </c:pt>
                <c:pt idx="874">
                  <c:v>87.5</c:v>
                </c:pt>
                <c:pt idx="875">
                  <c:v>87.6</c:v>
                </c:pt>
                <c:pt idx="876">
                  <c:v>87.7</c:v>
                </c:pt>
                <c:pt idx="877">
                  <c:v>87.8</c:v>
                </c:pt>
                <c:pt idx="878">
                  <c:v>87.9</c:v>
                </c:pt>
                <c:pt idx="879">
                  <c:v>88</c:v>
                </c:pt>
                <c:pt idx="880">
                  <c:v>88.1</c:v>
                </c:pt>
                <c:pt idx="881">
                  <c:v>88.2</c:v>
                </c:pt>
                <c:pt idx="882">
                  <c:v>88.3</c:v>
                </c:pt>
                <c:pt idx="883">
                  <c:v>88.4</c:v>
                </c:pt>
                <c:pt idx="884">
                  <c:v>88.5</c:v>
                </c:pt>
                <c:pt idx="885">
                  <c:v>88.6</c:v>
                </c:pt>
                <c:pt idx="886">
                  <c:v>88.7</c:v>
                </c:pt>
                <c:pt idx="887">
                  <c:v>88.8</c:v>
                </c:pt>
                <c:pt idx="888">
                  <c:v>88.9</c:v>
                </c:pt>
                <c:pt idx="889">
                  <c:v>89</c:v>
                </c:pt>
                <c:pt idx="890">
                  <c:v>89.1</c:v>
                </c:pt>
                <c:pt idx="891">
                  <c:v>89.2</c:v>
                </c:pt>
                <c:pt idx="892">
                  <c:v>89.3</c:v>
                </c:pt>
                <c:pt idx="893">
                  <c:v>89.4</c:v>
                </c:pt>
                <c:pt idx="894">
                  <c:v>89.5</c:v>
                </c:pt>
                <c:pt idx="895">
                  <c:v>89.6</c:v>
                </c:pt>
                <c:pt idx="896">
                  <c:v>89.7</c:v>
                </c:pt>
                <c:pt idx="897">
                  <c:v>89.8</c:v>
                </c:pt>
                <c:pt idx="898">
                  <c:v>89.9</c:v>
                </c:pt>
                <c:pt idx="899">
                  <c:v>90</c:v>
                </c:pt>
                <c:pt idx="900">
                  <c:v>90.1</c:v>
                </c:pt>
                <c:pt idx="901">
                  <c:v>90.2</c:v>
                </c:pt>
                <c:pt idx="902">
                  <c:v>90.3</c:v>
                </c:pt>
                <c:pt idx="903">
                  <c:v>90.4</c:v>
                </c:pt>
                <c:pt idx="904">
                  <c:v>90.5</c:v>
                </c:pt>
                <c:pt idx="905">
                  <c:v>90.6</c:v>
                </c:pt>
                <c:pt idx="906">
                  <c:v>90.7</c:v>
                </c:pt>
                <c:pt idx="907">
                  <c:v>90.8</c:v>
                </c:pt>
                <c:pt idx="908">
                  <c:v>90.9</c:v>
                </c:pt>
                <c:pt idx="909">
                  <c:v>91</c:v>
                </c:pt>
                <c:pt idx="910">
                  <c:v>91.1</c:v>
                </c:pt>
                <c:pt idx="911">
                  <c:v>91.2</c:v>
                </c:pt>
                <c:pt idx="912">
                  <c:v>91.3</c:v>
                </c:pt>
                <c:pt idx="913">
                  <c:v>91.4</c:v>
                </c:pt>
                <c:pt idx="914">
                  <c:v>91.5</c:v>
                </c:pt>
                <c:pt idx="915">
                  <c:v>91.6</c:v>
                </c:pt>
                <c:pt idx="916">
                  <c:v>91.7</c:v>
                </c:pt>
                <c:pt idx="917">
                  <c:v>91.8</c:v>
                </c:pt>
                <c:pt idx="918">
                  <c:v>91.9</c:v>
                </c:pt>
                <c:pt idx="919">
                  <c:v>92</c:v>
                </c:pt>
                <c:pt idx="920">
                  <c:v>92.1</c:v>
                </c:pt>
                <c:pt idx="921">
                  <c:v>92.2</c:v>
                </c:pt>
                <c:pt idx="922">
                  <c:v>92.3</c:v>
                </c:pt>
                <c:pt idx="923">
                  <c:v>92.4</c:v>
                </c:pt>
                <c:pt idx="924">
                  <c:v>92.5</c:v>
                </c:pt>
                <c:pt idx="925">
                  <c:v>92.6</c:v>
                </c:pt>
                <c:pt idx="926">
                  <c:v>92.7</c:v>
                </c:pt>
                <c:pt idx="927">
                  <c:v>92.8</c:v>
                </c:pt>
                <c:pt idx="928">
                  <c:v>92.9</c:v>
                </c:pt>
                <c:pt idx="929">
                  <c:v>93</c:v>
                </c:pt>
                <c:pt idx="930">
                  <c:v>93.1</c:v>
                </c:pt>
                <c:pt idx="931">
                  <c:v>93.2</c:v>
                </c:pt>
                <c:pt idx="932">
                  <c:v>93.3</c:v>
                </c:pt>
                <c:pt idx="933">
                  <c:v>93.4</c:v>
                </c:pt>
                <c:pt idx="934">
                  <c:v>93.5</c:v>
                </c:pt>
                <c:pt idx="935">
                  <c:v>93.6</c:v>
                </c:pt>
                <c:pt idx="936">
                  <c:v>93.7</c:v>
                </c:pt>
                <c:pt idx="937">
                  <c:v>93.8</c:v>
                </c:pt>
                <c:pt idx="938">
                  <c:v>93.9</c:v>
                </c:pt>
                <c:pt idx="939">
                  <c:v>94</c:v>
                </c:pt>
                <c:pt idx="940">
                  <c:v>94.1</c:v>
                </c:pt>
                <c:pt idx="941">
                  <c:v>94.2</c:v>
                </c:pt>
                <c:pt idx="942">
                  <c:v>94.3</c:v>
                </c:pt>
                <c:pt idx="943">
                  <c:v>94.4</c:v>
                </c:pt>
                <c:pt idx="944">
                  <c:v>94.5</c:v>
                </c:pt>
                <c:pt idx="945">
                  <c:v>94.6</c:v>
                </c:pt>
                <c:pt idx="946">
                  <c:v>94.7</c:v>
                </c:pt>
                <c:pt idx="947">
                  <c:v>94.8</c:v>
                </c:pt>
                <c:pt idx="948">
                  <c:v>94.9</c:v>
                </c:pt>
                <c:pt idx="949">
                  <c:v>95</c:v>
                </c:pt>
                <c:pt idx="950">
                  <c:v>95.1</c:v>
                </c:pt>
                <c:pt idx="951">
                  <c:v>95.2</c:v>
                </c:pt>
                <c:pt idx="952">
                  <c:v>95.3</c:v>
                </c:pt>
                <c:pt idx="953">
                  <c:v>95.4</c:v>
                </c:pt>
                <c:pt idx="954">
                  <c:v>95.5</c:v>
                </c:pt>
                <c:pt idx="955">
                  <c:v>95.6</c:v>
                </c:pt>
                <c:pt idx="956">
                  <c:v>95.7</c:v>
                </c:pt>
                <c:pt idx="957">
                  <c:v>95.8</c:v>
                </c:pt>
                <c:pt idx="958">
                  <c:v>95.9</c:v>
                </c:pt>
                <c:pt idx="959">
                  <c:v>96</c:v>
                </c:pt>
                <c:pt idx="960">
                  <c:v>96.1</c:v>
                </c:pt>
                <c:pt idx="961">
                  <c:v>96.2</c:v>
                </c:pt>
                <c:pt idx="962">
                  <c:v>96.3</c:v>
                </c:pt>
                <c:pt idx="963">
                  <c:v>96.4</c:v>
                </c:pt>
                <c:pt idx="964">
                  <c:v>96.5</c:v>
                </c:pt>
                <c:pt idx="965">
                  <c:v>96.6</c:v>
                </c:pt>
                <c:pt idx="966">
                  <c:v>96.7</c:v>
                </c:pt>
                <c:pt idx="967">
                  <c:v>96.8</c:v>
                </c:pt>
                <c:pt idx="968">
                  <c:v>96.9</c:v>
                </c:pt>
                <c:pt idx="969">
                  <c:v>97</c:v>
                </c:pt>
                <c:pt idx="970">
                  <c:v>97.1</c:v>
                </c:pt>
                <c:pt idx="971">
                  <c:v>97.2</c:v>
                </c:pt>
                <c:pt idx="972">
                  <c:v>97.3</c:v>
                </c:pt>
                <c:pt idx="973">
                  <c:v>97.4</c:v>
                </c:pt>
                <c:pt idx="974">
                  <c:v>97.5</c:v>
                </c:pt>
                <c:pt idx="975">
                  <c:v>97.6</c:v>
                </c:pt>
                <c:pt idx="976">
                  <c:v>97.7</c:v>
                </c:pt>
                <c:pt idx="977">
                  <c:v>97.8</c:v>
                </c:pt>
                <c:pt idx="978">
                  <c:v>97.9</c:v>
                </c:pt>
                <c:pt idx="979">
                  <c:v>98</c:v>
                </c:pt>
                <c:pt idx="980">
                  <c:v>98.1</c:v>
                </c:pt>
                <c:pt idx="981">
                  <c:v>98.2</c:v>
                </c:pt>
                <c:pt idx="982">
                  <c:v>98.3</c:v>
                </c:pt>
                <c:pt idx="983">
                  <c:v>98.4</c:v>
                </c:pt>
                <c:pt idx="984">
                  <c:v>98.5</c:v>
                </c:pt>
                <c:pt idx="985">
                  <c:v>98.6</c:v>
                </c:pt>
                <c:pt idx="986">
                  <c:v>98.7</c:v>
                </c:pt>
                <c:pt idx="987">
                  <c:v>98.8</c:v>
                </c:pt>
                <c:pt idx="988">
                  <c:v>98.9</c:v>
                </c:pt>
                <c:pt idx="989">
                  <c:v>99</c:v>
                </c:pt>
                <c:pt idx="990">
                  <c:v>99.1</c:v>
                </c:pt>
                <c:pt idx="991">
                  <c:v>99.2</c:v>
                </c:pt>
                <c:pt idx="992">
                  <c:v>99.3</c:v>
                </c:pt>
                <c:pt idx="993">
                  <c:v>99.4</c:v>
                </c:pt>
                <c:pt idx="994">
                  <c:v>99.5</c:v>
                </c:pt>
                <c:pt idx="995">
                  <c:v>99.6</c:v>
                </c:pt>
                <c:pt idx="996">
                  <c:v>99.7</c:v>
                </c:pt>
                <c:pt idx="997">
                  <c:v>99.8</c:v>
                </c:pt>
                <c:pt idx="998">
                  <c:v>99.9</c:v>
                </c:pt>
                <c:pt idx="999">
                  <c:v>100</c:v>
                </c:pt>
                <c:pt idx="1000">
                  <c:v>100.1</c:v>
                </c:pt>
                <c:pt idx="1001">
                  <c:v>100.2</c:v>
                </c:pt>
                <c:pt idx="1002">
                  <c:v>100.3</c:v>
                </c:pt>
                <c:pt idx="1003">
                  <c:v>100.4</c:v>
                </c:pt>
                <c:pt idx="1004">
                  <c:v>100.5</c:v>
                </c:pt>
                <c:pt idx="1005">
                  <c:v>100.6</c:v>
                </c:pt>
                <c:pt idx="1006">
                  <c:v>100.7</c:v>
                </c:pt>
                <c:pt idx="1007">
                  <c:v>100.8</c:v>
                </c:pt>
                <c:pt idx="1008">
                  <c:v>100.9</c:v>
                </c:pt>
                <c:pt idx="1009">
                  <c:v>101</c:v>
                </c:pt>
                <c:pt idx="1010">
                  <c:v>101.1</c:v>
                </c:pt>
                <c:pt idx="1011">
                  <c:v>101.2</c:v>
                </c:pt>
                <c:pt idx="1012">
                  <c:v>101.3</c:v>
                </c:pt>
                <c:pt idx="1013">
                  <c:v>101.4</c:v>
                </c:pt>
                <c:pt idx="1014">
                  <c:v>101.5</c:v>
                </c:pt>
                <c:pt idx="1015">
                  <c:v>101.6</c:v>
                </c:pt>
                <c:pt idx="1016">
                  <c:v>101.7</c:v>
                </c:pt>
                <c:pt idx="1017">
                  <c:v>101.8</c:v>
                </c:pt>
                <c:pt idx="1018">
                  <c:v>101.9</c:v>
                </c:pt>
                <c:pt idx="1019">
                  <c:v>102</c:v>
                </c:pt>
                <c:pt idx="1020">
                  <c:v>102.1</c:v>
                </c:pt>
                <c:pt idx="1021">
                  <c:v>102.2</c:v>
                </c:pt>
                <c:pt idx="1022">
                  <c:v>102.3</c:v>
                </c:pt>
                <c:pt idx="1023">
                  <c:v>102.4</c:v>
                </c:pt>
                <c:pt idx="1024">
                  <c:v>102.5</c:v>
                </c:pt>
                <c:pt idx="1025">
                  <c:v>102.6</c:v>
                </c:pt>
                <c:pt idx="1026">
                  <c:v>102.7</c:v>
                </c:pt>
                <c:pt idx="1027">
                  <c:v>102.8</c:v>
                </c:pt>
                <c:pt idx="1028">
                  <c:v>102.9</c:v>
                </c:pt>
                <c:pt idx="1029">
                  <c:v>103</c:v>
                </c:pt>
                <c:pt idx="1030">
                  <c:v>103.1</c:v>
                </c:pt>
                <c:pt idx="1031">
                  <c:v>103.2</c:v>
                </c:pt>
                <c:pt idx="1032">
                  <c:v>103.3</c:v>
                </c:pt>
                <c:pt idx="1033">
                  <c:v>103.4</c:v>
                </c:pt>
                <c:pt idx="1034">
                  <c:v>103.5</c:v>
                </c:pt>
                <c:pt idx="1035">
                  <c:v>103.6</c:v>
                </c:pt>
                <c:pt idx="1036">
                  <c:v>103.7</c:v>
                </c:pt>
                <c:pt idx="1037">
                  <c:v>103.8</c:v>
                </c:pt>
                <c:pt idx="1038">
                  <c:v>103.9</c:v>
                </c:pt>
                <c:pt idx="1039">
                  <c:v>104</c:v>
                </c:pt>
                <c:pt idx="1040">
                  <c:v>104.1</c:v>
                </c:pt>
                <c:pt idx="1041">
                  <c:v>104.2</c:v>
                </c:pt>
                <c:pt idx="1042">
                  <c:v>104.3</c:v>
                </c:pt>
                <c:pt idx="1043">
                  <c:v>104.4</c:v>
                </c:pt>
                <c:pt idx="1044">
                  <c:v>104.5</c:v>
                </c:pt>
                <c:pt idx="1045">
                  <c:v>104.6</c:v>
                </c:pt>
                <c:pt idx="1046">
                  <c:v>104.7</c:v>
                </c:pt>
                <c:pt idx="1047">
                  <c:v>104.8</c:v>
                </c:pt>
                <c:pt idx="1048">
                  <c:v>104.9</c:v>
                </c:pt>
                <c:pt idx="1049">
                  <c:v>105</c:v>
                </c:pt>
                <c:pt idx="1050">
                  <c:v>105.1</c:v>
                </c:pt>
                <c:pt idx="1051">
                  <c:v>105.2</c:v>
                </c:pt>
                <c:pt idx="1052">
                  <c:v>105.3</c:v>
                </c:pt>
                <c:pt idx="1053">
                  <c:v>105.4</c:v>
                </c:pt>
                <c:pt idx="1054">
                  <c:v>105.5</c:v>
                </c:pt>
                <c:pt idx="1055">
                  <c:v>105.6</c:v>
                </c:pt>
                <c:pt idx="1056">
                  <c:v>105.7</c:v>
                </c:pt>
                <c:pt idx="1057">
                  <c:v>105.8</c:v>
                </c:pt>
                <c:pt idx="1058">
                  <c:v>105.9</c:v>
                </c:pt>
                <c:pt idx="1059">
                  <c:v>106</c:v>
                </c:pt>
                <c:pt idx="1060">
                  <c:v>106.1</c:v>
                </c:pt>
                <c:pt idx="1061">
                  <c:v>106.2</c:v>
                </c:pt>
                <c:pt idx="1062">
                  <c:v>106.3</c:v>
                </c:pt>
                <c:pt idx="1063">
                  <c:v>106.4</c:v>
                </c:pt>
                <c:pt idx="1064">
                  <c:v>106.5</c:v>
                </c:pt>
                <c:pt idx="1065">
                  <c:v>106.6</c:v>
                </c:pt>
                <c:pt idx="1066">
                  <c:v>106.7</c:v>
                </c:pt>
                <c:pt idx="1067">
                  <c:v>106.8</c:v>
                </c:pt>
                <c:pt idx="1068">
                  <c:v>106.9</c:v>
                </c:pt>
                <c:pt idx="1069">
                  <c:v>107</c:v>
                </c:pt>
                <c:pt idx="1070">
                  <c:v>107.1</c:v>
                </c:pt>
                <c:pt idx="1071">
                  <c:v>107.2</c:v>
                </c:pt>
                <c:pt idx="1072">
                  <c:v>107.3</c:v>
                </c:pt>
                <c:pt idx="1073">
                  <c:v>107.4</c:v>
                </c:pt>
                <c:pt idx="1074">
                  <c:v>107.5</c:v>
                </c:pt>
                <c:pt idx="1075">
                  <c:v>107.6</c:v>
                </c:pt>
                <c:pt idx="1076">
                  <c:v>107.7</c:v>
                </c:pt>
                <c:pt idx="1077">
                  <c:v>107.8</c:v>
                </c:pt>
                <c:pt idx="1078">
                  <c:v>107.9</c:v>
                </c:pt>
                <c:pt idx="1079">
                  <c:v>108</c:v>
                </c:pt>
                <c:pt idx="1080">
                  <c:v>108.1</c:v>
                </c:pt>
                <c:pt idx="1081">
                  <c:v>108.2</c:v>
                </c:pt>
                <c:pt idx="1082">
                  <c:v>108.3</c:v>
                </c:pt>
                <c:pt idx="1083">
                  <c:v>108.4</c:v>
                </c:pt>
                <c:pt idx="1084">
                  <c:v>108.5</c:v>
                </c:pt>
                <c:pt idx="1085">
                  <c:v>108.6</c:v>
                </c:pt>
                <c:pt idx="1086">
                  <c:v>108.7</c:v>
                </c:pt>
                <c:pt idx="1087">
                  <c:v>108.8</c:v>
                </c:pt>
                <c:pt idx="1088">
                  <c:v>108.9</c:v>
                </c:pt>
                <c:pt idx="1089">
                  <c:v>109</c:v>
                </c:pt>
                <c:pt idx="1090">
                  <c:v>109.1</c:v>
                </c:pt>
                <c:pt idx="1091">
                  <c:v>109.2</c:v>
                </c:pt>
                <c:pt idx="1092">
                  <c:v>109.3</c:v>
                </c:pt>
                <c:pt idx="1093">
                  <c:v>109.4</c:v>
                </c:pt>
                <c:pt idx="1094">
                  <c:v>109.5</c:v>
                </c:pt>
                <c:pt idx="1095">
                  <c:v>109.6</c:v>
                </c:pt>
                <c:pt idx="1096">
                  <c:v>109.7</c:v>
                </c:pt>
                <c:pt idx="1097">
                  <c:v>109.8</c:v>
                </c:pt>
                <c:pt idx="1098">
                  <c:v>109.9</c:v>
                </c:pt>
                <c:pt idx="1099">
                  <c:v>110</c:v>
                </c:pt>
                <c:pt idx="1100">
                  <c:v>110.1</c:v>
                </c:pt>
                <c:pt idx="1101">
                  <c:v>110.2</c:v>
                </c:pt>
                <c:pt idx="1102">
                  <c:v>110.3</c:v>
                </c:pt>
                <c:pt idx="1103">
                  <c:v>110.4</c:v>
                </c:pt>
                <c:pt idx="1104">
                  <c:v>110.5</c:v>
                </c:pt>
                <c:pt idx="1105">
                  <c:v>110.6</c:v>
                </c:pt>
                <c:pt idx="1106">
                  <c:v>110.7</c:v>
                </c:pt>
                <c:pt idx="1107">
                  <c:v>110.8</c:v>
                </c:pt>
                <c:pt idx="1108">
                  <c:v>110.9</c:v>
                </c:pt>
                <c:pt idx="1109">
                  <c:v>111</c:v>
                </c:pt>
                <c:pt idx="1110">
                  <c:v>111.1</c:v>
                </c:pt>
                <c:pt idx="1111">
                  <c:v>111.2</c:v>
                </c:pt>
                <c:pt idx="1112">
                  <c:v>111.3</c:v>
                </c:pt>
                <c:pt idx="1113">
                  <c:v>111.4</c:v>
                </c:pt>
                <c:pt idx="1114">
                  <c:v>111.5</c:v>
                </c:pt>
                <c:pt idx="1115">
                  <c:v>111.6</c:v>
                </c:pt>
                <c:pt idx="1116">
                  <c:v>111.7</c:v>
                </c:pt>
                <c:pt idx="1117">
                  <c:v>111.8</c:v>
                </c:pt>
                <c:pt idx="1118">
                  <c:v>111.9</c:v>
                </c:pt>
                <c:pt idx="1119">
                  <c:v>112</c:v>
                </c:pt>
                <c:pt idx="1120">
                  <c:v>112.1</c:v>
                </c:pt>
                <c:pt idx="1121">
                  <c:v>112.2</c:v>
                </c:pt>
                <c:pt idx="1122">
                  <c:v>112.3</c:v>
                </c:pt>
                <c:pt idx="1123">
                  <c:v>112.4</c:v>
                </c:pt>
                <c:pt idx="1124">
                  <c:v>112.5</c:v>
                </c:pt>
                <c:pt idx="1125">
                  <c:v>112.6</c:v>
                </c:pt>
                <c:pt idx="1126">
                  <c:v>112.7</c:v>
                </c:pt>
                <c:pt idx="1127">
                  <c:v>112.8</c:v>
                </c:pt>
                <c:pt idx="1128">
                  <c:v>112.9</c:v>
                </c:pt>
                <c:pt idx="1129">
                  <c:v>113</c:v>
                </c:pt>
                <c:pt idx="1130">
                  <c:v>113.1</c:v>
                </c:pt>
                <c:pt idx="1131">
                  <c:v>113.2</c:v>
                </c:pt>
                <c:pt idx="1132">
                  <c:v>113.3</c:v>
                </c:pt>
                <c:pt idx="1133">
                  <c:v>113.4</c:v>
                </c:pt>
                <c:pt idx="1134">
                  <c:v>113.5</c:v>
                </c:pt>
                <c:pt idx="1135">
                  <c:v>113.6</c:v>
                </c:pt>
                <c:pt idx="1136">
                  <c:v>113.7</c:v>
                </c:pt>
                <c:pt idx="1137">
                  <c:v>113.8</c:v>
                </c:pt>
                <c:pt idx="1138">
                  <c:v>113.9</c:v>
                </c:pt>
                <c:pt idx="1139">
                  <c:v>114</c:v>
                </c:pt>
                <c:pt idx="1140">
                  <c:v>114.1</c:v>
                </c:pt>
                <c:pt idx="1141">
                  <c:v>114.2</c:v>
                </c:pt>
                <c:pt idx="1142">
                  <c:v>114.3</c:v>
                </c:pt>
                <c:pt idx="1143">
                  <c:v>114.4</c:v>
                </c:pt>
                <c:pt idx="1144">
                  <c:v>114.5</c:v>
                </c:pt>
                <c:pt idx="1145">
                  <c:v>114.6</c:v>
                </c:pt>
                <c:pt idx="1146">
                  <c:v>114.7</c:v>
                </c:pt>
                <c:pt idx="1147">
                  <c:v>114.8</c:v>
                </c:pt>
                <c:pt idx="1148">
                  <c:v>114.9</c:v>
                </c:pt>
                <c:pt idx="1149">
                  <c:v>115</c:v>
                </c:pt>
                <c:pt idx="1150">
                  <c:v>115.1</c:v>
                </c:pt>
                <c:pt idx="1151">
                  <c:v>115.2</c:v>
                </c:pt>
                <c:pt idx="1152">
                  <c:v>115.3</c:v>
                </c:pt>
                <c:pt idx="1153">
                  <c:v>115.4</c:v>
                </c:pt>
                <c:pt idx="1154">
                  <c:v>115.5</c:v>
                </c:pt>
                <c:pt idx="1155">
                  <c:v>115.6</c:v>
                </c:pt>
                <c:pt idx="1156">
                  <c:v>115.7</c:v>
                </c:pt>
                <c:pt idx="1157">
                  <c:v>115.8</c:v>
                </c:pt>
                <c:pt idx="1158">
                  <c:v>115.9</c:v>
                </c:pt>
                <c:pt idx="1159">
                  <c:v>116</c:v>
                </c:pt>
                <c:pt idx="1160">
                  <c:v>116.1</c:v>
                </c:pt>
                <c:pt idx="1161">
                  <c:v>116.2</c:v>
                </c:pt>
                <c:pt idx="1162">
                  <c:v>116.3</c:v>
                </c:pt>
                <c:pt idx="1163">
                  <c:v>116.4</c:v>
                </c:pt>
                <c:pt idx="1164">
                  <c:v>116.5</c:v>
                </c:pt>
                <c:pt idx="1165">
                  <c:v>116.6</c:v>
                </c:pt>
                <c:pt idx="1166">
                  <c:v>116.7</c:v>
                </c:pt>
                <c:pt idx="1167">
                  <c:v>116.8</c:v>
                </c:pt>
                <c:pt idx="1168">
                  <c:v>116.9</c:v>
                </c:pt>
                <c:pt idx="1169">
                  <c:v>117</c:v>
                </c:pt>
                <c:pt idx="1170">
                  <c:v>117.1</c:v>
                </c:pt>
                <c:pt idx="1171">
                  <c:v>117.2</c:v>
                </c:pt>
                <c:pt idx="1172">
                  <c:v>117.3</c:v>
                </c:pt>
                <c:pt idx="1173">
                  <c:v>117.4</c:v>
                </c:pt>
                <c:pt idx="1174">
                  <c:v>117.5</c:v>
                </c:pt>
                <c:pt idx="1175">
                  <c:v>117.6</c:v>
                </c:pt>
                <c:pt idx="1176">
                  <c:v>117.7</c:v>
                </c:pt>
                <c:pt idx="1177">
                  <c:v>117.8</c:v>
                </c:pt>
                <c:pt idx="1178">
                  <c:v>117.9</c:v>
                </c:pt>
                <c:pt idx="1179">
                  <c:v>118</c:v>
                </c:pt>
                <c:pt idx="1180">
                  <c:v>118.1</c:v>
                </c:pt>
                <c:pt idx="1181">
                  <c:v>118.2</c:v>
                </c:pt>
                <c:pt idx="1182">
                  <c:v>118.3</c:v>
                </c:pt>
                <c:pt idx="1183">
                  <c:v>118.4</c:v>
                </c:pt>
                <c:pt idx="1184">
                  <c:v>118.5</c:v>
                </c:pt>
                <c:pt idx="1185">
                  <c:v>118.6</c:v>
                </c:pt>
                <c:pt idx="1186">
                  <c:v>118.7</c:v>
                </c:pt>
                <c:pt idx="1187">
                  <c:v>118.8</c:v>
                </c:pt>
                <c:pt idx="1188">
                  <c:v>118.9</c:v>
                </c:pt>
                <c:pt idx="1189">
                  <c:v>119</c:v>
                </c:pt>
                <c:pt idx="1190">
                  <c:v>119.1</c:v>
                </c:pt>
                <c:pt idx="1191">
                  <c:v>119.2</c:v>
                </c:pt>
                <c:pt idx="1192">
                  <c:v>119.3</c:v>
                </c:pt>
                <c:pt idx="1193">
                  <c:v>119.4</c:v>
                </c:pt>
                <c:pt idx="1194">
                  <c:v>119.5</c:v>
                </c:pt>
                <c:pt idx="1195">
                  <c:v>119.6</c:v>
                </c:pt>
                <c:pt idx="1196">
                  <c:v>119.7</c:v>
                </c:pt>
                <c:pt idx="1197">
                  <c:v>119.8</c:v>
                </c:pt>
                <c:pt idx="1198">
                  <c:v>119.9</c:v>
                </c:pt>
                <c:pt idx="1199">
                  <c:v>120</c:v>
                </c:pt>
                <c:pt idx="1200">
                  <c:v>120.1</c:v>
                </c:pt>
                <c:pt idx="1201">
                  <c:v>120.2</c:v>
                </c:pt>
                <c:pt idx="1202">
                  <c:v>120.3</c:v>
                </c:pt>
                <c:pt idx="1203">
                  <c:v>120.4</c:v>
                </c:pt>
                <c:pt idx="1204">
                  <c:v>120.5</c:v>
                </c:pt>
                <c:pt idx="1205">
                  <c:v>120.6</c:v>
                </c:pt>
                <c:pt idx="1206">
                  <c:v>120.7</c:v>
                </c:pt>
                <c:pt idx="1207">
                  <c:v>120.8</c:v>
                </c:pt>
                <c:pt idx="1208">
                  <c:v>120.9</c:v>
                </c:pt>
                <c:pt idx="1209">
                  <c:v>121</c:v>
                </c:pt>
                <c:pt idx="1210">
                  <c:v>121.1</c:v>
                </c:pt>
                <c:pt idx="1211">
                  <c:v>121.2</c:v>
                </c:pt>
                <c:pt idx="1212">
                  <c:v>121.3</c:v>
                </c:pt>
                <c:pt idx="1213">
                  <c:v>121.4</c:v>
                </c:pt>
                <c:pt idx="1214">
                  <c:v>121.5</c:v>
                </c:pt>
                <c:pt idx="1215">
                  <c:v>121.6</c:v>
                </c:pt>
                <c:pt idx="1216">
                  <c:v>121.7</c:v>
                </c:pt>
                <c:pt idx="1217">
                  <c:v>121.8</c:v>
                </c:pt>
                <c:pt idx="1218">
                  <c:v>121.9</c:v>
                </c:pt>
                <c:pt idx="1219">
                  <c:v>122</c:v>
                </c:pt>
                <c:pt idx="1220">
                  <c:v>122.1</c:v>
                </c:pt>
                <c:pt idx="1221">
                  <c:v>122.2</c:v>
                </c:pt>
                <c:pt idx="1222">
                  <c:v>122.3</c:v>
                </c:pt>
                <c:pt idx="1223">
                  <c:v>122.4</c:v>
                </c:pt>
                <c:pt idx="1224">
                  <c:v>122.5</c:v>
                </c:pt>
                <c:pt idx="1225">
                  <c:v>122.6</c:v>
                </c:pt>
                <c:pt idx="1226">
                  <c:v>122.7</c:v>
                </c:pt>
                <c:pt idx="1227">
                  <c:v>122.8</c:v>
                </c:pt>
                <c:pt idx="1228">
                  <c:v>122.9</c:v>
                </c:pt>
                <c:pt idx="1229">
                  <c:v>123</c:v>
                </c:pt>
                <c:pt idx="1230">
                  <c:v>123.1</c:v>
                </c:pt>
                <c:pt idx="1231">
                  <c:v>123.2</c:v>
                </c:pt>
                <c:pt idx="1232">
                  <c:v>123.3</c:v>
                </c:pt>
                <c:pt idx="1233">
                  <c:v>123.4</c:v>
                </c:pt>
                <c:pt idx="1234">
                  <c:v>123.5</c:v>
                </c:pt>
                <c:pt idx="1235">
                  <c:v>123.6</c:v>
                </c:pt>
                <c:pt idx="1236">
                  <c:v>123.7</c:v>
                </c:pt>
                <c:pt idx="1237">
                  <c:v>123.8</c:v>
                </c:pt>
                <c:pt idx="1238">
                  <c:v>123.9</c:v>
                </c:pt>
                <c:pt idx="1239">
                  <c:v>124</c:v>
                </c:pt>
                <c:pt idx="1240">
                  <c:v>124.1</c:v>
                </c:pt>
                <c:pt idx="1241">
                  <c:v>124.2</c:v>
                </c:pt>
                <c:pt idx="1242">
                  <c:v>124.3</c:v>
                </c:pt>
                <c:pt idx="1243">
                  <c:v>124.4</c:v>
                </c:pt>
                <c:pt idx="1244">
                  <c:v>124.5</c:v>
                </c:pt>
                <c:pt idx="1245">
                  <c:v>124.6</c:v>
                </c:pt>
                <c:pt idx="1246">
                  <c:v>124.7</c:v>
                </c:pt>
                <c:pt idx="1247">
                  <c:v>124.8</c:v>
                </c:pt>
                <c:pt idx="1248">
                  <c:v>124.9</c:v>
                </c:pt>
                <c:pt idx="1249">
                  <c:v>125</c:v>
                </c:pt>
                <c:pt idx="1250">
                  <c:v>125.1</c:v>
                </c:pt>
                <c:pt idx="1251">
                  <c:v>125.2</c:v>
                </c:pt>
                <c:pt idx="1252">
                  <c:v>125.3</c:v>
                </c:pt>
                <c:pt idx="1253">
                  <c:v>125.4</c:v>
                </c:pt>
                <c:pt idx="1254">
                  <c:v>125.5</c:v>
                </c:pt>
                <c:pt idx="1255">
                  <c:v>125.6</c:v>
                </c:pt>
                <c:pt idx="1256">
                  <c:v>125.7</c:v>
                </c:pt>
                <c:pt idx="1257">
                  <c:v>125.8</c:v>
                </c:pt>
                <c:pt idx="1258">
                  <c:v>125.9</c:v>
                </c:pt>
                <c:pt idx="1259">
                  <c:v>126</c:v>
                </c:pt>
                <c:pt idx="1260">
                  <c:v>126.1</c:v>
                </c:pt>
                <c:pt idx="1261">
                  <c:v>126.2</c:v>
                </c:pt>
                <c:pt idx="1262">
                  <c:v>126.3</c:v>
                </c:pt>
                <c:pt idx="1263">
                  <c:v>126.4</c:v>
                </c:pt>
                <c:pt idx="1264">
                  <c:v>126.5</c:v>
                </c:pt>
                <c:pt idx="1265">
                  <c:v>126.6</c:v>
                </c:pt>
                <c:pt idx="1266">
                  <c:v>126.7</c:v>
                </c:pt>
                <c:pt idx="1267">
                  <c:v>126.8</c:v>
                </c:pt>
                <c:pt idx="1268">
                  <c:v>126.9</c:v>
                </c:pt>
                <c:pt idx="1269">
                  <c:v>127</c:v>
                </c:pt>
                <c:pt idx="1270">
                  <c:v>127.1</c:v>
                </c:pt>
                <c:pt idx="1271">
                  <c:v>127.2</c:v>
                </c:pt>
                <c:pt idx="1272">
                  <c:v>127.3</c:v>
                </c:pt>
                <c:pt idx="1273">
                  <c:v>127.4</c:v>
                </c:pt>
                <c:pt idx="1274">
                  <c:v>127.5</c:v>
                </c:pt>
                <c:pt idx="1275">
                  <c:v>127.6</c:v>
                </c:pt>
                <c:pt idx="1276">
                  <c:v>127.7</c:v>
                </c:pt>
                <c:pt idx="1277">
                  <c:v>127.8</c:v>
                </c:pt>
                <c:pt idx="1278">
                  <c:v>127.9</c:v>
                </c:pt>
                <c:pt idx="1279">
                  <c:v>128</c:v>
                </c:pt>
                <c:pt idx="1280">
                  <c:v>128.1</c:v>
                </c:pt>
                <c:pt idx="1281">
                  <c:v>128.19999999999999</c:v>
                </c:pt>
                <c:pt idx="1282">
                  <c:v>128.30000000000001</c:v>
                </c:pt>
                <c:pt idx="1283">
                  <c:v>128.4</c:v>
                </c:pt>
                <c:pt idx="1284">
                  <c:v>128.5</c:v>
                </c:pt>
                <c:pt idx="1285">
                  <c:v>128.6</c:v>
                </c:pt>
                <c:pt idx="1286">
                  <c:v>128.69999999999999</c:v>
                </c:pt>
                <c:pt idx="1287">
                  <c:v>128.80000000000001</c:v>
                </c:pt>
                <c:pt idx="1288">
                  <c:v>128.9</c:v>
                </c:pt>
                <c:pt idx="1289">
                  <c:v>129</c:v>
                </c:pt>
                <c:pt idx="1290">
                  <c:v>129.1</c:v>
                </c:pt>
                <c:pt idx="1291">
                  <c:v>129.19999999999999</c:v>
                </c:pt>
                <c:pt idx="1292">
                  <c:v>129.30000000000001</c:v>
                </c:pt>
                <c:pt idx="1293">
                  <c:v>129.4</c:v>
                </c:pt>
                <c:pt idx="1294">
                  <c:v>129.5</c:v>
                </c:pt>
                <c:pt idx="1295">
                  <c:v>129.6</c:v>
                </c:pt>
                <c:pt idx="1296">
                  <c:v>129.69999999999999</c:v>
                </c:pt>
                <c:pt idx="1297">
                  <c:v>129.80000000000001</c:v>
                </c:pt>
                <c:pt idx="1298">
                  <c:v>129.9</c:v>
                </c:pt>
                <c:pt idx="1299">
                  <c:v>130</c:v>
                </c:pt>
                <c:pt idx="1300">
                  <c:v>130.1</c:v>
                </c:pt>
                <c:pt idx="1301">
                  <c:v>130.19999999999999</c:v>
                </c:pt>
                <c:pt idx="1302">
                  <c:v>130.30000000000001</c:v>
                </c:pt>
                <c:pt idx="1303">
                  <c:v>130.4</c:v>
                </c:pt>
                <c:pt idx="1304">
                  <c:v>130.5</c:v>
                </c:pt>
                <c:pt idx="1305">
                  <c:v>130.6</c:v>
                </c:pt>
                <c:pt idx="1306">
                  <c:v>130.69999999999999</c:v>
                </c:pt>
                <c:pt idx="1307">
                  <c:v>130.80000000000001</c:v>
                </c:pt>
                <c:pt idx="1308">
                  <c:v>130.9</c:v>
                </c:pt>
                <c:pt idx="1309">
                  <c:v>131</c:v>
                </c:pt>
                <c:pt idx="1310">
                  <c:v>131.1</c:v>
                </c:pt>
                <c:pt idx="1311">
                  <c:v>131.19999999999999</c:v>
                </c:pt>
                <c:pt idx="1312">
                  <c:v>131.30000000000001</c:v>
                </c:pt>
                <c:pt idx="1313">
                  <c:v>131.4</c:v>
                </c:pt>
                <c:pt idx="1314">
                  <c:v>131.5</c:v>
                </c:pt>
                <c:pt idx="1315">
                  <c:v>131.6</c:v>
                </c:pt>
                <c:pt idx="1316">
                  <c:v>131.69999999999999</c:v>
                </c:pt>
                <c:pt idx="1317">
                  <c:v>131.80000000000001</c:v>
                </c:pt>
                <c:pt idx="1318">
                  <c:v>131.9</c:v>
                </c:pt>
                <c:pt idx="1319">
                  <c:v>132</c:v>
                </c:pt>
                <c:pt idx="1320">
                  <c:v>132.1</c:v>
                </c:pt>
                <c:pt idx="1321">
                  <c:v>132.19999999999999</c:v>
                </c:pt>
                <c:pt idx="1322">
                  <c:v>132.30000000000001</c:v>
                </c:pt>
                <c:pt idx="1323">
                  <c:v>132.4</c:v>
                </c:pt>
                <c:pt idx="1324">
                  <c:v>132.5</c:v>
                </c:pt>
                <c:pt idx="1325">
                  <c:v>132.6</c:v>
                </c:pt>
                <c:pt idx="1326">
                  <c:v>132.69999999999999</c:v>
                </c:pt>
                <c:pt idx="1327">
                  <c:v>132.80000000000001</c:v>
                </c:pt>
                <c:pt idx="1328">
                  <c:v>132.9</c:v>
                </c:pt>
                <c:pt idx="1329">
                  <c:v>133</c:v>
                </c:pt>
                <c:pt idx="1330">
                  <c:v>133.1</c:v>
                </c:pt>
                <c:pt idx="1331">
                  <c:v>133.19999999999999</c:v>
                </c:pt>
                <c:pt idx="1332">
                  <c:v>133.30000000000001</c:v>
                </c:pt>
                <c:pt idx="1333">
                  <c:v>133.4</c:v>
                </c:pt>
                <c:pt idx="1334">
                  <c:v>133.5</c:v>
                </c:pt>
                <c:pt idx="1335">
                  <c:v>133.6</c:v>
                </c:pt>
                <c:pt idx="1336">
                  <c:v>133.69999999999999</c:v>
                </c:pt>
                <c:pt idx="1337">
                  <c:v>133.80000000000001</c:v>
                </c:pt>
                <c:pt idx="1338">
                  <c:v>133.9</c:v>
                </c:pt>
                <c:pt idx="1339">
                  <c:v>134</c:v>
                </c:pt>
                <c:pt idx="1340">
                  <c:v>134.1</c:v>
                </c:pt>
                <c:pt idx="1341">
                  <c:v>134.19999999999999</c:v>
                </c:pt>
                <c:pt idx="1342">
                  <c:v>134.30000000000001</c:v>
                </c:pt>
                <c:pt idx="1343">
                  <c:v>134.4</c:v>
                </c:pt>
                <c:pt idx="1344">
                  <c:v>134.5</c:v>
                </c:pt>
                <c:pt idx="1345">
                  <c:v>134.6</c:v>
                </c:pt>
                <c:pt idx="1346">
                  <c:v>134.69999999999999</c:v>
                </c:pt>
                <c:pt idx="1347">
                  <c:v>134.80000000000001</c:v>
                </c:pt>
                <c:pt idx="1348">
                  <c:v>134.9</c:v>
                </c:pt>
                <c:pt idx="1349">
                  <c:v>135</c:v>
                </c:pt>
                <c:pt idx="1350">
                  <c:v>135.1</c:v>
                </c:pt>
                <c:pt idx="1351">
                  <c:v>135.19999999999999</c:v>
                </c:pt>
                <c:pt idx="1352">
                  <c:v>135.30000000000001</c:v>
                </c:pt>
                <c:pt idx="1353">
                  <c:v>135.4</c:v>
                </c:pt>
                <c:pt idx="1354">
                  <c:v>135.5</c:v>
                </c:pt>
                <c:pt idx="1355">
                  <c:v>135.6</c:v>
                </c:pt>
                <c:pt idx="1356">
                  <c:v>135.69999999999999</c:v>
                </c:pt>
                <c:pt idx="1357">
                  <c:v>135.80000000000001</c:v>
                </c:pt>
                <c:pt idx="1358">
                  <c:v>135.9</c:v>
                </c:pt>
                <c:pt idx="1359">
                  <c:v>136</c:v>
                </c:pt>
                <c:pt idx="1360">
                  <c:v>136.1</c:v>
                </c:pt>
                <c:pt idx="1361">
                  <c:v>136.19999999999999</c:v>
                </c:pt>
                <c:pt idx="1362">
                  <c:v>136.30000000000001</c:v>
                </c:pt>
                <c:pt idx="1363">
                  <c:v>136.4</c:v>
                </c:pt>
                <c:pt idx="1364">
                  <c:v>136.5</c:v>
                </c:pt>
                <c:pt idx="1365">
                  <c:v>136.6</c:v>
                </c:pt>
                <c:pt idx="1366">
                  <c:v>136.69999999999999</c:v>
                </c:pt>
                <c:pt idx="1367">
                  <c:v>136.80000000000001</c:v>
                </c:pt>
                <c:pt idx="1368">
                  <c:v>136.9</c:v>
                </c:pt>
                <c:pt idx="1369">
                  <c:v>137</c:v>
                </c:pt>
                <c:pt idx="1370">
                  <c:v>137.1</c:v>
                </c:pt>
                <c:pt idx="1371">
                  <c:v>137.19999999999999</c:v>
                </c:pt>
                <c:pt idx="1372">
                  <c:v>137.30000000000001</c:v>
                </c:pt>
                <c:pt idx="1373">
                  <c:v>137.4</c:v>
                </c:pt>
                <c:pt idx="1374">
                  <c:v>137.5</c:v>
                </c:pt>
                <c:pt idx="1375">
                  <c:v>137.6</c:v>
                </c:pt>
                <c:pt idx="1376">
                  <c:v>137.69999999999999</c:v>
                </c:pt>
                <c:pt idx="1377">
                  <c:v>137.80000000000001</c:v>
                </c:pt>
                <c:pt idx="1378">
                  <c:v>137.9</c:v>
                </c:pt>
                <c:pt idx="1379">
                  <c:v>138</c:v>
                </c:pt>
                <c:pt idx="1380">
                  <c:v>138.1</c:v>
                </c:pt>
                <c:pt idx="1381">
                  <c:v>138.19999999999999</c:v>
                </c:pt>
                <c:pt idx="1382">
                  <c:v>138.30000000000001</c:v>
                </c:pt>
                <c:pt idx="1383">
                  <c:v>138.4</c:v>
                </c:pt>
                <c:pt idx="1384">
                  <c:v>138.5</c:v>
                </c:pt>
                <c:pt idx="1385">
                  <c:v>138.6</c:v>
                </c:pt>
                <c:pt idx="1386">
                  <c:v>138.69999999999999</c:v>
                </c:pt>
                <c:pt idx="1387">
                  <c:v>138.80000000000001</c:v>
                </c:pt>
                <c:pt idx="1388">
                  <c:v>138.9</c:v>
                </c:pt>
                <c:pt idx="1389">
                  <c:v>139</c:v>
                </c:pt>
                <c:pt idx="1390">
                  <c:v>139.1</c:v>
                </c:pt>
                <c:pt idx="1391">
                  <c:v>139.19999999999999</c:v>
                </c:pt>
                <c:pt idx="1392">
                  <c:v>139.30000000000001</c:v>
                </c:pt>
                <c:pt idx="1393">
                  <c:v>139.4</c:v>
                </c:pt>
                <c:pt idx="1394">
                  <c:v>139.5</c:v>
                </c:pt>
                <c:pt idx="1395">
                  <c:v>139.6</c:v>
                </c:pt>
                <c:pt idx="1396">
                  <c:v>139.69999999999999</c:v>
                </c:pt>
                <c:pt idx="1397">
                  <c:v>139.80000000000001</c:v>
                </c:pt>
                <c:pt idx="1398">
                  <c:v>139.9</c:v>
                </c:pt>
                <c:pt idx="1399">
                  <c:v>140</c:v>
                </c:pt>
                <c:pt idx="1400">
                  <c:v>140.1</c:v>
                </c:pt>
                <c:pt idx="1401">
                  <c:v>140.19999999999999</c:v>
                </c:pt>
                <c:pt idx="1402">
                  <c:v>140.30000000000001</c:v>
                </c:pt>
                <c:pt idx="1403">
                  <c:v>140.4</c:v>
                </c:pt>
                <c:pt idx="1404">
                  <c:v>140.5</c:v>
                </c:pt>
                <c:pt idx="1405">
                  <c:v>140.6</c:v>
                </c:pt>
                <c:pt idx="1406">
                  <c:v>140.69999999999999</c:v>
                </c:pt>
                <c:pt idx="1407">
                  <c:v>140.80000000000001</c:v>
                </c:pt>
                <c:pt idx="1408">
                  <c:v>140.9</c:v>
                </c:pt>
                <c:pt idx="1409">
                  <c:v>141</c:v>
                </c:pt>
                <c:pt idx="1410">
                  <c:v>141.1</c:v>
                </c:pt>
                <c:pt idx="1411">
                  <c:v>141.19999999999999</c:v>
                </c:pt>
                <c:pt idx="1412">
                  <c:v>141.30000000000001</c:v>
                </c:pt>
                <c:pt idx="1413">
                  <c:v>141.4</c:v>
                </c:pt>
                <c:pt idx="1414">
                  <c:v>141.5</c:v>
                </c:pt>
                <c:pt idx="1415">
                  <c:v>141.6</c:v>
                </c:pt>
                <c:pt idx="1416">
                  <c:v>141.69999999999999</c:v>
                </c:pt>
                <c:pt idx="1417">
                  <c:v>141.80000000000001</c:v>
                </c:pt>
                <c:pt idx="1418">
                  <c:v>141.9</c:v>
                </c:pt>
                <c:pt idx="1419">
                  <c:v>142</c:v>
                </c:pt>
                <c:pt idx="1420">
                  <c:v>142.1</c:v>
                </c:pt>
                <c:pt idx="1421">
                  <c:v>142.19999999999999</c:v>
                </c:pt>
                <c:pt idx="1422">
                  <c:v>142.30000000000001</c:v>
                </c:pt>
                <c:pt idx="1423">
                  <c:v>142.4</c:v>
                </c:pt>
                <c:pt idx="1424">
                  <c:v>142.5</c:v>
                </c:pt>
                <c:pt idx="1425">
                  <c:v>142.6</c:v>
                </c:pt>
                <c:pt idx="1426">
                  <c:v>142.69999999999999</c:v>
                </c:pt>
                <c:pt idx="1427">
                  <c:v>142.80000000000001</c:v>
                </c:pt>
                <c:pt idx="1428">
                  <c:v>142.9</c:v>
                </c:pt>
                <c:pt idx="1429">
                  <c:v>143</c:v>
                </c:pt>
                <c:pt idx="1430">
                  <c:v>143.1</c:v>
                </c:pt>
                <c:pt idx="1431">
                  <c:v>143.19999999999999</c:v>
                </c:pt>
                <c:pt idx="1432">
                  <c:v>143.30000000000001</c:v>
                </c:pt>
                <c:pt idx="1433">
                  <c:v>143.4</c:v>
                </c:pt>
                <c:pt idx="1434">
                  <c:v>143.5</c:v>
                </c:pt>
                <c:pt idx="1435">
                  <c:v>143.6</c:v>
                </c:pt>
                <c:pt idx="1436">
                  <c:v>143.69999999999999</c:v>
                </c:pt>
                <c:pt idx="1437">
                  <c:v>143.80000000000001</c:v>
                </c:pt>
                <c:pt idx="1438">
                  <c:v>143.9</c:v>
                </c:pt>
                <c:pt idx="1439">
                  <c:v>144</c:v>
                </c:pt>
                <c:pt idx="1440">
                  <c:v>144.1</c:v>
                </c:pt>
                <c:pt idx="1441">
                  <c:v>144.19999999999999</c:v>
                </c:pt>
                <c:pt idx="1442">
                  <c:v>144.30000000000001</c:v>
                </c:pt>
                <c:pt idx="1443">
                  <c:v>144.4</c:v>
                </c:pt>
                <c:pt idx="1444">
                  <c:v>144.5</c:v>
                </c:pt>
                <c:pt idx="1445">
                  <c:v>144.6</c:v>
                </c:pt>
                <c:pt idx="1446">
                  <c:v>144.69999999999999</c:v>
                </c:pt>
                <c:pt idx="1447">
                  <c:v>144.80000000000001</c:v>
                </c:pt>
                <c:pt idx="1448">
                  <c:v>144.9</c:v>
                </c:pt>
                <c:pt idx="1449">
                  <c:v>145</c:v>
                </c:pt>
                <c:pt idx="1450">
                  <c:v>145.1</c:v>
                </c:pt>
                <c:pt idx="1451">
                  <c:v>145.19999999999999</c:v>
                </c:pt>
                <c:pt idx="1452">
                  <c:v>145.30000000000001</c:v>
                </c:pt>
                <c:pt idx="1453">
                  <c:v>145.4</c:v>
                </c:pt>
                <c:pt idx="1454">
                  <c:v>145.5</c:v>
                </c:pt>
                <c:pt idx="1455">
                  <c:v>145.6</c:v>
                </c:pt>
                <c:pt idx="1456">
                  <c:v>145.69999999999999</c:v>
                </c:pt>
                <c:pt idx="1457">
                  <c:v>145.80000000000001</c:v>
                </c:pt>
                <c:pt idx="1458">
                  <c:v>145.9</c:v>
                </c:pt>
                <c:pt idx="1459">
                  <c:v>146</c:v>
                </c:pt>
                <c:pt idx="1460">
                  <c:v>146.1</c:v>
                </c:pt>
                <c:pt idx="1461">
                  <c:v>146.19999999999999</c:v>
                </c:pt>
                <c:pt idx="1462">
                  <c:v>146.30000000000001</c:v>
                </c:pt>
                <c:pt idx="1463">
                  <c:v>146.4</c:v>
                </c:pt>
                <c:pt idx="1464">
                  <c:v>146.5</c:v>
                </c:pt>
                <c:pt idx="1465">
                  <c:v>146.6</c:v>
                </c:pt>
                <c:pt idx="1466">
                  <c:v>146.69999999999999</c:v>
                </c:pt>
                <c:pt idx="1467">
                  <c:v>146.80000000000001</c:v>
                </c:pt>
                <c:pt idx="1468">
                  <c:v>146.9</c:v>
                </c:pt>
                <c:pt idx="1469">
                  <c:v>147</c:v>
                </c:pt>
                <c:pt idx="1470">
                  <c:v>147.1</c:v>
                </c:pt>
                <c:pt idx="1471">
                  <c:v>147.19999999999999</c:v>
                </c:pt>
                <c:pt idx="1472">
                  <c:v>147.30000000000001</c:v>
                </c:pt>
                <c:pt idx="1473">
                  <c:v>147.4</c:v>
                </c:pt>
                <c:pt idx="1474">
                  <c:v>147.5</c:v>
                </c:pt>
                <c:pt idx="1475">
                  <c:v>147.6</c:v>
                </c:pt>
                <c:pt idx="1476">
                  <c:v>147.69999999999999</c:v>
                </c:pt>
                <c:pt idx="1477">
                  <c:v>147.80000000000001</c:v>
                </c:pt>
                <c:pt idx="1478">
                  <c:v>147.9</c:v>
                </c:pt>
                <c:pt idx="1479">
                  <c:v>148</c:v>
                </c:pt>
                <c:pt idx="1480">
                  <c:v>148.1</c:v>
                </c:pt>
                <c:pt idx="1481">
                  <c:v>148.19999999999999</c:v>
                </c:pt>
                <c:pt idx="1482">
                  <c:v>148.30000000000001</c:v>
                </c:pt>
                <c:pt idx="1483">
                  <c:v>148.4</c:v>
                </c:pt>
                <c:pt idx="1484">
                  <c:v>148.5</c:v>
                </c:pt>
                <c:pt idx="1485">
                  <c:v>148.6</c:v>
                </c:pt>
                <c:pt idx="1486">
                  <c:v>148.69999999999999</c:v>
                </c:pt>
                <c:pt idx="1487">
                  <c:v>148.80000000000001</c:v>
                </c:pt>
                <c:pt idx="1488">
                  <c:v>148.9</c:v>
                </c:pt>
                <c:pt idx="1489">
                  <c:v>149</c:v>
                </c:pt>
                <c:pt idx="1490">
                  <c:v>149.1</c:v>
                </c:pt>
                <c:pt idx="1491">
                  <c:v>149.19999999999999</c:v>
                </c:pt>
                <c:pt idx="1492">
                  <c:v>149.30000000000001</c:v>
                </c:pt>
                <c:pt idx="1493">
                  <c:v>149.4</c:v>
                </c:pt>
                <c:pt idx="1494">
                  <c:v>149.5</c:v>
                </c:pt>
                <c:pt idx="1495">
                  <c:v>149.6</c:v>
                </c:pt>
                <c:pt idx="1496">
                  <c:v>149.69999999999999</c:v>
                </c:pt>
                <c:pt idx="1497">
                  <c:v>149.80000000000001</c:v>
                </c:pt>
                <c:pt idx="1498">
                  <c:v>149.9</c:v>
                </c:pt>
                <c:pt idx="1499">
                  <c:v>150</c:v>
                </c:pt>
                <c:pt idx="1500">
                  <c:v>150.1</c:v>
                </c:pt>
                <c:pt idx="1501">
                  <c:v>150.19999999999999</c:v>
                </c:pt>
                <c:pt idx="1502">
                  <c:v>150.30000000000001</c:v>
                </c:pt>
                <c:pt idx="1503">
                  <c:v>150.4</c:v>
                </c:pt>
                <c:pt idx="1504">
                  <c:v>150.5</c:v>
                </c:pt>
                <c:pt idx="1505">
                  <c:v>150.6</c:v>
                </c:pt>
                <c:pt idx="1506">
                  <c:v>150.69999999999999</c:v>
                </c:pt>
                <c:pt idx="1507">
                  <c:v>150.80000000000001</c:v>
                </c:pt>
                <c:pt idx="1508">
                  <c:v>150.9</c:v>
                </c:pt>
                <c:pt idx="1509">
                  <c:v>151</c:v>
                </c:pt>
                <c:pt idx="1510">
                  <c:v>151.1</c:v>
                </c:pt>
                <c:pt idx="1511">
                  <c:v>151.19999999999999</c:v>
                </c:pt>
                <c:pt idx="1512">
                  <c:v>151.30000000000001</c:v>
                </c:pt>
                <c:pt idx="1513">
                  <c:v>151.4</c:v>
                </c:pt>
                <c:pt idx="1514">
                  <c:v>151.5</c:v>
                </c:pt>
                <c:pt idx="1515">
                  <c:v>151.6</c:v>
                </c:pt>
                <c:pt idx="1516">
                  <c:v>151.69999999999999</c:v>
                </c:pt>
                <c:pt idx="1517">
                  <c:v>151.80000000000001</c:v>
                </c:pt>
                <c:pt idx="1518">
                  <c:v>151.9</c:v>
                </c:pt>
                <c:pt idx="1519">
                  <c:v>152</c:v>
                </c:pt>
                <c:pt idx="1520">
                  <c:v>152.1</c:v>
                </c:pt>
                <c:pt idx="1521">
                  <c:v>152.19999999999999</c:v>
                </c:pt>
                <c:pt idx="1522">
                  <c:v>152.30000000000001</c:v>
                </c:pt>
                <c:pt idx="1523">
                  <c:v>152.4</c:v>
                </c:pt>
                <c:pt idx="1524">
                  <c:v>152.5</c:v>
                </c:pt>
                <c:pt idx="1525">
                  <c:v>152.6</c:v>
                </c:pt>
                <c:pt idx="1526">
                  <c:v>152.69999999999999</c:v>
                </c:pt>
                <c:pt idx="1527">
                  <c:v>152.80000000000001</c:v>
                </c:pt>
                <c:pt idx="1528">
                  <c:v>152.9</c:v>
                </c:pt>
                <c:pt idx="1529">
                  <c:v>153</c:v>
                </c:pt>
                <c:pt idx="1530">
                  <c:v>153.1</c:v>
                </c:pt>
                <c:pt idx="1531">
                  <c:v>153.19999999999999</c:v>
                </c:pt>
                <c:pt idx="1532">
                  <c:v>153.30000000000001</c:v>
                </c:pt>
                <c:pt idx="1533">
                  <c:v>153.4</c:v>
                </c:pt>
                <c:pt idx="1534">
                  <c:v>153.5</c:v>
                </c:pt>
                <c:pt idx="1535">
                  <c:v>153.6</c:v>
                </c:pt>
                <c:pt idx="1536">
                  <c:v>153.69999999999999</c:v>
                </c:pt>
                <c:pt idx="1537">
                  <c:v>153.80000000000001</c:v>
                </c:pt>
                <c:pt idx="1538">
                  <c:v>153.9</c:v>
                </c:pt>
                <c:pt idx="1539">
                  <c:v>154</c:v>
                </c:pt>
                <c:pt idx="1540">
                  <c:v>154.1</c:v>
                </c:pt>
                <c:pt idx="1541">
                  <c:v>154.19999999999999</c:v>
                </c:pt>
                <c:pt idx="1542">
                  <c:v>154.30000000000001</c:v>
                </c:pt>
                <c:pt idx="1543">
                  <c:v>154.4</c:v>
                </c:pt>
                <c:pt idx="1544">
                  <c:v>154.5</c:v>
                </c:pt>
                <c:pt idx="1545">
                  <c:v>154.6</c:v>
                </c:pt>
                <c:pt idx="1546">
                  <c:v>154.69999999999999</c:v>
                </c:pt>
                <c:pt idx="1547">
                  <c:v>154.80000000000001</c:v>
                </c:pt>
                <c:pt idx="1548">
                  <c:v>154.9</c:v>
                </c:pt>
                <c:pt idx="1549">
                  <c:v>155</c:v>
                </c:pt>
                <c:pt idx="1550">
                  <c:v>155.1</c:v>
                </c:pt>
                <c:pt idx="1551">
                  <c:v>155.19999999999999</c:v>
                </c:pt>
                <c:pt idx="1552">
                  <c:v>155.30000000000001</c:v>
                </c:pt>
                <c:pt idx="1553">
                  <c:v>155.4</c:v>
                </c:pt>
                <c:pt idx="1554">
                  <c:v>155.5</c:v>
                </c:pt>
                <c:pt idx="1555">
                  <c:v>155.6</c:v>
                </c:pt>
                <c:pt idx="1556">
                  <c:v>155.69999999999999</c:v>
                </c:pt>
                <c:pt idx="1557">
                  <c:v>155.80000000000001</c:v>
                </c:pt>
                <c:pt idx="1558">
                  <c:v>155.9</c:v>
                </c:pt>
                <c:pt idx="1559">
                  <c:v>156</c:v>
                </c:pt>
                <c:pt idx="1560">
                  <c:v>156.1</c:v>
                </c:pt>
                <c:pt idx="1561">
                  <c:v>156.19999999999999</c:v>
                </c:pt>
                <c:pt idx="1562">
                  <c:v>156.30000000000001</c:v>
                </c:pt>
                <c:pt idx="1563">
                  <c:v>156.4</c:v>
                </c:pt>
                <c:pt idx="1564">
                  <c:v>156.5</c:v>
                </c:pt>
                <c:pt idx="1565">
                  <c:v>156.6</c:v>
                </c:pt>
                <c:pt idx="1566">
                  <c:v>156.69999999999999</c:v>
                </c:pt>
                <c:pt idx="1567">
                  <c:v>156.80000000000001</c:v>
                </c:pt>
                <c:pt idx="1568">
                  <c:v>156.9</c:v>
                </c:pt>
                <c:pt idx="1569">
                  <c:v>157</c:v>
                </c:pt>
                <c:pt idx="1570">
                  <c:v>157.1</c:v>
                </c:pt>
                <c:pt idx="1571">
                  <c:v>157.19999999999999</c:v>
                </c:pt>
                <c:pt idx="1572">
                  <c:v>157.30000000000001</c:v>
                </c:pt>
                <c:pt idx="1573">
                  <c:v>157.4</c:v>
                </c:pt>
                <c:pt idx="1574">
                  <c:v>157.5</c:v>
                </c:pt>
                <c:pt idx="1575">
                  <c:v>157.6</c:v>
                </c:pt>
                <c:pt idx="1576">
                  <c:v>157.69999999999999</c:v>
                </c:pt>
                <c:pt idx="1577">
                  <c:v>157.80000000000001</c:v>
                </c:pt>
                <c:pt idx="1578">
                  <c:v>157.9</c:v>
                </c:pt>
                <c:pt idx="1579">
                  <c:v>158</c:v>
                </c:pt>
                <c:pt idx="1580">
                  <c:v>158.1</c:v>
                </c:pt>
                <c:pt idx="1581">
                  <c:v>158.19999999999999</c:v>
                </c:pt>
                <c:pt idx="1582">
                  <c:v>158.30000000000001</c:v>
                </c:pt>
                <c:pt idx="1583">
                  <c:v>158.4</c:v>
                </c:pt>
                <c:pt idx="1584">
                  <c:v>158.5</c:v>
                </c:pt>
                <c:pt idx="1585">
                  <c:v>158.6</c:v>
                </c:pt>
                <c:pt idx="1586">
                  <c:v>158.69999999999999</c:v>
                </c:pt>
                <c:pt idx="1587">
                  <c:v>158.80000000000001</c:v>
                </c:pt>
                <c:pt idx="1588">
                  <c:v>158.9</c:v>
                </c:pt>
                <c:pt idx="1589">
                  <c:v>159</c:v>
                </c:pt>
                <c:pt idx="1590">
                  <c:v>159.1</c:v>
                </c:pt>
                <c:pt idx="1591">
                  <c:v>159.19999999999999</c:v>
                </c:pt>
                <c:pt idx="1592">
                  <c:v>159.30000000000001</c:v>
                </c:pt>
                <c:pt idx="1593">
                  <c:v>159.4</c:v>
                </c:pt>
                <c:pt idx="1594">
                  <c:v>159.5</c:v>
                </c:pt>
                <c:pt idx="1595">
                  <c:v>159.6</c:v>
                </c:pt>
                <c:pt idx="1596">
                  <c:v>159.69999999999999</c:v>
                </c:pt>
                <c:pt idx="1597">
                  <c:v>159.80000000000001</c:v>
                </c:pt>
                <c:pt idx="1598">
                  <c:v>159.9</c:v>
                </c:pt>
                <c:pt idx="1599">
                  <c:v>160</c:v>
                </c:pt>
                <c:pt idx="1600">
                  <c:v>160.1</c:v>
                </c:pt>
                <c:pt idx="1601">
                  <c:v>160.19999999999999</c:v>
                </c:pt>
                <c:pt idx="1602">
                  <c:v>160.30000000000001</c:v>
                </c:pt>
                <c:pt idx="1603">
                  <c:v>160.4</c:v>
                </c:pt>
                <c:pt idx="1604">
                  <c:v>160.5</c:v>
                </c:pt>
                <c:pt idx="1605">
                  <c:v>160.6</c:v>
                </c:pt>
                <c:pt idx="1606">
                  <c:v>160.69999999999999</c:v>
                </c:pt>
                <c:pt idx="1607">
                  <c:v>160.80000000000001</c:v>
                </c:pt>
                <c:pt idx="1608">
                  <c:v>160.9</c:v>
                </c:pt>
                <c:pt idx="1609">
                  <c:v>161</c:v>
                </c:pt>
                <c:pt idx="1610">
                  <c:v>161.1</c:v>
                </c:pt>
                <c:pt idx="1611">
                  <c:v>161.19999999999999</c:v>
                </c:pt>
                <c:pt idx="1612">
                  <c:v>161.30000000000001</c:v>
                </c:pt>
                <c:pt idx="1613">
                  <c:v>161.4</c:v>
                </c:pt>
                <c:pt idx="1614">
                  <c:v>161.5</c:v>
                </c:pt>
                <c:pt idx="1615">
                  <c:v>161.6</c:v>
                </c:pt>
                <c:pt idx="1616">
                  <c:v>161.69999999999999</c:v>
                </c:pt>
                <c:pt idx="1617">
                  <c:v>161.80000000000001</c:v>
                </c:pt>
                <c:pt idx="1618">
                  <c:v>161.9</c:v>
                </c:pt>
                <c:pt idx="1619">
                  <c:v>162</c:v>
                </c:pt>
                <c:pt idx="1620">
                  <c:v>162.1</c:v>
                </c:pt>
                <c:pt idx="1621">
                  <c:v>162.19999999999999</c:v>
                </c:pt>
                <c:pt idx="1622">
                  <c:v>162.30000000000001</c:v>
                </c:pt>
                <c:pt idx="1623">
                  <c:v>162.4</c:v>
                </c:pt>
                <c:pt idx="1624">
                  <c:v>162.5</c:v>
                </c:pt>
                <c:pt idx="1625">
                  <c:v>162.6</c:v>
                </c:pt>
                <c:pt idx="1626">
                  <c:v>162.69999999999999</c:v>
                </c:pt>
                <c:pt idx="1627">
                  <c:v>162.80000000000001</c:v>
                </c:pt>
                <c:pt idx="1628">
                  <c:v>162.9</c:v>
                </c:pt>
                <c:pt idx="1629">
                  <c:v>163</c:v>
                </c:pt>
                <c:pt idx="1630">
                  <c:v>163.1</c:v>
                </c:pt>
                <c:pt idx="1631">
                  <c:v>163.19999999999999</c:v>
                </c:pt>
                <c:pt idx="1632">
                  <c:v>163.30000000000001</c:v>
                </c:pt>
                <c:pt idx="1633">
                  <c:v>163.4</c:v>
                </c:pt>
                <c:pt idx="1634">
                  <c:v>163.5</c:v>
                </c:pt>
                <c:pt idx="1635">
                  <c:v>163.6</c:v>
                </c:pt>
                <c:pt idx="1636">
                  <c:v>163.69999999999999</c:v>
                </c:pt>
                <c:pt idx="1637">
                  <c:v>163.80000000000001</c:v>
                </c:pt>
                <c:pt idx="1638">
                  <c:v>163.9</c:v>
                </c:pt>
                <c:pt idx="1639">
                  <c:v>164</c:v>
                </c:pt>
                <c:pt idx="1640">
                  <c:v>164.1</c:v>
                </c:pt>
                <c:pt idx="1641">
                  <c:v>164.2</c:v>
                </c:pt>
                <c:pt idx="1642">
                  <c:v>164.3</c:v>
                </c:pt>
                <c:pt idx="1643">
                  <c:v>164.4</c:v>
                </c:pt>
                <c:pt idx="1644">
                  <c:v>164.5</c:v>
                </c:pt>
                <c:pt idx="1645">
                  <c:v>164.6</c:v>
                </c:pt>
                <c:pt idx="1646">
                  <c:v>164.7</c:v>
                </c:pt>
                <c:pt idx="1647">
                  <c:v>164.8</c:v>
                </c:pt>
                <c:pt idx="1648">
                  <c:v>164.9</c:v>
                </c:pt>
                <c:pt idx="1649">
                  <c:v>165</c:v>
                </c:pt>
                <c:pt idx="1650">
                  <c:v>165.1</c:v>
                </c:pt>
                <c:pt idx="1651">
                  <c:v>165.2</c:v>
                </c:pt>
                <c:pt idx="1652">
                  <c:v>165.3</c:v>
                </c:pt>
                <c:pt idx="1653">
                  <c:v>165.4</c:v>
                </c:pt>
                <c:pt idx="1654">
                  <c:v>165.5</c:v>
                </c:pt>
                <c:pt idx="1655">
                  <c:v>165.6</c:v>
                </c:pt>
                <c:pt idx="1656">
                  <c:v>165.7</c:v>
                </c:pt>
                <c:pt idx="1657">
                  <c:v>165.8</c:v>
                </c:pt>
                <c:pt idx="1658">
                  <c:v>165.9</c:v>
                </c:pt>
                <c:pt idx="1659">
                  <c:v>166</c:v>
                </c:pt>
                <c:pt idx="1660">
                  <c:v>166.1</c:v>
                </c:pt>
                <c:pt idx="1661">
                  <c:v>166.2</c:v>
                </c:pt>
                <c:pt idx="1662">
                  <c:v>166.3</c:v>
                </c:pt>
                <c:pt idx="1663">
                  <c:v>166.4</c:v>
                </c:pt>
                <c:pt idx="1664">
                  <c:v>166.5</c:v>
                </c:pt>
                <c:pt idx="1665">
                  <c:v>166.6</c:v>
                </c:pt>
                <c:pt idx="1666">
                  <c:v>166.7</c:v>
                </c:pt>
                <c:pt idx="1667">
                  <c:v>166.8</c:v>
                </c:pt>
                <c:pt idx="1668">
                  <c:v>166.9</c:v>
                </c:pt>
                <c:pt idx="1669">
                  <c:v>167</c:v>
                </c:pt>
                <c:pt idx="1670">
                  <c:v>167.1</c:v>
                </c:pt>
                <c:pt idx="1671">
                  <c:v>167.2</c:v>
                </c:pt>
                <c:pt idx="1672">
                  <c:v>167.3</c:v>
                </c:pt>
                <c:pt idx="1673">
                  <c:v>167.4</c:v>
                </c:pt>
                <c:pt idx="1674">
                  <c:v>167.5</c:v>
                </c:pt>
                <c:pt idx="1675">
                  <c:v>167.6</c:v>
                </c:pt>
                <c:pt idx="1676">
                  <c:v>167.7</c:v>
                </c:pt>
                <c:pt idx="1677">
                  <c:v>167.8</c:v>
                </c:pt>
                <c:pt idx="1678">
                  <c:v>167.9</c:v>
                </c:pt>
                <c:pt idx="1679">
                  <c:v>168</c:v>
                </c:pt>
                <c:pt idx="1680">
                  <c:v>168.1</c:v>
                </c:pt>
                <c:pt idx="1681">
                  <c:v>168.2</c:v>
                </c:pt>
                <c:pt idx="1682">
                  <c:v>168.3</c:v>
                </c:pt>
                <c:pt idx="1683">
                  <c:v>168.4</c:v>
                </c:pt>
                <c:pt idx="1684">
                  <c:v>168.5</c:v>
                </c:pt>
                <c:pt idx="1685">
                  <c:v>168.6</c:v>
                </c:pt>
                <c:pt idx="1686">
                  <c:v>168.7</c:v>
                </c:pt>
                <c:pt idx="1687">
                  <c:v>168.8</c:v>
                </c:pt>
                <c:pt idx="1688">
                  <c:v>168.9</c:v>
                </c:pt>
                <c:pt idx="1689">
                  <c:v>169</c:v>
                </c:pt>
                <c:pt idx="1690">
                  <c:v>169.1</c:v>
                </c:pt>
                <c:pt idx="1691">
                  <c:v>169.2</c:v>
                </c:pt>
                <c:pt idx="1692">
                  <c:v>169.3</c:v>
                </c:pt>
                <c:pt idx="1693">
                  <c:v>169.4</c:v>
                </c:pt>
                <c:pt idx="1694">
                  <c:v>169.5</c:v>
                </c:pt>
                <c:pt idx="1695">
                  <c:v>169.6</c:v>
                </c:pt>
                <c:pt idx="1696">
                  <c:v>169.7</c:v>
                </c:pt>
                <c:pt idx="1697">
                  <c:v>169.8</c:v>
                </c:pt>
                <c:pt idx="1698">
                  <c:v>169.9</c:v>
                </c:pt>
                <c:pt idx="1699">
                  <c:v>170</c:v>
                </c:pt>
                <c:pt idx="1700">
                  <c:v>170.1</c:v>
                </c:pt>
                <c:pt idx="1701">
                  <c:v>170.2</c:v>
                </c:pt>
                <c:pt idx="1702">
                  <c:v>170.3</c:v>
                </c:pt>
                <c:pt idx="1703">
                  <c:v>170.4</c:v>
                </c:pt>
                <c:pt idx="1704">
                  <c:v>170.5</c:v>
                </c:pt>
                <c:pt idx="1705">
                  <c:v>170.6</c:v>
                </c:pt>
                <c:pt idx="1706">
                  <c:v>170.7</c:v>
                </c:pt>
                <c:pt idx="1707">
                  <c:v>170.8</c:v>
                </c:pt>
                <c:pt idx="1708">
                  <c:v>170.9</c:v>
                </c:pt>
                <c:pt idx="1709">
                  <c:v>171</c:v>
                </c:pt>
                <c:pt idx="1710">
                  <c:v>171.1</c:v>
                </c:pt>
                <c:pt idx="1711">
                  <c:v>171.2</c:v>
                </c:pt>
                <c:pt idx="1712">
                  <c:v>171.3</c:v>
                </c:pt>
                <c:pt idx="1713">
                  <c:v>171.4</c:v>
                </c:pt>
                <c:pt idx="1714">
                  <c:v>171.5</c:v>
                </c:pt>
                <c:pt idx="1715">
                  <c:v>171.6</c:v>
                </c:pt>
                <c:pt idx="1716">
                  <c:v>171.7</c:v>
                </c:pt>
                <c:pt idx="1717">
                  <c:v>171.8</c:v>
                </c:pt>
                <c:pt idx="1718">
                  <c:v>171.9</c:v>
                </c:pt>
                <c:pt idx="1719">
                  <c:v>172</c:v>
                </c:pt>
                <c:pt idx="1720">
                  <c:v>172.1</c:v>
                </c:pt>
                <c:pt idx="1721">
                  <c:v>172.2</c:v>
                </c:pt>
                <c:pt idx="1722">
                  <c:v>172.3</c:v>
                </c:pt>
                <c:pt idx="1723">
                  <c:v>172.4</c:v>
                </c:pt>
                <c:pt idx="1724">
                  <c:v>172.5</c:v>
                </c:pt>
                <c:pt idx="1725">
                  <c:v>172.6</c:v>
                </c:pt>
                <c:pt idx="1726">
                  <c:v>172.7</c:v>
                </c:pt>
                <c:pt idx="1727">
                  <c:v>172.8</c:v>
                </c:pt>
                <c:pt idx="1728">
                  <c:v>172.9</c:v>
                </c:pt>
                <c:pt idx="1729">
                  <c:v>173</c:v>
                </c:pt>
                <c:pt idx="1730">
                  <c:v>173.1</c:v>
                </c:pt>
                <c:pt idx="1731">
                  <c:v>173.2</c:v>
                </c:pt>
                <c:pt idx="1732">
                  <c:v>173.3</c:v>
                </c:pt>
                <c:pt idx="1733">
                  <c:v>173.4</c:v>
                </c:pt>
                <c:pt idx="1734">
                  <c:v>173.5</c:v>
                </c:pt>
                <c:pt idx="1735">
                  <c:v>173.6</c:v>
                </c:pt>
                <c:pt idx="1736">
                  <c:v>173.7</c:v>
                </c:pt>
                <c:pt idx="1737">
                  <c:v>173.8</c:v>
                </c:pt>
                <c:pt idx="1738">
                  <c:v>173.9</c:v>
                </c:pt>
                <c:pt idx="1739">
                  <c:v>174</c:v>
                </c:pt>
                <c:pt idx="1740">
                  <c:v>174.1</c:v>
                </c:pt>
                <c:pt idx="1741">
                  <c:v>174.2</c:v>
                </c:pt>
                <c:pt idx="1742">
                  <c:v>174.3</c:v>
                </c:pt>
                <c:pt idx="1743">
                  <c:v>174.4</c:v>
                </c:pt>
                <c:pt idx="1744">
                  <c:v>174.5</c:v>
                </c:pt>
                <c:pt idx="1745">
                  <c:v>174.6</c:v>
                </c:pt>
                <c:pt idx="1746">
                  <c:v>174.7</c:v>
                </c:pt>
                <c:pt idx="1747">
                  <c:v>174.8</c:v>
                </c:pt>
                <c:pt idx="1748">
                  <c:v>174.9</c:v>
                </c:pt>
                <c:pt idx="1749">
                  <c:v>175</c:v>
                </c:pt>
                <c:pt idx="1750">
                  <c:v>175.1</c:v>
                </c:pt>
                <c:pt idx="1751">
                  <c:v>175.2</c:v>
                </c:pt>
                <c:pt idx="1752">
                  <c:v>175.3</c:v>
                </c:pt>
                <c:pt idx="1753">
                  <c:v>175.4</c:v>
                </c:pt>
                <c:pt idx="1754">
                  <c:v>175.5</c:v>
                </c:pt>
                <c:pt idx="1755">
                  <c:v>175.6</c:v>
                </c:pt>
                <c:pt idx="1756">
                  <c:v>175.7</c:v>
                </c:pt>
                <c:pt idx="1757">
                  <c:v>175.8</c:v>
                </c:pt>
                <c:pt idx="1758">
                  <c:v>175.9</c:v>
                </c:pt>
                <c:pt idx="1759">
                  <c:v>176</c:v>
                </c:pt>
                <c:pt idx="1760">
                  <c:v>176.1</c:v>
                </c:pt>
                <c:pt idx="1761">
                  <c:v>176.2</c:v>
                </c:pt>
                <c:pt idx="1762">
                  <c:v>176.3</c:v>
                </c:pt>
                <c:pt idx="1763">
                  <c:v>176.4</c:v>
                </c:pt>
                <c:pt idx="1764">
                  <c:v>176.5</c:v>
                </c:pt>
                <c:pt idx="1765">
                  <c:v>176.6</c:v>
                </c:pt>
                <c:pt idx="1766">
                  <c:v>176.7</c:v>
                </c:pt>
                <c:pt idx="1767">
                  <c:v>176.8</c:v>
                </c:pt>
                <c:pt idx="1768">
                  <c:v>176.9</c:v>
                </c:pt>
                <c:pt idx="1769">
                  <c:v>177</c:v>
                </c:pt>
                <c:pt idx="1770">
                  <c:v>177.1</c:v>
                </c:pt>
                <c:pt idx="1771">
                  <c:v>177.2</c:v>
                </c:pt>
                <c:pt idx="1772">
                  <c:v>177.3</c:v>
                </c:pt>
                <c:pt idx="1773">
                  <c:v>177.4</c:v>
                </c:pt>
                <c:pt idx="1774">
                  <c:v>177.5</c:v>
                </c:pt>
                <c:pt idx="1775">
                  <c:v>177.6</c:v>
                </c:pt>
                <c:pt idx="1776">
                  <c:v>177.7</c:v>
                </c:pt>
                <c:pt idx="1777">
                  <c:v>177.8</c:v>
                </c:pt>
                <c:pt idx="1778">
                  <c:v>177.9</c:v>
                </c:pt>
                <c:pt idx="1779">
                  <c:v>178</c:v>
                </c:pt>
                <c:pt idx="1780">
                  <c:v>178.1</c:v>
                </c:pt>
                <c:pt idx="1781">
                  <c:v>178.2</c:v>
                </c:pt>
                <c:pt idx="1782">
                  <c:v>178.3</c:v>
                </c:pt>
                <c:pt idx="1783">
                  <c:v>178.4</c:v>
                </c:pt>
                <c:pt idx="1784">
                  <c:v>178.5</c:v>
                </c:pt>
                <c:pt idx="1785">
                  <c:v>178.6</c:v>
                </c:pt>
                <c:pt idx="1786">
                  <c:v>178.7</c:v>
                </c:pt>
                <c:pt idx="1787">
                  <c:v>178.8</c:v>
                </c:pt>
                <c:pt idx="1788">
                  <c:v>178.9</c:v>
                </c:pt>
                <c:pt idx="1789">
                  <c:v>179</c:v>
                </c:pt>
                <c:pt idx="1790">
                  <c:v>179.1</c:v>
                </c:pt>
                <c:pt idx="1791">
                  <c:v>179.2</c:v>
                </c:pt>
                <c:pt idx="1792">
                  <c:v>179.3</c:v>
                </c:pt>
                <c:pt idx="1793">
                  <c:v>179.4</c:v>
                </c:pt>
                <c:pt idx="1794">
                  <c:v>179.5</c:v>
                </c:pt>
                <c:pt idx="1795">
                  <c:v>179.6</c:v>
                </c:pt>
                <c:pt idx="1796">
                  <c:v>179.7</c:v>
                </c:pt>
                <c:pt idx="1797">
                  <c:v>179.8</c:v>
                </c:pt>
                <c:pt idx="1798">
                  <c:v>179.9</c:v>
                </c:pt>
                <c:pt idx="1799">
                  <c:v>180</c:v>
                </c:pt>
                <c:pt idx="1800">
                  <c:v>180.1</c:v>
                </c:pt>
                <c:pt idx="1801">
                  <c:v>180.2</c:v>
                </c:pt>
                <c:pt idx="1802">
                  <c:v>180.3</c:v>
                </c:pt>
                <c:pt idx="1803">
                  <c:v>180.4</c:v>
                </c:pt>
                <c:pt idx="1804">
                  <c:v>180.5</c:v>
                </c:pt>
                <c:pt idx="1805">
                  <c:v>180.6</c:v>
                </c:pt>
                <c:pt idx="1806">
                  <c:v>180.7</c:v>
                </c:pt>
                <c:pt idx="1807">
                  <c:v>180.8</c:v>
                </c:pt>
                <c:pt idx="1808">
                  <c:v>180.9</c:v>
                </c:pt>
                <c:pt idx="1809">
                  <c:v>181</c:v>
                </c:pt>
                <c:pt idx="1810">
                  <c:v>181.1</c:v>
                </c:pt>
                <c:pt idx="1811">
                  <c:v>181.2</c:v>
                </c:pt>
                <c:pt idx="1812">
                  <c:v>181.3</c:v>
                </c:pt>
                <c:pt idx="1813">
                  <c:v>181.4</c:v>
                </c:pt>
                <c:pt idx="1814">
                  <c:v>181.5</c:v>
                </c:pt>
                <c:pt idx="1815">
                  <c:v>181.6</c:v>
                </c:pt>
                <c:pt idx="1816">
                  <c:v>181.7</c:v>
                </c:pt>
                <c:pt idx="1817">
                  <c:v>181.8</c:v>
                </c:pt>
                <c:pt idx="1818">
                  <c:v>181.9</c:v>
                </c:pt>
                <c:pt idx="1819">
                  <c:v>182</c:v>
                </c:pt>
                <c:pt idx="1820">
                  <c:v>182.1</c:v>
                </c:pt>
                <c:pt idx="1821">
                  <c:v>182.2</c:v>
                </c:pt>
                <c:pt idx="1822">
                  <c:v>182.3</c:v>
                </c:pt>
                <c:pt idx="1823">
                  <c:v>182.4</c:v>
                </c:pt>
                <c:pt idx="1824">
                  <c:v>182.5</c:v>
                </c:pt>
                <c:pt idx="1825">
                  <c:v>182.6</c:v>
                </c:pt>
                <c:pt idx="1826">
                  <c:v>182.7</c:v>
                </c:pt>
                <c:pt idx="1827">
                  <c:v>182.8</c:v>
                </c:pt>
                <c:pt idx="1828">
                  <c:v>182.9</c:v>
                </c:pt>
                <c:pt idx="1829">
                  <c:v>183</c:v>
                </c:pt>
                <c:pt idx="1830">
                  <c:v>183.1</c:v>
                </c:pt>
                <c:pt idx="1831">
                  <c:v>183.2</c:v>
                </c:pt>
                <c:pt idx="1832">
                  <c:v>183.3</c:v>
                </c:pt>
                <c:pt idx="1833">
                  <c:v>183.4</c:v>
                </c:pt>
                <c:pt idx="1834">
                  <c:v>183.5</c:v>
                </c:pt>
                <c:pt idx="1835">
                  <c:v>183.6</c:v>
                </c:pt>
                <c:pt idx="1836">
                  <c:v>183.7</c:v>
                </c:pt>
                <c:pt idx="1837">
                  <c:v>183.8</c:v>
                </c:pt>
                <c:pt idx="1838">
                  <c:v>183.9</c:v>
                </c:pt>
                <c:pt idx="1839">
                  <c:v>184</c:v>
                </c:pt>
                <c:pt idx="1840">
                  <c:v>184.1</c:v>
                </c:pt>
                <c:pt idx="1841">
                  <c:v>184.2</c:v>
                </c:pt>
                <c:pt idx="1842">
                  <c:v>184.3</c:v>
                </c:pt>
                <c:pt idx="1843">
                  <c:v>184.4</c:v>
                </c:pt>
                <c:pt idx="1844">
                  <c:v>184.5</c:v>
                </c:pt>
                <c:pt idx="1845">
                  <c:v>184.6</c:v>
                </c:pt>
                <c:pt idx="1846">
                  <c:v>184.7</c:v>
                </c:pt>
                <c:pt idx="1847">
                  <c:v>184.8</c:v>
                </c:pt>
                <c:pt idx="1848">
                  <c:v>184.9</c:v>
                </c:pt>
                <c:pt idx="1849">
                  <c:v>185</c:v>
                </c:pt>
                <c:pt idx="1850">
                  <c:v>185.1</c:v>
                </c:pt>
                <c:pt idx="1851">
                  <c:v>185.2</c:v>
                </c:pt>
                <c:pt idx="1852">
                  <c:v>185.3</c:v>
                </c:pt>
                <c:pt idx="1853">
                  <c:v>185.4</c:v>
                </c:pt>
                <c:pt idx="1854">
                  <c:v>185.5</c:v>
                </c:pt>
                <c:pt idx="1855">
                  <c:v>185.6</c:v>
                </c:pt>
                <c:pt idx="1856">
                  <c:v>185.7</c:v>
                </c:pt>
                <c:pt idx="1857">
                  <c:v>185.8</c:v>
                </c:pt>
                <c:pt idx="1858">
                  <c:v>185.9</c:v>
                </c:pt>
                <c:pt idx="1859">
                  <c:v>186</c:v>
                </c:pt>
                <c:pt idx="1860">
                  <c:v>186.1</c:v>
                </c:pt>
                <c:pt idx="1861">
                  <c:v>186.2</c:v>
                </c:pt>
                <c:pt idx="1862">
                  <c:v>186.3</c:v>
                </c:pt>
                <c:pt idx="1863">
                  <c:v>186.4</c:v>
                </c:pt>
                <c:pt idx="1864">
                  <c:v>186.5</c:v>
                </c:pt>
                <c:pt idx="1865">
                  <c:v>186.6</c:v>
                </c:pt>
                <c:pt idx="1866">
                  <c:v>186.7</c:v>
                </c:pt>
                <c:pt idx="1867">
                  <c:v>186.8</c:v>
                </c:pt>
                <c:pt idx="1868">
                  <c:v>186.9</c:v>
                </c:pt>
                <c:pt idx="1869">
                  <c:v>187</c:v>
                </c:pt>
                <c:pt idx="1870">
                  <c:v>187.1</c:v>
                </c:pt>
                <c:pt idx="1871">
                  <c:v>187.2</c:v>
                </c:pt>
                <c:pt idx="1872">
                  <c:v>187.3</c:v>
                </c:pt>
                <c:pt idx="1873">
                  <c:v>187.4</c:v>
                </c:pt>
                <c:pt idx="1874">
                  <c:v>187.5</c:v>
                </c:pt>
                <c:pt idx="1875">
                  <c:v>187.6</c:v>
                </c:pt>
                <c:pt idx="1876">
                  <c:v>187.7</c:v>
                </c:pt>
                <c:pt idx="1877">
                  <c:v>187.8</c:v>
                </c:pt>
                <c:pt idx="1878">
                  <c:v>187.9</c:v>
                </c:pt>
                <c:pt idx="1879">
                  <c:v>188</c:v>
                </c:pt>
                <c:pt idx="1880">
                  <c:v>188.1</c:v>
                </c:pt>
                <c:pt idx="1881">
                  <c:v>188.2</c:v>
                </c:pt>
                <c:pt idx="1882">
                  <c:v>188.3</c:v>
                </c:pt>
                <c:pt idx="1883">
                  <c:v>188.4</c:v>
                </c:pt>
                <c:pt idx="1884">
                  <c:v>188.5</c:v>
                </c:pt>
                <c:pt idx="1885">
                  <c:v>188.6</c:v>
                </c:pt>
                <c:pt idx="1886">
                  <c:v>188.7</c:v>
                </c:pt>
                <c:pt idx="1887">
                  <c:v>188.8</c:v>
                </c:pt>
                <c:pt idx="1888">
                  <c:v>188.9</c:v>
                </c:pt>
                <c:pt idx="1889">
                  <c:v>189</c:v>
                </c:pt>
                <c:pt idx="1890">
                  <c:v>189.1</c:v>
                </c:pt>
                <c:pt idx="1891">
                  <c:v>189.2</c:v>
                </c:pt>
                <c:pt idx="1892">
                  <c:v>189.3</c:v>
                </c:pt>
                <c:pt idx="1893">
                  <c:v>189.4</c:v>
                </c:pt>
                <c:pt idx="1894">
                  <c:v>189.5</c:v>
                </c:pt>
                <c:pt idx="1895">
                  <c:v>189.6</c:v>
                </c:pt>
                <c:pt idx="1896">
                  <c:v>189.7</c:v>
                </c:pt>
                <c:pt idx="1897">
                  <c:v>189.8</c:v>
                </c:pt>
                <c:pt idx="1898">
                  <c:v>189.9</c:v>
                </c:pt>
                <c:pt idx="1899">
                  <c:v>190</c:v>
                </c:pt>
                <c:pt idx="1900">
                  <c:v>190.1</c:v>
                </c:pt>
                <c:pt idx="1901">
                  <c:v>190.2</c:v>
                </c:pt>
                <c:pt idx="1902">
                  <c:v>190.3</c:v>
                </c:pt>
                <c:pt idx="1903">
                  <c:v>190.4</c:v>
                </c:pt>
                <c:pt idx="1904">
                  <c:v>190.5</c:v>
                </c:pt>
                <c:pt idx="1905">
                  <c:v>190.6</c:v>
                </c:pt>
                <c:pt idx="1906">
                  <c:v>190.7</c:v>
                </c:pt>
                <c:pt idx="1907">
                  <c:v>190.8</c:v>
                </c:pt>
                <c:pt idx="1908">
                  <c:v>190.9</c:v>
                </c:pt>
                <c:pt idx="1909">
                  <c:v>191</c:v>
                </c:pt>
                <c:pt idx="1910">
                  <c:v>191.1</c:v>
                </c:pt>
                <c:pt idx="1911">
                  <c:v>191.2</c:v>
                </c:pt>
                <c:pt idx="1912">
                  <c:v>191.3</c:v>
                </c:pt>
                <c:pt idx="1913">
                  <c:v>191.4</c:v>
                </c:pt>
                <c:pt idx="1914">
                  <c:v>191.5</c:v>
                </c:pt>
                <c:pt idx="1915">
                  <c:v>191.6</c:v>
                </c:pt>
                <c:pt idx="1916">
                  <c:v>191.7</c:v>
                </c:pt>
                <c:pt idx="1917">
                  <c:v>191.8</c:v>
                </c:pt>
                <c:pt idx="1918">
                  <c:v>191.9</c:v>
                </c:pt>
                <c:pt idx="1919">
                  <c:v>192</c:v>
                </c:pt>
                <c:pt idx="1920">
                  <c:v>192.1</c:v>
                </c:pt>
                <c:pt idx="1921">
                  <c:v>192.2</c:v>
                </c:pt>
                <c:pt idx="1922">
                  <c:v>192.3</c:v>
                </c:pt>
                <c:pt idx="1923">
                  <c:v>192.4</c:v>
                </c:pt>
                <c:pt idx="1924">
                  <c:v>192.5</c:v>
                </c:pt>
                <c:pt idx="1925">
                  <c:v>192.6</c:v>
                </c:pt>
                <c:pt idx="1926">
                  <c:v>192.7</c:v>
                </c:pt>
                <c:pt idx="1927">
                  <c:v>192.8</c:v>
                </c:pt>
                <c:pt idx="1928">
                  <c:v>192.9</c:v>
                </c:pt>
                <c:pt idx="1929">
                  <c:v>193</c:v>
                </c:pt>
                <c:pt idx="1930">
                  <c:v>193.1</c:v>
                </c:pt>
                <c:pt idx="1931">
                  <c:v>193.2</c:v>
                </c:pt>
                <c:pt idx="1932">
                  <c:v>193.3</c:v>
                </c:pt>
                <c:pt idx="1933">
                  <c:v>193.4</c:v>
                </c:pt>
                <c:pt idx="1934">
                  <c:v>193.5</c:v>
                </c:pt>
                <c:pt idx="1935">
                  <c:v>193.6</c:v>
                </c:pt>
                <c:pt idx="1936">
                  <c:v>193.7</c:v>
                </c:pt>
                <c:pt idx="1937">
                  <c:v>193.8</c:v>
                </c:pt>
                <c:pt idx="1938">
                  <c:v>193.9</c:v>
                </c:pt>
                <c:pt idx="1939">
                  <c:v>194</c:v>
                </c:pt>
                <c:pt idx="1940">
                  <c:v>194.1</c:v>
                </c:pt>
                <c:pt idx="1941">
                  <c:v>194.2</c:v>
                </c:pt>
                <c:pt idx="1942">
                  <c:v>194.3</c:v>
                </c:pt>
                <c:pt idx="1943">
                  <c:v>194.4</c:v>
                </c:pt>
                <c:pt idx="1944">
                  <c:v>194.5</c:v>
                </c:pt>
                <c:pt idx="1945">
                  <c:v>194.6</c:v>
                </c:pt>
                <c:pt idx="1946">
                  <c:v>194.7</c:v>
                </c:pt>
                <c:pt idx="1947">
                  <c:v>194.8</c:v>
                </c:pt>
                <c:pt idx="1948">
                  <c:v>194.9</c:v>
                </c:pt>
                <c:pt idx="1949">
                  <c:v>195</c:v>
                </c:pt>
                <c:pt idx="1950">
                  <c:v>195.1</c:v>
                </c:pt>
                <c:pt idx="1951">
                  <c:v>195.2</c:v>
                </c:pt>
                <c:pt idx="1952">
                  <c:v>195.3</c:v>
                </c:pt>
                <c:pt idx="1953">
                  <c:v>195.4</c:v>
                </c:pt>
                <c:pt idx="1954">
                  <c:v>195.5</c:v>
                </c:pt>
                <c:pt idx="1955">
                  <c:v>195.6</c:v>
                </c:pt>
                <c:pt idx="1956">
                  <c:v>195.7</c:v>
                </c:pt>
                <c:pt idx="1957">
                  <c:v>195.8</c:v>
                </c:pt>
                <c:pt idx="1958">
                  <c:v>195.9</c:v>
                </c:pt>
                <c:pt idx="1959">
                  <c:v>196</c:v>
                </c:pt>
                <c:pt idx="1960">
                  <c:v>196.1</c:v>
                </c:pt>
                <c:pt idx="1961">
                  <c:v>196.2</c:v>
                </c:pt>
                <c:pt idx="1962">
                  <c:v>196.3</c:v>
                </c:pt>
                <c:pt idx="1963">
                  <c:v>196.4</c:v>
                </c:pt>
                <c:pt idx="1964">
                  <c:v>196.5</c:v>
                </c:pt>
                <c:pt idx="1965">
                  <c:v>196.6</c:v>
                </c:pt>
                <c:pt idx="1966">
                  <c:v>196.7</c:v>
                </c:pt>
                <c:pt idx="1967">
                  <c:v>196.8</c:v>
                </c:pt>
                <c:pt idx="1968">
                  <c:v>196.9</c:v>
                </c:pt>
                <c:pt idx="1969">
                  <c:v>197</c:v>
                </c:pt>
                <c:pt idx="1970">
                  <c:v>197.1</c:v>
                </c:pt>
                <c:pt idx="1971">
                  <c:v>197.2</c:v>
                </c:pt>
                <c:pt idx="1972">
                  <c:v>197.3</c:v>
                </c:pt>
                <c:pt idx="1973">
                  <c:v>197.4</c:v>
                </c:pt>
                <c:pt idx="1974">
                  <c:v>197.5</c:v>
                </c:pt>
                <c:pt idx="1975">
                  <c:v>197.6</c:v>
                </c:pt>
                <c:pt idx="1976">
                  <c:v>197.7</c:v>
                </c:pt>
                <c:pt idx="1977">
                  <c:v>197.8</c:v>
                </c:pt>
                <c:pt idx="1978">
                  <c:v>197.9</c:v>
                </c:pt>
                <c:pt idx="1979">
                  <c:v>198</c:v>
                </c:pt>
                <c:pt idx="1980">
                  <c:v>198.1</c:v>
                </c:pt>
                <c:pt idx="1981">
                  <c:v>198.2</c:v>
                </c:pt>
                <c:pt idx="1982">
                  <c:v>198.3</c:v>
                </c:pt>
                <c:pt idx="1983">
                  <c:v>198.4</c:v>
                </c:pt>
                <c:pt idx="1984">
                  <c:v>198.5</c:v>
                </c:pt>
                <c:pt idx="1985">
                  <c:v>198.6</c:v>
                </c:pt>
                <c:pt idx="1986">
                  <c:v>198.7</c:v>
                </c:pt>
                <c:pt idx="1987">
                  <c:v>198.8</c:v>
                </c:pt>
                <c:pt idx="1988">
                  <c:v>198.9</c:v>
                </c:pt>
                <c:pt idx="1989">
                  <c:v>199</c:v>
                </c:pt>
                <c:pt idx="1990">
                  <c:v>199.1</c:v>
                </c:pt>
                <c:pt idx="1991">
                  <c:v>199.2</c:v>
                </c:pt>
                <c:pt idx="1992">
                  <c:v>199.3</c:v>
                </c:pt>
                <c:pt idx="1993">
                  <c:v>199.4</c:v>
                </c:pt>
                <c:pt idx="1994">
                  <c:v>199.5</c:v>
                </c:pt>
                <c:pt idx="1995">
                  <c:v>199.6</c:v>
                </c:pt>
                <c:pt idx="1996">
                  <c:v>199.7</c:v>
                </c:pt>
                <c:pt idx="1997">
                  <c:v>199.8</c:v>
                </c:pt>
                <c:pt idx="1998">
                  <c:v>199.9</c:v>
                </c:pt>
                <c:pt idx="1999">
                  <c:v>200</c:v>
                </c:pt>
                <c:pt idx="2000">
                  <c:v>200.1</c:v>
                </c:pt>
                <c:pt idx="2001">
                  <c:v>200.2</c:v>
                </c:pt>
                <c:pt idx="2002">
                  <c:v>200.3</c:v>
                </c:pt>
                <c:pt idx="2003">
                  <c:v>200.4</c:v>
                </c:pt>
                <c:pt idx="2004">
                  <c:v>200.5</c:v>
                </c:pt>
                <c:pt idx="2005">
                  <c:v>200.6</c:v>
                </c:pt>
                <c:pt idx="2006">
                  <c:v>200.7</c:v>
                </c:pt>
                <c:pt idx="2007">
                  <c:v>200.8</c:v>
                </c:pt>
                <c:pt idx="2008">
                  <c:v>200.9</c:v>
                </c:pt>
                <c:pt idx="2009">
                  <c:v>201</c:v>
                </c:pt>
                <c:pt idx="2010">
                  <c:v>201.1</c:v>
                </c:pt>
                <c:pt idx="2011">
                  <c:v>201.2</c:v>
                </c:pt>
                <c:pt idx="2012">
                  <c:v>201.3</c:v>
                </c:pt>
                <c:pt idx="2013">
                  <c:v>201.4</c:v>
                </c:pt>
                <c:pt idx="2014">
                  <c:v>201.5</c:v>
                </c:pt>
                <c:pt idx="2015">
                  <c:v>201.6</c:v>
                </c:pt>
                <c:pt idx="2016">
                  <c:v>201.7</c:v>
                </c:pt>
                <c:pt idx="2017">
                  <c:v>201.8</c:v>
                </c:pt>
                <c:pt idx="2018">
                  <c:v>201.9</c:v>
                </c:pt>
                <c:pt idx="2019">
                  <c:v>202</c:v>
                </c:pt>
                <c:pt idx="2020">
                  <c:v>202.1</c:v>
                </c:pt>
                <c:pt idx="2021">
                  <c:v>202.2</c:v>
                </c:pt>
                <c:pt idx="2022">
                  <c:v>202.3</c:v>
                </c:pt>
                <c:pt idx="2023">
                  <c:v>202.4</c:v>
                </c:pt>
                <c:pt idx="2024">
                  <c:v>202.5</c:v>
                </c:pt>
                <c:pt idx="2025">
                  <c:v>202.6</c:v>
                </c:pt>
                <c:pt idx="2026">
                  <c:v>202.7</c:v>
                </c:pt>
                <c:pt idx="2027">
                  <c:v>202.8</c:v>
                </c:pt>
                <c:pt idx="2028">
                  <c:v>202.9</c:v>
                </c:pt>
                <c:pt idx="2029">
                  <c:v>203</c:v>
                </c:pt>
                <c:pt idx="2030">
                  <c:v>203.1</c:v>
                </c:pt>
                <c:pt idx="2031">
                  <c:v>203.2</c:v>
                </c:pt>
                <c:pt idx="2032">
                  <c:v>203.3</c:v>
                </c:pt>
                <c:pt idx="2033">
                  <c:v>203.4</c:v>
                </c:pt>
                <c:pt idx="2034">
                  <c:v>203.5</c:v>
                </c:pt>
                <c:pt idx="2035">
                  <c:v>203.6</c:v>
                </c:pt>
                <c:pt idx="2036">
                  <c:v>203.7</c:v>
                </c:pt>
                <c:pt idx="2037">
                  <c:v>203.8</c:v>
                </c:pt>
                <c:pt idx="2038">
                  <c:v>203.9</c:v>
                </c:pt>
                <c:pt idx="2039">
                  <c:v>204</c:v>
                </c:pt>
                <c:pt idx="2040">
                  <c:v>204.1</c:v>
                </c:pt>
                <c:pt idx="2041">
                  <c:v>204.2</c:v>
                </c:pt>
                <c:pt idx="2042">
                  <c:v>204.3</c:v>
                </c:pt>
                <c:pt idx="2043">
                  <c:v>204.4</c:v>
                </c:pt>
                <c:pt idx="2044">
                  <c:v>204.5</c:v>
                </c:pt>
                <c:pt idx="2045">
                  <c:v>204.6</c:v>
                </c:pt>
                <c:pt idx="2046">
                  <c:v>204.7</c:v>
                </c:pt>
                <c:pt idx="2047">
                  <c:v>204.8</c:v>
                </c:pt>
                <c:pt idx="2048">
                  <c:v>204.9</c:v>
                </c:pt>
                <c:pt idx="2049">
                  <c:v>205</c:v>
                </c:pt>
                <c:pt idx="2050">
                  <c:v>205.1</c:v>
                </c:pt>
                <c:pt idx="2051">
                  <c:v>205.2</c:v>
                </c:pt>
                <c:pt idx="2052">
                  <c:v>205.3</c:v>
                </c:pt>
                <c:pt idx="2053">
                  <c:v>205.4</c:v>
                </c:pt>
                <c:pt idx="2054">
                  <c:v>205.5</c:v>
                </c:pt>
                <c:pt idx="2055">
                  <c:v>205.6</c:v>
                </c:pt>
                <c:pt idx="2056">
                  <c:v>205.7</c:v>
                </c:pt>
                <c:pt idx="2057">
                  <c:v>205.8</c:v>
                </c:pt>
                <c:pt idx="2058">
                  <c:v>205.9</c:v>
                </c:pt>
                <c:pt idx="2059">
                  <c:v>206</c:v>
                </c:pt>
                <c:pt idx="2060">
                  <c:v>206.1</c:v>
                </c:pt>
                <c:pt idx="2061">
                  <c:v>206.2</c:v>
                </c:pt>
                <c:pt idx="2062">
                  <c:v>206.3</c:v>
                </c:pt>
                <c:pt idx="2063">
                  <c:v>206.4</c:v>
                </c:pt>
                <c:pt idx="2064">
                  <c:v>206.5</c:v>
                </c:pt>
                <c:pt idx="2065">
                  <c:v>206.6</c:v>
                </c:pt>
                <c:pt idx="2066">
                  <c:v>206.7</c:v>
                </c:pt>
                <c:pt idx="2067">
                  <c:v>206.8</c:v>
                </c:pt>
                <c:pt idx="2068">
                  <c:v>206.9</c:v>
                </c:pt>
                <c:pt idx="2069">
                  <c:v>207</c:v>
                </c:pt>
                <c:pt idx="2070">
                  <c:v>207.1</c:v>
                </c:pt>
                <c:pt idx="2071">
                  <c:v>207.2</c:v>
                </c:pt>
                <c:pt idx="2072">
                  <c:v>207.3</c:v>
                </c:pt>
                <c:pt idx="2073">
                  <c:v>207.4</c:v>
                </c:pt>
                <c:pt idx="2074">
                  <c:v>207.5</c:v>
                </c:pt>
                <c:pt idx="2075">
                  <c:v>207.6</c:v>
                </c:pt>
                <c:pt idx="2076">
                  <c:v>207.7</c:v>
                </c:pt>
                <c:pt idx="2077">
                  <c:v>207.8</c:v>
                </c:pt>
                <c:pt idx="2078">
                  <c:v>207.9</c:v>
                </c:pt>
                <c:pt idx="2079">
                  <c:v>208</c:v>
                </c:pt>
                <c:pt idx="2080">
                  <c:v>208.1</c:v>
                </c:pt>
                <c:pt idx="2081">
                  <c:v>208.2</c:v>
                </c:pt>
                <c:pt idx="2082">
                  <c:v>208.3</c:v>
                </c:pt>
                <c:pt idx="2083">
                  <c:v>208.4</c:v>
                </c:pt>
                <c:pt idx="2084">
                  <c:v>208.5</c:v>
                </c:pt>
                <c:pt idx="2085">
                  <c:v>208.6</c:v>
                </c:pt>
                <c:pt idx="2086">
                  <c:v>208.7</c:v>
                </c:pt>
                <c:pt idx="2087">
                  <c:v>208.8</c:v>
                </c:pt>
                <c:pt idx="2088">
                  <c:v>208.9</c:v>
                </c:pt>
                <c:pt idx="2089">
                  <c:v>209</c:v>
                </c:pt>
                <c:pt idx="2090">
                  <c:v>209.1</c:v>
                </c:pt>
                <c:pt idx="2091">
                  <c:v>209.2</c:v>
                </c:pt>
                <c:pt idx="2092">
                  <c:v>209.3</c:v>
                </c:pt>
                <c:pt idx="2093">
                  <c:v>209.4</c:v>
                </c:pt>
                <c:pt idx="2094">
                  <c:v>209.5</c:v>
                </c:pt>
                <c:pt idx="2095">
                  <c:v>209.6</c:v>
                </c:pt>
                <c:pt idx="2096">
                  <c:v>209.7</c:v>
                </c:pt>
                <c:pt idx="2097">
                  <c:v>209.8</c:v>
                </c:pt>
                <c:pt idx="2098">
                  <c:v>209.9</c:v>
                </c:pt>
                <c:pt idx="2099">
                  <c:v>210</c:v>
                </c:pt>
                <c:pt idx="2100">
                  <c:v>210.1</c:v>
                </c:pt>
                <c:pt idx="2101">
                  <c:v>210.2</c:v>
                </c:pt>
                <c:pt idx="2102">
                  <c:v>210.3</c:v>
                </c:pt>
                <c:pt idx="2103">
                  <c:v>210.4</c:v>
                </c:pt>
                <c:pt idx="2104">
                  <c:v>210.5</c:v>
                </c:pt>
                <c:pt idx="2105">
                  <c:v>210.6</c:v>
                </c:pt>
                <c:pt idx="2106">
                  <c:v>210.7</c:v>
                </c:pt>
                <c:pt idx="2107">
                  <c:v>210.8</c:v>
                </c:pt>
                <c:pt idx="2108">
                  <c:v>210.9</c:v>
                </c:pt>
                <c:pt idx="2109">
                  <c:v>211</c:v>
                </c:pt>
                <c:pt idx="2110">
                  <c:v>211.1</c:v>
                </c:pt>
                <c:pt idx="2111">
                  <c:v>211.2</c:v>
                </c:pt>
                <c:pt idx="2112">
                  <c:v>211.3</c:v>
                </c:pt>
                <c:pt idx="2113">
                  <c:v>211.4</c:v>
                </c:pt>
                <c:pt idx="2114">
                  <c:v>211.5</c:v>
                </c:pt>
                <c:pt idx="2115">
                  <c:v>211.6</c:v>
                </c:pt>
                <c:pt idx="2116">
                  <c:v>211.7</c:v>
                </c:pt>
                <c:pt idx="2117">
                  <c:v>211.8</c:v>
                </c:pt>
                <c:pt idx="2118">
                  <c:v>211.9</c:v>
                </c:pt>
                <c:pt idx="2119">
                  <c:v>212</c:v>
                </c:pt>
                <c:pt idx="2120">
                  <c:v>212.1</c:v>
                </c:pt>
                <c:pt idx="2121">
                  <c:v>212.2</c:v>
                </c:pt>
                <c:pt idx="2122">
                  <c:v>212.3</c:v>
                </c:pt>
                <c:pt idx="2123">
                  <c:v>212.4</c:v>
                </c:pt>
                <c:pt idx="2124">
                  <c:v>212.5</c:v>
                </c:pt>
                <c:pt idx="2125">
                  <c:v>212.6</c:v>
                </c:pt>
                <c:pt idx="2126">
                  <c:v>212.7</c:v>
                </c:pt>
                <c:pt idx="2127">
                  <c:v>212.8</c:v>
                </c:pt>
                <c:pt idx="2128">
                  <c:v>212.9</c:v>
                </c:pt>
                <c:pt idx="2129">
                  <c:v>213</c:v>
                </c:pt>
                <c:pt idx="2130">
                  <c:v>213.1</c:v>
                </c:pt>
                <c:pt idx="2131">
                  <c:v>213.2</c:v>
                </c:pt>
                <c:pt idx="2132">
                  <c:v>213.3</c:v>
                </c:pt>
                <c:pt idx="2133">
                  <c:v>213.4</c:v>
                </c:pt>
                <c:pt idx="2134">
                  <c:v>213.5</c:v>
                </c:pt>
                <c:pt idx="2135">
                  <c:v>213.6</c:v>
                </c:pt>
                <c:pt idx="2136">
                  <c:v>213.7</c:v>
                </c:pt>
                <c:pt idx="2137">
                  <c:v>213.8</c:v>
                </c:pt>
                <c:pt idx="2138">
                  <c:v>213.9</c:v>
                </c:pt>
                <c:pt idx="2139">
                  <c:v>214</c:v>
                </c:pt>
                <c:pt idx="2140">
                  <c:v>214.1</c:v>
                </c:pt>
                <c:pt idx="2141">
                  <c:v>214.2</c:v>
                </c:pt>
                <c:pt idx="2142">
                  <c:v>214.3</c:v>
                </c:pt>
                <c:pt idx="2143">
                  <c:v>214.4</c:v>
                </c:pt>
                <c:pt idx="2144">
                  <c:v>214.5</c:v>
                </c:pt>
                <c:pt idx="2145">
                  <c:v>214.6</c:v>
                </c:pt>
                <c:pt idx="2146">
                  <c:v>214.7</c:v>
                </c:pt>
                <c:pt idx="2147">
                  <c:v>214.8</c:v>
                </c:pt>
                <c:pt idx="2148">
                  <c:v>214.9</c:v>
                </c:pt>
                <c:pt idx="2149">
                  <c:v>215</c:v>
                </c:pt>
                <c:pt idx="2150">
                  <c:v>215.1</c:v>
                </c:pt>
                <c:pt idx="2151">
                  <c:v>215.2</c:v>
                </c:pt>
                <c:pt idx="2152">
                  <c:v>215.3</c:v>
                </c:pt>
                <c:pt idx="2153">
                  <c:v>215.4</c:v>
                </c:pt>
                <c:pt idx="2154">
                  <c:v>215.5</c:v>
                </c:pt>
                <c:pt idx="2155">
                  <c:v>215.6</c:v>
                </c:pt>
                <c:pt idx="2156">
                  <c:v>215.7</c:v>
                </c:pt>
                <c:pt idx="2157">
                  <c:v>215.8</c:v>
                </c:pt>
                <c:pt idx="2158">
                  <c:v>215.9</c:v>
                </c:pt>
                <c:pt idx="2159">
                  <c:v>216</c:v>
                </c:pt>
                <c:pt idx="2160">
                  <c:v>216.1</c:v>
                </c:pt>
                <c:pt idx="2161">
                  <c:v>216.2</c:v>
                </c:pt>
                <c:pt idx="2162">
                  <c:v>216.3</c:v>
                </c:pt>
                <c:pt idx="2163">
                  <c:v>216.4</c:v>
                </c:pt>
                <c:pt idx="2164">
                  <c:v>216.5</c:v>
                </c:pt>
                <c:pt idx="2165">
                  <c:v>216.6</c:v>
                </c:pt>
                <c:pt idx="2166">
                  <c:v>216.7</c:v>
                </c:pt>
                <c:pt idx="2167">
                  <c:v>216.8</c:v>
                </c:pt>
                <c:pt idx="2168">
                  <c:v>216.9</c:v>
                </c:pt>
                <c:pt idx="2169">
                  <c:v>217</c:v>
                </c:pt>
                <c:pt idx="2170">
                  <c:v>217.1</c:v>
                </c:pt>
                <c:pt idx="2171">
                  <c:v>217.2</c:v>
                </c:pt>
                <c:pt idx="2172">
                  <c:v>217.3</c:v>
                </c:pt>
                <c:pt idx="2173">
                  <c:v>217.4</c:v>
                </c:pt>
                <c:pt idx="2174">
                  <c:v>217.5</c:v>
                </c:pt>
                <c:pt idx="2175">
                  <c:v>217.6</c:v>
                </c:pt>
                <c:pt idx="2176">
                  <c:v>217.7</c:v>
                </c:pt>
                <c:pt idx="2177">
                  <c:v>217.8</c:v>
                </c:pt>
                <c:pt idx="2178">
                  <c:v>217.9</c:v>
                </c:pt>
                <c:pt idx="2179">
                  <c:v>218</c:v>
                </c:pt>
                <c:pt idx="2180">
                  <c:v>218.1</c:v>
                </c:pt>
                <c:pt idx="2181">
                  <c:v>218.2</c:v>
                </c:pt>
                <c:pt idx="2182">
                  <c:v>218.3</c:v>
                </c:pt>
                <c:pt idx="2183">
                  <c:v>218.4</c:v>
                </c:pt>
                <c:pt idx="2184">
                  <c:v>218.5</c:v>
                </c:pt>
                <c:pt idx="2185">
                  <c:v>218.6</c:v>
                </c:pt>
                <c:pt idx="2186">
                  <c:v>218.7</c:v>
                </c:pt>
                <c:pt idx="2187">
                  <c:v>218.8</c:v>
                </c:pt>
                <c:pt idx="2188">
                  <c:v>218.9</c:v>
                </c:pt>
                <c:pt idx="2189">
                  <c:v>219</c:v>
                </c:pt>
                <c:pt idx="2190">
                  <c:v>219.1</c:v>
                </c:pt>
                <c:pt idx="2191">
                  <c:v>219.2</c:v>
                </c:pt>
                <c:pt idx="2192">
                  <c:v>219.3</c:v>
                </c:pt>
                <c:pt idx="2193">
                  <c:v>219.4</c:v>
                </c:pt>
                <c:pt idx="2194">
                  <c:v>219.5</c:v>
                </c:pt>
                <c:pt idx="2195">
                  <c:v>219.6</c:v>
                </c:pt>
                <c:pt idx="2196">
                  <c:v>219.7</c:v>
                </c:pt>
                <c:pt idx="2197">
                  <c:v>219.8</c:v>
                </c:pt>
                <c:pt idx="2198">
                  <c:v>219.9</c:v>
                </c:pt>
                <c:pt idx="2199">
                  <c:v>220</c:v>
                </c:pt>
                <c:pt idx="2200">
                  <c:v>220.1</c:v>
                </c:pt>
                <c:pt idx="2201">
                  <c:v>220.2</c:v>
                </c:pt>
                <c:pt idx="2202">
                  <c:v>220.3</c:v>
                </c:pt>
                <c:pt idx="2203">
                  <c:v>220.4</c:v>
                </c:pt>
                <c:pt idx="2204">
                  <c:v>220.5</c:v>
                </c:pt>
                <c:pt idx="2205">
                  <c:v>220.6</c:v>
                </c:pt>
                <c:pt idx="2206">
                  <c:v>220.7</c:v>
                </c:pt>
                <c:pt idx="2207">
                  <c:v>220.8</c:v>
                </c:pt>
                <c:pt idx="2208">
                  <c:v>220.9</c:v>
                </c:pt>
                <c:pt idx="2209">
                  <c:v>221</c:v>
                </c:pt>
                <c:pt idx="2210">
                  <c:v>221.1</c:v>
                </c:pt>
                <c:pt idx="2211">
                  <c:v>221.2</c:v>
                </c:pt>
                <c:pt idx="2212">
                  <c:v>221.3</c:v>
                </c:pt>
                <c:pt idx="2213">
                  <c:v>221.4</c:v>
                </c:pt>
                <c:pt idx="2214">
                  <c:v>221.5</c:v>
                </c:pt>
                <c:pt idx="2215">
                  <c:v>221.6</c:v>
                </c:pt>
                <c:pt idx="2216">
                  <c:v>221.7</c:v>
                </c:pt>
                <c:pt idx="2217">
                  <c:v>221.8</c:v>
                </c:pt>
                <c:pt idx="2218">
                  <c:v>221.9</c:v>
                </c:pt>
                <c:pt idx="2219">
                  <c:v>222</c:v>
                </c:pt>
                <c:pt idx="2220">
                  <c:v>222.1</c:v>
                </c:pt>
                <c:pt idx="2221">
                  <c:v>222.2</c:v>
                </c:pt>
                <c:pt idx="2222">
                  <c:v>222.3</c:v>
                </c:pt>
                <c:pt idx="2223">
                  <c:v>222.4</c:v>
                </c:pt>
                <c:pt idx="2224">
                  <c:v>222.5</c:v>
                </c:pt>
                <c:pt idx="2225">
                  <c:v>222.6</c:v>
                </c:pt>
                <c:pt idx="2226">
                  <c:v>222.7</c:v>
                </c:pt>
                <c:pt idx="2227">
                  <c:v>222.8</c:v>
                </c:pt>
                <c:pt idx="2228">
                  <c:v>222.9</c:v>
                </c:pt>
                <c:pt idx="2229">
                  <c:v>223</c:v>
                </c:pt>
                <c:pt idx="2230">
                  <c:v>223.1</c:v>
                </c:pt>
                <c:pt idx="2231">
                  <c:v>223.2</c:v>
                </c:pt>
                <c:pt idx="2232">
                  <c:v>223.3</c:v>
                </c:pt>
                <c:pt idx="2233">
                  <c:v>223.4</c:v>
                </c:pt>
                <c:pt idx="2234">
                  <c:v>223.5</c:v>
                </c:pt>
                <c:pt idx="2235">
                  <c:v>223.6</c:v>
                </c:pt>
                <c:pt idx="2236">
                  <c:v>223.7</c:v>
                </c:pt>
                <c:pt idx="2237">
                  <c:v>223.8</c:v>
                </c:pt>
                <c:pt idx="2238">
                  <c:v>223.9</c:v>
                </c:pt>
                <c:pt idx="2239">
                  <c:v>224</c:v>
                </c:pt>
                <c:pt idx="2240">
                  <c:v>224.1</c:v>
                </c:pt>
                <c:pt idx="2241">
                  <c:v>224.2</c:v>
                </c:pt>
                <c:pt idx="2242">
                  <c:v>224.3</c:v>
                </c:pt>
                <c:pt idx="2243">
                  <c:v>224.4</c:v>
                </c:pt>
                <c:pt idx="2244">
                  <c:v>224.5</c:v>
                </c:pt>
                <c:pt idx="2245">
                  <c:v>224.6</c:v>
                </c:pt>
                <c:pt idx="2246">
                  <c:v>224.7</c:v>
                </c:pt>
                <c:pt idx="2247">
                  <c:v>224.8</c:v>
                </c:pt>
                <c:pt idx="2248">
                  <c:v>224.9</c:v>
                </c:pt>
                <c:pt idx="2249">
                  <c:v>225</c:v>
                </c:pt>
                <c:pt idx="2250">
                  <c:v>225.1</c:v>
                </c:pt>
                <c:pt idx="2251">
                  <c:v>225.2</c:v>
                </c:pt>
                <c:pt idx="2252">
                  <c:v>225.3</c:v>
                </c:pt>
                <c:pt idx="2253">
                  <c:v>225.4</c:v>
                </c:pt>
                <c:pt idx="2254">
                  <c:v>225.5</c:v>
                </c:pt>
                <c:pt idx="2255">
                  <c:v>225.6</c:v>
                </c:pt>
                <c:pt idx="2256">
                  <c:v>225.7</c:v>
                </c:pt>
                <c:pt idx="2257">
                  <c:v>225.8</c:v>
                </c:pt>
                <c:pt idx="2258">
                  <c:v>225.9</c:v>
                </c:pt>
                <c:pt idx="2259">
                  <c:v>226</c:v>
                </c:pt>
                <c:pt idx="2260">
                  <c:v>226.1</c:v>
                </c:pt>
                <c:pt idx="2261">
                  <c:v>226.2</c:v>
                </c:pt>
                <c:pt idx="2262">
                  <c:v>226.3</c:v>
                </c:pt>
                <c:pt idx="2263">
                  <c:v>226.4</c:v>
                </c:pt>
                <c:pt idx="2264">
                  <c:v>226.5</c:v>
                </c:pt>
                <c:pt idx="2265">
                  <c:v>226.6</c:v>
                </c:pt>
                <c:pt idx="2266">
                  <c:v>226.7</c:v>
                </c:pt>
                <c:pt idx="2267">
                  <c:v>226.8</c:v>
                </c:pt>
                <c:pt idx="2268">
                  <c:v>226.9</c:v>
                </c:pt>
                <c:pt idx="2269">
                  <c:v>227</c:v>
                </c:pt>
                <c:pt idx="2270">
                  <c:v>227.1</c:v>
                </c:pt>
                <c:pt idx="2271">
                  <c:v>227.2</c:v>
                </c:pt>
                <c:pt idx="2272">
                  <c:v>227.3</c:v>
                </c:pt>
                <c:pt idx="2273">
                  <c:v>227.4</c:v>
                </c:pt>
                <c:pt idx="2274">
                  <c:v>227.5</c:v>
                </c:pt>
                <c:pt idx="2275">
                  <c:v>227.6</c:v>
                </c:pt>
                <c:pt idx="2276">
                  <c:v>227.7</c:v>
                </c:pt>
                <c:pt idx="2277">
                  <c:v>227.8</c:v>
                </c:pt>
                <c:pt idx="2278">
                  <c:v>227.9</c:v>
                </c:pt>
                <c:pt idx="2279">
                  <c:v>228</c:v>
                </c:pt>
                <c:pt idx="2280">
                  <c:v>228.1</c:v>
                </c:pt>
                <c:pt idx="2281">
                  <c:v>228.2</c:v>
                </c:pt>
                <c:pt idx="2282">
                  <c:v>228.3</c:v>
                </c:pt>
                <c:pt idx="2283">
                  <c:v>228.4</c:v>
                </c:pt>
                <c:pt idx="2284">
                  <c:v>228.5</c:v>
                </c:pt>
                <c:pt idx="2285">
                  <c:v>228.6</c:v>
                </c:pt>
                <c:pt idx="2286">
                  <c:v>228.7</c:v>
                </c:pt>
                <c:pt idx="2287">
                  <c:v>228.8</c:v>
                </c:pt>
                <c:pt idx="2288">
                  <c:v>228.9</c:v>
                </c:pt>
                <c:pt idx="2289">
                  <c:v>229</c:v>
                </c:pt>
                <c:pt idx="2290">
                  <c:v>229.1</c:v>
                </c:pt>
                <c:pt idx="2291">
                  <c:v>229.2</c:v>
                </c:pt>
                <c:pt idx="2292">
                  <c:v>229.3</c:v>
                </c:pt>
                <c:pt idx="2293">
                  <c:v>229.4</c:v>
                </c:pt>
                <c:pt idx="2294">
                  <c:v>229.5</c:v>
                </c:pt>
                <c:pt idx="2295">
                  <c:v>229.6</c:v>
                </c:pt>
                <c:pt idx="2296">
                  <c:v>229.7</c:v>
                </c:pt>
                <c:pt idx="2297">
                  <c:v>229.8</c:v>
                </c:pt>
                <c:pt idx="2298">
                  <c:v>229.9</c:v>
                </c:pt>
                <c:pt idx="2299">
                  <c:v>230</c:v>
                </c:pt>
                <c:pt idx="2300">
                  <c:v>230.1</c:v>
                </c:pt>
                <c:pt idx="2301">
                  <c:v>230.2</c:v>
                </c:pt>
                <c:pt idx="2302">
                  <c:v>230.3</c:v>
                </c:pt>
                <c:pt idx="2303">
                  <c:v>230.4</c:v>
                </c:pt>
                <c:pt idx="2304">
                  <c:v>230.5</c:v>
                </c:pt>
                <c:pt idx="2305">
                  <c:v>230.6</c:v>
                </c:pt>
                <c:pt idx="2306">
                  <c:v>230.7</c:v>
                </c:pt>
                <c:pt idx="2307">
                  <c:v>230.8</c:v>
                </c:pt>
                <c:pt idx="2308">
                  <c:v>230.9</c:v>
                </c:pt>
                <c:pt idx="2309">
                  <c:v>231</c:v>
                </c:pt>
                <c:pt idx="2310">
                  <c:v>231.1</c:v>
                </c:pt>
                <c:pt idx="2311">
                  <c:v>231.2</c:v>
                </c:pt>
                <c:pt idx="2312">
                  <c:v>231.3</c:v>
                </c:pt>
                <c:pt idx="2313">
                  <c:v>231.4</c:v>
                </c:pt>
                <c:pt idx="2314">
                  <c:v>231.5</c:v>
                </c:pt>
                <c:pt idx="2315">
                  <c:v>231.6</c:v>
                </c:pt>
                <c:pt idx="2316">
                  <c:v>231.7</c:v>
                </c:pt>
                <c:pt idx="2317">
                  <c:v>231.8</c:v>
                </c:pt>
                <c:pt idx="2318">
                  <c:v>231.9</c:v>
                </c:pt>
                <c:pt idx="2319">
                  <c:v>232</c:v>
                </c:pt>
                <c:pt idx="2320">
                  <c:v>232.1</c:v>
                </c:pt>
                <c:pt idx="2321">
                  <c:v>232.2</c:v>
                </c:pt>
                <c:pt idx="2322">
                  <c:v>232.3</c:v>
                </c:pt>
                <c:pt idx="2323">
                  <c:v>232.4</c:v>
                </c:pt>
                <c:pt idx="2324">
                  <c:v>232.5</c:v>
                </c:pt>
                <c:pt idx="2325">
                  <c:v>232.6</c:v>
                </c:pt>
                <c:pt idx="2326">
                  <c:v>232.7</c:v>
                </c:pt>
                <c:pt idx="2327">
                  <c:v>232.8</c:v>
                </c:pt>
                <c:pt idx="2328">
                  <c:v>232.9</c:v>
                </c:pt>
                <c:pt idx="2329">
                  <c:v>233</c:v>
                </c:pt>
                <c:pt idx="2330">
                  <c:v>233.1</c:v>
                </c:pt>
                <c:pt idx="2331">
                  <c:v>233.2</c:v>
                </c:pt>
                <c:pt idx="2332">
                  <c:v>233.3</c:v>
                </c:pt>
                <c:pt idx="2333">
                  <c:v>233.4</c:v>
                </c:pt>
                <c:pt idx="2334">
                  <c:v>233.5</c:v>
                </c:pt>
                <c:pt idx="2335">
                  <c:v>233.6</c:v>
                </c:pt>
                <c:pt idx="2336">
                  <c:v>233.7</c:v>
                </c:pt>
                <c:pt idx="2337">
                  <c:v>233.8</c:v>
                </c:pt>
                <c:pt idx="2338">
                  <c:v>233.9</c:v>
                </c:pt>
                <c:pt idx="2339">
                  <c:v>234</c:v>
                </c:pt>
                <c:pt idx="2340">
                  <c:v>234.1</c:v>
                </c:pt>
                <c:pt idx="2341">
                  <c:v>234.2</c:v>
                </c:pt>
                <c:pt idx="2342">
                  <c:v>234.3</c:v>
                </c:pt>
                <c:pt idx="2343">
                  <c:v>234.4</c:v>
                </c:pt>
                <c:pt idx="2344">
                  <c:v>234.5</c:v>
                </c:pt>
                <c:pt idx="2345">
                  <c:v>234.6</c:v>
                </c:pt>
                <c:pt idx="2346">
                  <c:v>234.7</c:v>
                </c:pt>
                <c:pt idx="2347">
                  <c:v>234.8</c:v>
                </c:pt>
                <c:pt idx="2348">
                  <c:v>234.9</c:v>
                </c:pt>
                <c:pt idx="2349">
                  <c:v>235</c:v>
                </c:pt>
                <c:pt idx="2350">
                  <c:v>235.1</c:v>
                </c:pt>
                <c:pt idx="2351">
                  <c:v>235.2</c:v>
                </c:pt>
                <c:pt idx="2352">
                  <c:v>235.3</c:v>
                </c:pt>
                <c:pt idx="2353">
                  <c:v>235.4</c:v>
                </c:pt>
                <c:pt idx="2354">
                  <c:v>235.5</c:v>
                </c:pt>
                <c:pt idx="2355">
                  <c:v>235.6</c:v>
                </c:pt>
                <c:pt idx="2356">
                  <c:v>235.7</c:v>
                </c:pt>
                <c:pt idx="2357">
                  <c:v>235.8</c:v>
                </c:pt>
                <c:pt idx="2358">
                  <c:v>235.9</c:v>
                </c:pt>
                <c:pt idx="2359">
                  <c:v>236</c:v>
                </c:pt>
                <c:pt idx="2360">
                  <c:v>236.1</c:v>
                </c:pt>
                <c:pt idx="2361">
                  <c:v>236.2</c:v>
                </c:pt>
                <c:pt idx="2362">
                  <c:v>236.3</c:v>
                </c:pt>
                <c:pt idx="2363">
                  <c:v>236.4</c:v>
                </c:pt>
                <c:pt idx="2364">
                  <c:v>236.5</c:v>
                </c:pt>
                <c:pt idx="2365">
                  <c:v>236.6</c:v>
                </c:pt>
                <c:pt idx="2366">
                  <c:v>236.7</c:v>
                </c:pt>
                <c:pt idx="2367">
                  <c:v>236.8</c:v>
                </c:pt>
                <c:pt idx="2368">
                  <c:v>236.9</c:v>
                </c:pt>
                <c:pt idx="2369">
                  <c:v>237</c:v>
                </c:pt>
                <c:pt idx="2370">
                  <c:v>237.1</c:v>
                </c:pt>
                <c:pt idx="2371">
                  <c:v>237.2</c:v>
                </c:pt>
                <c:pt idx="2372">
                  <c:v>237.3</c:v>
                </c:pt>
                <c:pt idx="2373">
                  <c:v>237.4</c:v>
                </c:pt>
                <c:pt idx="2374">
                  <c:v>237.5</c:v>
                </c:pt>
                <c:pt idx="2375">
                  <c:v>237.6</c:v>
                </c:pt>
                <c:pt idx="2376">
                  <c:v>237.7</c:v>
                </c:pt>
                <c:pt idx="2377">
                  <c:v>237.8</c:v>
                </c:pt>
                <c:pt idx="2378">
                  <c:v>237.9</c:v>
                </c:pt>
                <c:pt idx="2379">
                  <c:v>238</c:v>
                </c:pt>
                <c:pt idx="2380">
                  <c:v>238.1</c:v>
                </c:pt>
                <c:pt idx="2381">
                  <c:v>238.2</c:v>
                </c:pt>
                <c:pt idx="2382">
                  <c:v>238.3</c:v>
                </c:pt>
                <c:pt idx="2383">
                  <c:v>238.4</c:v>
                </c:pt>
                <c:pt idx="2384">
                  <c:v>238.5</c:v>
                </c:pt>
                <c:pt idx="2385">
                  <c:v>238.6</c:v>
                </c:pt>
                <c:pt idx="2386">
                  <c:v>238.7</c:v>
                </c:pt>
                <c:pt idx="2387">
                  <c:v>238.8</c:v>
                </c:pt>
                <c:pt idx="2388">
                  <c:v>238.9</c:v>
                </c:pt>
                <c:pt idx="2389">
                  <c:v>239</c:v>
                </c:pt>
                <c:pt idx="2390">
                  <c:v>239.1</c:v>
                </c:pt>
                <c:pt idx="2391">
                  <c:v>239.2</c:v>
                </c:pt>
                <c:pt idx="2392">
                  <c:v>239.3</c:v>
                </c:pt>
                <c:pt idx="2393">
                  <c:v>239.4</c:v>
                </c:pt>
                <c:pt idx="2394">
                  <c:v>239.5</c:v>
                </c:pt>
                <c:pt idx="2395">
                  <c:v>239.6</c:v>
                </c:pt>
                <c:pt idx="2396">
                  <c:v>239.7</c:v>
                </c:pt>
                <c:pt idx="2397">
                  <c:v>239.8</c:v>
                </c:pt>
                <c:pt idx="2398">
                  <c:v>239.9</c:v>
                </c:pt>
                <c:pt idx="2399">
                  <c:v>240</c:v>
                </c:pt>
                <c:pt idx="2400">
                  <c:v>240.1</c:v>
                </c:pt>
                <c:pt idx="2401">
                  <c:v>240.2</c:v>
                </c:pt>
                <c:pt idx="2402">
                  <c:v>240.3</c:v>
                </c:pt>
                <c:pt idx="2403">
                  <c:v>240.4</c:v>
                </c:pt>
                <c:pt idx="2404">
                  <c:v>240.5</c:v>
                </c:pt>
                <c:pt idx="2405">
                  <c:v>240.6</c:v>
                </c:pt>
                <c:pt idx="2406">
                  <c:v>240.7</c:v>
                </c:pt>
                <c:pt idx="2407">
                  <c:v>240.8</c:v>
                </c:pt>
                <c:pt idx="2408">
                  <c:v>240.9</c:v>
                </c:pt>
                <c:pt idx="2409">
                  <c:v>241</c:v>
                </c:pt>
                <c:pt idx="2410">
                  <c:v>241.1</c:v>
                </c:pt>
                <c:pt idx="2411">
                  <c:v>241.2</c:v>
                </c:pt>
                <c:pt idx="2412">
                  <c:v>241.3</c:v>
                </c:pt>
                <c:pt idx="2413">
                  <c:v>241.4</c:v>
                </c:pt>
                <c:pt idx="2414">
                  <c:v>241.5</c:v>
                </c:pt>
                <c:pt idx="2415">
                  <c:v>241.6</c:v>
                </c:pt>
                <c:pt idx="2416">
                  <c:v>241.7</c:v>
                </c:pt>
                <c:pt idx="2417">
                  <c:v>241.8</c:v>
                </c:pt>
                <c:pt idx="2418">
                  <c:v>241.9</c:v>
                </c:pt>
                <c:pt idx="2419">
                  <c:v>242</c:v>
                </c:pt>
                <c:pt idx="2420">
                  <c:v>242.1</c:v>
                </c:pt>
                <c:pt idx="2421">
                  <c:v>242.2</c:v>
                </c:pt>
                <c:pt idx="2422">
                  <c:v>242.3</c:v>
                </c:pt>
                <c:pt idx="2423">
                  <c:v>242.4</c:v>
                </c:pt>
                <c:pt idx="2424">
                  <c:v>242.5</c:v>
                </c:pt>
                <c:pt idx="2425">
                  <c:v>242.6</c:v>
                </c:pt>
                <c:pt idx="2426">
                  <c:v>242.7</c:v>
                </c:pt>
                <c:pt idx="2427">
                  <c:v>242.8</c:v>
                </c:pt>
                <c:pt idx="2428">
                  <c:v>242.9</c:v>
                </c:pt>
                <c:pt idx="2429">
                  <c:v>243</c:v>
                </c:pt>
                <c:pt idx="2430">
                  <c:v>243.1</c:v>
                </c:pt>
                <c:pt idx="2431">
                  <c:v>243.2</c:v>
                </c:pt>
                <c:pt idx="2432">
                  <c:v>243.3</c:v>
                </c:pt>
                <c:pt idx="2433">
                  <c:v>243.4</c:v>
                </c:pt>
                <c:pt idx="2434">
                  <c:v>243.5</c:v>
                </c:pt>
                <c:pt idx="2435">
                  <c:v>243.6</c:v>
                </c:pt>
                <c:pt idx="2436">
                  <c:v>243.7</c:v>
                </c:pt>
                <c:pt idx="2437">
                  <c:v>243.8</c:v>
                </c:pt>
                <c:pt idx="2438">
                  <c:v>243.9</c:v>
                </c:pt>
                <c:pt idx="2439">
                  <c:v>244</c:v>
                </c:pt>
                <c:pt idx="2440">
                  <c:v>244.1</c:v>
                </c:pt>
                <c:pt idx="2441">
                  <c:v>244.2</c:v>
                </c:pt>
                <c:pt idx="2442">
                  <c:v>244.3</c:v>
                </c:pt>
                <c:pt idx="2443">
                  <c:v>244.4</c:v>
                </c:pt>
                <c:pt idx="2444">
                  <c:v>244.5</c:v>
                </c:pt>
                <c:pt idx="2445">
                  <c:v>244.6</c:v>
                </c:pt>
                <c:pt idx="2446">
                  <c:v>244.7</c:v>
                </c:pt>
                <c:pt idx="2447">
                  <c:v>244.8</c:v>
                </c:pt>
                <c:pt idx="2448">
                  <c:v>244.9</c:v>
                </c:pt>
                <c:pt idx="2449">
                  <c:v>245</c:v>
                </c:pt>
                <c:pt idx="2450">
                  <c:v>245.1</c:v>
                </c:pt>
                <c:pt idx="2451">
                  <c:v>245.2</c:v>
                </c:pt>
                <c:pt idx="2452">
                  <c:v>245.3</c:v>
                </c:pt>
                <c:pt idx="2453">
                  <c:v>245.4</c:v>
                </c:pt>
                <c:pt idx="2454">
                  <c:v>245.5</c:v>
                </c:pt>
                <c:pt idx="2455">
                  <c:v>245.6</c:v>
                </c:pt>
                <c:pt idx="2456">
                  <c:v>245.7</c:v>
                </c:pt>
                <c:pt idx="2457">
                  <c:v>245.8</c:v>
                </c:pt>
                <c:pt idx="2458">
                  <c:v>245.9</c:v>
                </c:pt>
                <c:pt idx="2459">
                  <c:v>246</c:v>
                </c:pt>
                <c:pt idx="2460">
                  <c:v>246.1</c:v>
                </c:pt>
                <c:pt idx="2461">
                  <c:v>246.2</c:v>
                </c:pt>
                <c:pt idx="2462">
                  <c:v>246.3</c:v>
                </c:pt>
                <c:pt idx="2463">
                  <c:v>246.4</c:v>
                </c:pt>
                <c:pt idx="2464">
                  <c:v>246.5</c:v>
                </c:pt>
                <c:pt idx="2465">
                  <c:v>246.6</c:v>
                </c:pt>
                <c:pt idx="2466">
                  <c:v>246.7</c:v>
                </c:pt>
                <c:pt idx="2467">
                  <c:v>246.8</c:v>
                </c:pt>
                <c:pt idx="2468">
                  <c:v>246.9</c:v>
                </c:pt>
                <c:pt idx="2469">
                  <c:v>247</c:v>
                </c:pt>
                <c:pt idx="2470">
                  <c:v>247.1</c:v>
                </c:pt>
                <c:pt idx="2471">
                  <c:v>247.2</c:v>
                </c:pt>
                <c:pt idx="2472">
                  <c:v>247.3</c:v>
                </c:pt>
                <c:pt idx="2473">
                  <c:v>247.4</c:v>
                </c:pt>
                <c:pt idx="2474">
                  <c:v>247.5</c:v>
                </c:pt>
                <c:pt idx="2475">
                  <c:v>247.6</c:v>
                </c:pt>
                <c:pt idx="2476">
                  <c:v>247.7</c:v>
                </c:pt>
                <c:pt idx="2477">
                  <c:v>247.8</c:v>
                </c:pt>
                <c:pt idx="2478">
                  <c:v>247.9</c:v>
                </c:pt>
                <c:pt idx="2479">
                  <c:v>248</c:v>
                </c:pt>
                <c:pt idx="2480">
                  <c:v>248.1</c:v>
                </c:pt>
                <c:pt idx="2481">
                  <c:v>248.2</c:v>
                </c:pt>
                <c:pt idx="2482">
                  <c:v>248.3</c:v>
                </c:pt>
                <c:pt idx="2483">
                  <c:v>248.4</c:v>
                </c:pt>
                <c:pt idx="2484">
                  <c:v>248.5</c:v>
                </c:pt>
                <c:pt idx="2485">
                  <c:v>248.6</c:v>
                </c:pt>
                <c:pt idx="2486">
                  <c:v>248.7</c:v>
                </c:pt>
                <c:pt idx="2487">
                  <c:v>248.8</c:v>
                </c:pt>
                <c:pt idx="2488">
                  <c:v>248.9</c:v>
                </c:pt>
                <c:pt idx="2489">
                  <c:v>249</c:v>
                </c:pt>
                <c:pt idx="2490">
                  <c:v>249.1</c:v>
                </c:pt>
                <c:pt idx="2491">
                  <c:v>249.2</c:v>
                </c:pt>
                <c:pt idx="2492">
                  <c:v>249.3</c:v>
                </c:pt>
                <c:pt idx="2493">
                  <c:v>249.4</c:v>
                </c:pt>
                <c:pt idx="2494">
                  <c:v>249.5</c:v>
                </c:pt>
                <c:pt idx="2495">
                  <c:v>249.6</c:v>
                </c:pt>
                <c:pt idx="2496">
                  <c:v>249.7</c:v>
                </c:pt>
                <c:pt idx="2497">
                  <c:v>249.8</c:v>
                </c:pt>
                <c:pt idx="2498">
                  <c:v>249.9</c:v>
                </c:pt>
                <c:pt idx="2499">
                  <c:v>250</c:v>
                </c:pt>
                <c:pt idx="2500">
                  <c:v>250.1</c:v>
                </c:pt>
                <c:pt idx="2501">
                  <c:v>250.2</c:v>
                </c:pt>
                <c:pt idx="2502">
                  <c:v>250.3</c:v>
                </c:pt>
                <c:pt idx="2503">
                  <c:v>250.4</c:v>
                </c:pt>
                <c:pt idx="2504">
                  <c:v>250.5</c:v>
                </c:pt>
                <c:pt idx="2505">
                  <c:v>250.6</c:v>
                </c:pt>
                <c:pt idx="2506">
                  <c:v>250.7</c:v>
                </c:pt>
                <c:pt idx="2507">
                  <c:v>250.8</c:v>
                </c:pt>
                <c:pt idx="2508">
                  <c:v>250.9</c:v>
                </c:pt>
                <c:pt idx="2509">
                  <c:v>251</c:v>
                </c:pt>
                <c:pt idx="2510">
                  <c:v>251.1</c:v>
                </c:pt>
                <c:pt idx="2511">
                  <c:v>251.2</c:v>
                </c:pt>
                <c:pt idx="2512">
                  <c:v>251.3</c:v>
                </c:pt>
                <c:pt idx="2513">
                  <c:v>251.4</c:v>
                </c:pt>
                <c:pt idx="2514">
                  <c:v>251.5</c:v>
                </c:pt>
                <c:pt idx="2515">
                  <c:v>251.6</c:v>
                </c:pt>
                <c:pt idx="2516">
                  <c:v>251.7</c:v>
                </c:pt>
                <c:pt idx="2517">
                  <c:v>251.8</c:v>
                </c:pt>
                <c:pt idx="2518">
                  <c:v>251.9</c:v>
                </c:pt>
                <c:pt idx="2519">
                  <c:v>252</c:v>
                </c:pt>
                <c:pt idx="2520">
                  <c:v>252.1</c:v>
                </c:pt>
                <c:pt idx="2521">
                  <c:v>252.2</c:v>
                </c:pt>
                <c:pt idx="2522">
                  <c:v>252.3</c:v>
                </c:pt>
                <c:pt idx="2523">
                  <c:v>252.4</c:v>
                </c:pt>
                <c:pt idx="2524">
                  <c:v>252.5</c:v>
                </c:pt>
                <c:pt idx="2525">
                  <c:v>252.6</c:v>
                </c:pt>
                <c:pt idx="2526">
                  <c:v>252.7</c:v>
                </c:pt>
                <c:pt idx="2527">
                  <c:v>252.8</c:v>
                </c:pt>
                <c:pt idx="2528">
                  <c:v>252.9</c:v>
                </c:pt>
                <c:pt idx="2529">
                  <c:v>253</c:v>
                </c:pt>
                <c:pt idx="2530">
                  <c:v>253.1</c:v>
                </c:pt>
                <c:pt idx="2531">
                  <c:v>253.2</c:v>
                </c:pt>
                <c:pt idx="2532">
                  <c:v>253.3</c:v>
                </c:pt>
                <c:pt idx="2533">
                  <c:v>253.4</c:v>
                </c:pt>
                <c:pt idx="2534">
                  <c:v>253.5</c:v>
                </c:pt>
                <c:pt idx="2535">
                  <c:v>253.6</c:v>
                </c:pt>
                <c:pt idx="2536">
                  <c:v>253.7</c:v>
                </c:pt>
                <c:pt idx="2537">
                  <c:v>253.8</c:v>
                </c:pt>
                <c:pt idx="2538">
                  <c:v>253.9</c:v>
                </c:pt>
                <c:pt idx="2539">
                  <c:v>254</c:v>
                </c:pt>
                <c:pt idx="2540">
                  <c:v>254.1</c:v>
                </c:pt>
                <c:pt idx="2541">
                  <c:v>254.2</c:v>
                </c:pt>
                <c:pt idx="2542">
                  <c:v>254.3</c:v>
                </c:pt>
                <c:pt idx="2543">
                  <c:v>254.4</c:v>
                </c:pt>
                <c:pt idx="2544">
                  <c:v>254.5</c:v>
                </c:pt>
                <c:pt idx="2545">
                  <c:v>254.6</c:v>
                </c:pt>
                <c:pt idx="2546">
                  <c:v>254.7</c:v>
                </c:pt>
                <c:pt idx="2547">
                  <c:v>254.8</c:v>
                </c:pt>
                <c:pt idx="2548">
                  <c:v>254.9</c:v>
                </c:pt>
                <c:pt idx="2549">
                  <c:v>255</c:v>
                </c:pt>
                <c:pt idx="2550">
                  <c:v>255.1</c:v>
                </c:pt>
                <c:pt idx="2551">
                  <c:v>255.2</c:v>
                </c:pt>
                <c:pt idx="2552">
                  <c:v>255.3</c:v>
                </c:pt>
                <c:pt idx="2553">
                  <c:v>255.4</c:v>
                </c:pt>
                <c:pt idx="2554">
                  <c:v>255.5</c:v>
                </c:pt>
                <c:pt idx="2555">
                  <c:v>255.6</c:v>
                </c:pt>
                <c:pt idx="2556">
                  <c:v>255.7</c:v>
                </c:pt>
                <c:pt idx="2557">
                  <c:v>255.8</c:v>
                </c:pt>
                <c:pt idx="2558">
                  <c:v>255.9</c:v>
                </c:pt>
                <c:pt idx="2559">
                  <c:v>256</c:v>
                </c:pt>
                <c:pt idx="2560">
                  <c:v>256.10000000000002</c:v>
                </c:pt>
                <c:pt idx="2561">
                  <c:v>256.2</c:v>
                </c:pt>
                <c:pt idx="2562">
                  <c:v>256.3</c:v>
                </c:pt>
                <c:pt idx="2563">
                  <c:v>256.39999999999992</c:v>
                </c:pt>
                <c:pt idx="2564">
                  <c:v>256.5</c:v>
                </c:pt>
                <c:pt idx="2565">
                  <c:v>256.60000000000002</c:v>
                </c:pt>
                <c:pt idx="2566">
                  <c:v>256.7</c:v>
                </c:pt>
                <c:pt idx="2567">
                  <c:v>256.8</c:v>
                </c:pt>
                <c:pt idx="2568">
                  <c:v>256.89999999999992</c:v>
                </c:pt>
                <c:pt idx="2569">
                  <c:v>257</c:v>
                </c:pt>
                <c:pt idx="2570">
                  <c:v>257.10000000000002</c:v>
                </c:pt>
                <c:pt idx="2571">
                  <c:v>257.2</c:v>
                </c:pt>
                <c:pt idx="2572">
                  <c:v>257.3</c:v>
                </c:pt>
                <c:pt idx="2573">
                  <c:v>257.39999999999992</c:v>
                </c:pt>
                <c:pt idx="2574">
                  <c:v>257.5</c:v>
                </c:pt>
                <c:pt idx="2575">
                  <c:v>257.60000000000002</c:v>
                </c:pt>
                <c:pt idx="2576">
                  <c:v>257.7</c:v>
                </c:pt>
                <c:pt idx="2577">
                  <c:v>257.8</c:v>
                </c:pt>
                <c:pt idx="2578">
                  <c:v>257.89999999999992</c:v>
                </c:pt>
                <c:pt idx="2579">
                  <c:v>258</c:v>
                </c:pt>
                <c:pt idx="2580">
                  <c:v>258.10000000000002</c:v>
                </c:pt>
                <c:pt idx="2581">
                  <c:v>258.2</c:v>
                </c:pt>
                <c:pt idx="2582">
                  <c:v>258.3</c:v>
                </c:pt>
                <c:pt idx="2583">
                  <c:v>258.39999999999992</c:v>
                </c:pt>
                <c:pt idx="2584">
                  <c:v>258.5</c:v>
                </c:pt>
                <c:pt idx="2585">
                  <c:v>258.60000000000002</c:v>
                </c:pt>
                <c:pt idx="2586">
                  <c:v>258.7</c:v>
                </c:pt>
                <c:pt idx="2587">
                  <c:v>258.8</c:v>
                </c:pt>
                <c:pt idx="2588">
                  <c:v>258.89999999999992</c:v>
                </c:pt>
                <c:pt idx="2589">
                  <c:v>259</c:v>
                </c:pt>
                <c:pt idx="2590">
                  <c:v>259.10000000000002</c:v>
                </c:pt>
                <c:pt idx="2591">
                  <c:v>259.2</c:v>
                </c:pt>
                <c:pt idx="2592">
                  <c:v>259.3</c:v>
                </c:pt>
                <c:pt idx="2593">
                  <c:v>259.39999999999992</c:v>
                </c:pt>
                <c:pt idx="2594">
                  <c:v>259.5</c:v>
                </c:pt>
                <c:pt idx="2595">
                  <c:v>259.60000000000002</c:v>
                </c:pt>
                <c:pt idx="2596">
                  <c:v>259.7</c:v>
                </c:pt>
                <c:pt idx="2597">
                  <c:v>259.8</c:v>
                </c:pt>
                <c:pt idx="2598">
                  <c:v>259.89999999999992</c:v>
                </c:pt>
                <c:pt idx="2599">
                  <c:v>260</c:v>
                </c:pt>
                <c:pt idx="2600">
                  <c:v>260.10000000000002</c:v>
                </c:pt>
                <c:pt idx="2601">
                  <c:v>260.2</c:v>
                </c:pt>
                <c:pt idx="2602">
                  <c:v>260.3</c:v>
                </c:pt>
                <c:pt idx="2603">
                  <c:v>260.39999999999992</c:v>
                </c:pt>
                <c:pt idx="2604">
                  <c:v>260.5</c:v>
                </c:pt>
                <c:pt idx="2605">
                  <c:v>260.60000000000002</c:v>
                </c:pt>
                <c:pt idx="2606">
                  <c:v>260.7</c:v>
                </c:pt>
                <c:pt idx="2607">
                  <c:v>260.8</c:v>
                </c:pt>
                <c:pt idx="2608">
                  <c:v>260.89999999999992</c:v>
                </c:pt>
                <c:pt idx="2609">
                  <c:v>261</c:v>
                </c:pt>
                <c:pt idx="2610">
                  <c:v>261.10000000000002</c:v>
                </c:pt>
                <c:pt idx="2611">
                  <c:v>261.2</c:v>
                </c:pt>
                <c:pt idx="2612">
                  <c:v>261.3</c:v>
                </c:pt>
                <c:pt idx="2613">
                  <c:v>261.39999999999992</c:v>
                </c:pt>
                <c:pt idx="2614">
                  <c:v>261.5</c:v>
                </c:pt>
                <c:pt idx="2615">
                  <c:v>261.60000000000002</c:v>
                </c:pt>
                <c:pt idx="2616">
                  <c:v>261.7</c:v>
                </c:pt>
                <c:pt idx="2617">
                  <c:v>261.8</c:v>
                </c:pt>
                <c:pt idx="2618">
                  <c:v>261.89999999999992</c:v>
                </c:pt>
                <c:pt idx="2619">
                  <c:v>262</c:v>
                </c:pt>
                <c:pt idx="2620">
                  <c:v>262.10000000000002</c:v>
                </c:pt>
                <c:pt idx="2621">
                  <c:v>262.2</c:v>
                </c:pt>
                <c:pt idx="2622">
                  <c:v>262.3</c:v>
                </c:pt>
                <c:pt idx="2623">
                  <c:v>262.39999999999992</c:v>
                </c:pt>
                <c:pt idx="2624">
                  <c:v>262.5</c:v>
                </c:pt>
                <c:pt idx="2625">
                  <c:v>262.60000000000002</c:v>
                </c:pt>
                <c:pt idx="2626">
                  <c:v>262.7</c:v>
                </c:pt>
                <c:pt idx="2627">
                  <c:v>262.8</c:v>
                </c:pt>
                <c:pt idx="2628">
                  <c:v>262.89999999999992</c:v>
                </c:pt>
                <c:pt idx="2629">
                  <c:v>263</c:v>
                </c:pt>
                <c:pt idx="2630">
                  <c:v>263.10000000000002</c:v>
                </c:pt>
                <c:pt idx="2631">
                  <c:v>263.2</c:v>
                </c:pt>
                <c:pt idx="2632">
                  <c:v>263.3</c:v>
                </c:pt>
                <c:pt idx="2633">
                  <c:v>263.39999999999992</c:v>
                </c:pt>
                <c:pt idx="2634">
                  <c:v>263.5</c:v>
                </c:pt>
                <c:pt idx="2635">
                  <c:v>263.60000000000002</c:v>
                </c:pt>
                <c:pt idx="2636">
                  <c:v>263.7</c:v>
                </c:pt>
                <c:pt idx="2637">
                  <c:v>263.8</c:v>
                </c:pt>
                <c:pt idx="2638">
                  <c:v>263.89999999999992</c:v>
                </c:pt>
                <c:pt idx="2639">
                  <c:v>264</c:v>
                </c:pt>
                <c:pt idx="2640">
                  <c:v>264.10000000000002</c:v>
                </c:pt>
                <c:pt idx="2641">
                  <c:v>264.2</c:v>
                </c:pt>
                <c:pt idx="2642">
                  <c:v>264.3</c:v>
                </c:pt>
                <c:pt idx="2643">
                  <c:v>264.39999999999992</c:v>
                </c:pt>
                <c:pt idx="2644">
                  <c:v>264.5</c:v>
                </c:pt>
                <c:pt idx="2645">
                  <c:v>264.60000000000002</c:v>
                </c:pt>
                <c:pt idx="2646">
                  <c:v>264.7</c:v>
                </c:pt>
                <c:pt idx="2647">
                  <c:v>264.8</c:v>
                </c:pt>
                <c:pt idx="2648">
                  <c:v>264.89999999999992</c:v>
                </c:pt>
                <c:pt idx="2649">
                  <c:v>265</c:v>
                </c:pt>
                <c:pt idx="2650">
                  <c:v>265.10000000000002</c:v>
                </c:pt>
                <c:pt idx="2651">
                  <c:v>265.2</c:v>
                </c:pt>
                <c:pt idx="2652">
                  <c:v>265.3</c:v>
                </c:pt>
                <c:pt idx="2653">
                  <c:v>265.39999999999992</c:v>
                </c:pt>
                <c:pt idx="2654">
                  <c:v>265.5</c:v>
                </c:pt>
                <c:pt idx="2655">
                  <c:v>265.60000000000002</c:v>
                </c:pt>
                <c:pt idx="2656">
                  <c:v>265.7</c:v>
                </c:pt>
                <c:pt idx="2657">
                  <c:v>265.8</c:v>
                </c:pt>
                <c:pt idx="2658">
                  <c:v>265.89999999999992</c:v>
                </c:pt>
                <c:pt idx="2659">
                  <c:v>266</c:v>
                </c:pt>
                <c:pt idx="2660">
                  <c:v>266.10000000000002</c:v>
                </c:pt>
                <c:pt idx="2661">
                  <c:v>266.2</c:v>
                </c:pt>
                <c:pt idx="2662">
                  <c:v>266.3</c:v>
                </c:pt>
                <c:pt idx="2663">
                  <c:v>266.39999999999992</c:v>
                </c:pt>
                <c:pt idx="2664">
                  <c:v>266.5</c:v>
                </c:pt>
                <c:pt idx="2665">
                  <c:v>266.60000000000002</c:v>
                </c:pt>
                <c:pt idx="2666">
                  <c:v>266.7</c:v>
                </c:pt>
                <c:pt idx="2667">
                  <c:v>266.8</c:v>
                </c:pt>
                <c:pt idx="2668">
                  <c:v>266.89999999999992</c:v>
                </c:pt>
                <c:pt idx="2669">
                  <c:v>267</c:v>
                </c:pt>
                <c:pt idx="2670">
                  <c:v>267.10000000000002</c:v>
                </c:pt>
                <c:pt idx="2671">
                  <c:v>267.2</c:v>
                </c:pt>
                <c:pt idx="2672">
                  <c:v>267.3</c:v>
                </c:pt>
                <c:pt idx="2673">
                  <c:v>267.39999999999992</c:v>
                </c:pt>
                <c:pt idx="2674">
                  <c:v>267.5</c:v>
                </c:pt>
                <c:pt idx="2675">
                  <c:v>267.60000000000002</c:v>
                </c:pt>
                <c:pt idx="2676">
                  <c:v>267.7</c:v>
                </c:pt>
                <c:pt idx="2677">
                  <c:v>267.8</c:v>
                </c:pt>
                <c:pt idx="2678">
                  <c:v>267.89999999999992</c:v>
                </c:pt>
                <c:pt idx="2679">
                  <c:v>268</c:v>
                </c:pt>
                <c:pt idx="2680">
                  <c:v>268.10000000000002</c:v>
                </c:pt>
                <c:pt idx="2681">
                  <c:v>268.2</c:v>
                </c:pt>
                <c:pt idx="2682">
                  <c:v>268.3</c:v>
                </c:pt>
                <c:pt idx="2683">
                  <c:v>268.39999999999992</c:v>
                </c:pt>
                <c:pt idx="2684">
                  <c:v>268.5</c:v>
                </c:pt>
                <c:pt idx="2685">
                  <c:v>268.60000000000002</c:v>
                </c:pt>
                <c:pt idx="2686">
                  <c:v>268.7</c:v>
                </c:pt>
                <c:pt idx="2687">
                  <c:v>268.8</c:v>
                </c:pt>
                <c:pt idx="2688">
                  <c:v>268.89999999999992</c:v>
                </c:pt>
                <c:pt idx="2689">
                  <c:v>269</c:v>
                </c:pt>
                <c:pt idx="2690">
                  <c:v>269.10000000000002</c:v>
                </c:pt>
                <c:pt idx="2691">
                  <c:v>269.2</c:v>
                </c:pt>
                <c:pt idx="2692">
                  <c:v>269.3</c:v>
                </c:pt>
                <c:pt idx="2693">
                  <c:v>269.39999999999992</c:v>
                </c:pt>
                <c:pt idx="2694">
                  <c:v>269.5</c:v>
                </c:pt>
                <c:pt idx="2695">
                  <c:v>269.60000000000002</c:v>
                </c:pt>
                <c:pt idx="2696">
                  <c:v>269.7</c:v>
                </c:pt>
                <c:pt idx="2697">
                  <c:v>269.8</c:v>
                </c:pt>
                <c:pt idx="2698">
                  <c:v>269.89999999999992</c:v>
                </c:pt>
                <c:pt idx="2699">
                  <c:v>270</c:v>
                </c:pt>
                <c:pt idx="2700">
                  <c:v>270.10000000000002</c:v>
                </c:pt>
                <c:pt idx="2701">
                  <c:v>270.2</c:v>
                </c:pt>
                <c:pt idx="2702">
                  <c:v>270.3</c:v>
                </c:pt>
                <c:pt idx="2703">
                  <c:v>270.39999999999992</c:v>
                </c:pt>
                <c:pt idx="2704">
                  <c:v>270.5</c:v>
                </c:pt>
                <c:pt idx="2705">
                  <c:v>270.60000000000002</c:v>
                </c:pt>
                <c:pt idx="2706">
                  <c:v>270.7</c:v>
                </c:pt>
                <c:pt idx="2707">
                  <c:v>270.8</c:v>
                </c:pt>
                <c:pt idx="2708">
                  <c:v>270.89999999999992</c:v>
                </c:pt>
                <c:pt idx="2709">
                  <c:v>271</c:v>
                </c:pt>
                <c:pt idx="2710">
                  <c:v>271.10000000000002</c:v>
                </c:pt>
                <c:pt idx="2711">
                  <c:v>271.2</c:v>
                </c:pt>
                <c:pt idx="2712">
                  <c:v>271.3</c:v>
                </c:pt>
                <c:pt idx="2713">
                  <c:v>271.39999999999992</c:v>
                </c:pt>
                <c:pt idx="2714">
                  <c:v>271.5</c:v>
                </c:pt>
                <c:pt idx="2715">
                  <c:v>271.60000000000002</c:v>
                </c:pt>
                <c:pt idx="2716">
                  <c:v>271.7</c:v>
                </c:pt>
                <c:pt idx="2717">
                  <c:v>271.8</c:v>
                </c:pt>
                <c:pt idx="2718">
                  <c:v>271.89999999999992</c:v>
                </c:pt>
                <c:pt idx="2719">
                  <c:v>272</c:v>
                </c:pt>
                <c:pt idx="2720">
                  <c:v>272.10000000000002</c:v>
                </c:pt>
                <c:pt idx="2721">
                  <c:v>272.2</c:v>
                </c:pt>
                <c:pt idx="2722">
                  <c:v>272.3</c:v>
                </c:pt>
                <c:pt idx="2723">
                  <c:v>272.39999999999992</c:v>
                </c:pt>
                <c:pt idx="2724">
                  <c:v>272.5</c:v>
                </c:pt>
                <c:pt idx="2725">
                  <c:v>272.60000000000002</c:v>
                </c:pt>
                <c:pt idx="2726">
                  <c:v>272.7</c:v>
                </c:pt>
                <c:pt idx="2727">
                  <c:v>272.8</c:v>
                </c:pt>
                <c:pt idx="2728">
                  <c:v>272.89999999999992</c:v>
                </c:pt>
                <c:pt idx="2729">
                  <c:v>273</c:v>
                </c:pt>
                <c:pt idx="2730">
                  <c:v>273.10000000000002</c:v>
                </c:pt>
                <c:pt idx="2731">
                  <c:v>273.2</c:v>
                </c:pt>
                <c:pt idx="2732">
                  <c:v>273.3</c:v>
                </c:pt>
                <c:pt idx="2733">
                  <c:v>273.39999999999992</c:v>
                </c:pt>
                <c:pt idx="2734">
                  <c:v>273.5</c:v>
                </c:pt>
                <c:pt idx="2735">
                  <c:v>273.60000000000002</c:v>
                </c:pt>
                <c:pt idx="2736">
                  <c:v>273.7</c:v>
                </c:pt>
                <c:pt idx="2737">
                  <c:v>273.8</c:v>
                </c:pt>
                <c:pt idx="2738">
                  <c:v>273.89999999999992</c:v>
                </c:pt>
                <c:pt idx="2739">
                  <c:v>274</c:v>
                </c:pt>
                <c:pt idx="2740">
                  <c:v>274.10000000000002</c:v>
                </c:pt>
                <c:pt idx="2741">
                  <c:v>274.2</c:v>
                </c:pt>
                <c:pt idx="2742">
                  <c:v>274.3</c:v>
                </c:pt>
                <c:pt idx="2743">
                  <c:v>274.39999999999992</c:v>
                </c:pt>
                <c:pt idx="2744">
                  <c:v>274.5</c:v>
                </c:pt>
                <c:pt idx="2745">
                  <c:v>274.60000000000002</c:v>
                </c:pt>
                <c:pt idx="2746">
                  <c:v>274.7</c:v>
                </c:pt>
                <c:pt idx="2747">
                  <c:v>274.8</c:v>
                </c:pt>
                <c:pt idx="2748">
                  <c:v>274.89999999999992</c:v>
                </c:pt>
                <c:pt idx="2749">
                  <c:v>275</c:v>
                </c:pt>
                <c:pt idx="2750">
                  <c:v>275.10000000000002</c:v>
                </c:pt>
                <c:pt idx="2751">
                  <c:v>275.2</c:v>
                </c:pt>
                <c:pt idx="2752">
                  <c:v>275.3</c:v>
                </c:pt>
                <c:pt idx="2753">
                  <c:v>275.39999999999992</c:v>
                </c:pt>
                <c:pt idx="2754">
                  <c:v>275.5</c:v>
                </c:pt>
                <c:pt idx="2755">
                  <c:v>275.60000000000002</c:v>
                </c:pt>
                <c:pt idx="2756">
                  <c:v>275.7</c:v>
                </c:pt>
                <c:pt idx="2757">
                  <c:v>275.8</c:v>
                </c:pt>
                <c:pt idx="2758">
                  <c:v>275.89999999999992</c:v>
                </c:pt>
                <c:pt idx="2759">
                  <c:v>276</c:v>
                </c:pt>
                <c:pt idx="2760">
                  <c:v>276.10000000000002</c:v>
                </c:pt>
                <c:pt idx="2761">
                  <c:v>276.2</c:v>
                </c:pt>
                <c:pt idx="2762">
                  <c:v>276.3</c:v>
                </c:pt>
                <c:pt idx="2763">
                  <c:v>276.39999999999992</c:v>
                </c:pt>
                <c:pt idx="2764">
                  <c:v>276.5</c:v>
                </c:pt>
                <c:pt idx="2765">
                  <c:v>276.60000000000002</c:v>
                </c:pt>
                <c:pt idx="2766">
                  <c:v>276.7</c:v>
                </c:pt>
                <c:pt idx="2767">
                  <c:v>276.8</c:v>
                </c:pt>
                <c:pt idx="2768">
                  <c:v>276.89999999999992</c:v>
                </c:pt>
                <c:pt idx="2769">
                  <c:v>277</c:v>
                </c:pt>
                <c:pt idx="2770">
                  <c:v>277.10000000000002</c:v>
                </c:pt>
                <c:pt idx="2771">
                  <c:v>277.2</c:v>
                </c:pt>
                <c:pt idx="2772">
                  <c:v>277.3</c:v>
                </c:pt>
                <c:pt idx="2773">
                  <c:v>277.39999999999992</c:v>
                </c:pt>
                <c:pt idx="2774">
                  <c:v>277.5</c:v>
                </c:pt>
                <c:pt idx="2775">
                  <c:v>277.60000000000002</c:v>
                </c:pt>
                <c:pt idx="2776">
                  <c:v>277.7</c:v>
                </c:pt>
                <c:pt idx="2777">
                  <c:v>277.8</c:v>
                </c:pt>
                <c:pt idx="2778">
                  <c:v>277.89999999999992</c:v>
                </c:pt>
                <c:pt idx="2779">
                  <c:v>278</c:v>
                </c:pt>
                <c:pt idx="2780">
                  <c:v>278.10000000000002</c:v>
                </c:pt>
                <c:pt idx="2781">
                  <c:v>278.2</c:v>
                </c:pt>
                <c:pt idx="2782">
                  <c:v>278.3</c:v>
                </c:pt>
                <c:pt idx="2783">
                  <c:v>278.39999999999992</c:v>
                </c:pt>
                <c:pt idx="2784">
                  <c:v>278.5</c:v>
                </c:pt>
                <c:pt idx="2785">
                  <c:v>278.60000000000002</c:v>
                </c:pt>
                <c:pt idx="2786">
                  <c:v>278.7</c:v>
                </c:pt>
                <c:pt idx="2787">
                  <c:v>278.8</c:v>
                </c:pt>
                <c:pt idx="2788">
                  <c:v>278.89999999999992</c:v>
                </c:pt>
                <c:pt idx="2789">
                  <c:v>279</c:v>
                </c:pt>
                <c:pt idx="2790">
                  <c:v>279.10000000000002</c:v>
                </c:pt>
                <c:pt idx="2791">
                  <c:v>279.2</c:v>
                </c:pt>
                <c:pt idx="2792">
                  <c:v>279.3</c:v>
                </c:pt>
                <c:pt idx="2793">
                  <c:v>279.39999999999992</c:v>
                </c:pt>
                <c:pt idx="2794">
                  <c:v>279.5</c:v>
                </c:pt>
                <c:pt idx="2795">
                  <c:v>279.60000000000002</c:v>
                </c:pt>
                <c:pt idx="2796">
                  <c:v>279.7</c:v>
                </c:pt>
                <c:pt idx="2797">
                  <c:v>279.8</c:v>
                </c:pt>
                <c:pt idx="2798">
                  <c:v>279.89999999999992</c:v>
                </c:pt>
                <c:pt idx="2799">
                  <c:v>280</c:v>
                </c:pt>
                <c:pt idx="2800">
                  <c:v>280.10000000000002</c:v>
                </c:pt>
                <c:pt idx="2801">
                  <c:v>280.2</c:v>
                </c:pt>
                <c:pt idx="2802">
                  <c:v>280.3</c:v>
                </c:pt>
                <c:pt idx="2803">
                  <c:v>280.39999999999992</c:v>
                </c:pt>
                <c:pt idx="2804">
                  <c:v>280.5</c:v>
                </c:pt>
                <c:pt idx="2805">
                  <c:v>280.60000000000002</c:v>
                </c:pt>
                <c:pt idx="2806">
                  <c:v>280.7</c:v>
                </c:pt>
                <c:pt idx="2807">
                  <c:v>280.8</c:v>
                </c:pt>
                <c:pt idx="2808">
                  <c:v>280.89999999999992</c:v>
                </c:pt>
                <c:pt idx="2809">
                  <c:v>281</c:v>
                </c:pt>
                <c:pt idx="2810">
                  <c:v>281.10000000000002</c:v>
                </c:pt>
                <c:pt idx="2811">
                  <c:v>281.2</c:v>
                </c:pt>
                <c:pt idx="2812">
                  <c:v>281.3</c:v>
                </c:pt>
                <c:pt idx="2813">
                  <c:v>281.39999999999992</c:v>
                </c:pt>
                <c:pt idx="2814">
                  <c:v>281.5</c:v>
                </c:pt>
                <c:pt idx="2815">
                  <c:v>281.60000000000002</c:v>
                </c:pt>
                <c:pt idx="2816">
                  <c:v>281.7</c:v>
                </c:pt>
                <c:pt idx="2817">
                  <c:v>281.8</c:v>
                </c:pt>
                <c:pt idx="2818">
                  <c:v>281.89999999999992</c:v>
                </c:pt>
                <c:pt idx="2819">
                  <c:v>282</c:v>
                </c:pt>
                <c:pt idx="2820">
                  <c:v>282.10000000000002</c:v>
                </c:pt>
                <c:pt idx="2821">
                  <c:v>282.2</c:v>
                </c:pt>
                <c:pt idx="2822">
                  <c:v>282.3</c:v>
                </c:pt>
                <c:pt idx="2823">
                  <c:v>282.39999999999992</c:v>
                </c:pt>
                <c:pt idx="2824">
                  <c:v>282.5</c:v>
                </c:pt>
                <c:pt idx="2825">
                  <c:v>282.60000000000002</c:v>
                </c:pt>
                <c:pt idx="2826">
                  <c:v>282.7</c:v>
                </c:pt>
                <c:pt idx="2827">
                  <c:v>282.8</c:v>
                </c:pt>
                <c:pt idx="2828">
                  <c:v>282.89999999999992</c:v>
                </c:pt>
                <c:pt idx="2829">
                  <c:v>283</c:v>
                </c:pt>
                <c:pt idx="2830">
                  <c:v>283.10000000000002</c:v>
                </c:pt>
                <c:pt idx="2831">
                  <c:v>283.2</c:v>
                </c:pt>
                <c:pt idx="2832">
                  <c:v>283.3</c:v>
                </c:pt>
                <c:pt idx="2833">
                  <c:v>283.39999999999992</c:v>
                </c:pt>
                <c:pt idx="2834">
                  <c:v>283.5</c:v>
                </c:pt>
                <c:pt idx="2835">
                  <c:v>283.60000000000002</c:v>
                </c:pt>
                <c:pt idx="2836">
                  <c:v>283.7</c:v>
                </c:pt>
                <c:pt idx="2837">
                  <c:v>283.8</c:v>
                </c:pt>
                <c:pt idx="2838">
                  <c:v>283.89999999999992</c:v>
                </c:pt>
                <c:pt idx="2839">
                  <c:v>284</c:v>
                </c:pt>
                <c:pt idx="2840">
                  <c:v>284.10000000000002</c:v>
                </c:pt>
                <c:pt idx="2841">
                  <c:v>284.2</c:v>
                </c:pt>
                <c:pt idx="2842">
                  <c:v>284.3</c:v>
                </c:pt>
                <c:pt idx="2843">
                  <c:v>284.39999999999992</c:v>
                </c:pt>
                <c:pt idx="2844">
                  <c:v>284.5</c:v>
                </c:pt>
                <c:pt idx="2845">
                  <c:v>284.60000000000002</c:v>
                </c:pt>
                <c:pt idx="2846">
                  <c:v>284.7</c:v>
                </c:pt>
                <c:pt idx="2847">
                  <c:v>284.8</c:v>
                </c:pt>
                <c:pt idx="2848">
                  <c:v>284.89999999999992</c:v>
                </c:pt>
                <c:pt idx="2849">
                  <c:v>285</c:v>
                </c:pt>
                <c:pt idx="2850">
                  <c:v>285.10000000000002</c:v>
                </c:pt>
                <c:pt idx="2851">
                  <c:v>285.2</c:v>
                </c:pt>
                <c:pt idx="2852">
                  <c:v>285.3</c:v>
                </c:pt>
                <c:pt idx="2853">
                  <c:v>285.39999999999992</c:v>
                </c:pt>
                <c:pt idx="2854">
                  <c:v>285.5</c:v>
                </c:pt>
                <c:pt idx="2855">
                  <c:v>285.60000000000002</c:v>
                </c:pt>
                <c:pt idx="2856">
                  <c:v>285.7</c:v>
                </c:pt>
                <c:pt idx="2857">
                  <c:v>285.8</c:v>
                </c:pt>
                <c:pt idx="2858">
                  <c:v>285.89999999999992</c:v>
                </c:pt>
                <c:pt idx="2859">
                  <c:v>286</c:v>
                </c:pt>
                <c:pt idx="2860">
                  <c:v>286.10000000000002</c:v>
                </c:pt>
                <c:pt idx="2861">
                  <c:v>286.2</c:v>
                </c:pt>
                <c:pt idx="2862">
                  <c:v>286.3</c:v>
                </c:pt>
                <c:pt idx="2863">
                  <c:v>286.39999999999992</c:v>
                </c:pt>
                <c:pt idx="2864">
                  <c:v>286.5</c:v>
                </c:pt>
                <c:pt idx="2865">
                  <c:v>286.60000000000002</c:v>
                </c:pt>
                <c:pt idx="2866">
                  <c:v>286.7</c:v>
                </c:pt>
                <c:pt idx="2867">
                  <c:v>286.8</c:v>
                </c:pt>
                <c:pt idx="2868">
                  <c:v>286.89999999999992</c:v>
                </c:pt>
                <c:pt idx="2869">
                  <c:v>287</c:v>
                </c:pt>
                <c:pt idx="2870">
                  <c:v>287.10000000000002</c:v>
                </c:pt>
                <c:pt idx="2871">
                  <c:v>287.2</c:v>
                </c:pt>
                <c:pt idx="2872">
                  <c:v>287.3</c:v>
                </c:pt>
                <c:pt idx="2873">
                  <c:v>287.39999999999992</c:v>
                </c:pt>
                <c:pt idx="2874">
                  <c:v>287.5</c:v>
                </c:pt>
                <c:pt idx="2875">
                  <c:v>287.60000000000002</c:v>
                </c:pt>
                <c:pt idx="2876">
                  <c:v>287.7</c:v>
                </c:pt>
                <c:pt idx="2877">
                  <c:v>287.8</c:v>
                </c:pt>
                <c:pt idx="2878">
                  <c:v>287.89999999999992</c:v>
                </c:pt>
                <c:pt idx="2879">
                  <c:v>288</c:v>
                </c:pt>
                <c:pt idx="2880">
                  <c:v>288.10000000000002</c:v>
                </c:pt>
                <c:pt idx="2881">
                  <c:v>288.2</c:v>
                </c:pt>
                <c:pt idx="2882">
                  <c:v>288.3</c:v>
                </c:pt>
                <c:pt idx="2883">
                  <c:v>288.39999999999992</c:v>
                </c:pt>
                <c:pt idx="2884">
                  <c:v>288.5</c:v>
                </c:pt>
                <c:pt idx="2885">
                  <c:v>288.60000000000002</c:v>
                </c:pt>
                <c:pt idx="2886">
                  <c:v>288.7</c:v>
                </c:pt>
                <c:pt idx="2887">
                  <c:v>288.8</c:v>
                </c:pt>
                <c:pt idx="2888">
                  <c:v>288.89999999999992</c:v>
                </c:pt>
                <c:pt idx="2889">
                  <c:v>289</c:v>
                </c:pt>
                <c:pt idx="2890">
                  <c:v>289.10000000000002</c:v>
                </c:pt>
                <c:pt idx="2891">
                  <c:v>289.2</c:v>
                </c:pt>
                <c:pt idx="2892">
                  <c:v>289.3</c:v>
                </c:pt>
                <c:pt idx="2893">
                  <c:v>289.39999999999992</c:v>
                </c:pt>
                <c:pt idx="2894">
                  <c:v>289.5</c:v>
                </c:pt>
                <c:pt idx="2895">
                  <c:v>289.60000000000002</c:v>
                </c:pt>
                <c:pt idx="2896">
                  <c:v>289.7</c:v>
                </c:pt>
                <c:pt idx="2897">
                  <c:v>289.8</c:v>
                </c:pt>
                <c:pt idx="2898">
                  <c:v>289.89999999999992</c:v>
                </c:pt>
                <c:pt idx="2899">
                  <c:v>290</c:v>
                </c:pt>
                <c:pt idx="2900">
                  <c:v>290.10000000000002</c:v>
                </c:pt>
                <c:pt idx="2901">
                  <c:v>290.2</c:v>
                </c:pt>
                <c:pt idx="2902">
                  <c:v>290.3</c:v>
                </c:pt>
                <c:pt idx="2903">
                  <c:v>290.39999999999992</c:v>
                </c:pt>
                <c:pt idx="2904">
                  <c:v>290.5</c:v>
                </c:pt>
                <c:pt idx="2905">
                  <c:v>290.60000000000002</c:v>
                </c:pt>
                <c:pt idx="2906">
                  <c:v>290.7</c:v>
                </c:pt>
                <c:pt idx="2907">
                  <c:v>290.8</c:v>
                </c:pt>
                <c:pt idx="2908">
                  <c:v>290.89999999999992</c:v>
                </c:pt>
                <c:pt idx="2909">
                  <c:v>291</c:v>
                </c:pt>
                <c:pt idx="2910">
                  <c:v>291.10000000000002</c:v>
                </c:pt>
                <c:pt idx="2911">
                  <c:v>291.2</c:v>
                </c:pt>
                <c:pt idx="2912">
                  <c:v>291.3</c:v>
                </c:pt>
                <c:pt idx="2913">
                  <c:v>291.39999999999992</c:v>
                </c:pt>
                <c:pt idx="2914">
                  <c:v>291.5</c:v>
                </c:pt>
                <c:pt idx="2915">
                  <c:v>291.60000000000002</c:v>
                </c:pt>
                <c:pt idx="2916">
                  <c:v>291.7</c:v>
                </c:pt>
                <c:pt idx="2917">
                  <c:v>291.8</c:v>
                </c:pt>
                <c:pt idx="2918">
                  <c:v>291.89999999999992</c:v>
                </c:pt>
                <c:pt idx="2919">
                  <c:v>292</c:v>
                </c:pt>
                <c:pt idx="2920">
                  <c:v>292.10000000000002</c:v>
                </c:pt>
                <c:pt idx="2921">
                  <c:v>292.2</c:v>
                </c:pt>
                <c:pt idx="2922">
                  <c:v>292.3</c:v>
                </c:pt>
                <c:pt idx="2923">
                  <c:v>292.39999999999992</c:v>
                </c:pt>
                <c:pt idx="2924">
                  <c:v>292.5</c:v>
                </c:pt>
                <c:pt idx="2925">
                  <c:v>292.60000000000002</c:v>
                </c:pt>
                <c:pt idx="2926">
                  <c:v>292.7</c:v>
                </c:pt>
                <c:pt idx="2927">
                  <c:v>292.8</c:v>
                </c:pt>
                <c:pt idx="2928">
                  <c:v>292.89999999999992</c:v>
                </c:pt>
                <c:pt idx="2929">
                  <c:v>293</c:v>
                </c:pt>
                <c:pt idx="2930">
                  <c:v>293.10000000000002</c:v>
                </c:pt>
                <c:pt idx="2931">
                  <c:v>293.2</c:v>
                </c:pt>
                <c:pt idx="2932">
                  <c:v>293.3</c:v>
                </c:pt>
                <c:pt idx="2933">
                  <c:v>293.39999999999992</c:v>
                </c:pt>
                <c:pt idx="2934">
                  <c:v>293.5</c:v>
                </c:pt>
                <c:pt idx="2935">
                  <c:v>293.60000000000002</c:v>
                </c:pt>
                <c:pt idx="2936">
                  <c:v>293.7</c:v>
                </c:pt>
                <c:pt idx="2937">
                  <c:v>293.8</c:v>
                </c:pt>
                <c:pt idx="2938">
                  <c:v>293.89999999999992</c:v>
                </c:pt>
                <c:pt idx="2939">
                  <c:v>294</c:v>
                </c:pt>
                <c:pt idx="2940">
                  <c:v>294.10000000000002</c:v>
                </c:pt>
                <c:pt idx="2941">
                  <c:v>294.2</c:v>
                </c:pt>
                <c:pt idx="2942">
                  <c:v>294.3</c:v>
                </c:pt>
                <c:pt idx="2943">
                  <c:v>294.39999999999992</c:v>
                </c:pt>
                <c:pt idx="2944">
                  <c:v>294.5</c:v>
                </c:pt>
                <c:pt idx="2945">
                  <c:v>294.60000000000002</c:v>
                </c:pt>
                <c:pt idx="2946">
                  <c:v>294.7</c:v>
                </c:pt>
                <c:pt idx="2947">
                  <c:v>294.8</c:v>
                </c:pt>
                <c:pt idx="2948">
                  <c:v>294.89999999999992</c:v>
                </c:pt>
                <c:pt idx="2949">
                  <c:v>295</c:v>
                </c:pt>
                <c:pt idx="2950">
                  <c:v>295.10000000000002</c:v>
                </c:pt>
                <c:pt idx="2951">
                  <c:v>295.2</c:v>
                </c:pt>
                <c:pt idx="2952">
                  <c:v>295.3</c:v>
                </c:pt>
                <c:pt idx="2953">
                  <c:v>295.39999999999992</c:v>
                </c:pt>
                <c:pt idx="2954">
                  <c:v>295.5</c:v>
                </c:pt>
                <c:pt idx="2955">
                  <c:v>295.60000000000002</c:v>
                </c:pt>
                <c:pt idx="2956">
                  <c:v>295.7</c:v>
                </c:pt>
                <c:pt idx="2957">
                  <c:v>295.8</c:v>
                </c:pt>
                <c:pt idx="2958">
                  <c:v>295.89999999999992</c:v>
                </c:pt>
                <c:pt idx="2959">
                  <c:v>296</c:v>
                </c:pt>
                <c:pt idx="2960">
                  <c:v>296.10000000000002</c:v>
                </c:pt>
                <c:pt idx="2961">
                  <c:v>296.2</c:v>
                </c:pt>
                <c:pt idx="2962">
                  <c:v>296.3</c:v>
                </c:pt>
                <c:pt idx="2963">
                  <c:v>296.39999999999992</c:v>
                </c:pt>
                <c:pt idx="2964">
                  <c:v>296.5</c:v>
                </c:pt>
                <c:pt idx="2965">
                  <c:v>296.60000000000002</c:v>
                </c:pt>
                <c:pt idx="2966">
                  <c:v>296.7</c:v>
                </c:pt>
                <c:pt idx="2967">
                  <c:v>296.8</c:v>
                </c:pt>
                <c:pt idx="2968">
                  <c:v>296.89999999999992</c:v>
                </c:pt>
                <c:pt idx="2969">
                  <c:v>297</c:v>
                </c:pt>
                <c:pt idx="2970">
                  <c:v>297.10000000000002</c:v>
                </c:pt>
                <c:pt idx="2971">
                  <c:v>297.2</c:v>
                </c:pt>
                <c:pt idx="2972">
                  <c:v>297.3</c:v>
                </c:pt>
                <c:pt idx="2973">
                  <c:v>297.39999999999992</c:v>
                </c:pt>
                <c:pt idx="2974">
                  <c:v>297.5</c:v>
                </c:pt>
                <c:pt idx="2975">
                  <c:v>297.60000000000002</c:v>
                </c:pt>
                <c:pt idx="2976">
                  <c:v>297.7</c:v>
                </c:pt>
                <c:pt idx="2977">
                  <c:v>297.8</c:v>
                </c:pt>
                <c:pt idx="2978">
                  <c:v>297.89999999999992</c:v>
                </c:pt>
                <c:pt idx="2979">
                  <c:v>298</c:v>
                </c:pt>
                <c:pt idx="2980">
                  <c:v>298.10000000000002</c:v>
                </c:pt>
                <c:pt idx="2981">
                  <c:v>298.2</c:v>
                </c:pt>
                <c:pt idx="2982">
                  <c:v>298.3</c:v>
                </c:pt>
                <c:pt idx="2983">
                  <c:v>298.39999999999992</c:v>
                </c:pt>
                <c:pt idx="2984">
                  <c:v>298.5</c:v>
                </c:pt>
                <c:pt idx="2985">
                  <c:v>298.60000000000002</c:v>
                </c:pt>
                <c:pt idx="2986">
                  <c:v>298.7</c:v>
                </c:pt>
                <c:pt idx="2987">
                  <c:v>298.8</c:v>
                </c:pt>
                <c:pt idx="2988">
                  <c:v>298.89999999999992</c:v>
                </c:pt>
                <c:pt idx="2989">
                  <c:v>299</c:v>
                </c:pt>
                <c:pt idx="2990">
                  <c:v>299.10000000000002</c:v>
                </c:pt>
                <c:pt idx="2991">
                  <c:v>299.2</c:v>
                </c:pt>
                <c:pt idx="2992">
                  <c:v>299.3</c:v>
                </c:pt>
                <c:pt idx="2993">
                  <c:v>299.39999999999992</c:v>
                </c:pt>
                <c:pt idx="2994">
                  <c:v>299.5</c:v>
                </c:pt>
                <c:pt idx="2995">
                  <c:v>299.60000000000002</c:v>
                </c:pt>
                <c:pt idx="2996">
                  <c:v>299.7</c:v>
                </c:pt>
                <c:pt idx="2997">
                  <c:v>299.8</c:v>
                </c:pt>
                <c:pt idx="2998">
                  <c:v>299.89999999999992</c:v>
                </c:pt>
                <c:pt idx="2999">
                  <c:v>300</c:v>
                </c:pt>
                <c:pt idx="3000">
                  <c:v>300.10000000000002</c:v>
                </c:pt>
                <c:pt idx="3001">
                  <c:v>300.2</c:v>
                </c:pt>
                <c:pt idx="3002">
                  <c:v>300.3</c:v>
                </c:pt>
                <c:pt idx="3003">
                  <c:v>300.39999999999992</c:v>
                </c:pt>
                <c:pt idx="3004">
                  <c:v>300.5</c:v>
                </c:pt>
                <c:pt idx="3005">
                  <c:v>300.60000000000002</c:v>
                </c:pt>
                <c:pt idx="3006">
                  <c:v>300.7</c:v>
                </c:pt>
                <c:pt idx="3007">
                  <c:v>300.8</c:v>
                </c:pt>
                <c:pt idx="3008">
                  <c:v>300.89999999999992</c:v>
                </c:pt>
                <c:pt idx="3009">
                  <c:v>301</c:v>
                </c:pt>
                <c:pt idx="3010">
                  <c:v>301.10000000000002</c:v>
                </c:pt>
                <c:pt idx="3011">
                  <c:v>301.2</c:v>
                </c:pt>
                <c:pt idx="3012">
                  <c:v>301.3</c:v>
                </c:pt>
                <c:pt idx="3013">
                  <c:v>301.39999999999992</c:v>
                </c:pt>
                <c:pt idx="3014">
                  <c:v>301.5</c:v>
                </c:pt>
                <c:pt idx="3015">
                  <c:v>301.60000000000002</c:v>
                </c:pt>
                <c:pt idx="3016">
                  <c:v>301.7</c:v>
                </c:pt>
                <c:pt idx="3017">
                  <c:v>301.8</c:v>
                </c:pt>
                <c:pt idx="3018">
                  <c:v>301.89999999999992</c:v>
                </c:pt>
                <c:pt idx="3019">
                  <c:v>302</c:v>
                </c:pt>
                <c:pt idx="3020">
                  <c:v>302.10000000000002</c:v>
                </c:pt>
                <c:pt idx="3021">
                  <c:v>302.2</c:v>
                </c:pt>
                <c:pt idx="3022">
                  <c:v>302.3</c:v>
                </c:pt>
                <c:pt idx="3023">
                  <c:v>302.39999999999992</c:v>
                </c:pt>
                <c:pt idx="3024">
                  <c:v>302.5</c:v>
                </c:pt>
                <c:pt idx="3025">
                  <c:v>302.60000000000002</c:v>
                </c:pt>
                <c:pt idx="3026">
                  <c:v>302.7</c:v>
                </c:pt>
                <c:pt idx="3027">
                  <c:v>302.8</c:v>
                </c:pt>
                <c:pt idx="3028">
                  <c:v>302.89999999999992</c:v>
                </c:pt>
                <c:pt idx="3029">
                  <c:v>303</c:v>
                </c:pt>
                <c:pt idx="3030">
                  <c:v>303.10000000000002</c:v>
                </c:pt>
                <c:pt idx="3031">
                  <c:v>303.2</c:v>
                </c:pt>
                <c:pt idx="3032">
                  <c:v>303.3</c:v>
                </c:pt>
                <c:pt idx="3033">
                  <c:v>303.39999999999992</c:v>
                </c:pt>
                <c:pt idx="3034">
                  <c:v>303.5</c:v>
                </c:pt>
                <c:pt idx="3035">
                  <c:v>303.60000000000002</c:v>
                </c:pt>
                <c:pt idx="3036">
                  <c:v>303.7</c:v>
                </c:pt>
                <c:pt idx="3037">
                  <c:v>303.8</c:v>
                </c:pt>
                <c:pt idx="3038">
                  <c:v>303.89999999999992</c:v>
                </c:pt>
                <c:pt idx="3039">
                  <c:v>304</c:v>
                </c:pt>
                <c:pt idx="3040">
                  <c:v>304.10000000000002</c:v>
                </c:pt>
                <c:pt idx="3041">
                  <c:v>304.2</c:v>
                </c:pt>
                <c:pt idx="3042">
                  <c:v>304.3</c:v>
                </c:pt>
                <c:pt idx="3043">
                  <c:v>304.39999999999992</c:v>
                </c:pt>
                <c:pt idx="3044">
                  <c:v>304.5</c:v>
                </c:pt>
                <c:pt idx="3045">
                  <c:v>304.60000000000002</c:v>
                </c:pt>
                <c:pt idx="3046">
                  <c:v>304.7</c:v>
                </c:pt>
                <c:pt idx="3047">
                  <c:v>304.8</c:v>
                </c:pt>
                <c:pt idx="3048">
                  <c:v>304.89999999999992</c:v>
                </c:pt>
                <c:pt idx="3049">
                  <c:v>305</c:v>
                </c:pt>
                <c:pt idx="3050">
                  <c:v>305.10000000000002</c:v>
                </c:pt>
                <c:pt idx="3051">
                  <c:v>305.2</c:v>
                </c:pt>
                <c:pt idx="3052">
                  <c:v>305.3</c:v>
                </c:pt>
                <c:pt idx="3053">
                  <c:v>305.39999999999992</c:v>
                </c:pt>
                <c:pt idx="3054">
                  <c:v>305.5</c:v>
                </c:pt>
                <c:pt idx="3055">
                  <c:v>305.60000000000002</c:v>
                </c:pt>
                <c:pt idx="3056">
                  <c:v>305.7</c:v>
                </c:pt>
                <c:pt idx="3057">
                  <c:v>305.8</c:v>
                </c:pt>
                <c:pt idx="3058">
                  <c:v>305.89999999999992</c:v>
                </c:pt>
                <c:pt idx="3059">
                  <c:v>306</c:v>
                </c:pt>
                <c:pt idx="3060">
                  <c:v>306.10000000000002</c:v>
                </c:pt>
                <c:pt idx="3061">
                  <c:v>306.2</c:v>
                </c:pt>
                <c:pt idx="3062">
                  <c:v>306.3</c:v>
                </c:pt>
                <c:pt idx="3063">
                  <c:v>306.39999999999992</c:v>
                </c:pt>
                <c:pt idx="3064">
                  <c:v>306.5</c:v>
                </c:pt>
                <c:pt idx="3065">
                  <c:v>306.60000000000002</c:v>
                </c:pt>
                <c:pt idx="3066">
                  <c:v>306.7</c:v>
                </c:pt>
                <c:pt idx="3067">
                  <c:v>306.8</c:v>
                </c:pt>
                <c:pt idx="3068">
                  <c:v>306.89999999999992</c:v>
                </c:pt>
                <c:pt idx="3069">
                  <c:v>307</c:v>
                </c:pt>
                <c:pt idx="3070">
                  <c:v>307.10000000000002</c:v>
                </c:pt>
                <c:pt idx="3071">
                  <c:v>307.2</c:v>
                </c:pt>
                <c:pt idx="3072">
                  <c:v>307.3</c:v>
                </c:pt>
                <c:pt idx="3073">
                  <c:v>307.39999999999992</c:v>
                </c:pt>
                <c:pt idx="3074">
                  <c:v>307.5</c:v>
                </c:pt>
                <c:pt idx="3075">
                  <c:v>307.60000000000002</c:v>
                </c:pt>
                <c:pt idx="3076">
                  <c:v>307.7</c:v>
                </c:pt>
                <c:pt idx="3077">
                  <c:v>307.8</c:v>
                </c:pt>
                <c:pt idx="3078">
                  <c:v>307.89999999999992</c:v>
                </c:pt>
                <c:pt idx="3079">
                  <c:v>308</c:v>
                </c:pt>
                <c:pt idx="3080">
                  <c:v>308.10000000000002</c:v>
                </c:pt>
                <c:pt idx="3081">
                  <c:v>308.2</c:v>
                </c:pt>
                <c:pt idx="3082">
                  <c:v>308.3</c:v>
                </c:pt>
                <c:pt idx="3083">
                  <c:v>308.39999999999992</c:v>
                </c:pt>
                <c:pt idx="3084">
                  <c:v>308.5</c:v>
                </c:pt>
                <c:pt idx="3085">
                  <c:v>308.60000000000002</c:v>
                </c:pt>
                <c:pt idx="3086">
                  <c:v>308.7</c:v>
                </c:pt>
                <c:pt idx="3087">
                  <c:v>308.8</c:v>
                </c:pt>
                <c:pt idx="3088">
                  <c:v>308.89999999999992</c:v>
                </c:pt>
                <c:pt idx="3089">
                  <c:v>309</c:v>
                </c:pt>
                <c:pt idx="3090">
                  <c:v>309.10000000000002</c:v>
                </c:pt>
                <c:pt idx="3091">
                  <c:v>309.2</c:v>
                </c:pt>
                <c:pt idx="3092">
                  <c:v>309.3</c:v>
                </c:pt>
                <c:pt idx="3093">
                  <c:v>309.39999999999992</c:v>
                </c:pt>
                <c:pt idx="3094">
                  <c:v>309.5</c:v>
                </c:pt>
                <c:pt idx="3095">
                  <c:v>309.60000000000002</c:v>
                </c:pt>
                <c:pt idx="3096">
                  <c:v>309.7</c:v>
                </c:pt>
                <c:pt idx="3097">
                  <c:v>309.8</c:v>
                </c:pt>
                <c:pt idx="3098">
                  <c:v>309.89999999999992</c:v>
                </c:pt>
                <c:pt idx="3099">
                  <c:v>310</c:v>
                </c:pt>
                <c:pt idx="3100">
                  <c:v>310.10000000000002</c:v>
                </c:pt>
                <c:pt idx="3101">
                  <c:v>310.2</c:v>
                </c:pt>
                <c:pt idx="3102">
                  <c:v>310.3</c:v>
                </c:pt>
                <c:pt idx="3103">
                  <c:v>310.39999999999992</c:v>
                </c:pt>
                <c:pt idx="3104">
                  <c:v>310.5</c:v>
                </c:pt>
                <c:pt idx="3105">
                  <c:v>310.60000000000002</c:v>
                </c:pt>
                <c:pt idx="3106">
                  <c:v>310.7</c:v>
                </c:pt>
                <c:pt idx="3107">
                  <c:v>310.8</c:v>
                </c:pt>
                <c:pt idx="3108">
                  <c:v>310.89999999999992</c:v>
                </c:pt>
                <c:pt idx="3109">
                  <c:v>311</c:v>
                </c:pt>
                <c:pt idx="3110">
                  <c:v>311.10000000000002</c:v>
                </c:pt>
                <c:pt idx="3111">
                  <c:v>311.2</c:v>
                </c:pt>
                <c:pt idx="3112">
                  <c:v>311.3</c:v>
                </c:pt>
                <c:pt idx="3113">
                  <c:v>311.39999999999992</c:v>
                </c:pt>
                <c:pt idx="3114">
                  <c:v>311.5</c:v>
                </c:pt>
                <c:pt idx="3115">
                  <c:v>311.60000000000002</c:v>
                </c:pt>
                <c:pt idx="3116">
                  <c:v>311.7</c:v>
                </c:pt>
                <c:pt idx="3117">
                  <c:v>311.8</c:v>
                </c:pt>
                <c:pt idx="3118">
                  <c:v>311.89999999999992</c:v>
                </c:pt>
                <c:pt idx="3119">
                  <c:v>312</c:v>
                </c:pt>
                <c:pt idx="3120">
                  <c:v>312.10000000000002</c:v>
                </c:pt>
                <c:pt idx="3121">
                  <c:v>312.2</c:v>
                </c:pt>
                <c:pt idx="3122">
                  <c:v>312.3</c:v>
                </c:pt>
                <c:pt idx="3123">
                  <c:v>312.39999999999992</c:v>
                </c:pt>
                <c:pt idx="3124">
                  <c:v>312.5</c:v>
                </c:pt>
                <c:pt idx="3125">
                  <c:v>312.60000000000002</c:v>
                </c:pt>
                <c:pt idx="3126">
                  <c:v>312.7</c:v>
                </c:pt>
                <c:pt idx="3127">
                  <c:v>312.8</c:v>
                </c:pt>
                <c:pt idx="3128">
                  <c:v>312.89999999999992</c:v>
                </c:pt>
                <c:pt idx="3129">
                  <c:v>313</c:v>
                </c:pt>
                <c:pt idx="3130">
                  <c:v>313.10000000000002</c:v>
                </c:pt>
                <c:pt idx="3131">
                  <c:v>313.2</c:v>
                </c:pt>
                <c:pt idx="3132">
                  <c:v>313.3</c:v>
                </c:pt>
                <c:pt idx="3133">
                  <c:v>313.39999999999992</c:v>
                </c:pt>
                <c:pt idx="3134">
                  <c:v>313.5</c:v>
                </c:pt>
                <c:pt idx="3135">
                  <c:v>313.60000000000002</c:v>
                </c:pt>
                <c:pt idx="3136">
                  <c:v>313.7</c:v>
                </c:pt>
                <c:pt idx="3137">
                  <c:v>313.8</c:v>
                </c:pt>
                <c:pt idx="3138">
                  <c:v>313.89999999999992</c:v>
                </c:pt>
                <c:pt idx="3139">
                  <c:v>314</c:v>
                </c:pt>
                <c:pt idx="3140">
                  <c:v>314.10000000000002</c:v>
                </c:pt>
                <c:pt idx="3141">
                  <c:v>314.2</c:v>
                </c:pt>
                <c:pt idx="3142">
                  <c:v>314.3</c:v>
                </c:pt>
                <c:pt idx="3143">
                  <c:v>314.39999999999992</c:v>
                </c:pt>
                <c:pt idx="3144">
                  <c:v>314.5</c:v>
                </c:pt>
                <c:pt idx="3145">
                  <c:v>314.60000000000002</c:v>
                </c:pt>
                <c:pt idx="3146">
                  <c:v>314.7</c:v>
                </c:pt>
                <c:pt idx="3147">
                  <c:v>314.8</c:v>
                </c:pt>
                <c:pt idx="3148">
                  <c:v>314.89999999999992</c:v>
                </c:pt>
                <c:pt idx="3149">
                  <c:v>315</c:v>
                </c:pt>
                <c:pt idx="3150">
                  <c:v>315.10000000000002</c:v>
                </c:pt>
                <c:pt idx="3151">
                  <c:v>315.2</c:v>
                </c:pt>
                <c:pt idx="3152">
                  <c:v>315.3</c:v>
                </c:pt>
                <c:pt idx="3153">
                  <c:v>315.39999999999992</c:v>
                </c:pt>
                <c:pt idx="3154">
                  <c:v>315.5</c:v>
                </c:pt>
                <c:pt idx="3155">
                  <c:v>315.60000000000002</c:v>
                </c:pt>
                <c:pt idx="3156">
                  <c:v>315.7</c:v>
                </c:pt>
                <c:pt idx="3157">
                  <c:v>315.8</c:v>
                </c:pt>
                <c:pt idx="3158">
                  <c:v>315.89999999999992</c:v>
                </c:pt>
                <c:pt idx="3159">
                  <c:v>316</c:v>
                </c:pt>
                <c:pt idx="3160">
                  <c:v>316.10000000000002</c:v>
                </c:pt>
                <c:pt idx="3161">
                  <c:v>316.2</c:v>
                </c:pt>
                <c:pt idx="3162">
                  <c:v>316.3</c:v>
                </c:pt>
                <c:pt idx="3163">
                  <c:v>316.39999999999992</c:v>
                </c:pt>
                <c:pt idx="3164">
                  <c:v>316.5</c:v>
                </c:pt>
                <c:pt idx="3165">
                  <c:v>316.60000000000002</c:v>
                </c:pt>
                <c:pt idx="3166">
                  <c:v>316.7</c:v>
                </c:pt>
                <c:pt idx="3167">
                  <c:v>316.8</c:v>
                </c:pt>
                <c:pt idx="3168">
                  <c:v>316.89999999999992</c:v>
                </c:pt>
                <c:pt idx="3169">
                  <c:v>317</c:v>
                </c:pt>
                <c:pt idx="3170">
                  <c:v>317.10000000000002</c:v>
                </c:pt>
                <c:pt idx="3171">
                  <c:v>317.2</c:v>
                </c:pt>
                <c:pt idx="3172">
                  <c:v>317.3</c:v>
                </c:pt>
                <c:pt idx="3173">
                  <c:v>317.39999999999992</c:v>
                </c:pt>
                <c:pt idx="3174">
                  <c:v>317.5</c:v>
                </c:pt>
                <c:pt idx="3175">
                  <c:v>317.60000000000002</c:v>
                </c:pt>
                <c:pt idx="3176">
                  <c:v>317.7</c:v>
                </c:pt>
                <c:pt idx="3177">
                  <c:v>317.8</c:v>
                </c:pt>
                <c:pt idx="3178">
                  <c:v>317.89999999999992</c:v>
                </c:pt>
                <c:pt idx="3179">
                  <c:v>318</c:v>
                </c:pt>
                <c:pt idx="3180">
                  <c:v>318.10000000000002</c:v>
                </c:pt>
                <c:pt idx="3181">
                  <c:v>318.2</c:v>
                </c:pt>
                <c:pt idx="3182">
                  <c:v>318.3</c:v>
                </c:pt>
                <c:pt idx="3183">
                  <c:v>318.39999999999992</c:v>
                </c:pt>
                <c:pt idx="3184">
                  <c:v>318.5</c:v>
                </c:pt>
                <c:pt idx="3185">
                  <c:v>318.60000000000002</c:v>
                </c:pt>
                <c:pt idx="3186">
                  <c:v>318.7</c:v>
                </c:pt>
                <c:pt idx="3187">
                  <c:v>318.8</c:v>
                </c:pt>
                <c:pt idx="3188">
                  <c:v>318.89999999999992</c:v>
                </c:pt>
                <c:pt idx="3189">
                  <c:v>319</c:v>
                </c:pt>
                <c:pt idx="3190">
                  <c:v>319.10000000000002</c:v>
                </c:pt>
                <c:pt idx="3191">
                  <c:v>319.2</c:v>
                </c:pt>
                <c:pt idx="3192">
                  <c:v>319.3</c:v>
                </c:pt>
                <c:pt idx="3193">
                  <c:v>319.39999999999992</c:v>
                </c:pt>
                <c:pt idx="3194">
                  <c:v>319.5</c:v>
                </c:pt>
                <c:pt idx="3195">
                  <c:v>319.60000000000002</c:v>
                </c:pt>
                <c:pt idx="3196">
                  <c:v>319.7</c:v>
                </c:pt>
                <c:pt idx="3197">
                  <c:v>319.8</c:v>
                </c:pt>
                <c:pt idx="3198">
                  <c:v>319.89999999999992</c:v>
                </c:pt>
                <c:pt idx="3199">
                  <c:v>320</c:v>
                </c:pt>
                <c:pt idx="3200">
                  <c:v>320.10000000000002</c:v>
                </c:pt>
                <c:pt idx="3201">
                  <c:v>320.2</c:v>
                </c:pt>
                <c:pt idx="3202">
                  <c:v>320.3</c:v>
                </c:pt>
                <c:pt idx="3203">
                  <c:v>320.39999999999992</c:v>
                </c:pt>
                <c:pt idx="3204">
                  <c:v>320.5</c:v>
                </c:pt>
                <c:pt idx="3205">
                  <c:v>320.60000000000002</c:v>
                </c:pt>
                <c:pt idx="3206">
                  <c:v>320.7</c:v>
                </c:pt>
                <c:pt idx="3207">
                  <c:v>320.8</c:v>
                </c:pt>
                <c:pt idx="3208">
                  <c:v>320.89999999999992</c:v>
                </c:pt>
                <c:pt idx="3209">
                  <c:v>321</c:v>
                </c:pt>
                <c:pt idx="3210">
                  <c:v>321.10000000000002</c:v>
                </c:pt>
                <c:pt idx="3211">
                  <c:v>321.2</c:v>
                </c:pt>
                <c:pt idx="3212">
                  <c:v>321.3</c:v>
                </c:pt>
                <c:pt idx="3213">
                  <c:v>321.39999999999992</c:v>
                </c:pt>
                <c:pt idx="3214">
                  <c:v>321.5</c:v>
                </c:pt>
                <c:pt idx="3215">
                  <c:v>321.60000000000002</c:v>
                </c:pt>
                <c:pt idx="3216">
                  <c:v>321.7</c:v>
                </c:pt>
                <c:pt idx="3217">
                  <c:v>321.8</c:v>
                </c:pt>
                <c:pt idx="3218">
                  <c:v>321.89999999999992</c:v>
                </c:pt>
                <c:pt idx="3219">
                  <c:v>322</c:v>
                </c:pt>
                <c:pt idx="3220">
                  <c:v>322.10000000000002</c:v>
                </c:pt>
                <c:pt idx="3221">
                  <c:v>322.2</c:v>
                </c:pt>
                <c:pt idx="3222">
                  <c:v>322.3</c:v>
                </c:pt>
                <c:pt idx="3223">
                  <c:v>322.39999999999992</c:v>
                </c:pt>
                <c:pt idx="3224">
                  <c:v>322.5</c:v>
                </c:pt>
                <c:pt idx="3225">
                  <c:v>322.60000000000002</c:v>
                </c:pt>
                <c:pt idx="3226">
                  <c:v>322.7</c:v>
                </c:pt>
                <c:pt idx="3227">
                  <c:v>322.8</c:v>
                </c:pt>
                <c:pt idx="3228">
                  <c:v>322.89999999999992</c:v>
                </c:pt>
                <c:pt idx="3229">
                  <c:v>323</c:v>
                </c:pt>
                <c:pt idx="3230">
                  <c:v>323.10000000000002</c:v>
                </c:pt>
                <c:pt idx="3231">
                  <c:v>323.2</c:v>
                </c:pt>
                <c:pt idx="3232">
                  <c:v>323.3</c:v>
                </c:pt>
                <c:pt idx="3233">
                  <c:v>323.39999999999992</c:v>
                </c:pt>
                <c:pt idx="3234">
                  <c:v>323.5</c:v>
                </c:pt>
                <c:pt idx="3235">
                  <c:v>323.60000000000002</c:v>
                </c:pt>
                <c:pt idx="3236">
                  <c:v>323.7</c:v>
                </c:pt>
                <c:pt idx="3237">
                  <c:v>323.8</c:v>
                </c:pt>
                <c:pt idx="3238">
                  <c:v>323.89999999999992</c:v>
                </c:pt>
                <c:pt idx="3239">
                  <c:v>324</c:v>
                </c:pt>
                <c:pt idx="3240">
                  <c:v>324.10000000000002</c:v>
                </c:pt>
                <c:pt idx="3241">
                  <c:v>324.2</c:v>
                </c:pt>
                <c:pt idx="3242">
                  <c:v>324.3</c:v>
                </c:pt>
                <c:pt idx="3243">
                  <c:v>324.39999999999992</c:v>
                </c:pt>
                <c:pt idx="3244">
                  <c:v>324.5</c:v>
                </c:pt>
                <c:pt idx="3245">
                  <c:v>324.60000000000002</c:v>
                </c:pt>
                <c:pt idx="3246">
                  <c:v>324.7</c:v>
                </c:pt>
                <c:pt idx="3247">
                  <c:v>324.8</c:v>
                </c:pt>
                <c:pt idx="3248">
                  <c:v>324.89999999999992</c:v>
                </c:pt>
                <c:pt idx="3249">
                  <c:v>325</c:v>
                </c:pt>
                <c:pt idx="3250">
                  <c:v>325.10000000000002</c:v>
                </c:pt>
                <c:pt idx="3251">
                  <c:v>325.2</c:v>
                </c:pt>
                <c:pt idx="3252">
                  <c:v>325.3</c:v>
                </c:pt>
                <c:pt idx="3253">
                  <c:v>325.39999999999992</c:v>
                </c:pt>
                <c:pt idx="3254">
                  <c:v>325.5</c:v>
                </c:pt>
                <c:pt idx="3255">
                  <c:v>325.60000000000002</c:v>
                </c:pt>
                <c:pt idx="3256">
                  <c:v>325.7</c:v>
                </c:pt>
                <c:pt idx="3257">
                  <c:v>325.8</c:v>
                </c:pt>
                <c:pt idx="3258">
                  <c:v>325.89999999999992</c:v>
                </c:pt>
                <c:pt idx="3259">
                  <c:v>326</c:v>
                </c:pt>
                <c:pt idx="3260">
                  <c:v>326.10000000000002</c:v>
                </c:pt>
                <c:pt idx="3261">
                  <c:v>326.2</c:v>
                </c:pt>
                <c:pt idx="3262">
                  <c:v>326.3</c:v>
                </c:pt>
                <c:pt idx="3263">
                  <c:v>326.39999999999992</c:v>
                </c:pt>
                <c:pt idx="3264">
                  <c:v>326.5</c:v>
                </c:pt>
                <c:pt idx="3265">
                  <c:v>326.60000000000002</c:v>
                </c:pt>
                <c:pt idx="3266">
                  <c:v>326.7</c:v>
                </c:pt>
                <c:pt idx="3267">
                  <c:v>326.8</c:v>
                </c:pt>
                <c:pt idx="3268">
                  <c:v>326.89999999999992</c:v>
                </c:pt>
                <c:pt idx="3269">
                  <c:v>327</c:v>
                </c:pt>
                <c:pt idx="3270">
                  <c:v>327.10000000000002</c:v>
                </c:pt>
                <c:pt idx="3271">
                  <c:v>327.2</c:v>
                </c:pt>
                <c:pt idx="3272">
                  <c:v>327.3</c:v>
                </c:pt>
                <c:pt idx="3273">
                  <c:v>327.39999999999992</c:v>
                </c:pt>
                <c:pt idx="3274">
                  <c:v>327.5</c:v>
                </c:pt>
                <c:pt idx="3275">
                  <c:v>327.60000000000002</c:v>
                </c:pt>
                <c:pt idx="3276">
                  <c:v>327.7</c:v>
                </c:pt>
                <c:pt idx="3277">
                  <c:v>327.8</c:v>
                </c:pt>
                <c:pt idx="3278">
                  <c:v>327.9</c:v>
                </c:pt>
                <c:pt idx="3279">
                  <c:v>328</c:v>
                </c:pt>
                <c:pt idx="3280">
                  <c:v>328.1</c:v>
                </c:pt>
                <c:pt idx="3281">
                  <c:v>328.2</c:v>
                </c:pt>
                <c:pt idx="3282">
                  <c:v>328.3</c:v>
                </c:pt>
                <c:pt idx="3283">
                  <c:v>328.4</c:v>
                </c:pt>
                <c:pt idx="3284">
                  <c:v>328.5</c:v>
                </c:pt>
                <c:pt idx="3285">
                  <c:v>328.6</c:v>
                </c:pt>
                <c:pt idx="3286">
                  <c:v>328.7</c:v>
                </c:pt>
                <c:pt idx="3287">
                  <c:v>328.8</c:v>
                </c:pt>
                <c:pt idx="3288">
                  <c:v>328.9</c:v>
                </c:pt>
                <c:pt idx="3289">
                  <c:v>329</c:v>
                </c:pt>
                <c:pt idx="3290">
                  <c:v>329.1</c:v>
                </c:pt>
                <c:pt idx="3291">
                  <c:v>329.2</c:v>
                </c:pt>
                <c:pt idx="3292">
                  <c:v>329.3</c:v>
                </c:pt>
                <c:pt idx="3293">
                  <c:v>329.4</c:v>
                </c:pt>
                <c:pt idx="3294">
                  <c:v>329.5</c:v>
                </c:pt>
                <c:pt idx="3295">
                  <c:v>329.6</c:v>
                </c:pt>
                <c:pt idx="3296">
                  <c:v>329.7</c:v>
                </c:pt>
                <c:pt idx="3297">
                  <c:v>329.8</c:v>
                </c:pt>
                <c:pt idx="3298">
                  <c:v>329.9</c:v>
                </c:pt>
                <c:pt idx="3299">
                  <c:v>330</c:v>
                </c:pt>
                <c:pt idx="3300">
                  <c:v>330.1</c:v>
                </c:pt>
                <c:pt idx="3301">
                  <c:v>330.2</c:v>
                </c:pt>
                <c:pt idx="3302">
                  <c:v>330.3</c:v>
                </c:pt>
                <c:pt idx="3303">
                  <c:v>330.4</c:v>
                </c:pt>
                <c:pt idx="3304">
                  <c:v>330.5</c:v>
                </c:pt>
                <c:pt idx="3305">
                  <c:v>330.6</c:v>
                </c:pt>
                <c:pt idx="3306">
                  <c:v>330.7</c:v>
                </c:pt>
                <c:pt idx="3307">
                  <c:v>330.8</c:v>
                </c:pt>
                <c:pt idx="3308">
                  <c:v>330.9</c:v>
                </c:pt>
                <c:pt idx="3309">
                  <c:v>331</c:v>
                </c:pt>
                <c:pt idx="3310">
                  <c:v>331.1</c:v>
                </c:pt>
                <c:pt idx="3311">
                  <c:v>331.2</c:v>
                </c:pt>
                <c:pt idx="3312">
                  <c:v>331.3</c:v>
                </c:pt>
                <c:pt idx="3313">
                  <c:v>331.4</c:v>
                </c:pt>
                <c:pt idx="3314">
                  <c:v>331.5</c:v>
                </c:pt>
                <c:pt idx="3315">
                  <c:v>331.6</c:v>
                </c:pt>
                <c:pt idx="3316">
                  <c:v>331.7</c:v>
                </c:pt>
                <c:pt idx="3317">
                  <c:v>331.8</c:v>
                </c:pt>
                <c:pt idx="3318">
                  <c:v>331.9</c:v>
                </c:pt>
                <c:pt idx="3319">
                  <c:v>332</c:v>
                </c:pt>
                <c:pt idx="3320">
                  <c:v>332.1</c:v>
                </c:pt>
                <c:pt idx="3321">
                  <c:v>332.2</c:v>
                </c:pt>
                <c:pt idx="3322">
                  <c:v>332.3</c:v>
                </c:pt>
                <c:pt idx="3323">
                  <c:v>332.4</c:v>
                </c:pt>
                <c:pt idx="3324">
                  <c:v>332.5</c:v>
                </c:pt>
                <c:pt idx="3325">
                  <c:v>332.6</c:v>
                </c:pt>
                <c:pt idx="3326">
                  <c:v>332.7</c:v>
                </c:pt>
                <c:pt idx="3327">
                  <c:v>332.8</c:v>
                </c:pt>
                <c:pt idx="3328">
                  <c:v>332.9</c:v>
                </c:pt>
                <c:pt idx="3329">
                  <c:v>333</c:v>
                </c:pt>
                <c:pt idx="3330">
                  <c:v>333.1</c:v>
                </c:pt>
                <c:pt idx="3331">
                  <c:v>333.2</c:v>
                </c:pt>
                <c:pt idx="3332">
                  <c:v>333.3</c:v>
                </c:pt>
                <c:pt idx="3333">
                  <c:v>333.4</c:v>
                </c:pt>
                <c:pt idx="3334">
                  <c:v>333.5</c:v>
                </c:pt>
                <c:pt idx="3335">
                  <c:v>333.6</c:v>
                </c:pt>
                <c:pt idx="3336">
                  <c:v>333.7</c:v>
                </c:pt>
                <c:pt idx="3337">
                  <c:v>333.8</c:v>
                </c:pt>
                <c:pt idx="3338">
                  <c:v>333.9</c:v>
                </c:pt>
                <c:pt idx="3339">
                  <c:v>334</c:v>
                </c:pt>
                <c:pt idx="3340">
                  <c:v>334.1</c:v>
                </c:pt>
                <c:pt idx="3341">
                  <c:v>334.2</c:v>
                </c:pt>
                <c:pt idx="3342">
                  <c:v>334.3</c:v>
                </c:pt>
                <c:pt idx="3343">
                  <c:v>334.4</c:v>
                </c:pt>
                <c:pt idx="3344">
                  <c:v>334.5</c:v>
                </c:pt>
                <c:pt idx="3345">
                  <c:v>334.6</c:v>
                </c:pt>
                <c:pt idx="3346">
                  <c:v>334.7</c:v>
                </c:pt>
                <c:pt idx="3347">
                  <c:v>334.8</c:v>
                </c:pt>
                <c:pt idx="3348">
                  <c:v>334.9</c:v>
                </c:pt>
                <c:pt idx="3349">
                  <c:v>335</c:v>
                </c:pt>
                <c:pt idx="3350">
                  <c:v>335.1</c:v>
                </c:pt>
                <c:pt idx="3351">
                  <c:v>335.2</c:v>
                </c:pt>
                <c:pt idx="3352">
                  <c:v>335.3</c:v>
                </c:pt>
                <c:pt idx="3353">
                  <c:v>335.4</c:v>
                </c:pt>
                <c:pt idx="3354">
                  <c:v>335.5</c:v>
                </c:pt>
                <c:pt idx="3355">
                  <c:v>335.6</c:v>
                </c:pt>
                <c:pt idx="3356">
                  <c:v>335.7</c:v>
                </c:pt>
                <c:pt idx="3357">
                  <c:v>335.8</c:v>
                </c:pt>
                <c:pt idx="3358">
                  <c:v>335.9</c:v>
                </c:pt>
                <c:pt idx="3359">
                  <c:v>336</c:v>
                </c:pt>
                <c:pt idx="3360">
                  <c:v>336.1</c:v>
                </c:pt>
                <c:pt idx="3361">
                  <c:v>336.2</c:v>
                </c:pt>
                <c:pt idx="3362">
                  <c:v>336.3</c:v>
                </c:pt>
                <c:pt idx="3363">
                  <c:v>336.4</c:v>
                </c:pt>
                <c:pt idx="3364">
                  <c:v>336.5</c:v>
                </c:pt>
                <c:pt idx="3365">
                  <c:v>336.6</c:v>
                </c:pt>
                <c:pt idx="3366">
                  <c:v>336.7</c:v>
                </c:pt>
                <c:pt idx="3367">
                  <c:v>336.8</c:v>
                </c:pt>
                <c:pt idx="3368">
                  <c:v>336.9</c:v>
                </c:pt>
                <c:pt idx="3369">
                  <c:v>337</c:v>
                </c:pt>
                <c:pt idx="3370">
                  <c:v>337.1</c:v>
                </c:pt>
                <c:pt idx="3371">
                  <c:v>337.2</c:v>
                </c:pt>
                <c:pt idx="3372">
                  <c:v>337.3</c:v>
                </c:pt>
                <c:pt idx="3373">
                  <c:v>337.4</c:v>
                </c:pt>
                <c:pt idx="3374">
                  <c:v>337.5</c:v>
                </c:pt>
                <c:pt idx="3375">
                  <c:v>337.6</c:v>
                </c:pt>
                <c:pt idx="3376">
                  <c:v>337.7</c:v>
                </c:pt>
                <c:pt idx="3377">
                  <c:v>337.8</c:v>
                </c:pt>
                <c:pt idx="3378">
                  <c:v>337.9</c:v>
                </c:pt>
                <c:pt idx="3379">
                  <c:v>338</c:v>
                </c:pt>
                <c:pt idx="3380">
                  <c:v>338.1</c:v>
                </c:pt>
                <c:pt idx="3381">
                  <c:v>338.2</c:v>
                </c:pt>
                <c:pt idx="3382">
                  <c:v>338.3</c:v>
                </c:pt>
                <c:pt idx="3383">
                  <c:v>338.4</c:v>
                </c:pt>
                <c:pt idx="3384">
                  <c:v>338.5</c:v>
                </c:pt>
                <c:pt idx="3385">
                  <c:v>338.6</c:v>
                </c:pt>
                <c:pt idx="3386">
                  <c:v>338.7</c:v>
                </c:pt>
                <c:pt idx="3387">
                  <c:v>338.8</c:v>
                </c:pt>
                <c:pt idx="3388">
                  <c:v>338.9</c:v>
                </c:pt>
                <c:pt idx="3389">
                  <c:v>339</c:v>
                </c:pt>
                <c:pt idx="3390">
                  <c:v>339.1</c:v>
                </c:pt>
                <c:pt idx="3391">
                  <c:v>339.2</c:v>
                </c:pt>
                <c:pt idx="3392">
                  <c:v>339.3</c:v>
                </c:pt>
                <c:pt idx="3393">
                  <c:v>339.4</c:v>
                </c:pt>
                <c:pt idx="3394">
                  <c:v>339.5</c:v>
                </c:pt>
                <c:pt idx="3395">
                  <c:v>339.6</c:v>
                </c:pt>
                <c:pt idx="3396">
                  <c:v>339.7</c:v>
                </c:pt>
                <c:pt idx="3397">
                  <c:v>339.8</c:v>
                </c:pt>
                <c:pt idx="3398">
                  <c:v>339.9</c:v>
                </c:pt>
                <c:pt idx="3399">
                  <c:v>340</c:v>
                </c:pt>
                <c:pt idx="3400">
                  <c:v>340.1</c:v>
                </c:pt>
                <c:pt idx="3401">
                  <c:v>340.2</c:v>
                </c:pt>
                <c:pt idx="3402">
                  <c:v>340.3</c:v>
                </c:pt>
                <c:pt idx="3403">
                  <c:v>340.4</c:v>
                </c:pt>
                <c:pt idx="3404">
                  <c:v>340.5</c:v>
                </c:pt>
                <c:pt idx="3405">
                  <c:v>340.6</c:v>
                </c:pt>
                <c:pt idx="3406">
                  <c:v>340.7</c:v>
                </c:pt>
                <c:pt idx="3407">
                  <c:v>340.8</c:v>
                </c:pt>
                <c:pt idx="3408">
                  <c:v>340.9</c:v>
                </c:pt>
                <c:pt idx="3409">
                  <c:v>341</c:v>
                </c:pt>
                <c:pt idx="3410">
                  <c:v>341.1</c:v>
                </c:pt>
                <c:pt idx="3411">
                  <c:v>341.2</c:v>
                </c:pt>
                <c:pt idx="3412">
                  <c:v>341.3</c:v>
                </c:pt>
                <c:pt idx="3413">
                  <c:v>341.4</c:v>
                </c:pt>
                <c:pt idx="3414">
                  <c:v>341.5</c:v>
                </c:pt>
                <c:pt idx="3415">
                  <c:v>341.6</c:v>
                </c:pt>
                <c:pt idx="3416">
                  <c:v>341.7</c:v>
                </c:pt>
                <c:pt idx="3417">
                  <c:v>341.8</c:v>
                </c:pt>
                <c:pt idx="3418">
                  <c:v>341.9</c:v>
                </c:pt>
                <c:pt idx="3419">
                  <c:v>342</c:v>
                </c:pt>
                <c:pt idx="3420">
                  <c:v>342.1</c:v>
                </c:pt>
                <c:pt idx="3421">
                  <c:v>342.2</c:v>
                </c:pt>
                <c:pt idx="3422">
                  <c:v>342.3</c:v>
                </c:pt>
                <c:pt idx="3423">
                  <c:v>342.4</c:v>
                </c:pt>
                <c:pt idx="3424">
                  <c:v>342.5</c:v>
                </c:pt>
                <c:pt idx="3425">
                  <c:v>342.6</c:v>
                </c:pt>
                <c:pt idx="3426">
                  <c:v>342.7</c:v>
                </c:pt>
                <c:pt idx="3427">
                  <c:v>342.8</c:v>
                </c:pt>
                <c:pt idx="3428">
                  <c:v>342.9</c:v>
                </c:pt>
                <c:pt idx="3429">
                  <c:v>343</c:v>
                </c:pt>
                <c:pt idx="3430">
                  <c:v>343.1</c:v>
                </c:pt>
                <c:pt idx="3431">
                  <c:v>343.2</c:v>
                </c:pt>
                <c:pt idx="3432">
                  <c:v>343.3</c:v>
                </c:pt>
                <c:pt idx="3433">
                  <c:v>343.4</c:v>
                </c:pt>
                <c:pt idx="3434">
                  <c:v>343.5</c:v>
                </c:pt>
                <c:pt idx="3435">
                  <c:v>343.6</c:v>
                </c:pt>
                <c:pt idx="3436">
                  <c:v>343.7</c:v>
                </c:pt>
                <c:pt idx="3437">
                  <c:v>343.8</c:v>
                </c:pt>
                <c:pt idx="3438">
                  <c:v>343.9</c:v>
                </c:pt>
                <c:pt idx="3439">
                  <c:v>344</c:v>
                </c:pt>
                <c:pt idx="3440">
                  <c:v>344.1</c:v>
                </c:pt>
                <c:pt idx="3441">
                  <c:v>344.2</c:v>
                </c:pt>
                <c:pt idx="3442">
                  <c:v>344.3</c:v>
                </c:pt>
                <c:pt idx="3443">
                  <c:v>344.4</c:v>
                </c:pt>
                <c:pt idx="3444">
                  <c:v>344.5</c:v>
                </c:pt>
                <c:pt idx="3445">
                  <c:v>344.6</c:v>
                </c:pt>
                <c:pt idx="3446">
                  <c:v>344.7</c:v>
                </c:pt>
                <c:pt idx="3447">
                  <c:v>344.8</c:v>
                </c:pt>
                <c:pt idx="3448">
                  <c:v>344.9</c:v>
                </c:pt>
                <c:pt idx="3449">
                  <c:v>345</c:v>
                </c:pt>
                <c:pt idx="3450">
                  <c:v>345.1</c:v>
                </c:pt>
                <c:pt idx="3451">
                  <c:v>345.2</c:v>
                </c:pt>
                <c:pt idx="3452">
                  <c:v>345.3</c:v>
                </c:pt>
                <c:pt idx="3453">
                  <c:v>345.4</c:v>
                </c:pt>
                <c:pt idx="3454">
                  <c:v>345.5</c:v>
                </c:pt>
                <c:pt idx="3455">
                  <c:v>345.6</c:v>
                </c:pt>
                <c:pt idx="3456">
                  <c:v>345.7</c:v>
                </c:pt>
                <c:pt idx="3457">
                  <c:v>345.8</c:v>
                </c:pt>
                <c:pt idx="3458">
                  <c:v>345.9</c:v>
                </c:pt>
                <c:pt idx="3459">
                  <c:v>346</c:v>
                </c:pt>
                <c:pt idx="3460">
                  <c:v>346.1</c:v>
                </c:pt>
                <c:pt idx="3461">
                  <c:v>346.2</c:v>
                </c:pt>
                <c:pt idx="3462">
                  <c:v>346.3</c:v>
                </c:pt>
                <c:pt idx="3463">
                  <c:v>346.4</c:v>
                </c:pt>
                <c:pt idx="3464">
                  <c:v>346.5</c:v>
                </c:pt>
                <c:pt idx="3465">
                  <c:v>346.6</c:v>
                </c:pt>
                <c:pt idx="3466">
                  <c:v>346.7</c:v>
                </c:pt>
                <c:pt idx="3467">
                  <c:v>346.8</c:v>
                </c:pt>
                <c:pt idx="3468">
                  <c:v>346.9</c:v>
                </c:pt>
                <c:pt idx="3469">
                  <c:v>347</c:v>
                </c:pt>
                <c:pt idx="3470">
                  <c:v>347.1</c:v>
                </c:pt>
                <c:pt idx="3471">
                  <c:v>347.2</c:v>
                </c:pt>
                <c:pt idx="3472">
                  <c:v>347.3</c:v>
                </c:pt>
                <c:pt idx="3473">
                  <c:v>347.4</c:v>
                </c:pt>
                <c:pt idx="3474">
                  <c:v>347.5</c:v>
                </c:pt>
                <c:pt idx="3475">
                  <c:v>347.6</c:v>
                </c:pt>
                <c:pt idx="3476">
                  <c:v>347.7</c:v>
                </c:pt>
                <c:pt idx="3477">
                  <c:v>347.8</c:v>
                </c:pt>
                <c:pt idx="3478">
                  <c:v>347.9</c:v>
                </c:pt>
                <c:pt idx="3479">
                  <c:v>348</c:v>
                </c:pt>
                <c:pt idx="3480">
                  <c:v>348.1</c:v>
                </c:pt>
                <c:pt idx="3481">
                  <c:v>348.2</c:v>
                </c:pt>
                <c:pt idx="3482">
                  <c:v>348.3</c:v>
                </c:pt>
                <c:pt idx="3483">
                  <c:v>348.4</c:v>
                </c:pt>
                <c:pt idx="3484">
                  <c:v>348.5</c:v>
                </c:pt>
                <c:pt idx="3485">
                  <c:v>348.6</c:v>
                </c:pt>
                <c:pt idx="3486">
                  <c:v>348.7</c:v>
                </c:pt>
                <c:pt idx="3487">
                  <c:v>348.8</c:v>
                </c:pt>
                <c:pt idx="3488">
                  <c:v>348.9</c:v>
                </c:pt>
                <c:pt idx="3489">
                  <c:v>349</c:v>
                </c:pt>
                <c:pt idx="3490">
                  <c:v>349.1</c:v>
                </c:pt>
                <c:pt idx="3491">
                  <c:v>349.2</c:v>
                </c:pt>
                <c:pt idx="3492">
                  <c:v>349.3</c:v>
                </c:pt>
                <c:pt idx="3493">
                  <c:v>349.4</c:v>
                </c:pt>
                <c:pt idx="3494">
                  <c:v>349.5</c:v>
                </c:pt>
                <c:pt idx="3495">
                  <c:v>349.6</c:v>
                </c:pt>
                <c:pt idx="3496">
                  <c:v>349.7</c:v>
                </c:pt>
                <c:pt idx="3497">
                  <c:v>349.8</c:v>
                </c:pt>
                <c:pt idx="3498">
                  <c:v>349.9</c:v>
                </c:pt>
                <c:pt idx="3499">
                  <c:v>350</c:v>
                </c:pt>
                <c:pt idx="3500">
                  <c:v>350.1</c:v>
                </c:pt>
                <c:pt idx="3501">
                  <c:v>350.2</c:v>
                </c:pt>
                <c:pt idx="3502">
                  <c:v>350.3</c:v>
                </c:pt>
                <c:pt idx="3503">
                  <c:v>350.4</c:v>
                </c:pt>
                <c:pt idx="3504">
                  <c:v>350.5</c:v>
                </c:pt>
                <c:pt idx="3505">
                  <c:v>350.6</c:v>
                </c:pt>
                <c:pt idx="3506">
                  <c:v>350.7</c:v>
                </c:pt>
                <c:pt idx="3507">
                  <c:v>350.8</c:v>
                </c:pt>
                <c:pt idx="3508">
                  <c:v>350.9</c:v>
                </c:pt>
                <c:pt idx="3509">
                  <c:v>351</c:v>
                </c:pt>
                <c:pt idx="3510">
                  <c:v>351.1</c:v>
                </c:pt>
                <c:pt idx="3511">
                  <c:v>351.2</c:v>
                </c:pt>
                <c:pt idx="3512">
                  <c:v>351.3</c:v>
                </c:pt>
                <c:pt idx="3513">
                  <c:v>351.4</c:v>
                </c:pt>
                <c:pt idx="3514">
                  <c:v>351.5</c:v>
                </c:pt>
                <c:pt idx="3515">
                  <c:v>351.6</c:v>
                </c:pt>
                <c:pt idx="3516">
                  <c:v>351.7</c:v>
                </c:pt>
                <c:pt idx="3517">
                  <c:v>351.8</c:v>
                </c:pt>
                <c:pt idx="3518">
                  <c:v>351.9</c:v>
                </c:pt>
                <c:pt idx="3519">
                  <c:v>352</c:v>
                </c:pt>
                <c:pt idx="3520">
                  <c:v>352.1</c:v>
                </c:pt>
                <c:pt idx="3521">
                  <c:v>352.2</c:v>
                </c:pt>
                <c:pt idx="3522">
                  <c:v>352.3</c:v>
                </c:pt>
                <c:pt idx="3523">
                  <c:v>352.4</c:v>
                </c:pt>
                <c:pt idx="3524">
                  <c:v>352.5</c:v>
                </c:pt>
                <c:pt idx="3525">
                  <c:v>352.6</c:v>
                </c:pt>
                <c:pt idx="3526">
                  <c:v>352.7</c:v>
                </c:pt>
                <c:pt idx="3527">
                  <c:v>352.8</c:v>
                </c:pt>
                <c:pt idx="3528">
                  <c:v>352.9</c:v>
                </c:pt>
                <c:pt idx="3529">
                  <c:v>353</c:v>
                </c:pt>
                <c:pt idx="3530">
                  <c:v>353.1</c:v>
                </c:pt>
                <c:pt idx="3531">
                  <c:v>353.2</c:v>
                </c:pt>
                <c:pt idx="3532">
                  <c:v>353.3</c:v>
                </c:pt>
                <c:pt idx="3533">
                  <c:v>353.4</c:v>
                </c:pt>
                <c:pt idx="3534">
                  <c:v>353.5</c:v>
                </c:pt>
                <c:pt idx="3535">
                  <c:v>353.6</c:v>
                </c:pt>
                <c:pt idx="3536">
                  <c:v>353.7</c:v>
                </c:pt>
                <c:pt idx="3537">
                  <c:v>353.8</c:v>
                </c:pt>
                <c:pt idx="3538">
                  <c:v>353.9</c:v>
                </c:pt>
                <c:pt idx="3539">
                  <c:v>354</c:v>
                </c:pt>
                <c:pt idx="3540">
                  <c:v>354.1</c:v>
                </c:pt>
                <c:pt idx="3541">
                  <c:v>354.2</c:v>
                </c:pt>
                <c:pt idx="3542">
                  <c:v>354.3</c:v>
                </c:pt>
                <c:pt idx="3543">
                  <c:v>354.4</c:v>
                </c:pt>
                <c:pt idx="3544">
                  <c:v>354.5</c:v>
                </c:pt>
                <c:pt idx="3545">
                  <c:v>354.6</c:v>
                </c:pt>
                <c:pt idx="3546">
                  <c:v>354.7</c:v>
                </c:pt>
                <c:pt idx="3547">
                  <c:v>354.8</c:v>
                </c:pt>
                <c:pt idx="3548">
                  <c:v>354.9</c:v>
                </c:pt>
                <c:pt idx="3549">
                  <c:v>355</c:v>
                </c:pt>
                <c:pt idx="3550">
                  <c:v>355.1</c:v>
                </c:pt>
                <c:pt idx="3551">
                  <c:v>355.2</c:v>
                </c:pt>
                <c:pt idx="3552">
                  <c:v>355.3</c:v>
                </c:pt>
                <c:pt idx="3553">
                  <c:v>355.4</c:v>
                </c:pt>
                <c:pt idx="3554">
                  <c:v>355.5</c:v>
                </c:pt>
                <c:pt idx="3555">
                  <c:v>355.6</c:v>
                </c:pt>
                <c:pt idx="3556">
                  <c:v>355.7</c:v>
                </c:pt>
                <c:pt idx="3557">
                  <c:v>355.8</c:v>
                </c:pt>
                <c:pt idx="3558">
                  <c:v>355.9</c:v>
                </c:pt>
                <c:pt idx="3559">
                  <c:v>356</c:v>
                </c:pt>
                <c:pt idx="3560">
                  <c:v>356.1</c:v>
                </c:pt>
                <c:pt idx="3561">
                  <c:v>356.2</c:v>
                </c:pt>
                <c:pt idx="3562">
                  <c:v>356.3</c:v>
                </c:pt>
                <c:pt idx="3563">
                  <c:v>356.4</c:v>
                </c:pt>
                <c:pt idx="3564">
                  <c:v>356.5</c:v>
                </c:pt>
                <c:pt idx="3565">
                  <c:v>356.6</c:v>
                </c:pt>
                <c:pt idx="3566">
                  <c:v>356.7</c:v>
                </c:pt>
                <c:pt idx="3567">
                  <c:v>356.8</c:v>
                </c:pt>
                <c:pt idx="3568">
                  <c:v>356.9</c:v>
                </c:pt>
                <c:pt idx="3569">
                  <c:v>357</c:v>
                </c:pt>
                <c:pt idx="3570">
                  <c:v>357.1</c:v>
                </c:pt>
                <c:pt idx="3571">
                  <c:v>357.2</c:v>
                </c:pt>
                <c:pt idx="3572">
                  <c:v>357.3</c:v>
                </c:pt>
                <c:pt idx="3573">
                  <c:v>357.4</c:v>
                </c:pt>
                <c:pt idx="3574">
                  <c:v>357.5</c:v>
                </c:pt>
                <c:pt idx="3575">
                  <c:v>357.6</c:v>
                </c:pt>
                <c:pt idx="3576">
                  <c:v>357.7</c:v>
                </c:pt>
                <c:pt idx="3577">
                  <c:v>357.8</c:v>
                </c:pt>
                <c:pt idx="3578">
                  <c:v>357.9</c:v>
                </c:pt>
                <c:pt idx="3579">
                  <c:v>358</c:v>
                </c:pt>
                <c:pt idx="3580">
                  <c:v>358.1</c:v>
                </c:pt>
                <c:pt idx="3581">
                  <c:v>358.2</c:v>
                </c:pt>
                <c:pt idx="3582">
                  <c:v>358.3</c:v>
                </c:pt>
                <c:pt idx="3583">
                  <c:v>358.4</c:v>
                </c:pt>
                <c:pt idx="3584">
                  <c:v>358.5</c:v>
                </c:pt>
                <c:pt idx="3585">
                  <c:v>358.6</c:v>
                </c:pt>
                <c:pt idx="3586">
                  <c:v>358.7</c:v>
                </c:pt>
                <c:pt idx="3587">
                  <c:v>358.8</c:v>
                </c:pt>
                <c:pt idx="3588">
                  <c:v>358.9</c:v>
                </c:pt>
                <c:pt idx="3589">
                  <c:v>359</c:v>
                </c:pt>
                <c:pt idx="3590">
                  <c:v>359.1</c:v>
                </c:pt>
                <c:pt idx="3591">
                  <c:v>359.2</c:v>
                </c:pt>
                <c:pt idx="3592">
                  <c:v>359.3</c:v>
                </c:pt>
                <c:pt idx="3593">
                  <c:v>359.4</c:v>
                </c:pt>
                <c:pt idx="3594">
                  <c:v>359.5</c:v>
                </c:pt>
                <c:pt idx="3595">
                  <c:v>359.6</c:v>
                </c:pt>
                <c:pt idx="3596">
                  <c:v>359.7</c:v>
                </c:pt>
                <c:pt idx="3597">
                  <c:v>359.8</c:v>
                </c:pt>
                <c:pt idx="3598">
                  <c:v>359.9</c:v>
                </c:pt>
                <c:pt idx="3599">
                  <c:v>360</c:v>
                </c:pt>
                <c:pt idx="3600">
                  <c:v>360.1</c:v>
                </c:pt>
                <c:pt idx="3601">
                  <c:v>360.2</c:v>
                </c:pt>
                <c:pt idx="3602">
                  <c:v>360.3</c:v>
                </c:pt>
                <c:pt idx="3603">
                  <c:v>360.4</c:v>
                </c:pt>
                <c:pt idx="3604">
                  <c:v>360.5</c:v>
                </c:pt>
                <c:pt idx="3605">
                  <c:v>360.6</c:v>
                </c:pt>
                <c:pt idx="3606">
                  <c:v>360.7</c:v>
                </c:pt>
                <c:pt idx="3607">
                  <c:v>360.8</c:v>
                </c:pt>
                <c:pt idx="3608">
                  <c:v>360.9</c:v>
                </c:pt>
                <c:pt idx="3609">
                  <c:v>361</c:v>
                </c:pt>
                <c:pt idx="3610">
                  <c:v>361.1</c:v>
                </c:pt>
                <c:pt idx="3611">
                  <c:v>361.2</c:v>
                </c:pt>
                <c:pt idx="3612">
                  <c:v>361.3</c:v>
                </c:pt>
                <c:pt idx="3613">
                  <c:v>361.4</c:v>
                </c:pt>
                <c:pt idx="3614">
                  <c:v>361.5</c:v>
                </c:pt>
                <c:pt idx="3615">
                  <c:v>361.6</c:v>
                </c:pt>
                <c:pt idx="3616">
                  <c:v>361.7</c:v>
                </c:pt>
                <c:pt idx="3617">
                  <c:v>361.8</c:v>
                </c:pt>
                <c:pt idx="3618">
                  <c:v>361.9</c:v>
                </c:pt>
                <c:pt idx="3619">
                  <c:v>362</c:v>
                </c:pt>
                <c:pt idx="3620">
                  <c:v>362.1</c:v>
                </c:pt>
                <c:pt idx="3621">
                  <c:v>362.2</c:v>
                </c:pt>
                <c:pt idx="3622">
                  <c:v>362.3</c:v>
                </c:pt>
                <c:pt idx="3623">
                  <c:v>362.4</c:v>
                </c:pt>
                <c:pt idx="3624">
                  <c:v>362.5</c:v>
                </c:pt>
                <c:pt idx="3625">
                  <c:v>362.6</c:v>
                </c:pt>
                <c:pt idx="3626">
                  <c:v>362.7</c:v>
                </c:pt>
                <c:pt idx="3627">
                  <c:v>362.8</c:v>
                </c:pt>
                <c:pt idx="3628">
                  <c:v>362.9</c:v>
                </c:pt>
                <c:pt idx="3629">
                  <c:v>363</c:v>
                </c:pt>
                <c:pt idx="3630">
                  <c:v>363.1</c:v>
                </c:pt>
                <c:pt idx="3631">
                  <c:v>363.2</c:v>
                </c:pt>
                <c:pt idx="3632">
                  <c:v>363.3</c:v>
                </c:pt>
                <c:pt idx="3633">
                  <c:v>363.4</c:v>
                </c:pt>
                <c:pt idx="3634">
                  <c:v>363.5</c:v>
                </c:pt>
                <c:pt idx="3635">
                  <c:v>363.6</c:v>
                </c:pt>
                <c:pt idx="3636">
                  <c:v>363.7</c:v>
                </c:pt>
                <c:pt idx="3637">
                  <c:v>363.8</c:v>
                </c:pt>
                <c:pt idx="3638">
                  <c:v>363.9</c:v>
                </c:pt>
                <c:pt idx="3639">
                  <c:v>364</c:v>
                </c:pt>
                <c:pt idx="3640">
                  <c:v>364.1</c:v>
                </c:pt>
                <c:pt idx="3641">
                  <c:v>364.2</c:v>
                </c:pt>
                <c:pt idx="3642">
                  <c:v>364.3</c:v>
                </c:pt>
                <c:pt idx="3643">
                  <c:v>364.4</c:v>
                </c:pt>
                <c:pt idx="3644">
                  <c:v>364.5</c:v>
                </c:pt>
                <c:pt idx="3645">
                  <c:v>364.6</c:v>
                </c:pt>
                <c:pt idx="3646">
                  <c:v>364.7</c:v>
                </c:pt>
                <c:pt idx="3647">
                  <c:v>364.8</c:v>
                </c:pt>
                <c:pt idx="3648">
                  <c:v>364.9</c:v>
                </c:pt>
                <c:pt idx="3649">
                  <c:v>365</c:v>
                </c:pt>
                <c:pt idx="3650">
                  <c:v>365.1</c:v>
                </c:pt>
                <c:pt idx="3651">
                  <c:v>365.2</c:v>
                </c:pt>
                <c:pt idx="3652">
                  <c:v>365.3</c:v>
                </c:pt>
                <c:pt idx="3653">
                  <c:v>365.4</c:v>
                </c:pt>
                <c:pt idx="3654">
                  <c:v>365.5</c:v>
                </c:pt>
                <c:pt idx="3655">
                  <c:v>365.6</c:v>
                </c:pt>
                <c:pt idx="3656">
                  <c:v>365.7</c:v>
                </c:pt>
                <c:pt idx="3657">
                  <c:v>365.8</c:v>
                </c:pt>
                <c:pt idx="3658">
                  <c:v>365.9</c:v>
                </c:pt>
                <c:pt idx="3659">
                  <c:v>366</c:v>
                </c:pt>
                <c:pt idx="3660">
                  <c:v>366.1</c:v>
                </c:pt>
                <c:pt idx="3661">
                  <c:v>366.2</c:v>
                </c:pt>
                <c:pt idx="3662">
                  <c:v>366.3</c:v>
                </c:pt>
                <c:pt idx="3663">
                  <c:v>366.4</c:v>
                </c:pt>
                <c:pt idx="3664">
                  <c:v>366.5</c:v>
                </c:pt>
                <c:pt idx="3665">
                  <c:v>366.6</c:v>
                </c:pt>
                <c:pt idx="3666">
                  <c:v>366.7</c:v>
                </c:pt>
                <c:pt idx="3667">
                  <c:v>366.8</c:v>
                </c:pt>
                <c:pt idx="3668">
                  <c:v>366.9</c:v>
                </c:pt>
                <c:pt idx="3669">
                  <c:v>367</c:v>
                </c:pt>
                <c:pt idx="3670">
                  <c:v>367.1</c:v>
                </c:pt>
                <c:pt idx="3671">
                  <c:v>367.2</c:v>
                </c:pt>
                <c:pt idx="3672">
                  <c:v>367.3</c:v>
                </c:pt>
                <c:pt idx="3673">
                  <c:v>367.4</c:v>
                </c:pt>
                <c:pt idx="3674">
                  <c:v>367.5</c:v>
                </c:pt>
                <c:pt idx="3675">
                  <c:v>367.6</c:v>
                </c:pt>
                <c:pt idx="3676">
                  <c:v>367.7</c:v>
                </c:pt>
                <c:pt idx="3677">
                  <c:v>367.8</c:v>
                </c:pt>
                <c:pt idx="3678">
                  <c:v>367.9</c:v>
                </c:pt>
                <c:pt idx="3679">
                  <c:v>368</c:v>
                </c:pt>
                <c:pt idx="3680">
                  <c:v>368.1</c:v>
                </c:pt>
                <c:pt idx="3681">
                  <c:v>368.2</c:v>
                </c:pt>
                <c:pt idx="3682">
                  <c:v>368.3</c:v>
                </c:pt>
                <c:pt idx="3683">
                  <c:v>368.4</c:v>
                </c:pt>
                <c:pt idx="3684">
                  <c:v>368.5</c:v>
                </c:pt>
                <c:pt idx="3685">
                  <c:v>368.6</c:v>
                </c:pt>
                <c:pt idx="3686">
                  <c:v>368.7</c:v>
                </c:pt>
                <c:pt idx="3687">
                  <c:v>368.8</c:v>
                </c:pt>
                <c:pt idx="3688">
                  <c:v>368.9</c:v>
                </c:pt>
                <c:pt idx="3689">
                  <c:v>369</c:v>
                </c:pt>
                <c:pt idx="3690">
                  <c:v>369.1</c:v>
                </c:pt>
                <c:pt idx="3691">
                  <c:v>369.2</c:v>
                </c:pt>
                <c:pt idx="3692">
                  <c:v>369.3</c:v>
                </c:pt>
                <c:pt idx="3693">
                  <c:v>369.4</c:v>
                </c:pt>
                <c:pt idx="3694">
                  <c:v>369.5</c:v>
                </c:pt>
                <c:pt idx="3695">
                  <c:v>369.6</c:v>
                </c:pt>
                <c:pt idx="3696">
                  <c:v>369.7</c:v>
                </c:pt>
                <c:pt idx="3697">
                  <c:v>369.8</c:v>
                </c:pt>
                <c:pt idx="3698">
                  <c:v>369.9</c:v>
                </c:pt>
                <c:pt idx="3699">
                  <c:v>370</c:v>
                </c:pt>
                <c:pt idx="3700">
                  <c:v>370.1</c:v>
                </c:pt>
                <c:pt idx="3701">
                  <c:v>370.2</c:v>
                </c:pt>
                <c:pt idx="3702">
                  <c:v>370.3</c:v>
                </c:pt>
                <c:pt idx="3703">
                  <c:v>370.4</c:v>
                </c:pt>
                <c:pt idx="3704">
                  <c:v>370.5</c:v>
                </c:pt>
                <c:pt idx="3705">
                  <c:v>370.6</c:v>
                </c:pt>
                <c:pt idx="3706">
                  <c:v>370.7</c:v>
                </c:pt>
                <c:pt idx="3707">
                  <c:v>370.8</c:v>
                </c:pt>
                <c:pt idx="3708">
                  <c:v>370.9</c:v>
                </c:pt>
                <c:pt idx="3709">
                  <c:v>371</c:v>
                </c:pt>
                <c:pt idx="3710">
                  <c:v>371.1</c:v>
                </c:pt>
                <c:pt idx="3711">
                  <c:v>371.2</c:v>
                </c:pt>
                <c:pt idx="3712">
                  <c:v>371.3</c:v>
                </c:pt>
                <c:pt idx="3713">
                  <c:v>371.4</c:v>
                </c:pt>
                <c:pt idx="3714">
                  <c:v>371.5</c:v>
                </c:pt>
                <c:pt idx="3715">
                  <c:v>371.6</c:v>
                </c:pt>
                <c:pt idx="3716">
                  <c:v>371.7</c:v>
                </c:pt>
                <c:pt idx="3717">
                  <c:v>371.8</c:v>
                </c:pt>
                <c:pt idx="3718">
                  <c:v>371.9</c:v>
                </c:pt>
                <c:pt idx="3719">
                  <c:v>372</c:v>
                </c:pt>
                <c:pt idx="3720">
                  <c:v>372.1</c:v>
                </c:pt>
                <c:pt idx="3721">
                  <c:v>372.2</c:v>
                </c:pt>
                <c:pt idx="3722">
                  <c:v>372.3</c:v>
                </c:pt>
                <c:pt idx="3723">
                  <c:v>372.4</c:v>
                </c:pt>
                <c:pt idx="3724">
                  <c:v>372.5</c:v>
                </c:pt>
                <c:pt idx="3725">
                  <c:v>372.6</c:v>
                </c:pt>
                <c:pt idx="3726">
                  <c:v>372.7</c:v>
                </c:pt>
                <c:pt idx="3727">
                  <c:v>372.8</c:v>
                </c:pt>
                <c:pt idx="3728">
                  <c:v>372.9</c:v>
                </c:pt>
                <c:pt idx="3729">
                  <c:v>373</c:v>
                </c:pt>
                <c:pt idx="3730">
                  <c:v>373.1</c:v>
                </c:pt>
                <c:pt idx="3731">
                  <c:v>373.2</c:v>
                </c:pt>
                <c:pt idx="3732">
                  <c:v>373.3</c:v>
                </c:pt>
                <c:pt idx="3733">
                  <c:v>373.4</c:v>
                </c:pt>
                <c:pt idx="3734">
                  <c:v>373.5</c:v>
                </c:pt>
                <c:pt idx="3735">
                  <c:v>373.6</c:v>
                </c:pt>
                <c:pt idx="3736">
                  <c:v>373.7</c:v>
                </c:pt>
                <c:pt idx="3737">
                  <c:v>373.8</c:v>
                </c:pt>
                <c:pt idx="3738">
                  <c:v>373.9</c:v>
                </c:pt>
                <c:pt idx="3739">
                  <c:v>374</c:v>
                </c:pt>
                <c:pt idx="3740">
                  <c:v>374.1</c:v>
                </c:pt>
                <c:pt idx="3741">
                  <c:v>374.2</c:v>
                </c:pt>
                <c:pt idx="3742">
                  <c:v>374.3</c:v>
                </c:pt>
                <c:pt idx="3743">
                  <c:v>374.4</c:v>
                </c:pt>
                <c:pt idx="3744">
                  <c:v>374.5</c:v>
                </c:pt>
                <c:pt idx="3745">
                  <c:v>374.6</c:v>
                </c:pt>
                <c:pt idx="3746">
                  <c:v>374.7</c:v>
                </c:pt>
                <c:pt idx="3747">
                  <c:v>374.8</c:v>
                </c:pt>
                <c:pt idx="3748">
                  <c:v>374.9</c:v>
                </c:pt>
                <c:pt idx="3749">
                  <c:v>375</c:v>
                </c:pt>
                <c:pt idx="3750">
                  <c:v>375.1</c:v>
                </c:pt>
                <c:pt idx="3751">
                  <c:v>375.2</c:v>
                </c:pt>
                <c:pt idx="3752">
                  <c:v>375.3</c:v>
                </c:pt>
                <c:pt idx="3753">
                  <c:v>375.4</c:v>
                </c:pt>
                <c:pt idx="3754">
                  <c:v>375.5</c:v>
                </c:pt>
                <c:pt idx="3755">
                  <c:v>375.6</c:v>
                </c:pt>
                <c:pt idx="3756">
                  <c:v>375.7</c:v>
                </c:pt>
                <c:pt idx="3757">
                  <c:v>375.8</c:v>
                </c:pt>
                <c:pt idx="3758">
                  <c:v>375.9</c:v>
                </c:pt>
                <c:pt idx="3759">
                  <c:v>376</c:v>
                </c:pt>
                <c:pt idx="3760">
                  <c:v>376.1</c:v>
                </c:pt>
                <c:pt idx="3761">
                  <c:v>376.2</c:v>
                </c:pt>
                <c:pt idx="3762">
                  <c:v>376.3</c:v>
                </c:pt>
                <c:pt idx="3763">
                  <c:v>376.4</c:v>
                </c:pt>
                <c:pt idx="3764">
                  <c:v>376.5</c:v>
                </c:pt>
                <c:pt idx="3765">
                  <c:v>376.6</c:v>
                </c:pt>
                <c:pt idx="3766">
                  <c:v>376.7</c:v>
                </c:pt>
                <c:pt idx="3767">
                  <c:v>376.8</c:v>
                </c:pt>
                <c:pt idx="3768">
                  <c:v>376.9</c:v>
                </c:pt>
                <c:pt idx="3769">
                  <c:v>377</c:v>
                </c:pt>
                <c:pt idx="3770">
                  <c:v>377.1</c:v>
                </c:pt>
                <c:pt idx="3771">
                  <c:v>377.2</c:v>
                </c:pt>
                <c:pt idx="3772">
                  <c:v>377.3</c:v>
                </c:pt>
                <c:pt idx="3773">
                  <c:v>377.4</c:v>
                </c:pt>
                <c:pt idx="3774">
                  <c:v>377.5</c:v>
                </c:pt>
                <c:pt idx="3775">
                  <c:v>377.6</c:v>
                </c:pt>
                <c:pt idx="3776">
                  <c:v>377.7</c:v>
                </c:pt>
                <c:pt idx="3777">
                  <c:v>377.8</c:v>
                </c:pt>
                <c:pt idx="3778">
                  <c:v>377.9</c:v>
                </c:pt>
                <c:pt idx="3779">
                  <c:v>378</c:v>
                </c:pt>
                <c:pt idx="3780">
                  <c:v>378.1</c:v>
                </c:pt>
                <c:pt idx="3781">
                  <c:v>378.2</c:v>
                </c:pt>
                <c:pt idx="3782">
                  <c:v>378.3</c:v>
                </c:pt>
                <c:pt idx="3783">
                  <c:v>378.4</c:v>
                </c:pt>
                <c:pt idx="3784">
                  <c:v>378.5</c:v>
                </c:pt>
                <c:pt idx="3785">
                  <c:v>378.6</c:v>
                </c:pt>
                <c:pt idx="3786">
                  <c:v>378.7</c:v>
                </c:pt>
                <c:pt idx="3787">
                  <c:v>378.8</c:v>
                </c:pt>
                <c:pt idx="3788">
                  <c:v>378.9</c:v>
                </c:pt>
                <c:pt idx="3789">
                  <c:v>379</c:v>
                </c:pt>
                <c:pt idx="3790">
                  <c:v>379.1</c:v>
                </c:pt>
                <c:pt idx="3791">
                  <c:v>379.2</c:v>
                </c:pt>
                <c:pt idx="3792">
                  <c:v>379.3</c:v>
                </c:pt>
                <c:pt idx="3793">
                  <c:v>379.4</c:v>
                </c:pt>
                <c:pt idx="3794">
                  <c:v>379.5</c:v>
                </c:pt>
                <c:pt idx="3795">
                  <c:v>379.6</c:v>
                </c:pt>
                <c:pt idx="3796">
                  <c:v>379.7</c:v>
                </c:pt>
                <c:pt idx="3797">
                  <c:v>379.8</c:v>
                </c:pt>
                <c:pt idx="3798">
                  <c:v>379.9</c:v>
                </c:pt>
                <c:pt idx="3799">
                  <c:v>380</c:v>
                </c:pt>
                <c:pt idx="3800">
                  <c:v>380.1</c:v>
                </c:pt>
                <c:pt idx="3801">
                  <c:v>380.2</c:v>
                </c:pt>
                <c:pt idx="3802">
                  <c:v>380.3</c:v>
                </c:pt>
                <c:pt idx="3803">
                  <c:v>380.4</c:v>
                </c:pt>
                <c:pt idx="3804">
                  <c:v>380.5</c:v>
                </c:pt>
                <c:pt idx="3805">
                  <c:v>380.6</c:v>
                </c:pt>
                <c:pt idx="3806">
                  <c:v>380.7</c:v>
                </c:pt>
                <c:pt idx="3807">
                  <c:v>380.8</c:v>
                </c:pt>
                <c:pt idx="3808">
                  <c:v>380.9</c:v>
                </c:pt>
                <c:pt idx="3809">
                  <c:v>381</c:v>
                </c:pt>
                <c:pt idx="3810">
                  <c:v>381.1</c:v>
                </c:pt>
                <c:pt idx="3811">
                  <c:v>381.2</c:v>
                </c:pt>
                <c:pt idx="3812">
                  <c:v>381.3</c:v>
                </c:pt>
                <c:pt idx="3813">
                  <c:v>381.4</c:v>
                </c:pt>
                <c:pt idx="3814">
                  <c:v>381.5</c:v>
                </c:pt>
                <c:pt idx="3815">
                  <c:v>381.6</c:v>
                </c:pt>
                <c:pt idx="3816">
                  <c:v>381.7</c:v>
                </c:pt>
                <c:pt idx="3817">
                  <c:v>381.8</c:v>
                </c:pt>
                <c:pt idx="3818">
                  <c:v>381.9</c:v>
                </c:pt>
                <c:pt idx="3819">
                  <c:v>382</c:v>
                </c:pt>
                <c:pt idx="3820">
                  <c:v>382.1</c:v>
                </c:pt>
                <c:pt idx="3821">
                  <c:v>382.2</c:v>
                </c:pt>
                <c:pt idx="3822">
                  <c:v>382.3</c:v>
                </c:pt>
                <c:pt idx="3823">
                  <c:v>382.4</c:v>
                </c:pt>
                <c:pt idx="3824">
                  <c:v>382.5</c:v>
                </c:pt>
                <c:pt idx="3825">
                  <c:v>382.6</c:v>
                </c:pt>
                <c:pt idx="3826">
                  <c:v>382.7</c:v>
                </c:pt>
                <c:pt idx="3827">
                  <c:v>382.8</c:v>
                </c:pt>
                <c:pt idx="3828">
                  <c:v>382.9</c:v>
                </c:pt>
                <c:pt idx="3829">
                  <c:v>383</c:v>
                </c:pt>
                <c:pt idx="3830">
                  <c:v>383.1</c:v>
                </c:pt>
                <c:pt idx="3831">
                  <c:v>383.2</c:v>
                </c:pt>
                <c:pt idx="3832">
                  <c:v>383.3</c:v>
                </c:pt>
                <c:pt idx="3833">
                  <c:v>383.4</c:v>
                </c:pt>
                <c:pt idx="3834">
                  <c:v>383.5</c:v>
                </c:pt>
                <c:pt idx="3835">
                  <c:v>383.6</c:v>
                </c:pt>
                <c:pt idx="3836">
                  <c:v>383.7</c:v>
                </c:pt>
                <c:pt idx="3837">
                  <c:v>383.8</c:v>
                </c:pt>
                <c:pt idx="3838">
                  <c:v>383.9</c:v>
                </c:pt>
                <c:pt idx="3839">
                  <c:v>384</c:v>
                </c:pt>
                <c:pt idx="3840">
                  <c:v>384.1</c:v>
                </c:pt>
                <c:pt idx="3841">
                  <c:v>384.2</c:v>
                </c:pt>
                <c:pt idx="3842">
                  <c:v>384.3</c:v>
                </c:pt>
                <c:pt idx="3843">
                  <c:v>384.4</c:v>
                </c:pt>
                <c:pt idx="3844">
                  <c:v>384.5</c:v>
                </c:pt>
                <c:pt idx="3845">
                  <c:v>384.6</c:v>
                </c:pt>
                <c:pt idx="3846">
                  <c:v>384.7</c:v>
                </c:pt>
                <c:pt idx="3847">
                  <c:v>384.8</c:v>
                </c:pt>
                <c:pt idx="3848">
                  <c:v>384.9</c:v>
                </c:pt>
                <c:pt idx="3849">
                  <c:v>385</c:v>
                </c:pt>
                <c:pt idx="3850">
                  <c:v>385.1</c:v>
                </c:pt>
                <c:pt idx="3851">
                  <c:v>385.2</c:v>
                </c:pt>
                <c:pt idx="3852">
                  <c:v>385.3</c:v>
                </c:pt>
                <c:pt idx="3853">
                  <c:v>385.4</c:v>
                </c:pt>
                <c:pt idx="3854">
                  <c:v>385.5</c:v>
                </c:pt>
                <c:pt idx="3855">
                  <c:v>385.6</c:v>
                </c:pt>
                <c:pt idx="3856">
                  <c:v>385.7</c:v>
                </c:pt>
                <c:pt idx="3857">
                  <c:v>385.8</c:v>
                </c:pt>
                <c:pt idx="3858">
                  <c:v>385.9</c:v>
                </c:pt>
                <c:pt idx="3859">
                  <c:v>386</c:v>
                </c:pt>
                <c:pt idx="3860">
                  <c:v>386.1</c:v>
                </c:pt>
                <c:pt idx="3861">
                  <c:v>386.2</c:v>
                </c:pt>
                <c:pt idx="3862">
                  <c:v>386.3</c:v>
                </c:pt>
                <c:pt idx="3863">
                  <c:v>386.4</c:v>
                </c:pt>
                <c:pt idx="3864">
                  <c:v>386.5</c:v>
                </c:pt>
                <c:pt idx="3865">
                  <c:v>386.6</c:v>
                </c:pt>
                <c:pt idx="3866">
                  <c:v>386.7</c:v>
                </c:pt>
                <c:pt idx="3867">
                  <c:v>386.8</c:v>
                </c:pt>
                <c:pt idx="3868">
                  <c:v>386.9</c:v>
                </c:pt>
                <c:pt idx="3869">
                  <c:v>387</c:v>
                </c:pt>
                <c:pt idx="3870">
                  <c:v>387.1</c:v>
                </c:pt>
                <c:pt idx="3871">
                  <c:v>387.2</c:v>
                </c:pt>
                <c:pt idx="3872">
                  <c:v>387.3</c:v>
                </c:pt>
                <c:pt idx="3873">
                  <c:v>387.4</c:v>
                </c:pt>
                <c:pt idx="3874">
                  <c:v>387.5</c:v>
                </c:pt>
                <c:pt idx="3875">
                  <c:v>387.6</c:v>
                </c:pt>
                <c:pt idx="3876">
                  <c:v>387.7</c:v>
                </c:pt>
                <c:pt idx="3877">
                  <c:v>387.8</c:v>
                </c:pt>
                <c:pt idx="3878">
                  <c:v>387.9</c:v>
                </c:pt>
                <c:pt idx="3879">
                  <c:v>388</c:v>
                </c:pt>
                <c:pt idx="3880">
                  <c:v>388.1</c:v>
                </c:pt>
                <c:pt idx="3881">
                  <c:v>388.2</c:v>
                </c:pt>
                <c:pt idx="3882">
                  <c:v>388.3</c:v>
                </c:pt>
                <c:pt idx="3883">
                  <c:v>388.4</c:v>
                </c:pt>
                <c:pt idx="3884">
                  <c:v>388.5</c:v>
                </c:pt>
                <c:pt idx="3885">
                  <c:v>388.6</c:v>
                </c:pt>
                <c:pt idx="3886">
                  <c:v>388.7</c:v>
                </c:pt>
                <c:pt idx="3887">
                  <c:v>388.8</c:v>
                </c:pt>
                <c:pt idx="3888">
                  <c:v>388.9</c:v>
                </c:pt>
                <c:pt idx="3889">
                  <c:v>389</c:v>
                </c:pt>
                <c:pt idx="3890">
                  <c:v>389.1</c:v>
                </c:pt>
                <c:pt idx="3891">
                  <c:v>389.2</c:v>
                </c:pt>
                <c:pt idx="3892">
                  <c:v>389.3</c:v>
                </c:pt>
                <c:pt idx="3893">
                  <c:v>389.4</c:v>
                </c:pt>
                <c:pt idx="3894">
                  <c:v>389.5</c:v>
                </c:pt>
                <c:pt idx="3895">
                  <c:v>389.6</c:v>
                </c:pt>
                <c:pt idx="3896">
                  <c:v>389.7</c:v>
                </c:pt>
                <c:pt idx="3897">
                  <c:v>389.8</c:v>
                </c:pt>
                <c:pt idx="3898">
                  <c:v>389.9</c:v>
                </c:pt>
                <c:pt idx="3899">
                  <c:v>390</c:v>
                </c:pt>
                <c:pt idx="3900">
                  <c:v>390.1</c:v>
                </c:pt>
                <c:pt idx="3901">
                  <c:v>390.2</c:v>
                </c:pt>
                <c:pt idx="3902">
                  <c:v>390.3</c:v>
                </c:pt>
                <c:pt idx="3903">
                  <c:v>390.4</c:v>
                </c:pt>
                <c:pt idx="3904">
                  <c:v>390.5</c:v>
                </c:pt>
                <c:pt idx="3905">
                  <c:v>390.6</c:v>
                </c:pt>
                <c:pt idx="3906">
                  <c:v>390.7</c:v>
                </c:pt>
                <c:pt idx="3907">
                  <c:v>390.8</c:v>
                </c:pt>
                <c:pt idx="3908">
                  <c:v>390.9</c:v>
                </c:pt>
                <c:pt idx="3909">
                  <c:v>391</c:v>
                </c:pt>
                <c:pt idx="3910">
                  <c:v>391.1</c:v>
                </c:pt>
                <c:pt idx="3911">
                  <c:v>391.2</c:v>
                </c:pt>
                <c:pt idx="3912">
                  <c:v>391.3</c:v>
                </c:pt>
                <c:pt idx="3913">
                  <c:v>391.4</c:v>
                </c:pt>
                <c:pt idx="3914">
                  <c:v>391.5</c:v>
                </c:pt>
                <c:pt idx="3915">
                  <c:v>391.6</c:v>
                </c:pt>
                <c:pt idx="3916">
                  <c:v>391.7</c:v>
                </c:pt>
                <c:pt idx="3917">
                  <c:v>391.8</c:v>
                </c:pt>
                <c:pt idx="3918">
                  <c:v>391.9</c:v>
                </c:pt>
                <c:pt idx="3919">
                  <c:v>392</c:v>
                </c:pt>
                <c:pt idx="3920">
                  <c:v>392.1</c:v>
                </c:pt>
                <c:pt idx="3921">
                  <c:v>392.2</c:v>
                </c:pt>
                <c:pt idx="3922">
                  <c:v>392.3</c:v>
                </c:pt>
                <c:pt idx="3923">
                  <c:v>392.4</c:v>
                </c:pt>
                <c:pt idx="3924">
                  <c:v>392.5</c:v>
                </c:pt>
                <c:pt idx="3925">
                  <c:v>392.6</c:v>
                </c:pt>
                <c:pt idx="3926">
                  <c:v>392.7</c:v>
                </c:pt>
                <c:pt idx="3927">
                  <c:v>392.8</c:v>
                </c:pt>
                <c:pt idx="3928">
                  <c:v>392.9</c:v>
                </c:pt>
                <c:pt idx="3929">
                  <c:v>393</c:v>
                </c:pt>
                <c:pt idx="3930">
                  <c:v>393.1</c:v>
                </c:pt>
                <c:pt idx="3931">
                  <c:v>393.2</c:v>
                </c:pt>
                <c:pt idx="3932">
                  <c:v>393.3</c:v>
                </c:pt>
                <c:pt idx="3933">
                  <c:v>393.4</c:v>
                </c:pt>
                <c:pt idx="3934">
                  <c:v>393.5</c:v>
                </c:pt>
                <c:pt idx="3935">
                  <c:v>393.6</c:v>
                </c:pt>
                <c:pt idx="3936">
                  <c:v>393.7</c:v>
                </c:pt>
                <c:pt idx="3937">
                  <c:v>393.8</c:v>
                </c:pt>
                <c:pt idx="3938">
                  <c:v>393.9</c:v>
                </c:pt>
                <c:pt idx="3939">
                  <c:v>394</c:v>
                </c:pt>
                <c:pt idx="3940">
                  <c:v>394.1</c:v>
                </c:pt>
                <c:pt idx="3941">
                  <c:v>394.2</c:v>
                </c:pt>
                <c:pt idx="3942">
                  <c:v>394.3</c:v>
                </c:pt>
                <c:pt idx="3943">
                  <c:v>394.4</c:v>
                </c:pt>
                <c:pt idx="3944">
                  <c:v>394.5</c:v>
                </c:pt>
                <c:pt idx="3945">
                  <c:v>394.6</c:v>
                </c:pt>
                <c:pt idx="3946">
                  <c:v>394.7</c:v>
                </c:pt>
                <c:pt idx="3947">
                  <c:v>394.8</c:v>
                </c:pt>
                <c:pt idx="3948">
                  <c:v>394.9</c:v>
                </c:pt>
                <c:pt idx="3949">
                  <c:v>395</c:v>
                </c:pt>
                <c:pt idx="3950">
                  <c:v>395.1</c:v>
                </c:pt>
                <c:pt idx="3951">
                  <c:v>395.2</c:v>
                </c:pt>
                <c:pt idx="3952">
                  <c:v>395.3</c:v>
                </c:pt>
                <c:pt idx="3953">
                  <c:v>395.4</c:v>
                </c:pt>
                <c:pt idx="3954">
                  <c:v>395.5</c:v>
                </c:pt>
                <c:pt idx="3955">
                  <c:v>395.6</c:v>
                </c:pt>
                <c:pt idx="3956">
                  <c:v>395.7</c:v>
                </c:pt>
                <c:pt idx="3957">
                  <c:v>395.8</c:v>
                </c:pt>
                <c:pt idx="3958">
                  <c:v>395.9</c:v>
                </c:pt>
                <c:pt idx="3959">
                  <c:v>396</c:v>
                </c:pt>
                <c:pt idx="3960">
                  <c:v>396.1</c:v>
                </c:pt>
                <c:pt idx="3961">
                  <c:v>396.2</c:v>
                </c:pt>
                <c:pt idx="3962">
                  <c:v>396.3</c:v>
                </c:pt>
                <c:pt idx="3963">
                  <c:v>396.4</c:v>
                </c:pt>
                <c:pt idx="3964">
                  <c:v>396.5</c:v>
                </c:pt>
                <c:pt idx="3965">
                  <c:v>396.6</c:v>
                </c:pt>
                <c:pt idx="3966">
                  <c:v>396.7</c:v>
                </c:pt>
                <c:pt idx="3967">
                  <c:v>396.8</c:v>
                </c:pt>
                <c:pt idx="3968">
                  <c:v>396.9</c:v>
                </c:pt>
                <c:pt idx="3969">
                  <c:v>397</c:v>
                </c:pt>
                <c:pt idx="3970">
                  <c:v>397.1</c:v>
                </c:pt>
                <c:pt idx="3971">
                  <c:v>397.2</c:v>
                </c:pt>
                <c:pt idx="3972">
                  <c:v>397.3</c:v>
                </c:pt>
                <c:pt idx="3973">
                  <c:v>397.4</c:v>
                </c:pt>
                <c:pt idx="3974">
                  <c:v>397.5</c:v>
                </c:pt>
                <c:pt idx="3975">
                  <c:v>397.6</c:v>
                </c:pt>
                <c:pt idx="3976">
                  <c:v>397.7</c:v>
                </c:pt>
                <c:pt idx="3977">
                  <c:v>397.8</c:v>
                </c:pt>
                <c:pt idx="3978">
                  <c:v>397.9</c:v>
                </c:pt>
                <c:pt idx="3979">
                  <c:v>398</c:v>
                </c:pt>
                <c:pt idx="3980">
                  <c:v>398.1</c:v>
                </c:pt>
                <c:pt idx="3981">
                  <c:v>398.2</c:v>
                </c:pt>
                <c:pt idx="3982">
                  <c:v>398.3</c:v>
                </c:pt>
                <c:pt idx="3983">
                  <c:v>398.4</c:v>
                </c:pt>
                <c:pt idx="3984">
                  <c:v>398.5</c:v>
                </c:pt>
                <c:pt idx="3985">
                  <c:v>398.6</c:v>
                </c:pt>
                <c:pt idx="3986">
                  <c:v>398.7</c:v>
                </c:pt>
                <c:pt idx="3987">
                  <c:v>398.8</c:v>
                </c:pt>
                <c:pt idx="3988">
                  <c:v>398.9</c:v>
                </c:pt>
                <c:pt idx="3989">
                  <c:v>399</c:v>
                </c:pt>
                <c:pt idx="3990">
                  <c:v>399.1</c:v>
                </c:pt>
                <c:pt idx="3991">
                  <c:v>399.2</c:v>
                </c:pt>
                <c:pt idx="3992">
                  <c:v>399.3</c:v>
                </c:pt>
                <c:pt idx="3993">
                  <c:v>399.4</c:v>
                </c:pt>
                <c:pt idx="3994">
                  <c:v>399.5</c:v>
                </c:pt>
                <c:pt idx="3995">
                  <c:v>399.6</c:v>
                </c:pt>
                <c:pt idx="3996">
                  <c:v>399.7</c:v>
                </c:pt>
                <c:pt idx="3997">
                  <c:v>399.8</c:v>
                </c:pt>
                <c:pt idx="3998">
                  <c:v>399.9</c:v>
                </c:pt>
                <c:pt idx="3999">
                  <c:v>400</c:v>
                </c:pt>
                <c:pt idx="4000">
                  <c:v>400.1</c:v>
                </c:pt>
                <c:pt idx="4001">
                  <c:v>400.2</c:v>
                </c:pt>
                <c:pt idx="4002">
                  <c:v>400.3</c:v>
                </c:pt>
                <c:pt idx="4003">
                  <c:v>400.4</c:v>
                </c:pt>
                <c:pt idx="4004">
                  <c:v>400.5</c:v>
                </c:pt>
                <c:pt idx="4005">
                  <c:v>400.6</c:v>
                </c:pt>
                <c:pt idx="4006">
                  <c:v>400.7</c:v>
                </c:pt>
                <c:pt idx="4007">
                  <c:v>400.8</c:v>
                </c:pt>
                <c:pt idx="4008">
                  <c:v>400.9</c:v>
                </c:pt>
                <c:pt idx="4009">
                  <c:v>401</c:v>
                </c:pt>
                <c:pt idx="4010">
                  <c:v>401.1</c:v>
                </c:pt>
                <c:pt idx="4011">
                  <c:v>401.2</c:v>
                </c:pt>
                <c:pt idx="4012">
                  <c:v>401.3</c:v>
                </c:pt>
                <c:pt idx="4013">
                  <c:v>401.4</c:v>
                </c:pt>
                <c:pt idx="4014">
                  <c:v>401.5</c:v>
                </c:pt>
                <c:pt idx="4015">
                  <c:v>401.6</c:v>
                </c:pt>
                <c:pt idx="4016">
                  <c:v>401.7</c:v>
                </c:pt>
                <c:pt idx="4017">
                  <c:v>401.8</c:v>
                </c:pt>
                <c:pt idx="4018">
                  <c:v>401.9</c:v>
                </c:pt>
                <c:pt idx="4019">
                  <c:v>402</c:v>
                </c:pt>
                <c:pt idx="4020">
                  <c:v>402.1</c:v>
                </c:pt>
                <c:pt idx="4021">
                  <c:v>402.2</c:v>
                </c:pt>
                <c:pt idx="4022">
                  <c:v>402.3</c:v>
                </c:pt>
                <c:pt idx="4023">
                  <c:v>402.4</c:v>
                </c:pt>
                <c:pt idx="4024">
                  <c:v>402.5</c:v>
                </c:pt>
                <c:pt idx="4025">
                  <c:v>402.6</c:v>
                </c:pt>
                <c:pt idx="4026">
                  <c:v>402.7</c:v>
                </c:pt>
                <c:pt idx="4027">
                  <c:v>402.8</c:v>
                </c:pt>
                <c:pt idx="4028">
                  <c:v>402.9</c:v>
                </c:pt>
                <c:pt idx="4029">
                  <c:v>403</c:v>
                </c:pt>
                <c:pt idx="4030">
                  <c:v>403.1</c:v>
                </c:pt>
                <c:pt idx="4031">
                  <c:v>403.2</c:v>
                </c:pt>
                <c:pt idx="4032">
                  <c:v>403.3</c:v>
                </c:pt>
                <c:pt idx="4033">
                  <c:v>403.4</c:v>
                </c:pt>
                <c:pt idx="4034">
                  <c:v>403.5</c:v>
                </c:pt>
                <c:pt idx="4035">
                  <c:v>403.6</c:v>
                </c:pt>
                <c:pt idx="4036">
                  <c:v>403.7</c:v>
                </c:pt>
                <c:pt idx="4037">
                  <c:v>403.8</c:v>
                </c:pt>
                <c:pt idx="4038">
                  <c:v>403.9</c:v>
                </c:pt>
                <c:pt idx="4039">
                  <c:v>404</c:v>
                </c:pt>
                <c:pt idx="4040">
                  <c:v>404.1</c:v>
                </c:pt>
                <c:pt idx="4041">
                  <c:v>404.2</c:v>
                </c:pt>
                <c:pt idx="4042">
                  <c:v>404.3</c:v>
                </c:pt>
                <c:pt idx="4043">
                  <c:v>404.4</c:v>
                </c:pt>
                <c:pt idx="4044">
                  <c:v>404.5</c:v>
                </c:pt>
                <c:pt idx="4045">
                  <c:v>404.6</c:v>
                </c:pt>
                <c:pt idx="4046">
                  <c:v>404.7</c:v>
                </c:pt>
                <c:pt idx="4047">
                  <c:v>404.8</c:v>
                </c:pt>
                <c:pt idx="4048">
                  <c:v>404.9</c:v>
                </c:pt>
                <c:pt idx="4049">
                  <c:v>405</c:v>
                </c:pt>
                <c:pt idx="4050">
                  <c:v>405.1</c:v>
                </c:pt>
                <c:pt idx="4051">
                  <c:v>405.2</c:v>
                </c:pt>
                <c:pt idx="4052">
                  <c:v>405.3</c:v>
                </c:pt>
                <c:pt idx="4053">
                  <c:v>405.4</c:v>
                </c:pt>
                <c:pt idx="4054">
                  <c:v>405.5</c:v>
                </c:pt>
                <c:pt idx="4055">
                  <c:v>405.6</c:v>
                </c:pt>
                <c:pt idx="4056">
                  <c:v>405.7</c:v>
                </c:pt>
                <c:pt idx="4057">
                  <c:v>405.8</c:v>
                </c:pt>
                <c:pt idx="4058">
                  <c:v>405.9</c:v>
                </c:pt>
                <c:pt idx="4059">
                  <c:v>406</c:v>
                </c:pt>
                <c:pt idx="4060">
                  <c:v>406.1</c:v>
                </c:pt>
                <c:pt idx="4061">
                  <c:v>406.2</c:v>
                </c:pt>
                <c:pt idx="4062">
                  <c:v>406.3</c:v>
                </c:pt>
                <c:pt idx="4063">
                  <c:v>406.4</c:v>
                </c:pt>
                <c:pt idx="4064">
                  <c:v>406.5</c:v>
                </c:pt>
                <c:pt idx="4065">
                  <c:v>406.6</c:v>
                </c:pt>
                <c:pt idx="4066">
                  <c:v>406.7</c:v>
                </c:pt>
                <c:pt idx="4067">
                  <c:v>406.8</c:v>
                </c:pt>
                <c:pt idx="4068">
                  <c:v>406.9</c:v>
                </c:pt>
                <c:pt idx="4069">
                  <c:v>407</c:v>
                </c:pt>
                <c:pt idx="4070">
                  <c:v>407.1</c:v>
                </c:pt>
                <c:pt idx="4071">
                  <c:v>407.2</c:v>
                </c:pt>
                <c:pt idx="4072">
                  <c:v>407.3</c:v>
                </c:pt>
                <c:pt idx="4073">
                  <c:v>407.4</c:v>
                </c:pt>
                <c:pt idx="4074">
                  <c:v>407.5</c:v>
                </c:pt>
                <c:pt idx="4075">
                  <c:v>407.6</c:v>
                </c:pt>
                <c:pt idx="4076">
                  <c:v>407.7</c:v>
                </c:pt>
                <c:pt idx="4077">
                  <c:v>407.8</c:v>
                </c:pt>
                <c:pt idx="4078">
                  <c:v>407.9</c:v>
                </c:pt>
                <c:pt idx="4079">
                  <c:v>408</c:v>
                </c:pt>
                <c:pt idx="4080">
                  <c:v>408.1</c:v>
                </c:pt>
                <c:pt idx="4081">
                  <c:v>408.2</c:v>
                </c:pt>
                <c:pt idx="4082">
                  <c:v>408.3</c:v>
                </c:pt>
                <c:pt idx="4083">
                  <c:v>408.4</c:v>
                </c:pt>
                <c:pt idx="4084">
                  <c:v>408.5</c:v>
                </c:pt>
                <c:pt idx="4085">
                  <c:v>408.6</c:v>
                </c:pt>
                <c:pt idx="4086">
                  <c:v>408.7</c:v>
                </c:pt>
                <c:pt idx="4087">
                  <c:v>408.8</c:v>
                </c:pt>
                <c:pt idx="4088">
                  <c:v>408.9</c:v>
                </c:pt>
                <c:pt idx="4089">
                  <c:v>409</c:v>
                </c:pt>
                <c:pt idx="4090">
                  <c:v>409.1</c:v>
                </c:pt>
                <c:pt idx="4091">
                  <c:v>409.2</c:v>
                </c:pt>
                <c:pt idx="4092">
                  <c:v>409.3</c:v>
                </c:pt>
                <c:pt idx="4093">
                  <c:v>409.4</c:v>
                </c:pt>
                <c:pt idx="4094">
                  <c:v>409.5</c:v>
                </c:pt>
                <c:pt idx="4095">
                  <c:v>409.6</c:v>
                </c:pt>
                <c:pt idx="4096">
                  <c:v>409.7</c:v>
                </c:pt>
                <c:pt idx="4097">
                  <c:v>409.8</c:v>
                </c:pt>
                <c:pt idx="4098">
                  <c:v>409.9</c:v>
                </c:pt>
                <c:pt idx="4099">
                  <c:v>410</c:v>
                </c:pt>
                <c:pt idx="4100">
                  <c:v>410.1</c:v>
                </c:pt>
                <c:pt idx="4101">
                  <c:v>410.2</c:v>
                </c:pt>
                <c:pt idx="4102">
                  <c:v>410.3</c:v>
                </c:pt>
                <c:pt idx="4103">
                  <c:v>410.4</c:v>
                </c:pt>
                <c:pt idx="4104">
                  <c:v>410.5</c:v>
                </c:pt>
                <c:pt idx="4105">
                  <c:v>410.6</c:v>
                </c:pt>
                <c:pt idx="4106">
                  <c:v>410.7</c:v>
                </c:pt>
                <c:pt idx="4107">
                  <c:v>410.8</c:v>
                </c:pt>
                <c:pt idx="4108">
                  <c:v>410.9</c:v>
                </c:pt>
                <c:pt idx="4109">
                  <c:v>411</c:v>
                </c:pt>
                <c:pt idx="4110">
                  <c:v>411.1</c:v>
                </c:pt>
                <c:pt idx="4111">
                  <c:v>411.2</c:v>
                </c:pt>
                <c:pt idx="4112">
                  <c:v>411.3</c:v>
                </c:pt>
                <c:pt idx="4113">
                  <c:v>411.4</c:v>
                </c:pt>
                <c:pt idx="4114">
                  <c:v>411.5</c:v>
                </c:pt>
                <c:pt idx="4115">
                  <c:v>411.6</c:v>
                </c:pt>
                <c:pt idx="4116">
                  <c:v>411.7</c:v>
                </c:pt>
                <c:pt idx="4117">
                  <c:v>411.8</c:v>
                </c:pt>
                <c:pt idx="4118">
                  <c:v>411.9</c:v>
                </c:pt>
                <c:pt idx="4119">
                  <c:v>412</c:v>
                </c:pt>
                <c:pt idx="4120">
                  <c:v>412.1</c:v>
                </c:pt>
                <c:pt idx="4121">
                  <c:v>412.2</c:v>
                </c:pt>
                <c:pt idx="4122">
                  <c:v>412.3</c:v>
                </c:pt>
                <c:pt idx="4123">
                  <c:v>412.4</c:v>
                </c:pt>
                <c:pt idx="4124">
                  <c:v>412.5</c:v>
                </c:pt>
                <c:pt idx="4125">
                  <c:v>412.6</c:v>
                </c:pt>
                <c:pt idx="4126">
                  <c:v>412.7</c:v>
                </c:pt>
                <c:pt idx="4127">
                  <c:v>412.8</c:v>
                </c:pt>
                <c:pt idx="4128">
                  <c:v>412.9</c:v>
                </c:pt>
                <c:pt idx="4129">
                  <c:v>413</c:v>
                </c:pt>
                <c:pt idx="4130">
                  <c:v>413.1</c:v>
                </c:pt>
                <c:pt idx="4131">
                  <c:v>413.2</c:v>
                </c:pt>
                <c:pt idx="4132">
                  <c:v>413.3</c:v>
                </c:pt>
                <c:pt idx="4133">
                  <c:v>413.4</c:v>
                </c:pt>
                <c:pt idx="4134">
                  <c:v>413.5</c:v>
                </c:pt>
                <c:pt idx="4135">
                  <c:v>413.6</c:v>
                </c:pt>
                <c:pt idx="4136">
                  <c:v>413.7</c:v>
                </c:pt>
                <c:pt idx="4137">
                  <c:v>413.8</c:v>
                </c:pt>
                <c:pt idx="4138">
                  <c:v>413.9</c:v>
                </c:pt>
                <c:pt idx="4139">
                  <c:v>414</c:v>
                </c:pt>
                <c:pt idx="4140">
                  <c:v>414.1</c:v>
                </c:pt>
                <c:pt idx="4141">
                  <c:v>414.2</c:v>
                </c:pt>
                <c:pt idx="4142">
                  <c:v>414.3</c:v>
                </c:pt>
                <c:pt idx="4143">
                  <c:v>414.4</c:v>
                </c:pt>
                <c:pt idx="4144">
                  <c:v>414.5</c:v>
                </c:pt>
                <c:pt idx="4145">
                  <c:v>414.6</c:v>
                </c:pt>
                <c:pt idx="4146">
                  <c:v>414.7</c:v>
                </c:pt>
                <c:pt idx="4147">
                  <c:v>414.8</c:v>
                </c:pt>
                <c:pt idx="4148">
                  <c:v>414.9</c:v>
                </c:pt>
                <c:pt idx="4149">
                  <c:v>415</c:v>
                </c:pt>
                <c:pt idx="4150">
                  <c:v>415.1</c:v>
                </c:pt>
                <c:pt idx="4151">
                  <c:v>415.2</c:v>
                </c:pt>
                <c:pt idx="4152">
                  <c:v>415.3</c:v>
                </c:pt>
                <c:pt idx="4153">
                  <c:v>415.4</c:v>
                </c:pt>
                <c:pt idx="4154">
                  <c:v>415.5</c:v>
                </c:pt>
                <c:pt idx="4155">
                  <c:v>415.6</c:v>
                </c:pt>
                <c:pt idx="4156">
                  <c:v>415.7</c:v>
                </c:pt>
                <c:pt idx="4157">
                  <c:v>415.8</c:v>
                </c:pt>
                <c:pt idx="4158">
                  <c:v>415.9</c:v>
                </c:pt>
                <c:pt idx="4159">
                  <c:v>416</c:v>
                </c:pt>
                <c:pt idx="4160">
                  <c:v>416.1</c:v>
                </c:pt>
                <c:pt idx="4161">
                  <c:v>416.2</c:v>
                </c:pt>
                <c:pt idx="4162">
                  <c:v>416.3</c:v>
                </c:pt>
                <c:pt idx="4163">
                  <c:v>416.4</c:v>
                </c:pt>
                <c:pt idx="4164">
                  <c:v>416.5</c:v>
                </c:pt>
                <c:pt idx="4165">
                  <c:v>416.6</c:v>
                </c:pt>
                <c:pt idx="4166">
                  <c:v>416.7</c:v>
                </c:pt>
                <c:pt idx="4167">
                  <c:v>416.8</c:v>
                </c:pt>
                <c:pt idx="4168">
                  <c:v>416.9</c:v>
                </c:pt>
                <c:pt idx="4169">
                  <c:v>417</c:v>
                </c:pt>
                <c:pt idx="4170">
                  <c:v>417.1</c:v>
                </c:pt>
                <c:pt idx="4171">
                  <c:v>417.2</c:v>
                </c:pt>
                <c:pt idx="4172">
                  <c:v>417.3</c:v>
                </c:pt>
                <c:pt idx="4173">
                  <c:v>417.4</c:v>
                </c:pt>
                <c:pt idx="4174">
                  <c:v>417.5</c:v>
                </c:pt>
                <c:pt idx="4175">
                  <c:v>417.6</c:v>
                </c:pt>
                <c:pt idx="4176">
                  <c:v>417.7</c:v>
                </c:pt>
                <c:pt idx="4177">
                  <c:v>417.8</c:v>
                </c:pt>
                <c:pt idx="4178">
                  <c:v>417.9</c:v>
                </c:pt>
                <c:pt idx="4179">
                  <c:v>418</c:v>
                </c:pt>
                <c:pt idx="4180">
                  <c:v>418.1</c:v>
                </c:pt>
                <c:pt idx="4181">
                  <c:v>418.2</c:v>
                </c:pt>
                <c:pt idx="4182">
                  <c:v>418.3</c:v>
                </c:pt>
                <c:pt idx="4183">
                  <c:v>418.4</c:v>
                </c:pt>
                <c:pt idx="4184">
                  <c:v>418.5</c:v>
                </c:pt>
                <c:pt idx="4185">
                  <c:v>418.6</c:v>
                </c:pt>
                <c:pt idx="4186">
                  <c:v>418.7</c:v>
                </c:pt>
                <c:pt idx="4187">
                  <c:v>418.8</c:v>
                </c:pt>
                <c:pt idx="4188">
                  <c:v>418.9</c:v>
                </c:pt>
                <c:pt idx="4189">
                  <c:v>419</c:v>
                </c:pt>
                <c:pt idx="4190">
                  <c:v>419.1</c:v>
                </c:pt>
                <c:pt idx="4191">
                  <c:v>419.2</c:v>
                </c:pt>
                <c:pt idx="4192">
                  <c:v>419.3</c:v>
                </c:pt>
                <c:pt idx="4193">
                  <c:v>419.4</c:v>
                </c:pt>
                <c:pt idx="4194">
                  <c:v>419.5</c:v>
                </c:pt>
                <c:pt idx="4195">
                  <c:v>419.6</c:v>
                </c:pt>
                <c:pt idx="4196">
                  <c:v>419.7</c:v>
                </c:pt>
                <c:pt idx="4197">
                  <c:v>419.8</c:v>
                </c:pt>
                <c:pt idx="4198">
                  <c:v>419.9</c:v>
                </c:pt>
                <c:pt idx="4199">
                  <c:v>420</c:v>
                </c:pt>
                <c:pt idx="4200">
                  <c:v>420.1</c:v>
                </c:pt>
                <c:pt idx="4201">
                  <c:v>420.2</c:v>
                </c:pt>
                <c:pt idx="4202">
                  <c:v>420.3</c:v>
                </c:pt>
                <c:pt idx="4203">
                  <c:v>420.4</c:v>
                </c:pt>
                <c:pt idx="4204">
                  <c:v>420.5</c:v>
                </c:pt>
                <c:pt idx="4205">
                  <c:v>420.6</c:v>
                </c:pt>
                <c:pt idx="4206">
                  <c:v>420.7</c:v>
                </c:pt>
                <c:pt idx="4207">
                  <c:v>420.8</c:v>
                </c:pt>
                <c:pt idx="4208">
                  <c:v>420.9</c:v>
                </c:pt>
                <c:pt idx="4209">
                  <c:v>421</c:v>
                </c:pt>
                <c:pt idx="4210">
                  <c:v>421.1</c:v>
                </c:pt>
                <c:pt idx="4211">
                  <c:v>421.2</c:v>
                </c:pt>
                <c:pt idx="4212">
                  <c:v>421.3</c:v>
                </c:pt>
                <c:pt idx="4213">
                  <c:v>421.4</c:v>
                </c:pt>
                <c:pt idx="4214">
                  <c:v>421.5</c:v>
                </c:pt>
                <c:pt idx="4215">
                  <c:v>421.6</c:v>
                </c:pt>
                <c:pt idx="4216">
                  <c:v>421.7</c:v>
                </c:pt>
                <c:pt idx="4217">
                  <c:v>421.8</c:v>
                </c:pt>
                <c:pt idx="4218">
                  <c:v>421.9</c:v>
                </c:pt>
                <c:pt idx="4219">
                  <c:v>422</c:v>
                </c:pt>
                <c:pt idx="4220">
                  <c:v>422.1</c:v>
                </c:pt>
                <c:pt idx="4221">
                  <c:v>422.2</c:v>
                </c:pt>
                <c:pt idx="4222">
                  <c:v>422.3</c:v>
                </c:pt>
                <c:pt idx="4223">
                  <c:v>422.4</c:v>
                </c:pt>
                <c:pt idx="4224">
                  <c:v>422.5</c:v>
                </c:pt>
                <c:pt idx="4225">
                  <c:v>422.6</c:v>
                </c:pt>
                <c:pt idx="4226">
                  <c:v>422.7</c:v>
                </c:pt>
                <c:pt idx="4227">
                  <c:v>422.8</c:v>
                </c:pt>
                <c:pt idx="4228">
                  <c:v>422.9</c:v>
                </c:pt>
                <c:pt idx="4229">
                  <c:v>423</c:v>
                </c:pt>
                <c:pt idx="4230">
                  <c:v>423.1</c:v>
                </c:pt>
                <c:pt idx="4231">
                  <c:v>423.2</c:v>
                </c:pt>
                <c:pt idx="4232">
                  <c:v>423.3</c:v>
                </c:pt>
                <c:pt idx="4233">
                  <c:v>423.4</c:v>
                </c:pt>
                <c:pt idx="4234">
                  <c:v>423.5</c:v>
                </c:pt>
                <c:pt idx="4235">
                  <c:v>423.6</c:v>
                </c:pt>
                <c:pt idx="4236">
                  <c:v>423.7</c:v>
                </c:pt>
                <c:pt idx="4237">
                  <c:v>423.8</c:v>
                </c:pt>
                <c:pt idx="4238">
                  <c:v>423.9</c:v>
                </c:pt>
                <c:pt idx="4239">
                  <c:v>424</c:v>
                </c:pt>
                <c:pt idx="4240">
                  <c:v>424.1</c:v>
                </c:pt>
                <c:pt idx="4241">
                  <c:v>424.2</c:v>
                </c:pt>
                <c:pt idx="4242">
                  <c:v>424.3</c:v>
                </c:pt>
                <c:pt idx="4243">
                  <c:v>424.4</c:v>
                </c:pt>
                <c:pt idx="4244">
                  <c:v>424.5</c:v>
                </c:pt>
                <c:pt idx="4245">
                  <c:v>424.6</c:v>
                </c:pt>
                <c:pt idx="4246">
                  <c:v>424.7</c:v>
                </c:pt>
                <c:pt idx="4247">
                  <c:v>424.8</c:v>
                </c:pt>
                <c:pt idx="4248">
                  <c:v>424.9</c:v>
                </c:pt>
                <c:pt idx="4249">
                  <c:v>425</c:v>
                </c:pt>
                <c:pt idx="4250">
                  <c:v>425.1</c:v>
                </c:pt>
                <c:pt idx="4251">
                  <c:v>425.2</c:v>
                </c:pt>
                <c:pt idx="4252">
                  <c:v>425.3</c:v>
                </c:pt>
                <c:pt idx="4253">
                  <c:v>425.4</c:v>
                </c:pt>
                <c:pt idx="4254">
                  <c:v>425.5</c:v>
                </c:pt>
                <c:pt idx="4255">
                  <c:v>425.6</c:v>
                </c:pt>
                <c:pt idx="4256">
                  <c:v>425.7</c:v>
                </c:pt>
                <c:pt idx="4257">
                  <c:v>425.8</c:v>
                </c:pt>
                <c:pt idx="4258">
                  <c:v>425.9</c:v>
                </c:pt>
                <c:pt idx="4259">
                  <c:v>426</c:v>
                </c:pt>
                <c:pt idx="4260">
                  <c:v>426.1</c:v>
                </c:pt>
                <c:pt idx="4261">
                  <c:v>426.2</c:v>
                </c:pt>
                <c:pt idx="4262">
                  <c:v>426.3</c:v>
                </c:pt>
                <c:pt idx="4263">
                  <c:v>426.4</c:v>
                </c:pt>
                <c:pt idx="4264">
                  <c:v>426.5</c:v>
                </c:pt>
                <c:pt idx="4265">
                  <c:v>426.6</c:v>
                </c:pt>
                <c:pt idx="4266">
                  <c:v>426.7</c:v>
                </c:pt>
                <c:pt idx="4267">
                  <c:v>426.8</c:v>
                </c:pt>
                <c:pt idx="4268">
                  <c:v>426.9</c:v>
                </c:pt>
                <c:pt idx="4269">
                  <c:v>427</c:v>
                </c:pt>
                <c:pt idx="4270">
                  <c:v>427.1</c:v>
                </c:pt>
                <c:pt idx="4271">
                  <c:v>427.2</c:v>
                </c:pt>
                <c:pt idx="4272">
                  <c:v>427.3</c:v>
                </c:pt>
                <c:pt idx="4273">
                  <c:v>427.4</c:v>
                </c:pt>
                <c:pt idx="4274">
                  <c:v>427.5</c:v>
                </c:pt>
                <c:pt idx="4275">
                  <c:v>427.6</c:v>
                </c:pt>
                <c:pt idx="4276">
                  <c:v>427.7</c:v>
                </c:pt>
                <c:pt idx="4277">
                  <c:v>427.8</c:v>
                </c:pt>
                <c:pt idx="4278">
                  <c:v>427.9</c:v>
                </c:pt>
                <c:pt idx="4279">
                  <c:v>428</c:v>
                </c:pt>
                <c:pt idx="4280">
                  <c:v>428.1</c:v>
                </c:pt>
                <c:pt idx="4281">
                  <c:v>428.2</c:v>
                </c:pt>
                <c:pt idx="4282">
                  <c:v>428.3</c:v>
                </c:pt>
                <c:pt idx="4283">
                  <c:v>428.4</c:v>
                </c:pt>
                <c:pt idx="4284">
                  <c:v>428.5</c:v>
                </c:pt>
                <c:pt idx="4285">
                  <c:v>428.6</c:v>
                </c:pt>
                <c:pt idx="4286">
                  <c:v>428.7</c:v>
                </c:pt>
                <c:pt idx="4287">
                  <c:v>428.8</c:v>
                </c:pt>
                <c:pt idx="4288">
                  <c:v>428.9</c:v>
                </c:pt>
                <c:pt idx="4289">
                  <c:v>429</c:v>
                </c:pt>
                <c:pt idx="4290">
                  <c:v>429.1</c:v>
                </c:pt>
                <c:pt idx="4291">
                  <c:v>429.2</c:v>
                </c:pt>
                <c:pt idx="4292">
                  <c:v>429.3</c:v>
                </c:pt>
                <c:pt idx="4293">
                  <c:v>429.4</c:v>
                </c:pt>
                <c:pt idx="4294">
                  <c:v>429.5</c:v>
                </c:pt>
                <c:pt idx="4295">
                  <c:v>429.6</c:v>
                </c:pt>
                <c:pt idx="4296">
                  <c:v>429.7</c:v>
                </c:pt>
                <c:pt idx="4297">
                  <c:v>429.8</c:v>
                </c:pt>
                <c:pt idx="4298">
                  <c:v>429.9</c:v>
                </c:pt>
                <c:pt idx="4299">
                  <c:v>430</c:v>
                </c:pt>
                <c:pt idx="4300">
                  <c:v>430.1</c:v>
                </c:pt>
                <c:pt idx="4301">
                  <c:v>430.2</c:v>
                </c:pt>
                <c:pt idx="4302">
                  <c:v>430.3</c:v>
                </c:pt>
                <c:pt idx="4303">
                  <c:v>430.4</c:v>
                </c:pt>
                <c:pt idx="4304">
                  <c:v>430.5</c:v>
                </c:pt>
                <c:pt idx="4305">
                  <c:v>430.6</c:v>
                </c:pt>
                <c:pt idx="4306">
                  <c:v>430.7</c:v>
                </c:pt>
                <c:pt idx="4307">
                  <c:v>430.8</c:v>
                </c:pt>
                <c:pt idx="4308">
                  <c:v>430.9</c:v>
                </c:pt>
                <c:pt idx="4309">
                  <c:v>431</c:v>
                </c:pt>
                <c:pt idx="4310">
                  <c:v>431.1</c:v>
                </c:pt>
                <c:pt idx="4311">
                  <c:v>431.2</c:v>
                </c:pt>
                <c:pt idx="4312">
                  <c:v>431.3</c:v>
                </c:pt>
                <c:pt idx="4313">
                  <c:v>431.4</c:v>
                </c:pt>
                <c:pt idx="4314">
                  <c:v>431.5</c:v>
                </c:pt>
                <c:pt idx="4315">
                  <c:v>431.6</c:v>
                </c:pt>
                <c:pt idx="4316">
                  <c:v>431.7</c:v>
                </c:pt>
                <c:pt idx="4317">
                  <c:v>431.8</c:v>
                </c:pt>
                <c:pt idx="4318">
                  <c:v>431.9</c:v>
                </c:pt>
                <c:pt idx="4319">
                  <c:v>432</c:v>
                </c:pt>
                <c:pt idx="4320">
                  <c:v>432.1</c:v>
                </c:pt>
                <c:pt idx="4321">
                  <c:v>432.2</c:v>
                </c:pt>
                <c:pt idx="4322">
                  <c:v>432.3</c:v>
                </c:pt>
                <c:pt idx="4323">
                  <c:v>432.4</c:v>
                </c:pt>
                <c:pt idx="4324">
                  <c:v>432.5</c:v>
                </c:pt>
                <c:pt idx="4325">
                  <c:v>432.6</c:v>
                </c:pt>
                <c:pt idx="4326">
                  <c:v>432.7</c:v>
                </c:pt>
                <c:pt idx="4327">
                  <c:v>432.8</c:v>
                </c:pt>
                <c:pt idx="4328">
                  <c:v>432.9</c:v>
                </c:pt>
                <c:pt idx="4329">
                  <c:v>433</c:v>
                </c:pt>
                <c:pt idx="4330">
                  <c:v>433.1</c:v>
                </c:pt>
                <c:pt idx="4331">
                  <c:v>433.2</c:v>
                </c:pt>
                <c:pt idx="4332">
                  <c:v>433.3</c:v>
                </c:pt>
                <c:pt idx="4333">
                  <c:v>433.4</c:v>
                </c:pt>
                <c:pt idx="4334">
                  <c:v>433.5</c:v>
                </c:pt>
                <c:pt idx="4335">
                  <c:v>433.6</c:v>
                </c:pt>
                <c:pt idx="4336">
                  <c:v>433.7</c:v>
                </c:pt>
                <c:pt idx="4337">
                  <c:v>433.8</c:v>
                </c:pt>
                <c:pt idx="4338">
                  <c:v>433.9</c:v>
                </c:pt>
                <c:pt idx="4339">
                  <c:v>434</c:v>
                </c:pt>
                <c:pt idx="4340">
                  <c:v>434.1</c:v>
                </c:pt>
                <c:pt idx="4341">
                  <c:v>434.2</c:v>
                </c:pt>
                <c:pt idx="4342">
                  <c:v>434.3</c:v>
                </c:pt>
                <c:pt idx="4343">
                  <c:v>434.4</c:v>
                </c:pt>
                <c:pt idx="4344">
                  <c:v>434.5</c:v>
                </c:pt>
                <c:pt idx="4345">
                  <c:v>434.6</c:v>
                </c:pt>
                <c:pt idx="4346">
                  <c:v>434.7</c:v>
                </c:pt>
                <c:pt idx="4347">
                  <c:v>434.8</c:v>
                </c:pt>
                <c:pt idx="4348">
                  <c:v>434.9</c:v>
                </c:pt>
                <c:pt idx="4349">
                  <c:v>435</c:v>
                </c:pt>
                <c:pt idx="4350">
                  <c:v>435.1</c:v>
                </c:pt>
                <c:pt idx="4351">
                  <c:v>435.2</c:v>
                </c:pt>
                <c:pt idx="4352">
                  <c:v>435.3</c:v>
                </c:pt>
                <c:pt idx="4353">
                  <c:v>435.4</c:v>
                </c:pt>
                <c:pt idx="4354">
                  <c:v>435.5</c:v>
                </c:pt>
                <c:pt idx="4355">
                  <c:v>435.6</c:v>
                </c:pt>
                <c:pt idx="4356">
                  <c:v>435.7</c:v>
                </c:pt>
                <c:pt idx="4357">
                  <c:v>435.8</c:v>
                </c:pt>
                <c:pt idx="4358">
                  <c:v>435.9</c:v>
                </c:pt>
                <c:pt idx="4359">
                  <c:v>436</c:v>
                </c:pt>
                <c:pt idx="4360">
                  <c:v>436.1</c:v>
                </c:pt>
                <c:pt idx="4361">
                  <c:v>436.2</c:v>
                </c:pt>
                <c:pt idx="4362">
                  <c:v>436.3</c:v>
                </c:pt>
                <c:pt idx="4363">
                  <c:v>436.4</c:v>
                </c:pt>
                <c:pt idx="4364">
                  <c:v>436.5</c:v>
                </c:pt>
                <c:pt idx="4365">
                  <c:v>436.6</c:v>
                </c:pt>
                <c:pt idx="4366">
                  <c:v>436.7</c:v>
                </c:pt>
                <c:pt idx="4367">
                  <c:v>436.8</c:v>
                </c:pt>
                <c:pt idx="4368">
                  <c:v>436.9</c:v>
                </c:pt>
                <c:pt idx="4369">
                  <c:v>437</c:v>
                </c:pt>
                <c:pt idx="4370">
                  <c:v>437.1</c:v>
                </c:pt>
                <c:pt idx="4371">
                  <c:v>437.2</c:v>
                </c:pt>
                <c:pt idx="4372">
                  <c:v>437.3</c:v>
                </c:pt>
                <c:pt idx="4373">
                  <c:v>437.4</c:v>
                </c:pt>
                <c:pt idx="4374">
                  <c:v>437.5</c:v>
                </c:pt>
                <c:pt idx="4375">
                  <c:v>437.6</c:v>
                </c:pt>
                <c:pt idx="4376">
                  <c:v>437.7</c:v>
                </c:pt>
                <c:pt idx="4377">
                  <c:v>437.8</c:v>
                </c:pt>
                <c:pt idx="4378">
                  <c:v>437.9</c:v>
                </c:pt>
                <c:pt idx="4379">
                  <c:v>438</c:v>
                </c:pt>
                <c:pt idx="4380">
                  <c:v>438.1</c:v>
                </c:pt>
                <c:pt idx="4381">
                  <c:v>438.2</c:v>
                </c:pt>
                <c:pt idx="4382">
                  <c:v>438.3</c:v>
                </c:pt>
                <c:pt idx="4383">
                  <c:v>438.4</c:v>
                </c:pt>
                <c:pt idx="4384">
                  <c:v>438.5</c:v>
                </c:pt>
                <c:pt idx="4385">
                  <c:v>438.6</c:v>
                </c:pt>
                <c:pt idx="4386">
                  <c:v>438.7</c:v>
                </c:pt>
                <c:pt idx="4387">
                  <c:v>438.8</c:v>
                </c:pt>
                <c:pt idx="4388">
                  <c:v>438.9</c:v>
                </c:pt>
                <c:pt idx="4389">
                  <c:v>439</c:v>
                </c:pt>
                <c:pt idx="4390">
                  <c:v>439.1</c:v>
                </c:pt>
                <c:pt idx="4391">
                  <c:v>439.2</c:v>
                </c:pt>
                <c:pt idx="4392">
                  <c:v>439.3</c:v>
                </c:pt>
                <c:pt idx="4393">
                  <c:v>439.4</c:v>
                </c:pt>
                <c:pt idx="4394">
                  <c:v>439.5</c:v>
                </c:pt>
                <c:pt idx="4395">
                  <c:v>439.6</c:v>
                </c:pt>
                <c:pt idx="4396">
                  <c:v>439.7</c:v>
                </c:pt>
                <c:pt idx="4397">
                  <c:v>439.8</c:v>
                </c:pt>
                <c:pt idx="4398">
                  <c:v>439.9</c:v>
                </c:pt>
                <c:pt idx="4399">
                  <c:v>440</c:v>
                </c:pt>
                <c:pt idx="4400">
                  <c:v>440.1</c:v>
                </c:pt>
                <c:pt idx="4401">
                  <c:v>440.2</c:v>
                </c:pt>
                <c:pt idx="4402">
                  <c:v>440.3</c:v>
                </c:pt>
                <c:pt idx="4403">
                  <c:v>440.4</c:v>
                </c:pt>
                <c:pt idx="4404">
                  <c:v>440.5</c:v>
                </c:pt>
                <c:pt idx="4405">
                  <c:v>440.6</c:v>
                </c:pt>
                <c:pt idx="4406">
                  <c:v>440.7</c:v>
                </c:pt>
                <c:pt idx="4407">
                  <c:v>440.8</c:v>
                </c:pt>
                <c:pt idx="4408">
                  <c:v>440.9</c:v>
                </c:pt>
                <c:pt idx="4409">
                  <c:v>441</c:v>
                </c:pt>
                <c:pt idx="4410">
                  <c:v>441.1</c:v>
                </c:pt>
                <c:pt idx="4411">
                  <c:v>441.2</c:v>
                </c:pt>
                <c:pt idx="4412">
                  <c:v>441.3</c:v>
                </c:pt>
                <c:pt idx="4413">
                  <c:v>441.4</c:v>
                </c:pt>
                <c:pt idx="4414">
                  <c:v>441.5</c:v>
                </c:pt>
                <c:pt idx="4415">
                  <c:v>441.6</c:v>
                </c:pt>
                <c:pt idx="4416">
                  <c:v>441.7</c:v>
                </c:pt>
                <c:pt idx="4417">
                  <c:v>441.8</c:v>
                </c:pt>
                <c:pt idx="4418">
                  <c:v>441.9</c:v>
                </c:pt>
                <c:pt idx="4419">
                  <c:v>442</c:v>
                </c:pt>
                <c:pt idx="4420">
                  <c:v>442.1</c:v>
                </c:pt>
                <c:pt idx="4421">
                  <c:v>442.2</c:v>
                </c:pt>
                <c:pt idx="4422">
                  <c:v>442.3</c:v>
                </c:pt>
                <c:pt idx="4423">
                  <c:v>442.4</c:v>
                </c:pt>
                <c:pt idx="4424">
                  <c:v>442.5</c:v>
                </c:pt>
                <c:pt idx="4425">
                  <c:v>442.6</c:v>
                </c:pt>
                <c:pt idx="4426">
                  <c:v>442.7</c:v>
                </c:pt>
                <c:pt idx="4427">
                  <c:v>442.8</c:v>
                </c:pt>
                <c:pt idx="4428">
                  <c:v>442.9</c:v>
                </c:pt>
                <c:pt idx="4429">
                  <c:v>443</c:v>
                </c:pt>
                <c:pt idx="4430">
                  <c:v>443.1</c:v>
                </c:pt>
                <c:pt idx="4431">
                  <c:v>443.2</c:v>
                </c:pt>
                <c:pt idx="4432">
                  <c:v>443.3</c:v>
                </c:pt>
                <c:pt idx="4433">
                  <c:v>443.4</c:v>
                </c:pt>
                <c:pt idx="4434">
                  <c:v>443.5</c:v>
                </c:pt>
                <c:pt idx="4435">
                  <c:v>443.6</c:v>
                </c:pt>
                <c:pt idx="4436">
                  <c:v>443.7</c:v>
                </c:pt>
                <c:pt idx="4437">
                  <c:v>443.8</c:v>
                </c:pt>
                <c:pt idx="4438">
                  <c:v>443.9</c:v>
                </c:pt>
                <c:pt idx="4439">
                  <c:v>444</c:v>
                </c:pt>
                <c:pt idx="4440">
                  <c:v>444.1</c:v>
                </c:pt>
                <c:pt idx="4441">
                  <c:v>444.2</c:v>
                </c:pt>
                <c:pt idx="4442">
                  <c:v>444.3</c:v>
                </c:pt>
                <c:pt idx="4443">
                  <c:v>444.4</c:v>
                </c:pt>
                <c:pt idx="4444">
                  <c:v>444.5</c:v>
                </c:pt>
                <c:pt idx="4445">
                  <c:v>444.6</c:v>
                </c:pt>
                <c:pt idx="4446">
                  <c:v>444.7</c:v>
                </c:pt>
                <c:pt idx="4447">
                  <c:v>444.8</c:v>
                </c:pt>
                <c:pt idx="4448">
                  <c:v>444.9</c:v>
                </c:pt>
                <c:pt idx="4449">
                  <c:v>445</c:v>
                </c:pt>
                <c:pt idx="4450">
                  <c:v>445.1</c:v>
                </c:pt>
                <c:pt idx="4451">
                  <c:v>445.2</c:v>
                </c:pt>
                <c:pt idx="4452">
                  <c:v>445.3</c:v>
                </c:pt>
                <c:pt idx="4453">
                  <c:v>445.4</c:v>
                </c:pt>
                <c:pt idx="4454">
                  <c:v>445.5</c:v>
                </c:pt>
                <c:pt idx="4455">
                  <c:v>445.6</c:v>
                </c:pt>
                <c:pt idx="4456">
                  <c:v>445.7</c:v>
                </c:pt>
                <c:pt idx="4457">
                  <c:v>445.8</c:v>
                </c:pt>
                <c:pt idx="4458">
                  <c:v>445.9</c:v>
                </c:pt>
                <c:pt idx="4459">
                  <c:v>446</c:v>
                </c:pt>
                <c:pt idx="4460">
                  <c:v>446.1</c:v>
                </c:pt>
                <c:pt idx="4461">
                  <c:v>446.2</c:v>
                </c:pt>
                <c:pt idx="4462">
                  <c:v>446.3</c:v>
                </c:pt>
                <c:pt idx="4463">
                  <c:v>446.4</c:v>
                </c:pt>
                <c:pt idx="4464">
                  <c:v>446.5</c:v>
                </c:pt>
                <c:pt idx="4465">
                  <c:v>446.6</c:v>
                </c:pt>
                <c:pt idx="4466">
                  <c:v>446.7</c:v>
                </c:pt>
                <c:pt idx="4467">
                  <c:v>446.8</c:v>
                </c:pt>
                <c:pt idx="4468">
                  <c:v>446.9</c:v>
                </c:pt>
                <c:pt idx="4469">
                  <c:v>447</c:v>
                </c:pt>
                <c:pt idx="4470">
                  <c:v>447.1</c:v>
                </c:pt>
                <c:pt idx="4471">
                  <c:v>447.2</c:v>
                </c:pt>
                <c:pt idx="4472">
                  <c:v>447.3</c:v>
                </c:pt>
                <c:pt idx="4473">
                  <c:v>447.4</c:v>
                </c:pt>
                <c:pt idx="4474">
                  <c:v>447.5</c:v>
                </c:pt>
                <c:pt idx="4475">
                  <c:v>447.6</c:v>
                </c:pt>
                <c:pt idx="4476">
                  <c:v>447.7</c:v>
                </c:pt>
                <c:pt idx="4477">
                  <c:v>447.8</c:v>
                </c:pt>
                <c:pt idx="4478">
                  <c:v>447.9</c:v>
                </c:pt>
                <c:pt idx="4479">
                  <c:v>448</c:v>
                </c:pt>
                <c:pt idx="4480">
                  <c:v>448.1</c:v>
                </c:pt>
                <c:pt idx="4481">
                  <c:v>448.2</c:v>
                </c:pt>
                <c:pt idx="4482">
                  <c:v>448.3</c:v>
                </c:pt>
                <c:pt idx="4483">
                  <c:v>448.4</c:v>
                </c:pt>
                <c:pt idx="4484">
                  <c:v>448.5</c:v>
                </c:pt>
                <c:pt idx="4485">
                  <c:v>448.6</c:v>
                </c:pt>
                <c:pt idx="4486">
                  <c:v>448.7</c:v>
                </c:pt>
                <c:pt idx="4487">
                  <c:v>448.8</c:v>
                </c:pt>
                <c:pt idx="4488">
                  <c:v>448.9</c:v>
                </c:pt>
                <c:pt idx="4489">
                  <c:v>449</c:v>
                </c:pt>
                <c:pt idx="4490">
                  <c:v>449.1</c:v>
                </c:pt>
                <c:pt idx="4491">
                  <c:v>449.2</c:v>
                </c:pt>
                <c:pt idx="4492">
                  <c:v>449.3</c:v>
                </c:pt>
                <c:pt idx="4493">
                  <c:v>449.4</c:v>
                </c:pt>
                <c:pt idx="4494">
                  <c:v>449.5</c:v>
                </c:pt>
                <c:pt idx="4495">
                  <c:v>449.6</c:v>
                </c:pt>
                <c:pt idx="4496">
                  <c:v>449.7</c:v>
                </c:pt>
                <c:pt idx="4497">
                  <c:v>449.8</c:v>
                </c:pt>
                <c:pt idx="4498">
                  <c:v>449.9</c:v>
                </c:pt>
                <c:pt idx="4499">
                  <c:v>450</c:v>
                </c:pt>
                <c:pt idx="4500">
                  <c:v>450.1</c:v>
                </c:pt>
                <c:pt idx="4501">
                  <c:v>450.2</c:v>
                </c:pt>
                <c:pt idx="4502">
                  <c:v>450.3</c:v>
                </c:pt>
                <c:pt idx="4503">
                  <c:v>450.4</c:v>
                </c:pt>
                <c:pt idx="4504">
                  <c:v>450.5</c:v>
                </c:pt>
                <c:pt idx="4505">
                  <c:v>450.6</c:v>
                </c:pt>
                <c:pt idx="4506">
                  <c:v>450.7</c:v>
                </c:pt>
                <c:pt idx="4507">
                  <c:v>450.8</c:v>
                </c:pt>
                <c:pt idx="4508">
                  <c:v>450.9</c:v>
                </c:pt>
                <c:pt idx="4509">
                  <c:v>451</c:v>
                </c:pt>
                <c:pt idx="4510">
                  <c:v>451.1</c:v>
                </c:pt>
                <c:pt idx="4511">
                  <c:v>451.2</c:v>
                </c:pt>
                <c:pt idx="4512">
                  <c:v>451.3</c:v>
                </c:pt>
                <c:pt idx="4513">
                  <c:v>451.4</c:v>
                </c:pt>
                <c:pt idx="4514">
                  <c:v>451.5</c:v>
                </c:pt>
                <c:pt idx="4515">
                  <c:v>451.6</c:v>
                </c:pt>
                <c:pt idx="4516">
                  <c:v>451.7</c:v>
                </c:pt>
                <c:pt idx="4517">
                  <c:v>451.8</c:v>
                </c:pt>
                <c:pt idx="4518">
                  <c:v>451.9</c:v>
                </c:pt>
                <c:pt idx="4519">
                  <c:v>452</c:v>
                </c:pt>
                <c:pt idx="4520">
                  <c:v>452.1</c:v>
                </c:pt>
                <c:pt idx="4521">
                  <c:v>452.2</c:v>
                </c:pt>
                <c:pt idx="4522">
                  <c:v>452.3</c:v>
                </c:pt>
                <c:pt idx="4523">
                  <c:v>452.4</c:v>
                </c:pt>
                <c:pt idx="4524">
                  <c:v>452.5</c:v>
                </c:pt>
                <c:pt idx="4525">
                  <c:v>452.6</c:v>
                </c:pt>
                <c:pt idx="4526">
                  <c:v>452.7</c:v>
                </c:pt>
                <c:pt idx="4527">
                  <c:v>452.8</c:v>
                </c:pt>
                <c:pt idx="4528">
                  <c:v>452.9</c:v>
                </c:pt>
                <c:pt idx="4529">
                  <c:v>453</c:v>
                </c:pt>
                <c:pt idx="4530">
                  <c:v>453.1</c:v>
                </c:pt>
                <c:pt idx="4531">
                  <c:v>453.2</c:v>
                </c:pt>
                <c:pt idx="4532">
                  <c:v>453.3</c:v>
                </c:pt>
                <c:pt idx="4533">
                  <c:v>453.4</c:v>
                </c:pt>
                <c:pt idx="4534">
                  <c:v>453.5</c:v>
                </c:pt>
                <c:pt idx="4535">
                  <c:v>453.6</c:v>
                </c:pt>
                <c:pt idx="4536">
                  <c:v>453.7</c:v>
                </c:pt>
                <c:pt idx="4537">
                  <c:v>453.8</c:v>
                </c:pt>
                <c:pt idx="4538">
                  <c:v>453.9</c:v>
                </c:pt>
                <c:pt idx="4539">
                  <c:v>454</c:v>
                </c:pt>
                <c:pt idx="4540">
                  <c:v>454.1</c:v>
                </c:pt>
                <c:pt idx="4541">
                  <c:v>454.2</c:v>
                </c:pt>
                <c:pt idx="4542">
                  <c:v>454.3</c:v>
                </c:pt>
                <c:pt idx="4543">
                  <c:v>454.4</c:v>
                </c:pt>
                <c:pt idx="4544">
                  <c:v>454.5</c:v>
                </c:pt>
                <c:pt idx="4545">
                  <c:v>454.6</c:v>
                </c:pt>
                <c:pt idx="4546">
                  <c:v>454.7</c:v>
                </c:pt>
                <c:pt idx="4547">
                  <c:v>454.8</c:v>
                </c:pt>
                <c:pt idx="4548">
                  <c:v>454.9</c:v>
                </c:pt>
                <c:pt idx="4549">
                  <c:v>455</c:v>
                </c:pt>
                <c:pt idx="4550">
                  <c:v>455.1</c:v>
                </c:pt>
                <c:pt idx="4551">
                  <c:v>455.2</c:v>
                </c:pt>
                <c:pt idx="4552">
                  <c:v>455.3</c:v>
                </c:pt>
                <c:pt idx="4553">
                  <c:v>455.4</c:v>
                </c:pt>
                <c:pt idx="4554">
                  <c:v>455.5</c:v>
                </c:pt>
                <c:pt idx="4555">
                  <c:v>455.6</c:v>
                </c:pt>
                <c:pt idx="4556">
                  <c:v>455.7</c:v>
                </c:pt>
                <c:pt idx="4557">
                  <c:v>455.8</c:v>
                </c:pt>
                <c:pt idx="4558">
                  <c:v>455.9</c:v>
                </c:pt>
                <c:pt idx="4559">
                  <c:v>456</c:v>
                </c:pt>
                <c:pt idx="4560">
                  <c:v>456.1</c:v>
                </c:pt>
                <c:pt idx="4561">
                  <c:v>456.2</c:v>
                </c:pt>
                <c:pt idx="4562">
                  <c:v>456.3</c:v>
                </c:pt>
                <c:pt idx="4563">
                  <c:v>456.4</c:v>
                </c:pt>
                <c:pt idx="4564">
                  <c:v>456.5</c:v>
                </c:pt>
                <c:pt idx="4565">
                  <c:v>456.6</c:v>
                </c:pt>
                <c:pt idx="4566">
                  <c:v>456.7</c:v>
                </c:pt>
                <c:pt idx="4567">
                  <c:v>456.8</c:v>
                </c:pt>
                <c:pt idx="4568">
                  <c:v>456.9</c:v>
                </c:pt>
                <c:pt idx="4569">
                  <c:v>457</c:v>
                </c:pt>
                <c:pt idx="4570">
                  <c:v>457.1</c:v>
                </c:pt>
                <c:pt idx="4571">
                  <c:v>457.2</c:v>
                </c:pt>
                <c:pt idx="4572">
                  <c:v>457.3</c:v>
                </c:pt>
                <c:pt idx="4573">
                  <c:v>457.4</c:v>
                </c:pt>
                <c:pt idx="4574">
                  <c:v>457.5</c:v>
                </c:pt>
                <c:pt idx="4575">
                  <c:v>457.6</c:v>
                </c:pt>
                <c:pt idx="4576">
                  <c:v>457.7</c:v>
                </c:pt>
                <c:pt idx="4577">
                  <c:v>457.8</c:v>
                </c:pt>
                <c:pt idx="4578">
                  <c:v>457.9</c:v>
                </c:pt>
                <c:pt idx="4579">
                  <c:v>458</c:v>
                </c:pt>
                <c:pt idx="4580">
                  <c:v>458.1</c:v>
                </c:pt>
                <c:pt idx="4581">
                  <c:v>458.2</c:v>
                </c:pt>
                <c:pt idx="4582">
                  <c:v>458.3</c:v>
                </c:pt>
                <c:pt idx="4583">
                  <c:v>458.4</c:v>
                </c:pt>
                <c:pt idx="4584">
                  <c:v>458.5</c:v>
                </c:pt>
                <c:pt idx="4585">
                  <c:v>458.6</c:v>
                </c:pt>
                <c:pt idx="4586">
                  <c:v>458.7</c:v>
                </c:pt>
                <c:pt idx="4587">
                  <c:v>458.8</c:v>
                </c:pt>
                <c:pt idx="4588">
                  <c:v>458.9</c:v>
                </c:pt>
                <c:pt idx="4589">
                  <c:v>459</c:v>
                </c:pt>
                <c:pt idx="4590">
                  <c:v>459.1</c:v>
                </c:pt>
                <c:pt idx="4591">
                  <c:v>459.2</c:v>
                </c:pt>
                <c:pt idx="4592">
                  <c:v>459.3</c:v>
                </c:pt>
                <c:pt idx="4593">
                  <c:v>459.4</c:v>
                </c:pt>
                <c:pt idx="4594">
                  <c:v>459.5</c:v>
                </c:pt>
                <c:pt idx="4595">
                  <c:v>459.6</c:v>
                </c:pt>
                <c:pt idx="4596">
                  <c:v>459.7</c:v>
                </c:pt>
                <c:pt idx="4597">
                  <c:v>459.8</c:v>
                </c:pt>
                <c:pt idx="4598">
                  <c:v>459.9</c:v>
                </c:pt>
                <c:pt idx="4599">
                  <c:v>460</c:v>
                </c:pt>
                <c:pt idx="4600">
                  <c:v>460.1</c:v>
                </c:pt>
                <c:pt idx="4601">
                  <c:v>460.2</c:v>
                </c:pt>
                <c:pt idx="4602">
                  <c:v>460.3</c:v>
                </c:pt>
                <c:pt idx="4603">
                  <c:v>460.4</c:v>
                </c:pt>
                <c:pt idx="4604">
                  <c:v>460.5</c:v>
                </c:pt>
                <c:pt idx="4605">
                  <c:v>460.6</c:v>
                </c:pt>
                <c:pt idx="4606">
                  <c:v>460.7</c:v>
                </c:pt>
                <c:pt idx="4607">
                  <c:v>460.8</c:v>
                </c:pt>
                <c:pt idx="4608">
                  <c:v>460.9</c:v>
                </c:pt>
                <c:pt idx="4609">
                  <c:v>461</c:v>
                </c:pt>
                <c:pt idx="4610">
                  <c:v>461.1</c:v>
                </c:pt>
                <c:pt idx="4611">
                  <c:v>461.2</c:v>
                </c:pt>
                <c:pt idx="4612">
                  <c:v>461.3</c:v>
                </c:pt>
                <c:pt idx="4613">
                  <c:v>461.4</c:v>
                </c:pt>
                <c:pt idx="4614">
                  <c:v>461.5</c:v>
                </c:pt>
                <c:pt idx="4615">
                  <c:v>461.6</c:v>
                </c:pt>
                <c:pt idx="4616">
                  <c:v>461.7</c:v>
                </c:pt>
                <c:pt idx="4617">
                  <c:v>461.8</c:v>
                </c:pt>
                <c:pt idx="4618">
                  <c:v>461.9</c:v>
                </c:pt>
                <c:pt idx="4619">
                  <c:v>462</c:v>
                </c:pt>
                <c:pt idx="4620">
                  <c:v>462.1</c:v>
                </c:pt>
                <c:pt idx="4621">
                  <c:v>462.2</c:v>
                </c:pt>
                <c:pt idx="4622">
                  <c:v>462.3</c:v>
                </c:pt>
                <c:pt idx="4623">
                  <c:v>462.4</c:v>
                </c:pt>
                <c:pt idx="4624">
                  <c:v>462.5</c:v>
                </c:pt>
                <c:pt idx="4625">
                  <c:v>462.6</c:v>
                </c:pt>
                <c:pt idx="4626">
                  <c:v>462.7</c:v>
                </c:pt>
                <c:pt idx="4627">
                  <c:v>462.8</c:v>
                </c:pt>
                <c:pt idx="4628">
                  <c:v>462.9</c:v>
                </c:pt>
                <c:pt idx="4629">
                  <c:v>463</c:v>
                </c:pt>
                <c:pt idx="4630">
                  <c:v>463.1</c:v>
                </c:pt>
                <c:pt idx="4631">
                  <c:v>463.2</c:v>
                </c:pt>
                <c:pt idx="4632">
                  <c:v>463.3</c:v>
                </c:pt>
                <c:pt idx="4633">
                  <c:v>463.4</c:v>
                </c:pt>
                <c:pt idx="4634">
                  <c:v>463.5</c:v>
                </c:pt>
                <c:pt idx="4635">
                  <c:v>463.6</c:v>
                </c:pt>
                <c:pt idx="4636">
                  <c:v>463.7</c:v>
                </c:pt>
                <c:pt idx="4637">
                  <c:v>463.8</c:v>
                </c:pt>
                <c:pt idx="4638">
                  <c:v>463.9</c:v>
                </c:pt>
                <c:pt idx="4639">
                  <c:v>464</c:v>
                </c:pt>
                <c:pt idx="4640">
                  <c:v>464.1</c:v>
                </c:pt>
                <c:pt idx="4641">
                  <c:v>464.2</c:v>
                </c:pt>
                <c:pt idx="4642">
                  <c:v>464.3</c:v>
                </c:pt>
                <c:pt idx="4643">
                  <c:v>464.4</c:v>
                </c:pt>
                <c:pt idx="4644">
                  <c:v>464.5</c:v>
                </c:pt>
                <c:pt idx="4645">
                  <c:v>464.6</c:v>
                </c:pt>
                <c:pt idx="4646">
                  <c:v>464.7</c:v>
                </c:pt>
                <c:pt idx="4647">
                  <c:v>464.8</c:v>
                </c:pt>
                <c:pt idx="4648">
                  <c:v>464.9</c:v>
                </c:pt>
                <c:pt idx="4649">
                  <c:v>465</c:v>
                </c:pt>
                <c:pt idx="4650">
                  <c:v>465.1</c:v>
                </c:pt>
                <c:pt idx="4651">
                  <c:v>465.2</c:v>
                </c:pt>
                <c:pt idx="4652">
                  <c:v>465.3</c:v>
                </c:pt>
                <c:pt idx="4653">
                  <c:v>465.4</c:v>
                </c:pt>
                <c:pt idx="4654">
                  <c:v>465.5</c:v>
                </c:pt>
                <c:pt idx="4655">
                  <c:v>465.6</c:v>
                </c:pt>
                <c:pt idx="4656">
                  <c:v>465.7</c:v>
                </c:pt>
                <c:pt idx="4657">
                  <c:v>465.8</c:v>
                </c:pt>
                <c:pt idx="4658">
                  <c:v>465.9</c:v>
                </c:pt>
                <c:pt idx="4659">
                  <c:v>466</c:v>
                </c:pt>
                <c:pt idx="4660">
                  <c:v>466.1</c:v>
                </c:pt>
                <c:pt idx="4661">
                  <c:v>466.2</c:v>
                </c:pt>
                <c:pt idx="4662">
                  <c:v>466.3</c:v>
                </c:pt>
                <c:pt idx="4663">
                  <c:v>466.4</c:v>
                </c:pt>
                <c:pt idx="4664">
                  <c:v>466.5</c:v>
                </c:pt>
                <c:pt idx="4665">
                  <c:v>466.6</c:v>
                </c:pt>
                <c:pt idx="4666">
                  <c:v>466.7</c:v>
                </c:pt>
                <c:pt idx="4667">
                  <c:v>466.8</c:v>
                </c:pt>
                <c:pt idx="4668">
                  <c:v>466.9</c:v>
                </c:pt>
                <c:pt idx="4669">
                  <c:v>467</c:v>
                </c:pt>
                <c:pt idx="4670">
                  <c:v>467.1</c:v>
                </c:pt>
                <c:pt idx="4671">
                  <c:v>467.2</c:v>
                </c:pt>
                <c:pt idx="4672">
                  <c:v>467.3</c:v>
                </c:pt>
                <c:pt idx="4673">
                  <c:v>467.4</c:v>
                </c:pt>
                <c:pt idx="4674">
                  <c:v>467.5</c:v>
                </c:pt>
                <c:pt idx="4675">
                  <c:v>467.6</c:v>
                </c:pt>
                <c:pt idx="4676">
                  <c:v>467.7</c:v>
                </c:pt>
                <c:pt idx="4677">
                  <c:v>467.8</c:v>
                </c:pt>
                <c:pt idx="4678">
                  <c:v>467.9</c:v>
                </c:pt>
                <c:pt idx="4679">
                  <c:v>468</c:v>
                </c:pt>
                <c:pt idx="4680">
                  <c:v>468.1</c:v>
                </c:pt>
                <c:pt idx="4681">
                  <c:v>468.2</c:v>
                </c:pt>
                <c:pt idx="4682">
                  <c:v>468.3</c:v>
                </c:pt>
                <c:pt idx="4683">
                  <c:v>468.4</c:v>
                </c:pt>
                <c:pt idx="4684">
                  <c:v>468.5</c:v>
                </c:pt>
                <c:pt idx="4685">
                  <c:v>468.6</c:v>
                </c:pt>
                <c:pt idx="4686">
                  <c:v>468.7</c:v>
                </c:pt>
                <c:pt idx="4687">
                  <c:v>468.8</c:v>
                </c:pt>
                <c:pt idx="4688">
                  <c:v>468.9</c:v>
                </c:pt>
                <c:pt idx="4689">
                  <c:v>469</c:v>
                </c:pt>
                <c:pt idx="4690">
                  <c:v>469.1</c:v>
                </c:pt>
                <c:pt idx="4691">
                  <c:v>469.2</c:v>
                </c:pt>
                <c:pt idx="4692">
                  <c:v>469.3</c:v>
                </c:pt>
                <c:pt idx="4693">
                  <c:v>469.4</c:v>
                </c:pt>
                <c:pt idx="4694">
                  <c:v>469.5</c:v>
                </c:pt>
                <c:pt idx="4695">
                  <c:v>469.6</c:v>
                </c:pt>
                <c:pt idx="4696">
                  <c:v>469.7</c:v>
                </c:pt>
                <c:pt idx="4697">
                  <c:v>469.8</c:v>
                </c:pt>
                <c:pt idx="4698">
                  <c:v>469.9</c:v>
                </c:pt>
                <c:pt idx="4699">
                  <c:v>470</c:v>
                </c:pt>
                <c:pt idx="4700">
                  <c:v>470.1</c:v>
                </c:pt>
                <c:pt idx="4701">
                  <c:v>470.2</c:v>
                </c:pt>
                <c:pt idx="4702">
                  <c:v>470.3</c:v>
                </c:pt>
                <c:pt idx="4703">
                  <c:v>470.4</c:v>
                </c:pt>
                <c:pt idx="4704">
                  <c:v>470.5</c:v>
                </c:pt>
                <c:pt idx="4705">
                  <c:v>470.6</c:v>
                </c:pt>
                <c:pt idx="4706">
                  <c:v>470.7</c:v>
                </c:pt>
                <c:pt idx="4707">
                  <c:v>470.8</c:v>
                </c:pt>
                <c:pt idx="4708">
                  <c:v>470.9</c:v>
                </c:pt>
                <c:pt idx="4709">
                  <c:v>471</c:v>
                </c:pt>
                <c:pt idx="4710">
                  <c:v>471.1</c:v>
                </c:pt>
                <c:pt idx="4711">
                  <c:v>471.2</c:v>
                </c:pt>
                <c:pt idx="4712">
                  <c:v>471.3</c:v>
                </c:pt>
                <c:pt idx="4713">
                  <c:v>471.4</c:v>
                </c:pt>
                <c:pt idx="4714">
                  <c:v>471.5</c:v>
                </c:pt>
                <c:pt idx="4715">
                  <c:v>471.6</c:v>
                </c:pt>
                <c:pt idx="4716">
                  <c:v>471.7</c:v>
                </c:pt>
                <c:pt idx="4717">
                  <c:v>471.8</c:v>
                </c:pt>
                <c:pt idx="4718">
                  <c:v>471.9</c:v>
                </c:pt>
                <c:pt idx="4719">
                  <c:v>472</c:v>
                </c:pt>
                <c:pt idx="4720">
                  <c:v>472.1</c:v>
                </c:pt>
                <c:pt idx="4721">
                  <c:v>472.2</c:v>
                </c:pt>
                <c:pt idx="4722">
                  <c:v>472.3</c:v>
                </c:pt>
                <c:pt idx="4723">
                  <c:v>472.4</c:v>
                </c:pt>
                <c:pt idx="4724">
                  <c:v>472.5</c:v>
                </c:pt>
                <c:pt idx="4725">
                  <c:v>472.6</c:v>
                </c:pt>
                <c:pt idx="4726">
                  <c:v>472.7</c:v>
                </c:pt>
                <c:pt idx="4727">
                  <c:v>472.8</c:v>
                </c:pt>
                <c:pt idx="4728">
                  <c:v>472.9</c:v>
                </c:pt>
                <c:pt idx="4729">
                  <c:v>473</c:v>
                </c:pt>
                <c:pt idx="4730">
                  <c:v>473.1</c:v>
                </c:pt>
                <c:pt idx="4731">
                  <c:v>473.2</c:v>
                </c:pt>
                <c:pt idx="4732">
                  <c:v>473.3</c:v>
                </c:pt>
                <c:pt idx="4733">
                  <c:v>473.4</c:v>
                </c:pt>
                <c:pt idx="4734">
                  <c:v>473.5</c:v>
                </c:pt>
                <c:pt idx="4735">
                  <c:v>473.6</c:v>
                </c:pt>
                <c:pt idx="4736">
                  <c:v>473.7</c:v>
                </c:pt>
                <c:pt idx="4737">
                  <c:v>473.8</c:v>
                </c:pt>
                <c:pt idx="4738">
                  <c:v>473.9</c:v>
                </c:pt>
                <c:pt idx="4739">
                  <c:v>474</c:v>
                </c:pt>
                <c:pt idx="4740">
                  <c:v>474.1</c:v>
                </c:pt>
                <c:pt idx="4741">
                  <c:v>474.2</c:v>
                </c:pt>
                <c:pt idx="4742">
                  <c:v>474.3</c:v>
                </c:pt>
                <c:pt idx="4743">
                  <c:v>474.4</c:v>
                </c:pt>
                <c:pt idx="4744">
                  <c:v>474.5</c:v>
                </c:pt>
                <c:pt idx="4745">
                  <c:v>474.6</c:v>
                </c:pt>
                <c:pt idx="4746">
                  <c:v>474.7</c:v>
                </c:pt>
                <c:pt idx="4747">
                  <c:v>474.8</c:v>
                </c:pt>
                <c:pt idx="4748">
                  <c:v>474.9</c:v>
                </c:pt>
                <c:pt idx="4749">
                  <c:v>475</c:v>
                </c:pt>
                <c:pt idx="4750">
                  <c:v>475.1</c:v>
                </c:pt>
                <c:pt idx="4751">
                  <c:v>475.2</c:v>
                </c:pt>
                <c:pt idx="4752">
                  <c:v>475.3</c:v>
                </c:pt>
                <c:pt idx="4753">
                  <c:v>475.4</c:v>
                </c:pt>
                <c:pt idx="4754">
                  <c:v>475.5</c:v>
                </c:pt>
                <c:pt idx="4755">
                  <c:v>475.6</c:v>
                </c:pt>
                <c:pt idx="4756">
                  <c:v>475.7</c:v>
                </c:pt>
                <c:pt idx="4757">
                  <c:v>475.8</c:v>
                </c:pt>
                <c:pt idx="4758">
                  <c:v>475.9</c:v>
                </c:pt>
                <c:pt idx="4759">
                  <c:v>476</c:v>
                </c:pt>
                <c:pt idx="4760">
                  <c:v>476.1</c:v>
                </c:pt>
                <c:pt idx="4761">
                  <c:v>476.2</c:v>
                </c:pt>
                <c:pt idx="4762">
                  <c:v>476.3</c:v>
                </c:pt>
                <c:pt idx="4763">
                  <c:v>476.4</c:v>
                </c:pt>
                <c:pt idx="4764">
                  <c:v>476.5</c:v>
                </c:pt>
                <c:pt idx="4765">
                  <c:v>476.6</c:v>
                </c:pt>
                <c:pt idx="4766">
                  <c:v>476.7</c:v>
                </c:pt>
                <c:pt idx="4767">
                  <c:v>476.8</c:v>
                </c:pt>
                <c:pt idx="4768">
                  <c:v>476.9</c:v>
                </c:pt>
                <c:pt idx="4769">
                  <c:v>477</c:v>
                </c:pt>
                <c:pt idx="4770">
                  <c:v>477.1</c:v>
                </c:pt>
                <c:pt idx="4771">
                  <c:v>477.2</c:v>
                </c:pt>
                <c:pt idx="4772">
                  <c:v>477.3</c:v>
                </c:pt>
                <c:pt idx="4773">
                  <c:v>477.4</c:v>
                </c:pt>
                <c:pt idx="4774">
                  <c:v>477.5</c:v>
                </c:pt>
                <c:pt idx="4775">
                  <c:v>477.6</c:v>
                </c:pt>
                <c:pt idx="4776">
                  <c:v>477.7</c:v>
                </c:pt>
                <c:pt idx="4777">
                  <c:v>477.8</c:v>
                </c:pt>
                <c:pt idx="4778">
                  <c:v>477.9</c:v>
                </c:pt>
                <c:pt idx="4779">
                  <c:v>478</c:v>
                </c:pt>
                <c:pt idx="4780">
                  <c:v>478.1</c:v>
                </c:pt>
                <c:pt idx="4781">
                  <c:v>478.2</c:v>
                </c:pt>
                <c:pt idx="4782">
                  <c:v>478.3</c:v>
                </c:pt>
                <c:pt idx="4783">
                  <c:v>478.4</c:v>
                </c:pt>
                <c:pt idx="4784">
                  <c:v>478.5</c:v>
                </c:pt>
                <c:pt idx="4785">
                  <c:v>478.6</c:v>
                </c:pt>
                <c:pt idx="4786">
                  <c:v>478.7</c:v>
                </c:pt>
                <c:pt idx="4787">
                  <c:v>478.8</c:v>
                </c:pt>
                <c:pt idx="4788">
                  <c:v>478.9</c:v>
                </c:pt>
                <c:pt idx="4789">
                  <c:v>479</c:v>
                </c:pt>
                <c:pt idx="4790">
                  <c:v>479.1</c:v>
                </c:pt>
                <c:pt idx="4791">
                  <c:v>479.2</c:v>
                </c:pt>
                <c:pt idx="4792">
                  <c:v>479.3</c:v>
                </c:pt>
                <c:pt idx="4793">
                  <c:v>479.4</c:v>
                </c:pt>
                <c:pt idx="4794">
                  <c:v>479.5</c:v>
                </c:pt>
                <c:pt idx="4795">
                  <c:v>479.6</c:v>
                </c:pt>
                <c:pt idx="4796">
                  <c:v>479.7</c:v>
                </c:pt>
                <c:pt idx="4797">
                  <c:v>479.8</c:v>
                </c:pt>
                <c:pt idx="4798">
                  <c:v>479.9</c:v>
                </c:pt>
                <c:pt idx="4799">
                  <c:v>480</c:v>
                </c:pt>
                <c:pt idx="4800">
                  <c:v>480.1</c:v>
                </c:pt>
                <c:pt idx="4801">
                  <c:v>480.2</c:v>
                </c:pt>
                <c:pt idx="4802">
                  <c:v>480.3</c:v>
                </c:pt>
                <c:pt idx="4803">
                  <c:v>480.4</c:v>
                </c:pt>
                <c:pt idx="4804">
                  <c:v>480.5</c:v>
                </c:pt>
                <c:pt idx="4805">
                  <c:v>480.6</c:v>
                </c:pt>
                <c:pt idx="4806">
                  <c:v>480.7</c:v>
                </c:pt>
                <c:pt idx="4807">
                  <c:v>480.8</c:v>
                </c:pt>
                <c:pt idx="4808">
                  <c:v>480.9</c:v>
                </c:pt>
                <c:pt idx="4809">
                  <c:v>481</c:v>
                </c:pt>
                <c:pt idx="4810">
                  <c:v>481.1</c:v>
                </c:pt>
                <c:pt idx="4811">
                  <c:v>481.2</c:v>
                </c:pt>
                <c:pt idx="4812">
                  <c:v>481.3</c:v>
                </c:pt>
                <c:pt idx="4813">
                  <c:v>481.4</c:v>
                </c:pt>
                <c:pt idx="4814">
                  <c:v>481.5</c:v>
                </c:pt>
                <c:pt idx="4815">
                  <c:v>481.6</c:v>
                </c:pt>
                <c:pt idx="4816">
                  <c:v>481.7</c:v>
                </c:pt>
                <c:pt idx="4817">
                  <c:v>481.8</c:v>
                </c:pt>
                <c:pt idx="4818">
                  <c:v>481.9</c:v>
                </c:pt>
                <c:pt idx="4819">
                  <c:v>482</c:v>
                </c:pt>
                <c:pt idx="4820">
                  <c:v>482.1</c:v>
                </c:pt>
                <c:pt idx="4821">
                  <c:v>482.2</c:v>
                </c:pt>
                <c:pt idx="4822">
                  <c:v>482.3</c:v>
                </c:pt>
                <c:pt idx="4823">
                  <c:v>482.4</c:v>
                </c:pt>
                <c:pt idx="4824">
                  <c:v>482.5</c:v>
                </c:pt>
                <c:pt idx="4825">
                  <c:v>482.6</c:v>
                </c:pt>
                <c:pt idx="4826">
                  <c:v>482.7</c:v>
                </c:pt>
                <c:pt idx="4827">
                  <c:v>482.8</c:v>
                </c:pt>
                <c:pt idx="4828">
                  <c:v>482.9</c:v>
                </c:pt>
                <c:pt idx="4829">
                  <c:v>483</c:v>
                </c:pt>
                <c:pt idx="4830">
                  <c:v>483.1</c:v>
                </c:pt>
                <c:pt idx="4831">
                  <c:v>483.2</c:v>
                </c:pt>
                <c:pt idx="4832">
                  <c:v>483.3</c:v>
                </c:pt>
                <c:pt idx="4833">
                  <c:v>483.4</c:v>
                </c:pt>
                <c:pt idx="4834">
                  <c:v>483.5</c:v>
                </c:pt>
                <c:pt idx="4835">
                  <c:v>483.6</c:v>
                </c:pt>
                <c:pt idx="4836">
                  <c:v>483.7</c:v>
                </c:pt>
                <c:pt idx="4837">
                  <c:v>483.8</c:v>
                </c:pt>
                <c:pt idx="4838">
                  <c:v>483.9</c:v>
                </c:pt>
                <c:pt idx="4839">
                  <c:v>484</c:v>
                </c:pt>
                <c:pt idx="4840">
                  <c:v>484.1</c:v>
                </c:pt>
                <c:pt idx="4841">
                  <c:v>484.2</c:v>
                </c:pt>
                <c:pt idx="4842">
                  <c:v>484.3</c:v>
                </c:pt>
                <c:pt idx="4843">
                  <c:v>484.4</c:v>
                </c:pt>
                <c:pt idx="4844">
                  <c:v>484.5</c:v>
                </c:pt>
                <c:pt idx="4845">
                  <c:v>484.6</c:v>
                </c:pt>
                <c:pt idx="4846">
                  <c:v>484.7</c:v>
                </c:pt>
                <c:pt idx="4847">
                  <c:v>484.8</c:v>
                </c:pt>
                <c:pt idx="4848">
                  <c:v>484.9</c:v>
                </c:pt>
                <c:pt idx="4849">
                  <c:v>485</c:v>
                </c:pt>
                <c:pt idx="4850">
                  <c:v>485.1</c:v>
                </c:pt>
                <c:pt idx="4851">
                  <c:v>485.2</c:v>
                </c:pt>
                <c:pt idx="4852">
                  <c:v>485.3</c:v>
                </c:pt>
                <c:pt idx="4853">
                  <c:v>485.4</c:v>
                </c:pt>
                <c:pt idx="4854">
                  <c:v>485.5</c:v>
                </c:pt>
                <c:pt idx="4855">
                  <c:v>485.6</c:v>
                </c:pt>
                <c:pt idx="4856">
                  <c:v>485.7</c:v>
                </c:pt>
                <c:pt idx="4857">
                  <c:v>485.8</c:v>
                </c:pt>
                <c:pt idx="4858">
                  <c:v>485.9</c:v>
                </c:pt>
                <c:pt idx="4859">
                  <c:v>486</c:v>
                </c:pt>
                <c:pt idx="4860">
                  <c:v>486.1</c:v>
                </c:pt>
                <c:pt idx="4861">
                  <c:v>486.2</c:v>
                </c:pt>
                <c:pt idx="4862">
                  <c:v>486.3</c:v>
                </c:pt>
                <c:pt idx="4863">
                  <c:v>486.4</c:v>
                </c:pt>
                <c:pt idx="4864">
                  <c:v>486.5</c:v>
                </c:pt>
                <c:pt idx="4865">
                  <c:v>486.6</c:v>
                </c:pt>
                <c:pt idx="4866">
                  <c:v>486.7</c:v>
                </c:pt>
                <c:pt idx="4867">
                  <c:v>486.8</c:v>
                </c:pt>
                <c:pt idx="4868">
                  <c:v>486.9</c:v>
                </c:pt>
                <c:pt idx="4869">
                  <c:v>487</c:v>
                </c:pt>
                <c:pt idx="4870">
                  <c:v>487.1</c:v>
                </c:pt>
                <c:pt idx="4871">
                  <c:v>487.2</c:v>
                </c:pt>
                <c:pt idx="4872">
                  <c:v>487.3</c:v>
                </c:pt>
                <c:pt idx="4873">
                  <c:v>487.4</c:v>
                </c:pt>
                <c:pt idx="4874">
                  <c:v>487.5</c:v>
                </c:pt>
                <c:pt idx="4875">
                  <c:v>487.6</c:v>
                </c:pt>
                <c:pt idx="4876">
                  <c:v>487.7</c:v>
                </c:pt>
                <c:pt idx="4877">
                  <c:v>487.8</c:v>
                </c:pt>
                <c:pt idx="4878">
                  <c:v>487.9</c:v>
                </c:pt>
                <c:pt idx="4879">
                  <c:v>488</c:v>
                </c:pt>
                <c:pt idx="4880">
                  <c:v>488.1</c:v>
                </c:pt>
                <c:pt idx="4881">
                  <c:v>488.2</c:v>
                </c:pt>
                <c:pt idx="4882">
                  <c:v>488.3</c:v>
                </c:pt>
                <c:pt idx="4883">
                  <c:v>488.4</c:v>
                </c:pt>
                <c:pt idx="4884">
                  <c:v>488.5</c:v>
                </c:pt>
                <c:pt idx="4885">
                  <c:v>488.6</c:v>
                </c:pt>
                <c:pt idx="4886">
                  <c:v>488.7</c:v>
                </c:pt>
                <c:pt idx="4887">
                  <c:v>488.8</c:v>
                </c:pt>
                <c:pt idx="4888">
                  <c:v>488.9</c:v>
                </c:pt>
                <c:pt idx="4889">
                  <c:v>489</c:v>
                </c:pt>
                <c:pt idx="4890">
                  <c:v>489.1</c:v>
                </c:pt>
                <c:pt idx="4891">
                  <c:v>489.2</c:v>
                </c:pt>
                <c:pt idx="4892">
                  <c:v>489.3</c:v>
                </c:pt>
                <c:pt idx="4893">
                  <c:v>489.4</c:v>
                </c:pt>
                <c:pt idx="4894">
                  <c:v>489.5</c:v>
                </c:pt>
                <c:pt idx="4895">
                  <c:v>489.6</c:v>
                </c:pt>
                <c:pt idx="4896">
                  <c:v>489.7</c:v>
                </c:pt>
                <c:pt idx="4897">
                  <c:v>489.8</c:v>
                </c:pt>
                <c:pt idx="4898">
                  <c:v>489.9</c:v>
                </c:pt>
                <c:pt idx="4899">
                  <c:v>490</c:v>
                </c:pt>
                <c:pt idx="4900">
                  <c:v>490.1</c:v>
                </c:pt>
                <c:pt idx="4901">
                  <c:v>490.2</c:v>
                </c:pt>
                <c:pt idx="4902">
                  <c:v>490.3</c:v>
                </c:pt>
                <c:pt idx="4903">
                  <c:v>490.4</c:v>
                </c:pt>
                <c:pt idx="4904">
                  <c:v>490.5</c:v>
                </c:pt>
                <c:pt idx="4905">
                  <c:v>490.6</c:v>
                </c:pt>
                <c:pt idx="4906">
                  <c:v>490.7</c:v>
                </c:pt>
                <c:pt idx="4907">
                  <c:v>490.8</c:v>
                </c:pt>
                <c:pt idx="4908">
                  <c:v>490.9</c:v>
                </c:pt>
                <c:pt idx="4909">
                  <c:v>491</c:v>
                </c:pt>
                <c:pt idx="4910">
                  <c:v>491.1</c:v>
                </c:pt>
                <c:pt idx="4911">
                  <c:v>491.2</c:v>
                </c:pt>
                <c:pt idx="4912">
                  <c:v>491.3</c:v>
                </c:pt>
                <c:pt idx="4913">
                  <c:v>491.4</c:v>
                </c:pt>
                <c:pt idx="4914">
                  <c:v>491.5</c:v>
                </c:pt>
                <c:pt idx="4915">
                  <c:v>491.6</c:v>
                </c:pt>
                <c:pt idx="4916">
                  <c:v>491.7</c:v>
                </c:pt>
                <c:pt idx="4917">
                  <c:v>491.8</c:v>
                </c:pt>
                <c:pt idx="4918">
                  <c:v>491.9</c:v>
                </c:pt>
                <c:pt idx="4919">
                  <c:v>492</c:v>
                </c:pt>
                <c:pt idx="4920">
                  <c:v>492.1</c:v>
                </c:pt>
                <c:pt idx="4921">
                  <c:v>492.2</c:v>
                </c:pt>
                <c:pt idx="4922">
                  <c:v>492.3</c:v>
                </c:pt>
                <c:pt idx="4923">
                  <c:v>492.4</c:v>
                </c:pt>
                <c:pt idx="4924">
                  <c:v>492.5</c:v>
                </c:pt>
                <c:pt idx="4925">
                  <c:v>492.6</c:v>
                </c:pt>
                <c:pt idx="4926">
                  <c:v>492.7</c:v>
                </c:pt>
                <c:pt idx="4927">
                  <c:v>492.8</c:v>
                </c:pt>
                <c:pt idx="4928">
                  <c:v>492.9</c:v>
                </c:pt>
                <c:pt idx="4929">
                  <c:v>493</c:v>
                </c:pt>
                <c:pt idx="4930">
                  <c:v>493.1</c:v>
                </c:pt>
                <c:pt idx="4931">
                  <c:v>493.2</c:v>
                </c:pt>
                <c:pt idx="4932">
                  <c:v>493.3</c:v>
                </c:pt>
                <c:pt idx="4933">
                  <c:v>493.4</c:v>
                </c:pt>
                <c:pt idx="4934">
                  <c:v>493.5</c:v>
                </c:pt>
                <c:pt idx="4935">
                  <c:v>493.6</c:v>
                </c:pt>
                <c:pt idx="4936">
                  <c:v>493.7</c:v>
                </c:pt>
                <c:pt idx="4937">
                  <c:v>493.8</c:v>
                </c:pt>
                <c:pt idx="4938">
                  <c:v>493.9</c:v>
                </c:pt>
                <c:pt idx="4939">
                  <c:v>494</c:v>
                </c:pt>
                <c:pt idx="4940">
                  <c:v>494.1</c:v>
                </c:pt>
                <c:pt idx="4941">
                  <c:v>494.2</c:v>
                </c:pt>
                <c:pt idx="4942">
                  <c:v>494.3</c:v>
                </c:pt>
                <c:pt idx="4943">
                  <c:v>494.4</c:v>
                </c:pt>
                <c:pt idx="4944">
                  <c:v>494.5</c:v>
                </c:pt>
                <c:pt idx="4945">
                  <c:v>494.6</c:v>
                </c:pt>
                <c:pt idx="4946">
                  <c:v>494.7</c:v>
                </c:pt>
                <c:pt idx="4947">
                  <c:v>494.8</c:v>
                </c:pt>
                <c:pt idx="4948">
                  <c:v>494.9</c:v>
                </c:pt>
                <c:pt idx="4949">
                  <c:v>495</c:v>
                </c:pt>
                <c:pt idx="4950">
                  <c:v>495.1</c:v>
                </c:pt>
                <c:pt idx="4951">
                  <c:v>495.2</c:v>
                </c:pt>
                <c:pt idx="4952">
                  <c:v>495.3</c:v>
                </c:pt>
                <c:pt idx="4953">
                  <c:v>495.4</c:v>
                </c:pt>
                <c:pt idx="4954">
                  <c:v>495.5</c:v>
                </c:pt>
                <c:pt idx="4955">
                  <c:v>495.6</c:v>
                </c:pt>
                <c:pt idx="4956">
                  <c:v>495.7</c:v>
                </c:pt>
                <c:pt idx="4957">
                  <c:v>495.8</c:v>
                </c:pt>
                <c:pt idx="4958">
                  <c:v>495.9</c:v>
                </c:pt>
                <c:pt idx="4959">
                  <c:v>496</c:v>
                </c:pt>
                <c:pt idx="4960">
                  <c:v>496.1</c:v>
                </c:pt>
                <c:pt idx="4961">
                  <c:v>496.2</c:v>
                </c:pt>
                <c:pt idx="4962">
                  <c:v>496.3</c:v>
                </c:pt>
                <c:pt idx="4963">
                  <c:v>496.4</c:v>
                </c:pt>
                <c:pt idx="4964">
                  <c:v>496.5</c:v>
                </c:pt>
                <c:pt idx="4965">
                  <c:v>496.6</c:v>
                </c:pt>
                <c:pt idx="4966">
                  <c:v>496.7</c:v>
                </c:pt>
                <c:pt idx="4967">
                  <c:v>496.8</c:v>
                </c:pt>
                <c:pt idx="4968">
                  <c:v>496.9</c:v>
                </c:pt>
                <c:pt idx="4969">
                  <c:v>497</c:v>
                </c:pt>
                <c:pt idx="4970">
                  <c:v>497.1</c:v>
                </c:pt>
                <c:pt idx="4971">
                  <c:v>497.2</c:v>
                </c:pt>
                <c:pt idx="4972">
                  <c:v>497.3</c:v>
                </c:pt>
                <c:pt idx="4973">
                  <c:v>497.4</c:v>
                </c:pt>
                <c:pt idx="4974">
                  <c:v>497.5</c:v>
                </c:pt>
                <c:pt idx="4975">
                  <c:v>497.6</c:v>
                </c:pt>
                <c:pt idx="4976">
                  <c:v>497.7</c:v>
                </c:pt>
                <c:pt idx="4977">
                  <c:v>497.8</c:v>
                </c:pt>
                <c:pt idx="4978">
                  <c:v>497.9</c:v>
                </c:pt>
                <c:pt idx="4979">
                  <c:v>498</c:v>
                </c:pt>
                <c:pt idx="4980">
                  <c:v>498.1</c:v>
                </c:pt>
                <c:pt idx="4981">
                  <c:v>498.2</c:v>
                </c:pt>
                <c:pt idx="4982">
                  <c:v>498.3</c:v>
                </c:pt>
                <c:pt idx="4983">
                  <c:v>498.4</c:v>
                </c:pt>
                <c:pt idx="4984">
                  <c:v>498.5</c:v>
                </c:pt>
                <c:pt idx="4985">
                  <c:v>498.6</c:v>
                </c:pt>
                <c:pt idx="4986">
                  <c:v>498.7</c:v>
                </c:pt>
                <c:pt idx="4987">
                  <c:v>498.8</c:v>
                </c:pt>
                <c:pt idx="4988">
                  <c:v>498.9</c:v>
                </c:pt>
                <c:pt idx="4989">
                  <c:v>499</c:v>
                </c:pt>
                <c:pt idx="4990">
                  <c:v>499.1</c:v>
                </c:pt>
                <c:pt idx="4991">
                  <c:v>499.2</c:v>
                </c:pt>
                <c:pt idx="4992">
                  <c:v>499.3</c:v>
                </c:pt>
                <c:pt idx="4993">
                  <c:v>499.4</c:v>
                </c:pt>
                <c:pt idx="4994">
                  <c:v>499.5</c:v>
                </c:pt>
                <c:pt idx="4995">
                  <c:v>499.6</c:v>
                </c:pt>
                <c:pt idx="4996">
                  <c:v>499.7</c:v>
                </c:pt>
                <c:pt idx="4997">
                  <c:v>499.8</c:v>
                </c:pt>
                <c:pt idx="4998">
                  <c:v>499.9</c:v>
                </c:pt>
                <c:pt idx="4999">
                  <c:v>500</c:v>
                </c:pt>
                <c:pt idx="5000">
                  <c:v>500.1</c:v>
                </c:pt>
                <c:pt idx="5001">
                  <c:v>500.2</c:v>
                </c:pt>
                <c:pt idx="5002">
                  <c:v>500.3</c:v>
                </c:pt>
                <c:pt idx="5003">
                  <c:v>500.4</c:v>
                </c:pt>
                <c:pt idx="5004">
                  <c:v>500.5</c:v>
                </c:pt>
                <c:pt idx="5005">
                  <c:v>500.6</c:v>
                </c:pt>
                <c:pt idx="5006">
                  <c:v>500.7</c:v>
                </c:pt>
                <c:pt idx="5007">
                  <c:v>500.8</c:v>
                </c:pt>
                <c:pt idx="5008">
                  <c:v>500.9</c:v>
                </c:pt>
                <c:pt idx="5009">
                  <c:v>501</c:v>
                </c:pt>
                <c:pt idx="5010">
                  <c:v>501.1</c:v>
                </c:pt>
                <c:pt idx="5011">
                  <c:v>501.2</c:v>
                </c:pt>
                <c:pt idx="5012">
                  <c:v>501.3</c:v>
                </c:pt>
                <c:pt idx="5013">
                  <c:v>501.4</c:v>
                </c:pt>
                <c:pt idx="5014">
                  <c:v>501.5</c:v>
                </c:pt>
                <c:pt idx="5015">
                  <c:v>501.6</c:v>
                </c:pt>
                <c:pt idx="5016">
                  <c:v>501.7</c:v>
                </c:pt>
                <c:pt idx="5017">
                  <c:v>501.8</c:v>
                </c:pt>
                <c:pt idx="5018">
                  <c:v>501.9</c:v>
                </c:pt>
                <c:pt idx="5019">
                  <c:v>502</c:v>
                </c:pt>
                <c:pt idx="5020">
                  <c:v>502.1</c:v>
                </c:pt>
                <c:pt idx="5021">
                  <c:v>502.2</c:v>
                </c:pt>
                <c:pt idx="5022">
                  <c:v>502.3</c:v>
                </c:pt>
                <c:pt idx="5023">
                  <c:v>502.4</c:v>
                </c:pt>
                <c:pt idx="5024">
                  <c:v>502.5</c:v>
                </c:pt>
                <c:pt idx="5025">
                  <c:v>502.6</c:v>
                </c:pt>
                <c:pt idx="5026">
                  <c:v>502.7</c:v>
                </c:pt>
                <c:pt idx="5027">
                  <c:v>502.8</c:v>
                </c:pt>
                <c:pt idx="5028">
                  <c:v>502.9</c:v>
                </c:pt>
                <c:pt idx="5029">
                  <c:v>503</c:v>
                </c:pt>
                <c:pt idx="5030">
                  <c:v>503.1</c:v>
                </c:pt>
                <c:pt idx="5031">
                  <c:v>503.2</c:v>
                </c:pt>
                <c:pt idx="5032">
                  <c:v>503.3</c:v>
                </c:pt>
                <c:pt idx="5033">
                  <c:v>503.4</c:v>
                </c:pt>
                <c:pt idx="5034">
                  <c:v>503.5</c:v>
                </c:pt>
                <c:pt idx="5035">
                  <c:v>503.6</c:v>
                </c:pt>
                <c:pt idx="5036">
                  <c:v>503.7</c:v>
                </c:pt>
                <c:pt idx="5037">
                  <c:v>503.8</c:v>
                </c:pt>
                <c:pt idx="5038">
                  <c:v>503.9</c:v>
                </c:pt>
                <c:pt idx="5039">
                  <c:v>504</c:v>
                </c:pt>
                <c:pt idx="5040">
                  <c:v>504.1</c:v>
                </c:pt>
                <c:pt idx="5041">
                  <c:v>504.2</c:v>
                </c:pt>
                <c:pt idx="5042">
                  <c:v>504.3</c:v>
                </c:pt>
                <c:pt idx="5043">
                  <c:v>504.4</c:v>
                </c:pt>
                <c:pt idx="5044">
                  <c:v>504.5</c:v>
                </c:pt>
                <c:pt idx="5045">
                  <c:v>504.6</c:v>
                </c:pt>
                <c:pt idx="5046">
                  <c:v>504.7</c:v>
                </c:pt>
                <c:pt idx="5047">
                  <c:v>504.8</c:v>
                </c:pt>
                <c:pt idx="5048">
                  <c:v>504.9</c:v>
                </c:pt>
                <c:pt idx="5049">
                  <c:v>505</c:v>
                </c:pt>
                <c:pt idx="5050">
                  <c:v>505.1</c:v>
                </c:pt>
                <c:pt idx="5051">
                  <c:v>505.2</c:v>
                </c:pt>
                <c:pt idx="5052">
                  <c:v>505.3</c:v>
                </c:pt>
                <c:pt idx="5053">
                  <c:v>505.4</c:v>
                </c:pt>
                <c:pt idx="5054">
                  <c:v>505.5</c:v>
                </c:pt>
                <c:pt idx="5055">
                  <c:v>505.6</c:v>
                </c:pt>
                <c:pt idx="5056">
                  <c:v>505.7</c:v>
                </c:pt>
                <c:pt idx="5057">
                  <c:v>505.8</c:v>
                </c:pt>
                <c:pt idx="5058">
                  <c:v>505.9</c:v>
                </c:pt>
                <c:pt idx="5059">
                  <c:v>506</c:v>
                </c:pt>
                <c:pt idx="5060">
                  <c:v>506.1</c:v>
                </c:pt>
                <c:pt idx="5061">
                  <c:v>506.2</c:v>
                </c:pt>
                <c:pt idx="5062">
                  <c:v>506.3</c:v>
                </c:pt>
                <c:pt idx="5063">
                  <c:v>506.4</c:v>
                </c:pt>
                <c:pt idx="5064">
                  <c:v>506.5</c:v>
                </c:pt>
                <c:pt idx="5065">
                  <c:v>506.6</c:v>
                </c:pt>
                <c:pt idx="5066">
                  <c:v>506.7</c:v>
                </c:pt>
                <c:pt idx="5067">
                  <c:v>506.8</c:v>
                </c:pt>
                <c:pt idx="5068">
                  <c:v>506.9</c:v>
                </c:pt>
                <c:pt idx="5069">
                  <c:v>507</c:v>
                </c:pt>
                <c:pt idx="5070">
                  <c:v>507.1</c:v>
                </c:pt>
                <c:pt idx="5071">
                  <c:v>507.2</c:v>
                </c:pt>
                <c:pt idx="5072">
                  <c:v>507.3</c:v>
                </c:pt>
                <c:pt idx="5073">
                  <c:v>507.4</c:v>
                </c:pt>
                <c:pt idx="5074">
                  <c:v>507.5</c:v>
                </c:pt>
                <c:pt idx="5075">
                  <c:v>507.6</c:v>
                </c:pt>
                <c:pt idx="5076">
                  <c:v>507.7</c:v>
                </c:pt>
                <c:pt idx="5077">
                  <c:v>507.8</c:v>
                </c:pt>
                <c:pt idx="5078">
                  <c:v>507.9</c:v>
                </c:pt>
                <c:pt idx="5079">
                  <c:v>508</c:v>
                </c:pt>
                <c:pt idx="5080">
                  <c:v>508.1</c:v>
                </c:pt>
                <c:pt idx="5081">
                  <c:v>508.2</c:v>
                </c:pt>
                <c:pt idx="5082">
                  <c:v>508.3</c:v>
                </c:pt>
                <c:pt idx="5083">
                  <c:v>508.4</c:v>
                </c:pt>
                <c:pt idx="5084">
                  <c:v>508.5</c:v>
                </c:pt>
                <c:pt idx="5085">
                  <c:v>508.6</c:v>
                </c:pt>
                <c:pt idx="5086">
                  <c:v>508.7</c:v>
                </c:pt>
                <c:pt idx="5087">
                  <c:v>508.8</c:v>
                </c:pt>
                <c:pt idx="5088">
                  <c:v>508.9</c:v>
                </c:pt>
                <c:pt idx="5089">
                  <c:v>509</c:v>
                </c:pt>
                <c:pt idx="5090">
                  <c:v>509.1</c:v>
                </c:pt>
                <c:pt idx="5091">
                  <c:v>509.2</c:v>
                </c:pt>
                <c:pt idx="5092">
                  <c:v>509.3</c:v>
                </c:pt>
                <c:pt idx="5093">
                  <c:v>509.4</c:v>
                </c:pt>
                <c:pt idx="5094">
                  <c:v>509.5</c:v>
                </c:pt>
                <c:pt idx="5095">
                  <c:v>509.6</c:v>
                </c:pt>
                <c:pt idx="5096">
                  <c:v>509.7</c:v>
                </c:pt>
                <c:pt idx="5097">
                  <c:v>509.8</c:v>
                </c:pt>
                <c:pt idx="5098">
                  <c:v>509.9</c:v>
                </c:pt>
                <c:pt idx="5099">
                  <c:v>510</c:v>
                </c:pt>
                <c:pt idx="5100">
                  <c:v>510.1</c:v>
                </c:pt>
                <c:pt idx="5101">
                  <c:v>510.2</c:v>
                </c:pt>
                <c:pt idx="5102">
                  <c:v>510.3</c:v>
                </c:pt>
                <c:pt idx="5103">
                  <c:v>510.4</c:v>
                </c:pt>
                <c:pt idx="5104">
                  <c:v>510.5</c:v>
                </c:pt>
                <c:pt idx="5105">
                  <c:v>510.6</c:v>
                </c:pt>
                <c:pt idx="5106">
                  <c:v>510.7</c:v>
                </c:pt>
                <c:pt idx="5107">
                  <c:v>510.8</c:v>
                </c:pt>
                <c:pt idx="5108">
                  <c:v>510.9</c:v>
                </c:pt>
                <c:pt idx="5109">
                  <c:v>511</c:v>
                </c:pt>
                <c:pt idx="5110">
                  <c:v>511.1</c:v>
                </c:pt>
                <c:pt idx="5111">
                  <c:v>511.2</c:v>
                </c:pt>
                <c:pt idx="5112">
                  <c:v>511.3</c:v>
                </c:pt>
                <c:pt idx="5113">
                  <c:v>511.4</c:v>
                </c:pt>
                <c:pt idx="5114">
                  <c:v>511.5</c:v>
                </c:pt>
                <c:pt idx="5115">
                  <c:v>511.6</c:v>
                </c:pt>
                <c:pt idx="5116">
                  <c:v>511.7</c:v>
                </c:pt>
                <c:pt idx="5117">
                  <c:v>511.8</c:v>
                </c:pt>
                <c:pt idx="5118">
                  <c:v>511.9</c:v>
                </c:pt>
                <c:pt idx="5119">
                  <c:v>512</c:v>
                </c:pt>
                <c:pt idx="5120">
                  <c:v>512.1</c:v>
                </c:pt>
                <c:pt idx="5121">
                  <c:v>512.20000000000005</c:v>
                </c:pt>
                <c:pt idx="5122">
                  <c:v>512.29999999999995</c:v>
                </c:pt>
                <c:pt idx="5123">
                  <c:v>512.4</c:v>
                </c:pt>
                <c:pt idx="5124">
                  <c:v>512.5</c:v>
                </c:pt>
                <c:pt idx="5125">
                  <c:v>512.6</c:v>
                </c:pt>
                <c:pt idx="5126">
                  <c:v>512.70000000000005</c:v>
                </c:pt>
                <c:pt idx="5127">
                  <c:v>512.79999999999995</c:v>
                </c:pt>
                <c:pt idx="5128">
                  <c:v>512.9</c:v>
                </c:pt>
                <c:pt idx="5129">
                  <c:v>513</c:v>
                </c:pt>
                <c:pt idx="5130">
                  <c:v>513.1</c:v>
                </c:pt>
                <c:pt idx="5131">
                  <c:v>513.20000000000005</c:v>
                </c:pt>
                <c:pt idx="5132">
                  <c:v>513.29999999999995</c:v>
                </c:pt>
                <c:pt idx="5133">
                  <c:v>513.4</c:v>
                </c:pt>
                <c:pt idx="5134">
                  <c:v>513.5</c:v>
                </c:pt>
                <c:pt idx="5135">
                  <c:v>513.6</c:v>
                </c:pt>
                <c:pt idx="5136">
                  <c:v>513.70000000000005</c:v>
                </c:pt>
                <c:pt idx="5137">
                  <c:v>513.79999999999995</c:v>
                </c:pt>
                <c:pt idx="5138">
                  <c:v>513.9</c:v>
                </c:pt>
                <c:pt idx="5139">
                  <c:v>514</c:v>
                </c:pt>
                <c:pt idx="5140">
                  <c:v>514.1</c:v>
                </c:pt>
                <c:pt idx="5141">
                  <c:v>514.20000000000005</c:v>
                </c:pt>
                <c:pt idx="5142">
                  <c:v>514.29999999999995</c:v>
                </c:pt>
                <c:pt idx="5143">
                  <c:v>514.4</c:v>
                </c:pt>
                <c:pt idx="5144">
                  <c:v>514.5</c:v>
                </c:pt>
                <c:pt idx="5145">
                  <c:v>514.6</c:v>
                </c:pt>
                <c:pt idx="5146">
                  <c:v>514.70000000000005</c:v>
                </c:pt>
                <c:pt idx="5147">
                  <c:v>514.79999999999995</c:v>
                </c:pt>
                <c:pt idx="5148">
                  <c:v>514.9</c:v>
                </c:pt>
                <c:pt idx="5149">
                  <c:v>515</c:v>
                </c:pt>
                <c:pt idx="5150">
                  <c:v>515.1</c:v>
                </c:pt>
                <c:pt idx="5151">
                  <c:v>515.20000000000005</c:v>
                </c:pt>
                <c:pt idx="5152">
                  <c:v>515.29999999999995</c:v>
                </c:pt>
                <c:pt idx="5153">
                  <c:v>515.4</c:v>
                </c:pt>
                <c:pt idx="5154">
                  <c:v>515.5</c:v>
                </c:pt>
                <c:pt idx="5155">
                  <c:v>515.6</c:v>
                </c:pt>
                <c:pt idx="5156">
                  <c:v>515.70000000000005</c:v>
                </c:pt>
                <c:pt idx="5157">
                  <c:v>515.79999999999995</c:v>
                </c:pt>
                <c:pt idx="5158">
                  <c:v>515.9</c:v>
                </c:pt>
                <c:pt idx="5159">
                  <c:v>516</c:v>
                </c:pt>
                <c:pt idx="5160">
                  <c:v>516.1</c:v>
                </c:pt>
                <c:pt idx="5161">
                  <c:v>516.20000000000005</c:v>
                </c:pt>
                <c:pt idx="5162">
                  <c:v>516.29999999999995</c:v>
                </c:pt>
                <c:pt idx="5163">
                  <c:v>516.4</c:v>
                </c:pt>
                <c:pt idx="5164">
                  <c:v>516.5</c:v>
                </c:pt>
                <c:pt idx="5165">
                  <c:v>516.6</c:v>
                </c:pt>
                <c:pt idx="5166">
                  <c:v>516.70000000000005</c:v>
                </c:pt>
                <c:pt idx="5167">
                  <c:v>516.79999999999995</c:v>
                </c:pt>
                <c:pt idx="5168">
                  <c:v>516.9</c:v>
                </c:pt>
                <c:pt idx="5169">
                  <c:v>517</c:v>
                </c:pt>
                <c:pt idx="5170">
                  <c:v>517.1</c:v>
                </c:pt>
                <c:pt idx="5171">
                  <c:v>517.20000000000005</c:v>
                </c:pt>
                <c:pt idx="5172">
                  <c:v>517.29999999999995</c:v>
                </c:pt>
                <c:pt idx="5173">
                  <c:v>517.4</c:v>
                </c:pt>
                <c:pt idx="5174">
                  <c:v>517.5</c:v>
                </c:pt>
                <c:pt idx="5175">
                  <c:v>517.6</c:v>
                </c:pt>
                <c:pt idx="5176">
                  <c:v>517.70000000000005</c:v>
                </c:pt>
                <c:pt idx="5177">
                  <c:v>517.79999999999995</c:v>
                </c:pt>
                <c:pt idx="5178">
                  <c:v>517.9</c:v>
                </c:pt>
                <c:pt idx="5179">
                  <c:v>518</c:v>
                </c:pt>
                <c:pt idx="5180">
                  <c:v>518.1</c:v>
                </c:pt>
                <c:pt idx="5181">
                  <c:v>518.20000000000005</c:v>
                </c:pt>
                <c:pt idx="5182">
                  <c:v>518.29999999999995</c:v>
                </c:pt>
                <c:pt idx="5183">
                  <c:v>518.4</c:v>
                </c:pt>
                <c:pt idx="5184">
                  <c:v>518.5</c:v>
                </c:pt>
                <c:pt idx="5185">
                  <c:v>518.6</c:v>
                </c:pt>
                <c:pt idx="5186">
                  <c:v>518.70000000000005</c:v>
                </c:pt>
                <c:pt idx="5187">
                  <c:v>518.79999999999995</c:v>
                </c:pt>
                <c:pt idx="5188">
                  <c:v>518.9</c:v>
                </c:pt>
                <c:pt idx="5189">
                  <c:v>519</c:v>
                </c:pt>
                <c:pt idx="5190">
                  <c:v>519.1</c:v>
                </c:pt>
                <c:pt idx="5191">
                  <c:v>519.20000000000005</c:v>
                </c:pt>
                <c:pt idx="5192">
                  <c:v>519.29999999999995</c:v>
                </c:pt>
                <c:pt idx="5193">
                  <c:v>519.4</c:v>
                </c:pt>
                <c:pt idx="5194">
                  <c:v>519.5</c:v>
                </c:pt>
                <c:pt idx="5195">
                  <c:v>519.6</c:v>
                </c:pt>
                <c:pt idx="5196">
                  <c:v>519.70000000000005</c:v>
                </c:pt>
                <c:pt idx="5197">
                  <c:v>519.79999999999995</c:v>
                </c:pt>
                <c:pt idx="5198">
                  <c:v>519.9</c:v>
                </c:pt>
                <c:pt idx="5199">
                  <c:v>520</c:v>
                </c:pt>
                <c:pt idx="5200">
                  <c:v>520.1</c:v>
                </c:pt>
                <c:pt idx="5201">
                  <c:v>520.20000000000005</c:v>
                </c:pt>
                <c:pt idx="5202">
                  <c:v>520.29999999999995</c:v>
                </c:pt>
                <c:pt idx="5203">
                  <c:v>520.4</c:v>
                </c:pt>
                <c:pt idx="5204">
                  <c:v>520.5</c:v>
                </c:pt>
                <c:pt idx="5205">
                  <c:v>520.6</c:v>
                </c:pt>
                <c:pt idx="5206">
                  <c:v>520.70000000000005</c:v>
                </c:pt>
                <c:pt idx="5207">
                  <c:v>520.79999999999995</c:v>
                </c:pt>
                <c:pt idx="5208">
                  <c:v>520.9</c:v>
                </c:pt>
                <c:pt idx="5209">
                  <c:v>521</c:v>
                </c:pt>
                <c:pt idx="5210">
                  <c:v>521.1</c:v>
                </c:pt>
                <c:pt idx="5211">
                  <c:v>521.20000000000005</c:v>
                </c:pt>
                <c:pt idx="5212">
                  <c:v>521.29999999999995</c:v>
                </c:pt>
                <c:pt idx="5213">
                  <c:v>521.4</c:v>
                </c:pt>
                <c:pt idx="5214">
                  <c:v>521.5</c:v>
                </c:pt>
                <c:pt idx="5215">
                  <c:v>521.6</c:v>
                </c:pt>
                <c:pt idx="5216">
                  <c:v>521.70000000000005</c:v>
                </c:pt>
                <c:pt idx="5217">
                  <c:v>521.79999999999995</c:v>
                </c:pt>
                <c:pt idx="5218">
                  <c:v>521.9</c:v>
                </c:pt>
                <c:pt idx="5219">
                  <c:v>522</c:v>
                </c:pt>
                <c:pt idx="5220">
                  <c:v>522.1</c:v>
                </c:pt>
                <c:pt idx="5221">
                  <c:v>522.20000000000005</c:v>
                </c:pt>
                <c:pt idx="5222">
                  <c:v>522.29999999999995</c:v>
                </c:pt>
                <c:pt idx="5223">
                  <c:v>522.4</c:v>
                </c:pt>
                <c:pt idx="5224">
                  <c:v>522.5</c:v>
                </c:pt>
                <c:pt idx="5225">
                  <c:v>522.6</c:v>
                </c:pt>
                <c:pt idx="5226">
                  <c:v>522.70000000000005</c:v>
                </c:pt>
                <c:pt idx="5227">
                  <c:v>522.79999999999995</c:v>
                </c:pt>
                <c:pt idx="5228">
                  <c:v>522.9</c:v>
                </c:pt>
                <c:pt idx="5229">
                  <c:v>523</c:v>
                </c:pt>
                <c:pt idx="5230">
                  <c:v>523.1</c:v>
                </c:pt>
                <c:pt idx="5231">
                  <c:v>523.20000000000005</c:v>
                </c:pt>
                <c:pt idx="5232">
                  <c:v>523.29999999999995</c:v>
                </c:pt>
                <c:pt idx="5233">
                  <c:v>523.4</c:v>
                </c:pt>
                <c:pt idx="5234">
                  <c:v>523.5</c:v>
                </c:pt>
                <c:pt idx="5235">
                  <c:v>523.6</c:v>
                </c:pt>
                <c:pt idx="5236">
                  <c:v>523.70000000000005</c:v>
                </c:pt>
                <c:pt idx="5237">
                  <c:v>523.79999999999995</c:v>
                </c:pt>
                <c:pt idx="5238">
                  <c:v>523.9</c:v>
                </c:pt>
                <c:pt idx="5239">
                  <c:v>524</c:v>
                </c:pt>
                <c:pt idx="5240">
                  <c:v>524.1</c:v>
                </c:pt>
                <c:pt idx="5241">
                  <c:v>524.20000000000005</c:v>
                </c:pt>
                <c:pt idx="5242">
                  <c:v>524.29999999999995</c:v>
                </c:pt>
                <c:pt idx="5243">
                  <c:v>524.4</c:v>
                </c:pt>
                <c:pt idx="5244">
                  <c:v>524.5</c:v>
                </c:pt>
                <c:pt idx="5245">
                  <c:v>524.6</c:v>
                </c:pt>
                <c:pt idx="5246">
                  <c:v>524.70000000000005</c:v>
                </c:pt>
                <c:pt idx="5247">
                  <c:v>524.79999999999995</c:v>
                </c:pt>
                <c:pt idx="5248">
                  <c:v>524.9</c:v>
                </c:pt>
                <c:pt idx="5249">
                  <c:v>525</c:v>
                </c:pt>
                <c:pt idx="5250">
                  <c:v>525.1</c:v>
                </c:pt>
                <c:pt idx="5251">
                  <c:v>525.20000000000005</c:v>
                </c:pt>
                <c:pt idx="5252">
                  <c:v>525.29999999999995</c:v>
                </c:pt>
                <c:pt idx="5253">
                  <c:v>525.4</c:v>
                </c:pt>
                <c:pt idx="5254">
                  <c:v>525.5</c:v>
                </c:pt>
                <c:pt idx="5255">
                  <c:v>525.6</c:v>
                </c:pt>
                <c:pt idx="5256">
                  <c:v>525.70000000000005</c:v>
                </c:pt>
                <c:pt idx="5257">
                  <c:v>525.79999999999995</c:v>
                </c:pt>
                <c:pt idx="5258">
                  <c:v>525.9</c:v>
                </c:pt>
                <c:pt idx="5259">
                  <c:v>526</c:v>
                </c:pt>
                <c:pt idx="5260">
                  <c:v>526.1</c:v>
                </c:pt>
                <c:pt idx="5261">
                  <c:v>526.20000000000005</c:v>
                </c:pt>
                <c:pt idx="5262">
                  <c:v>526.29999999999995</c:v>
                </c:pt>
                <c:pt idx="5263">
                  <c:v>526.4</c:v>
                </c:pt>
                <c:pt idx="5264">
                  <c:v>526.5</c:v>
                </c:pt>
                <c:pt idx="5265">
                  <c:v>526.6</c:v>
                </c:pt>
                <c:pt idx="5266">
                  <c:v>526.70000000000005</c:v>
                </c:pt>
                <c:pt idx="5267">
                  <c:v>526.79999999999995</c:v>
                </c:pt>
                <c:pt idx="5268">
                  <c:v>526.9</c:v>
                </c:pt>
                <c:pt idx="5269">
                  <c:v>527</c:v>
                </c:pt>
                <c:pt idx="5270">
                  <c:v>527.1</c:v>
                </c:pt>
                <c:pt idx="5271">
                  <c:v>527.20000000000005</c:v>
                </c:pt>
                <c:pt idx="5272">
                  <c:v>527.29999999999995</c:v>
                </c:pt>
                <c:pt idx="5273">
                  <c:v>527.4</c:v>
                </c:pt>
                <c:pt idx="5274">
                  <c:v>527.5</c:v>
                </c:pt>
                <c:pt idx="5275">
                  <c:v>527.6</c:v>
                </c:pt>
                <c:pt idx="5276">
                  <c:v>527.70000000000005</c:v>
                </c:pt>
                <c:pt idx="5277">
                  <c:v>527.79999999999995</c:v>
                </c:pt>
                <c:pt idx="5278">
                  <c:v>527.9</c:v>
                </c:pt>
                <c:pt idx="5279">
                  <c:v>528</c:v>
                </c:pt>
                <c:pt idx="5280">
                  <c:v>528.1</c:v>
                </c:pt>
                <c:pt idx="5281">
                  <c:v>528.20000000000005</c:v>
                </c:pt>
                <c:pt idx="5282">
                  <c:v>528.29999999999995</c:v>
                </c:pt>
                <c:pt idx="5283">
                  <c:v>528.4</c:v>
                </c:pt>
                <c:pt idx="5284">
                  <c:v>528.5</c:v>
                </c:pt>
                <c:pt idx="5285">
                  <c:v>528.6</c:v>
                </c:pt>
                <c:pt idx="5286">
                  <c:v>528.70000000000005</c:v>
                </c:pt>
                <c:pt idx="5287">
                  <c:v>528.79999999999995</c:v>
                </c:pt>
                <c:pt idx="5288">
                  <c:v>528.9</c:v>
                </c:pt>
                <c:pt idx="5289">
                  <c:v>529</c:v>
                </c:pt>
                <c:pt idx="5290">
                  <c:v>529.1</c:v>
                </c:pt>
                <c:pt idx="5291">
                  <c:v>529.20000000000005</c:v>
                </c:pt>
                <c:pt idx="5292">
                  <c:v>529.29999999999995</c:v>
                </c:pt>
                <c:pt idx="5293">
                  <c:v>529.4</c:v>
                </c:pt>
                <c:pt idx="5294">
                  <c:v>529.5</c:v>
                </c:pt>
                <c:pt idx="5295">
                  <c:v>529.6</c:v>
                </c:pt>
                <c:pt idx="5296">
                  <c:v>529.70000000000005</c:v>
                </c:pt>
                <c:pt idx="5297">
                  <c:v>529.79999999999995</c:v>
                </c:pt>
                <c:pt idx="5298">
                  <c:v>529.9</c:v>
                </c:pt>
                <c:pt idx="5299">
                  <c:v>530</c:v>
                </c:pt>
                <c:pt idx="5300">
                  <c:v>530.1</c:v>
                </c:pt>
                <c:pt idx="5301">
                  <c:v>530.20000000000005</c:v>
                </c:pt>
                <c:pt idx="5302">
                  <c:v>530.29999999999995</c:v>
                </c:pt>
                <c:pt idx="5303">
                  <c:v>530.4</c:v>
                </c:pt>
                <c:pt idx="5304">
                  <c:v>530.5</c:v>
                </c:pt>
                <c:pt idx="5305">
                  <c:v>530.6</c:v>
                </c:pt>
                <c:pt idx="5306">
                  <c:v>530.70000000000005</c:v>
                </c:pt>
                <c:pt idx="5307">
                  <c:v>530.79999999999995</c:v>
                </c:pt>
                <c:pt idx="5308">
                  <c:v>530.9</c:v>
                </c:pt>
                <c:pt idx="5309">
                  <c:v>531</c:v>
                </c:pt>
                <c:pt idx="5310">
                  <c:v>531.1</c:v>
                </c:pt>
                <c:pt idx="5311">
                  <c:v>531.20000000000005</c:v>
                </c:pt>
                <c:pt idx="5312">
                  <c:v>531.29999999999995</c:v>
                </c:pt>
                <c:pt idx="5313">
                  <c:v>531.4</c:v>
                </c:pt>
                <c:pt idx="5314">
                  <c:v>531.5</c:v>
                </c:pt>
                <c:pt idx="5315">
                  <c:v>531.6</c:v>
                </c:pt>
                <c:pt idx="5316">
                  <c:v>531.70000000000005</c:v>
                </c:pt>
                <c:pt idx="5317">
                  <c:v>531.79999999999995</c:v>
                </c:pt>
                <c:pt idx="5318">
                  <c:v>531.9</c:v>
                </c:pt>
                <c:pt idx="5319">
                  <c:v>532</c:v>
                </c:pt>
                <c:pt idx="5320">
                  <c:v>532.1</c:v>
                </c:pt>
                <c:pt idx="5321">
                  <c:v>532.20000000000005</c:v>
                </c:pt>
                <c:pt idx="5322">
                  <c:v>532.29999999999995</c:v>
                </c:pt>
                <c:pt idx="5323">
                  <c:v>532.4</c:v>
                </c:pt>
                <c:pt idx="5324">
                  <c:v>532.5</c:v>
                </c:pt>
                <c:pt idx="5325">
                  <c:v>532.6</c:v>
                </c:pt>
                <c:pt idx="5326">
                  <c:v>532.70000000000005</c:v>
                </c:pt>
                <c:pt idx="5327">
                  <c:v>532.79999999999995</c:v>
                </c:pt>
                <c:pt idx="5328">
                  <c:v>532.9</c:v>
                </c:pt>
                <c:pt idx="5329">
                  <c:v>533</c:v>
                </c:pt>
                <c:pt idx="5330">
                  <c:v>533.1</c:v>
                </c:pt>
                <c:pt idx="5331">
                  <c:v>533.20000000000005</c:v>
                </c:pt>
                <c:pt idx="5332">
                  <c:v>533.29999999999995</c:v>
                </c:pt>
                <c:pt idx="5333">
                  <c:v>533.4</c:v>
                </c:pt>
                <c:pt idx="5334">
                  <c:v>533.5</c:v>
                </c:pt>
                <c:pt idx="5335">
                  <c:v>533.6</c:v>
                </c:pt>
                <c:pt idx="5336">
                  <c:v>533.70000000000005</c:v>
                </c:pt>
                <c:pt idx="5337">
                  <c:v>533.79999999999995</c:v>
                </c:pt>
                <c:pt idx="5338">
                  <c:v>533.9</c:v>
                </c:pt>
                <c:pt idx="5339">
                  <c:v>534</c:v>
                </c:pt>
                <c:pt idx="5340">
                  <c:v>534.1</c:v>
                </c:pt>
                <c:pt idx="5341">
                  <c:v>534.20000000000005</c:v>
                </c:pt>
                <c:pt idx="5342">
                  <c:v>534.29999999999995</c:v>
                </c:pt>
                <c:pt idx="5343">
                  <c:v>534.4</c:v>
                </c:pt>
                <c:pt idx="5344">
                  <c:v>534.5</c:v>
                </c:pt>
                <c:pt idx="5345">
                  <c:v>534.6</c:v>
                </c:pt>
                <c:pt idx="5346">
                  <c:v>534.70000000000005</c:v>
                </c:pt>
                <c:pt idx="5347">
                  <c:v>534.79999999999995</c:v>
                </c:pt>
              </c:numCache>
            </c:numRef>
          </c:xVal>
          <c:yVal>
            <c:numRef>
              <c:f>'[HF3 em agrecan cinetica_ss.xlsx]HF3 em agrecan cinetica'!$B$2:$B$5361</c:f>
              <c:numCache>
                <c:formatCode>General</c:formatCode>
                <c:ptCount val="5360"/>
                <c:pt idx="0">
                  <c:v>-6.4819299999999996E-2</c:v>
                </c:pt>
                <c:pt idx="1">
                  <c:v>-8.4350599999999998E-2</c:v>
                </c:pt>
                <c:pt idx="2">
                  <c:v>-1.79443E-2</c:v>
                </c:pt>
                <c:pt idx="3" formatCode="0.00E+00">
                  <c:v>1.58691E-3</c:v>
                </c:pt>
                <c:pt idx="4" formatCode="0.00E+00">
                  <c:v>9.3994100000000004E-3</c:v>
                </c:pt>
                <c:pt idx="5">
                  <c:v>-0.14294399999999999</c:v>
                </c:pt>
                <c:pt idx="6">
                  <c:v>-0.27185100000000001</c:v>
                </c:pt>
                <c:pt idx="7">
                  <c:v>6.7993200000000004E-2</c:v>
                </c:pt>
                <c:pt idx="8">
                  <c:v>3.2836900000000002E-2</c:v>
                </c:pt>
                <c:pt idx="9">
                  <c:v>-6.4819299999999996E-2</c:v>
                </c:pt>
                <c:pt idx="10" formatCode="0.00E+00">
                  <c:v>1.58691E-3</c:v>
                </c:pt>
                <c:pt idx="11">
                  <c:v>-8.3557099999999995E-2</c:v>
                </c:pt>
                <c:pt idx="12">
                  <c:v>8.8317900000000005E-2</c:v>
                </c:pt>
                <c:pt idx="13">
                  <c:v>1.8005400000000001E-2</c:v>
                </c:pt>
                <c:pt idx="14">
                  <c:v>8.4411600000000003E-2</c:v>
                </c:pt>
                <c:pt idx="15">
                  <c:v>-0.135132</c:v>
                </c:pt>
                <c:pt idx="16">
                  <c:v>0.321106</c:v>
                </c:pt>
                <c:pt idx="17">
                  <c:v>7.7392600000000006E-2</c:v>
                </c:pt>
                <c:pt idx="18">
                  <c:v>-9.6862799999999999E-2</c:v>
                </c:pt>
                <c:pt idx="19">
                  <c:v>0.231262</c:v>
                </c:pt>
                <c:pt idx="20">
                  <c:v>-0.14135700000000001</c:v>
                </c:pt>
                <c:pt idx="21">
                  <c:v>0.211731</c:v>
                </c:pt>
                <c:pt idx="22">
                  <c:v>4.6875E-2</c:v>
                </c:pt>
                <c:pt idx="23">
                  <c:v>3.0517599999999999E-2</c:v>
                </c:pt>
                <c:pt idx="24">
                  <c:v>0.13208</c:v>
                </c:pt>
                <c:pt idx="25">
                  <c:v>0.146118</c:v>
                </c:pt>
                <c:pt idx="26">
                  <c:v>7.1899400000000002E-2</c:v>
                </c:pt>
                <c:pt idx="27">
                  <c:v>0.239868</c:v>
                </c:pt>
                <c:pt idx="28">
                  <c:v>3.2836900000000002E-2</c:v>
                </c:pt>
                <c:pt idx="29">
                  <c:v>0.103149</c:v>
                </c:pt>
                <c:pt idx="30">
                  <c:v>-8.7463399999999997E-2</c:v>
                </c:pt>
                <c:pt idx="31">
                  <c:v>0.28442400000000001</c:v>
                </c:pt>
                <c:pt idx="32">
                  <c:v>3.7536600000000003E-2</c:v>
                </c:pt>
                <c:pt idx="33">
                  <c:v>-0.119507</c:v>
                </c:pt>
                <c:pt idx="34">
                  <c:v>9.2224100000000003E-2</c:v>
                </c:pt>
                <c:pt idx="35">
                  <c:v>0.26641799999999999</c:v>
                </c:pt>
                <c:pt idx="36">
                  <c:v>2.8137200000000001E-2</c:v>
                </c:pt>
                <c:pt idx="37">
                  <c:v>-4.9194300000000003E-2</c:v>
                </c:pt>
                <c:pt idx="38">
                  <c:v>-6.0913099999999998E-2</c:v>
                </c:pt>
                <c:pt idx="39">
                  <c:v>5.3161600000000003E-2</c:v>
                </c:pt>
                <c:pt idx="40">
                  <c:v>0.121887</c:v>
                </c:pt>
                <c:pt idx="41" formatCode="0.00E+00">
                  <c:v>-7.3242200000000004E-4</c:v>
                </c:pt>
                <c:pt idx="42">
                  <c:v>-0.163269</c:v>
                </c:pt>
                <c:pt idx="43">
                  <c:v>0.203125</c:v>
                </c:pt>
                <c:pt idx="44">
                  <c:v>2.2705099999999999E-2</c:v>
                </c:pt>
                <c:pt idx="45" formatCode="0.00E+00">
                  <c:v>-4.5474699999999999E-13</c:v>
                </c:pt>
                <c:pt idx="46">
                  <c:v>4.2236299999999997E-2</c:v>
                </c:pt>
                <c:pt idx="47">
                  <c:v>-0.101563</c:v>
                </c:pt>
                <c:pt idx="48">
                  <c:v>-3.3569300000000003E-2</c:v>
                </c:pt>
                <c:pt idx="49">
                  <c:v>0.135986</c:v>
                </c:pt>
                <c:pt idx="50" formatCode="0.00E+00">
                  <c:v>-7.0190399999999998E-3</c:v>
                </c:pt>
                <c:pt idx="51">
                  <c:v>0.185974</c:v>
                </c:pt>
                <c:pt idx="52">
                  <c:v>-0.10778799999999999</c:v>
                </c:pt>
                <c:pt idx="53" formatCode="0.00E+00">
                  <c:v>5.4931600000000004E-3</c:v>
                </c:pt>
                <c:pt idx="54">
                  <c:v>-0.132019</c:v>
                </c:pt>
                <c:pt idx="55">
                  <c:v>0.14221200000000001</c:v>
                </c:pt>
                <c:pt idx="56">
                  <c:v>-2.6550299999999999E-2</c:v>
                </c:pt>
                <c:pt idx="57">
                  <c:v>-0.22808800000000001</c:v>
                </c:pt>
                <c:pt idx="58">
                  <c:v>1.9531300000000001E-2</c:v>
                </c:pt>
                <c:pt idx="59">
                  <c:v>-4.6081499999999997E-2</c:v>
                </c:pt>
                <c:pt idx="60">
                  <c:v>0.15002399999999999</c:v>
                </c:pt>
                <c:pt idx="61">
                  <c:v>0.106262</c:v>
                </c:pt>
                <c:pt idx="62">
                  <c:v>0.122681</c:v>
                </c:pt>
                <c:pt idx="63">
                  <c:v>0.336731</c:v>
                </c:pt>
                <c:pt idx="64">
                  <c:v>-7.9650899999999997E-2</c:v>
                </c:pt>
                <c:pt idx="65">
                  <c:v>1.5625E-2</c:v>
                </c:pt>
                <c:pt idx="66">
                  <c:v>9.8449700000000001E-2</c:v>
                </c:pt>
                <c:pt idx="67">
                  <c:v>0.122681</c:v>
                </c:pt>
                <c:pt idx="68">
                  <c:v>0.17968799999999999</c:v>
                </c:pt>
                <c:pt idx="69">
                  <c:v>-0.104675</c:v>
                </c:pt>
                <c:pt idx="70">
                  <c:v>-5.1513700000000003E-2</c:v>
                </c:pt>
                <c:pt idx="71">
                  <c:v>4.5349100000000003E-2</c:v>
                </c:pt>
                <c:pt idx="72">
                  <c:v>0.13671900000000001</c:v>
                </c:pt>
                <c:pt idx="73">
                  <c:v>1.0986299999999999E-2</c:v>
                </c:pt>
                <c:pt idx="74">
                  <c:v>-7.1044899999999994E-2</c:v>
                </c:pt>
                <c:pt idx="75">
                  <c:v>2.2705099999999999E-2</c:v>
                </c:pt>
                <c:pt idx="76">
                  <c:v>0.26171899999999998</c:v>
                </c:pt>
                <c:pt idx="77">
                  <c:v>0.23205600000000001</c:v>
                </c:pt>
                <c:pt idx="78">
                  <c:v>5.1574700000000001E-2</c:v>
                </c:pt>
                <c:pt idx="79">
                  <c:v>0.13989299999999999</c:v>
                </c:pt>
                <c:pt idx="80">
                  <c:v>-0.174988</c:v>
                </c:pt>
                <c:pt idx="81">
                  <c:v>5.0781300000000001E-2</c:v>
                </c:pt>
                <c:pt idx="82" formatCode="0.00E+00">
                  <c:v>1.58691E-3</c:v>
                </c:pt>
                <c:pt idx="83" formatCode="0.00E+00">
                  <c:v>-7.0190399999999998E-3</c:v>
                </c:pt>
                <c:pt idx="84">
                  <c:v>0.26953100000000002</c:v>
                </c:pt>
                <c:pt idx="85">
                  <c:v>0.125</c:v>
                </c:pt>
                <c:pt idx="86">
                  <c:v>0.10546899999999999</c:v>
                </c:pt>
                <c:pt idx="87">
                  <c:v>0.115662</c:v>
                </c:pt>
                <c:pt idx="88">
                  <c:v>5.0048799999999997E-2</c:v>
                </c:pt>
                <c:pt idx="89">
                  <c:v>0.17968799999999999</c:v>
                </c:pt>
                <c:pt idx="90">
                  <c:v>0.13439899999999999</c:v>
                </c:pt>
                <c:pt idx="91">
                  <c:v>0.45550499999999999</c:v>
                </c:pt>
                <c:pt idx="92">
                  <c:v>0.75707999999999998</c:v>
                </c:pt>
                <c:pt idx="93">
                  <c:v>0.69769300000000001</c:v>
                </c:pt>
                <c:pt idx="94">
                  <c:v>0.54455600000000004</c:v>
                </c:pt>
                <c:pt idx="95">
                  <c:v>0.86877400000000005</c:v>
                </c:pt>
                <c:pt idx="96">
                  <c:v>0.62817400000000001</c:v>
                </c:pt>
                <c:pt idx="97">
                  <c:v>0.65704300000000004</c:v>
                </c:pt>
                <c:pt idx="98">
                  <c:v>0.65002400000000005</c:v>
                </c:pt>
                <c:pt idx="99">
                  <c:v>0.59924299999999997</c:v>
                </c:pt>
                <c:pt idx="100">
                  <c:v>0.62970000000000004</c:v>
                </c:pt>
                <c:pt idx="101">
                  <c:v>0.58752400000000005</c:v>
                </c:pt>
                <c:pt idx="102">
                  <c:v>0.48675499999999999</c:v>
                </c:pt>
                <c:pt idx="103">
                  <c:v>0.38989299999999999</c:v>
                </c:pt>
                <c:pt idx="104">
                  <c:v>0.321106</c:v>
                </c:pt>
                <c:pt idx="105">
                  <c:v>0.53674299999999997</c:v>
                </c:pt>
                <c:pt idx="106">
                  <c:v>0.13671900000000001</c:v>
                </c:pt>
                <c:pt idx="107">
                  <c:v>7.3486300000000004E-2</c:v>
                </c:pt>
                <c:pt idx="108">
                  <c:v>0.103149</c:v>
                </c:pt>
                <c:pt idx="109">
                  <c:v>-9.0576199999999996E-2</c:v>
                </c:pt>
                <c:pt idx="110">
                  <c:v>-0.33203100000000002</c:v>
                </c:pt>
                <c:pt idx="111">
                  <c:v>-0.46325699999999997</c:v>
                </c:pt>
                <c:pt idx="112">
                  <c:v>-0.41638199999999997</c:v>
                </c:pt>
                <c:pt idx="113">
                  <c:v>-0.40856900000000002</c:v>
                </c:pt>
                <c:pt idx="114">
                  <c:v>-0.33203100000000002</c:v>
                </c:pt>
                <c:pt idx="115">
                  <c:v>-0.19995099999999999</c:v>
                </c:pt>
                <c:pt idx="116">
                  <c:v>-0.23669399999999999</c:v>
                </c:pt>
                <c:pt idx="117">
                  <c:v>-8.3557099999999995E-2</c:v>
                </c:pt>
                <c:pt idx="118">
                  <c:v>-0.117188</c:v>
                </c:pt>
                <c:pt idx="119">
                  <c:v>0.17346200000000001</c:v>
                </c:pt>
                <c:pt idx="120">
                  <c:v>0.117188</c:v>
                </c:pt>
                <c:pt idx="121">
                  <c:v>9.8449700000000001E-2</c:v>
                </c:pt>
                <c:pt idx="122">
                  <c:v>1.6418499999999999E-2</c:v>
                </c:pt>
                <c:pt idx="123">
                  <c:v>0.258606</c:v>
                </c:pt>
                <c:pt idx="124">
                  <c:v>0.22583</c:v>
                </c:pt>
                <c:pt idx="125">
                  <c:v>0.11175499999999999</c:v>
                </c:pt>
                <c:pt idx="126">
                  <c:v>9.6130400000000005E-2</c:v>
                </c:pt>
                <c:pt idx="127">
                  <c:v>0.36877399999999999</c:v>
                </c:pt>
                <c:pt idx="128">
                  <c:v>0.22033700000000001</c:v>
                </c:pt>
                <c:pt idx="129">
                  <c:v>9.9243200000000004E-2</c:v>
                </c:pt>
                <c:pt idx="130">
                  <c:v>0.27734399999999998</c:v>
                </c:pt>
                <c:pt idx="131">
                  <c:v>0.15783700000000001</c:v>
                </c:pt>
                <c:pt idx="132">
                  <c:v>3.5949700000000001E-2</c:v>
                </c:pt>
                <c:pt idx="133">
                  <c:v>6.5673800000000004E-2</c:v>
                </c:pt>
                <c:pt idx="134">
                  <c:v>0.185974</c:v>
                </c:pt>
                <c:pt idx="135" formatCode="0.00E+00">
                  <c:v>7.9345700000000002E-4</c:v>
                </c:pt>
                <c:pt idx="136">
                  <c:v>0.25317400000000001</c:v>
                </c:pt>
                <c:pt idx="137">
                  <c:v>-6.0119600000000002E-2</c:v>
                </c:pt>
                <c:pt idx="138">
                  <c:v>-8.8256799999999996E-2</c:v>
                </c:pt>
                <c:pt idx="139">
                  <c:v>6.4086900000000002E-2</c:v>
                </c:pt>
                <c:pt idx="140">
                  <c:v>0.31567400000000001</c:v>
                </c:pt>
                <c:pt idx="141" formatCode="0.00E+00">
                  <c:v>-7.0190399999999998E-3</c:v>
                </c:pt>
                <c:pt idx="142">
                  <c:v>0.12658700000000001</c:v>
                </c:pt>
                <c:pt idx="143">
                  <c:v>7.1899400000000002E-2</c:v>
                </c:pt>
                <c:pt idx="144">
                  <c:v>7.7392600000000006E-2</c:v>
                </c:pt>
                <c:pt idx="145">
                  <c:v>0.208618</c:v>
                </c:pt>
                <c:pt idx="146">
                  <c:v>9.0637200000000001E-2</c:v>
                </c:pt>
                <c:pt idx="147">
                  <c:v>-0.10699500000000001</c:v>
                </c:pt>
                <c:pt idx="148">
                  <c:v>0.13281299999999999</c:v>
                </c:pt>
                <c:pt idx="149">
                  <c:v>-1.01318E-2</c:v>
                </c:pt>
                <c:pt idx="150">
                  <c:v>1.6418499999999999E-2</c:v>
                </c:pt>
                <c:pt idx="151">
                  <c:v>0.23364299999999999</c:v>
                </c:pt>
                <c:pt idx="152" formatCode="0.00E+00">
                  <c:v>2.3803700000000001E-3</c:v>
                </c:pt>
                <c:pt idx="153" formatCode="0.00E+00">
                  <c:v>-3.1127899999999998E-3</c:v>
                </c:pt>
                <c:pt idx="154">
                  <c:v>6.0974100000000003E-2</c:v>
                </c:pt>
                <c:pt idx="155">
                  <c:v>8.6731000000000003E-2</c:v>
                </c:pt>
                <c:pt idx="156">
                  <c:v>0.122681</c:v>
                </c:pt>
                <c:pt idx="157">
                  <c:v>0.16015599999999999</c:v>
                </c:pt>
                <c:pt idx="158">
                  <c:v>6.0180699999999997E-2</c:v>
                </c:pt>
                <c:pt idx="159">
                  <c:v>0.26641799999999999</c:v>
                </c:pt>
                <c:pt idx="160">
                  <c:v>0.151611</c:v>
                </c:pt>
                <c:pt idx="161">
                  <c:v>1.6418499999999999E-2</c:v>
                </c:pt>
                <c:pt idx="162">
                  <c:v>0.27734399999999998</c:v>
                </c:pt>
                <c:pt idx="163">
                  <c:v>5.2368199999999997E-2</c:v>
                </c:pt>
                <c:pt idx="164">
                  <c:v>0.37579299999999999</c:v>
                </c:pt>
                <c:pt idx="165">
                  <c:v>0.35626200000000002</c:v>
                </c:pt>
                <c:pt idx="166">
                  <c:v>0.367981</c:v>
                </c:pt>
                <c:pt idx="167">
                  <c:v>0.24609400000000001</c:v>
                </c:pt>
                <c:pt idx="168">
                  <c:v>0.29846200000000001</c:v>
                </c:pt>
                <c:pt idx="169" formatCode="0.00E+00">
                  <c:v>-3.1127899999999998E-3</c:v>
                </c:pt>
                <c:pt idx="170">
                  <c:v>-0.111694</c:v>
                </c:pt>
                <c:pt idx="171">
                  <c:v>6.6406300000000001E-2</c:v>
                </c:pt>
                <c:pt idx="172">
                  <c:v>0.37969999999999998</c:v>
                </c:pt>
                <c:pt idx="173">
                  <c:v>0.15081800000000001</c:v>
                </c:pt>
                <c:pt idx="174">
                  <c:v>-0.32885700000000001</c:v>
                </c:pt>
                <c:pt idx="175">
                  <c:v>-2.57568E-2</c:v>
                </c:pt>
                <c:pt idx="176">
                  <c:v>-5.3893999999999997E-2</c:v>
                </c:pt>
                <c:pt idx="177">
                  <c:v>6.9580100000000006E-2</c:v>
                </c:pt>
                <c:pt idx="178" formatCode="0.00E+00">
                  <c:v>4.6997100000000002E-3</c:v>
                </c:pt>
                <c:pt idx="179">
                  <c:v>5.7067899999999998E-2</c:v>
                </c:pt>
                <c:pt idx="180">
                  <c:v>1.33057E-2</c:v>
                </c:pt>
                <c:pt idx="181">
                  <c:v>0.101563</c:v>
                </c:pt>
                <c:pt idx="182">
                  <c:v>0.177368</c:v>
                </c:pt>
                <c:pt idx="183">
                  <c:v>5.6274400000000002E-2</c:v>
                </c:pt>
                <c:pt idx="184" formatCode="0.00E+00">
                  <c:v>-3.1127899999999998E-3</c:v>
                </c:pt>
                <c:pt idx="185">
                  <c:v>0.25781300000000001</c:v>
                </c:pt>
                <c:pt idx="186">
                  <c:v>0.29455599999999998</c:v>
                </c:pt>
                <c:pt idx="187">
                  <c:v>0.21484400000000001</c:v>
                </c:pt>
                <c:pt idx="188">
                  <c:v>0.23205600000000001</c:v>
                </c:pt>
                <c:pt idx="189">
                  <c:v>6.8786600000000003E-2</c:v>
                </c:pt>
                <c:pt idx="190">
                  <c:v>6.0974100000000003E-2</c:v>
                </c:pt>
                <c:pt idx="191" formatCode="0.00E+00">
                  <c:v>-5.4321300000000003E-3</c:v>
                </c:pt>
                <c:pt idx="192">
                  <c:v>-4.7607400000000001E-2</c:v>
                </c:pt>
                <c:pt idx="193">
                  <c:v>2.8137200000000001E-2</c:v>
                </c:pt>
                <c:pt idx="194">
                  <c:v>-0.32653799999999999</c:v>
                </c:pt>
                <c:pt idx="195">
                  <c:v>5.0048799999999997E-2</c:v>
                </c:pt>
                <c:pt idx="196">
                  <c:v>-8.0444299999999996E-2</c:v>
                </c:pt>
                <c:pt idx="197">
                  <c:v>-8.4350599999999998E-2</c:v>
                </c:pt>
                <c:pt idx="198">
                  <c:v>0.13830600000000001</c:v>
                </c:pt>
                <c:pt idx="199">
                  <c:v>0.3125</c:v>
                </c:pt>
                <c:pt idx="200">
                  <c:v>0.20629900000000001</c:v>
                </c:pt>
                <c:pt idx="201">
                  <c:v>3.2043500000000003E-2</c:v>
                </c:pt>
                <c:pt idx="202">
                  <c:v>-0.13043199999999999</c:v>
                </c:pt>
                <c:pt idx="203">
                  <c:v>0.139099</c:v>
                </c:pt>
                <c:pt idx="204">
                  <c:v>-3.1982400000000001E-2</c:v>
                </c:pt>
                <c:pt idx="205">
                  <c:v>0.22656299999999999</c:v>
                </c:pt>
                <c:pt idx="206">
                  <c:v>0.36254900000000001</c:v>
                </c:pt>
                <c:pt idx="207">
                  <c:v>0.30706800000000001</c:v>
                </c:pt>
                <c:pt idx="208">
                  <c:v>0.178955</c:v>
                </c:pt>
                <c:pt idx="209">
                  <c:v>0.182861</c:v>
                </c:pt>
                <c:pt idx="210">
                  <c:v>0.25</c:v>
                </c:pt>
                <c:pt idx="211">
                  <c:v>0.19067400000000001</c:v>
                </c:pt>
                <c:pt idx="212">
                  <c:v>0.124268</c:v>
                </c:pt>
                <c:pt idx="213">
                  <c:v>0.109375</c:v>
                </c:pt>
                <c:pt idx="214">
                  <c:v>0.12817400000000001</c:v>
                </c:pt>
                <c:pt idx="215">
                  <c:v>0.35082999999999998</c:v>
                </c:pt>
                <c:pt idx="216">
                  <c:v>7.1106000000000003E-2</c:v>
                </c:pt>
                <c:pt idx="217">
                  <c:v>0.31408700000000001</c:v>
                </c:pt>
                <c:pt idx="218">
                  <c:v>0.15393100000000001</c:v>
                </c:pt>
                <c:pt idx="219">
                  <c:v>0.12737999999999999</c:v>
                </c:pt>
                <c:pt idx="220">
                  <c:v>0.14532500000000001</c:v>
                </c:pt>
                <c:pt idx="221">
                  <c:v>0.20471200000000001</c:v>
                </c:pt>
                <c:pt idx="222" formatCode="0.00E+00">
                  <c:v>-3.1127899999999998E-3</c:v>
                </c:pt>
                <c:pt idx="223">
                  <c:v>3.9856000000000003E-2</c:v>
                </c:pt>
                <c:pt idx="224">
                  <c:v>0.39691199999999999</c:v>
                </c:pt>
                <c:pt idx="225">
                  <c:v>0.47424300000000003</c:v>
                </c:pt>
                <c:pt idx="226">
                  <c:v>0.139099</c:v>
                </c:pt>
                <c:pt idx="227">
                  <c:v>0.114868</c:v>
                </c:pt>
                <c:pt idx="228">
                  <c:v>0.265625</c:v>
                </c:pt>
                <c:pt idx="229">
                  <c:v>0.18829299999999999</c:v>
                </c:pt>
                <c:pt idx="230">
                  <c:v>0.12890599999999999</c:v>
                </c:pt>
                <c:pt idx="231">
                  <c:v>0.25</c:v>
                </c:pt>
                <c:pt idx="232">
                  <c:v>1.7211899999999999E-2</c:v>
                </c:pt>
                <c:pt idx="233">
                  <c:v>0.121887</c:v>
                </c:pt>
                <c:pt idx="234">
                  <c:v>-6.1706499999999997E-2</c:v>
                </c:pt>
                <c:pt idx="235">
                  <c:v>1.8798800000000001E-2</c:v>
                </c:pt>
                <c:pt idx="236">
                  <c:v>9.9243200000000004E-2</c:v>
                </c:pt>
                <c:pt idx="237">
                  <c:v>0.383606</c:v>
                </c:pt>
                <c:pt idx="238">
                  <c:v>0.109375</c:v>
                </c:pt>
                <c:pt idx="239">
                  <c:v>0.116455</c:v>
                </c:pt>
                <c:pt idx="240">
                  <c:v>0.24218799999999999</c:v>
                </c:pt>
                <c:pt idx="241">
                  <c:v>0.26721200000000001</c:v>
                </c:pt>
                <c:pt idx="242">
                  <c:v>7.8125E-2</c:v>
                </c:pt>
                <c:pt idx="243">
                  <c:v>-0.12731899999999999</c:v>
                </c:pt>
                <c:pt idx="244">
                  <c:v>-0.166382</c:v>
                </c:pt>
                <c:pt idx="245">
                  <c:v>0.192993</c:v>
                </c:pt>
                <c:pt idx="246">
                  <c:v>9.9243200000000004E-2</c:v>
                </c:pt>
                <c:pt idx="247">
                  <c:v>9.7656300000000001E-2</c:v>
                </c:pt>
                <c:pt idx="248">
                  <c:v>4.7668500000000003E-2</c:v>
                </c:pt>
                <c:pt idx="249">
                  <c:v>3.0517599999999999E-2</c:v>
                </c:pt>
                <c:pt idx="250">
                  <c:v>-4.9987799999999999E-2</c:v>
                </c:pt>
                <c:pt idx="251">
                  <c:v>0.15862999999999999</c:v>
                </c:pt>
                <c:pt idx="252">
                  <c:v>0.34692400000000001</c:v>
                </c:pt>
                <c:pt idx="253">
                  <c:v>0.106262</c:v>
                </c:pt>
                <c:pt idx="254">
                  <c:v>-8.8256799999999996E-2</c:v>
                </c:pt>
                <c:pt idx="255">
                  <c:v>7.1106000000000003E-2</c:v>
                </c:pt>
                <c:pt idx="256">
                  <c:v>-2.49634E-2</c:v>
                </c:pt>
                <c:pt idx="257" formatCode="0.00E+00">
                  <c:v>7.9345700000000002E-4</c:v>
                </c:pt>
                <c:pt idx="258">
                  <c:v>0.102356</c:v>
                </c:pt>
                <c:pt idx="259">
                  <c:v>7.03125E-2</c:v>
                </c:pt>
                <c:pt idx="260">
                  <c:v>0.26489299999999999</c:v>
                </c:pt>
                <c:pt idx="261">
                  <c:v>-8.2031300000000001E-2</c:v>
                </c:pt>
                <c:pt idx="262">
                  <c:v>0.12970000000000001</c:v>
                </c:pt>
                <c:pt idx="263" formatCode="0.00E+00">
                  <c:v>1.58691E-3</c:v>
                </c:pt>
                <c:pt idx="264">
                  <c:v>-9.2956499999999997E-2</c:v>
                </c:pt>
                <c:pt idx="265">
                  <c:v>-7.5744599999999995E-2</c:v>
                </c:pt>
                <c:pt idx="266">
                  <c:v>0.114075</c:v>
                </c:pt>
                <c:pt idx="267">
                  <c:v>0.137512</c:v>
                </c:pt>
                <c:pt idx="268">
                  <c:v>0.22033700000000001</c:v>
                </c:pt>
                <c:pt idx="269">
                  <c:v>0.16333</c:v>
                </c:pt>
                <c:pt idx="270">
                  <c:v>-1.17188E-2</c:v>
                </c:pt>
                <c:pt idx="271">
                  <c:v>0.13281299999999999</c:v>
                </c:pt>
                <c:pt idx="272">
                  <c:v>-1.32446E-2</c:v>
                </c:pt>
                <c:pt idx="273">
                  <c:v>9.6130400000000005E-2</c:v>
                </c:pt>
                <c:pt idx="274">
                  <c:v>7.9711900000000002E-2</c:v>
                </c:pt>
                <c:pt idx="275">
                  <c:v>0.245361</c:v>
                </c:pt>
                <c:pt idx="276" formatCode="0.00E+00">
                  <c:v>-4.5474699999999999E-13</c:v>
                </c:pt>
                <c:pt idx="277">
                  <c:v>-2.57568E-2</c:v>
                </c:pt>
                <c:pt idx="278">
                  <c:v>2.34375E-2</c:v>
                </c:pt>
                <c:pt idx="279">
                  <c:v>0.168762</c:v>
                </c:pt>
                <c:pt idx="280">
                  <c:v>0.36718800000000001</c:v>
                </c:pt>
                <c:pt idx="281">
                  <c:v>0.32891799999999999</c:v>
                </c:pt>
                <c:pt idx="282">
                  <c:v>0.180481</c:v>
                </c:pt>
                <c:pt idx="283">
                  <c:v>0.24377399999999999</c:v>
                </c:pt>
                <c:pt idx="284">
                  <c:v>-1.17188E-2</c:v>
                </c:pt>
                <c:pt idx="285">
                  <c:v>-4.0588399999999997E-2</c:v>
                </c:pt>
                <c:pt idx="286">
                  <c:v>0.12579299999999999</c:v>
                </c:pt>
                <c:pt idx="287">
                  <c:v>6.0974100000000003E-2</c:v>
                </c:pt>
                <c:pt idx="288">
                  <c:v>0.25237999999999999</c:v>
                </c:pt>
                <c:pt idx="289">
                  <c:v>0.27581800000000001</c:v>
                </c:pt>
                <c:pt idx="290">
                  <c:v>0.120361</c:v>
                </c:pt>
                <c:pt idx="291">
                  <c:v>0.203125</c:v>
                </c:pt>
                <c:pt idx="292">
                  <c:v>0.20239299999999999</c:v>
                </c:pt>
                <c:pt idx="293">
                  <c:v>0.139099</c:v>
                </c:pt>
                <c:pt idx="294" formatCode="0.00E+00">
                  <c:v>9.3994100000000004E-3</c:v>
                </c:pt>
                <c:pt idx="295">
                  <c:v>-0.16015599999999999</c:v>
                </c:pt>
                <c:pt idx="296">
                  <c:v>0.18908700000000001</c:v>
                </c:pt>
                <c:pt idx="297">
                  <c:v>0.248474</c:v>
                </c:pt>
                <c:pt idx="298">
                  <c:v>0.124268</c:v>
                </c:pt>
                <c:pt idx="299">
                  <c:v>-3.5888700000000003E-2</c:v>
                </c:pt>
                <c:pt idx="300">
                  <c:v>0.32891799999999999</c:v>
                </c:pt>
                <c:pt idx="301">
                  <c:v>0.21331800000000001</c:v>
                </c:pt>
                <c:pt idx="302">
                  <c:v>2.19116E-2</c:v>
                </c:pt>
                <c:pt idx="303">
                  <c:v>0.153137</c:v>
                </c:pt>
                <c:pt idx="304">
                  <c:v>0.102356</c:v>
                </c:pt>
                <c:pt idx="305">
                  <c:v>0.14691199999999999</c:v>
                </c:pt>
                <c:pt idx="306">
                  <c:v>-4.0588399999999997E-2</c:v>
                </c:pt>
                <c:pt idx="307">
                  <c:v>6.8786600000000003E-2</c:v>
                </c:pt>
                <c:pt idx="308" formatCode="0.00E+00">
                  <c:v>-4.6386700000000001E-3</c:v>
                </c:pt>
                <c:pt idx="309">
                  <c:v>-2.0263699999999999E-2</c:v>
                </c:pt>
                <c:pt idx="310">
                  <c:v>6.25E-2</c:v>
                </c:pt>
                <c:pt idx="311">
                  <c:v>0.14379900000000001</c:v>
                </c:pt>
                <c:pt idx="312">
                  <c:v>8.5205100000000006E-2</c:v>
                </c:pt>
                <c:pt idx="313">
                  <c:v>0.11175499999999999</c:v>
                </c:pt>
                <c:pt idx="314">
                  <c:v>0.10394299999999999</c:v>
                </c:pt>
                <c:pt idx="315">
                  <c:v>0.22112999999999999</c:v>
                </c:pt>
                <c:pt idx="316">
                  <c:v>-5.7006800000000003E-2</c:v>
                </c:pt>
                <c:pt idx="317">
                  <c:v>0.36645499999999998</c:v>
                </c:pt>
                <c:pt idx="318">
                  <c:v>-5.0781300000000001E-2</c:v>
                </c:pt>
                <c:pt idx="319">
                  <c:v>0.321106</c:v>
                </c:pt>
                <c:pt idx="320">
                  <c:v>0.20080600000000001</c:v>
                </c:pt>
                <c:pt idx="321">
                  <c:v>0.201599</c:v>
                </c:pt>
                <c:pt idx="322">
                  <c:v>0.100037</c:v>
                </c:pt>
                <c:pt idx="323">
                  <c:v>-4.7607400000000001E-2</c:v>
                </c:pt>
                <c:pt idx="324">
                  <c:v>0.36096200000000001</c:v>
                </c:pt>
                <c:pt idx="325">
                  <c:v>0.140625</c:v>
                </c:pt>
                <c:pt idx="326">
                  <c:v>0.13439899999999999</c:v>
                </c:pt>
                <c:pt idx="327">
                  <c:v>6.7993200000000004E-2</c:v>
                </c:pt>
                <c:pt idx="328">
                  <c:v>0.11956799999999999</c:v>
                </c:pt>
                <c:pt idx="329">
                  <c:v>0.385986</c:v>
                </c:pt>
                <c:pt idx="330">
                  <c:v>8.2031300000000001E-2</c:v>
                </c:pt>
                <c:pt idx="331">
                  <c:v>0.12658700000000001</c:v>
                </c:pt>
                <c:pt idx="332">
                  <c:v>0.359375</c:v>
                </c:pt>
                <c:pt idx="333">
                  <c:v>0.24218799999999999</c:v>
                </c:pt>
                <c:pt idx="334">
                  <c:v>0.29766799999999999</c:v>
                </c:pt>
                <c:pt idx="335">
                  <c:v>4.2968800000000001E-2</c:v>
                </c:pt>
                <c:pt idx="336">
                  <c:v>0.15234400000000001</c:v>
                </c:pt>
                <c:pt idx="337">
                  <c:v>0.26330599999999998</c:v>
                </c:pt>
                <c:pt idx="338">
                  <c:v>0.17346200000000001</c:v>
                </c:pt>
                <c:pt idx="339">
                  <c:v>-7.03125E-2</c:v>
                </c:pt>
                <c:pt idx="340">
                  <c:v>-0.207764</c:v>
                </c:pt>
                <c:pt idx="341">
                  <c:v>0.26019300000000001</c:v>
                </c:pt>
                <c:pt idx="342">
                  <c:v>0.23907500000000001</c:v>
                </c:pt>
                <c:pt idx="343">
                  <c:v>0.14141799999999999</c:v>
                </c:pt>
                <c:pt idx="344">
                  <c:v>9.5336900000000002E-2</c:v>
                </c:pt>
                <c:pt idx="345">
                  <c:v>0.192993</c:v>
                </c:pt>
                <c:pt idx="346">
                  <c:v>0.39691199999999999</c:v>
                </c:pt>
                <c:pt idx="347">
                  <c:v>-0.10699500000000001</c:v>
                </c:pt>
                <c:pt idx="348">
                  <c:v>-3.1982400000000001E-2</c:v>
                </c:pt>
                <c:pt idx="349">
                  <c:v>0.215637</c:v>
                </c:pt>
                <c:pt idx="350">
                  <c:v>0.13519300000000001</c:v>
                </c:pt>
                <c:pt idx="351">
                  <c:v>0.19140599999999999</c:v>
                </c:pt>
                <c:pt idx="352">
                  <c:v>0.17266799999999999</c:v>
                </c:pt>
                <c:pt idx="353">
                  <c:v>4.5349100000000003E-2</c:v>
                </c:pt>
                <c:pt idx="354">
                  <c:v>7.3486300000000004E-2</c:v>
                </c:pt>
                <c:pt idx="355">
                  <c:v>0.33203100000000002</c:v>
                </c:pt>
                <c:pt idx="356">
                  <c:v>0.248474</c:v>
                </c:pt>
                <c:pt idx="357">
                  <c:v>0.13830600000000001</c:v>
                </c:pt>
                <c:pt idx="358">
                  <c:v>7.1106000000000003E-2</c:v>
                </c:pt>
                <c:pt idx="359">
                  <c:v>0.15234400000000001</c:v>
                </c:pt>
                <c:pt idx="360">
                  <c:v>0.22656299999999999</c:v>
                </c:pt>
                <c:pt idx="361">
                  <c:v>-0.16015599999999999</c:v>
                </c:pt>
                <c:pt idx="362">
                  <c:v>0.11096200000000001</c:v>
                </c:pt>
                <c:pt idx="363">
                  <c:v>0.149231</c:v>
                </c:pt>
                <c:pt idx="364">
                  <c:v>3.0517599999999999E-2</c:v>
                </c:pt>
                <c:pt idx="365">
                  <c:v>0.248474</c:v>
                </c:pt>
                <c:pt idx="366">
                  <c:v>-1.6357400000000001E-2</c:v>
                </c:pt>
                <c:pt idx="367">
                  <c:v>0.140625</c:v>
                </c:pt>
                <c:pt idx="368">
                  <c:v>-1.01318E-2</c:v>
                </c:pt>
                <c:pt idx="369">
                  <c:v>0.29614299999999999</c:v>
                </c:pt>
                <c:pt idx="370">
                  <c:v>0.192993</c:v>
                </c:pt>
                <c:pt idx="371">
                  <c:v>4.6875E-2</c:v>
                </c:pt>
                <c:pt idx="372">
                  <c:v>0.15081800000000001</c:v>
                </c:pt>
                <c:pt idx="373">
                  <c:v>0.11956799999999999</c:v>
                </c:pt>
                <c:pt idx="374">
                  <c:v>7.5805700000000004E-2</c:v>
                </c:pt>
                <c:pt idx="375">
                  <c:v>8.4411600000000003E-2</c:v>
                </c:pt>
                <c:pt idx="376">
                  <c:v>6.4880400000000005E-2</c:v>
                </c:pt>
                <c:pt idx="377">
                  <c:v>6.25E-2</c:v>
                </c:pt>
                <c:pt idx="378">
                  <c:v>0.135986</c:v>
                </c:pt>
                <c:pt idx="379">
                  <c:v>2.7343800000000001E-2</c:v>
                </c:pt>
                <c:pt idx="380">
                  <c:v>-4.3701200000000003E-2</c:v>
                </c:pt>
                <c:pt idx="381" formatCode="0.00E+00">
                  <c:v>-4.6386700000000001E-3</c:v>
                </c:pt>
                <c:pt idx="382">
                  <c:v>9.1430700000000004E-2</c:v>
                </c:pt>
                <c:pt idx="383">
                  <c:v>7.9711900000000002E-2</c:v>
                </c:pt>
                <c:pt idx="384">
                  <c:v>0.23364299999999999</c:v>
                </c:pt>
                <c:pt idx="385">
                  <c:v>-9.1369599999999995E-2</c:v>
                </c:pt>
                <c:pt idx="386">
                  <c:v>0.30157499999999998</c:v>
                </c:pt>
                <c:pt idx="387">
                  <c:v>0.20941199999999999</c:v>
                </c:pt>
                <c:pt idx="388">
                  <c:v>0.17968799999999999</c:v>
                </c:pt>
                <c:pt idx="389" formatCode="0.00E+00">
                  <c:v>-5.4321300000000003E-3</c:v>
                </c:pt>
                <c:pt idx="390">
                  <c:v>1.9531300000000001E-2</c:v>
                </c:pt>
                <c:pt idx="391">
                  <c:v>0.19140599999999999</c:v>
                </c:pt>
                <c:pt idx="392">
                  <c:v>-1.0925300000000001E-2</c:v>
                </c:pt>
                <c:pt idx="393">
                  <c:v>-6.25E-2</c:v>
                </c:pt>
                <c:pt idx="394">
                  <c:v>5.46875E-2</c:v>
                </c:pt>
                <c:pt idx="395">
                  <c:v>5.0048799999999997E-2</c:v>
                </c:pt>
                <c:pt idx="396">
                  <c:v>0.211731</c:v>
                </c:pt>
                <c:pt idx="397">
                  <c:v>0.32891799999999999</c:v>
                </c:pt>
                <c:pt idx="398">
                  <c:v>0.39379900000000001</c:v>
                </c:pt>
                <c:pt idx="399">
                  <c:v>0.14221200000000001</c:v>
                </c:pt>
                <c:pt idx="400">
                  <c:v>0.296875</c:v>
                </c:pt>
                <c:pt idx="401">
                  <c:v>0.34692400000000001</c:v>
                </c:pt>
                <c:pt idx="402">
                  <c:v>6.6406300000000001E-2</c:v>
                </c:pt>
                <c:pt idx="403">
                  <c:v>0.12579299999999999</c:v>
                </c:pt>
                <c:pt idx="404">
                  <c:v>0.43518099999999998</c:v>
                </c:pt>
                <c:pt idx="405">
                  <c:v>0.17578099999999999</c:v>
                </c:pt>
                <c:pt idx="406">
                  <c:v>0.114075</c:v>
                </c:pt>
                <c:pt idx="407">
                  <c:v>0.26800499999999999</c:v>
                </c:pt>
                <c:pt idx="408">
                  <c:v>8.9111300000000004E-2</c:v>
                </c:pt>
                <c:pt idx="409">
                  <c:v>0.44140600000000002</c:v>
                </c:pt>
                <c:pt idx="410">
                  <c:v>0.22814899999999999</c:v>
                </c:pt>
                <c:pt idx="411">
                  <c:v>5.3161600000000003E-2</c:v>
                </c:pt>
                <c:pt idx="412">
                  <c:v>0.13519300000000001</c:v>
                </c:pt>
                <c:pt idx="413">
                  <c:v>0.27581800000000001</c:v>
                </c:pt>
                <c:pt idx="414">
                  <c:v>-2.1850600000000001E-2</c:v>
                </c:pt>
                <c:pt idx="415">
                  <c:v>-0.16406299999999999</c:v>
                </c:pt>
                <c:pt idx="416">
                  <c:v>0.210205</c:v>
                </c:pt>
                <c:pt idx="417">
                  <c:v>-0.114014</c:v>
                </c:pt>
                <c:pt idx="418">
                  <c:v>-0.221863</c:v>
                </c:pt>
                <c:pt idx="419">
                  <c:v>0.29766799999999999</c:v>
                </c:pt>
                <c:pt idx="420">
                  <c:v>9.2224100000000003E-2</c:v>
                </c:pt>
                <c:pt idx="421">
                  <c:v>-0.101563</c:v>
                </c:pt>
                <c:pt idx="422">
                  <c:v>-0.33355699999999999</c:v>
                </c:pt>
                <c:pt idx="423">
                  <c:v>-8.0444299999999996E-2</c:v>
                </c:pt>
                <c:pt idx="424">
                  <c:v>1.2512199999999999E-2</c:v>
                </c:pt>
                <c:pt idx="425">
                  <c:v>9.3017600000000006E-2</c:v>
                </c:pt>
                <c:pt idx="426">
                  <c:v>-0.16015599999999999</c:v>
                </c:pt>
                <c:pt idx="427">
                  <c:v>-9.1369599999999995E-2</c:v>
                </c:pt>
                <c:pt idx="428">
                  <c:v>-6.4819299999999996E-2</c:v>
                </c:pt>
                <c:pt idx="429">
                  <c:v>-8.3557099999999995E-2</c:v>
                </c:pt>
                <c:pt idx="430" formatCode="0.00E+00">
                  <c:v>7.8125E-3</c:v>
                </c:pt>
                <c:pt idx="431">
                  <c:v>-0.117188</c:v>
                </c:pt>
                <c:pt idx="432">
                  <c:v>-5.5419900000000001E-2</c:v>
                </c:pt>
                <c:pt idx="433">
                  <c:v>-1.2451200000000001E-2</c:v>
                </c:pt>
                <c:pt idx="434">
                  <c:v>5.46875E-2</c:v>
                </c:pt>
                <c:pt idx="435">
                  <c:v>-0.101563</c:v>
                </c:pt>
                <c:pt idx="436">
                  <c:v>-0.13122600000000001</c:v>
                </c:pt>
                <c:pt idx="437">
                  <c:v>-0.142151</c:v>
                </c:pt>
                <c:pt idx="438">
                  <c:v>9.375E-2</c:v>
                </c:pt>
                <c:pt idx="439">
                  <c:v>-0.11480700000000001</c:v>
                </c:pt>
                <c:pt idx="440">
                  <c:v>-0.15545700000000001</c:v>
                </c:pt>
                <c:pt idx="441">
                  <c:v>-4.9987799999999999E-2</c:v>
                </c:pt>
                <c:pt idx="442">
                  <c:v>-0.15698200000000001</c:v>
                </c:pt>
                <c:pt idx="443">
                  <c:v>-0.13592499999999999</c:v>
                </c:pt>
                <c:pt idx="444">
                  <c:v>-0.14294399999999999</c:v>
                </c:pt>
                <c:pt idx="445">
                  <c:v>-7.5744599999999995E-2</c:v>
                </c:pt>
                <c:pt idx="446">
                  <c:v>-0.15307599999999999</c:v>
                </c:pt>
                <c:pt idx="447">
                  <c:v>-9.8388699999999996E-2</c:v>
                </c:pt>
                <c:pt idx="448">
                  <c:v>-1.2451200000000001E-2</c:v>
                </c:pt>
                <c:pt idx="449">
                  <c:v>-0.13122600000000001</c:v>
                </c:pt>
                <c:pt idx="450">
                  <c:v>-0.159363</c:v>
                </c:pt>
                <c:pt idx="451">
                  <c:v>5.0781300000000001E-2</c:v>
                </c:pt>
                <c:pt idx="452">
                  <c:v>-1.01318E-2</c:v>
                </c:pt>
                <c:pt idx="453">
                  <c:v>-9.7656300000000001E-2</c:v>
                </c:pt>
                <c:pt idx="454">
                  <c:v>-1.6357400000000001E-2</c:v>
                </c:pt>
                <c:pt idx="455">
                  <c:v>-1.32446E-2</c:v>
                </c:pt>
                <c:pt idx="456">
                  <c:v>-2.7343800000000001E-2</c:v>
                </c:pt>
                <c:pt idx="457">
                  <c:v>0.16253699999999999</c:v>
                </c:pt>
                <c:pt idx="458">
                  <c:v>-4.6081499999999997E-2</c:v>
                </c:pt>
                <c:pt idx="459" formatCode="0.00E+00">
                  <c:v>3.90625E-3</c:v>
                </c:pt>
                <c:pt idx="460" formatCode="0.00E+00">
                  <c:v>-3.1127899999999998E-3</c:v>
                </c:pt>
                <c:pt idx="461">
                  <c:v>2.34375E-2</c:v>
                </c:pt>
                <c:pt idx="462">
                  <c:v>-2.2644000000000001E-2</c:v>
                </c:pt>
                <c:pt idx="463" formatCode="0.00E+00">
                  <c:v>-3.90625E-3</c:v>
                </c:pt>
                <c:pt idx="464">
                  <c:v>-0.12573200000000001</c:v>
                </c:pt>
                <c:pt idx="465">
                  <c:v>-6.5612799999999999E-2</c:v>
                </c:pt>
                <c:pt idx="466">
                  <c:v>-8.59375E-2</c:v>
                </c:pt>
                <c:pt idx="467" formatCode="0.00E+00">
                  <c:v>6.2866199999999997E-3</c:v>
                </c:pt>
                <c:pt idx="468">
                  <c:v>0.164856</c:v>
                </c:pt>
                <c:pt idx="469">
                  <c:v>0.31097399999999997</c:v>
                </c:pt>
                <c:pt idx="470">
                  <c:v>-5.2307100000000002E-2</c:v>
                </c:pt>
                <c:pt idx="471">
                  <c:v>-0.32104500000000002</c:v>
                </c:pt>
                <c:pt idx="472">
                  <c:v>-5.0781300000000001E-2</c:v>
                </c:pt>
                <c:pt idx="473">
                  <c:v>-0.163269</c:v>
                </c:pt>
                <c:pt idx="474">
                  <c:v>-7.03125E-2</c:v>
                </c:pt>
                <c:pt idx="475">
                  <c:v>-6.4025899999999997E-2</c:v>
                </c:pt>
                <c:pt idx="476" formatCode="0.00E+00">
                  <c:v>-4.5474699999999999E-13</c:v>
                </c:pt>
                <c:pt idx="477">
                  <c:v>-0.11792</c:v>
                </c:pt>
                <c:pt idx="478">
                  <c:v>-0.17578099999999999</c:v>
                </c:pt>
                <c:pt idx="479">
                  <c:v>-0.1875</c:v>
                </c:pt>
                <c:pt idx="480">
                  <c:v>-0.19531299999999999</c:v>
                </c:pt>
                <c:pt idx="481" formatCode="0.00E+00">
                  <c:v>-4.5474699999999999E-13</c:v>
                </c:pt>
                <c:pt idx="482">
                  <c:v>-0.13903799999999999</c:v>
                </c:pt>
                <c:pt idx="483">
                  <c:v>4.5349100000000003E-2</c:v>
                </c:pt>
                <c:pt idx="484">
                  <c:v>-9.6862799999999999E-2</c:v>
                </c:pt>
                <c:pt idx="485">
                  <c:v>-0.129639</c:v>
                </c:pt>
                <c:pt idx="486">
                  <c:v>9.0637200000000001E-2</c:v>
                </c:pt>
                <c:pt idx="487" formatCode="0.00E+00">
                  <c:v>8.6059599999999993E-3</c:v>
                </c:pt>
                <c:pt idx="488">
                  <c:v>1.5625E-2</c:v>
                </c:pt>
                <c:pt idx="489">
                  <c:v>-0.19140599999999999</c:v>
                </c:pt>
                <c:pt idx="490">
                  <c:v>1.01929E-2</c:v>
                </c:pt>
                <c:pt idx="491">
                  <c:v>3.3630399999999998E-2</c:v>
                </c:pt>
                <c:pt idx="492">
                  <c:v>-7.5744599999999995E-2</c:v>
                </c:pt>
                <c:pt idx="493">
                  <c:v>-4.3701200000000003E-2</c:v>
                </c:pt>
                <c:pt idx="494" formatCode="0.00E+00">
                  <c:v>-5.4321300000000003E-3</c:v>
                </c:pt>
                <c:pt idx="495">
                  <c:v>-0.11480700000000001</c:v>
                </c:pt>
                <c:pt idx="496">
                  <c:v>-2.8076199999999999E-2</c:v>
                </c:pt>
                <c:pt idx="497">
                  <c:v>-0.24218799999999999</c:v>
                </c:pt>
                <c:pt idx="498">
                  <c:v>-0.119507</c:v>
                </c:pt>
                <c:pt idx="499" formatCode="0.00E+00">
                  <c:v>9.3994100000000004E-3</c:v>
                </c:pt>
                <c:pt idx="500">
                  <c:v>1.5625E-2</c:v>
                </c:pt>
                <c:pt idx="501">
                  <c:v>-5.8593800000000001E-2</c:v>
                </c:pt>
                <c:pt idx="502" formatCode="0.00E+00">
                  <c:v>-9.3383800000000003E-3</c:v>
                </c:pt>
                <c:pt idx="503">
                  <c:v>-5.3100599999999998E-2</c:v>
                </c:pt>
                <c:pt idx="504">
                  <c:v>-0.14453099999999999</c:v>
                </c:pt>
                <c:pt idx="505">
                  <c:v>4.0649400000000002E-2</c:v>
                </c:pt>
                <c:pt idx="506">
                  <c:v>2.97241E-2</c:v>
                </c:pt>
                <c:pt idx="507">
                  <c:v>-5.5419900000000001E-2</c:v>
                </c:pt>
                <c:pt idx="508">
                  <c:v>-0.36328100000000002</c:v>
                </c:pt>
                <c:pt idx="509">
                  <c:v>8.5205100000000006E-2</c:v>
                </c:pt>
                <c:pt idx="510">
                  <c:v>-0.102295</c:v>
                </c:pt>
                <c:pt idx="511">
                  <c:v>-0.14605699999999999</c:v>
                </c:pt>
                <c:pt idx="512">
                  <c:v>-0.121826</c:v>
                </c:pt>
                <c:pt idx="513">
                  <c:v>-0.45623799999999998</c:v>
                </c:pt>
                <c:pt idx="514">
                  <c:v>-0.23046900000000001</c:v>
                </c:pt>
                <c:pt idx="515">
                  <c:v>-0.19140599999999999</c:v>
                </c:pt>
                <c:pt idx="516">
                  <c:v>-0.12109399999999999</c:v>
                </c:pt>
                <c:pt idx="517">
                  <c:v>-7.6538099999999998E-2</c:v>
                </c:pt>
                <c:pt idx="518">
                  <c:v>-3.90625E-2</c:v>
                </c:pt>
                <c:pt idx="519">
                  <c:v>-7.1838399999999997E-2</c:v>
                </c:pt>
                <c:pt idx="520">
                  <c:v>0.245361</c:v>
                </c:pt>
                <c:pt idx="521">
                  <c:v>-2.7343800000000001E-2</c:v>
                </c:pt>
                <c:pt idx="522">
                  <c:v>-0.16015599999999999</c:v>
                </c:pt>
                <c:pt idx="523">
                  <c:v>-0.121826</c:v>
                </c:pt>
                <c:pt idx="524">
                  <c:v>0.14843799999999999</c:v>
                </c:pt>
                <c:pt idx="525">
                  <c:v>-9.7656300000000001E-2</c:v>
                </c:pt>
                <c:pt idx="526">
                  <c:v>-2.8076199999999999E-2</c:v>
                </c:pt>
                <c:pt idx="527" formatCode="0.00E+00">
                  <c:v>5.4931600000000004E-3</c:v>
                </c:pt>
                <c:pt idx="528">
                  <c:v>2.5024399999999999E-2</c:v>
                </c:pt>
                <c:pt idx="529">
                  <c:v>1.5625E-2</c:v>
                </c:pt>
                <c:pt idx="530">
                  <c:v>-7.03125E-2</c:v>
                </c:pt>
                <c:pt idx="531">
                  <c:v>-0.174988</c:v>
                </c:pt>
                <c:pt idx="532">
                  <c:v>3.6743199999999997E-2</c:v>
                </c:pt>
                <c:pt idx="533">
                  <c:v>-0.31793199999999999</c:v>
                </c:pt>
                <c:pt idx="534">
                  <c:v>-0.17108200000000001</c:v>
                </c:pt>
                <c:pt idx="535">
                  <c:v>6.4880400000000005E-2</c:v>
                </c:pt>
                <c:pt idx="536">
                  <c:v>0.122681</c:v>
                </c:pt>
                <c:pt idx="537">
                  <c:v>-6.0119600000000002E-2</c:v>
                </c:pt>
                <c:pt idx="538">
                  <c:v>-0.254639</c:v>
                </c:pt>
                <c:pt idx="539">
                  <c:v>-0.29370099999999999</c:v>
                </c:pt>
                <c:pt idx="540">
                  <c:v>2.11182E-2</c:v>
                </c:pt>
                <c:pt idx="541">
                  <c:v>-0.164795</c:v>
                </c:pt>
                <c:pt idx="542">
                  <c:v>6.4880400000000005E-2</c:v>
                </c:pt>
                <c:pt idx="543">
                  <c:v>-0.244507</c:v>
                </c:pt>
                <c:pt idx="544">
                  <c:v>-0.13824500000000001</c:v>
                </c:pt>
                <c:pt idx="545">
                  <c:v>-9.8388699999999996E-2</c:v>
                </c:pt>
                <c:pt idx="546">
                  <c:v>3.7536600000000003E-2</c:v>
                </c:pt>
                <c:pt idx="547" formatCode="0.00E+00">
                  <c:v>1.58691E-3</c:v>
                </c:pt>
                <c:pt idx="548">
                  <c:v>-0.59375</c:v>
                </c:pt>
                <c:pt idx="549">
                  <c:v>-0.80700700000000003</c:v>
                </c:pt>
                <c:pt idx="550">
                  <c:v>-0.87811300000000003</c:v>
                </c:pt>
                <c:pt idx="551">
                  <c:v>-0.85308799999999996</c:v>
                </c:pt>
                <c:pt idx="552">
                  <c:v>-0.60308799999999996</c:v>
                </c:pt>
                <c:pt idx="553">
                  <c:v>-0.55468799999999996</c:v>
                </c:pt>
                <c:pt idx="554">
                  <c:v>-0.71325700000000003</c:v>
                </c:pt>
                <c:pt idx="555">
                  <c:v>-0.80932599999999999</c:v>
                </c:pt>
                <c:pt idx="556">
                  <c:v>-0.80468799999999996</c:v>
                </c:pt>
                <c:pt idx="557">
                  <c:v>-0.67260699999999995</c:v>
                </c:pt>
                <c:pt idx="558">
                  <c:v>-0.75390599999999997</c:v>
                </c:pt>
                <c:pt idx="559">
                  <c:v>-0.69995099999999999</c:v>
                </c:pt>
                <c:pt idx="560">
                  <c:v>-0.43359399999999998</c:v>
                </c:pt>
                <c:pt idx="561">
                  <c:v>-0.68902600000000003</c:v>
                </c:pt>
                <c:pt idx="562">
                  <c:v>-0.83276399999999995</c:v>
                </c:pt>
                <c:pt idx="563">
                  <c:v>-0.819519</c:v>
                </c:pt>
                <c:pt idx="564">
                  <c:v>-0.99920699999999996</c:v>
                </c:pt>
                <c:pt idx="565">
                  <c:v>-0.78125</c:v>
                </c:pt>
                <c:pt idx="566">
                  <c:v>-0.89215100000000003</c:v>
                </c:pt>
                <c:pt idx="567">
                  <c:v>-0.99060099999999995</c:v>
                </c:pt>
                <c:pt idx="568">
                  <c:v>-0.72656299999999996</c:v>
                </c:pt>
                <c:pt idx="569">
                  <c:v>-0.86560099999999995</c:v>
                </c:pt>
                <c:pt idx="570">
                  <c:v>-0.421875</c:v>
                </c:pt>
                <c:pt idx="571">
                  <c:v>-0.190613</c:v>
                </c:pt>
                <c:pt idx="572">
                  <c:v>-0.29919400000000002</c:v>
                </c:pt>
                <c:pt idx="573">
                  <c:v>-0.39996300000000001</c:v>
                </c:pt>
                <c:pt idx="574">
                  <c:v>-0.16558800000000001</c:v>
                </c:pt>
                <c:pt idx="575">
                  <c:v>-0.348389</c:v>
                </c:pt>
                <c:pt idx="576">
                  <c:v>-0.28198200000000001</c:v>
                </c:pt>
                <c:pt idx="577">
                  <c:v>-0.303894</c:v>
                </c:pt>
                <c:pt idx="578">
                  <c:v>-3.6682100000000002E-2</c:v>
                </c:pt>
                <c:pt idx="579">
                  <c:v>-0.28979500000000002</c:v>
                </c:pt>
                <c:pt idx="580">
                  <c:v>3.5156300000000001E-2</c:v>
                </c:pt>
                <c:pt idx="581">
                  <c:v>-0.13824500000000001</c:v>
                </c:pt>
                <c:pt idx="582">
                  <c:v>-0.23828099999999999</c:v>
                </c:pt>
                <c:pt idx="583">
                  <c:v>-0.26483200000000001</c:v>
                </c:pt>
                <c:pt idx="584">
                  <c:v>-0.20153799999999999</c:v>
                </c:pt>
                <c:pt idx="585">
                  <c:v>-0.35467500000000002</c:v>
                </c:pt>
                <c:pt idx="586">
                  <c:v>-0.40466299999999999</c:v>
                </c:pt>
                <c:pt idx="587">
                  <c:v>-0.332764</c:v>
                </c:pt>
                <c:pt idx="588">
                  <c:v>-0.36328100000000002</c:v>
                </c:pt>
                <c:pt idx="589">
                  <c:v>-0.61871299999999996</c:v>
                </c:pt>
                <c:pt idx="590">
                  <c:v>-0.59527600000000003</c:v>
                </c:pt>
                <c:pt idx="591">
                  <c:v>-0.77026399999999995</c:v>
                </c:pt>
                <c:pt idx="592">
                  <c:v>-0.29058800000000001</c:v>
                </c:pt>
                <c:pt idx="593">
                  <c:v>-2.34375E-2</c:v>
                </c:pt>
                <c:pt idx="594">
                  <c:v>-0.515625</c:v>
                </c:pt>
                <c:pt idx="595">
                  <c:v>-0.70153799999999999</c:v>
                </c:pt>
                <c:pt idx="596">
                  <c:v>-0.71795699999999996</c:v>
                </c:pt>
                <c:pt idx="597">
                  <c:v>-0.45465100000000003</c:v>
                </c:pt>
                <c:pt idx="598">
                  <c:v>-0.47967500000000002</c:v>
                </c:pt>
                <c:pt idx="599">
                  <c:v>-0.35699500000000001</c:v>
                </c:pt>
                <c:pt idx="600">
                  <c:v>-0.225769</c:v>
                </c:pt>
                <c:pt idx="601">
                  <c:v>-0.27966299999999999</c:v>
                </c:pt>
                <c:pt idx="602">
                  <c:v>-0.124207</c:v>
                </c:pt>
                <c:pt idx="603">
                  <c:v>-0.254639</c:v>
                </c:pt>
                <c:pt idx="604">
                  <c:v>2.0324700000000001E-2</c:v>
                </c:pt>
                <c:pt idx="605">
                  <c:v>-0.22808800000000001</c:v>
                </c:pt>
                <c:pt idx="606">
                  <c:v>0.265625</c:v>
                </c:pt>
                <c:pt idx="607">
                  <c:v>0.258606</c:v>
                </c:pt>
                <c:pt idx="608">
                  <c:v>0.27502399999999999</c:v>
                </c:pt>
                <c:pt idx="609">
                  <c:v>8.2031300000000001E-2</c:v>
                </c:pt>
                <c:pt idx="610">
                  <c:v>-5.8593800000000001E-2</c:v>
                </c:pt>
                <c:pt idx="611">
                  <c:v>0.12817400000000001</c:v>
                </c:pt>
                <c:pt idx="612">
                  <c:v>2.89307E-2</c:v>
                </c:pt>
                <c:pt idx="613">
                  <c:v>-8.0444299999999996E-2</c:v>
                </c:pt>
                <c:pt idx="614">
                  <c:v>2.0324700000000001E-2</c:v>
                </c:pt>
                <c:pt idx="615">
                  <c:v>0.16796900000000001</c:v>
                </c:pt>
                <c:pt idx="616">
                  <c:v>0.108643</c:v>
                </c:pt>
                <c:pt idx="617">
                  <c:v>0.19378699999999999</c:v>
                </c:pt>
                <c:pt idx="618">
                  <c:v>0.35394300000000001</c:v>
                </c:pt>
                <c:pt idx="619">
                  <c:v>9.3017600000000006E-2</c:v>
                </c:pt>
                <c:pt idx="620">
                  <c:v>0.22033700000000001</c:v>
                </c:pt>
                <c:pt idx="621">
                  <c:v>0.203125</c:v>
                </c:pt>
                <c:pt idx="622">
                  <c:v>0.42895499999999998</c:v>
                </c:pt>
                <c:pt idx="623">
                  <c:v>0.45782499999999998</c:v>
                </c:pt>
                <c:pt idx="624">
                  <c:v>0.198486</c:v>
                </c:pt>
                <c:pt idx="625">
                  <c:v>0.24609400000000001</c:v>
                </c:pt>
                <c:pt idx="626">
                  <c:v>0.44067400000000001</c:v>
                </c:pt>
                <c:pt idx="627">
                  <c:v>0.37426799999999999</c:v>
                </c:pt>
                <c:pt idx="628">
                  <c:v>0.34692400000000001</c:v>
                </c:pt>
                <c:pt idx="629">
                  <c:v>0.453125</c:v>
                </c:pt>
                <c:pt idx="630">
                  <c:v>0.44140600000000002</c:v>
                </c:pt>
                <c:pt idx="631">
                  <c:v>0.49926799999999999</c:v>
                </c:pt>
                <c:pt idx="632">
                  <c:v>0.53442400000000001</c:v>
                </c:pt>
                <c:pt idx="633">
                  <c:v>0.57659899999999997</c:v>
                </c:pt>
                <c:pt idx="634">
                  <c:v>0.68127400000000005</c:v>
                </c:pt>
                <c:pt idx="635">
                  <c:v>0.55157500000000004</c:v>
                </c:pt>
                <c:pt idx="636">
                  <c:v>0.571106</c:v>
                </c:pt>
                <c:pt idx="637">
                  <c:v>0.59375</c:v>
                </c:pt>
                <c:pt idx="638">
                  <c:v>0.50781299999999996</c:v>
                </c:pt>
                <c:pt idx="639">
                  <c:v>0.53051800000000005</c:v>
                </c:pt>
                <c:pt idx="640">
                  <c:v>0.58984400000000003</c:v>
                </c:pt>
                <c:pt idx="641">
                  <c:v>0.867981</c:v>
                </c:pt>
                <c:pt idx="642">
                  <c:v>0.83752400000000005</c:v>
                </c:pt>
                <c:pt idx="643">
                  <c:v>0.76953099999999997</c:v>
                </c:pt>
                <c:pt idx="644">
                  <c:v>0.85784899999999997</c:v>
                </c:pt>
                <c:pt idx="645">
                  <c:v>1.0531600000000001</c:v>
                </c:pt>
                <c:pt idx="646">
                  <c:v>0.95629900000000001</c:v>
                </c:pt>
                <c:pt idx="647">
                  <c:v>0.97265599999999997</c:v>
                </c:pt>
                <c:pt idx="648">
                  <c:v>0.94769300000000001</c:v>
                </c:pt>
                <c:pt idx="649">
                  <c:v>1.1359900000000001</c:v>
                </c:pt>
                <c:pt idx="650">
                  <c:v>1.0109900000000001</c:v>
                </c:pt>
                <c:pt idx="651">
                  <c:v>1.03284</c:v>
                </c:pt>
                <c:pt idx="652">
                  <c:v>1.21173</c:v>
                </c:pt>
                <c:pt idx="653">
                  <c:v>1.1156600000000001</c:v>
                </c:pt>
                <c:pt idx="654">
                  <c:v>1.0375399999999999</c:v>
                </c:pt>
                <c:pt idx="655">
                  <c:v>1.0094000000000001</c:v>
                </c:pt>
                <c:pt idx="656">
                  <c:v>1.09924</c:v>
                </c:pt>
                <c:pt idx="657">
                  <c:v>1.24536</c:v>
                </c:pt>
                <c:pt idx="658">
                  <c:v>1.30786</c:v>
                </c:pt>
                <c:pt idx="659">
                  <c:v>1.20313</c:v>
                </c:pt>
                <c:pt idx="660">
                  <c:v>1.1289100000000001</c:v>
                </c:pt>
                <c:pt idx="661">
                  <c:v>1.42737</c:v>
                </c:pt>
                <c:pt idx="662">
                  <c:v>1.2492700000000001</c:v>
                </c:pt>
                <c:pt idx="663">
                  <c:v>1.33673</c:v>
                </c:pt>
                <c:pt idx="664">
                  <c:v>1.3570599999999999</c:v>
                </c:pt>
                <c:pt idx="665">
                  <c:v>1.18909</c:v>
                </c:pt>
                <c:pt idx="666">
                  <c:v>1.1742600000000001</c:v>
                </c:pt>
                <c:pt idx="667">
                  <c:v>1.1039399999999999</c:v>
                </c:pt>
                <c:pt idx="668">
                  <c:v>1.1257900000000001</c:v>
                </c:pt>
                <c:pt idx="669">
                  <c:v>1.18048</c:v>
                </c:pt>
                <c:pt idx="670">
                  <c:v>1.19922</c:v>
                </c:pt>
                <c:pt idx="671">
                  <c:v>1.1921999999999999</c:v>
                </c:pt>
                <c:pt idx="672">
                  <c:v>1.1914100000000001</c:v>
                </c:pt>
                <c:pt idx="673">
                  <c:v>1.17578</c:v>
                </c:pt>
                <c:pt idx="674">
                  <c:v>1.0984499999999999</c:v>
                </c:pt>
                <c:pt idx="675">
                  <c:v>1.1953100000000001</c:v>
                </c:pt>
                <c:pt idx="676">
                  <c:v>1.2234499999999999</c:v>
                </c:pt>
                <c:pt idx="677">
                  <c:v>1.35626</c:v>
                </c:pt>
                <c:pt idx="678">
                  <c:v>1.31488</c:v>
                </c:pt>
                <c:pt idx="679">
                  <c:v>1.35236</c:v>
                </c:pt>
                <c:pt idx="680">
                  <c:v>1.2906500000000001</c:v>
                </c:pt>
                <c:pt idx="681">
                  <c:v>1.21021</c:v>
                </c:pt>
                <c:pt idx="682">
                  <c:v>1.26172</c:v>
                </c:pt>
                <c:pt idx="683">
                  <c:v>1.2539100000000001</c:v>
                </c:pt>
                <c:pt idx="684">
                  <c:v>1.21252</c:v>
                </c:pt>
                <c:pt idx="685">
                  <c:v>1.1796899999999999</c:v>
                </c:pt>
                <c:pt idx="686">
                  <c:v>1.44611</c:v>
                </c:pt>
                <c:pt idx="687">
                  <c:v>1.22034</c:v>
                </c:pt>
                <c:pt idx="688">
                  <c:v>1.3000499999999999</c:v>
                </c:pt>
                <c:pt idx="689">
                  <c:v>1.21722</c:v>
                </c:pt>
                <c:pt idx="690">
                  <c:v>1.15472</c:v>
                </c:pt>
                <c:pt idx="691">
                  <c:v>1.3609599999999999</c:v>
                </c:pt>
                <c:pt idx="692">
                  <c:v>1.3586400000000001</c:v>
                </c:pt>
                <c:pt idx="693">
                  <c:v>1.26953</c:v>
                </c:pt>
                <c:pt idx="694">
                  <c:v>1.2297400000000001</c:v>
                </c:pt>
                <c:pt idx="695">
                  <c:v>1.1140699999999999</c:v>
                </c:pt>
                <c:pt idx="696">
                  <c:v>1.28986</c:v>
                </c:pt>
                <c:pt idx="697">
                  <c:v>1.0898399999999999</c:v>
                </c:pt>
                <c:pt idx="698">
                  <c:v>1.2265600000000001</c:v>
                </c:pt>
                <c:pt idx="699">
                  <c:v>1.21875</c:v>
                </c:pt>
                <c:pt idx="700">
                  <c:v>1.2875399999999999</c:v>
                </c:pt>
                <c:pt idx="701">
                  <c:v>1.0476700000000001</c:v>
                </c:pt>
                <c:pt idx="702">
                  <c:v>1.38208</c:v>
                </c:pt>
                <c:pt idx="703">
                  <c:v>1.13361</c:v>
                </c:pt>
                <c:pt idx="704">
                  <c:v>1.02972</c:v>
                </c:pt>
                <c:pt idx="705">
                  <c:v>1.26563</c:v>
                </c:pt>
                <c:pt idx="706">
                  <c:v>1.1914100000000001</c:v>
                </c:pt>
                <c:pt idx="707">
                  <c:v>1.33911</c:v>
                </c:pt>
                <c:pt idx="708">
                  <c:v>0.98126199999999997</c:v>
                </c:pt>
                <c:pt idx="709">
                  <c:v>1.1742600000000001</c:v>
                </c:pt>
                <c:pt idx="710">
                  <c:v>1.40784</c:v>
                </c:pt>
                <c:pt idx="711">
                  <c:v>1.2703199999999999</c:v>
                </c:pt>
                <c:pt idx="712">
                  <c:v>1.2672099999999999</c:v>
                </c:pt>
                <c:pt idx="713">
                  <c:v>1.2773399999999999</c:v>
                </c:pt>
                <c:pt idx="714">
                  <c:v>1.2734399999999999</c:v>
                </c:pt>
                <c:pt idx="715">
                  <c:v>1.1656500000000001</c:v>
                </c:pt>
                <c:pt idx="716">
                  <c:v>1.1430100000000001</c:v>
                </c:pt>
                <c:pt idx="717">
                  <c:v>1.1210899999999999</c:v>
                </c:pt>
                <c:pt idx="718">
                  <c:v>1.10938</c:v>
                </c:pt>
                <c:pt idx="719">
                  <c:v>1.2055100000000001</c:v>
                </c:pt>
                <c:pt idx="720">
                  <c:v>1.2023900000000001</c:v>
                </c:pt>
                <c:pt idx="721">
                  <c:v>1.2687999999999999</c:v>
                </c:pt>
                <c:pt idx="722">
                  <c:v>1.13751</c:v>
                </c:pt>
                <c:pt idx="723">
                  <c:v>1.0726899999999999</c:v>
                </c:pt>
                <c:pt idx="724">
                  <c:v>1.2468900000000001</c:v>
                </c:pt>
                <c:pt idx="725">
                  <c:v>1.2578100000000001</c:v>
                </c:pt>
                <c:pt idx="726">
                  <c:v>1.21411</c:v>
                </c:pt>
                <c:pt idx="727">
                  <c:v>1.3640699999999999</c:v>
                </c:pt>
                <c:pt idx="728">
                  <c:v>1.1430100000000001</c:v>
                </c:pt>
                <c:pt idx="729">
                  <c:v>1.1101700000000001</c:v>
                </c:pt>
                <c:pt idx="730">
                  <c:v>1.20703</c:v>
                </c:pt>
                <c:pt idx="731">
                  <c:v>1.1047400000000001</c:v>
                </c:pt>
                <c:pt idx="732">
                  <c:v>1.16876</c:v>
                </c:pt>
                <c:pt idx="733">
                  <c:v>1.1226799999999999</c:v>
                </c:pt>
                <c:pt idx="734">
                  <c:v>1.1555200000000001</c:v>
                </c:pt>
                <c:pt idx="735">
                  <c:v>1.31409</c:v>
                </c:pt>
                <c:pt idx="736">
                  <c:v>1.2023900000000001</c:v>
                </c:pt>
                <c:pt idx="737">
                  <c:v>1.10083</c:v>
                </c:pt>
                <c:pt idx="738">
                  <c:v>1.1328100000000001</c:v>
                </c:pt>
                <c:pt idx="739">
                  <c:v>1.0101899999999999</c:v>
                </c:pt>
                <c:pt idx="740">
                  <c:v>0.95861799999999997</c:v>
                </c:pt>
                <c:pt idx="741">
                  <c:v>1.0445599999999999</c:v>
                </c:pt>
                <c:pt idx="742">
                  <c:v>1.00861</c:v>
                </c:pt>
                <c:pt idx="743">
                  <c:v>1.04376</c:v>
                </c:pt>
                <c:pt idx="744">
                  <c:v>1.1796899999999999</c:v>
                </c:pt>
                <c:pt idx="745">
                  <c:v>0.97973600000000005</c:v>
                </c:pt>
                <c:pt idx="746">
                  <c:v>0.914856</c:v>
                </c:pt>
                <c:pt idx="747">
                  <c:v>1.1594199999999999</c:v>
                </c:pt>
                <c:pt idx="748">
                  <c:v>0.94299299999999997</c:v>
                </c:pt>
                <c:pt idx="749">
                  <c:v>1.0656699999999999</c:v>
                </c:pt>
                <c:pt idx="750">
                  <c:v>1.2195400000000001</c:v>
                </c:pt>
                <c:pt idx="751">
                  <c:v>1.2351700000000001</c:v>
                </c:pt>
                <c:pt idx="752">
                  <c:v>1.23126</c:v>
                </c:pt>
                <c:pt idx="753">
                  <c:v>1.06409</c:v>
                </c:pt>
                <c:pt idx="754">
                  <c:v>1.08521</c:v>
                </c:pt>
                <c:pt idx="755">
                  <c:v>1.06409</c:v>
                </c:pt>
                <c:pt idx="756">
                  <c:v>1.09222</c:v>
                </c:pt>
                <c:pt idx="757">
                  <c:v>0.91723600000000005</c:v>
                </c:pt>
                <c:pt idx="758">
                  <c:v>0.76879900000000001</c:v>
                </c:pt>
                <c:pt idx="759">
                  <c:v>1.1664399999999999</c:v>
                </c:pt>
                <c:pt idx="760">
                  <c:v>0.97656299999999996</c:v>
                </c:pt>
                <c:pt idx="761">
                  <c:v>1.2906500000000001</c:v>
                </c:pt>
                <c:pt idx="762">
                  <c:v>1.1242700000000001</c:v>
                </c:pt>
                <c:pt idx="763">
                  <c:v>1.0601799999999999</c:v>
                </c:pt>
                <c:pt idx="764">
                  <c:v>1.08362</c:v>
                </c:pt>
                <c:pt idx="765">
                  <c:v>1.0585899999999999</c:v>
                </c:pt>
                <c:pt idx="766">
                  <c:v>1.3601700000000001</c:v>
                </c:pt>
                <c:pt idx="767">
                  <c:v>0.97192400000000001</c:v>
                </c:pt>
                <c:pt idx="768">
                  <c:v>1.05707</c:v>
                </c:pt>
                <c:pt idx="769">
                  <c:v>1.0719000000000001</c:v>
                </c:pt>
                <c:pt idx="770">
                  <c:v>1.15472</c:v>
                </c:pt>
                <c:pt idx="771">
                  <c:v>1.16333</c:v>
                </c:pt>
                <c:pt idx="772">
                  <c:v>1.23285</c:v>
                </c:pt>
                <c:pt idx="773">
                  <c:v>1.0773900000000001</c:v>
                </c:pt>
                <c:pt idx="774">
                  <c:v>1.1601600000000001</c:v>
                </c:pt>
                <c:pt idx="775">
                  <c:v>1.1296999999999999</c:v>
                </c:pt>
                <c:pt idx="776">
                  <c:v>1.2180200000000001</c:v>
                </c:pt>
                <c:pt idx="777">
                  <c:v>1.05237</c:v>
                </c:pt>
                <c:pt idx="778">
                  <c:v>1.04535</c:v>
                </c:pt>
                <c:pt idx="779">
                  <c:v>1.0039100000000001</c:v>
                </c:pt>
                <c:pt idx="780">
                  <c:v>0.96801800000000005</c:v>
                </c:pt>
                <c:pt idx="781">
                  <c:v>1.2578100000000001</c:v>
                </c:pt>
                <c:pt idx="782">
                  <c:v>1.05237</c:v>
                </c:pt>
                <c:pt idx="783">
                  <c:v>0.82269300000000001</c:v>
                </c:pt>
                <c:pt idx="784">
                  <c:v>1.1484399999999999</c:v>
                </c:pt>
                <c:pt idx="785">
                  <c:v>1.3258099999999999</c:v>
                </c:pt>
                <c:pt idx="786">
                  <c:v>0.89141800000000004</c:v>
                </c:pt>
                <c:pt idx="787">
                  <c:v>1.06488</c:v>
                </c:pt>
                <c:pt idx="788">
                  <c:v>1.03125</c:v>
                </c:pt>
                <c:pt idx="789">
                  <c:v>1.03284</c:v>
                </c:pt>
                <c:pt idx="790">
                  <c:v>0.89843799999999996</c:v>
                </c:pt>
                <c:pt idx="791">
                  <c:v>0.97424299999999997</c:v>
                </c:pt>
                <c:pt idx="792">
                  <c:v>0.96331800000000001</c:v>
                </c:pt>
                <c:pt idx="793">
                  <c:v>0.88519300000000001</c:v>
                </c:pt>
                <c:pt idx="794">
                  <c:v>0.87738000000000005</c:v>
                </c:pt>
                <c:pt idx="795">
                  <c:v>0.930481</c:v>
                </c:pt>
                <c:pt idx="796">
                  <c:v>0.883606</c:v>
                </c:pt>
                <c:pt idx="797">
                  <c:v>0.80004900000000001</c:v>
                </c:pt>
                <c:pt idx="798">
                  <c:v>1.0445599999999999</c:v>
                </c:pt>
                <c:pt idx="799">
                  <c:v>0.97345000000000004</c:v>
                </c:pt>
                <c:pt idx="800">
                  <c:v>1.02112</c:v>
                </c:pt>
                <c:pt idx="801">
                  <c:v>1.02582</c:v>
                </c:pt>
                <c:pt idx="802">
                  <c:v>1.16797</c:v>
                </c:pt>
                <c:pt idx="803">
                  <c:v>0.640625</c:v>
                </c:pt>
                <c:pt idx="804">
                  <c:v>0.97814900000000005</c:v>
                </c:pt>
                <c:pt idx="805">
                  <c:v>1.00159</c:v>
                </c:pt>
                <c:pt idx="806">
                  <c:v>0.8125</c:v>
                </c:pt>
                <c:pt idx="807">
                  <c:v>1.1015600000000001</c:v>
                </c:pt>
                <c:pt idx="808">
                  <c:v>0.977356</c:v>
                </c:pt>
                <c:pt idx="809">
                  <c:v>0.98675500000000005</c:v>
                </c:pt>
                <c:pt idx="810">
                  <c:v>0.97503700000000004</c:v>
                </c:pt>
                <c:pt idx="811">
                  <c:v>0.90551800000000005</c:v>
                </c:pt>
                <c:pt idx="812">
                  <c:v>0.96563699999999997</c:v>
                </c:pt>
                <c:pt idx="813">
                  <c:v>0.80786100000000005</c:v>
                </c:pt>
                <c:pt idx="814">
                  <c:v>0.99145499999999998</c:v>
                </c:pt>
                <c:pt idx="815">
                  <c:v>0.97265599999999997</c:v>
                </c:pt>
                <c:pt idx="816">
                  <c:v>1.0797099999999999</c:v>
                </c:pt>
                <c:pt idx="817">
                  <c:v>0.88989300000000005</c:v>
                </c:pt>
                <c:pt idx="818">
                  <c:v>0.85003700000000004</c:v>
                </c:pt>
                <c:pt idx="819">
                  <c:v>1.2468900000000001</c:v>
                </c:pt>
                <c:pt idx="820">
                  <c:v>1.1218900000000001</c:v>
                </c:pt>
                <c:pt idx="821">
                  <c:v>1.1210899999999999</c:v>
                </c:pt>
                <c:pt idx="822">
                  <c:v>1.08673</c:v>
                </c:pt>
                <c:pt idx="823">
                  <c:v>1.0344199999999999</c:v>
                </c:pt>
                <c:pt idx="824">
                  <c:v>0.91253700000000004</c:v>
                </c:pt>
                <c:pt idx="825">
                  <c:v>0.95941200000000004</c:v>
                </c:pt>
                <c:pt idx="826">
                  <c:v>1.02661</c:v>
                </c:pt>
                <c:pt idx="827">
                  <c:v>1.06488</c:v>
                </c:pt>
                <c:pt idx="828">
                  <c:v>0.93518100000000004</c:v>
                </c:pt>
                <c:pt idx="829">
                  <c:v>1.0039100000000001</c:v>
                </c:pt>
                <c:pt idx="830">
                  <c:v>0.87347399999999997</c:v>
                </c:pt>
                <c:pt idx="831">
                  <c:v>0.95239300000000005</c:v>
                </c:pt>
                <c:pt idx="832">
                  <c:v>0.99609400000000003</c:v>
                </c:pt>
                <c:pt idx="833">
                  <c:v>0.953125</c:v>
                </c:pt>
                <c:pt idx="834">
                  <c:v>0.87109400000000003</c:v>
                </c:pt>
                <c:pt idx="835">
                  <c:v>0.87109400000000003</c:v>
                </c:pt>
                <c:pt idx="836">
                  <c:v>0.94689900000000005</c:v>
                </c:pt>
                <c:pt idx="837">
                  <c:v>0.63989300000000005</c:v>
                </c:pt>
                <c:pt idx="838">
                  <c:v>0.86407500000000004</c:v>
                </c:pt>
                <c:pt idx="839">
                  <c:v>0.80395499999999998</c:v>
                </c:pt>
                <c:pt idx="840">
                  <c:v>0.883606</c:v>
                </c:pt>
                <c:pt idx="841">
                  <c:v>0.86486799999999997</c:v>
                </c:pt>
                <c:pt idx="842">
                  <c:v>0.89221200000000001</c:v>
                </c:pt>
                <c:pt idx="843">
                  <c:v>1.03986</c:v>
                </c:pt>
                <c:pt idx="844">
                  <c:v>1.0422400000000001</c:v>
                </c:pt>
                <c:pt idx="845">
                  <c:v>0.84845000000000004</c:v>
                </c:pt>
                <c:pt idx="846">
                  <c:v>0.82421900000000003</c:v>
                </c:pt>
                <c:pt idx="847">
                  <c:v>0.97894300000000001</c:v>
                </c:pt>
                <c:pt idx="848">
                  <c:v>0.93206800000000001</c:v>
                </c:pt>
                <c:pt idx="849">
                  <c:v>0.92816200000000004</c:v>
                </c:pt>
                <c:pt idx="850">
                  <c:v>0.914856</c:v>
                </c:pt>
                <c:pt idx="851">
                  <c:v>0.95159899999999997</c:v>
                </c:pt>
                <c:pt idx="852">
                  <c:v>1.15625</c:v>
                </c:pt>
                <c:pt idx="853">
                  <c:v>0.61016800000000004</c:v>
                </c:pt>
                <c:pt idx="854">
                  <c:v>1.0078100000000001</c:v>
                </c:pt>
                <c:pt idx="855">
                  <c:v>0.81720000000000004</c:v>
                </c:pt>
                <c:pt idx="856">
                  <c:v>1.03986</c:v>
                </c:pt>
                <c:pt idx="857">
                  <c:v>0.765625</c:v>
                </c:pt>
                <c:pt idx="858">
                  <c:v>0.81640599999999997</c:v>
                </c:pt>
                <c:pt idx="859">
                  <c:v>0.87738000000000005</c:v>
                </c:pt>
                <c:pt idx="860">
                  <c:v>0.921875</c:v>
                </c:pt>
                <c:pt idx="861">
                  <c:v>0.99377400000000005</c:v>
                </c:pt>
                <c:pt idx="862">
                  <c:v>0.97973600000000005</c:v>
                </c:pt>
                <c:pt idx="863">
                  <c:v>0.76098600000000005</c:v>
                </c:pt>
                <c:pt idx="864">
                  <c:v>0.88207999999999998</c:v>
                </c:pt>
                <c:pt idx="865">
                  <c:v>0.84845000000000004</c:v>
                </c:pt>
                <c:pt idx="866">
                  <c:v>0.84454300000000004</c:v>
                </c:pt>
                <c:pt idx="867">
                  <c:v>0.84692400000000001</c:v>
                </c:pt>
                <c:pt idx="868">
                  <c:v>1.0281400000000001</c:v>
                </c:pt>
                <c:pt idx="869">
                  <c:v>1.02972</c:v>
                </c:pt>
                <c:pt idx="870">
                  <c:v>0.84613000000000005</c:v>
                </c:pt>
                <c:pt idx="871">
                  <c:v>0.80938699999999997</c:v>
                </c:pt>
                <c:pt idx="872">
                  <c:v>0.81097399999999997</c:v>
                </c:pt>
                <c:pt idx="873">
                  <c:v>0.83361799999999997</c:v>
                </c:pt>
                <c:pt idx="874">
                  <c:v>0.74847399999999997</c:v>
                </c:pt>
                <c:pt idx="875">
                  <c:v>0.99768100000000004</c:v>
                </c:pt>
                <c:pt idx="876">
                  <c:v>0.84063699999999997</c:v>
                </c:pt>
                <c:pt idx="877">
                  <c:v>0.89300500000000005</c:v>
                </c:pt>
                <c:pt idx="878">
                  <c:v>0.98284899999999997</c:v>
                </c:pt>
                <c:pt idx="879">
                  <c:v>0.90002400000000005</c:v>
                </c:pt>
                <c:pt idx="880">
                  <c:v>0.84613000000000005</c:v>
                </c:pt>
                <c:pt idx="881">
                  <c:v>0.82739300000000005</c:v>
                </c:pt>
                <c:pt idx="882">
                  <c:v>0.77270499999999998</c:v>
                </c:pt>
                <c:pt idx="883">
                  <c:v>0.82501199999999997</c:v>
                </c:pt>
                <c:pt idx="884">
                  <c:v>0.89300500000000005</c:v>
                </c:pt>
                <c:pt idx="885">
                  <c:v>1.0351600000000001</c:v>
                </c:pt>
                <c:pt idx="886">
                  <c:v>0.98828099999999997</c:v>
                </c:pt>
                <c:pt idx="887">
                  <c:v>1.0531600000000001</c:v>
                </c:pt>
                <c:pt idx="888">
                  <c:v>0.67114300000000005</c:v>
                </c:pt>
                <c:pt idx="889">
                  <c:v>0.88519300000000001</c:v>
                </c:pt>
                <c:pt idx="890">
                  <c:v>0.89453099999999997</c:v>
                </c:pt>
                <c:pt idx="891">
                  <c:v>0.81408700000000001</c:v>
                </c:pt>
                <c:pt idx="892">
                  <c:v>0.84924299999999997</c:v>
                </c:pt>
                <c:pt idx="893">
                  <c:v>0.73205600000000004</c:v>
                </c:pt>
                <c:pt idx="894">
                  <c:v>0.80859400000000003</c:v>
                </c:pt>
                <c:pt idx="895">
                  <c:v>0.81408700000000001</c:v>
                </c:pt>
                <c:pt idx="896">
                  <c:v>0.94689900000000005</c:v>
                </c:pt>
                <c:pt idx="897">
                  <c:v>0.76409899999999997</c:v>
                </c:pt>
                <c:pt idx="898">
                  <c:v>0.73205600000000004</c:v>
                </c:pt>
                <c:pt idx="899">
                  <c:v>0.62970000000000004</c:v>
                </c:pt>
                <c:pt idx="900">
                  <c:v>0.73205600000000004</c:v>
                </c:pt>
                <c:pt idx="901">
                  <c:v>0.92266800000000004</c:v>
                </c:pt>
                <c:pt idx="902">
                  <c:v>0.88909899999999997</c:v>
                </c:pt>
                <c:pt idx="903">
                  <c:v>0.69769300000000001</c:v>
                </c:pt>
                <c:pt idx="904">
                  <c:v>0.84222399999999997</c:v>
                </c:pt>
                <c:pt idx="905">
                  <c:v>0.70550500000000005</c:v>
                </c:pt>
                <c:pt idx="906">
                  <c:v>0.90472399999999997</c:v>
                </c:pt>
                <c:pt idx="907">
                  <c:v>0.95782500000000004</c:v>
                </c:pt>
                <c:pt idx="908">
                  <c:v>0.83441200000000004</c:v>
                </c:pt>
                <c:pt idx="909">
                  <c:v>0.54925500000000005</c:v>
                </c:pt>
                <c:pt idx="910">
                  <c:v>0.69848600000000005</c:v>
                </c:pt>
                <c:pt idx="911">
                  <c:v>0.52581800000000001</c:v>
                </c:pt>
                <c:pt idx="912">
                  <c:v>0.76641800000000004</c:v>
                </c:pt>
                <c:pt idx="913">
                  <c:v>0.79534899999999997</c:v>
                </c:pt>
                <c:pt idx="914">
                  <c:v>0.86175500000000005</c:v>
                </c:pt>
                <c:pt idx="915">
                  <c:v>0.82421900000000003</c:v>
                </c:pt>
                <c:pt idx="916">
                  <c:v>0.63049299999999997</c:v>
                </c:pt>
                <c:pt idx="917">
                  <c:v>0.71563699999999997</c:v>
                </c:pt>
                <c:pt idx="918">
                  <c:v>0.79846200000000001</c:v>
                </c:pt>
                <c:pt idx="919">
                  <c:v>0.90313699999999997</c:v>
                </c:pt>
                <c:pt idx="920">
                  <c:v>0.94220000000000004</c:v>
                </c:pt>
                <c:pt idx="921">
                  <c:v>0.82421900000000003</c:v>
                </c:pt>
                <c:pt idx="922">
                  <c:v>0.99926800000000005</c:v>
                </c:pt>
                <c:pt idx="923">
                  <c:v>0.66174299999999997</c:v>
                </c:pt>
                <c:pt idx="924">
                  <c:v>0.71875</c:v>
                </c:pt>
                <c:pt idx="925">
                  <c:v>0.77661100000000005</c:v>
                </c:pt>
                <c:pt idx="926">
                  <c:v>0.77191200000000004</c:v>
                </c:pt>
                <c:pt idx="927">
                  <c:v>0.90161100000000005</c:v>
                </c:pt>
                <c:pt idx="928">
                  <c:v>0.81720000000000004</c:v>
                </c:pt>
                <c:pt idx="929">
                  <c:v>0.61486799999999997</c:v>
                </c:pt>
                <c:pt idx="930">
                  <c:v>0.91723600000000005</c:v>
                </c:pt>
                <c:pt idx="931">
                  <c:v>0.946106</c:v>
                </c:pt>
                <c:pt idx="932">
                  <c:v>0.54455600000000004</c:v>
                </c:pt>
                <c:pt idx="933">
                  <c:v>0.79223600000000005</c:v>
                </c:pt>
                <c:pt idx="934">
                  <c:v>0.48205599999999998</c:v>
                </c:pt>
                <c:pt idx="935">
                  <c:v>0.88439900000000005</c:v>
                </c:pt>
                <c:pt idx="936">
                  <c:v>0.69531299999999996</c:v>
                </c:pt>
                <c:pt idx="937">
                  <c:v>0.76251199999999997</c:v>
                </c:pt>
                <c:pt idx="938">
                  <c:v>0.53832999999999998</c:v>
                </c:pt>
                <c:pt idx="939">
                  <c:v>0.625</c:v>
                </c:pt>
                <c:pt idx="940">
                  <c:v>0.77111799999999997</c:v>
                </c:pt>
                <c:pt idx="941">
                  <c:v>0.91955600000000004</c:v>
                </c:pt>
                <c:pt idx="942">
                  <c:v>0.53204300000000004</c:v>
                </c:pt>
                <c:pt idx="943">
                  <c:v>0.67895499999999998</c:v>
                </c:pt>
                <c:pt idx="944">
                  <c:v>0.63128700000000004</c:v>
                </c:pt>
                <c:pt idx="945">
                  <c:v>0.86016800000000004</c:v>
                </c:pt>
                <c:pt idx="946">
                  <c:v>0.62188699999999997</c:v>
                </c:pt>
                <c:pt idx="947">
                  <c:v>0.57891800000000004</c:v>
                </c:pt>
                <c:pt idx="948">
                  <c:v>0.58050500000000005</c:v>
                </c:pt>
                <c:pt idx="949">
                  <c:v>0.67346200000000001</c:v>
                </c:pt>
                <c:pt idx="950">
                  <c:v>0.602356</c:v>
                </c:pt>
                <c:pt idx="951">
                  <c:v>0.63751199999999997</c:v>
                </c:pt>
                <c:pt idx="952">
                  <c:v>0.73126199999999997</c:v>
                </c:pt>
                <c:pt idx="953">
                  <c:v>0.75158700000000001</c:v>
                </c:pt>
                <c:pt idx="954">
                  <c:v>0.74609400000000003</c:v>
                </c:pt>
                <c:pt idx="955">
                  <c:v>0.72973600000000005</c:v>
                </c:pt>
                <c:pt idx="956">
                  <c:v>0.81408700000000001</c:v>
                </c:pt>
                <c:pt idx="957">
                  <c:v>0.56799299999999997</c:v>
                </c:pt>
                <c:pt idx="958">
                  <c:v>0.78442400000000001</c:v>
                </c:pt>
                <c:pt idx="959">
                  <c:v>0.74218799999999996</c:v>
                </c:pt>
                <c:pt idx="960">
                  <c:v>0.65863000000000005</c:v>
                </c:pt>
                <c:pt idx="961">
                  <c:v>0.73907500000000004</c:v>
                </c:pt>
                <c:pt idx="962">
                  <c:v>0.71954300000000004</c:v>
                </c:pt>
                <c:pt idx="963">
                  <c:v>0.84063699999999997</c:v>
                </c:pt>
                <c:pt idx="964">
                  <c:v>0.89453099999999997</c:v>
                </c:pt>
                <c:pt idx="965">
                  <c:v>0.852356</c:v>
                </c:pt>
                <c:pt idx="966">
                  <c:v>0.64300500000000005</c:v>
                </c:pt>
                <c:pt idx="967">
                  <c:v>0.73364300000000005</c:v>
                </c:pt>
                <c:pt idx="968">
                  <c:v>0.84143100000000004</c:v>
                </c:pt>
                <c:pt idx="969">
                  <c:v>0.88989300000000005</c:v>
                </c:pt>
                <c:pt idx="970">
                  <c:v>0.60864300000000005</c:v>
                </c:pt>
                <c:pt idx="971">
                  <c:v>0.58129900000000001</c:v>
                </c:pt>
                <c:pt idx="972">
                  <c:v>0.61956800000000001</c:v>
                </c:pt>
                <c:pt idx="973">
                  <c:v>0.64611799999999997</c:v>
                </c:pt>
                <c:pt idx="974">
                  <c:v>0.54455600000000004</c:v>
                </c:pt>
                <c:pt idx="975">
                  <c:v>0.66876199999999997</c:v>
                </c:pt>
                <c:pt idx="976">
                  <c:v>0.76019300000000001</c:v>
                </c:pt>
                <c:pt idx="977">
                  <c:v>0.81567400000000001</c:v>
                </c:pt>
                <c:pt idx="978">
                  <c:v>0.83203099999999997</c:v>
                </c:pt>
                <c:pt idx="979">
                  <c:v>0.78832999999999998</c:v>
                </c:pt>
                <c:pt idx="980">
                  <c:v>0.65551800000000005</c:v>
                </c:pt>
                <c:pt idx="981">
                  <c:v>0.67034899999999997</c:v>
                </c:pt>
                <c:pt idx="982">
                  <c:v>0.821106</c:v>
                </c:pt>
                <c:pt idx="983">
                  <c:v>0.86175500000000005</c:v>
                </c:pt>
                <c:pt idx="984">
                  <c:v>0.88519300000000001</c:v>
                </c:pt>
                <c:pt idx="985">
                  <c:v>0.84692400000000001</c:v>
                </c:pt>
                <c:pt idx="986">
                  <c:v>0.84692400000000001</c:v>
                </c:pt>
                <c:pt idx="987">
                  <c:v>0.88830600000000004</c:v>
                </c:pt>
                <c:pt idx="988">
                  <c:v>0.71563699999999997</c:v>
                </c:pt>
                <c:pt idx="989">
                  <c:v>0.73516800000000004</c:v>
                </c:pt>
                <c:pt idx="990">
                  <c:v>0.664856</c:v>
                </c:pt>
                <c:pt idx="991">
                  <c:v>0.93438699999999997</c:v>
                </c:pt>
                <c:pt idx="992">
                  <c:v>0.83361799999999997</c:v>
                </c:pt>
                <c:pt idx="993">
                  <c:v>0.8125</c:v>
                </c:pt>
                <c:pt idx="994">
                  <c:v>0.86486799999999997</c:v>
                </c:pt>
                <c:pt idx="995">
                  <c:v>0.72113000000000005</c:v>
                </c:pt>
                <c:pt idx="996">
                  <c:v>1.00861</c:v>
                </c:pt>
                <c:pt idx="997">
                  <c:v>0.94220000000000004</c:v>
                </c:pt>
                <c:pt idx="998">
                  <c:v>0.63439900000000005</c:v>
                </c:pt>
                <c:pt idx="999">
                  <c:v>0.33361800000000003</c:v>
                </c:pt>
                <c:pt idx="1000">
                  <c:v>0.60082999999999998</c:v>
                </c:pt>
                <c:pt idx="1001">
                  <c:v>0.72503700000000004</c:v>
                </c:pt>
                <c:pt idx="1002">
                  <c:v>0.95001199999999997</c:v>
                </c:pt>
                <c:pt idx="1003">
                  <c:v>0.74066200000000004</c:v>
                </c:pt>
                <c:pt idx="1004">
                  <c:v>0.63049299999999997</c:v>
                </c:pt>
                <c:pt idx="1005">
                  <c:v>0.90002400000000005</c:v>
                </c:pt>
                <c:pt idx="1006">
                  <c:v>0.87188699999999997</c:v>
                </c:pt>
                <c:pt idx="1007">
                  <c:v>0.79925500000000005</c:v>
                </c:pt>
                <c:pt idx="1008">
                  <c:v>0.70550500000000005</c:v>
                </c:pt>
                <c:pt idx="1009">
                  <c:v>0.56329300000000004</c:v>
                </c:pt>
                <c:pt idx="1010">
                  <c:v>0.69220000000000004</c:v>
                </c:pt>
                <c:pt idx="1011">
                  <c:v>0.63989300000000005</c:v>
                </c:pt>
                <c:pt idx="1012">
                  <c:v>0.72503700000000004</c:v>
                </c:pt>
                <c:pt idx="1013">
                  <c:v>0.65313699999999997</c:v>
                </c:pt>
                <c:pt idx="1014">
                  <c:v>0.53515599999999997</c:v>
                </c:pt>
                <c:pt idx="1015">
                  <c:v>0.78204300000000004</c:v>
                </c:pt>
                <c:pt idx="1016">
                  <c:v>0.81878700000000004</c:v>
                </c:pt>
                <c:pt idx="1017">
                  <c:v>0.930481</c:v>
                </c:pt>
                <c:pt idx="1018">
                  <c:v>0.88519300000000001</c:v>
                </c:pt>
                <c:pt idx="1019">
                  <c:v>0.774231</c:v>
                </c:pt>
                <c:pt idx="1020">
                  <c:v>0.69378700000000004</c:v>
                </c:pt>
                <c:pt idx="1021">
                  <c:v>0.78442400000000001</c:v>
                </c:pt>
                <c:pt idx="1022">
                  <c:v>0.66723600000000005</c:v>
                </c:pt>
                <c:pt idx="1023">
                  <c:v>0.67114300000000005</c:v>
                </c:pt>
                <c:pt idx="1024">
                  <c:v>0.53125</c:v>
                </c:pt>
                <c:pt idx="1025">
                  <c:v>0.58441200000000004</c:v>
                </c:pt>
                <c:pt idx="1026">
                  <c:v>0.72894300000000001</c:v>
                </c:pt>
                <c:pt idx="1027">
                  <c:v>0.68438699999999997</c:v>
                </c:pt>
                <c:pt idx="1028">
                  <c:v>0.62890599999999997</c:v>
                </c:pt>
                <c:pt idx="1029">
                  <c:v>0.79534899999999997</c:v>
                </c:pt>
                <c:pt idx="1030">
                  <c:v>0.74847399999999997</c:v>
                </c:pt>
                <c:pt idx="1031">
                  <c:v>0.83361799999999997</c:v>
                </c:pt>
                <c:pt idx="1032">
                  <c:v>0.64532500000000004</c:v>
                </c:pt>
                <c:pt idx="1033">
                  <c:v>0.74456800000000001</c:v>
                </c:pt>
                <c:pt idx="1034">
                  <c:v>0.92346200000000001</c:v>
                </c:pt>
                <c:pt idx="1035">
                  <c:v>0.62036100000000005</c:v>
                </c:pt>
                <c:pt idx="1036">
                  <c:v>0.74847399999999997</c:v>
                </c:pt>
                <c:pt idx="1037">
                  <c:v>0.76721200000000001</c:v>
                </c:pt>
                <c:pt idx="1038">
                  <c:v>0.68438699999999997</c:v>
                </c:pt>
                <c:pt idx="1039">
                  <c:v>0.46954299999999999</c:v>
                </c:pt>
                <c:pt idx="1040">
                  <c:v>0.67266800000000004</c:v>
                </c:pt>
                <c:pt idx="1041">
                  <c:v>0.70941200000000004</c:v>
                </c:pt>
                <c:pt idx="1042">
                  <c:v>0.65472399999999997</c:v>
                </c:pt>
                <c:pt idx="1043">
                  <c:v>0.44067400000000001</c:v>
                </c:pt>
                <c:pt idx="1044">
                  <c:v>0.80157500000000004</c:v>
                </c:pt>
                <c:pt idx="1045">
                  <c:v>0.83593799999999996</c:v>
                </c:pt>
                <c:pt idx="1046">
                  <c:v>0.86407500000000004</c:v>
                </c:pt>
                <c:pt idx="1047">
                  <c:v>0.68286100000000005</c:v>
                </c:pt>
                <c:pt idx="1048">
                  <c:v>0.75390599999999997</c:v>
                </c:pt>
                <c:pt idx="1049">
                  <c:v>0.68676800000000005</c:v>
                </c:pt>
                <c:pt idx="1050">
                  <c:v>0.73907500000000004</c:v>
                </c:pt>
                <c:pt idx="1051">
                  <c:v>0.67504900000000001</c:v>
                </c:pt>
                <c:pt idx="1052">
                  <c:v>0.67578099999999997</c:v>
                </c:pt>
                <c:pt idx="1053">
                  <c:v>0.50079300000000004</c:v>
                </c:pt>
                <c:pt idx="1054">
                  <c:v>0.75781299999999996</c:v>
                </c:pt>
                <c:pt idx="1055">
                  <c:v>0.59924299999999997</c:v>
                </c:pt>
                <c:pt idx="1056">
                  <c:v>0.578125</c:v>
                </c:pt>
                <c:pt idx="1057">
                  <c:v>0.69921900000000003</c:v>
                </c:pt>
                <c:pt idx="1058">
                  <c:v>0.77661100000000005</c:v>
                </c:pt>
                <c:pt idx="1059">
                  <c:v>0.51330600000000004</c:v>
                </c:pt>
                <c:pt idx="1060">
                  <c:v>0.75238000000000005</c:v>
                </c:pt>
                <c:pt idx="1061">
                  <c:v>0.74456800000000001</c:v>
                </c:pt>
                <c:pt idx="1062">
                  <c:v>0.63989300000000005</c:v>
                </c:pt>
                <c:pt idx="1063">
                  <c:v>0.77972399999999997</c:v>
                </c:pt>
                <c:pt idx="1064">
                  <c:v>0.73907500000000004</c:v>
                </c:pt>
                <c:pt idx="1065">
                  <c:v>0.58911100000000005</c:v>
                </c:pt>
                <c:pt idx="1066">
                  <c:v>0.6875</c:v>
                </c:pt>
                <c:pt idx="1067">
                  <c:v>0.76409899999999997</c:v>
                </c:pt>
                <c:pt idx="1068">
                  <c:v>0.44140600000000002</c:v>
                </c:pt>
                <c:pt idx="1069">
                  <c:v>0.77813699999999997</c:v>
                </c:pt>
                <c:pt idx="1070">
                  <c:v>0.75470000000000004</c:v>
                </c:pt>
                <c:pt idx="1071">
                  <c:v>0.61956800000000001</c:v>
                </c:pt>
                <c:pt idx="1072">
                  <c:v>0.52191200000000004</c:v>
                </c:pt>
                <c:pt idx="1073">
                  <c:v>0.63989300000000005</c:v>
                </c:pt>
                <c:pt idx="1074">
                  <c:v>0.79534899999999997</c:v>
                </c:pt>
                <c:pt idx="1075">
                  <c:v>0.65234400000000003</c:v>
                </c:pt>
                <c:pt idx="1076">
                  <c:v>0.524231</c:v>
                </c:pt>
                <c:pt idx="1077">
                  <c:v>0.58361799999999997</c:v>
                </c:pt>
                <c:pt idx="1078">
                  <c:v>0.44067400000000001</c:v>
                </c:pt>
                <c:pt idx="1079">
                  <c:v>0.56640599999999997</c:v>
                </c:pt>
                <c:pt idx="1080">
                  <c:v>0.57189900000000005</c:v>
                </c:pt>
                <c:pt idx="1081">
                  <c:v>0.49218800000000001</c:v>
                </c:pt>
                <c:pt idx="1082">
                  <c:v>0.71954300000000004</c:v>
                </c:pt>
                <c:pt idx="1083">
                  <c:v>0.61328099999999997</c:v>
                </c:pt>
                <c:pt idx="1084">
                  <c:v>0.80859400000000003</c:v>
                </c:pt>
                <c:pt idx="1085">
                  <c:v>0.67425500000000005</c:v>
                </c:pt>
                <c:pt idx="1086">
                  <c:v>0.42736800000000003</c:v>
                </c:pt>
                <c:pt idx="1087">
                  <c:v>0.59765599999999997</c:v>
                </c:pt>
                <c:pt idx="1088">
                  <c:v>0.51330600000000004</c:v>
                </c:pt>
                <c:pt idx="1089">
                  <c:v>0.31018099999999998</c:v>
                </c:pt>
                <c:pt idx="1090">
                  <c:v>0.48126200000000002</c:v>
                </c:pt>
                <c:pt idx="1091">
                  <c:v>0.66796900000000003</c:v>
                </c:pt>
                <c:pt idx="1092">
                  <c:v>0.64453099999999997</c:v>
                </c:pt>
                <c:pt idx="1093">
                  <c:v>0.586731</c:v>
                </c:pt>
                <c:pt idx="1094">
                  <c:v>0.65625</c:v>
                </c:pt>
                <c:pt idx="1095">
                  <c:v>0.571106</c:v>
                </c:pt>
                <c:pt idx="1096">
                  <c:v>0.555481</c:v>
                </c:pt>
                <c:pt idx="1097">
                  <c:v>0.48516799999999999</c:v>
                </c:pt>
                <c:pt idx="1098">
                  <c:v>0.65002400000000005</c:v>
                </c:pt>
                <c:pt idx="1099">
                  <c:v>0.640625</c:v>
                </c:pt>
                <c:pt idx="1100">
                  <c:v>0.63751199999999997</c:v>
                </c:pt>
                <c:pt idx="1101">
                  <c:v>0.64843799999999996</c:v>
                </c:pt>
                <c:pt idx="1102">
                  <c:v>0.64611799999999997</c:v>
                </c:pt>
                <c:pt idx="1103">
                  <c:v>0.664856</c:v>
                </c:pt>
                <c:pt idx="1104">
                  <c:v>0.50549299999999997</c:v>
                </c:pt>
                <c:pt idx="1105">
                  <c:v>0.44531300000000001</c:v>
                </c:pt>
                <c:pt idx="1106">
                  <c:v>0.53906299999999996</c:v>
                </c:pt>
                <c:pt idx="1107">
                  <c:v>0.37188700000000002</c:v>
                </c:pt>
                <c:pt idx="1108">
                  <c:v>0.46252399999999999</c:v>
                </c:pt>
                <c:pt idx="1109">
                  <c:v>0.70861799999999997</c:v>
                </c:pt>
                <c:pt idx="1110">
                  <c:v>0.72894300000000001</c:v>
                </c:pt>
                <c:pt idx="1111">
                  <c:v>0.45471200000000001</c:v>
                </c:pt>
                <c:pt idx="1112">
                  <c:v>0.52032500000000004</c:v>
                </c:pt>
                <c:pt idx="1113">
                  <c:v>0.55395499999999998</c:v>
                </c:pt>
                <c:pt idx="1114">
                  <c:v>0.68438699999999997</c:v>
                </c:pt>
                <c:pt idx="1115">
                  <c:v>0.41644300000000001</c:v>
                </c:pt>
                <c:pt idx="1116">
                  <c:v>0.50317400000000001</c:v>
                </c:pt>
                <c:pt idx="1117">
                  <c:v>0.59375</c:v>
                </c:pt>
                <c:pt idx="1118">
                  <c:v>0.60784899999999997</c:v>
                </c:pt>
                <c:pt idx="1119">
                  <c:v>0.70159899999999997</c:v>
                </c:pt>
                <c:pt idx="1120">
                  <c:v>0.43597399999999997</c:v>
                </c:pt>
                <c:pt idx="1121">
                  <c:v>0.44140600000000002</c:v>
                </c:pt>
                <c:pt idx="1122">
                  <c:v>0.461731</c:v>
                </c:pt>
                <c:pt idx="1123">
                  <c:v>0.65393100000000004</c:v>
                </c:pt>
                <c:pt idx="1124">
                  <c:v>0.65234400000000003</c:v>
                </c:pt>
                <c:pt idx="1125">
                  <c:v>0.53753700000000004</c:v>
                </c:pt>
                <c:pt idx="1126">
                  <c:v>0.55859400000000003</c:v>
                </c:pt>
                <c:pt idx="1127">
                  <c:v>0.56720000000000004</c:v>
                </c:pt>
                <c:pt idx="1128">
                  <c:v>0.53832999999999998</c:v>
                </c:pt>
                <c:pt idx="1129">
                  <c:v>0.58911100000000005</c:v>
                </c:pt>
                <c:pt idx="1130">
                  <c:v>0.67895499999999998</c:v>
                </c:pt>
                <c:pt idx="1131">
                  <c:v>0.57269300000000001</c:v>
                </c:pt>
                <c:pt idx="1132">
                  <c:v>0.56878700000000004</c:v>
                </c:pt>
                <c:pt idx="1133">
                  <c:v>0.48675499999999999</c:v>
                </c:pt>
                <c:pt idx="1134">
                  <c:v>0.49377399999999999</c:v>
                </c:pt>
                <c:pt idx="1135">
                  <c:v>0.58911100000000005</c:v>
                </c:pt>
                <c:pt idx="1136">
                  <c:v>0.54144300000000001</c:v>
                </c:pt>
                <c:pt idx="1137">
                  <c:v>0.571106</c:v>
                </c:pt>
                <c:pt idx="1138">
                  <c:v>0.55627400000000005</c:v>
                </c:pt>
                <c:pt idx="1139">
                  <c:v>0.73126199999999997</c:v>
                </c:pt>
                <c:pt idx="1140">
                  <c:v>0.76409899999999997</c:v>
                </c:pt>
                <c:pt idx="1141">
                  <c:v>0.41253699999999999</c:v>
                </c:pt>
                <c:pt idx="1142">
                  <c:v>0.67425500000000005</c:v>
                </c:pt>
                <c:pt idx="1143">
                  <c:v>0.46252399999999999</c:v>
                </c:pt>
                <c:pt idx="1144">
                  <c:v>0.35394300000000001</c:v>
                </c:pt>
                <c:pt idx="1145">
                  <c:v>0.56329300000000004</c:v>
                </c:pt>
                <c:pt idx="1146">
                  <c:v>0.45629900000000001</c:v>
                </c:pt>
                <c:pt idx="1147">
                  <c:v>0.75628700000000004</c:v>
                </c:pt>
                <c:pt idx="1148">
                  <c:v>0.72814900000000005</c:v>
                </c:pt>
                <c:pt idx="1149">
                  <c:v>0.52813699999999997</c:v>
                </c:pt>
                <c:pt idx="1150">
                  <c:v>0.625</c:v>
                </c:pt>
                <c:pt idx="1151">
                  <c:v>0.76489300000000005</c:v>
                </c:pt>
                <c:pt idx="1152">
                  <c:v>0.64300500000000005</c:v>
                </c:pt>
                <c:pt idx="1153">
                  <c:v>0.49218800000000001</c:v>
                </c:pt>
                <c:pt idx="1154">
                  <c:v>0.68518100000000004</c:v>
                </c:pt>
                <c:pt idx="1155">
                  <c:v>0.73046900000000003</c:v>
                </c:pt>
                <c:pt idx="1156">
                  <c:v>0.65161100000000005</c:v>
                </c:pt>
                <c:pt idx="1157">
                  <c:v>0.58520499999999998</c:v>
                </c:pt>
                <c:pt idx="1158">
                  <c:v>0.484375</c:v>
                </c:pt>
                <c:pt idx="1159">
                  <c:v>0.39221200000000001</c:v>
                </c:pt>
                <c:pt idx="1160">
                  <c:v>0.36328100000000002</c:v>
                </c:pt>
                <c:pt idx="1161">
                  <c:v>0.61175500000000005</c:v>
                </c:pt>
                <c:pt idx="1162">
                  <c:v>0.66332999999999998</c:v>
                </c:pt>
                <c:pt idx="1163">
                  <c:v>0.60705600000000004</c:v>
                </c:pt>
                <c:pt idx="1164">
                  <c:v>0.73907500000000004</c:v>
                </c:pt>
                <c:pt idx="1165">
                  <c:v>0.29534899999999997</c:v>
                </c:pt>
                <c:pt idx="1166">
                  <c:v>0.53753700000000004</c:v>
                </c:pt>
                <c:pt idx="1167">
                  <c:v>0.54064900000000005</c:v>
                </c:pt>
                <c:pt idx="1168">
                  <c:v>0.62970000000000004</c:v>
                </c:pt>
                <c:pt idx="1169">
                  <c:v>0.66095000000000004</c:v>
                </c:pt>
                <c:pt idx="1170">
                  <c:v>0.83050500000000005</c:v>
                </c:pt>
                <c:pt idx="1171">
                  <c:v>0.602356</c:v>
                </c:pt>
                <c:pt idx="1172">
                  <c:v>0.774231</c:v>
                </c:pt>
                <c:pt idx="1173">
                  <c:v>0.52661100000000005</c:v>
                </c:pt>
                <c:pt idx="1174">
                  <c:v>0.75317400000000001</c:v>
                </c:pt>
                <c:pt idx="1175">
                  <c:v>0.53283700000000001</c:v>
                </c:pt>
                <c:pt idx="1176">
                  <c:v>0.57269300000000001</c:v>
                </c:pt>
                <c:pt idx="1177">
                  <c:v>0.30468800000000001</c:v>
                </c:pt>
                <c:pt idx="1178">
                  <c:v>0.33984399999999998</c:v>
                </c:pt>
                <c:pt idx="1179">
                  <c:v>0.578125</c:v>
                </c:pt>
                <c:pt idx="1180">
                  <c:v>0.64300500000000005</c:v>
                </c:pt>
                <c:pt idx="1181">
                  <c:v>0.57348600000000005</c:v>
                </c:pt>
                <c:pt idx="1182">
                  <c:v>0.58129900000000001</c:v>
                </c:pt>
                <c:pt idx="1183">
                  <c:v>0.67114300000000005</c:v>
                </c:pt>
                <c:pt idx="1184">
                  <c:v>0.54144300000000001</c:v>
                </c:pt>
                <c:pt idx="1185">
                  <c:v>0.85473600000000005</c:v>
                </c:pt>
                <c:pt idx="1186">
                  <c:v>0.60626199999999997</c:v>
                </c:pt>
                <c:pt idx="1187">
                  <c:v>0.63207999999999998</c:v>
                </c:pt>
                <c:pt idx="1188">
                  <c:v>0.47656300000000001</c:v>
                </c:pt>
                <c:pt idx="1189">
                  <c:v>0.49456800000000001</c:v>
                </c:pt>
                <c:pt idx="1190">
                  <c:v>0.12817400000000001</c:v>
                </c:pt>
                <c:pt idx="1191">
                  <c:v>0.112549</c:v>
                </c:pt>
                <c:pt idx="1192">
                  <c:v>0.241455</c:v>
                </c:pt>
                <c:pt idx="1193">
                  <c:v>0.60546900000000003</c:v>
                </c:pt>
                <c:pt idx="1194">
                  <c:v>0.61486799999999997</c:v>
                </c:pt>
                <c:pt idx="1195">
                  <c:v>0.38281300000000001</c:v>
                </c:pt>
                <c:pt idx="1196">
                  <c:v>0.37658700000000001</c:v>
                </c:pt>
                <c:pt idx="1197">
                  <c:v>0.20391799999999999</c:v>
                </c:pt>
                <c:pt idx="1198">
                  <c:v>0.154724</c:v>
                </c:pt>
                <c:pt idx="1199">
                  <c:v>-7.4218800000000001E-2</c:v>
                </c:pt>
                <c:pt idx="1200">
                  <c:v>6.0974100000000003E-2</c:v>
                </c:pt>
                <c:pt idx="1201">
                  <c:v>-2.8869599999999999E-2</c:v>
                </c:pt>
                <c:pt idx="1202">
                  <c:v>-9.9182099999999995E-2</c:v>
                </c:pt>
                <c:pt idx="1203">
                  <c:v>8.59375E-2</c:v>
                </c:pt>
                <c:pt idx="1204">
                  <c:v>0.14453099999999999</c:v>
                </c:pt>
                <c:pt idx="1205">
                  <c:v>0.10394299999999999</c:v>
                </c:pt>
                <c:pt idx="1206">
                  <c:v>0.10546899999999999</c:v>
                </c:pt>
                <c:pt idx="1207">
                  <c:v>5.1574700000000001E-2</c:v>
                </c:pt>
                <c:pt idx="1208">
                  <c:v>0.10083</c:v>
                </c:pt>
                <c:pt idx="1209" formatCode="0.00E+00">
                  <c:v>-8.5449199999999993E-3</c:v>
                </c:pt>
                <c:pt idx="1210">
                  <c:v>-0.12573200000000001</c:v>
                </c:pt>
                <c:pt idx="1211">
                  <c:v>0.20782500000000001</c:v>
                </c:pt>
                <c:pt idx="1212">
                  <c:v>0.17504900000000001</c:v>
                </c:pt>
                <c:pt idx="1213">
                  <c:v>0.14221200000000001</c:v>
                </c:pt>
                <c:pt idx="1214">
                  <c:v>5.7067899999999998E-2</c:v>
                </c:pt>
                <c:pt idx="1215">
                  <c:v>0.103149</c:v>
                </c:pt>
                <c:pt idx="1216">
                  <c:v>-0.12573200000000001</c:v>
                </c:pt>
                <c:pt idx="1217">
                  <c:v>0.22345000000000001</c:v>
                </c:pt>
                <c:pt idx="1218">
                  <c:v>-5.2307100000000002E-2</c:v>
                </c:pt>
                <c:pt idx="1219">
                  <c:v>-3.125E-2</c:v>
                </c:pt>
                <c:pt idx="1220">
                  <c:v>-0.24060100000000001</c:v>
                </c:pt>
                <c:pt idx="1221">
                  <c:v>-0.21875</c:v>
                </c:pt>
                <c:pt idx="1222">
                  <c:v>-0.34216299999999999</c:v>
                </c:pt>
                <c:pt idx="1223">
                  <c:v>-0.38281300000000001</c:v>
                </c:pt>
                <c:pt idx="1224">
                  <c:v>-9.6069299999999996E-2</c:v>
                </c:pt>
                <c:pt idx="1225">
                  <c:v>-0.196045</c:v>
                </c:pt>
                <c:pt idx="1226">
                  <c:v>-0.150757</c:v>
                </c:pt>
                <c:pt idx="1227">
                  <c:v>-0.102295</c:v>
                </c:pt>
                <c:pt idx="1228">
                  <c:v>-0.29919400000000002</c:v>
                </c:pt>
                <c:pt idx="1229" formatCode="0.00E+00">
                  <c:v>-2.31934E-3</c:v>
                </c:pt>
                <c:pt idx="1230">
                  <c:v>9.375E-2</c:v>
                </c:pt>
                <c:pt idx="1231">
                  <c:v>8.1298800000000004E-2</c:v>
                </c:pt>
                <c:pt idx="1232">
                  <c:v>-0.173401</c:v>
                </c:pt>
                <c:pt idx="1233">
                  <c:v>-5.2307100000000002E-2</c:v>
                </c:pt>
                <c:pt idx="1234">
                  <c:v>-5.3893999999999997E-2</c:v>
                </c:pt>
                <c:pt idx="1235">
                  <c:v>-0.223389</c:v>
                </c:pt>
                <c:pt idx="1236">
                  <c:v>5.1574700000000001E-2</c:v>
                </c:pt>
                <c:pt idx="1237" formatCode="0.00E+00">
                  <c:v>-3.1127899999999998E-3</c:v>
                </c:pt>
                <c:pt idx="1238">
                  <c:v>-8.4350599999999998E-2</c:v>
                </c:pt>
                <c:pt idx="1239">
                  <c:v>-0.14843799999999999</c:v>
                </c:pt>
                <c:pt idx="1240">
                  <c:v>-0.101563</c:v>
                </c:pt>
                <c:pt idx="1241">
                  <c:v>-0.135132</c:v>
                </c:pt>
                <c:pt idx="1242">
                  <c:v>-0.12109399999999999</c:v>
                </c:pt>
                <c:pt idx="1243">
                  <c:v>-0.21875</c:v>
                </c:pt>
                <c:pt idx="1244">
                  <c:v>-0.23828099999999999</c:v>
                </c:pt>
                <c:pt idx="1245">
                  <c:v>-0.119507</c:v>
                </c:pt>
                <c:pt idx="1246">
                  <c:v>-0.239014</c:v>
                </c:pt>
                <c:pt idx="1247">
                  <c:v>-3.5888700000000003E-2</c:v>
                </c:pt>
                <c:pt idx="1248">
                  <c:v>-0.23510700000000001</c:v>
                </c:pt>
                <c:pt idx="1249">
                  <c:v>2.11182E-2</c:v>
                </c:pt>
                <c:pt idx="1250" formatCode="0.00E+00">
                  <c:v>-7.8125E-3</c:v>
                </c:pt>
                <c:pt idx="1251">
                  <c:v>-0.143738</c:v>
                </c:pt>
                <c:pt idx="1252">
                  <c:v>-0.33825699999999997</c:v>
                </c:pt>
                <c:pt idx="1253">
                  <c:v>-0.43200699999999997</c:v>
                </c:pt>
                <c:pt idx="1254">
                  <c:v>-0.163269</c:v>
                </c:pt>
                <c:pt idx="1255">
                  <c:v>-0.103088</c:v>
                </c:pt>
                <c:pt idx="1256">
                  <c:v>-4.5288099999999998E-2</c:v>
                </c:pt>
                <c:pt idx="1257">
                  <c:v>-0.28906300000000001</c:v>
                </c:pt>
                <c:pt idx="1258">
                  <c:v>-1.0925300000000001E-2</c:v>
                </c:pt>
                <c:pt idx="1259">
                  <c:v>-0.19140599999999999</c:v>
                </c:pt>
                <c:pt idx="1260">
                  <c:v>-0.36090100000000003</c:v>
                </c:pt>
                <c:pt idx="1261">
                  <c:v>-0.30932599999999999</c:v>
                </c:pt>
                <c:pt idx="1262">
                  <c:v>-0.25311299999999998</c:v>
                </c:pt>
                <c:pt idx="1263">
                  <c:v>-0.143738</c:v>
                </c:pt>
                <c:pt idx="1264" formatCode="0.00E+00">
                  <c:v>-6.2255899999999996E-3</c:v>
                </c:pt>
                <c:pt idx="1265">
                  <c:v>-0.335144</c:v>
                </c:pt>
                <c:pt idx="1266">
                  <c:v>-0.20153799999999999</c:v>
                </c:pt>
                <c:pt idx="1267">
                  <c:v>-0.19921900000000001</c:v>
                </c:pt>
                <c:pt idx="1268">
                  <c:v>-0.35778799999999999</c:v>
                </c:pt>
                <c:pt idx="1269">
                  <c:v>-0.225769</c:v>
                </c:pt>
                <c:pt idx="1270">
                  <c:v>-0.23510700000000001</c:v>
                </c:pt>
                <c:pt idx="1271">
                  <c:v>-0.125</c:v>
                </c:pt>
                <c:pt idx="1272">
                  <c:v>-0.37030000000000002</c:v>
                </c:pt>
                <c:pt idx="1273">
                  <c:v>-0.132019</c:v>
                </c:pt>
                <c:pt idx="1274">
                  <c:v>-0.38433800000000001</c:v>
                </c:pt>
                <c:pt idx="1275">
                  <c:v>-0.43512000000000001</c:v>
                </c:pt>
                <c:pt idx="1276">
                  <c:v>-0.29138199999999997</c:v>
                </c:pt>
                <c:pt idx="1277">
                  <c:v>-0.58203099999999997</c:v>
                </c:pt>
                <c:pt idx="1278">
                  <c:v>-0.38122600000000001</c:v>
                </c:pt>
                <c:pt idx="1279">
                  <c:v>-0.38983200000000001</c:v>
                </c:pt>
                <c:pt idx="1280">
                  <c:v>-0.49762000000000001</c:v>
                </c:pt>
                <c:pt idx="1281">
                  <c:v>-0.66168199999999999</c:v>
                </c:pt>
                <c:pt idx="1282">
                  <c:v>-0.42419400000000002</c:v>
                </c:pt>
                <c:pt idx="1283">
                  <c:v>-0.34057599999999999</c:v>
                </c:pt>
                <c:pt idx="1284">
                  <c:v>-0.227295</c:v>
                </c:pt>
                <c:pt idx="1285">
                  <c:v>-0.17810100000000001</c:v>
                </c:pt>
                <c:pt idx="1286">
                  <c:v>-0.25390600000000002</c:v>
                </c:pt>
                <c:pt idx="1287">
                  <c:v>-0.23046900000000001</c:v>
                </c:pt>
                <c:pt idx="1288">
                  <c:v>-0.51483199999999996</c:v>
                </c:pt>
                <c:pt idx="1289">
                  <c:v>-0.33905000000000002</c:v>
                </c:pt>
                <c:pt idx="1290">
                  <c:v>-0.35699500000000001</c:v>
                </c:pt>
                <c:pt idx="1291">
                  <c:v>-0.36248799999999998</c:v>
                </c:pt>
                <c:pt idx="1292">
                  <c:v>-0.37890600000000002</c:v>
                </c:pt>
                <c:pt idx="1293">
                  <c:v>-0.379639</c:v>
                </c:pt>
                <c:pt idx="1294">
                  <c:v>-0.453125</c:v>
                </c:pt>
                <c:pt idx="1295">
                  <c:v>-0.58123800000000003</c:v>
                </c:pt>
                <c:pt idx="1296">
                  <c:v>-0.32495099999999999</c:v>
                </c:pt>
                <c:pt idx="1297">
                  <c:v>-0.42419400000000002</c:v>
                </c:pt>
                <c:pt idx="1298">
                  <c:v>-0.25781300000000001</c:v>
                </c:pt>
                <c:pt idx="1299">
                  <c:v>-0.49371300000000001</c:v>
                </c:pt>
                <c:pt idx="1300">
                  <c:v>-0.40777600000000003</c:v>
                </c:pt>
                <c:pt idx="1301">
                  <c:v>-0.29919400000000002</c:v>
                </c:pt>
                <c:pt idx="1302">
                  <c:v>-0.32104500000000002</c:v>
                </c:pt>
                <c:pt idx="1303">
                  <c:v>-0.35156300000000001</c:v>
                </c:pt>
                <c:pt idx="1304">
                  <c:v>-0.16949500000000001</c:v>
                </c:pt>
                <c:pt idx="1305">
                  <c:v>-0.29449500000000001</c:v>
                </c:pt>
                <c:pt idx="1306">
                  <c:v>-0.29840100000000003</c:v>
                </c:pt>
                <c:pt idx="1307">
                  <c:v>-0.221863</c:v>
                </c:pt>
                <c:pt idx="1308">
                  <c:v>-0.51715100000000003</c:v>
                </c:pt>
                <c:pt idx="1309">
                  <c:v>-0.460144</c:v>
                </c:pt>
                <c:pt idx="1310">
                  <c:v>-0.30542000000000002</c:v>
                </c:pt>
                <c:pt idx="1311">
                  <c:v>-0.58667000000000002</c:v>
                </c:pt>
                <c:pt idx="1312">
                  <c:v>-0.55859400000000003</c:v>
                </c:pt>
                <c:pt idx="1313">
                  <c:v>-0.50231899999999996</c:v>
                </c:pt>
                <c:pt idx="1314">
                  <c:v>-0.15466299999999999</c:v>
                </c:pt>
                <c:pt idx="1315">
                  <c:v>-0.63043199999999999</c:v>
                </c:pt>
                <c:pt idx="1316">
                  <c:v>-0.54998800000000003</c:v>
                </c:pt>
                <c:pt idx="1317">
                  <c:v>-0.61871299999999996</c:v>
                </c:pt>
                <c:pt idx="1318">
                  <c:v>-0.54608199999999996</c:v>
                </c:pt>
                <c:pt idx="1319">
                  <c:v>-0.25311299999999998</c:v>
                </c:pt>
                <c:pt idx="1320">
                  <c:v>-0.42108200000000001</c:v>
                </c:pt>
                <c:pt idx="1321">
                  <c:v>-0.44604500000000002</c:v>
                </c:pt>
                <c:pt idx="1322">
                  <c:v>-0.56170699999999996</c:v>
                </c:pt>
                <c:pt idx="1323">
                  <c:v>-0.38592500000000002</c:v>
                </c:pt>
                <c:pt idx="1324">
                  <c:v>-0.53277600000000003</c:v>
                </c:pt>
                <c:pt idx="1325">
                  <c:v>-0.32965100000000003</c:v>
                </c:pt>
                <c:pt idx="1326">
                  <c:v>-0.35308800000000001</c:v>
                </c:pt>
                <c:pt idx="1327">
                  <c:v>-0.46637000000000001</c:v>
                </c:pt>
                <c:pt idx="1328">
                  <c:v>-0.335144</c:v>
                </c:pt>
                <c:pt idx="1329">
                  <c:v>-0.41247600000000001</c:v>
                </c:pt>
                <c:pt idx="1330">
                  <c:v>-0.35778799999999999</c:v>
                </c:pt>
                <c:pt idx="1331">
                  <c:v>-0.53668199999999999</c:v>
                </c:pt>
                <c:pt idx="1332">
                  <c:v>-0.53588899999999995</c:v>
                </c:pt>
                <c:pt idx="1333">
                  <c:v>-0.39453100000000002</c:v>
                </c:pt>
                <c:pt idx="1334">
                  <c:v>-0.24529999999999999</c:v>
                </c:pt>
                <c:pt idx="1335">
                  <c:v>-0.52654999999999996</c:v>
                </c:pt>
                <c:pt idx="1336">
                  <c:v>-0.36169400000000002</c:v>
                </c:pt>
                <c:pt idx="1337">
                  <c:v>-0.34137000000000001</c:v>
                </c:pt>
                <c:pt idx="1338">
                  <c:v>-0.66247599999999995</c:v>
                </c:pt>
                <c:pt idx="1339">
                  <c:v>-0.42340100000000003</c:v>
                </c:pt>
                <c:pt idx="1340">
                  <c:v>-0.38281300000000001</c:v>
                </c:pt>
                <c:pt idx="1341">
                  <c:v>-0.17578099999999999</c:v>
                </c:pt>
                <c:pt idx="1342">
                  <c:v>-0.37811299999999998</c:v>
                </c:pt>
                <c:pt idx="1343">
                  <c:v>-0.46795700000000001</c:v>
                </c:pt>
                <c:pt idx="1344">
                  <c:v>-0.54840100000000003</c:v>
                </c:pt>
                <c:pt idx="1345">
                  <c:v>-0.48358200000000001</c:v>
                </c:pt>
                <c:pt idx="1346">
                  <c:v>-0.31402600000000003</c:v>
                </c:pt>
                <c:pt idx="1347">
                  <c:v>-0.37420700000000001</c:v>
                </c:pt>
                <c:pt idx="1348">
                  <c:v>-0.36169400000000002</c:v>
                </c:pt>
                <c:pt idx="1349">
                  <c:v>-0.57733199999999996</c:v>
                </c:pt>
                <c:pt idx="1350">
                  <c:v>-0.47265600000000002</c:v>
                </c:pt>
                <c:pt idx="1351">
                  <c:v>-0.50073199999999995</c:v>
                </c:pt>
                <c:pt idx="1352">
                  <c:v>-0.59375</c:v>
                </c:pt>
                <c:pt idx="1353">
                  <c:v>-0.460144</c:v>
                </c:pt>
                <c:pt idx="1354">
                  <c:v>-0.63354500000000002</c:v>
                </c:pt>
                <c:pt idx="1355">
                  <c:v>-0.65075700000000003</c:v>
                </c:pt>
                <c:pt idx="1356">
                  <c:v>-0.58667000000000002</c:v>
                </c:pt>
                <c:pt idx="1357">
                  <c:v>-0.51403799999999999</c:v>
                </c:pt>
                <c:pt idx="1358">
                  <c:v>-0.421875</c:v>
                </c:pt>
                <c:pt idx="1359">
                  <c:v>-0.60620099999999999</c:v>
                </c:pt>
                <c:pt idx="1360">
                  <c:v>-0.54608199999999996</c:v>
                </c:pt>
                <c:pt idx="1361">
                  <c:v>-0.44921899999999998</c:v>
                </c:pt>
                <c:pt idx="1362">
                  <c:v>-0.37652600000000003</c:v>
                </c:pt>
                <c:pt idx="1363">
                  <c:v>-0.56402600000000003</c:v>
                </c:pt>
                <c:pt idx="1364">
                  <c:v>-0.53198199999999995</c:v>
                </c:pt>
                <c:pt idx="1365">
                  <c:v>-0.52496299999999996</c:v>
                </c:pt>
                <c:pt idx="1366">
                  <c:v>-0.58355699999999999</c:v>
                </c:pt>
                <c:pt idx="1367">
                  <c:v>-0.45233200000000001</c:v>
                </c:pt>
                <c:pt idx="1368">
                  <c:v>-0.50463899999999995</c:v>
                </c:pt>
                <c:pt idx="1369">
                  <c:v>-0.53356899999999996</c:v>
                </c:pt>
                <c:pt idx="1370">
                  <c:v>-0.36480699999999999</c:v>
                </c:pt>
                <c:pt idx="1371">
                  <c:v>-0.45935100000000001</c:v>
                </c:pt>
                <c:pt idx="1372">
                  <c:v>-0.40075699999999997</c:v>
                </c:pt>
                <c:pt idx="1373">
                  <c:v>-0.364014</c:v>
                </c:pt>
                <c:pt idx="1374">
                  <c:v>-0.34295700000000001</c:v>
                </c:pt>
                <c:pt idx="1375">
                  <c:v>-0.51324499999999995</c:v>
                </c:pt>
                <c:pt idx="1376">
                  <c:v>-0.48590100000000003</c:v>
                </c:pt>
                <c:pt idx="1377">
                  <c:v>-0.57885699999999995</c:v>
                </c:pt>
                <c:pt idx="1378">
                  <c:v>-0.68200700000000003</c:v>
                </c:pt>
                <c:pt idx="1379">
                  <c:v>-0.41638199999999997</c:v>
                </c:pt>
                <c:pt idx="1380">
                  <c:v>-0.46093800000000001</c:v>
                </c:pt>
                <c:pt idx="1381">
                  <c:v>-0.40777600000000003</c:v>
                </c:pt>
                <c:pt idx="1382">
                  <c:v>-0.34137000000000001</c:v>
                </c:pt>
                <c:pt idx="1383">
                  <c:v>-0.38513199999999997</c:v>
                </c:pt>
                <c:pt idx="1384">
                  <c:v>-0.37811299999999998</c:v>
                </c:pt>
                <c:pt idx="1385">
                  <c:v>-0.62890599999999997</c:v>
                </c:pt>
                <c:pt idx="1386">
                  <c:v>-0.48669400000000002</c:v>
                </c:pt>
                <c:pt idx="1387">
                  <c:v>-0.49920700000000001</c:v>
                </c:pt>
                <c:pt idx="1388">
                  <c:v>-0.47027600000000003</c:v>
                </c:pt>
                <c:pt idx="1389">
                  <c:v>-0.48120099999999999</c:v>
                </c:pt>
                <c:pt idx="1390">
                  <c:v>-0.36718800000000001</c:v>
                </c:pt>
                <c:pt idx="1391">
                  <c:v>-0.31872600000000001</c:v>
                </c:pt>
                <c:pt idx="1392">
                  <c:v>-0.58123800000000003</c:v>
                </c:pt>
                <c:pt idx="1393">
                  <c:v>-0.50231899999999996</c:v>
                </c:pt>
                <c:pt idx="1394">
                  <c:v>-0.38281300000000001</c:v>
                </c:pt>
                <c:pt idx="1395">
                  <c:v>-0.625</c:v>
                </c:pt>
                <c:pt idx="1396">
                  <c:v>-0.53979500000000002</c:v>
                </c:pt>
                <c:pt idx="1397">
                  <c:v>-0.58355699999999999</c:v>
                </c:pt>
                <c:pt idx="1398">
                  <c:v>-0.70544399999999996</c:v>
                </c:pt>
                <c:pt idx="1399">
                  <c:v>-0.49920700000000001</c:v>
                </c:pt>
                <c:pt idx="1400">
                  <c:v>-0.51013200000000003</c:v>
                </c:pt>
                <c:pt idx="1401">
                  <c:v>-0.46716299999999999</c:v>
                </c:pt>
                <c:pt idx="1402">
                  <c:v>-0.57653799999999999</c:v>
                </c:pt>
                <c:pt idx="1403">
                  <c:v>-0.40936299999999998</c:v>
                </c:pt>
                <c:pt idx="1404">
                  <c:v>-0.49920700000000001</c:v>
                </c:pt>
                <c:pt idx="1405">
                  <c:v>-0.46246300000000001</c:v>
                </c:pt>
                <c:pt idx="1406">
                  <c:v>-0.52185099999999995</c:v>
                </c:pt>
                <c:pt idx="1407">
                  <c:v>-0.69842499999999996</c:v>
                </c:pt>
                <c:pt idx="1408">
                  <c:v>-0.45233200000000001</c:v>
                </c:pt>
                <c:pt idx="1409">
                  <c:v>-0.46484399999999998</c:v>
                </c:pt>
                <c:pt idx="1410">
                  <c:v>-0.31793199999999999</c:v>
                </c:pt>
                <c:pt idx="1411">
                  <c:v>-0.51171900000000003</c:v>
                </c:pt>
                <c:pt idx="1412">
                  <c:v>-0.51483199999999996</c:v>
                </c:pt>
                <c:pt idx="1413">
                  <c:v>-0.62261999999999995</c:v>
                </c:pt>
                <c:pt idx="1414">
                  <c:v>-0.56561300000000003</c:v>
                </c:pt>
                <c:pt idx="1415">
                  <c:v>-0.39294400000000002</c:v>
                </c:pt>
                <c:pt idx="1416">
                  <c:v>-0.42260700000000001</c:v>
                </c:pt>
                <c:pt idx="1417">
                  <c:v>-0.45935100000000001</c:v>
                </c:pt>
                <c:pt idx="1418">
                  <c:v>-0.34216299999999999</c:v>
                </c:pt>
                <c:pt idx="1419">
                  <c:v>-0.50622599999999995</c:v>
                </c:pt>
                <c:pt idx="1420">
                  <c:v>-0.32885700000000001</c:v>
                </c:pt>
                <c:pt idx="1421">
                  <c:v>-0.44604500000000002</c:v>
                </c:pt>
                <c:pt idx="1422">
                  <c:v>-0.32031300000000001</c:v>
                </c:pt>
                <c:pt idx="1423">
                  <c:v>-0.54217499999999996</c:v>
                </c:pt>
                <c:pt idx="1424">
                  <c:v>-0.42419400000000002</c:v>
                </c:pt>
                <c:pt idx="1425">
                  <c:v>-0.32495099999999999</c:v>
                </c:pt>
                <c:pt idx="1426">
                  <c:v>-0.20703099999999999</c:v>
                </c:pt>
                <c:pt idx="1427">
                  <c:v>-0.66479500000000002</c:v>
                </c:pt>
                <c:pt idx="1428">
                  <c:v>-0.48669400000000002</c:v>
                </c:pt>
                <c:pt idx="1429">
                  <c:v>-0.515625</c:v>
                </c:pt>
                <c:pt idx="1430">
                  <c:v>-0.67651399999999995</c:v>
                </c:pt>
                <c:pt idx="1431">
                  <c:v>-0.68902600000000003</c:v>
                </c:pt>
                <c:pt idx="1432">
                  <c:v>-0.47888199999999997</c:v>
                </c:pt>
                <c:pt idx="1433">
                  <c:v>-0.65234400000000003</c:v>
                </c:pt>
                <c:pt idx="1434">
                  <c:v>-0.32421899999999998</c:v>
                </c:pt>
                <c:pt idx="1435">
                  <c:v>-0.37890600000000002</c:v>
                </c:pt>
                <c:pt idx="1436">
                  <c:v>-0.51953099999999997</c:v>
                </c:pt>
                <c:pt idx="1437">
                  <c:v>-0.46716299999999999</c:v>
                </c:pt>
                <c:pt idx="1438">
                  <c:v>-0.47265600000000002</c:v>
                </c:pt>
                <c:pt idx="1439">
                  <c:v>-0.49371300000000001</c:v>
                </c:pt>
                <c:pt idx="1440">
                  <c:v>-0.39453100000000002</c:v>
                </c:pt>
                <c:pt idx="1441">
                  <c:v>-0.46093800000000001</c:v>
                </c:pt>
                <c:pt idx="1442">
                  <c:v>-0.42968800000000001</c:v>
                </c:pt>
                <c:pt idx="1443">
                  <c:v>-0.53906299999999996</c:v>
                </c:pt>
                <c:pt idx="1444">
                  <c:v>-0.47888199999999997</c:v>
                </c:pt>
                <c:pt idx="1445">
                  <c:v>-0.18042</c:v>
                </c:pt>
                <c:pt idx="1446">
                  <c:v>-0.45465100000000003</c:v>
                </c:pt>
                <c:pt idx="1447">
                  <c:v>-0.379639</c:v>
                </c:pt>
                <c:pt idx="1448">
                  <c:v>-0.35308800000000001</c:v>
                </c:pt>
                <c:pt idx="1449">
                  <c:v>-0.37731900000000002</c:v>
                </c:pt>
                <c:pt idx="1450">
                  <c:v>-0.35467500000000002</c:v>
                </c:pt>
                <c:pt idx="1451">
                  <c:v>-0.31561299999999998</c:v>
                </c:pt>
                <c:pt idx="1452">
                  <c:v>-0.48980699999999999</c:v>
                </c:pt>
                <c:pt idx="1453">
                  <c:v>-0.74609400000000003</c:v>
                </c:pt>
                <c:pt idx="1454">
                  <c:v>-0.507019</c:v>
                </c:pt>
                <c:pt idx="1455">
                  <c:v>-0.30468800000000001</c:v>
                </c:pt>
                <c:pt idx="1456">
                  <c:v>-0.515625</c:v>
                </c:pt>
                <c:pt idx="1457">
                  <c:v>-0.50854500000000002</c:v>
                </c:pt>
                <c:pt idx="1458">
                  <c:v>-0.59295699999999996</c:v>
                </c:pt>
                <c:pt idx="1459">
                  <c:v>-0.50854500000000002</c:v>
                </c:pt>
                <c:pt idx="1460">
                  <c:v>-0.52654999999999996</c:v>
                </c:pt>
                <c:pt idx="1461">
                  <c:v>-0.62261999999999995</c:v>
                </c:pt>
                <c:pt idx="1462">
                  <c:v>-0.62652600000000003</c:v>
                </c:pt>
                <c:pt idx="1463">
                  <c:v>-0.62109400000000003</c:v>
                </c:pt>
                <c:pt idx="1464">
                  <c:v>-0.44140600000000002</c:v>
                </c:pt>
                <c:pt idx="1465">
                  <c:v>-0.319519</c:v>
                </c:pt>
                <c:pt idx="1466">
                  <c:v>-0.33667000000000002</c:v>
                </c:pt>
                <c:pt idx="1467">
                  <c:v>-0.72967499999999996</c:v>
                </c:pt>
                <c:pt idx="1468">
                  <c:v>-0.50311300000000003</c:v>
                </c:pt>
                <c:pt idx="1469">
                  <c:v>-0.37890600000000002</c:v>
                </c:pt>
                <c:pt idx="1470">
                  <c:v>-0.55932599999999999</c:v>
                </c:pt>
                <c:pt idx="1471">
                  <c:v>-0.41870099999999999</c:v>
                </c:pt>
                <c:pt idx="1472">
                  <c:v>-0.41479500000000002</c:v>
                </c:pt>
                <c:pt idx="1473">
                  <c:v>-0.50073199999999995</c:v>
                </c:pt>
                <c:pt idx="1474">
                  <c:v>-0.57965100000000003</c:v>
                </c:pt>
                <c:pt idx="1475">
                  <c:v>-0.223389</c:v>
                </c:pt>
                <c:pt idx="1476">
                  <c:v>-0.48748799999999998</c:v>
                </c:pt>
                <c:pt idx="1477">
                  <c:v>-0.24060100000000001</c:v>
                </c:pt>
                <c:pt idx="1478">
                  <c:v>-0.63281299999999996</c:v>
                </c:pt>
                <c:pt idx="1479">
                  <c:v>-0.51794399999999996</c:v>
                </c:pt>
                <c:pt idx="1480">
                  <c:v>-0.73199499999999995</c:v>
                </c:pt>
                <c:pt idx="1481">
                  <c:v>-0.61090100000000003</c:v>
                </c:pt>
                <c:pt idx="1482">
                  <c:v>-0.58667000000000002</c:v>
                </c:pt>
                <c:pt idx="1483">
                  <c:v>-0.3125</c:v>
                </c:pt>
                <c:pt idx="1484">
                  <c:v>-0.47418199999999999</c:v>
                </c:pt>
                <c:pt idx="1485">
                  <c:v>-0.395264</c:v>
                </c:pt>
                <c:pt idx="1486">
                  <c:v>-0.61480699999999999</c:v>
                </c:pt>
                <c:pt idx="1487">
                  <c:v>-0.62029999999999996</c:v>
                </c:pt>
                <c:pt idx="1488">
                  <c:v>-0.73980699999999999</c:v>
                </c:pt>
                <c:pt idx="1489">
                  <c:v>-0.56640599999999997</c:v>
                </c:pt>
                <c:pt idx="1490">
                  <c:v>-0.58203099999999997</c:v>
                </c:pt>
                <c:pt idx="1491">
                  <c:v>-0.45623799999999998</c:v>
                </c:pt>
                <c:pt idx="1492">
                  <c:v>-0.49060100000000001</c:v>
                </c:pt>
                <c:pt idx="1493">
                  <c:v>-0.491394</c:v>
                </c:pt>
                <c:pt idx="1494">
                  <c:v>-0.41870099999999999</c:v>
                </c:pt>
                <c:pt idx="1495">
                  <c:v>-0.63824499999999995</c:v>
                </c:pt>
                <c:pt idx="1496">
                  <c:v>-0.515625</c:v>
                </c:pt>
                <c:pt idx="1497">
                  <c:v>-0.60388200000000003</c:v>
                </c:pt>
                <c:pt idx="1498">
                  <c:v>-0.27575699999999997</c:v>
                </c:pt>
                <c:pt idx="1499">
                  <c:v>-0.58984400000000003</c:v>
                </c:pt>
                <c:pt idx="1500">
                  <c:v>-0.57733199999999996</c:v>
                </c:pt>
                <c:pt idx="1501">
                  <c:v>-0.47967500000000002</c:v>
                </c:pt>
                <c:pt idx="1502">
                  <c:v>-0.70703099999999997</c:v>
                </c:pt>
                <c:pt idx="1503">
                  <c:v>-0.74450700000000003</c:v>
                </c:pt>
                <c:pt idx="1504">
                  <c:v>-0.694519</c:v>
                </c:pt>
                <c:pt idx="1505">
                  <c:v>-0.228882</c:v>
                </c:pt>
                <c:pt idx="1506">
                  <c:v>-0.50073199999999995</c:v>
                </c:pt>
                <c:pt idx="1507">
                  <c:v>-0.57183799999999996</c:v>
                </c:pt>
                <c:pt idx="1508">
                  <c:v>-0.32104500000000002</c:v>
                </c:pt>
                <c:pt idx="1509">
                  <c:v>-0.56481899999999996</c:v>
                </c:pt>
                <c:pt idx="1510">
                  <c:v>-0.34918199999999999</c:v>
                </c:pt>
                <c:pt idx="1511">
                  <c:v>-0.43902600000000003</c:v>
                </c:pt>
                <c:pt idx="1512">
                  <c:v>-0.68670699999999996</c:v>
                </c:pt>
                <c:pt idx="1513">
                  <c:v>-0.48199500000000001</c:v>
                </c:pt>
                <c:pt idx="1514">
                  <c:v>-0.37652600000000003</c:v>
                </c:pt>
                <c:pt idx="1515">
                  <c:v>-0.66949499999999995</c:v>
                </c:pt>
                <c:pt idx="1516">
                  <c:v>-0.41168199999999999</c:v>
                </c:pt>
                <c:pt idx="1517">
                  <c:v>-0.18432599999999999</c:v>
                </c:pt>
                <c:pt idx="1518">
                  <c:v>-0.42968800000000001</c:v>
                </c:pt>
                <c:pt idx="1519">
                  <c:v>-0.26715100000000003</c:v>
                </c:pt>
                <c:pt idx="1520">
                  <c:v>-0.34765600000000002</c:v>
                </c:pt>
                <c:pt idx="1521">
                  <c:v>-0.26483200000000001</c:v>
                </c:pt>
                <c:pt idx="1522">
                  <c:v>-0.43121300000000001</c:v>
                </c:pt>
                <c:pt idx="1523">
                  <c:v>-0.5</c:v>
                </c:pt>
                <c:pt idx="1524">
                  <c:v>-0.56011999999999995</c:v>
                </c:pt>
                <c:pt idx="1525">
                  <c:v>-0.57183799999999996</c:v>
                </c:pt>
                <c:pt idx="1526">
                  <c:v>-0.57574499999999995</c:v>
                </c:pt>
                <c:pt idx="1527">
                  <c:v>-0.53045699999999996</c:v>
                </c:pt>
                <c:pt idx="1528">
                  <c:v>-0.29840100000000003</c:v>
                </c:pt>
                <c:pt idx="1529">
                  <c:v>-0.41558800000000001</c:v>
                </c:pt>
                <c:pt idx="1530">
                  <c:v>-0.30542000000000002</c:v>
                </c:pt>
                <c:pt idx="1531">
                  <c:v>-0.34216299999999999</c:v>
                </c:pt>
                <c:pt idx="1532">
                  <c:v>-0.43823200000000001</c:v>
                </c:pt>
                <c:pt idx="1533">
                  <c:v>-0.34375</c:v>
                </c:pt>
                <c:pt idx="1534">
                  <c:v>-0.20385700000000001</c:v>
                </c:pt>
                <c:pt idx="1535">
                  <c:v>-0.38903799999999999</c:v>
                </c:pt>
                <c:pt idx="1536">
                  <c:v>-0.28356900000000002</c:v>
                </c:pt>
                <c:pt idx="1537">
                  <c:v>-0.35388199999999997</c:v>
                </c:pt>
                <c:pt idx="1538">
                  <c:v>-0.44683800000000001</c:v>
                </c:pt>
                <c:pt idx="1539">
                  <c:v>-0.36480699999999999</c:v>
                </c:pt>
                <c:pt idx="1540">
                  <c:v>-0.21557599999999999</c:v>
                </c:pt>
                <c:pt idx="1541">
                  <c:v>-0.37652600000000003</c:v>
                </c:pt>
                <c:pt idx="1542">
                  <c:v>-0.515625</c:v>
                </c:pt>
                <c:pt idx="1543">
                  <c:v>-0.27966299999999999</c:v>
                </c:pt>
                <c:pt idx="1544">
                  <c:v>-0.14996300000000001</c:v>
                </c:pt>
                <c:pt idx="1545">
                  <c:v>-0.43280000000000002</c:v>
                </c:pt>
                <c:pt idx="1546">
                  <c:v>-0.38433800000000001</c:v>
                </c:pt>
                <c:pt idx="1547">
                  <c:v>-0.46167000000000002</c:v>
                </c:pt>
                <c:pt idx="1548">
                  <c:v>-0.38592500000000002</c:v>
                </c:pt>
                <c:pt idx="1549">
                  <c:v>-0.40936299999999998</c:v>
                </c:pt>
                <c:pt idx="1550">
                  <c:v>-0.42108200000000001</c:v>
                </c:pt>
                <c:pt idx="1551">
                  <c:v>-0.39215100000000003</c:v>
                </c:pt>
                <c:pt idx="1552">
                  <c:v>-0.58276399999999995</c:v>
                </c:pt>
                <c:pt idx="1553">
                  <c:v>-0.52343799999999996</c:v>
                </c:pt>
                <c:pt idx="1554">
                  <c:v>-0.49762000000000001</c:v>
                </c:pt>
                <c:pt idx="1555">
                  <c:v>-0.51324499999999995</c:v>
                </c:pt>
                <c:pt idx="1556">
                  <c:v>-0.43823200000000001</c:v>
                </c:pt>
                <c:pt idx="1557">
                  <c:v>-0.43121300000000001</c:v>
                </c:pt>
                <c:pt idx="1558">
                  <c:v>-0.632019</c:v>
                </c:pt>
                <c:pt idx="1559">
                  <c:v>-0.50622599999999995</c:v>
                </c:pt>
                <c:pt idx="1560">
                  <c:v>-0.41247600000000001</c:v>
                </c:pt>
                <c:pt idx="1561">
                  <c:v>-0.64294399999999996</c:v>
                </c:pt>
                <c:pt idx="1562">
                  <c:v>-0.58593799999999996</c:v>
                </c:pt>
                <c:pt idx="1563">
                  <c:v>-0.39294400000000002</c:v>
                </c:pt>
                <c:pt idx="1564">
                  <c:v>-0.48510700000000001</c:v>
                </c:pt>
                <c:pt idx="1565">
                  <c:v>-0.44061299999999998</c:v>
                </c:pt>
                <c:pt idx="1566">
                  <c:v>-0.397644</c:v>
                </c:pt>
                <c:pt idx="1567">
                  <c:v>-0.37420700000000001</c:v>
                </c:pt>
                <c:pt idx="1568">
                  <c:v>-0.49450699999999997</c:v>
                </c:pt>
                <c:pt idx="1569">
                  <c:v>-0.34295700000000001</c:v>
                </c:pt>
                <c:pt idx="1570">
                  <c:v>-0.34375</c:v>
                </c:pt>
                <c:pt idx="1571">
                  <c:v>-0.46405000000000002</c:v>
                </c:pt>
                <c:pt idx="1572">
                  <c:v>-0.54608199999999996</c:v>
                </c:pt>
                <c:pt idx="1573">
                  <c:v>-0.77575700000000003</c:v>
                </c:pt>
                <c:pt idx="1574">
                  <c:v>-0.27575699999999997</c:v>
                </c:pt>
                <c:pt idx="1575">
                  <c:v>-0.444519</c:v>
                </c:pt>
                <c:pt idx="1576">
                  <c:v>-0.62109400000000003</c:v>
                </c:pt>
                <c:pt idx="1577">
                  <c:v>-0.47106900000000002</c:v>
                </c:pt>
                <c:pt idx="1578">
                  <c:v>-0.50231899999999996</c:v>
                </c:pt>
                <c:pt idx="1579">
                  <c:v>-0.51635699999999995</c:v>
                </c:pt>
                <c:pt idx="1580">
                  <c:v>-0.52886999999999995</c:v>
                </c:pt>
                <c:pt idx="1581">
                  <c:v>-0.73748800000000003</c:v>
                </c:pt>
                <c:pt idx="1582">
                  <c:v>-0.49841299999999999</c:v>
                </c:pt>
                <c:pt idx="1583">
                  <c:v>-0.62731899999999996</c:v>
                </c:pt>
                <c:pt idx="1584">
                  <c:v>-0.444519</c:v>
                </c:pt>
                <c:pt idx="1585">
                  <c:v>-0.60229500000000002</c:v>
                </c:pt>
                <c:pt idx="1586">
                  <c:v>-0.50390599999999997</c:v>
                </c:pt>
                <c:pt idx="1587">
                  <c:v>-0.67968799999999996</c:v>
                </c:pt>
                <c:pt idx="1588">
                  <c:v>-0.36560100000000001</c:v>
                </c:pt>
                <c:pt idx="1589">
                  <c:v>-0.55310099999999995</c:v>
                </c:pt>
                <c:pt idx="1590">
                  <c:v>-0.60156299999999996</c:v>
                </c:pt>
                <c:pt idx="1591">
                  <c:v>-0.70233199999999996</c:v>
                </c:pt>
                <c:pt idx="1592">
                  <c:v>-0.61560099999999995</c:v>
                </c:pt>
                <c:pt idx="1593">
                  <c:v>-0.475769</c:v>
                </c:pt>
                <c:pt idx="1594">
                  <c:v>-0.42578100000000002</c:v>
                </c:pt>
                <c:pt idx="1595">
                  <c:v>-0.515625</c:v>
                </c:pt>
                <c:pt idx="1596">
                  <c:v>-0.48828100000000002</c:v>
                </c:pt>
                <c:pt idx="1597">
                  <c:v>-0.68981899999999996</c:v>
                </c:pt>
                <c:pt idx="1598">
                  <c:v>-0.63671900000000003</c:v>
                </c:pt>
                <c:pt idx="1599">
                  <c:v>-0.52185099999999995</c:v>
                </c:pt>
                <c:pt idx="1600">
                  <c:v>-0.26873799999999998</c:v>
                </c:pt>
                <c:pt idx="1601">
                  <c:v>-0.41870099999999999</c:v>
                </c:pt>
                <c:pt idx="1602">
                  <c:v>-0.38354500000000002</c:v>
                </c:pt>
                <c:pt idx="1603">
                  <c:v>-0.44140600000000002</c:v>
                </c:pt>
                <c:pt idx="1604">
                  <c:v>-0.40936299999999998</c:v>
                </c:pt>
                <c:pt idx="1605">
                  <c:v>-0.489014</c:v>
                </c:pt>
                <c:pt idx="1606">
                  <c:v>-0.5</c:v>
                </c:pt>
                <c:pt idx="1607">
                  <c:v>-0.54296900000000003</c:v>
                </c:pt>
                <c:pt idx="1608">
                  <c:v>-0.63745099999999999</c:v>
                </c:pt>
                <c:pt idx="1609">
                  <c:v>-0.43981900000000002</c:v>
                </c:pt>
                <c:pt idx="1610">
                  <c:v>-0.46167000000000002</c:v>
                </c:pt>
                <c:pt idx="1611">
                  <c:v>-0.54919399999999996</c:v>
                </c:pt>
                <c:pt idx="1612">
                  <c:v>-0.90386999999999995</c:v>
                </c:pt>
                <c:pt idx="1613">
                  <c:v>-0.56323199999999995</c:v>
                </c:pt>
                <c:pt idx="1614">
                  <c:v>-0.765625</c:v>
                </c:pt>
                <c:pt idx="1615">
                  <c:v>-0.65777600000000003</c:v>
                </c:pt>
                <c:pt idx="1616">
                  <c:v>-0.678894</c:v>
                </c:pt>
                <c:pt idx="1617">
                  <c:v>-0.42968800000000001</c:v>
                </c:pt>
                <c:pt idx="1618">
                  <c:v>-0.38903799999999999</c:v>
                </c:pt>
                <c:pt idx="1619">
                  <c:v>-0.53277600000000003</c:v>
                </c:pt>
                <c:pt idx="1620">
                  <c:v>-0.54528799999999999</c:v>
                </c:pt>
                <c:pt idx="1621">
                  <c:v>-0.46716299999999999</c:v>
                </c:pt>
                <c:pt idx="1622">
                  <c:v>-0.5625</c:v>
                </c:pt>
                <c:pt idx="1623">
                  <c:v>-0.51245099999999999</c:v>
                </c:pt>
                <c:pt idx="1624">
                  <c:v>-0.59606899999999996</c:v>
                </c:pt>
                <c:pt idx="1625">
                  <c:v>-0.47729500000000002</c:v>
                </c:pt>
                <c:pt idx="1626">
                  <c:v>-0.428894</c:v>
                </c:pt>
                <c:pt idx="1627">
                  <c:v>-0.34918199999999999</c:v>
                </c:pt>
                <c:pt idx="1628">
                  <c:v>-0.53588899999999995</c:v>
                </c:pt>
                <c:pt idx="1629">
                  <c:v>-0.82421900000000003</c:v>
                </c:pt>
                <c:pt idx="1630">
                  <c:v>-0.53906299999999996</c:v>
                </c:pt>
                <c:pt idx="1631">
                  <c:v>-0.61169399999999996</c:v>
                </c:pt>
                <c:pt idx="1632">
                  <c:v>-0.81561300000000003</c:v>
                </c:pt>
                <c:pt idx="1633">
                  <c:v>-0.578125</c:v>
                </c:pt>
                <c:pt idx="1634">
                  <c:v>-0.42810100000000001</c:v>
                </c:pt>
                <c:pt idx="1635">
                  <c:v>-0.64685099999999995</c:v>
                </c:pt>
                <c:pt idx="1636">
                  <c:v>-0.64135699999999995</c:v>
                </c:pt>
                <c:pt idx="1637">
                  <c:v>-0.35388199999999997</c:v>
                </c:pt>
                <c:pt idx="1638">
                  <c:v>-0.33123799999999998</c:v>
                </c:pt>
                <c:pt idx="1639">
                  <c:v>-0.71557599999999999</c:v>
                </c:pt>
                <c:pt idx="1640">
                  <c:v>-0.53747599999999995</c:v>
                </c:pt>
                <c:pt idx="1641">
                  <c:v>-0.38592500000000002</c:v>
                </c:pt>
                <c:pt idx="1642">
                  <c:v>-0.54919399999999996</c:v>
                </c:pt>
                <c:pt idx="1643">
                  <c:v>-0.45855699999999999</c:v>
                </c:pt>
                <c:pt idx="1644">
                  <c:v>-0.46795700000000001</c:v>
                </c:pt>
                <c:pt idx="1645">
                  <c:v>-0.65936300000000003</c:v>
                </c:pt>
                <c:pt idx="1646">
                  <c:v>-0.426514</c:v>
                </c:pt>
                <c:pt idx="1647">
                  <c:v>-0.59918199999999999</c:v>
                </c:pt>
                <c:pt idx="1648">
                  <c:v>-0.63433799999999996</c:v>
                </c:pt>
                <c:pt idx="1649">
                  <c:v>-0.609375</c:v>
                </c:pt>
                <c:pt idx="1650">
                  <c:v>-0.43981900000000002</c:v>
                </c:pt>
                <c:pt idx="1651">
                  <c:v>-0.45935100000000001</c:v>
                </c:pt>
                <c:pt idx="1652">
                  <c:v>-0.28198200000000001</c:v>
                </c:pt>
                <c:pt idx="1653">
                  <c:v>-0.55151399999999995</c:v>
                </c:pt>
                <c:pt idx="1654">
                  <c:v>-0.48748799999999998</c:v>
                </c:pt>
                <c:pt idx="1655">
                  <c:v>-0.390625</c:v>
                </c:pt>
                <c:pt idx="1656">
                  <c:v>-0.52807599999999999</c:v>
                </c:pt>
                <c:pt idx="1657">
                  <c:v>-0.515625</c:v>
                </c:pt>
                <c:pt idx="1658">
                  <c:v>-0.53515599999999997</c:v>
                </c:pt>
                <c:pt idx="1659">
                  <c:v>-0.64373800000000003</c:v>
                </c:pt>
                <c:pt idx="1660">
                  <c:v>-0.58276399999999995</c:v>
                </c:pt>
                <c:pt idx="1661">
                  <c:v>-0.32263199999999997</c:v>
                </c:pt>
                <c:pt idx="1662">
                  <c:v>-0.57342499999999996</c:v>
                </c:pt>
                <c:pt idx="1663">
                  <c:v>-0.64215100000000003</c:v>
                </c:pt>
                <c:pt idx="1664">
                  <c:v>-0.43823200000000001</c:v>
                </c:pt>
                <c:pt idx="1665">
                  <c:v>-0.29296899999999998</c:v>
                </c:pt>
                <c:pt idx="1666">
                  <c:v>-0.75231899999999996</c:v>
                </c:pt>
                <c:pt idx="1667">
                  <c:v>-0.35620099999999999</c:v>
                </c:pt>
                <c:pt idx="1668">
                  <c:v>-0.428894</c:v>
                </c:pt>
                <c:pt idx="1669">
                  <c:v>-0.473389</c:v>
                </c:pt>
                <c:pt idx="1670">
                  <c:v>-0.53668199999999999</c:v>
                </c:pt>
                <c:pt idx="1671">
                  <c:v>-0.48120099999999999</c:v>
                </c:pt>
                <c:pt idx="1672">
                  <c:v>-0.47656300000000001</c:v>
                </c:pt>
                <c:pt idx="1673">
                  <c:v>-0.42968800000000001</c:v>
                </c:pt>
                <c:pt idx="1674">
                  <c:v>-0.60388200000000003</c:v>
                </c:pt>
                <c:pt idx="1675">
                  <c:v>-0.58276399999999995</c:v>
                </c:pt>
                <c:pt idx="1676">
                  <c:v>-0.65777600000000003</c:v>
                </c:pt>
                <c:pt idx="1677">
                  <c:v>-0.56713899999999995</c:v>
                </c:pt>
                <c:pt idx="1678">
                  <c:v>-0.28045700000000001</c:v>
                </c:pt>
                <c:pt idx="1679">
                  <c:v>-0.30780000000000002</c:v>
                </c:pt>
                <c:pt idx="1680">
                  <c:v>-0.254639</c:v>
                </c:pt>
                <c:pt idx="1681">
                  <c:v>-0.45153799999999999</c:v>
                </c:pt>
                <c:pt idx="1682">
                  <c:v>-0.35546899999999998</c:v>
                </c:pt>
                <c:pt idx="1683">
                  <c:v>-0.47186299999999998</c:v>
                </c:pt>
                <c:pt idx="1684">
                  <c:v>-0.49218800000000001</c:v>
                </c:pt>
                <c:pt idx="1685">
                  <c:v>-0.28356900000000002</c:v>
                </c:pt>
                <c:pt idx="1686">
                  <c:v>-0.49682599999999999</c:v>
                </c:pt>
                <c:pt idx="1687">
                  <c:v>-0.39294400000000002</c:v>
                </c:pt>
                <c:pt idx="1688">
                  <c:v>-0.33355699999999999</c:v>
                </c:pt>
                <c:pt idx="1689">
                  <c:v>-0.37890600000000002</c:v>
                </c:pt>
                <c:pt idx="1690">
                  <c:v>-0.40155000000000002</c:v>
                </c:pt>
                <c:pt idx="1691">
                  <c:v>-0.67028799999999999</c:v>
                </c:pt>
                <c:pt idx="1692">
                  <c:v>-0.71875</c:v>
                </c:pt>
                <c:pt idx="1693">
                  <c:v>-0.31793199999999999</c:v>
                </c:pt>
                <c:pt idx="1694">
                  <c:v>-0.24920700000000001</c:v>
                </c:pt>
                <c:pt idx="1695">
                  <c:v>-0.34448200000000001</c:v>
                </c:pt>
                <c:pt idx="1696">
                  <c:v>-0.40466299999999999</c:v>
                </c:pt>
                <c:pt idx="1697">
                  <c:v>-0.34375</c:v>
                </c:pt>
                <c:pt idx="1698">
                  <c:v>-0.46325699999999997</c:v>
                </c:pt>
                <c:pt idx="1699">
                  <c:v>-0.53747599999999995</c:v>
                </c:pt>
                <c:pt idx="1700">
                  <c:v>-0.59057599999999999</c:v>
                </c:pt>
                <c:pt idx="1701">
                  <c:v>-0.46557599999999999</c:v>
                </c:pt>
                <c:pt idx="1702">
                  <c:v>-0.444519</c:v>
                </c:pt>
                <c:pt idx="1703">
                  <c:v>-0.28906300000000001</c:v>
                </c:pt>
                <c:pt idx="1704">
                  <c:v>-0.45544400000000002</c:v>
                </c:pt>
                <c:pt idx="1705">
                  <c:v>-0.61718799999999996</c:v>
                </c:pt>
                <c:pt idx="1706">
                  <c:v>-0.59997599999999995</c:v>
                </c:pt>
                <c:pt idx="1707">
                  <c:v>-0.332764</c:v>
                </c:pt>
                <c:pt idx="1708">
                  <c:v>-0.62182599999999999</c:v>
                </c:pt>
                <c:pt idx="1709">
                  <c:v>-0.53125</c:v>
                </c:pt>
                <c:pt idx="1710">
                  <c:v>-0.49530000000000002</c:v>
                </c:pt>
                <c:pt idx="1711">
                  <c:v>-0.64917000000000002</c:v>
                </c:pt>
                <c:pt idx="1712">
                  <c:v>-0.49682599999999999</c:v>
                </c:pt>
                <c:pt idx="1713">
                  <c:v>-0.54058799999999996</c:v>
                </c:pt>
                <c:pt idx="1714">
                  <c:v>-0.52185099999999995</c:v>
                </c:pt>
                <c:pt idx="1715">
                  <c:v>-0.49060100000000001</c:v>
                </c:pt>
                <c:pt idx="1716">
                  <c:v>-0.54138200000000003</c:v>
                </c:pt>
                <c:pt idx="1717">
                  <c:v>-0.54919399999999996</c:v>
                </c:pt>
                <c:pt idx="1718">
                  <c:v>-0.60229500000000002</c:v>
                </c:pt>
                <c:pt idx="1719">
                  <c:v>-0.52886999999999995</c:v>
                </c:pt>
                <c:pt idx="1720">
                  <c:v>-0.473389</c:v>
                </c:pt>
                <c:pt idx="1721">
                  <c:v>-0.41949500000000001</c:v>
                </c:pt>
                <c:pt idx="1722">
                  <c:v>-0.48828100000000002</c:v>
                </c:pt>
                <c:pt idx="1723">
                  <c:v>-0.53588899999999995</c:v>
                </c:pt>
                <c:pt idx="1724">
                  <c:v>-0.55310099999999995</c:v>
                </c:pt>
                <c:pt idx="1725">
                  <c:v>-0.51171900000000003</c:v>
                </c:pt>
                <c:pt idx="1726">
                  <c:v>-0.45233200000000001</c:v>
                </c:pt>
                <c:pt idx="1727">
                  <c:v>-0.39917000000000002</c:v>
                </c:pt>
                <c:pt idx="1728">
                  <c:v>-0.57965100000000003</c:v>
                </c:pt>
                <c:pt idx="1729">
                  <c:v>-0.52575700000000003</c:v>
                </c:pt>
                <c:pt idx="1730">
                  <c:v>-0.30932599999999999</c:v>
                </c:pt>
                <c:pt idx="1731">
                  <c:v>-0.237488</c:v>
                </c:pt>
                <c:pt idx="1732">
                  <c:v>-0.46093800000000001</c:v>
                </c:pt>
                <c:pt idx="1733">
                  <c:v>-0.35620099999999999</c:v>
                </c:pt>
                <c:pt idx="1734">
                  <c:v>-0.36718800000000001</c:v>
                </c:pt>
                <c:pt idx="1735">
                  <c:v>-0.36090100000000003</c:v>
                </c:pt>
                <c:pt idx="1736">
                  <c:v>-0.515625</c:v>
                </c:pt>
                <c:pt idx="1737">
                  <c:v>-0.40698200000000001</c:v>
                </c:pt>
                <c:pt idx="1738">
                  <c:v>-0.40936299999999998</c:v>
                </c:pt>
                <c:pt idx="1739">
                  <c:v>-0.45935100000000001</c:v>
                </c:pt>
                <c:pt idx="1740">
                  <c:v>-0.31640600000000002</c:v>
                </c:pt>
                <c:pt idx="1741">
                  <c:v>-0.53515599999999997</c:v>
                </c:pt>
                <c:pt idx="1742">
                  <c:v>-0.56091299999999999</c:v>
                </c:pt>
                <c:pt idx="1743">
                  <c:v>-0.65545699999999996</c:v>
                </c:pt>
                <c:pt idx="1744">
                  <c:v>-0.40698200000000001</c:v>
                </c:pt>
                <c:pt idx="1745">
                  <c:v>-0.54296900000000003</c:v>
                </c:pt>
                <c:pt idx="1746">
                  <c:v>-0.51635699999999995</c:v>
                </c:pt>
                <c:pt idx="1747">
                  <c:v>-0.475769</c:v>
                </c:pt>
                <c:pt idx="1748">
                  <c:v>-0.68359400000000003</c:v>
                </c:pt>
                <c:pt idx="1749">
                  <c:v>-0.50543199999999999</c:v>
                </c:pt>
                <c:pt idx="1750">
                  <c:v>-0.56402600000000003</c:v>
                </c:pt>
                <c:pt idx="1751">
                  <c:v>-0.54528799999999999</c:v>
                </c:pt>
                <c:pt idx="1752">
                  <c:v>-0.460144</c:v>
                </c:pt>
                <c:pt idx="1753">
                  <c:v>-0.35546899999999998</c:v>
                </c:pt>
                <c:pt idx="1754">
                  <c:v>-0.59765599999999997</c:v>
                </c:pt>
                <c:pt idx="1755">
                  <c:v>-0.57104500000000002</c:v>
                </c:pt>
                <c:pt idx="1756">
                  <c:v>-0.36248799999999998</c:v>
                </c:pt>
                <c:pt idx="1757">
                  <c:v>-0.32183800000000001</c:v>
                </c:pt>
                <c:pt idx="1758">
                  <c:v>-0.25311299999999998</c:v>
                </c:pt>
                <c:pt idx="1759">
                  <c:v>-0.39453100000000002</c:v>
                </c:pt>
                <c:pt idx="1760">
                  <c:v>-0.38903799999999999</c:v>
                </c:pt>
                <c:pt idx="1761">
                  <c:v>-0.303894</c:v>
                </c:pt>
                <c:pt idx="1762">
                  <c:v>-0.237488</c:v>
                </c:pt>
                <c:pt idx="1763">
                  <c:v>-0.70623800000000003</c:v>
                </c:pt>
                <c:pt idx="1764">
                  <c:v>-0.59057599999999999</c:v>
                </c:pt>
                <c:pt idx="1765">
                  <c:v>-0.42968800000000001</c:v>
                </c:pt>
                <c:pt idx="1766">
                  <c:v>-0.348389</c:v>
                </c:pt>
                <c:pt idx="1767">
                  <c:v>-0.58593799999999996</c:v>
                </c:pt>
                <c:pt idx="1768">
                  <c:v>-0.29370099999999999</c:v>
                </c:pt>
                <c:pt idx="1769">
                  <c:v>-0.32421899999999998</c:v>
                </c:pt>
                <c:pt idx="1770">
                  <c:v>-0.14996300000000001</c:v>
                </c:pt>
                <c:pt idx="1771">
                  <c:v>-0.301514</c:v>
                </c:pt>
                <c:pt idx="1772">
                  <c:v>-0.285889</c:v>
                </c:pt>
                <c:pt idx="1773">
                  <c:v>-0.57183799999999996</c:v>
                </c:pt>
                <c:pt idx="1774">
                  <c:v>-0.30310100000000001</c:v>
                </c:pt>
                <c:pt idx="1775">
                  <c:v>-0.27343800000000001</c:v>
                </c:pt>
                <c:pt idx="1776">
                  <c:v>-0.44531300000000001</c:v>
                </c:pt>
                <c:pt idx="1777">
                  <c:v>-0.24609400000000001</c:v>
                </c:pt>
                <c:pt idx="1778">
                  <c:v>-0.33044400000000002</c:v>
                </c:pt>
                <c:pt idx="1779">
                  <c:v>-0.491394</c:v>
                </c:pt>
                <c:pt idx="1780">
                  <c:v>-0.42260700000000001</c:v>
                </c:pt>
                <c:pt idx="1781">
                  <c:v>-0.41870099999999999</c:v>
                </c:pt>
                <c:pt idx="1782">
                  <c:v>-0.35620099999999999</c:v>
                </c:pt>
                <c:pt idx="1783">
                  <c:v>-0.52575700000000003</c:v>
                </c:pt>
                <c:pt idx="1784">
                  <c:v>-0.45623799999999998</c:v>
                </c:pt>
                <c:pt idx="1785">
                  <c:v>-0.49450699999999997</c:v>
                </c:pt>
                <c:pt idx="1786">
                  <c:v>-0.35308800000000001</c:v>
                </c:pt>
                <c:pt idx="1787">
                  <c:v>-0.21484400000000001</c:v>
                </c:pt>
                <c:pt idx="1788">
                  <c:v>-0.40698200000000001</c:v>
                </c:pt>
                <c:pt idx="1789">
                  <c:v>-0.49762000000000001</c:v>
                </c:pt>
                <c:pt idx="1790">
                  <c:v>-0.227295</c:v>
                </c:pt>
                <c:pt idx="1791">
                  <c:v>-0.33355699999999999</c:v>
                </c:pt>
                <c:pt idx="1792">
                  <c:v>-0.57263200000000003</c:v>
                </c:pt>
                <c:pt idx="1793">
                  <c:v>-0.34216299999999999</c:v>
                </c:pt>
                <c:pt idx="1794">
                  <c:v>-0.39215100000000003</c:v>
                </c:pt>
                <c:pt idx="1795">
                  <c:v>-0.31402600000000003</c:v>
                </c:pt>
                <c:pt idx="1796">
                  <c:v>-0.44531300000000001</c:v>
                </c:pt>
                <c:pt idx="1797">
                  <c:v>-0.43280000000000002</c:v>
                </c:pt>
                <c:pt idx="1798">
                  <c:v>-0.44995099999999999</c:v>
                </c:pt>
                <c:pt idx="1799">
                  <c:v>-0.45855699999999999</c:v>
                </c:pt>
                <c:pt idx="1800">
                  <c:v>-0.41247600000000001</c:v>
                </c:pt>
                <c:pt idx="1801">
                  <c:v>-0.56011999999999995</c:v>
                </c:pt>
                <c:pt idx="1802">
                  <c:v>-0.43200699999999997</c:v>
                </c:pt>
                <c:pt idx="1803">
                  <c:v>-0.37262000000000001</c:v>
                </c:pt>
                <c:pt idx="1804">
                  <c:v>-0.397644</c:v>
                </c:pt>
                <c:pt idx="1805">
                  <c:v>-0.5</c:v>
                </c:pt>
                <c:pt idx="1806">
                  <c:v>-0.52734400000000003</c:v>
                </c:pt>
                <c:pt idx="1807">
                  <c:v>-0.41717500000000002</c:v>
                </c:pt>
                <c:pt idx="1808">
                  <c:v>-0.301514</c:v>
                </c:pt>
                <c:pt idx="1809">
                  <c:v>-0.64685099999999995</c:v>
                </c:pt>
                <c:pt idx="1810">
                  <c:v>-0.35388199999999997</c:v>
                </c:pt>
                <c:pt idx="1811">
                  <c:v>-0.60858199999999996</c:v>
                </c:pt>
                <c:pt idx="1812">
                  <c:v>-0.29138199999999997</c:v>
                </c:pt>
                <c:pt idx="1813">
                  <c:v>-0.29217500000000002</c:v>
                </c:pt>
                <c:pt idx="1814">
                  <c:v>-0.40545700000000001</c:v>
                </c:pt>
                <c:pt idx="1815">
                  <c:v>-0.69995099999999999</c:v>
                </c:pt>
                <c:pt idx="1816">
                  <c:v>-0.38281300000000001</c:v>
                </c:pt>
                <c:pt idx="1817">
                  <c:v>-0.350769</c:v>
                </c:pt>
                <c:pt idx="1818">
                  <c:v>-0.39135700000000001</c:v>
                </c:pt>
                <c:pt idx="1819">
                  <c:v>-0.35156300000000001</c:v>
                </c:pt>
                <c:pt idx="1820">
                  <c:v>-0.41015600000000002</c:v>
                </c:pt>
                <c:pt idx="1821">
                  <c:v>-0.62890599999999997</c:v>
                </c:pt>
                <c:pt idx="1822">
                  <c:v>-0.28198200000000001</c:v>
                </c:pt>
                <c:pt idx="1823">
                  <c:v>-0.34606900000000002</c:v>
                </c:pt>
                <c:pt idx="1824">
                  <c:v>-0.640625</c:v>
                </c:pt>
                <c:pt idx="1825">
                  <c:v>-0.53515599999999997</c:v>
                </c:pt>
                <c:pt idx="1826">
                  <c:v>-0.51715100000000003</c:v>
                </c:pt>
                <c:pt idx="1827">
                  <c:v>-0.44763199999999997</c:v>
                </c:pt>
                <c:pt idx="1828">
                  <c:v>-0.26715100000000003</c:v>
                </c:pt>
                <c:pt idx="1829">
                  <c:v>-0.24841299999999999</c:v>
                </c:pt>
                <c:pt idx="1830">
                  <c:v>-0.44604500000000002</c:v>
                </c:pt>
                <c:pt idx="1831">
                  <c:v>-0.484375</c:v>
                </c:pt>
                <c:pt idx="1832">
                  <c:v>-0.522644</c:v>
                </c:pt>
                <c:pt idx="1833">
                  <c:v>-0.45385700000000001</c:v>
                </c:pt>
                <c:pt idx="1834">
                  <c:v>-0.47186299999999998</c:v>
                </c:pt>
                <c:pt idx="1835">
                  <c:v>-0.32342500000000002</c:v>
                </c:pt>
                <c:pt idx="1836">
                  <c:v>-0.46325699999999997</c:v>
                </c:pt>
                <c:pt idx="1837">
                  <c:v>-0.395264</c:v>
                </c:pt>
                <c:pt idx="1838">
                  <c:v>-0.39135700000000001</c:v>
                </c:pt>
                <c:pt idx="1839">
                  <c:v>-0.45935100000000001</c:v>
                </c:pt>
                <c:pt idx="1840">
                  <c:v>-0.28356900000000002</c:v>
                </c:pt>
                <c:pt idx="1841">
                  <c:v>-0.26013199999999997</c:v>
                </c:pt>
                <c:pt idx="1842">
                  <c:v>-0.34057599999999999</c:v>
                </c:pt>
                <c:pt idx="1843">
                  <c:v>-0.15856899999999999</c:v>
                </c:pt>
                <c:pt idx="1844">
                  <c:v>-0.33984399999999998</c:v>
                </c:pt>
                <c:pt idx="1845">
                  <c:v>-0.40698200000000001</c:v>
                </c:pt>
                <c:pt idx="1846">
                  <c:v>-0.44842500000000002</c:v>
                </c:pt>
                <c:pt idx="1847">
                  <c:v>-0.37030000000000002</c:v>
                </c:pt>
                <c:pt idx="1848">
                  <c:v>-0.21167</c:v>
                </c:pt>
                <c:pt idx="1849">
                  <c:v>-0.57342499999999996</c:v>
                </c:pt>
                <c:pt idx="1850">
                  <c:v>-0.45935100000000001</c:v>
                </c:pt>
                <c:pt idx="1851">
                  <c:v>-0.53588899999999995</c:v>
                </c:pt>
                <c:pt idx="1852">
                  <c:v>-0.35156300000000001</c:v>
                </c:pt>
                <c:pt idx="1853">
                  <c:v>-0.25933800000000001</c:v>
                </c:pt>
                <c:pt idx="1854">
                  <c:v>-0.28668199999999999</c:v>
                </c:pt>
                <c:pt idx="1855">
                  <c:v>-0.34375</c:v>
                </c:pt>
                <c:pt idx="1856">
                  <c:v>-0.444519</c:v>
                </c:pt>
                <c:pt idx="1857">
                  <c:v>-0.54058799999999996</c:v>
                </c:pt>
                <c:pt idx="1858">
                  <c:v>-0.46325699999999997</c:v>
                </c:pt>
                <c:pt idx="1859">
                  <c:v>-0.522644</c:v>
                </c:pt>
                <c:pt idx="1860">
                  <c:v>-0.27417000000000002</c:v>
                </c:pt>
                <c:pt idx="1861">
                  <c:v>-0.33593800000000001</c:v>
                </c:pt>
                <c:pt idx="1862">
                  <c:v>-0.37731900000000002</c:v>
                </c:pt>
                <c:pt idx="1863">
                  <c:v>-0.40234399999999998</c:v>
                </c:pt>
                <c:pt idx="1864">
                  <c:v>-0.32183800000000001</c:v>
                </c:pt>
                <c:pt idx="1865">
                  <c:v>-0.220276</c:v>
                </c:pt>
                <c:pt idx="1866">
                  <c:v>-0.34765600000000002</c:v>
                </c:pt>
                <c:pt idx="1867">
                  <c:v>-0.46716299999999999</c:v>
                </c:pt>
                <c:pt idx="1868">
                  <c:v>-0.36718800000000001</c:v>
                </c:pt>
                <c:pt idx="1869">
                  <c:v>-0.36480699999999999</c:v>
                </c:pt>
                <c:pt idx="1870">
                  <c:v>-0.241394</c:v>
                </c:pt>
                <c:pt idx="1871">
                  <c:v>-0.35229500000000002</c:v>
                </c:pt>
                <c:pt idx="1872">
                  <c:v>-0.43512000000000001</c:v>
                </c:pt>
                <c:pt idx="1873">
                  <c:v>-0.46484399999999998</c:v>
                </c:pt>
                <c:pt idx="1874">
                  <c:v>-0.296875</c:v>
                </c:pt>
                <c:pt idx="1875">
                  <c:v>-0.41870099999999999</c:v>
                </c:pt>
                <c:pt idx="1876">
                  <c:v>-0.45935100000000001</c:v>
                </c:pt>
                <c:pt idx="1877">
                  <c:v>-0.36248799999999998</c:v>
                </c:pt>
                <c:pt idx="1878">
                  <c:v>-0.49371300000000001</c:v>
                </c:pt>
                <c:pt idx="1879">
                  <c:v>-0.43121300000000001</c:v>
                </c:pt>
                <c:pt idx="1880">
                  <c:v>-0.129639</c:v>
                </c:pt>
                <c:pt idx="1881">
                  <c:v>-0.45544400000000002</c:v>
                </c:pt>
                <c:pt idx="1882">
                  <c:v>-0.32263199999999997</c:v>
                </c:pt>
                <c:pt idx="1883">
                  <c:v>-0.28125</c:v>
                </c:pt>
                <c:pt idx="1884">
                  <c:v>-0.41717500000000002</c:v>
                </c:pt>
                <c:pt idx="1885">
                  <c:v>-0.48358200000000001</c:v>
                </c:pt>
                <c:pt idx="1886">
                  <c:v>-0.45935100000000001</c:v>
                </c:pt>
                <c:pt idx="1887">
                  <c:v>-0.30621300000000001</c:v>
                </c:pt>
                <c:pt idx="1888">
                  <c:v>-0.38745099999999999</c:v>
                </c:pt>
                <c:pt idx="1889">
                  <c:v>-4.2175299999999999E-2</c:v>
                </c:pt>
                <c:pt idx="1890">
                  <c:v>-0.538269</c:v>
                </c:pt>
                <c:pt idx="1891">
                  <c:v>-0.515625</c:v>
                </c:pt>
                <c:pt idx="1892">
                  <c:v>-0.31481900000000002</c:v>
                </c:pt>
                <c:pt idx="1893">
                  <c:v>-0.34765600000000002</c:v>
                </c:pt>
                <c:pt idx="1894">
                  <c:v>-0.56091299999999999</c:v>
                </c:pt>
                <c:pt idx="1895">
                  <c:v>-0.47106900000000002</c:v>
                </c:pt>
                <c:pt idx="1896">
                  <c:v>-0.28198200000000001</c:v>
                </c:pt>
                <c:pt idx="1897">
                  <c:v>-0.23510700000000001</c:v>
                </c:pt>
                <c:pt idx="1898">
                  <c:v>-0.38983200000000001</c:v>
                </c:pt>
                <c:pt idx="1899">
                  <c:v>-0.265625</c:v>
                </c:pt>
                <c:pt idx="1900">
                  <c:v>-8.6669899999999994E-2</c:v>
                </c:pt>
                <c:pt idx="1901">
                  <c:v>-0.51794399999999996</c:v>
                </c:pt>
                <c:pt idx="1902">
                  <c:v>-0.47106900000000002</c:v>
                </c:pt>
                <c:pt idx="1903">
                  <c:v>-0.47186299999999998</c:v>
                </c:pt>
                <c:pt idx="1904">
                  <c:v>-0.203125</c:v>
                </c:pt>
                <c:pt idx="1905">
                  <c:v>-0.44683800000000001</c:v>
                </c:pt>
                <c:pt idx="1906">
                  <c:v>-0.47967500000000002</c:v>
                </c:pt>
                <c:pt idx="1907">
                  <c:v>-0.40155000000000002</c:v>
                </c:pt>
                <c:pt idx="1908">
                  <c:v>-0.39917000000000002</c:v>
                </c:pt>
                <c:pt idx="1909">
                  <c:v>-0.25854500000000002</c:v>
                </c:pt>
                <c:pt idx="1910">
                  <c:v>-0.35156300000000001</c:v>
                </c:pt>
                <c:pt idx="1911">
                  <c:v>-0.42578100000000002</c:v>
                </c:pt>
                <c:pt idx="1912">
                  <c:v>-0.45623799999999998</c:v>
                </c:pt>
                <c:pt idx="1913">
                  <c:v>-0.397644</c:v>
                </c:pt>
                <c:pt idx="1914">
                  <c:v>-0.484375</c:v>
                </c:pt>
                <c:pt idx="1915">
                  <c:v>-0.45544400000000002</c:v>
                </c:pt>
                <c:pt idx="1916">
                  <c:v>-0.47729500000000002</c:v>
                </c:pt>
                <c:pt idx="1917">
                  <c:v>-0.49841299999999999</c:v>
                </c:pt>
                <c:pt idx="1918">
                  <c:v>-0.37341299999999999</c:v>
                </c:pt>
                <c:pt idx="1919">
                  <c:v>-0.40387000000000001</c:v>
                </c:pt>
                <c:pt idx="1920">
                  <c:v>-0.37890600000000002</c:v>
                </c:pt>
                <c:pt idx="1921">
                  <c:v>-0.42968800000000001</c:v>
                </c:pt>
                <c:pt idx="1922">
                  <c:v>-0.26794400000000002</c:v>
                </c:pt>
                <c:pt idx="1923">
                  <c:v>-0.57885699999999995</c:v>
                </c:pt>
                <c:pt idx="1924">
                  <c:v>-0.50622599999999995</c:v>
                </c:pt>
                <c:pt idx="1925">
                  <c:v>-0.47186299999999998</c:v>
                </c:pt>
                <c:pt idx="1926">
                  <c:v>-0.32733200000000001</c:v>
                </c:pt>
                <c:pt idx="1927">
                  <c:v>-0.29449500000000001</c:v>
                </c:pt>
                <c:pt idx="1928">
                  <c:v>-0.41479500000000002</c:v>
                </c:pt>
                <c:pt idx="1929">
                  <c:v>-0.39215100000000003</c:v>
                </c:pt>
                <c:pt idx="1930">
                  <c:v>-0.37341299999999999</c:v>
                </c:pt>
                <c:pt idx="1931">
                  <c:v>-0.43512000000000001</c:v>
                </c:pt>
                <c:pt idx="1932">
                  <c:v>-0.12890599999999999</c:v>
                </c:pt>
                <c:pt idx="1933">
                  <c:v>-0.196045</c:v>
                </c:pt>
                <c:pt idx="1934">
                  <c:v>-0.397644</c:v>
                </c:pt>
                <c:pt idx="1935">
                  <c:v>-0.39135700000000001</c:v>
                </c:pt>
                <c:pt idx="1936">
                  <c:v>-0.59216299999999999</c:v>
                </c:pt>
                <c:pt idx="1937">
                  <c:v>-0.33905000000000002</c:v>
                </c:pt>
                <c:pt idx="1938">
                  <c:v>-0.44372600000000001</c:v>
                </c:pt>
                <c:pt idx="1939">
                  <c:v>-0.47186299999999998</c:v>
                </c:pt>
                <c:pt idx="1940">
                  <c:v>-0.59765599999999997</c:v>
                </c:pt>
                <c:pt idx="1941">
                  <c:v>-0.26873799999999998</c:v>
                </c:pt>
                <c:pt idx="1942">
                  <c:v>-0.35467500000000002</c:v>
                </c:pt>
                <c:pt idx="1943">
                  <c:v>-0.53747599999999995</c:v>
                </c:pt>
                <c:pt idx="1944">
                  <c:v>-0.444519</c:v>
                </c:pt>
                <c:pt idx="1945">
                  <c:v>-0.40777600000000003</c:v>
                </c:pt>
                <c:pt idx="1946">
                  <c:v>-0.47106900000000002</c:v>
                </c:pt>
                <c:pt idx="1947">
                  <c:v>-0.55310099999999995</c:v>
                </c:pt>
                <c:pt idx="1948">
                  <c:v>-0.51873800000000003</c:v>
                </c:pt>
                <c:pt idx="1949">
                  <c:v>-0.379639</c:v>
                </c:pt>
                <c:pt idx="1950">
                  <c:v>-0.426514</c:v>
                </c:pt>
                <c:pt idx="1951">
                  <c:v>-0.54919399999999996</c:v>
                </c:pt>
                <c:pt idx="1952">
                  <c:v>-0.52654999999999996</c:v>
                </c:pt>
                <c:pt idx="1953">
                  <c:v>-0.52026399999999995</c:v>
                </c:pt>
                <c:pt idx="1954">
                  <c:v>-0.28045700000000001</c:v>
                </c:pt>
                <c:pt idx="1955">
                  <c:v>-0.301514</c:v>
                </c:pt>
                <c:pt idx="1956">
                  <c:v>-0.57885699999999995</c:v>
                </c:pt>
                <c:pt idx="1957">
                  <c:v>-0.18042</c:v>
                </c:pt>
                <c:pt idx="1958">
                  <c:v>-0.35388199999999997</c:v>
                </c:pt>
                <c:pt idx="1959">
                  <c:v>-0.45385700000000001</c:v>
                </c:pt>
                <c:pt idx="1960">
                  <c:v>-0.47967500000000002</c:v>
                </c:pt>
                <c:pt idx="1961">
                  <c:v>-0.45233200000000001</c:v>
                </c:pt>
                <c:pt idx="1962">
                  <c:v>-0.21716299999999999</c:v>
                </c:pt>
                <c:pt idx="1963">
                  <c:v>-0.221863</c:v>
                </c:pt>
                <c:pt idx="1964">
                  <c:v>-0.43670700000000001</c:v>
                </c:pt>
                <c:pt idx="1965">
                  <c:v>-0.38824500000000001</c:v>
                </c:pt>
                <c:pt idx="1966">
                  <c:v>-0.38824500000000001</c:v>
                </c:pt>
                <c:pt idx="1967">
                  <c:v>-0.18670700000000001</c:v>
                </c:pt>
                <c:pt idx="1968">
                  <c:v>-0.43512000000000001</c:v>
                </c:pt>
                <c:pt idx="1969">
                  <c:v>-0.18121300000000001</c:v>
                </c:pt>
                <c:pt idx="1970">
                  <c:v>-0.47186299999999998</c:v>
                </c:pt>
                <c:pt idx="1971">
                  <c:v>-0.34918199999999999</c:v>
                </c:pt>
                <c:pt idx="1972">
                  <c:v>-0.43042000000000002</c:v>
                </c:pt>
                <c:pt idx="1973">
                  <c:v>-0.30310100000000001</c:v>
                </c:pt>
                <c:pt idx="1974">
                  <c:v>-0.43359399999999998</c:v>
                </c:pt>
                <c:pt idx="1975">
                  <c:v>-0.45855699999999999</c:v>
                </c:pt>
                <c:pt idx="1976">
                  <c:v>-0.206238</c:v>
                </c:pt>
                <c:pt idx="1977">
                  <c:v>-0.23828099999999999</c:v>
                </c:pt>
                <c:pt idx="1978">
                  <c:v>-0.460144</c:v>
                </c:pt>
                <c:pt idx="1979">
                  <c:v>-0.28045700000000001</c:v>
                </c:pt>
                <c:pt idx="1980">
                  <c:v>-0.29449500000000001</c:v>
                </c:pt>
                <c:pt idx="1981">
                  <c:v>-0.15154999999999999</c:v>
                </c:pt>
                <c:pt idx="1982">
                  <c:v>-0.39996300000000001</c:v>
                </c:pt>
                <c:pt idx="1983">
                  <c:v>-0.36328100000000002</c:v>
                </c:pt>
                <c:pt idx="1984">
                  <c:v>-0.42340100000000003</c:v>
                </c:pt>
                <c:pt idx="1985">
                  <c:v>-0.27343800000000001</c:v>
                </c:pt>
                <c:pt idx="1986">
                  <c:v>-0.37890600000000002</c:v>
                </c:pt>
                <c:pt idx="1987">
                  <c:v>-0.28045700000000001</c:v>
                </c:pt>
                <c:pt idx="1988">
                  <c:v>-0.473389</c:v>
                </c:pt>
                <c:pt idx="1989">
                  <c:v>-0.17810100000000001</c:v>
                </c:pt>
                <c:pt idx="1990">
                  <c:v>-0.15625</c:v>
                </c:pt>
                <c:pt idx="1991">
                  <c:v>-0.32965100000000003</c:v>
                </c:pt>
                <c:pt idx="1992">
                  <c:v>-0.27807599999999999</c:v>
                </c:pt>
                <c:pt idx="1993">
                  <c:v>-0.39917000000000002</c:v>
                </c:pt>
                <c:pt idx="1994">
                  <c:v>-0.15545700000000001</c:v>
                </c:pt>
                <c:pt idx="1995">
                  <c:v>-0.47967500000000002</c:v>
                </c:pt>
                <c:pt idx="1996">
                  <c:v>-0.359375</c:v>
                </c:pt>
                <c:pt idx="1997">
                  <c:v>-0.203125</c:v>
                </c:pt>
                <c:pt idx="1998">
                  <c:v>-0.29998799999999998</c:v>
                </c:pt>
                <c:pt idx="1999">
                  <c:v>-0.23828099999999999</c:v>
                </c:pt>
                <c:pt idx="2000">
                  <c:v>-0.54760699999999995</c:v>
                </c:pt>
                <c:pt idx="2001">
                  <c:v>-0.58435099999999995</c:v>
                </c:pt>
                <c:pt idx="2002">
                  <c:v>-0.29998799999999998</c:v>
                </c:pt>
                <c:pt idx="2003">
                  <c:v>-0.42498799999999998</c:v>
                </c:pt>
                <c:pt idx="2004">
                  <c:v>-0.21167</c:v>
                </c:pt>
                <c:pt idx="2005">
                  <c:v>-0.16247600000000001</c:v>
                </c:pt>
                <c:pt idx="2006">
                  <c:v>-0.52343799999999996</c:v>
                </c:pt>
                <c:pt idx="2007">
                  <c:v>-0.32733200000000001</c:v>
                </c:pt>
                <c:pt idx="2008">
                  <c:v>-0.197632</c:v>
                </c:pt>
                <c:pt idx="2009">
                  <c:v>-0.58825700000000003</c:v>
                </c:pt>
                <c:pt idx="2010">
                  <c:v>-0.35858200000000001</c:v>
                </c:pt>
                <c:pt idx="2011">
                  <c:v>-0.51013200000000003</c:v>
                </c:pt>
                <c:pt idx="2012">
                  <c:v>-0.39685100000000001</c:v>
                </c:pt>
                <c:pt idx="2013">
                  <c:v>-0.34448200000000001</c:v>
                </c:pt>
                <c:pt idx="2014">
                  <c:v>-0.47808800000000001</c:v>
                </c:pt>
                <c:pt idx="2015">
                  <c:v>-0.40698200000000001</c:v>
                </c:pt>
                <c:pt idx="2016">
                  <c:v>-0.43359399999999998</c:v>
                </c:pt>
                <c:pt idx="2017">
                  <c:v>-0.29449500000000001</c:v>
                </c:pt>
                <c:pt idx="2018">
                  <c:v>-0.39917000000000002</c:v>
                </c:pt>
                <c:pt idx="2019">
                  <c:v>-0.26483200000000001</c:v>
                </c:pt>
                <c:pt idx="2020">
                  <c:v>-0.319519</c:v>
                </c:pt>
                <c:pt idx="2021">
                  <c:v>-0.44293199999999999</c:v>
                </c:pt>
                <c:pt idx="2022">
                  <c:v>-0.29919400000000002</c:v>
                </c:pt>
                <c:pt idx="2023">
                  <c:v>-0.507019</c:v>
                </c:pt>
                <c:pt idx="2024">
                  <c:v>-0.28515600000000002</c:v>
                </c:pt>
                <c:pt idx="2025">
                  <c:v>-0.48358200000000001</c:v>
                </c:pt>
                <c:pt idx="2026">
                  <c:v>-0.171875</c:v>
                </c:pt>
                <c:pt idx="2027">
                  <c:v>-0.42730699999999999</c:v>
                </c:pt>
                <c:pt idx="2028">
                  <c:v>-0.28979500000000002</c:v>
                </c:pt>
                <c:pt idx="2029">
                  <c:v>-0.29217500000000002</c:v>
                </c:pt>
                <c:pt idx="2030">
                  <c:v>-0.473389</c:v>
                </c:pt>
                <c:pt idx="2031">
                  <c:v>-0.58746299999999996</c:v>
                </c:pt>
                <c:pt idx="2032">
                  <c:v>-0.35467500000000002</c:v>
                </c:pt>
                <c:pt idx="2033">
                  <c:v>-0.223389</c:v>
                </c:pt>
                <c:pt idx="2034">
                  <c:v>-0.102295</c:v>
                </c:pt>
                <c:pt idx="2035">
                  <c:v>-8.0444299999999996E-2</c:v>
                </c:pt>
                <c:pt idx="2036">
                  <c:v>-0.62341299999999999</c:v>
                </c:pt>
                <c:pt idx="2037">
                  <c:v>-0.51171900000000003</c:v>
                </c:pt>
                <c:pt idx="2038">
                  <c:v>-0.40387000000000001</c:v>
                </c:pt>
                <c:pt idx="2039">
                  <c:v>-0.60778799999999999</c:v>
                </c:pt>
                <c:pt idx="2040">
                  <c:v>-0.49060100000000001</c:v>
                </c:pt>
                <c:pt idx="2041">
                  <c:v>-0.39373799999999998</c:v>
                </c:pt>
                <c:pt idx="2042">
                  <c:v>-0.23199500000000001</c:v>
                </c:pt>
                <c:pt idx="2043">
                  <c:v>-0.20935100000000001</c:v>
                </c:pt>
                <c:pt idx="2044">
                  <c:v>-0.38745099999999999</c:v>
                </c:pt>
                <c:pt idx="2045">
                  <c:v>-0.57421900000000003</c:v>
                </c:pt>
                <c:pt idx="2046">
                  <c:v>-0.61248800000000003</c:v>
                </c:pt>
                <c:pt idx="2047">
                  <c:v>-0.53668199999999999</c:v>
                </c:pt>
                <c:pt idx="2048">
                  <c:v>-0.43823200000000001</c:v>
                </c:pt>
                <c:pt idx="2049">
                  <c:v>-0.489014</c:v>
                </c:pt>
                <c:pt idx="2050">
                  <c:v>-0.46948200000000001</c:v>
                </c:pt>
                <c:pt idx="2051">
                  <c:v>-0.39843800000000001</c:v>
                </c:pt>
                <c:pt idx="2052">
                  <c:v>-0.31402600000000003</c:v>
                </c:pt>
                <c:pt idx="2053">
                  <c:v>-0.522644</c:v>
                </c:pt>
                <c:pt idx="2054">
                  <c:v>-0.34527600000000003</c:v>
                </c:pt>
                <c:pt idx="2055">
                  <c:v>-0.442139</c:v>
                </c:pt>
                <c:pt idx="2056">
                  <c:v>-0.30468800000000001</c:v>
                </c:pt>
                <c:pt idx="2057">
                  <c:v>-0.569519</c:v>
                </c:pt>
                <c:pt idx="2058">
                  <c:v>-0.56323199999999995</c:v>
                </c:pt>
                <c:pt idx="2059">
                  <c:v>-0.38281300000000001</c:v>
                </c:pt>
                <c:pt idx="2060">
                  <c:v>-0.46484399999999998</c:v>
                </c:pt>
                <c:pt idx="2061">
                  <c:v>-0.36560100000000001</c:v>
                </c:pt>
                <c:pt idx="2062">
                  <c:v>-0.44531300000000001</c:v>
                </c:pt>
                <c:pt idx="2063">
                  <c:v>-4.6081499999999997E-2</c:v>
                </c:pt>
                <c:pt idx="2064">
                  <c:v>-0.30780000000000002</c:v>
                </c:pt>
                <c:pt idx="2065">
                  <c:v>-0.37573200000000001</c:v>
                </c:pt>
                <c:pt idx="2066">
                  <c:v>-0.38983200000000001</c:v>
                </c:pt>
                <c:pt idx="2067">
                  <c:v>-0.26403799999999999</c:v>
                </c:pt>
                <c:pt idx="2068">
                  <c:v>-0.30621300000000001</c:v>
                </c:pt>
                <c:pt idx="2069">
                  <c:v>-0.29217500000000002</c:v>
                </c:pt>
                <c:pt idx="2070">
                  <c:v>-0.31170700000000001</c:v>
                </c:pt>
                <c:pt idx="2071">
                  <c:v>-0.39294400000000002</c:v>
                </c:pt>
                <c:pt idx="2072">
                  <c:v>-0.59527600000000003</c:v>
                </c:pt>
                <c:pt idx="2073">
                  <c:v>-0.35229500000000002</c:v>
                </c:pt>
                <c:pt idx="2074">
                  <c:v>-0.239014</c:v>
                </c:pt>
                <c:pt idx="2075">
                  <c:v>-0.28436299999999998</c:v>
                </c:pt>
                <c:pt idx="2076">
                  <c:v>-0.53588899999999995</c:v>
                </c:pt>
                <c:pt idx="2077">
                  <c:v>-0.38745099999999999</c:v>
                </c:pt>
                <c:pt idx="2078">
                  <c:v>-0.390625</c:v>
                </c:pt>
                <c:pt idx="2079">
                  <c:v>-0.16717499999999999</c:v>
                </c:pt>
                <c:pt idx="2080">
                  <c:v>-0.15545700000000001</c:v>
                </c:pt>
                <c:pt idx="2081">
                  <c:v>-0.48120099999999999</c:v>
                </c:pt>
                <c:pt idx="2082">
                  <c:v>-0.14917</c:v>
                </c:pt>
                <c:pt idx="2083">
                  <c:v>-0.34137000000000001</c:v>
                </c:pt>
                <c:pt idx="2084">
                  <c:v>-0.197632</c:v>
                </c:pt>
                <c:pt idx="2085">
                  <c:v>-0.41479500000000002</c:v>
                </c:pt>
                <c:pt idx="2086">
                  <c:v>-0.39605699999999999</c:v>
                </c:pt>
                <c:pt idx="2087">
                  <c:v>-0.228882</c:v>
                </c:pt>
                <c:pt idx="2088">
                  <c:v>-0.32653799999999999</c:v>
                </c:pt>
                <c:pt idx="2089">
                  <c:v>-0.23046900000000001</c:v>
                </c:pt>
                <c:pt idx="2090">
                  <c:v>-0.40155000000000002</c:v>
                </c:pt>
                <c:pt idx="2091">
                  <c:v>-0.301514</c:v>
                </c:pt>
                <c:pt idx="2092">
                  <c:v>-0.34137000000000001</c:v>
                </c:pt>
                <c:pt idx="2093">
                  <c:v>-0.51953099999999997</c:v>
                </c:pt>
                <c:pt idx="2094">
                  <c:v>-0.32031300000000001</c:v>
                </c:pt>
                <c:pt idx="2095">
                  <c:v>-0.33044400000000002</c:v>
                </c:pt>
                <c:pt idx="2096">
                  <c:v>-0.53668199999999999</c:v>
                </c:pt>
                <c:pt idx="2097">
                  <c:v>-0.40698200000000001</c:v>
                </c:pt>
                <c:pt idx="2098">
                  <c:v>-0.14685100000000001</c:v>
                </c:pt>
                <c:pt idx="2099">
                  <c:v>-0.43902600000000003</c:v>
                </c:pt>
                <c:pt idx="2100">
                  <c:v>-0.21093799999999999</c:v>
                </c:pt>
                <c:pt idx="2101">
                  <c:v>-0.28356900000000002</c:v>
                </c:pt>
                <c:pt idx="2102">
                  <c:v>-0.12731899999999999</c:v>
                </c:pt>
                <c:pt idx="2103">
                  <c:v>-0.41406300000000001</c:v>
                </c:pt>
                <c:pt idx="2104">
                  <c:v>-0.16406299999999999</c:v>
                </c:pt>
                <c:pt idx="2105">
                  <c:v>-0.34997600000000001</c:v>
                </c:pt>
                <c:pt idx="2106">
                  <c:v>-0.41247600000000001</c:v>
                </c:pt>
                <c:pt idx="2107">
                  <c:v>-0.207764</c:v>
                </c:pt>
                <c:pt idx="2108">
                  <c:v>-0.29998799999999998</c:v>
                </c:pt>
                <c:pt idx="2109">
                  <c:v>-0.36871300000000001</c:v>
                </c:pt>
                <c:pt idx="2110">
                  <c:v>-0.28045700000000001</c:v>
                </c:pt>
                <c:pt idx="2111">
                  <c:v>-0.25933800000000001</c:v>
                </c:pt>
                <c:pt idx="2112">
                  <c:v>-0.42260700000000001</c:v>
                </c:pt>
                <c:pt idx="2113">
                  <c:v>-0.63354500000000002</c:v>
                </c:pt>
                <c:pt idx="2114">
                  <c:v>-0.50311300000000003</c:v>
                </c:pt>
                <c:pt idx="2115">
                  <c:v>-0.37420700000000001</c:v>
                </c:pt>
                <c:pt idx="2116">
                  <c:v>-0.31872600000000001</c:v>
                </c:pt>
                <c:pt idx="2117">
                  <c:v>-0.38122600000000001</c:v>
                </c:pt>
                <c:pt idx="2118">
                  <c:v>-0.45465100000000003</c:v>
                </c:pt>
                <c:pt idx="2119">
                  <c:v>-0.163269</c:v>
                </c:pt>
                <c:pt idx="2120">
                  <c:v>-4.7607400000000001E-2</c:v>
                </c:pt>
                <c:pt idx="2121">
                  <c:v>-0.60229500000000002</c:v>
                </c:pt>
                <c:pt idx="2122">
                  <c:v>-0.63745099999999999</c:v>
                </c:pt>
                <c:pt idx="2123">
                  <c:v>-0.16949500000000001</c:v>
                </c:pt>
                <c:pt idx="2124">
                  <c:v>-0.23980699999999999</c:v>
                </c:pt>
                <c:pt idx="2125">
                  <c:v>-0.52343799999999996</c:v>
                </c:pt>
                <c:pt idx="2126">
                  <c:v>-0.25311299999999998</c:v>
                </c:pt>
                <c:pt idx="2127">
                  <c:v>-0.35308800000000001</c:v>
                </c:pt>
                <c:pt idx="2128">
                  <c:v>-0.55468799999999996</c:v>
                </c:pt>
                <c:pt idx="2129">
                  <c:v>-0.31170700000000001</c:v>
                </c:pt>
                <c:pt idx="2130">
                  <c:v>-0.43280000000000002</c:v>
                </c:pt>
                <c:pt idx="2131">
                  <c:v>-0.30542000000000002</c:v>
                </c:pt>
                <c:pt idx="2132">
                  <c:v>-0.41796899999999998</c:v>
                </c:pt>
                <c:pt idx="2133">
                  <c:v>-0.44683800000000001</c:v>
                </c:pt>
                <c:pt idx="2134">
                  <c:v>-0.4375</c:v>
                </c:pt>
                <c:pt idx="2135">
                  <c:v>-0.39605699999999999</c:v>
                </c:pt>
                <c:pt idx="2136">
                  <c:v>-0.5</c:v>
                </c:pt>
                <c:pt idx="2137">
                  <c:v>-0.288269</c:v>
                </c:pt>
                <c:pt idx="2138">
                  <c:v>-0.35620099999999999</c:v>
                </c:pt>
                <c:pt idx="2139">
                  <c:v>-0.26953100000000002</c:v>
                </c:pt>
                <c:pt idx="2140">
                  <c:v>-0.32263199999999997</c:v>
                </c:pt>
                <c:pt idx="2141">
                  <c:v>-0.40698200000000001</c:v>
                </c:pt>
                <c:pt idx="2142">
                  <c:v>-0.53515599999999997</c:v>
                </c:pt>
                <c:pt idx="2143">
                  <c:v>-0.30542000000000002</c:v>
                </c:pt>
                <c:pt idx="2144">
                  <c:v>-0.29370099999999999</c:v>
                </c:pt>
                <c:pt idx="2145">
                  <c:v>-0.176514</c:v>
                </c:pt>
                <c:pt idx="2146">
                  <c:v>-0.33667000000000002</c:v>
                </c:pt>
                <c:pt idx="2147">
                  <c:v>-0.40698200000000001</c:v>
                </c:pt>
                <c:pt idx="2148">
                  <c:v>-0.24292</c:v>
                </c:pt>
                <c:pt idx="2149">
                  <c:v>-0.19995099999999999</c:v>
                </c:pt>
                <c:pt idx="2150">
                  <c:v>-0.18432599999999999</c:v>
                </c:pt>
                <c:pt idx="2151">
                  <c:v>-0.46875</c:v>
                </c:pt>
                <c:pt idx="2152">
                  <c:v>-0.40387000000000001</c:v>
                </c:pt>
                <c:pt idx="2153">
                  <c:v>-0.35778799999999999</c:v>
                </c:pt>
                <c:pt idx="2154">
                  <c:v>-0.32965100000000003</c:v>
                </c:pt>
                <c:pt idx="2155">
                  <c:v>-7.3425299999999999E-2</c:v>
                </c:pt>
                <c:pt idx="2156">
                  <c:v>-0.37341299999999999</c:v>
                </c:pt>
                <c:pt idx="2157">
                  <c:v>-0.36792000000000002</c:v>
                </c:pt>
                <c:pt idx="2158">
                  <c:v>-0.53198199999999995</c:v>
                </c:pt>
                <c:pt idx="2159">
                  <c:v>-0.33746300000000001</c:v>
                </c:pt>
                <c:pt idx="2160">
                  <c:v>-0.24609400000000001</c:v>
                </c:pt>
                <c:pt idx="2161">
                  <c:v>3.4423799999999997E-2</c:v>
                </c:pt>
                <c:pt idx="2162">
                  <c:v>-0.34606900000000002</c:v>
                </c:pt>
                <c:pt idx="2163">
                  <c:v>-0.38903799999999999</c:v>
                </c:pt>
                <c:pt idx="2164">
                  <c:v>-0.44531300000000001</c:v>
                </c:pt>
                <c:pt idx="2165">
                  <c:v>-0.37731900000000002</c:v>
                </c:pt>
                <c:pt idx="2166">
                  <c:v>-0.28125</c:v>
                </c:pt>
                <c:pt idx="2167">
                  <c:v>-0.26873799999999998</c:v>
                </c:pt>
                <c:pt idx="2168">
                  <c:v>-0.26013199999999997</c:v>
                </c:pt>
                <c:pt idx="2169">
                  <c:v>-0.22656299999999999</c:v>
                </c:pt>
                <c:pt idx="2170">
                  <c:v>-0.37573200000000001</c:v>
                </c:pt>
                <c:pt idx="2171">
                  <c:v>-0.1203</c:v>
                </c:pt>
                <c:pt idx="2172">
                  <c:v>-0.42498799999999998</c:v>
                </c:pt>
                <c:pt idx="2173">
                  <c:v>-0.38354500000000002</c:v>
                </c:pt>
                <c:pt idx="2174">
                  <c:v>-0.46875</c:v>
                </c:pt>
                <c:pt idx="2175">
                  <c:v>-0.303894</c:v>
                </c:pt>
                <c:pt idx="2176">
                  <c:v>-0.26794400000000002</c:v>
                </c:pt>
                <c:pt idx="2177">
                  <c:v>-0.43823200000000001</c:v>
                </c:pt>
                <c:pt idx="2178">
                  <c:v>-0.41247600000000001</c:v>
                </c:pt>
                <c:pt idx="2179">
                  <c:v>-0.244507</c:v>
                </c:pt>
                <c:pt idx="2180">
                  <c:v>-0.103882</c:v>
                </c:pt>
                <c:pt idx="2181">
                  <c:v>-0.30230699999999999</c:v>
                </c:pt>
                <c:pt idx="2182">
                  <c:v>-0.41638199999999997</c:v>
                </c:pt>
                <c:pt idx="2183">
                  <c:v>-0.57965100000000003</c:v>
                </c:pt>
                <c:pt idx="2184">
                  <c:v>-0.18042</c:v>
                </c:pt>
                <c:pt idx="2185">
                  <c:v>-0.19293199999999999</c:v>
                </c:pt>
                <c:pt idx="2186">
                  <c:v>-0.29296899999999998</c:v>
                </c:pt>
                <c:pt idx="2187">
                  <c:v>-0.66015599999999997</c:v>
                </c:pt>
                <c:pt idx="2188">
                  <c:v>-0.41247600000000001</c:v>
                </c:pt>
                <c:pt idx="2189">
                  <c:v>-0.22808800000000001</c:v>
                </c:pt>
                <c:pt idx="2190">
                  <c:v>-0.173401</c:v>
                </c:pt>
                <c:pt idx="2191">
                  <c:v>-0.34216299999999999</c:v>
                </c:pt>
                <c:pt idx="2192">
                  <c:v>-0.29528799999999999</c:v>
                </c:pt>
                <c:pt idx="2193">
                  <c:v>-0.39453100000000002</c:v>
                </c:pt>
                <c:pt idx="2194">
                  <c:v>-0.640625</c:v>
                </c:pt>
                <c:pt idx="2195">
                  <c:v>-0.220276</c:v>
                </c:pt>
                <c:pt idx="2196">
                  <c:v>-0.27417000000000002</c:v>
                </c:pt>
                <c:pt idx="2197">
                  <c:v>-0.40466299999999999</c:v>
                </c:pt>
                <c:pt idx="2198">
                  <c:v>-0.33203100000000002</c:v>
                </c:pt>
                <c:pt idx="2199">
                  <c:v>-0.36248799999999998</c:v>
                </c:pt>
                <c:pt idx="2200">
                  <c:v>-0.32183800000000001</c:v>
                </c:pt>
                <c:pt idx="2201">
                  <c:v>-0.25622600000000001</c:v>
                </c:pt>
                <c:pt idx="2202">
                  <c:v>-0.20153799999999999</c:v>
                </c:pt>
                <c:pt idx="2203">
                  <c:v>-0.39135700000000001</c:v>
                </c:pt>
                <c:pt idx="2204">
                  <c:v>-0.47729500000000002</c:v>
                </c:pt>
                <c:pt idx="2205">
                  <c:v>-0.29370099999999999</c:v>
                </c:pt>
                <c:pt idx="2206">
                  <c:v>-0.25781300000000001</c:v>
                </c:pt>
                <c:pt idx="2207">
                  <c:v>-0.41406300000000001</c:v>
                </c:pt>
                <c:pt idx="2208">
                  <c:v>-0.31481900000000002</c:v>
                </c:pt>
                <c:pt idx="2209">
                  <c:v>-0.14685100000000001</c:v>
                </c:pt>
                <c:pt idx="2210">
                  <c:v>-0.18279999999999999</c:v>
                </c:pt>
                <c:pt idx="2211">
                  <c:v>-0.34448200000000001</c:v>
                </c:pt>
                <c:pt idx="2212">
                  <c:v>-0.27417000000000002</c:v>
                </c:pt>
                <c:pt idx="2213">
                  <c:v>-0.301514</c:v>
                </c:pt>
                <c:pt idx="2214">
                  <c:v>-0.35546899999999998</c:v>
                </c:pt>
                <c:pt idx="2215">
                  <c:v>-0.221863</c:v>
                </c:pt>
                <c:pt idx="2216">
                  <c:v>-0.39294400000000002</c:v>
                </c:pt>
                <c:pt idx="2217">
                  <c:v>-0.40155000000000002</c:v>
                </c:pt>
                <c:pt idx="2218">
                  <c:v>-0.35467500000000002</c:v>
                </c:pt>
                <c:pt idx="2219">
                  <c:v>-0.35699500000000001</c:v>
                </c:pt>
                <c:pt idx="2220">
                  <c:v>-6.7138699999999996E-2</c:v>
                </c:pt>
                <c:pt idx="2221">
                  <c:v>-0.40466299999999999</c:v>
                </c:pt>
                <c:pt idx="2222">
                  <c:v>-0.18359400000000001</c:v>
                </c:pt>
                <c:pt idx="2223">
                  <c:v>-0.34216299999999999</c:v>
                </c:pt>
                <c:pt idx="2224">
                  <c:v>-0.52185099999999995</c:v>
                </c:pt>
                <c:pt idx="2225">
                  <c:v>-0.34765600000000002</c:v>
                </c:pt>
                <c:pt idx="2226">
                  <c:v>-0.19293199999999999</c:v>
                </c:pt>
                <c:pt idx="2227">
                  <c:v>-0.16015599999999999</c:v>
                </c:pt>
                <c:pt idx="2228">
                  <c:v>-0.39294400000000002</c:v>
                </c:pt>
                <c:pt idx="2229">
                  <c:v>-0.24762000000000001</c:v>
                </c:pt>
                <c:pt idx="2230">
                  <c:v>-0.46716299999999999</c:v>
                </c:pt>
                <c:pt idx="2231">
                  <c:v>-0.3125</c:v>
                </c:pt>
                <c:pt idx="2232">
                  <c:v>-0.32104500000000002</c:v>
                </c:pt>
                <c:pt idx="2233">
                  <c:v>-0.31402600000000003</c:v>
                </c:pt>
                <c:pt idx="2234">
                  <c:v>-0.39373799999999998</c:v>
                </c:pt>
                <c:pt idx="2235">
                  <c:v>-0.44842500000000002</c:v>
                </c:pt>
                <c:pt idx="2236">
                  <c:v>-0.25622600000000001</c:v>
                </c:pt>
                <c:pt idx="2237">
                  <c:v>-0.31561299999999998</c:v>
                </c:pt>
                <c:pt idx="2238">
                  <c:v>-0.12731899999999999</c:v>
                </c:pt>
                <c:pt idx="2239">
                  <c:v>-0.35620099999999999</c:v>
                </c:pt>
                <c:pt idx="2240">
                  <c:v>-0.21637000000000001</c:v>
                </c:pt>
                <c:pt idx="2241">
                  <c:v>-0.37731900000000002</c:v>
                </c:pt>
                <c:pt idx="2242">
                  <c:v>-0.53668199999999999</c:v>
                </c:pt>
                <c:pt idx="2243">
                  <c:v>-0.22656299999999999</c:v>
                </c:pt>
                <c:pt idx="2244">
                  <c:v>-0.25</c:v>
                </c:pt>
                <c:pt idx="2245">
                  <c:v>-0.166382</c:v>
                </c:pt>
                <c:pt idx="2246">
                  <c:v>-0.13281299999999999</c:v>
                </c:pt>
                <c:pt idx="2247">
                  <c:v>-0.106201</c:v>
                </c:pt>
                <c:pt idx="2248">
                  <c:v>-3.6682100000000002E-2</c:v>
                </c:pt>
                <c:pt idx="2249">
                  <c:v>-0.31640600000000002</c:v>
                </c:pt>
                <c:pt idx="2250">
                  <c:v>-0.335144</c:v>
                </c:pt>
                <c:pt idx="2251">
                  <c:v>-6.0119600000000002E-2</c:v>
                </c:pt>
                <c:pt idx="2252">
                  <c:v>-0.38592500000000002</c:v>
                </c:pt>
                <c:pt idx="2253">
                  <c:v>-0.15466299999999999</c:v>
                </c:pt>
                <c:pt idx="2254">
                  <c:v>-6.25E-2</c:v>
                </c:pt>
                <c:pt idx="2255">
                  <c:v>-0.426514</c:v>
                </c:pt>
                <c:pt idx="2256">
                  <c:v>-0.35546899999999998</c:v>
                </c:pt>
                <c:pt idx="2257">
                  <c:v>-0.103088</c:v>
                </c:pt>
                <c:pt idx="2258">
                  <c:v>-0.20703099999999999</c:v>
                </c:pt>
                <c:pt idx="2259">
                  <c:v>-0.14685100000000001</c:v>
                </c:pt>
                <c:pt idx="2260">
                  <c:v>-0.159363</c:v>
                </c:pt>
                <c:pt idx="2261">
                  <c:v>-0.22106899999999999</c:v>
                </c:pt>
                <c:pt idx="2262">
                  <c:v>-0.203125</c:v>
                </c:pt>
                <c:pt idx="2263">
                  <c:v>-0.237488</c:v>
                </c:pt>
                <c:pt idx="2264">
                  <c:v>-5.7006800000000003E-2</c:v>
                </c:pt>
                <c:pt idx="2265">
                  <c:v>-0.17730699999999999</c:v>
                </c:pt>
                <c:pt idx="2266">
                  <c:v>-8.3557099999999995E-2</c:v>
                </c:pt>
                <c:pt idx="2267">
                  <c:v>-0.25231900000000002</c:v>
                </c:pt>
                <c:pt idx="2268">
                  <c:v>-0.40625</c:v>
                </c:pt>
                <c:pt idx="2269">
                  <c:v>-0.29608200000000001</c:v>
                </c:pt>
                <c:pt idx="2270">
                  <c:v>-0.397644</c:v>
                </c:pt>
                <c:pt idx="2271">
                  <c:v>-0.16796900000000001</c:v>
                </c:pt>
                <c:pt idx="2272">
                  <c:v>-0.15234400000000001</c:v>
                </c:pt>
                <c:pt idx="2273">
                  <c:v>-9.375E-2</c:v>
                </c:pt>
                <c:pt idx="2274">
                  <c:v>-0.38281300000000001</c:v>
                </c:pt>
                <c:pt idx="2275">
                  <c:v>-0.40075699999999997</c:v>
                </c:pt>
                <c:pt idx="2276">
                  <c:v>-0.35546899999999998</c:v>
                </c:pt>
                <c:pt idx="2277">
                  <c:v>-0.25231900000000002</c:v>
                </c:pt>
                <c:pt idx="2278" formatCode="0.00E+00">
                  <c:v>1.58691E-3</c:v>
                </c:pt>
                <c:pt idx="2279">
                  <c:v>-0.15307599999999999</c:v>
                </c:pt>
                <c:pt idx="2280">
                  <c:v>-0.13671900000000001</c:v>
                </c:pt>
                <c:pt idx="2281">
                  <c:v>-0.124207</c:v>
                </c:pt>
                <c:pt idx="2282">
                  <c:v>-0.38354500000000002</c:v>
                </c:pt>
                <c:pt idx="2283">
                  <c:v>-0.44531300000000001</c:v>
                </c:pt>
                <c:pt idx="2284">
                  <c:v>-0.24609400000000001</c:v>
                </c:pt>
                <c:pt idx="2285">
                  <c:v>-0.17260700000000001</c:v>
                </c:pt>
                <c:pt idx="2286">
                  <c:v>-0.33667000000000002</c:v>
                </c:pt>
                <c:pt idx="2287">
                  <c:v>-1.79443E-2</c:v>
                </c:pt>
                <c:pt idx="2288">
                  <c:v>-0.15387000000000001</c:v>
                </c:pt>
                <c:pt idx="2289">
                  <c:v>-0.119507</c:v>
                </c:pt>
                <c:pt idx="2290">
                  <c:v>-0.453125</c:v>
                </c:pt>
                <c:pt idx="2291">
                  <c:v>-0.14685100000000001</c:v>
                </c:pt>
                <c:pt idx="2292">
                  <c:v>-0.21093799999999999</c:v>
                </c:pt>
                <c:pt idx="2293">
                  <c:v>-0.36560100000000001</c:v>
                </c:pt>
                <c:pt idx="2294">
                  <c:v>-0.24682599999999999</c:v>
                </c:pt>
                <c:pt idx="2295">
                  <c:v>-0.21557599999999999</c:v>
                </c:pt>
                <c:pt idx="2296">
                  <c:v>-0.17108200000000001</c:v>
                </c:pt>
                <c:pt idx="2297">
                  <c:v>-0.26715100000000003</c:v>
                </c:pt>
                <c:pt idx="2298">
                  <c:v>-0.30932599999999999</c:v>
                </c:pt>
                <c:pt idx="2299">
                  <c:v>-0.319519</c:v>
                </c:pt>
                <c:pt idx="2300">
                  <c:v>-0.41717500000000002</c:v>
                </c:pt>
                <c:pt idx="2301">
                  <c:v>-0.23669399999999999</c:v>
                </c:pt>
                <c:pt idx="2302">
                  <c:v>-0.35858200000000001</c:v>
                </c:pt>
                <c:pt idx="2303">
                  <c:v>-0.25543199999999999</c:v>
                </c:pt>
                <c:pt idx="2304">
                  <c:v>-0.28668199999999999</c:v>
                </c:pt>
                <c:pt idx="2305">
                  <c:v>-0.54760699999999995</c:v>
                </c:pt>
                <c:pt idx="2306">
                  <c:v>-0.33746300000000001</c:v>
                </c:pt>
                <c:pt idx="2307">
                  <c:v>-0.16168199999999999</c:v>
                </c:pt>
                <c:pt idx="2308">
                  <c:v>-0.18042</c:v>
                </c:pt>
                <c:pt idx="2309">
                  <c:v>-0.272644</c:v>
                </c:pt>
                <c:pt idx="2310">
                  <c:v>-0.23510700000000001</c:v>
                </c:pt>
                <c:pt idx="2311">
                  <c:v>-0.33044400000000002</c:v>
                </c:pt>
                <c:pt idx="2312">
                  <c:v>-0.25311299999999998</c:v>
                </c:pt>
                <c:pt idx="2313">
                  <c:v>-6.7138699999999996E-2</c:v>
                </c:pt>
                <c:pt idx="2314">
                  <c:v>-0.36718800000000001</c:v>
                </c:pt>
                <c:pt idx="2315">
                  <c:v>-0.106201</c:v>
                </c:pt>
                <c:pt idx="2316">
                  <c:v>-0.16796900000000001</c:v>
                </c:pt>
                <c:pt idx="2317">
                  <c:v>-0.26715100000000003</c:v>
                </c:pt>
                <c:pt idx="2318">
                  <c:v>-8.0444299999999996E-2</c:v>
                </c:pt>
                <c:pt idx="2319">
                  <c:v>-0.15466299999999999</c:v>
                </c:pt>
                <c:pt idx="2320">
                  <c:v>-0.22418199999999999</c:v>
                </c:pt>
                <c:pt idx="2321">
                  <c:v>-0.36871300000000001</c:v>
                </c:pt>
                <c:pt idx="2322">
                  <c:v>-0.18823200000000001</c:v>
                </c:pt>
                <c:pt idx="2323">
                  <c:v>-0.32031300000000001</c:v>
                </c:pt>
                <c:pt idx="2324">
                  <c:v>-0.227295</c:v>
                </c:pt>
                <c:pt idx="2325" formatCode="0.00E+00">
                  <c:v>-6.2255899999999996E-3</c:v>
                </c:pt>
                <c:pt idx="2326">
                  <c:v>-0.223389</c:v>
                </c:pt>
                <c:pt idx="2327">
                  <c:v>-0.33044400000000002</c:v>
                </c:pt>
                <c:pt idx="2328">
                  <c:v>-8.7463399999999997E-2</c:v>
                </c:pt>
                <c:pt idx="2329">
                  <c:v>-0.143738</c:v>
                </c:pt>
                <c:pt idx="2330">
                  <c:v>-0.13745099999999999</c:v>
                </c:pt>
                <c:pt idx="2331">
                  <c:v>-0.24371300000000001</c:v>
                </c:pt>
                <c:pt idx="2332">
                  <c:v>-0.166382</c:v>
                </c:pt>
                <c:pt idx="2333">
                  <c:v>1.4892600000000001E-2</c:v>
                </c:pt>
                <c:pt idx="2334">
                  <c:v>-0.129639</c:v>
                </c:pt>
                <c:pt idx="2335">
                  <c:v>-0.46716299999999999</c:v>
                </c:pt>
                <c:pt idx="2336">
                  <c:v>-0.10546899999999999</c:v>
                </c:pt>
                <c:pt idx="2337">
                  <c:v>-5.6213399999999997E-2</c:v>
                </c:pt>
                <c:pt idx="2338">
                  <c:v>-0.21484400000000001</c:v>
                </c:pt>
                <c:pt idx="2339">
                  <c:v>-0.178894</c:v>
                </c:pt>
                <c:pt idx="2340">
                  <c:v>-0.21167</c:v>
                </c:pt>
                <c:pt idx="2341">
                  <c:v>-0.46093800000000001</c:v>
                </c:pt>
                <c:pt idx="2342">
                  <c:v>-0.33746300000000001</c:v>
                </c:pt>
                <c:pt idx="2343">
                  <c:v>-0.301514</c:v>
                </c:pt>
                <c:pt idx="2344">
                  <c:v>-0.41870099999999999</c:v>
                </c:pt>
                <c:pt idx="2345">
                  <c:v>-0.21404999999999999</c:v>
                </c:pt>
                <c:pt idx="2346">
                  <c:v>-0.18042</c:v>
                </c:pt>
                <c:pt idx="2347">
                  <c:v>-0.20703099999999999</c:v>
                </c:pt>
                <c:pt idx="2348">
                  <c:v>-0.21875</c:v>
                </c:pt>
                <c:pt idx="2349">
                  <c:v>-0.37652600000000003</c:v>
                </c:pt>
                <c:pt idx="2350">
                  <c:v>-0.442139</c:v>
                </c:pt>
                <c:pt idx="2351">
                  <c:v>-0.38983200000000001</c:v>
                </c:pt>
                <c:pt idx="2352">
                  <c:v>-0.36871300000000001</c:v>
                </c:pt>
                <c:pt idx="2353">
                  <c:v>-0.39996300000000001</c:v>
                </c:pt>
                <c:pt idx="2354">
                  <c:v>-0.42968800000000001</c:v>
                </c:pt>
                <c:pt idx="2355">
                  <c:v>-0.25073200000000001</c:v>
                </c:pt>
                <c:pt idx="2356">
                  <c:v>-0.197632</c:v>
                </c:pt>
                <c:pt idx="2357">
                  <c:v>-0.34527600000000003</c:v>
                </c:pt>
                <c:pt idx="2358">
                  <c:v>-0.16949500000000001</c:v>
                </c:pt>
                <c:pt idx="2359">
                  <c:v>-0.42578100000000002</c:v>
                </c:pt>
                <c:pt idx="2360">
                  <c:v>-0.13983200000000001</c:v>
                </c:pt>
                <c:pt idx="2361">
                  <c:v>-0.319519</c:v>
                </c:pt>
                <c:pt idx="2362">
                  <c:v>-0.25622600000000001</c:v>
                </c:pt>
                <c:pt idx="2363">
                  <c:v>0.16955600000000001</c:v>
                </c:pt>
                <c:pt idx="2364">
                  <c:v>-0.21637000000000001</c:v>
                </c:pt>
                <c:pt idx="2365">
                  <c:v>-0.228882</c:v>
                </c:pt>
                <c:pt idx="2366">
                  <c:v>-0.32183800000000001</c:v>
                </c:pt>
                <c:pt idx="2367">
                  <c:v>-0.38281300000000001</c:v>
                </c:pt>
                <c:pt idx="2368">
                  <c:v>-0.25933800000000001</c:v>
                </c:pt>
                <c:pt idx="2369">
                  <c:v>-0.33667000000000002</c:v>
                </c:pt>
                <c:pt idx="2370">
                  <c:v>-0.29840100000000003</c:v>
                </c:pt>
                <c:pt idx="2371">
                  <c:v>-0.16558800000000001</c:v>
                </c:pt>
                <c:pt idx="2372">
                  <c:v>-0.20153799999999999</c:v>
                </c:pt>
                <c:pt idx="2373">
                  <c:v>-0.15625</c:v>
                </c:pt>
                <c:pt idx="2374">
                  <c:v>2.97241E-2</c:v>
                </c:pt>
                <c:pt idx="2375">
                  <c:v>-0.20935100000000001</c:v>
                </c:pt>
                <c:pt idx="2376">
                  <c:v>-0.32104500000000002</c:v>
                </c:pt>
                <c:pt idx="2377">
                  <c:v>-0.29138199999999997</c:v>
                </c:pt>
                <c:pt idx="2378">
                  <c:v>-0.53045699999999996</c:v>
                </c:pt>
                <c:pt idx="2379">
                  <c:v>-0.31170700000000001</c:v>
                </c:pt>
                <c:pt idx="2380">
                  <c:v>-0.390625</c:v>
                </c:pt>
                <c:pt idx="2381">
                  <c:v>-0.18591299999999999</c:v>
                </c:pt>
                <c:pt idx="2382">
                  <c:v>-0.21875</c:v>
                </c:pt>
                <c:pt idx="2383">
                  <c:v>-0.40777600000000003</c:v>
                </c:pt>
                <c:pt idx="2384">
                  <c:v>-0.27734399999999998</c:v>
                </c:pt>
                <c:pt idx="2385">
                  <c:v>-0.21795700000000001</c:v>
                </c:pt>
                <c:pt idx="2386">
                  <c:v>-0.220276</c:v>
                </c:pt>
                <c:pt idx="2387">
                  <c:v>-0.29058800000000001</c:v>
                </c:pt>
                <c:pt idx="2388">
                  <c:v>-0.26483200000000001</c:v>
                </c:pt>
                <c:pt idx="2389">
                  <c:v>-0.194519</c:v>
                </c:pt>
                <c:pt idx="2390">
                  <c:v>-0.20544399999999999</c:v>
                </c:pt>
                <c:pt idx="2391">
                  <c:v>-0.14453099999999999</c:v>
                </c:pt>
                <c:pt idx="2392">
                  <c:v>-0.25622600000000001</c:v>
                </c:pt>
                <c:pt idx="2393">
                  <c:v>-0.28045700000000001</c:v>
                </c:pt>
                <c:pt idx="2394">
                  <c:v>-0.22808800000000001</c:v>
                </c:pt>
                <c:pt idx="2395">
                  <c:v>-0.30780000000000002</c:v>
                </c:pt>
                <c:pt idx="2396">
                  <c:v>-0.19372600000000001</c:v>
                </c:pt>
                <c:pt idx="2397">
                  <c:v>-0.29998799999999998</c:v>
                </c:pt>
                <c:pt idx="2398">
                  <c:v>-0.29608200000000001</c:v>
                </c:pt>
                <c:pt idx="2399">
                  <c:v>-0.51635699999999995</c:v>
                </c:pt>
                <c:pt idx="2400">
                  <c:v>-0.27966299999999999</c:v>
                </c:pt>
                <c:pt idx="2401">
                  <c:v>-0.38281300000000001</c:v>
                </c:pt>
                <c:pt idx="2402">
                  <c:v>-0.37731900000000002</c:v>
                </c:pt>
                <c:pt idx="2403">
                  <c:v>-0.30230699999999999</c:v>
                </c:pt>
                <c:pt idx="2404">
                  <c:v>-0.145264</c:v>
                </c:pt>
                <c:pt idx="2405">
                  <c:v>-0.39685100000000001</c:v>
                </c:pt>
                <c:pt idx="2406">
                  <c:v>-0.24060100000000001</c:v>
                </c:pt>
                <c:pt idx="2407">
                  <c:v>-0.178894</c:v>
                </c:pt>
                <c:pt idx="2408">
                  <c:v>-0.317139</c:v>
                </c:pt>
                <c:pt idx="2409">
                  <c:v>-0.32342500000000002</c:v>
                </c:pt>
                <c:pt idx="2410">
                  <c:v>-0.46093800000000001</c:v>
                </c:pt>
                <c:pt idx="2411">
                  <c:v>-0.31481900000000002</c:v>
                </c:pt>
                <c:pt idx="2412">
                  <c:v>-0.16870099999999999</c:v>
                </c:pt>
                <c:pt idx="2413">
                  <c:v>-0.26171899999999998</c:v>
                </c:pt>
                <c:pt idx="2414">
                  <c:v>-0.28198200000000001</c:v>
                </c:pt>
                <c:pt idx="2415">
                  <c:v>-0.25073200000000001</c:v>
                </c:pt>
                <c:pt idx="2416">
                  <c:v>-0.21557599999999999</c:v>
                </c:pt>
                <c:pt idx="2417">
                  <c:v>-0.48046899999999998</c:v>
                </c:pt>
                <c:pt idx="2418">
                  <c:v>-0.21875</c:v>
                </c:pt>
                <c:pt idx="2419">
                  <c:v>-0.39685100000000001</c:v>
                </c:pt>
                <c:pt idx="2420">
                  <c:v>-0.43432599999999999</c:v>
                </c:pt>
                <c:pt idx="2421">
                  <c:v>-0.33667000000000002</c:v>
                </c:pt>
                <c:pt idx="2422">
                  <c:v>-0.20385700000000001</c:v>
                </c:pt>
                <c:pt idx="2423">
                  <c:v>-0.171875</c:v>
                </c:pt>
                <c:pt idx="2424">
                  <c:v>-0.159363</c:v>
                </c:pt>
                <c:pt idx="2425">
                  <c:v>-0.31561299999999998</c:v>
                </c:pt>
                <c:pt idx="2426">
                  <c:v>-0.64996299999999996</c:v>
                </c:pt>
                <c:pt idx="2427">
                  <c:v>-0.38671899999999998</c:v>
                </c:pt>
                <c:pt idx="2428">
                  <c:v>-0.32031300000000001</c:v>
                </c:pt>
                <c:pt idx="2429">
                  <c:v>1.40991E-2</c:v>
                </c:pt>
                <c:pt idx="2430">
                  <c:v>-0.115601</c:v>
                </c:pt>
                <c:pt idx="2431">
                  <c:v>-0.33203100000000002</c:v>
                </c:pt>
                <c:pt idx="2432">
                  <c:v>-0.221863</c:v>
                </c:pt>
                <c:pt idx="2433">
                  <c:v>-0.24060100000000001</c:v>
                </c:pt>
                <c:pt idx="2434">
                  <c:v>-0.32495099999999999</c:v>
                </c:pt>
                <c:pt idx="2435">
                  <c:v>-0.30932599999999999</c:v>
                </c:pt>
                <c:pt idx="2436">
                  <c:v>-0.17108200000000001</c:v>
                </c:pt>
                <c:pt idx="2437">
                  <c:v>-0.21167</c:v>
                </c:pt>
                <c:pt idx="2438">
                  <c:v>-0.17108200000000001</c:v>
                </c:pt>
                <c:pt idx="2439">
                  <c:v>-0.421875</c:v>
                </c:pt>
                <c:pt idx="2440">
                  <c:v>-0.12262000000000001</c:v>
                </c:pt>
                <c:pt idx="2441">
                  <c:v>-0.350769</c:v>
                </c:pt>
                <c:pt idx="2442">
                  <c:v>-0.254639</c:v>
                </c:pt>
                <c:pt idx="2443">
                  <c:v>-0.317139</c:v>
                </c:pt>
                <c:pt idx="2444">
                  <c:v>-0.26092500000000002</c:v>
                </c:pt>
                <c:pt idx="2445">
                  <c:v>-0.124207</c:v>
                </c:pt>
                <c:pt idx="2446">
                  <c:v>-0.32031300000000001</c:v>
                </c:pt>
                <c:pt idx="2447">
                  <c:v>-9.9182099999999995E-2</c:v>
                </c:pt>
                <c:pt idx="2448">
                  <c:v>-0.213257</c:v>
                </c:pt>
                <c:pt idx="2449">
                  <c:v>-0.47656300000000001</c:v>
                </c:pt>
                <c:pt idx="2450">
                  <c:v>-0.27966299999999999</c:v>
                </c:pt>
                <c:pt idx="2451">
                  <c:v>-0.241394</c:v>
                </c:pt>
                <c:pt idx="2452">
                  <c:v>-0.28668199999999999</c:v>
                </c:pt>
                <c:pt idx="2453">
                  <c:v>-0.44842500000000002</c:v>
                </c:pt>
                <c:pt idx="2454">
                  <c:v>-0.25390600000000002</c:v>
                </c:pt>
                <c:pt idx="2455">
                  <c:v>-0.37420700000000001</c:v>
                </c:pt>
                <c:pt idx="2456">
                  <c:v>-0.1875</c:v>
                </c:pt>
                <c:pt idx="2457">
                  <c:v>-0.296875</c:v>
                </c:pt>
                <c:pt idx="2458">
                  <c:v>-0.45465100000000003</c:v>
                </c:pt>
                <c:pt idx="2459">
                  <c:v>-0.34686299999999998</c:v>
                </c:pt>
                <c:pt idx="2460">
                  <c:v>-0.35388199999999997</c:v>
                </c:pt>
                <c:pt idx="2461">
                  <c:v>-0.140625</c:v>
                </c:pt>
                <c:pt idx="2462">
                  <c:v>-0.54058799999999996</c:v>
                </c:pt>
                <c:pt idx="2463">
                  <c:v>-0.38745099999999999</c:v>
                </c:pt>
                <c:pt idx="2464">
                  <c:v>-0.39373799999999998</c:v>
                </c:pt>
                <c:pt idx="2465">
                  <c:v>-0.30621300000000001</c:v>
                </c:pt>
                <c:pt idx="2466">
                  <c:v>-0.36560100000000001</c:v>
                </c:pt>
                <c:pt idx="2467">
                  <c:v>-0.14605699999999999</c:v>
                </c:pt>
                <c:pt idx="2468">
                  <c:v>-7.2631799999999996E-2</c:v>
                </c:pt>
                <c:pt idx="2469">
                  <c:v>-0.32342500000000002</c:v>
                </c:pt>
                <c:pt idx="2470">
                  <c:v>-0.28747600000000001</c:v>
                </c:pt>
                <c:pt idx="2471">
                  <c:v>-0.34606900000000002</c:v>
                </c:pt>
                <c:pt idx="2472">
                  <c:v>-0.28045700000000001</c:v>
                </c:pt>
                <c:pt idx="2473">
                  <c:v>-4.7607400000000001E-2</c:v>
                </c:pt>
                <c:pt idx="2474">
                  <c:v>-0.41558800000000001</c:v>
                </c:pt>
                <c:pt idx="2475">
                  <c:v>-0.11328100000000001</c:v>
                </c:pt>
                <c:pt idx="2476">
                  <c:v>-0.159363</c:v>
                </c:pt>
                <c:pt idx="2477">
                  <c:v>-0.359375</c:v>
                </c:pt>
                <c:pt idx="2478">
                  <c:v>-0.27343800000000001</c:v>
                </c:pt>
                <c:pt idx="2479">
                  <c:v>-0.32885700000000001</c:v>
                </c:pt>
                <c:pt idx="2480">
                  <c:v>-2.1850600000000001E-2</c:v>
                </c:pt>
                <c:pt idx="2481">
                  <c:v>-0.15154999999999999</c:v>
                </c:pt>
                <c:pt idx="2482">
                  <c:v>-0.237488</c:v>
                </c:pt>
                <c:pt idx="2483">
                  <c:v>-0.143738</c:v>
                </c:pt>
                <c:pt idx="2484">
                  <c:v>-0.15154999999999999</c:v>
                </c:pt>
                <c:pt idx="2485">
                  <c:v>-0.30780000000000002</c:v>
                </c:pt>
                <c:pt idx="2486">
                  <c:v>-0.33203100000000002</c:v>
                </c:pt>
                <c:pt idx="2487">
                  <c:v>-0.44293199999999999</c:v>
                </c:pt>
                <c:pt idx="2488">
                  <c:v>-0.15234400000000001</c:v>
                </c:pt>
                <c:pt idx="2489">
                  <c:v>-5.2307100000000002E-2</c:v>
                </c:pt>
                <c:pt idx="2490">
                  <c:v>-0.27887000000000001</c:v>
                </c:pt>
                <c:pt idx="2491">
                  <c:v>-0.26324500000000001</c:v>
                </c:pt>
                <c:pt idx="2492">
                  <c:v>-9.6862799999999999E-2</c:v>
                </c:pt>
                <c:pt idx="2493">
                  <c:v>-8.2031300000000001E-2</c:v>
                </c:pt>
                <c:pt idx="2494">
                  <c:v>-0.204651</c:v>
                </c:pt>
                <c:pt idx="2495">
                  <c:v>-0.24292</c:v>
                </c:pt>
                <c:pt idx="2496">
                  <c:v>1.33057E-2</c:v>
                </c:pt>
                <c:pt idx="2497">
                  <c:v>-0.21557599999999999</c:v>
                </c:pt>
                <c:pt idx="2498">
                  <c:v>-9.7656300000000001E-2</c:v>
                </c:pt>
                <c:pt idx="2499">
                  <c:v>-0.20703099999999999</c:v>
                </c:pt>
                <c:pt idx="2500">
                  <c:v>-0.18279999999999999</c:v>
                </c:pt>
                <c:pt idx="2501">
                  <c:v>-0.31640600000000002</c:v>
                </c:pt>
                <c:pt idx="2502">
                  <c:v>-0.37890600000000002</c:v>
                </c:pt>
                <c:pt idx="2503">
                  <c:v>-0.30859399999999998</c:v>
                </c:pt>
                <c:pt idx="2504">
                  <c:v>-0.13671900000000001</c:v>
                </c:pt>
                <c:pt idx="2505">
                  <c:v>-0.10546899999999999</c:v>
                </c:pt>
                <c:pt idx="2506">
                  <c:v>-0.23510700000000001</c:v>
                </c:pt>
                <c:pt idx="2507">
                  <c:v>-0.31012000000000001</c:v>
                </c:pt>
                <c:pt idx="2508">
                  <c:v>-0.32733200000000001</c:v>
                </c:pt>
                <c:pt idx="2509">
                  <c:v>-6.9518999999999997E-2</c:v>
                </c:pt>
                <c:pt idx="2510">
                  <c:v>2.6611300000000001E-2</c:v>
                </c:pt>
                <c:pt idx="2511">
                  <c:v>-0.23828099999999999</c:v>
                </c:pt>
                <c:pt idx="2512">
                  <c:v>-0.50231899999999996</c:v>
                </c:pt>
                <c:pt idx="2513">
                  <c:v>-0.40625</c:v>
                </c:pt>
                <c:pt idx="2514">
                  <c:v>-0.19293199999999999</c:v>
                </c:pt>
                <c:pt idx="2515" formatCode="0.00E+00">
                  <c:v>-9.3383800000000003E-3</c:v>
                </c:pt>
                <c:pt idx="2516">
                  <c:v>-0.21093799999999999</c:v>
                </c:pt>
                <c:pt idx="2517">
                  <c:v>-0.36248799999999998</c:v>
                </c:pt>
                <c:pt idx="2518">
                  <c:v>-5.2307100000000002E-2</c:v>
                </c:pt>
                <c:pt idx="2519">
                  <c:v>-0.225769</c:v>
                </c:pt>
                <c:pt idx="2520">
                  <c:v>-0.18279999999999999</c:v>
                </c:pt>
                <c:pt idx="2521">
                  <c:v>-0.23510700000000001</c:v>
                </c:pt>
                <c:pt idx="2522">
                  <c:v>-0.17419399999999999</c:v>
                </c:pt>
                <c:pt idx="2523">
                  <c:v>-0.375</c:v>
                </c:pt>
                <c:pt idx="2524">
                  <c:v>-0.147644</c:v>
                </c:pt>
                <c:pt idx="2525">
                  <c:v>-0.35308800000000001</c:v>
                </c:pt>
                <c:pt idx="2526">
                  <c:v>-0.26403799999999999</c:v>
                </c:pt>
                <c:pt idx="2527">
                  <c:v>-0.244507</c:v>
                </c:pt>
                <c:pt idx="2528">
                  <c:v>-0.23278799999999999</c:v>
                </c:pt>
                <c:pt idx="2529">
                  <c:v>-0.23199500000000001</c:v>
                </c:pt>
                <c:pt idx="2530">
                  <c:v>-0.26635700000000001</c:v>
                </c:pt>
                <c:pt idx="2531">
                  <c:v>-0.390625</c:v>
                </c:pt>
                <c:pt idx="2532">
                  <c:v>-0.27734399999999998</c:v>
                </c:pt>
                <c:pt idx="2533">
                  <c:v>-0.31323200000000001</c:v>
                </c:pt>
                <c:pt idx="2534">
                  <c:v>-0.25622600000000001</c:v>
                </c:pt>
                <c:pt idx="2535">
                  <c:v>-0.26953100000000002</c:v>
                </c:pt>
                <c:pt idx="2536" formatCode="0.00E+00">
                  <c:v>8.6059599999999993E-3</c:v>
                </c:pt>
                <c:pt idx="2537">
                  <c:v>-0.128113</c:v>
                </c:pt>
                <c:pt idx="2538">
                  <c:v>-0.23828099999999999</c:v>
                </c:pt>
                <c:pt idx="2539">
                  <c:v>-0.38043199999999999</c:v>
                </c:pt>
                <c:pt idx="2540">
                  <c:v>-0.31170700000000001</c:v>
                </c:pt>
                <c:pt idx="2541">
                  <c:v>-0.228882</c:v>
                </c:pt>
                <c:pt idx="2542">
                  <c:v>-2.8869599999999999E-2</c:v>
                </c:pt>
                <c:pt idx="2543">
                  <c:v>-5.9326200000000003E-2</c:v>
                </c:pt>
                <c:pt idx="2544">
                  <c:v>-0.176514</c:v>
                </c:pt>
                <c:pt idx="2545">
                  <c:v>-0.24218799999999999</c:v>
                </c:pt>
                <c:pt idx="2546">
                  <c:v>-0.39996300000000001</c:v>
                </c:pt>
                <c:pt idx="2547">
                  <c:v>-0.27807599999999999</c:v>
                </c:pt>
                <c:pt idx="2548">
                  <c:v>-0.350769</c:v>
                </c:pt>
                <c:pt idx="2549">
                  <c:v>-0.16247600000000001</c:v>
                </c:pt>
                <c:pt idx="2550">
                  <c:v>-0.12262000000000001</c:v>
                </c:pt>
                <c:pt idx="2551">
                  <c:v>-0.204651</c:v>
                </c:pt>
                <c:pt idx="2552">
                  <c:v>-8.1237799999999999E-2</c:v>
                </c:pt>
                <c:pt idx="2553">
                  <c:v>-0.28668199999999999</c:v>
                </c:pt>
                <c:pt idx="2554">
                  <c:v>-0.16168199999999999</c:v>
                </c:pt>
                <c:pt idx="2555">
                  <c:v>-0.108582</c:v>
                </c:pt>
                <c:pt idx="2556">
                  <c:v>-0.37652600000000003</c:v>
                </c:pt>
                <c:pt idx="2557">
                  <c:v>-0.17419399999999999</c:v>
                </c:pt>
                <c:pt idx="2558">
                  <c:v>-0.28356900000000002</c:v>
                </c:pt>
                <c:pt idx="2559">
                  <c:v>-0.40075699999999997</c:v>
                </c:pt>
                <c:pt idx="2560">
                  <c:v>-0.12573200000000001</c:v>
                </c:pt>
                <c:pt idx="2561">
                  <c:v>-0.12262000000000001</c:v>
                </c:pt>
                <c:pt idx="2562">
                  <c:v>-0.40155000000000002</c:v>
                </c:pt>
                <c:pt idx="2563">
                  <c:v>-0.22808800000000001</c:v>
                </c:pt>
                <c:pt idx="2564">
                  <c:v>2.11182E-2</c:v>
                </c:pt>
                <c:pt idx="2565">
                  <c:v>-0.102295</c:v>
                </c:pt>
                <c:pt idx="2566">
                  <c:v>-0.25231900000000002</c:v>
                </c:pt>
                <c:pt idx="2567">
                  <c:v>-0.34606900000000002</c:v>
                </c:pt>
                <c:pt idx="2568">
                  <c:v>-0.14996300000000001</c:v>
                </c:pt>
                <c:pt idx="2569">
                  <c:v>-0.20385700000000001</c:v>
                </c:pt>
                <c:pt idx="2570">
                  <c:v>-0.257019</c:v>
                </c:pt>
                <c:pt idx="2571">
                  <c:v>-0.35388199999999997</c:v>
                </c:pt>
                <c:pt idx="2572">
                  <c:v>4.0649400000000002E-2</c:v>
                </c:pt>
                <c:pt idx="2573">
                  <c:v>-0.20385700000000001</c:v>
                </c:pt>
                <c:pt idx="2574">
                  <c:v>-0.102295</c:v>
                </c:pt>
                <c:pt idx="2575">
                  <c:v>-0.41015600000000002</c:v>
                </c:pt>
                <c:pt idx="2576">
                  <c:v>-0.21404999999999999</c:v>
                </c:pt>
                <c:pt idx="2577">
                  <c:v>-3.5888700000000003E-2</c:v>
                </c:pt>
                <c:pt idx="2578">
                  <c:v>-0.228882</c:v>
                </c:pt>
                <c:pt idx="2579">
                  <c:v>-3.5156300000000001E-2</c:v>
                </c:pt>
                <c:pt idx="2580">
                  <c:v>-0.38122600000000001</c:v>
                </c:pt>
                <c:pt idx="2581">
                  <c:v>-0.33044400000000002</c:v>
                </c:pt>
                <c:pt idx="2582">
                  <c:v>-0.37811299999999998</c:v>
                </c:pt>
                <c:pt idx="2583">
                  <c:v>-0.395264</c:v>
                </c:pt>
                <c:pt idx="2584">
                  <c:v>-0.34295700000000001</c:v>
                </c:pt>
                <c:pt idx="2585">
                  <c:v>-0.116394</c:v>
                </c:pt>
                <c:pt idx="2586">
                  <c:v>-0.37341299999999999</c:v>
                </c:pt>
                <c:pt idx="2587">
                  <c:v>-0.38983200000000001</c:v>
                </c:pt>
                <c:pt idx="2588">
                  <c:v>-0.31793199999999999</c:v>
                </c:pt>
                <c:pt idx="2589">
                  <c:v>-0.45153799999999999</c:v>
                </c:pt>
                <c:pt idx="2590">
                  <c:v>-0.41558800000000001</c:v>
                </c:pt>
                <c:pt idx="2591">
                  <c:v>-0.29217500000000002</c:v>
                </c:pt>
                <c:pt idx="2592">
                  <c:v>-0.265625</c:v>
                </c:pt>
                <c:pt idx="2593">
                  <c:v>-0.31323200000000001</c:v>
                </c:pt>
                <c:pt idx="2594">
                  <c:v>-0.29058800000000001</c:v>
                </c:pt>
                <c:pt idx="2595">
                  <c:v>7.9711900000000002E-2</c:v>
                </c:pt>
                <c:pt idx="2596">
                  <c:v>-0.32574500000000001</c:v>
                </c:pt>
                <c:pt idx="2597">
                  <c:v>-0.47497600000000001</c:v>
                </c:pt>
                <c:pt idx="2598">
                  <c:v>-0.51324499999999995</c:v>
                </c:pt>
                <c:pt idx="2599">
                  <c:v>-0.30468800000000001</c:v>
                </c:pt>
                <c:pt idx="2600">
                  <c:v>-0.10778799999999999</c:v>
                </c:pt>
                <c:pt idx="2601">
                  <c:v>-0.46167000000000002</c:v>
                </c:pt>
                <c:pt idx="2602">
                  <c:v>-0.35546899999999998</c:v>
                </c:pt>
                <c:pt idx="2603">
                  <c:v>-0.178894</c:v>
                </c:pt>
                <c:pt idx="2604">
                  <c:v>-2.8076199999999999E-2</c:v>
                </c:pt>
                <c:pt idx="2605">
                  <c:v>-0.27105699999999999</c:v>
                </c:pt>
                <c:pt idx="2606">
                  <c:v>-0.31323200000000001</c:v>
                </c:pt>
                <c:pt idx="2607">
                  <c:v>-9.1369599999999995E-2</c:v>
                </c:pt>
                <c:pt idx="2608">
                  <c:v>-0.26635700000000001</c:v>
                </c:pt>
                <c:pt idx="2609">
                  <c:v>-0.10778799999999999</c:v>
                </c:pt>
                <c:pt idx="2610">
                  <c:v>-0.25</c:v>
                </c:pt>
                <c:pt idx="2611">
                  <c:v>-0.460144</c:v>
                </c:pt>
                <c:pt idx="2612">
                  <c:v>-0.16717499999999999</c:v>
                </c:pt>
                <c:pt idx="2613">
                  <c:v>-0.19293199999999999</c:v>
                </c:pt>
                <c:pt idx="2614">
                  <c:v>-0.29296899999999998</c:v>
                </c:pt>
                <c:pt idx="2615">
                  <c:v>-0.196045</c:v>
                </c:pt>
                <c:pt idx="2616">
                  <c:v>-0.128113</c:v>
                </c:pt>
                <c:pt idx="2617">
                  <c:v>-0.21795700000000001</c:v>
                </c:pt>
                <c:pt idx="2618">
                  <c:v>-0.41717500000000002</c:v>
                </c:pt>
                <c:pt idx="2619">
                  <c:v>-0.39605699999999999</c:v>
                </c:pt>
                <c:pt idx="2620">
                  <c:v>-0.21875</c:v>
                </c:pt>
                <c:pt idx="2621">
                  <c:v>-0.31323200000000001</c:v>
                </c:pt>
                <c:pt idx="2622">
                  <c:v>-0.101563</c:v>
                </c:pt>
                <c:pt idx="2623">
                  <c:v>-5.7006800000000003E-2</c:v>
                </c:pt>
                <c:pt idx="2624">
                  <c:v>-0.27734399999999998</c:v>
                </c:pt>
                <c:pt idx="2625">
                  <c:v>-0.24841299999999999</c:v>
                </c:pt>
                <c:pt idx="2626">
                  <c:v>-0.21167</c:v>
                </c:pt>
                <c:pt idx="2627">
                  <c:v>-0.26245099999999999</c:v>
                </c:pt>
                <c:pt idx="2628">
                  <c:v>-0.133545</c:v>
                </c:pt>
                <c:pt idx="2629">
                  <c:v>-0.32495099999999999</c:v>
                </c:pt>
                <c:pt idx="2630">
                  <c:v>-0.147644</c:v>
                </c:pt>
                <c:pt idx="2631">
                  <c:v>-0.270264</c:v>
                </c:pt>
                <c:pt idx="2632">
                  <c:v>-0.103882</c:v>
                </c:pt>
                <c:pt idx="2633">
                  <c:v>-0.15625</c:v>
                </c:pt>
                <c:pt idx="2634">
                  <c:v>-0.26635700000000001</c:v>
                </c:pt>
                <c:pt idx="2635">
                  <c:v>-0.301514</c:v>
                </c:pt>
                <c:pt idx="2636">
                  <c:v>-0.16949500000000001</c:v>
                </c:pt>
                <c:pt idx="2637">
                  <c:v>-0.20855699999999999</c:v>
                </c:pt>
                <c:pt idx="2638">
                  <c:v>-0.21716299999999999</c:v>
                </c:pt>
                <c:pt idx="2639">
                  <c:v>-0.27966299999999999</c:v>
                </c:pt>
                <c:pt idx="2640">
                  <c:v>-0.31012000000000001</c:v>
                </c:pt>
                <c:pt idx="2641">
                  <c:v>-0.18981899999999999</c:v>
                </c:pt>
                <c:pt idx="2642">
                  <c:v>-0.28045700000000001</c:v>
                </c:pt>
                <c:pt idx="2643">
                  <c:v>-0.23669399999999999</c:v>
                </c:pt>
                <c:pt idx="2644">
                  <c:v>-0.41558800000000001</c:v>
                </c:pt>
                <c:pt idx="2645">
                  <c:v>-0.207764</c:v>
                </c:pt>
                <c:pt idx="2646">
                  <c:v>-0.28436299999999998</c:v>
                </c:pt>
                <c:pt idx="2647">
                  <c:v>-0.47656300000000001</c:v>
                </c:pt>
                <c:pt idx="2648">
                  <c:v>-0.426514</c:v>
                </c:pt>
                <c:pt idx="2649">
                  <c:v>-0.29760700000000001</c:v>
                </c:pt>
                <c:pt idx="2650">
                  <c:v>-0.21948200000000001</c:v>
                </c:pt>
                <c:pt idx="2651">
                  <c:v>2.6611300000000001E-2</c:v>
                </c:pt>
                <c:pt idx="2652">
                  <c:v>-0.13983200000000001</c:v>
                </c:pt>
                <c:pt idx="2653">
                  <c:v>-7.1044899999999994E-2</c:v>
                </c:pt>
                <c:pt idx="2654">
                  <c:v>-0.26483200000000001</c:v>
                </c:pt>
                <c:pt idx="2655">
                  <c:v>-0.39294400000000002</c:v>
                </c:pt>
                <c:pt idx="2656">
                  <c:v>-0.28979500000000002</c:v>
                </c:pt>
                <c:pt idx="2657" formatCode="0.00E+00">
                  <c:v>-7.3242200000000004E-4</c:v>
                </c:pt>
                <c:pt idx="2658">
                  <c:v>-0.34918199999999999</c:v>
                </c:pt>
                <c:pt idx="2659">
                  <c:v>-0.48980699999999999</c:v>
                </c:pt>
                <c:pt idx="2660">
                  <c:v>-0.19683800000000001</c:v>
                </c:pt>
                <c:pt idx="2661">
                  <c:v>-0.26873799999999998</c:v>
                </c:pt>
                <c:pt idx="2662">
                  <c:v>-0.426514</c:v>
                </c:pt>
                <c:pt idx="2663">
                  <c:v>-0.36560100000000001</c:v>
                </c:pt>
                <c:pt idx="2664">
                  <c:v>-0.42578100000000002</c:v>
                </c:pt>
                <c:pt idx="2665">
                  <c:v>-0.132019</c:v>
                </c:pt>
                <c:pt idx="2666">
                  <c:v>-0.163269</c:v>
                </c:pt>
                <c:pt idx="2667">
                  <c:v>-0.57574499999999995</c:v>
                </c:pt>
                <c:pt idx="2668">
                  <c:v>-0.34375</c:v>
                </c:pt>
                <c:pt idx="2669">
                  <c:v>-0.30621300000000001</c:v>
                </c:pt>
                <c:pt idx="2670">
                  <c:v>-0.234375</c:v>
                </c:pt>
                <c:pt idx="2671">
                  <c:v>-0.24920700000000001</c:v>
                </c:pt>
                <c:pt idx="2672">
                  <c:v>-0.51245099999999999</c:v>
                </c:pt>
                <c:pt idx="2673">
                  <c:v>-0.19531299999999999</c:v>
                </c:pt>
                <c:pt idx="2674">
                  <c:v>-0.37182599999999999</c:v>
                </c:pt>
                <c:pt idx="2675">
                  <c:v>-0.16796900000000001</c:v>
                </c:pt>
                <c:pt idx="2676">
                  <c:v>-0.228882</c:v>
                </c:pt>
                <c:pt idx="2677">
                  <c:v>6.4086900000000002E-2</c:v>
                </c:pt>
                <c:pt idx="2678">
                  <c:v>-0.24682599999999999</c:v>
                </c:pt>
                <c:pt idx="2679">
                  <c:v>-0.20703099999999999</c:v>
                </c:pt>
                <c:pt idx="2680">
                  <c:v>-0.29919400000000002</c:v>
                </c:pt>
                <c:pt idx="2681">
                  <c:v>-0.49762000000000001</c:v>
                </c:pt>
                <c:pt idx="2682">
                  <c:v>-0.160889</c:v>
                </c:pt>
                <c:pt idx="2683">
                  <c:v>-8.6669899999999994E-2</c:v>
                </c:pt>
                <c:pt idx="2684">
                  <c:v>-4.1381800000000003E-2</c:v>
                </c:pt>
                <c:pt idx="2685">
                  <c:v>-0.265625</c:v>
                </c:pt>
                <c:pt idx="2686">
                  <c:v>-4.8400899999999997E-2</c:v>
                </c:pt>
                <c:pt idx="2687">
                  <c:v>-0.17108200000000001</c:v>
                </c:pt>
                <c:pt idx="2688">
                  <c:v>-6.7138699999999996E-2</c:v>
                </c:pt>
                <c:pt idx="2689">
                  <c:v>-0.29608200000000001</c:v>
                </c:pt>
                <c:pt idx="2690">
                  <c:v>-8.2763699999999996E-2</c:v>
                </c:pt>
                <c:pt idx="2691">
                  <c:v>-9.6862799999999999E-2</c:v>
                </c:pt>
                <c:pt idx="2692">
                  <c:v>-5.5419900000000001E-2</c:v>
                </c:pt>
                <c:pt idx="2693">
                  <c:v>-5.0781300000000001E-2</c:v>
                </c:pt>
                <c:pt idx="2694">
                  <c:v>1.2512199999999999E-2</c:v>
                </c:pt>
                <c:pt idx="2695">
                  <c:v>-0.129639</c:v>
                </c:pt>
                <c:pt idx="2696">
                  <c:v>-0.28436299999999998</c:v>
                </c:pt>
                <c:pt idx="2697">
                  <c:v>-0.14843799999999999</c:v>
                </c:pt>
                <c:pt idx="2698">
                  <c:v>-0.17260700000000001</c:v>
                </c:pt>
                <c:pt idx="2699">
                  <c:v>-0.118713</c:v>
                </c:pt>
                <c:pt idx="2700" formatCode="0.00E+00">
                  <c:v>-7.8125E-3</c:v>
                </c:pt>
                <c:pt idx="2701">
                  <c:v>1.7211899999999999E-2</c:v>
                </c:pt>
                <c:pt idx="2702">
                  <c:v>-0.31872600000000001</c:v>
                </c:pt>
                <c:pt idx="2703">
                  <c:v>-2.49634E-2</c:v>
                </c:pt>
                <c:pt idx="2704">
                  <c:v>-0.25622600000000001</c:v>
                </c:pt>
                <c:pt idx="2705">
                  <c:v>-0.21557599999999999</c:v>
                </c:pt>
                <c:pt idx="2706">
                  <c:v>-0.13043199999999999</c:v>
                </c:pt>
                <c:pt idx="2707">
                  <c:v>-0.23358200000000001</c:v>
                </c:pt>
                <c:pt idx="2708">
                  <c:v>-0.15154999999999999</c:v>
                </c:pt>
                <c:pt idx="2709">
                  <c:v>-0.16247600000000001</c:v>
                </c:pt>
                <c:pt idx="2710">
                  <c:v>-0.150757</c:v>
                </c:pt>
                <c:pt idx="2711">
                  <c:v>-8.2031300000000001E-2</c:v>
                </c:pt>
                <c:pt idx="2712">
                  <c:v>-0.145264</c:v>
                </c:pt>
                <c:pt idx="2713" formatCode="0.00E+00">
                  <c:v>-7.0190399999999998E-3</c:v>
                </c:pt>
                <c:pt idx="2714" formatCode="0.00E+00">
                  <c:v>-8.5449199999999993E-3</c:v>
                </c:pt>
                <c:pt idx="2715">
                  <c:v>-6.8725599999999998E-2</c:v>
                </c:pt>
                <c:pt idx="2716">
                  <c:v>-0.14135700000000001</c:v>
                </c:pt>
                <c:pt idx="2717">
                  <c:v>-0.111694</c:v>
                </c:pt>
                <c:pt idx="2718">
                  <c:v>-0.21875</c:v>
                </c:pt>
                <c:pt idx="2719">
                  <c:v>-1.8737799999999999E-2</c:v>
                </c:pt>
                <c:pt idx="2720">
                  <c:v>-0.121826</c:v>
                </c:pt>
                <c:pt idx="2721">
                  <c:v>-5.1513700000000003E-2</c:v>
                </c:pt>
                <c:pt idx="2722">
                  <c:v>-0.100769</c:v>
                </c:pt>
                <c:pt idx="2723">
                  <c:v>-0.223389</c:v>
                </c:pt>
                <c:pt idx="2724">
                  <c:v>-1.01318E-2</c:v>
                </c:pt>
                <c:pt idx="2725">
                  <c:v>-0.237488</c:v>
                </c:pt>
                <c:pt idx="2726">
                  <c:v>-0.22967499999999999</c:v>
                </c:pt>
                <c:pt idx="2727">
                  <c:v>-0.26245099999999999</c:v>
                </c:pt>
                <c:pt idx="2728">
                  <c:v>-0.23980699999999999</c:v>
                </c:pt>
                <c:pt idx="2729">
                  <c:v>-0.19372600000000001</c:v>
                </c:pt>
                <c:pt idx="2730">
                  <c:v>-0.18121300000000001</c:v>
                </c:pt>
                <c:pt idx="2731">
                  <c:v>-0.35620099999999999</c:v>
                </c:pt>
                <c:pt idx="2732">
                  <c:v>-0.35467500000000002</c:v>
                </c:pt>
                <c:pt idx="2733">
                  <c:v>-2.9663100000000001E-2</c:v>
                </c:pt>
                <c:pt idx="2734">
                  <c:v>-0.15307599999999999</c:v>
                </c:pt>
                <c:pt idx="2735">
                  <c:v>-0.22497600000000001</c:v>
                </c:pt>
                <c:pt idx="2736">
                  <c:v>-6.1706499999999997E-2</c:v>
                </c:pt>
                <c:pt idx="2737">
                  <c:v>-0.176514</c:v>
                </c:pt>
                <c:pt idx="2738">
                  <c:v>-0.19140599999999999</c:v>
                </c:pt>
                <c:pt idx="2739">
                  <c:v>-0.147644</c:v>
                </c:pt>
                <c:pt idx="2740">
                  <c:v>1.7211899999999999E-2</c:v>
                </c:pt>
                <c:pt idx="2741">
                  <c:v>-3.5156300000000001E-2</c:v>
                </c:pt>
                <c:pt idx="2742" formatCode="0.00E+00">
                  <c:v>4.6997100000000002E-3</c:v>
                </c:pt>
                <c:pt idx="2743">
                  <c:v>-0.17730699999999999</c:v>
                </c:pt>
                <c:pt idx="2744">
                  <c:v>-0.13671900000000001</c:v>
                </c:pt>
                <c:pt idx="2745">
                  <c:v>-3.3569300000000003E-2</c:v>
                </c:pt>
                <c:pt idx="2746">
                  <c:v>-0.29370099999999999</c:v>
                </c:pt>
                <c:pt idx="2747">
                  <c:v>-0.19140599999999999</c:v>
                </c:pt>
                <c:pt idx="2748">
                  <c:v>-0.16015599999999999</c:v>
                </c:pt>
                <c:pt idx="2749">
                  <c:v>-0.26715100000000003</c:v>
                </c:pt>
                <c:pt idx="2750">
                  <c:v>-0.19293199999999999</c:v>
                </c:pt>
                <c:pt idx="2751">
                  <c:v>-4.6081499999999997E-2</c:v>
                </c:pt>
                <c:pt idx="2752">
                  <c:v>-0.24292</c:v>
                </c:pt>
                <c:pt idx="2753">
                  <c:v>-0.17419399999999999</c:v>
                </c:pt>
                <c:pt idx="2754">
                  <c:v>0.107056</c:v>
                </c:pt>
                <c:pt idx="2755">
                  <c:v>-0.25933800000000001</c:v>
                </c:pt>
                <c:pt idx="2756">
                  <c:v>-0.3125</c:v>
                </c:pt>
                <c:pt idx="2757">
                  <c:v>-0.31402600000000003</c:v>
                </c:pt>
                <c:pt idx="2758">
                  <c:v>-0.41949500000000001</c:v>
                </c:pt>
                <c:pt idx="2759">
                  <c:v>-0.109375</c:v>
                </c:pt>
                <c:pt idx="2760">
                  <c:v>-8.1237799999999999E-2</c:v>
                </c:pt>
                <c:pt idx="2761">
                  <c:v>-0.26483200000000001</c:v>
                </c:pt>
                <c:pt idx="2762">
                  <c:v>-0.24920700000000001</c:v>
                </c:pt>
                <c:pt idx="2763">
                  <c:v>-0.39605699999999999</c:v>
                </c:pt>
                <c:pt idx="2764">
                  <c:v>-0.38745099999999999</c:v>
                </c:pt>
                <c:pt idx="2765">
                  <c:v>-9.9975599999999998E-2</c:v>
                </c:pt>
                <c:pt idx="2766">
                  <c:v>-0.24762000000000001</c:v>
                </c:pt>
                <c:pt idx="2767">
                  <c:v>-0.30230699999999999</c:v>
                </c:pt>
                <c:pt idx="2768">
                  <c:v>-0.36169400000000002</c:v>
                </c:pt>
                <c:pt idx="2769">
                  <c:v>-5.3893999999999997E-2</c:v>
                </c:pt>
                <c:pt idx="2770">
                  <c:v>-0.335144</c:v>
                </c:pt>
                <c:pt idx="2771">
                  <c:v>0.192993</c:v>
                </c:pt>
                <c:pt idx="2772">
                  <c:v>-0.20233200000000001</c:v>
                </c:pt>
                <c:pt idx="2773">
                  <c:v>-0.112488</c:v>
                </c:pt>
                <c:pt idx="2774">
                  <c:v>-0.241394</c:v>
                </c:pt>
                <c:pt idx="2775">
                  <c:v>-0.24841299999999999</c:v>
                </c:pt>
                <c:pt idx="2776">
                  <c:v>-0.30542000000000002</c:v>
                </c:pt>
                <c:pt idx="2777">
                  <c:v>-0.32574500000000001</c:v>
                </c:pt>
                <c:pt idx="2778">
                  <c:v>-9.375E-2</c:v>
                </c:pt>
                <c:pt idx="2779">
                  <c:v>-0.16558800000000001</c:v>
                </c:pt>
                <c:pt idx="2780">
                  <c:v>-0.204651</c:v>
                </c:pt>
                <c:pt idx="2781">
                  <c:v>-0.24609400000000001</c:v>
                </c:pt>
                <c:pt idx="2782">
                  <c:v>-0.25</c:v>
                </c:pt>
                <c:pt idx="2783">
                  <c:v>2.6611300000000001E-2</c:v>
                </c:pt>
                <c:pt idx="2784">
                  <c:v>-0.27734399999999998</c:v>
                </c:pt>
                <c:pt idx="2785">
                  <c:v>-5.7006800000000003E-2</c:v>
                </c:pt>
                <c:pt idx="2786">
                  <c:v>-8.2763699999999996E-2</c:v>
                </c:pt>
                <c:pt idx="2787">
                  <c:v>-5.7006800000000003E-2</c:v>
                </c:pt>
                <c:pt idx="2788">
                  <c:v>-0.19921900000000001</c:v>
                </c:pt>
                <c:pt idx="2789">
                  <c:v>-0.21557599999999999</c:v>
                </c:pt>
                <c:pt idx="2790">
                  <c:v>-0.223389</c:v>
                </c:pt>
                <c:pt idx="2791">
                  <c:v>-0.166382</c:v>
                </c:pt>
                <c:pt idx="2792">
                  <c:v>-0.17810100000000001</c:v>
                </c:pt>
                <c:pt idx="2793">
                  <c:v>5.3161600000000003E-2</c:v>
                </c:pt>
                <c:pt idx="2794">
                  <c:v>-0.19921900000000001</c:v>
                </c:pt>
                <c:pt idx="2795">
                  <c:v>-0.25933800000000001</c:v>
                </c:pt>
                <c:pt idx="2796">
                  <c:v>-0.30621300000000001</c:v>
                </c:pt>
                <c:pt idx="2797">
                  <c:v>-0.26715100000000003</c:v>
                </c:pt>
                <c:pt idx="2798">
                  <c:v>-3.90625E-2</c:v>
                </c:pt>
                <c:pt idx="2799">
                  <c:v>-6.5612799999999999E-2</c:v>
                </c:pt>
                <c:pt idx="2800">
                  <c:v>-0.17028799999999999</c:v>
                </c:pt>
                <c:pt idx="2801">
                  <c:v>-0.27105699999999999</c:v>
                </c:pt>
                <c:pt idx="2802">
                  <c:v>-3.90625E-2</c:v>
                </c:pt>
                <c:pt idx="2803">
                  <c:v>-9.2956499999999997E-2</c:v>
                </c:pt>
                <c:pt idx="2804">
                  <c:v>-0.14294399999999999</c:v>
                </c:pt>
                <c:pt idx="2805">
                  <c:v>-7.8125E-2</c:v>
                </c:pt>
                <c:pt idx="2806">
                  <c:v>-0.18121300000000001</c:v>
                </c:pt>
                <c:pt idx="2807">
                  <c:v>-4.8400899999999997E-2</c:v>
                </c:pt>
                <c:pt idx="2808">
                  <c:v>3.125E-2</c:v>
                </c:pt>
                <c:pt idx="2809">
                  <c:v>-0.244507</c:v>
                </c:pt>
                <c:pt idx="2810">
                  <c:v>-0.31561299999999998</c:v>
                </c:pt>
                <c:pt idx="2811">
                  <c:v>-0.53125</c:v>
                </c:pt>
                <c:pt idx="2812">
                  <c:v>-0.257019</c:v>
                </c:pt>
                <c:pt idx="2813">
                  <c:v>-0.159363</c:v>
                </c:pt>
                <c:pt idx="2814">
                  <c:v>-0.14294399999999999</c:v>
                </c:pt>
                <c:pt idx="2815">
                  <c:v>-0.22418199999999999</c:v>
                </c:pt>
                <c:pt idx="2816" formatCode="0.00E+00">
                  <c:v>7.0800799999999999E-3</c:v>
                </c:pt>
                <c:pt idx="2817">
                  <c:v>-7.6538099999999998E-2</c:v>
                </c:pt>
                <c:pt idx="2818" formatCode="0.00E+00">
                  <c:v>-2.31934E-3</c:v>
                </c:pt>
                <c:pt idx="2819">
                  <c:v>-0.13903799999999999</c:v>
                </c:pt>
                <c:pt idx="2820">
                  <c:v>0.23364299999999999</c:v>
                </c:pt>
                <c:pt idx="2821">
                  <c:v>-0.37890600000000002</c:v>
                </c:pt>
                <c:pt idx="2822">
                  <c:v>-7.9650899999999997E-2</c:v>
                </c:pt>
                <c:pt idx="2823">
                  <c:v>-0.30468800000000001</c:v>
                </c:pt>
                <c:pt idx="2824">
                  <c:v>-8.9050299999999999E-2</c:v>
                </c:pt>
                <c:pt idx="2825">
                  <c:v>-0.30700699999999997</c:v>
                </c:pt>
                <c:pt idx="2826">
                  <c:v>-0.13043199999999999</c:v>
                </c:pt>
                <c:pt idx="2827">
                  <c:v>3.3630399999999998E-2</c:v>
                </c:pt>
                <c:pt idx="2828">
                  <c:v>0.170349</c:v>
                </c:pt>
                <c:pt idx="2829">
                  <c:v>-0.26013199999999997</c:v>
                </c:pt>
                <c:pt idx="2830">
                  <c:v>-0.27496300000000001</c:v>
                </c:pt>
                <c:pt idx="2831">
                  <c:v>-5.3100599999999998E-2</c:v>
                </c:pt>
                <c:pt idx="2832">
                  <c:v>-2.8076199999999999E-2</c:v>
                </c:pt>
                <c:pt idx="2833">
                  <c:v>-0.17419399999999999</c:v>
                </c:pt>
                <c:pt idx="2834">
                  <c:v>-0.26873799999999998</c:v>
                </c:pt>
                <c:pt idx="2835">
                  <c:v>-0.32495099999999999</c:v>
                </c:pt>
                <c:pt idx="2836">
                  <c:v>-1.79443E-2</c:v>
                </c:pt>
                <c:pt idx="2837">
                  <c:v>-0.19683800000000001</c:v>
                </c:pt>
                <c:pt idx="2838">
                  <c:v>-0.17028799999999999</c:v>
                </c:pt>
                <c:pt idx="2839">
                  <c:v>-0.121826</c:v>
                </c:pt>
                <c:pt idx="2840">
                  <c:v>-0.18823200000000001</c:v>
                </c:pt>
                <c:pt idx="2841">
                  <c:v>-0.20074500000000001</c:v>
                </c:pt>
                <c:pt idx="2842">
                  <c:v>-9.375E-2</c:v>
                </c:pt>
                <c:pt idx="2843">
                  <c:v>-0.25543199999999999</c:v>
                </c:pt>
                <c:pt idx="2844">
                  <c:v>-0.24609400000000001</c:v>
                </c:pt>
                <c:pt idx="2845">
                  <c:v>3.5949700000000001E-2</c:v>
                </c:pt>
                <c:pt idx="2846">
                  <c:v>-0.135132</c:v>
                </c:pt>
                <c:pt idx="2847">
                  <c:v>-0.18279999999999999</c:v>
                </c:pt>
                <c:pt idx="2848">
                  <c:v>-0.19140599999999999</c:v>
                </c:pt>
                <c:pt idx="2849">
                  <c:v>-0.17810100000000001</c:v>
                </c:pt>
                <c:pt idx="2850">
                  <c:v>-0.22656299999999999</c:v>
                </c:pt>
                <c:pt idx="2851">
                  <c:v>-0.28979500000000002</c:v>
                </c:pt>
                <c:pt idx="2852">
                  <c:v>-0.44604500000000002</c:v>
                </c:pt>
                <c:pt idx="2853">
                  <c:v>-0.25781300000000001</c:v>
                </c:pt>
                <c:pt idx="2854">
                  <c:v>-0.157776</c:v>
                </c:pt>
                <c:pt idx="2855">
                  <c:v>-9.0576199999999996E-2</c:v>
                </c:pt>
                <c:pt idx="2856">
                  <c:v>-0.115601</c:v>
                </c:pt>
                <c:pt idx="2857">
                  <c:v>-0.33825699999999997</c:v>
                </c:pt>
                <c:pt idx="2858">
                  <c:v>-9.8388699999999996E-2</c:v>
                </c:pt>
                <c:pt idx="2859">
                  <c:v>-0.147644</c:v>
                </c:pt>
                <c:pt idx="2860">
                  <c:v>-0.20385700000000001</c:v>
                </c:pt>
                <c:pt idx="2861">
                  <c:v>-0.142151</c:v>
                </c:pt>
                <c:pt idx="2862">
                  <c:v>-4.2175299999999999E-2</c:v>
                </c:pt>
                <c:pt idx="2863">
                  <c:v>-0.10778799999999999</c:v>
                </c:pt>
                <c:pt idx="2864">
                  <c:v>-0.21404999999999999</c:v>
                </c:pt>
                <c:pt idx="2865">
                  <c:v>-2.8869599999999999E-2</c:v>
                </c:pt>
                <c:pt idx="2866">
                  <c:v>-0.26324500000000001</c:v>
                </c:pt>
                <c:pt idx="2867">
                  <c:v>-0.25311299999999998</c:v>
                </c:pt>
                <c:pt idx="2868">
                  <c:v>-0.117188</c:v>
                </c:pt>
                <c:pt idx="2869">
                  <c:v>-6.8725599999999998E-2</c:v>
                </c:pt>
                <c:pt idx="2870">
                  <c:v>-7.03125E-2</c:v>
                </c:pt>
                <c:pt idx="2871">
                  <c:v>-0.20855699999999999</c:v>
                </c:pt>
                <c:pt idx="2872">
                  <c:v>-0.19683800000000001</c:v>
                </c:pt>
                <c:pt idx="2873">
                  <c:v>0.16796900000000001</c:v>
                </c:pt>
                <c:pt idx="2874">
                  <c:v>-8.6669899999999994E-2</c:v>
                </c:pt>
                <c:pt idx="2875">
                  <c:v>-0.119507</c:v>
                </c:pt>
                <c:pt idx="2876">
                  <c:v>-0.166382</c:v>
                </c:pt>
                <c:pt idx="2877">
                  <c:v>-9.375E-2</c:v>
                </c:pt>
                <c:pt idx="2878">
                  <c:v>-0.34606900000000002</c:v>
                </c:pt>
                <c:pt idx="2879">
                  <c:v>-0.12341299999999999</c:v>
                </c:pt>
                <c:pt idx="2880">
                  <c:v>-3.2775899999999997E-2</c:v>
                </c:pt>
                <c:pt idx="2881">
                  <c:v>-3.90625E-2</c:v>
                </c:pt>
                <c:pt idx="2882">
                  <c:v>-0.34375</c:v>
                </c:pt>
                <c:pt idx="2883">
                  <c:v>-0.19293199999999999</c:v>
                </c:pt>
                <c:pt idx="2884">
                  <c:v>-0.16015599999999999</c:v>
                </c:pt>
                <c:pt idx="2885">
                  <c:v>-1.6357400000000001E-2</c:v>
                </c:pt>
                <c:pt idx="2886">
                  <c:v>-0.221863</c:v>
                </c:pt>
                <c:pt idx="2887">
                  <c:v>-0.13043199999999999</c:v>
                </c:pt>
                <c:pt idx="2888">
                  <c:v>-0.176514</c:v>
                </c:pt>
                <c:pt idx="2889">
                  <c:v>-0.14135700000000001</c:v>
                </c:pt>
                <c:pt idx="2890">
                  <c:v>-0.397644</c:v>
                </c:pt>
                <c:pt idx="2891">
                  <c:v>-6.1706499999999997E-2</c:v>
                </c:pt>
                <c:pt idx="2892">
                  <c:v>-0.203125</c:v>
                </c:pt>
                <c:pt idx="2893">
                  <c:v>-0.40936299999999998</c:v>
                </c:pt>
                <c:pt idx="2894">
                  <c:v>-0.23510700000000001</c:v>
                </c:pt>
                <c:pt idx="2895">
                  <c:v>-0.114014</c:v>
                </c:pt>
                <c:pt idx="2896">
                  <c:v>-0.41406300000000001</c:v>
                </c:pt>
                <c:pt idx="2897">
                  <c:v>-0.38671899999999998</c:v>
                </c:pt>
                <c:pt idx="2898">
                  <c:v>-0.128113</c:v>
                </c:pt>
                <c:pt idx="2899">
                  <c:v>-0.31402600000000003</c:v>
                </c:pt>
                <c:pt idx="2900">
                  <c:v>-9.8388699999999996E-2</c:v>
                </c:pt>
                <c:pt idx="2901">
                  <c:v>-0.37811299999999998</c:v>
                </c:pt>
                <c:pt idx="2902">
                  <c:v>-0.196045</c:v>
                </c:pt>
                <c:pt idx="2903">
                  <c:v>-0.317139</c:v>
                </c:pt>
                <c:pt idx="2904">
                  <c:v>-0.18823200000000001</c:v>
                </c:pt>
                <c:pt idx="2905">
                  <c:v>-0.32031300000000001</c:v>
                </c:pt>
                <c:pt idx="2906">
                  <c:v>-0.19995099999999999</c:v>
                </c:pt>
                <c:pt idx="2907">
                  <c:v>-0.21404999999999999</c:v>
                </c:pt>
                <c:pt idx="2908">
                  <c:v>-0.33044400000000002</c:v>
                </c:pt>
                <c:pt idx="2909">
                  <c:v>-0.118713</c:v>
                </c:pt>
                <c:pt idx="2910">
                  <c:v>-0.20935100000000001</c:v>
                </c:pt>
                <c:pt idx="2911">
                  <c:v>-0.29370099999999999</c:v>
                </c:pt>
                <c:pt idx="2912">
                  <c:v>-0.16949500000000001</c:v>
                </c:pt>
                <c:pt idx="2913">
                  <c:v>-0.159363</c:v>
                </c:pt>
                <c:pt idx="2914">
                  <c:v>-0.25390600000000002</c:v>
                </c:pt>
                <c:pt idx="2915">
                  <c:v>-0.150757</c:v>
                </c:pt>
                <c:pt idx="2916">
                  <c:v>-0.119507</c:v>
                </c:pt>
                <c:pt idx="2917">
                  <c:v>-8.5143999999999997E-2</c:v>
                </c:pt>
                <c:pt idx="2918">
                  <c:v>7.8125E-2</c:v>
                </c:pt>
                <c:pt idx="2919">
                  <c:v>-0.19683800000000001</c:v>
                </c:pt>
                <c:pt idx="2920">
                  <c:v>-0.45623799999999998</c:v>
                </c:pt>
                <c:pt idx="2921">
                  <c:v>-9.5275899999999997E-2</c:v>
                </c:pt>
                <c:pt idx="2922">
                  <c:v>-6.0119600000000002E-2</c:v>
                </c:pt>
                <c:pt idx="2923">
                  <c:v>-0.34918199999999999</c:v>
                </c:pt>
                <c:pt idx="2924">
                  <c:v>-7.1044899999999994E-2</c:v>
                </c:pt>
                <c:pt idx="2925">
                  <c:v>-1.71509E-2</c:v>
                </c:pt>
                <c:pt idx="2926">
                  <c:v>-0.12262000000000001</c:v>
                </c:pt>
                <c:pt idx="2927">
                  <c:v>-0.42578100000000002</c:v>
                </c:pt>
                <c:pt idx="2928">
                  <c:v>-0.390625</c:v>
                </c:pt>
                <c:pt idx="2929">
                  <c:v>-6.0119600000000002E-2</c:v>
                </c:pt>
                <c:pt idx="2930">
                  <c:v>-0.19683800000000001</c:v>
                </c:pt>
                <c:pt idx="2931">
                  <c:v>-0.364014</c:v>
                </c:pt>
                <c:pt idx="2932">
                  <c:v>-8.9843800000000001E-2</c:v>
                </c:pt>
                <c:pt idx="2933">
                  <c:v>1.0986299999999999E-2</c:v>
                </c:pt>
                <c:pt idx="2934">
                  <c:v>-0.3125</c:v>
                </c:pt>
                <c:pt idx="2935">
                  <c:v>-0.18279999999999999</c:v>
                </c:pt>
                <c:pt idx="2936">
                  <c:v>-0.272644</c:v>
                </c:pt>
                <c:pt idx="2937">
                  <c:v>-3.0456500000000001E-2</c:v>
                </c:pt>
                <c:pt idx="2938">
                  <c:v>-0.27887000000000001</c:v>
                </c:pt>
                <c:pt idx="2939">
                  <c:v>-0.16015599999999999</c:v>
                </c:pt>
                <c:pt idx="2940">
                  <c:v>-6.1706499999999997E-2</c:v>
                </c:pt>
                <c:pt idx="2941">
                  <c:v>-0.147644</c:v>
                </c:pt>
                <c:pt idx="2942">
                  <c:v>-9.8388699999999996E-2</c:v>
                </c:pt>
                <c:pt idx="2943">
                  <c:v>-0.178894</c:v>
                </c:pt>
                <c:pt idx="2944">
                  <c:v>-0.24841299999999999</c:v>
                </c:pt>
                <c:pt idx="2945">
                  <c:v>-8.59375E-2</c:v>
                </c:pt>
                <c:pt idx="2946">
                  <c:v>0.14843799999999999</c:v>
                </c:pt>
                <c:pt idx="2947" formatCode="0.00E+00">
                  <c:v>6.2866199999999997E-3</c:v>
                </c:pt>
                <c:pt idx="2948">
                  <c:v>-0.12573200000000001</c:v>
                </c:pt>
                <c:pt idx="2949">
                  <c:v>8.1298800000000004E-2</c:v>
                </c:pt>
                <c:pt idx="2950">
                  <c:v>-0.110901</c:v>
                </c:pt>
                <c:pt idx="2951">
                  <c:v>-9.6862799999999999E-2</c:v>
                </c:pt>
                <c:pt idx="2952">
                  <c:v>-0.20385700000000001</c:v>
                </c:pt>
                <c:pt idx="2953">
                  <c:v>-0.34918199999999999</c:v>
                </c:pt>
                <c:pt idx="2954">
                  <c:v>-0.359375</c:v>
                </c:pt>
                <c:pt idx="2955">
                  <c:v>-0.24682599999999999</c:v>
                </c:pt>
                <c:pt idx="2956">
                  <c:v>-0.160889</c:v>
                </c:pt>
                <c:pt idx="2957">
                  <c:v>-0.18823200000000001</c:v>
                </c:pt>
                <c:pt idx="2958">
                  <c:v>-3.2775899999999997E-2</c:v>
                </c:pt>
                <c:pt idx="2959">
                  <c:v>-0.21875</c:v>
                </c:pt>
                <c:pt idx="2960">
                  <c:v>-0.21557599999999999</c:v>
                </c:pt>
                <c:pt idx="2961">
                  <c:v>-0.24762000000000001</c:v>
                </c:pt>
                <c:pt idx="2962">
                  <c:v>-0.288269</c:v>
                </c:pt>
                <c:pt idx="2963">
                  <c:v>-1.4831499999999999E-2</c:v>
                </c:pt>
                <c:pt idx="2964">
                  <c:v>-0.197632</c:v>
                </c:pt>
                <c:pt idx="2965">
                  <c:v>-0.20935100000000001</c:v>
                </c:pt>
                <c:pt idx="2966" formatCode="0.00E+00">
                  <c:v>7.8125E-3</c:v>
                </c:pt>
                <c:pt idx="2967">
                  <c:v>-0.20074500000000001</c:v>
                </c:pt>
                <c:pt idx="2968">
                  <c:v>-0.18432599999999999</c:v>
                </c:pt>
                <c:pt idx="2969">
                  <c:v>-0.13043199999999999</c:v>
                </c:pt>
                <c:pt idx="2970">
                  <c:v>-1.5625E-2</c:v>
                </c:pt>
                <c:pt idx="2971">
                  <c:v>4.2236299999999997E-2</c:v>
                </c:pt>
                <c:pt idx="2972">
                  <c:v>0.13671900000000001</c:v>
                </c:pt>
                <c:pt idx="2973">
                  <c:v>-0.110107</c:v>
                </c:pt>
                <c:pt idx="2974">
                  <c:v>0.10083</c:v>
                </c:pt>
                <c:pt idx="2975">
                  <c:v>3.0517599999999999E-2</c:v>
                </c:pt>
                <c:pt idx="2976">
                  <c:v>-0.104675</c:v>
                </c:pt>
                <c:pt idx="2977">
                  <c:v>-0.13433800000000001</c:v>
                </c:pt>
                <c:pt idx="2978">
                  <c:v>-0.11792</c:v>
                </c:pt>
                <c:pt idx="2979">
                  <c:v>-0.23510700000000001</c:v>
                </c:pt>
                <c:pt idx="2980">
                  <c:v>-0.30621300000000001</c:v>
                </c:pt>
                <c:pt idx="2981">
                  <c:v>-0.20074500000000001</c:v>
                </c:pt>
                <c:pt idx="2982">
                  <c:v>-0.109375</c:v>
                </c:pt>
                <c:pt idx="2983">
                  <c:v>-6.0913099999999998E-2</c:v>
                </c:pt>
                <c:pt idx="2984">
                  <c:v>-0.33905000000000002</c:v>
                </c:pt>
                <c:pt idx="2985">
                  <c:v>-0.121826</c:v>
                </c:pt>
                <c:pt idx="2986">
                  <c:v>-8.0444299999999996E-2</c:v>
                </c:pt>
                <c:pt idx="2987">
                  <c:v>-0.192139</c:v>
                </c:pt>
                <c:pt idx="2988" formatCode="0.00E+00">
                  <c:v>-4.6386700000000001E-3</c:v>
                </c:pt>
                <c:pt idx="2989">
                  <c:v>-0.119507</c:v>
                </c:pt>
                <c:pt idx="2990">
                  <c:v>-2.4169900000000001E-2</c:v>
                </c:pt>
                <c:pt idx="2991">
                  <c:v>-6.4025899999999997E-2</c:v>
                </c:pt>
                <c:pt idx="2992">
                  <c:v>-0.173401</c:v>
                </c:pt>
                <c:pt idx="2993">
                  <c:v>-0.26483200000000001</c:v>
                </c:pt>
                <c:pt idx="2994">
                  <c:v>-0.37652600000000003</c:v>
                </c:pt>
                <c:pt idx="2995">
                  <c:v>-0.17730699999999999</c:v>
                </c:pt>
                <c:pt idx="2996">
                  <c:v>-0.25</c:v>
                </c:pt>
                <c:pt idx="2997">
                  <c:v>-0.33044400000000002</c:v>
                </c:pt>
                <c:pt idx="2998">
                  <c:v>-0.19293199999999999</c:v>
                </c:pt>
                <c:pt idx="2999">
                  <c:v>-0.37420700000000001</c:v>
                </c:pt>
                <c:pt idx="3000">
                  <c:v>-0.194519</c:v>
                </c:pt>
                <c:pt idx="3001">
                  <c:v>1.2512199999999999E-2</c:v>
                </c:pt>
                <c:pt idx="3002">
                  <c:v>-0.21795700000000001</c:v>
                </c:pt>
                <c:pt idx="3003">
                  <c:v>-0.23510700000000001</c:v>
                </c:pt>
                <c:pt idx="3004">
                  <c:v>-0.12341299999999999</c:v>
                </c:pt>
                <c:pt idx="3005">
                  <c:v>-0.23980699999999999</c:v>
                </c:pt>
                <c:pt idx="3006">
                  <c:v>-0.20544399999999999</c:v>
                </c:pt>
                <c:pt idx="3007">
                  <c:v>-0.101563</c:v>
                </c:pt>
                <c:pt idx="3008">
                  <c:v>-0.204651</c:v>
                </c:pt>
                <c:pt idx="3009">
                  <c:v>-0.25</c:v>
                </c:pt>
                <c:pt idx="3010">
                  <c:v>-0.16796900000000001</c:v>
                </c:pt>
                <c:pt idx="3011">
                  <c:v>-0.285889</c:v>
                </c:pt>
                <c:pt idx="3012">
                  <c:v>-0.241394</c:v>
                </c:pt>
                <c:pt idx="3013">
                  <c:v>-0.14685100000000001</c:v>
                </c:pt>
                <c:pt idx="3014">
                  <c:v>-0.20855699999999999</c:v>
                </c:pt>
                <c:pt idx="3015">
                  <c:v>4.5349100000000003E-2</c:v>
                </c:pt>
                <c:pt idx="3016">
                  <c:v>-0.317139</c:v>
                </c:pt>
                <c:pt idx="3017">
                  <c:v>-0.20703099999999999</c:v>
                </c:pt>
                <c:pt idx="3018">
                  <c:v>-0.110107</c:v>
                </c:pt>
                <c:pt idx="3019">
                  <c:v>-0.15698200000000001</c:v>
                </c:pt>
                <c:pt idx="3020">
                  <c:v>0.12890599999999999</c:v>
                </c:pt>
                <c:pt idx="3021">
                  <c:v>-0.12573200000000001</c:v>
                </c:pt>
                <c:pt idx="3022">
                  <c:v>-0.115601</c:v>
                </c:pt>
                <c:pt idx="3023">
                  <c:v>-0.12262000000000001</c:v>
                </c:pt>
                <c:pt idx="3024">
                  <c:v>-0.39917000000000002</c:v>
                </c:pt>
                <c:pt idx="3025">
                  <c:v>-4.9987799999999999E-2</c:v>
                </c:pt>
                <c:pt idx="3026">
                  <c:v>-8.4350599999999998E-2</c:v>
                </c:pt>
                <c:pt idx="3027">
                  <c:v>-0.210144</c:v>
                </c:pt>
                <c:pt idx="3028">
                  <c:v>-0.12573200000000001</c:v>
                </c:pt>
                <c:pt idx="3029">
                  <c:v>-0.28198200000000001</c:v>
                </c:pt>
                <c:pt idx="3030">
                  <c:v>-0.36792000000000002</c:v>
                </c:pt>
                <c:pt idx="3031">
                  <c:v>-0.103088</c:v>
                </c:pt>
                <c:pt idx="3032">
                  <c:v>-3.4362799999999999E-2</c:v>
                </c:pt>
                <c:pt idx="3033">
                  <c:v>-0.142151</c:v>
                </c:pt>
                <c:pt idx="3034">
                  <c:v>-0.265625</c:v>
                </c:pt>
                <c:pt idx="3035">
                  <c:v>-0.117188</c:v>
                </c:pt>
                <c:pt idx="3036">
                  <c:v>-0.14453099999999999</c:v>
                </c:pt>
                <c:pt idx="3037">
                  <c:v>-0.14135700000000001</c:v>
                </c:pt>
                <c:pt idx="3038">
                  <c:v>-0.41638199999999997</c:v>
                </c:pt>
                <c:pt idx="3039">
                  <c:v>-0.265625</c:v>
                </c:pt>
                <c:pt idx="3040">
                  <c:v>-0.301514</c:v>
                </c:pt>
                <c:pt idx="3041">
                  <c:v>-0.32421899999999998</c:v>
                </c:pt>
                <c:pt idx="3042">
                  <c:v>-0.350769</c:v>
                </c:pt>
                <c:pt idx="3043">
                  <c:v>-0.11792</c:v>
                </c:pt>
                <c:pt idx="3044">
                  <c:v>-0.12109399999999999</c:v>
                </c:pt>
                <c:pt idx="3045">
                  <c:v>-0.36871300000000001</c:v>
                </c:pt>
                <c:pt idx="3046">
                  <c:v>-0.46875</c:v>
                </c:pt>
                <c:pt idx="3047">
                  <c:v>-0.192139</c:v>
                </c:pt>
                <c:pt idx="3048">
                  <c:v>-0.32653799999999999</c:v>
                </c:pt>
                <c:pt idx="3049">
                  <c:v>-0.24841299999999999</c:v>
                </c:pt>
                <c:pt idx="3050">
                  <c:v>-6.0913099999999998E-2</c:v>
                </c:pt>
                <c:pt idx="3051">
                  <c:v>-0.19140599999999999</c:v>
                </c:pt>
                <c:pt idx="3052">
                  <c:v>-0.14917</c:v>
                </c:pt>
                <c:pt idx="3053">
                  <c:v>-0.23046900000000001</c:v>
                </c:pt>
                <c:pt idx="3054">
                  <c:v>-0.22265599999999999</c:v>
                </c:pt>
                <c:pt idx="3055">
                  <c:v>-0.30932599999999999</c:v>
                </c:pt>
                <c:pt idx="3056">
                  <c:v>9.2224100000000003E-2</c:v>
                </c:pt>
                <c:pt idx="3057">
                  <c:v>-0.17028799999999999</c:v>
                </c:pt>
                <c:pt idx="3058">
                  <c:v>-0.35778799999999999</c:v>
                </c:pt>
                <c:pt idx="3059">
                  <c:v>-5.7006800000000003E-2</c:v>
                </c:pt>
                <c:pt idx="3060" formatCode="0.00E+00">
                  <c:v>-8.5449199999999993E-3</c:v>
                </c:pt>
                <c:pt idx="3061">
                  <c:v>-0.14453099999999999</c:v>
                </c:pt>
                <c:pt idx="3062">
                  <c:v>-0.17578099999999999</c:v>
                </c:pt>
                <c:pt idx="3063">
                  <c:v>-4.9987799999999999E-2</c:v>
                </c:pt>
                <c:pt idx="3064">
                  <c:v>-0.225769</c:v>
                </c:pt>
                <c:pt idx="3065">
                  <c:v>-0.17578099999999999</c:v>
                </c:pt>
                <c:pt idx="3066">
                  <c:v>-0.182007</c:v>
                </c:pt>
                <c:pt idx="3067" formatCode="0.00E+00">
                  <c:v>-3.1127899999999998E-3</c:v>
                </c:pt>
                <c:pt idx="3068">
                  <c:v>7.03125E-2</c:v>
                </c:pt>
                <c:pt idx="3069">
                  <c:v>1.5625E-2</c:v>
                </c:pt>
                <c:pt idx="3070">
                  <c:v>3.6743199999999997E-2</c:v>
                </c:pt>
                <c:pt idx="3071">
                  <c:v>-0.20385700000000001</c:v>
                </c:pt>
                <c:pt idx="3072">
                  <c:v>-0.13824500000000001</c:v>
                </c:pt>
                <c:pt idx="3073">
                  <c:v>-0.115601</c:v>
                </c:pt>
                <c:pt idx="3074">
                  <c:v>8.2031300000000001E-2</c:v>
                </c:pt>
                <c:pt idx="3075" formatCode="0.00E+00">
                  <c:v>3.90625E-3</c:v>
                </c:pt>
                <c:pt idx="3076">
                  <c:v>-0.31012000000000001</c:v>
                </c:pt>
                <c:pt idx="3077">
                  <c:v>-0.10546899999999999</c:v>
                </c:pt>
                <c:pt idx="3078">
                  <c:v>0.229736</c:v>
                </c:pt>
                <c:pt idx="3079">
                  <c:v>-0.24371300000000001</c:v>
                </c:pt>
                <c:pt idx="3080">
                  <c:v>-0.21167</c:v>
                </c:pt>
                <c:pt idx="3081">
                  <c:v>-0.31091299999999999</c:v>
                </c:pt>
                <c:pt idx="3082">
                  <c:v>-0.159363</c:v>
                </c:pt>
                <c:pt idx="3083">
                  <c:v>-0.173401</c:v>
                </c:pt>
                <c:pt idx="3084">
                  <c:v>-0.160889</c:v>
                </c:pt>
                <c:pt idx="3085">
                  <c:v>-0.26013199999999997</c:v>
                </c:pt>
                <c:pt idx="3086">
                  <c:v>-4.8400899999999997E-2</c:v>
                </c:pt>
                <c:pt idx="3087">
                  <c:v>-9.9182099999999995E-2</c:v>
                </c:pt>
                <c:pt idx="3088">
                  <c:v>-0.30542000000000002</c:v>
                </c:pt>
                <c:pt idx="3089">
                  <c:v>-0.126526</c:v>
                </c:pt>
                <c:pt idx="3090">
                  <c:v>-0.348389</c:v>
                </c:pt>
                <c:pt idx="3091">
                  <c:v>-0.15625</c:v>
                </c:pt>
                <c:pt idx="3092">
                  <c:v>-4.4494600000000002E-2</c:v>
                </c:pt>
                <c:pt idx="3093">
                  <c:v>-1.01318E-2</c:v>
                </c:pt>
                <c:pt idx="3094">
                  <c:v>0.100037</c:v>
                </c:pt>
                <c:pt idx="3095">
                  <c:v>-0.21948200000000001</c:v>
                </c:pt>
                <c:pt idx="3096">
                  <c:v>-0.14843799999999999</c:v>
                </c:pt>
                <c:pt idx="3097">
                  <c:v>-1.0925300000000001E-2</c:v>
                </c:pt>
                <c:pt idx="3098">
                  <c:v>0.19378699999999999</c:v>
                </c:pt>
                <c:pt idx="3099">
                  <c:v>0.104736</c:v>
                </c:pt>
                <c:pt idx="3100">
                  <c:v>-0.14996300000000001</c:v>
                </c:pt>
                <c:pt idx="3101">
                  <c:v>-0.13433800000000001</c:v>
                </c:pt>
                <c:pt idx="3102">
                  <c:v>-7.5744599999999995E-2</c:v>
                </c:pt>
                <c:pt idx="3103">
                  <c:v>5.8593800000000001E-2</c:v>
                </c:pt>
                <c:pt idx="3104">
                  <c:v>0.110168</c:v>
                </c:pt>
                <c:pt idx="3105">
                  <c:v>-0.1203</c:v>
                </c:pt>
                <c:pt idx="3106">
                  <c:v>-0.121826</c:v>
                </c:pt>
                <c:pt idx="3107">
                  <c:v>-3.4362799999999999E-2</c:v>
                </c:pt>
                <c:pt idx="3108">
                  <c:v>-7.03125E-2</c:v>
                </c:pt>
                <c:pt idx="3109">
                  <c:v>-0.37731900000000002</c:v>
                </c:pt>
                <c:pt idx="3110">
                  <c:v>-0.317139</c:v>
                </c:pt>
                <c:pt idx="3111">
                  <c:v>-0.27887000000000001</c:v>
                </c:pt>
                <c:pt idx="3112">
                  <c:v>-9.9975599999999998E-2</c:v>
                </c:pt>
                <c:pt idx="3113">
                  <c:v>-0.25231900000000002</c:v>
                </c:pt>
                <c:pt idx="3114">
                  <c:v>-0.115601</c:v>
                </c:pt>
                <c:pt idx="3115">
                  <c:v>-0.13983200000000001</c:v>
                </c:pt>
                <c:pt idx="3116">
                  <c:v>-0.30542000000000002</c:v>
                </c:pt>
                <c:pt idx="3117">
                  <c:v>-0.47656300000000001</c:v>
                </c:pt>
                <c:pt idx="3118">
                  <c:v>-1.2451200000000001E-2</c:v>
                </c:pt>
                <c:pt idx="3119">
                  <c:v>-0.24529999999999999</c:v>
                </c:pt>
                <c:pt idx="3120">
                  <c:v>-0.296875</c:v>
                </c:pt>
                <c:pt idx="3121">
                  <c:v>2.5024399999999999E-2</c:v>
                </c:pt>
                <c:pt idx="3122">
                  <c:v>-0.25622600000000001</c:v>
                </c:pt>
                <c:pt idx="3123">
                  <c:v>1.01929E-2</c:v>
                </c:pt>
                <c:pt idx="3124">
                  <c:v>-0.135132</c:v>
                </c:pt>
                <c:pt idx="3125">
                  <c:v>-0.20935100000000001</c:v>
                </c:pt>
                <c:pt idx="3126">
                  <c:v>-0.24920700000000001</c:v>
                </c:pt>
                <c:pt idx="3127">
                  <c:v>-0.24292</c:v>
                </c:pt>
                <c:pt idx="3128">
                  <c:v>-2.1057099999999999E-2</c:v>
                </c:pt>
                <c:pt idx="3129">
                  <c:v>-0.27575699999999997</c:v>
                </c:pt>
                <c:pt idx="3130">
                  <c:v>-0.364014</c:v>
                </c:pt>
                <c:pt idx="3131">
                  <c:v>-0.13122600000000001</c:v>
                </c:pt>
                <c:pt idx="3132">
                  <c:v>-0.160889</c:v>
                </c:pt>
                <c:pt idx="3133">
                  <c:v>-0.29370099999999999</c:v>
                </c:pt>
                <c:pt idx="3134">
                  <c:v>-0.22967499999999999</c:v>
                </c:pt>
                <c:pt idx="3135">
                  <c:v>-0.206238</c:v>
                </c:pt>
                <c:pt idx="3136">
                  <c:v>-0.27966299999999999</c:v>
                </c:pt>
                <c:pt idx="3137">
                  <c:v>-0.32885700000000001</c:v>
                </c:pt>
                <c:pt idx="3138">
                  <c:v>-0.58203099999999997</c:v>
                </c:pt>
                <c:pt idx="3139">
                  <c:v>-0.12262000000000001</c:v>
                </c:pt>
                <c:pt idx="3140">
                  <c:v>-0.18121300000000001</c:v>
                </c:pt>
                <c:pt idx="3141">
                  <c:v>-0.364014</c:v>
                </c:pt>
                <c:pt idx="3142">
                  <c:v>-0.31402600000000003</c:v>
                </c:pt>
                <c:pt idx="3143">
                  <c:v>-0.33355699999999999</c:v>
                </c:pt>
                <c:pt idx="3144">
                  <c:v>-7.4218800000000001E-2</c:v>
                </c:pt>
                <c:pt idx="3145">
                  <c:v>-0.317139</c:v>
                </c:pt>
                <c:pt idx="3146">
                  <c:v>-0.106201</c:v>
                </c:pt>
                <c:pt idx="3147">
                  <c:v>-6.4819299999999996E-2</c:v>
                </c:pt>
                <c:pt idx="3148">
                  <c:v>-0.43823200000000001</c:v>
                </c:pt>
                <c:pt idx="3149">
                  <c:v>-0.239014</c:v>
                </c:pt>
                <c:pt idx="3150">
                  <c:v>-0.15154999999999999</c:v>
                </c:pt>
                <c:pt idx="3151">
                  <c:v>-0.126526</c:v>
                </c:pt>
                <c:pt idx="3152">
                  <c:v>-0.16015599999999999</c:v>
                </c:pt>
                <c:pt idx="3153">
                  <c:v>-0.13043199999999999</c:v>
                </c:pt>
                <c:pt idx="3154">
                  <c:v>-7.1838399999999997E-2</c:v>
                </c:pt>
                <c:pt idx="3155">
                  <c:v>-8.7463399999999997E-2</c:v>
                </c:pt>
                <c:pt idx="3156">
                  <c:v>-0.24920700000000001</c:v>
                </c:pt>
                <c:pt idx="3157">
                  <c:v>-0.34216299999999999</c:v>
                </c:pt>
                <c:pt idx="3158">
                  <c:v>-0.34057599999999999</c:v>
                </c:pt>
                <c:pt idx="3159">
                  <c:v>-0.35699500000000001</c:v>
                </c:pt>
                <c:pt idx="3160">
                  <c:v>-9.0576199999999996E-2</c:v>
                </c:pt>
                <c:pt idx="3161">
                  <c:v>-0.317139</c:v>
                </c:pt>
                <c:pt idx="3162">
                  <c:v>-0.29296899999999998</c:v>
                </c:pt>
                <c:pt idx="3163">
                  <c:v>-0.108582</c:v>
                </c:pt>
                <c:pt idx="3164">
                  <c:v>-0.12731899999999999</c:v>
                </c:pt>
                <c:pt idx="3165">
                  <c:v>-0.22656299999999999</c:v>
                </c:pt>
                <c:pt idx="3166">
                  <c:v>-0.121826</c:v>
                </c:pt>
                <c:pt idx="3167">
                  <c:v>-0.25854500000000002</c:v>
                </c:pt>
                <c:pt idx="3168">
                  <c:v>-0.194519</c:v>
                </c:pt>
                <c:pt idx="3169">
                  <c:v>-0.147644</c:v>
                </c:pt>
                <c:pt idx="3170">
                  <c:v>-0.142151</c:v>
                </c:pt>
                <c:pt idx="3171">
                  <c:v>3.7536600000000003E-2</c:v>
                </c:pt>
                <c:pt idx="3172">
                  <c:v>-0.15625</c:v>
                </c:pt>
                <c:pt idx="3173">
                  <c:v>-6.25E-2</c:v>
                </c:pt>
                <c:pt idx="3174">
                  <c:v>-0.32495099999999999</c:v>
                </c:pt>
                <c:pt idx="3175">
                  <c:v>-0.29919400000000002</c:v>
                </c:pt>
                <c:pt idx="3176" formatCode="0.00E+00">
                  <c:v>2.3803700000000001E-3</c:v>
                </c:pt>
                <c:pt idx="3177">
                  <c:v>-0.359375</c:v>
                </c:pt>
                <c:pt idx="3178">
                  <c:v>-0.12341299999999999</c:v>
                </c:pt>
                <c:pt idx="3179">
                  <c:v>4.5349100000000003E-2</c:v>
                </c:pt>
                <c:pt idx="3180">
                  <c:v>-0.108582</c:v>
                </c:pt>
                <c:pt idx="3181">
                  <c:v>-5.5419900000000001E-2</c:v>
                </c:pt>
                <c:pt idx="3182">
                  <c:v>-8.3557099999999995E-2</c:v>
                </c:pt>
                <c:pt idx="3183">
                  <c:v>-0.117188</c:v>
                </c:pt>
                <c:pt idx="3184">
                  <c:v>-0.112488</c:v>
                </c:pt>
                <c:pt idx="3185">
                  <c:v>-0.160889</c:v>
                </c:pt>
                <c:pt idx="3186">
                  <c:v>-0.114014</c:v>
                </c:pt>
                <c:pt idx="3187">
                  <c:v>-0.16870099999999999</c:v>
                </c:pt>
                <c:pt idx="3188">
                  <c:v>-0.20233200000000001</c:v>
                </c:pt>
                <c:pt idx="3189">
                  <c:v>-0.30780000000000002</c:v>
                </c:pt>
                <c:pt idx="3190">
                  <c:v>-0.33123799999999998</c:v>
                </c:pt>
                <c:pt idx="3191">
                  <c:v>-0.237488</c:v>
                </c:pt>
                <c:pt idx="3192">
                  <c:v>-0.117188</c:v>
                </c:pt>
                <c:pt idx="3193">
                  <c:v>-0.37811299999999998</c:v>
                </c:pt>
                <c:pt idx="3194">
                  <c:v>-0.257019</c:v>
                </c:pt>
                <c:pt idx="3195">
                  <c:v>7.6599100000000003E-2</c:v>
                </c:pt>
                <c:pt idx="3196">
                  <c:v>-0.23828099999999999</c:v>
                </c:pt>
                <c:pt idx="3197">
                  <c:v>-0.40625</c:v>
                </c:pt>
                <c:pt idx="3198">
                  <c:v>-0.12341299999999999</c:v>
                </c:pt>
                <c:pt idx="3199">
                  <c:v>-0.10778799999999999</c:v>
                </c:pt>
                <c:pt idx="3200">
                  <c:v>-0.29217500000000002</c:v>
                </c:pt>
                <c:pt idx="3201">
                  <c:v>-0.26324500000000001</c:v>
                </c:pt>
                <c:pt idx="3202">
                  <c:v>-0.25933800000000001</c:v>
                </c:pt>
                <c:pt idx="3203">
                  <c:v>-0.36792000000000002</c:v>
                </c:pt>
                <c:pt idx="3204">
                  <c:v>-2.9663100000000001E-2</c:v>
                </c:pt>
                <c:pt idx="3205">
                  <c:v>-0.25311299999999998</c:v>
                </c:pt>
                <c:pt idx="3206">
                  <c:v>-0.22418199999999999</c:v>
                </c:pt>
                <c:pt idx="3207">
                  <c:v>-4.4494600000000002E-2</c:v>
                </c:pt>
                <c:pt idx="3208">
                  <c:v>-0.23199500000000001</c:v>
                </c:pt>
                <c:pt idx="3209">
                  <c:v>-0.206238</c:v>
                </c:pt>
                <c:pt idx="3210">
                  <c:v>-4.6875E-2</c:v>
                </c:pt>
                <c:pt idx="3211">
                  <c:v>-0.31481900000000002</c:v>
                </c:pt>
                <c:pt idx="3212">
                  <c:v>-0.166382</c:v>
                </c:pt>
                <c:pt idx="3213">
                  <c:v>-9.0576199999999996E-2</c:v>
                </c:pt>
                <c:pt idx="3214">
                  <c:v>-0.21167</c:v>
                </c:pt>
                <c:pt idx="3215">
                  <c:v>-0.239014</c:v>
                </c:pt>
                <c:pt idx="3216">
                  <c:v>-0.125</c:v>
                </c:pt>
                <c:pt idx="3217">
                  <c:v>-0.12341299999999999</c:v>
                </c:pt>
                <c:pt idx="3218">
                  <c:v>-0.111694</c:v>
                </c:pt>
                <c:pt idx="3219">
                  <c:v>-0.234375</c:v>
                </c:pt>
                <c:pt idx="3220">
                  <c:v>-0.18121300000000001</c:v>
                </c:pt>
                <c:pt idx="3221">
                  <c:v>-3.8268999999999997E-2</c:v>
                </c:pt>
                <c:pt idx="3222">
                  <c:v>-0.189026</c:v>
                </c:pt>
                <c:pt idx="3223">
                  <c:v>-8.8256799999999996E-2</c:v>
                </c:pt>
                <c:pt idx="3224">
                  <c:v>-0.18432599999999999</c:v>
                </c:pt>
                <c:pt idx="3225">
                  <c:v>-0.115601</c:v>
                </c:pt>
                <c:pt idx="3226">
                  <c:v>-0.30310100000000001</c:v>
                </c:pt>
                <c:pt idx="3227">
                  <c:v>-0.270264</c:v>
                </c:pt>
                <c:pt idx="3228">
                  <c:v>-0.117188</c:v>
                </c:pt>
                <c:pt idx="3229">
                  <c:v>-8.9843800000000001E-2</c:v>
                </c:pt>
                <c:pt idx="3230">
                  <c:v>-0.15387000000000001</c:v>
                </c:pt>
                <c:pt idx="3231">
                  <c:v>-2.7343800000000001E-2</c:v>
                </c:pt>
                <c:pt idx="3232">
                  <c:v>-0.25390600000000002</c:v>
                </c:pt>
                <c:pt idx="3233" formatCode="0.00E+00">
                  <c:v>-1.5258800000000001E-3</c:v>
                </c:pt>
                <c:pt idx="3234">
                  <c:v>-7.1838399999999997E-2</c:v>
                </c:pt>
                <c:pt idx="3235">
                  <c:v>-0.32421899999999998</c:v>
                </c:pt>
                <c:pt idx="3236">
                  <c:v>-0.190613</c:v>
                </c:pt>
                <c:pt idx="3237">
                  <c:v>-5.3893999999999997E-2</c:v>
                </c:pt>
                <c:pt idx="3238">
                  <c:v>3.4423799999999997E-2</c:v>
                </c:pt>
                <c:pt idx="3239">
                  <c:v>-5.46875E-2</c:v>
                </c:pt>
                <c:pt idx="3240">
                  <c:v>-0.19372600000000001</c:v>
                </c:pt>
                <c:pt idx="3241">
                  <c:v>-0.46875</c:v>
                </c:pt>
                <c:pt idx="3242">
                  <c:v>-0.13745099999999999</c:v>
                </c:pt>
                <c:pt idx="3243">
                  <c:v>-0.159363</c:v>
                </c:pt>
                <c:pt idx="3244">
                  <c:v>-0.102295</c:v>
                </c:pt>
                <c:pt idx="3245">
                  <c:v>-0.43902600000000003</c:v>
                </c:pt>
                <c:pt idx="3246">
                  <c:v>-0.30780000000000002</c:v>
                </c:pt>
                <c:pt idx="3247">
                  <c:v>-0.33667000000000002</c:v>
                </c:pt>
                <c:pt idx="3248">
                  <c:v>-0.25073200000000001</c:v>
                </c:pt>
                <c:pt idx="3249">
                  <c:v>-3.9794900000000001E-2</c:v>
                </c:pt>
                <c:pt idx="3250">
                  <c:v>-0.18279999999999999</c:v>
                </c:pt>
                <c:pt idx="3251">
                  <c:v>-0.176514</c:v>
                </c:pt>
                <c:pt idx="3252">
                  <c:v>-0.14843799999999999</c:v>
                </c:pt>
                <c:pt idx="3253">
                  <c:v>-0.16949500000000001</c:v>
                </c:pt>
                <c:pt idx="3254">
                  <c:v>-0.108582</c:v>
                </c:pt>
                <c:pt idx="3255" formatCode="0.00E+00">
                  <c:v>-2.31934E-3</c:v>
                </c:pt>
                <c:pt idx="3256">
                  <c:v>-7.8125E-2</c:v>
                </c:pt>
                <c:pt idx="3257">
                  <c:v>9.5336900000000002E-2</c:v>
                </c:pt>
                <c:pt idx="3258">
                  <c:v>5.0781300000000001E-2</c:v>
                </c:pt>
                <c:pt idx="3259">
                  <c:v>-0.18359400000000001</c:v>
                </c:pt>
                <c:pt idx="3260">
                  <c:v>-0.317139</c:v>
                </c:pt>
                <c:pt idx="3261">
                  <c:v>-0.44683800000000001</c:v>
                </c:pt>
                <c:pt idx="3262">
                  <c:v>-0.18359400000000001</c:v>
                </c:pt>
                <c:pt idx="3263">
                  <c:v>-0.25</c:v>
                </c:pt>
                <c:pt idx="3264">
                  <c:v>-0.296875</c:v>
                </c:pt>
                <c:pt idx="3265">
                  <c:v>-0.23278799999999999</c:v>
                </c:pt>
                <c:pt idx="3266">
                  <c:v>-9.9182099999999995E-2</c:v>
                </c:pt>
                <c:pt idx="3267">
                  <c:v>-0.19531299999999999</c:v>
                </c:pt>
                <c:pt idx="3268">
                  <c:v>-0.13745099999999999</c:v>
                </c:pt>
                <c:pt idx="3269" formatCode="0.00E+00">
                  <c:v>-6.2255899999999996E-3</c:v>
                </c:pt>
                <c:pt idx="3270">
                  <c:v>-0.174988</c:v>
                </c:pt>
                <c:pt idx="3271">
                  <c:v>-7.9650899999999997E-2</c:v>
                </c:pt>
                <c:pt idx="3272">
                  <c:v>-0.48358200000000001</c:v>
                </c:pt>
                <c:pt idx="3273">
                  <c:v>-0.44293199999999999</c:v>
                </c:pt>
                <c:pt idx="3274">
                  <c:v>-0.491394</c:v>
                </c:pt>
                <c:pt idx="3275">
                  <c:v>-0.31793199999999999</c:v>
                </c:pt>
                <c:pt idx="3276">
                  <c:v>-0.41247600000000001</c:v>
                </c:pt>
                <c:pt idx="3277">
                  <c:v>-0.18121300000000001</c:v>
                </c:pt>
                <c:pt idx="3278">
                  <c:v>-0.37731900000000002</c:v>
                </c:pt>
                <c:pt idx="3279">
                  <c:v>-5.5419900000000001E-2</c:v>
                </c:pt>
                <c:pt idx="3280">
                  <c:v>-0.17419399999999999</c:v>
                </c:pt>
                <c:pt idx="3281">
                  <c:v>-0.272644</c:v>
                </c:pt>
                <c:pt idx="3282">
                  <c:v>-0.48590100000000003</c:v>
                </c:pt>
                <c:pt idx="3283">
                  <c:v>-9.0576199999999996E-2</c:v>
                </c:pt>
                <c:pt idx="3284">
                  <c:v>-9.1369599999999995E-2</c:v>
                </c:pt>
                <c:pt idx="3285">
                  <c:v>2.4230999999999999E-2</c:v>
                </c:pt>
                <c:pt idx="3286">
                  <c:v>-9.0576199999999996E-2</c:v>
                </c:pt>
                <c:pt idx="3287">
                  <c:v>-0.114014</c:v>
                </c:pt>
                <c:pt idx="3288">
                  <c:v>-0.21246300000000001</c:v>
                </c:pt>
                <c:pt idx="3289">
                  <c:v>-6.9518999999999997E-2</c:v>
                </c:pt>
                <c:pt idx="3290">
                  <c:v>-0.30859399999999998</c:v>
                </c:pt>
                <c:pt idx="3291">
                  <c:v>-0.11480700000000001</c:v>
                </c:pt>
                <c:pt idx="3292">
                  <c:v>-0.182007</c:v>
                </c:pt>
                <c:pt idx="3293">
                  <c:v>-0.13745099999999999</c:v>
                </c:pt>
                <c:pt idx="3294">
                  <c:v>-6.5612799999999999E-2</c:v>
                </c:pt>
                <c:pt idx="3295">
                  <c:v>0.12890599999999999</c:v>
                </c:pt>
                <c:pt idx="3296">
                  <c:v>-0.23046900000000001</c:v>
                </c:pt>
                <c:pt idx="3297">
                  <c:v>-0.22808800000000001</c:v>
                </c:pt>
                <c:pt idx="3298">
                  <c:v>-0.12731899999999999</c:v>
                </c:pt>
                <c:pt idx="3299">
                  <c:v>-1.5625E-2</c:v>
                </c:pt>
                <c:pt idx="3300">
                  <c:v>-0.20703099999999999</c:v>
                </c:pt>
                <c:pt idx="3301">
                  <c:v>-0.119507</c:v>
                </c:pt>
                <c:pt idx="3302">
                  <c:v>2.4230999999999999E-2</c:v>
                </c:pt>
                <c:pt idx="3303">
                  <c:v>-0.12890599999999999</c:v>
                </c:pt>
                <c:pt idx="3304">
                  <c:v>-0.26171899999999998</c:v>
                </c:pt>
                <c:pt idx="3305">
                  <c:v>-0.125</c:v>
                </c:pt>
                <c:pt idx="3306">
                  <c:v>-5.46875E-2</c:v>
                </c:pt>
                <c:pt idx="3307" formatCode="0.00E+00">
                  <c:v>7.0800799999999999E-3</c:v>
                </c:pt>
                <c:pt idx="3308">
                  <c:v>-0.128113</c:v>
                </c:pt>
                <c:pt idx="3309">
                  <c:v>0.14221200000000001</c:v>
                </c:pt>
                <c:pt idx="3310">
                  <c:v>-0.25231900000000002</c:v>
                </c:pt>
                <c:pt idx="3311">
                  <c:v>7.5012200000000001E-2</c:v>
                </c:pt>
                <c:pt idx="3312" formatCode="0.00E+00">
                  <c:v>2.3803700000000001E-3</c:v>
                </c:pt>
                <c:pt idx="3313">
                  <c:v>-0.20153799999999999</c:v>
                </c:pt>
                <c:pt idx="3314">
                  <c:v>3.9856000000000003E-2</c:v>
                </c:pt>
                <c:pt idx="3315">
                  <c:v>-7.1838399999999997E-2</c:v>
                </c:pt>
                <c:pt idx="3316">
                  <c:v>-0.11792</c:v>
                </c:pt>
                <c:pt idx="3317">
                  <c:v>-0.26715100000000003</c:v>
                </c:pt>
                <c:pt idx="3318">
                  <c:v>-0.19293199999999999</c:v>
                </c:pt>
                <c:pt idx="3319">
                  <c:v>-5.7800299999999999E-2</c:v>
                </c:pt>
                <c:pt idx="3320">
                  <c:v>-0.17108200000000001</c:v>
                </c:pt>
                <c:pt idx="3321">
                  <c:v>-6.7932099999999995E-2</c:v>
                </c:pt>
                <c:pt idx="3322" formatCode="0.00E+00">
                  <c:v>-7.8125E-3</c:v>
                </c:pt>
                <c:pt idx="3323" formatCode="0.00E+00">
                  <c:v>-7.3242200000000004E-4</c:v>
                </c:pt>
                <c:pt idx="3324">
                  <c:v>-0.19140599999999999</c:v>
                </c:pt>
                <c:pt idx="3325">
                  <c:v>-0.24218799999999999</c:v>
                </c:pt>
                <c:pt idx="3326">
                  <c:v>-7.2631799999999996E-2</c:v>
                </c:pt>
                <c:pt idx="3327">
                  <c:v>-0.20703099999999999</c:v>
                </c:pt>
                <c:pt idx="3328">
                  <c:v>-0.25854500000000002</c:v>
                </c:pt>
                <c:pt idx="3329">
                  <c:v>-7.4951199999999996E-2</c:v>
                </c:pt>
                <c:pt idx="3330" formatCode="0.00E+00">
                  <c:v>3.90625E-3</c:v>
                </c:pt>
                <c:pt idx="3331">
                  <c:v>-0.241394</c:v>
                </c:pt>
                <c:pt idx="3332">
                  <c:v>-0.21484400000000001</c:v>
                </c:pt>
                <c:pt idx="3333">
                  <c:v>-0.28515600000000002</c:v>
                </c:pt>
                <c:pt idx="3334">
                  <c:v>-0.27734399999999998</c:v>
                </c:pt>
                <c:pt idx="3335">
                  <c:v>-0.15307599999999999</c:v>
                </c:pt>
                <c:pt idx="3336">
                  <c:v>-0.32733200000000001</c:v>
                </c:pt>
                <c:pt idx="3337">
                  <c:v>-0.285889</c:v>
                </c:pt>
                <c:pt idx="3338" formatCode="0.00E+00">
                  <c:v>-4.5474699999999999E-13</c:v>
                </c:pt>
                <c:pt idx="3339">
                  <c:v>-0.15154999999999999</c:v>
                </c:pt>
                <c:pt idx="3340">
                  <c:v>-0.29760700000000001</c:v>
                </c:pt>
                <c:pt idx="3341">
                  <c:v>-9.8388699999999996E-2</c:v>
                </c:pt>
                <c:pt idx="3342">
                  <c:v>-2.1057099999999999E-2</c:v>
                </c:pt>
                <c:pt idx="3343">
                  <c:v>-0.23980699999999999</c:v>
                </c:pt>
                <c:pt idx="3344">
                  <c:v>-0.235901</c:v>
                </c:pt>
                <c:pt idx="3345">
                  <c:v>-0.12341299999999999</c:v>
                </c:pt>
                <c:pt idx="3346">
                  <c:v>0.146118</c:v>
                </c:pt>
                <c:pt idx="3347">
                  <c:v>-6.9518999999999997E-2</c:v>
                </c:pt>
                <c:pt idx="3348">
                  <c:v>2.19116E-2</c:v>
                </c:pt>
                <c:pt idx="3349">
                  <c:v>-0.12731899999999999</c:v>
                </c:pt>
                <c:pt idx="3350">
                  <c:v>-0.44140600000000002</c:v>
                </c:pt>
                <c:pt idx="3351">
                  <c:v>-0.25622600000000001</c:v>
                </c:pt>
                <c:pt idx="3352">
                  <c:v>-0.37341299999999999</c:v>
                </c:pt>
                <c:pt idx="3353">
                  <c:v>-0.25543199999999999</c:v>
                </c:pt>
                <c:pt idx="3354">
                  <c:v>-0.37731900000000002</c:v>
                </c:pt>
                <c:pt idx="3355">
                  <c:v>-0.28356900000000002</c:v>
                </c:pt>
                <c:pt idx="3356">
                  <c:v>3.2836900000000002E-2</c:v>
                </c:pt>
                <c:pt idx="3357">
                  <c:v>-0.27734399999999998</c:v>
                </c:pt>
                <c:pt idx="3358">
                  <c:v>-0.19683800000000001</c:v>
                </c:pt>
                <c:pt idx="3359">
                  <c:v>-9.375E-2</c:v>
                </c:pt>
                <c:pt idx="3360">
                  <c:v>-5.6213399999999997E-2</c:v>
                </c:pt>
                <c:pt idx="3361">
                  <c:v>-4.6875E-2</c:v>
                </c:pt>
                <c:pt idx="3362">
                  <c:v>-0.128113</c:v>
                </c:pt>
                <c:pt idx="3363">
                  <c:v>-0.34448200000000001</c:v>
                </c:pt>
                <c:pt idx="3364">
                  <c:v>-0.21875</c:v>
                </c:pt>
                <c:pt idx="3365">
                  <c:v>-0.30078100000000002</c:v>
                </c:pt>
                <c:pt idx="3366">
                  <c:v>-0.27734399999999998</c:v>
                </c:pt>
                <c:pt idx="3367">
                  <c:v>-0.28125</c:v>
                </c:pt>
                <c:pt idx="3368">
                  <c:v>-0.21875</c:v>
                </c:pt>
                <c:pt idx="3369">
                  <c:v>-0.21404999999999999</c:v>
                </c:pt>
                <c:pt idx="3370">
                  <c:v>-0.31012000000000001</c:v>
                </c:pt>
                <c:pt idx="3371">
                  <c:v>-0.16949500000000001</c:v>
                </c:pt>
                <c:pt idx="3372">
                  <c:v>-0.11792</c:v>
                </c:pt>
                <c:pt idx="3373">
                  <c:v>-0.25152600000000003</c:v>
                </c:pt>
                <c:pt idx="3374">
                  <c:v>-0.20153799999999999</c:v>
                </c:pt>
                <c:pt idx="3375">
                  <c:v>3.0517599999999999E-2</c:v>
                </c:pt>
                <c:pt idx="3376">
                  <c:v>-0.143738</c:v>
                </c:pt>
                <c:pt idx="3377">
                  <c:v>-0.33667000000000002</c:v>
                </c:pt>
                <c:pt idx="3378">
                  <c:v>-0.27417000000000002</c:v>
                </c:pt>
                <c:pt idx="3379">
                  <c:v>-8.59375E-2</c:v>
                </c:pt>
                <c:pt idx="3380">
                  <c:v>-4.3701200000000003E-2</c:v>
                </c:pt>
                <c:pt idx="3381">
                  <c:v>-0.14605699999999999</c:v>
                </c:pt>
                <c:pt idx="3382">
                  <c:v>-0.129639</c:v>
                </c:pt>
                <c:pt idx="3383">
                  <c:v>-0.14917</c:v>
                </c:pt>
                <c:pt idx="3384">
                  <c:v>-0.18670700000000001</c:v>
                </c:pt>
                <c:pt idx="3385">
                  <c:v>-0.36792000000000002</c:v>
                </c:pt>
                <c:pt idx="3386">
                  <c:v>-2.1850600000000001E-2</c:v>
                </c:pt>
                <c:pt idx="3387">
                  <c:v>-0.16015599999999999</c:v>
                </c:pt>
                <c:pt idx="3388">
                  <c:v>-0.23046900000000001</c:v>
                </c:pt>
                <c:pt idx="3389">
                  <c:v>-0.30621300000000001</c:v>
                </c:pt>
                <c:pt idx="3390">
                  <c:v>-9.5275899999999997E-2</c:v>
                </c:pt>
                <c:pt idx="3391">
                  <c:v>-9.1369599999999995E-2</c:v>
                </c:pt>
                <c:pt idx="3392">
                  <c:v>-0.42419400000000002</c:v>
                </c:pt>
                <c:pt idx="3393">
                  <c:v>-0.111694</c:v>
                </c:pt>
                <c:pt idx="3394">
                  <c:v>-0.16949500000000001</c:v>
                </c:pt>
                <c:pt idx="3395">
                  <c:v>-0.18981899999999999</c:v>
                </c:pt>
                <c:pt idx="3396">
                  <c:v>-0.110107</c:v>
                </c:pt>
                <c:pt idx="3397">
                  <c:v>-0.104675</c:v>
                </c:pt>
                <c:pt idx="3398">
                  <c:v>-7.9650899999999997E-2</c:v>
                </c:pt>
                <c:pt idx="3399">
                  <c:v>9.3017600000000006E-2</c:v>
                </c:pt>
                <c:pt idx="3400">
                  <c:v>-0.21795700000000001</c:v>
                </c:pt>
                <c:pt idx="3401">
                  <c:v>-0.16796900000000001</c:v>
                </c:pt>
                <c:pt idx="3402">
                  <c:v>-0.28198200000000001</c:v>
                </c:pt>
                <c:pt idx="3403">
                  <c:v>-0.171875</c:v>
                </c:pt>
                <c:pt idx="3404">
                  <c:v>-4.7607400000000001E-2</c:v>
                </c:pt>
                <c:pt idx="3405">
                  <c:v>-0.16558800000000001</c:v>
                </c:pt>
                <c:pt idx="3406">
                  <c:v>-0.27887000000000001</c:v>
                </c:pt>
                <c:pt idx="3407">
                  <c:v>-0.13281299999999999</c:v>
                </c:pt>
                <c:pt idx="3408">
                  <c:v>-0.125</c:v>
                </c:pt>
                <c:pt idx="3409">
                  <c:v>-0.29840100000000003</c:v>
                </c:pt>
                <c:pt idx="3410">
                  <c:v>-8.5143999999999997E-2</c:v>
                </c:pt>
                <c:pt idx="3411">
                  <c:v>0.14379900000000001</c:v>
                </c:pt>
                <c:pt idx="3412">
                  <c:v>-4.6081499999999997E-2</c:v>
                </c:pt>
                <c:pt idx="3413">
                  <c:v>-0.18042</c:v>
                </c:pt>
                <c:pt idx="3414">
                  <c:v>-0.203125</c:v>
                </c:pt>
                <c:pt idx="3415">
                  <c:v>-0.270264</c:v>
                </c:pt>
                <c:pt idx="3416">
                  <c:v>-0.27887000000000001</c:v>
                </c:pt>
                <c:pt idx="3417">
                  <c:v>-5.8593800000000001E-2</c:v>
                </c:pt>
                <c:pt idx="3418">
                  <c:v>-0.210144</c:v>
                </c:pt>
                <c:pt idx="3419">
                  <c:v>-1.79443E-2</c:v>
                </c:pt>
                <c:pt idx="3420">
                  <c:v>-0.33203100000000002</c:v>
                </c:pt>
                <c:pt idx="3421">
                  <c:v>-0.34527600000000003</c:v>
                </c:pt>
                <c:pt idx="3422">
                  <c:v>-0.28515600000000002</c:v>
                </c:pt>
                <c:pt idx="3423">
                  <c:v>-0.15698200000000001</c:v>
                </c:pt>
                <c:pt idx="3424">
                  <c:v>-0.21716299999999999</c:v>
                </c:pt>
                <c:pt idx="3425">
                  <c:v>-0.17108200000000001</c:v>
                </c:pt>
                <c:pt idx="3426">
                  <c:v>-0.38122600000000001</c:v>
                </c:pt>
                <c:pt idx="3427">
                  <c:v>-0.19683800000000001</c:v>
                </c:pt>
                <c:pt idx="3428">
                  <c:v>4.2236299999999997E-2</c:v>
                </c:pt>
                <c:pt idx="3429">
                  <c:v>-0.22967499999999999</c:v>
                </c:pt>
                <c:pt idx="3430">
                  <c:v>-0.14294399999999999</c:v>
                </c:pt>
                <c:pt idx="3431">
                  <c:v>-0.14843799999999999</c:v>
                </c:pt>
                <c:pt idx="3432">
                  <c:v>-0.34295700000000001</c:v>
                </c:pt>
                <c:pt idx="3433">
                  <c:v>-0.25073200000000001</c:v>
                </c:pt>
                <c:pt idx="3434">
                  <c:v>-0.20855699999999999</c:v>
                </c:pt>
                <c:pt idx="3435">
                  <c:v>-0.163269</c:v>
                </c:pt>
                <c:pt idx="3436" formatCode="0.00E+00">
                  <c:v>2.3803700000000001E-3</c:v>
                </c:pt>
                <c:pt idx="3437">
                  <c:v>-9.9975599999999998E-2</c:v>
                </c:pt>
                <c:pt idx="3438">
                  <c:v>-0.332764</c:v>
                </c:pt>
                <c:pt idx="3439">
                  <c:v>-0.28979500000000002</c:v>
                </c:pt>
                <c:pt idx="3440">
                  <c:v>-0.13433800000000001</c:v>
                </c:pt>
                <c:pt idx="3441">
                  <c:v>-0.12890599999999999</c:v>
                </c:pt>
                <c:pt idx="3442">
                  <c:v>-0.19921900000000001</c:v>
                </c:pt>
                <c:pt idx="3443">
                  <c:v>-0.32495099999999999</c:v>
                </c:pt>
                <c:pt idx="3444">
                  <c:v>-0.35467500000000002</c:v>
                </c:pt>
                <c:pt idx="3445">
                  <c:v>-0.221863</c:v>
                </c:pt>
                <c:pt idx="3446">
                  <c:v>-0.24841299999999999</c:v>
                </c:pt>
                <c:pt idx="3447">
                  <c:v>-0.17260700000000001</c:v>
                </c:pt>
                <c:pt idx="3448">
                  <c:v>-0.24371300000000001</c:v>
                </c:pt>
                <c:pt idx="3449">
                  <c:v>-0.33435100000000001</c:v>
                </c:pt>
                <c:pt idx="3450">
                  <c:v>-0.444519</c:v>
                </c:pt>
                <c:pt idx="3451">
                  <c:v>-0.235901</c:v>
                </c:pt>
                <c:pt idx="3452">
                  <c:v>-6.7138699999999996E-2</c:v>
                </c:pt>
                <c:pt idx="3453">
                  <c:v>-9.5275899999999997E-2</c:v>
                </c:pt>
                <c:pt idx="3454">
                  <c:v>1.0986299999999999E-2</c:v>
                </c:pt>
                <c:pt idx="3455">
                  <c:v>-0.14453099999999999</c:v>
                </c:pt>
                <c:pt idx="3456">
                  <c:v>-0.18591299999999999</c:v>
                </c:pt>
                <c:pt idx="3457">
                  <c:v>-8.6669899999999994E-2</c:v>
                </c:pt>
                <c:pt idx="3458">
                  <c:v>-0.109375</c:v>
                </c:pt>
                <c:pt idx="3459">
                  <c:v>-0.25933800000000001</c:v>
                </c:pt>
                <c:pt idx="3460">
                  <c:v>-4.3701200000000003E-2</c:v>
                </c:pt>
                <c:pt idx="3461">
                  <c:v>-0.108582</c:v>
                </c:pt>
                <c:pt idx="3462">
                  <c:v>-0.19140599999999999</c:v>
                </c:pt>
                <c:pt idx="3463">
                  <c:v>-3.125E-2</c:v>
                </c:pt>
                <c:pt idx="3464">
                  <c:v>-0.12262000000000001</c:v>
                </c:pt>
                <c:pt idx="3465">
                  <c:v>-0.207764</c:v>
                </c:pt>
                <c:pt idx="3466">
                  <c:v>-0.33123799999999998</c:v>
                </c:pt>
                <c:pt idx="3467">
                  <c:v>-5.3100599999999998E-2</c:v>
                </c:pt>
                <c:pt idx="3468">
                  <c:v>-6.0913099999999998E-2</c:v>
                </c:pt>
                <c:pt idx="3469">
                  <c:v>-0.19531299999999999</c:v>
                </c:pt>
                <c:pt idx="3470" formatCode="0.00E+00">
                  <c:v>-8.5449199999999993E-3</c:v>
                </c:pt>
                <c:pt idx="3471">
                  <c:v>-8.0444299999999996E-2</c:v>
                </c:pt>
                <c:pt idx="3472">
                  <c:v>-0.115601</c:v>
                </c:pt>
                <c:pt idx="3473">
                  <c:v>-7.5744599999999995E-2</c:v>
                </c:pt>
                <c:pt idx="3474" formatCode="0.00E+00">
                  <c:v>-4.6386700000000001E-3</c:v>
                </c:pt>
                <c:pt idx="3475">
                  <c:v>-8.2031300000000001E-2</c:v>
                </c:pt>
                <c:pt idx="3476">
                  <c:v>7.4218800000000001E-2</c:v>
                </c:pt>
                <c:pt idx="3477">
                  <c:v>-0.23199500000000001</c:v>
                </c:pt>
                <c:pt idx="3478">
                  <c:v>-0.25390600000000002</c:v>
                </c:pt>
                <c:pt idx="3479">
                  <c:v>-0.32495099999999999</c:v>
                </c:pt>
                <c:pt idx="3480">
                  <c:v>-9.5275899999999997E-2</c:v>
                </c:pt>
                <c:pt idx="3481">
                  <c:v>-0.108582</c:v>
                </c:pt>
                <c:pt idx="3482">
                  <c:v>-0.39996300000000001</c:v>
                </c:pt>
                <c:pt idx="3483">
                  <c:v>-0.1875</c:v>
                </c:pt>
                <c:pt idx="3484">
                  <c:v>-0.27734399999999998</c:v>
                </c:pt>
                <c:pt idx="3485">
                  <c:v>-0.34216299999999999</c:v>
                </c:pt>
                <c:pt idx="3486">
                  <c:v>-5.46875E-2</c:v>
                </c:pt>
                <c:pt idx="3487">
                  <c:v>-0.20855699999999999</c:v>
                </c:pt>
                <c:pt idx="3488">
                  <c:v>-5.8593800000000001E-2</c:v>
                </c:pt>
                <c:pt idx="3489" formatCode="0.00E+00">
                  <c:v>4.6997100000000002E-3</c:v>
                </c:pt>
                <c:pt idx="3490">
                  <c:v>7.1106000000000003E-2</c:v>
                </c:pt>
                <c:pt idx="3491">
                  <c:v>-0.118713</c:v>
                </c:pt>
                <c:pt idx="3492">
                  <c:v>-0.15545700000000001</c:v>
                </c:pt>
                <c:pt idx="3493">
                  <c:v>-9.2163099999999998E-2</c:v>
                </c:pt>
                <c:pt idx="3494">
                  <c:v>-0.19921900000000001</c:v>
                </c:pt>
                <c:pt idx="3495">
                  <c:v>-0.18432599999999999</c:v>
                </c:pt>
                <c:pt idx="3496">
                  <c:v>-0.223389</c:v>
                </c:pt>
                <c:pt idx="3497">
                  <c:v>-1.4831499999999999E-2</c:v>
                </c:pt>
                <c:pt idx="3498">
                  <c:v>-1.6357400000000001E-2</c:v>
                </c:pt>
                <c:pt idx="3499">
                  <c:v>-0.164795</c:v>
                </c:pt>
                <c:pt idx="3500">
                  <c:v>-0.24292</c:v>
                </c:pt>
                <c:pt idx="3501">
                  <c:v>-0.20703099999999999</c:v>
                </c:pt>
                <c:pt idx="3502" formatCode="0.00E+00">
                  <c:v>-1.5258800000000001E-3</c:v>
                </c:pt>
                <c:pt idx="3503">
                  <c:v>-0.21557599999999999</c:v>
                </c:pt>
                <c:pt idx="3504">
                  <c:v>-2.2644000000000001E-2</c:v>
                </c:pt>
                <c:pt idx="3505">
                  <c:v>-0.270264</c:v>
                </c:pt>
                <c:pt idx="3506">
                  <c:v>-6.5612799999999999E-2</c:v>
                </c:pt>
                <c:pt idx="3507">
                  <c:v>-0.34606900000000002</c:v>
                </c:pt>
                <c:pt idx="3508">
                  <c:v>3.4423799999999997E-2</c:v>
                </c:pt>
                <c:pt idx="3509" formatCode="0.00E+00">
                  <c:v>2.3803700000000001E-3</c:v>
                </c:pt>
                <c:pt idx="3510">
                  <c:v>-3.1982400000000001E-2</c:v>
                </c:pt>
                <c:pt idx="3511">
                  <c:v>-0.41949500000000001</c:v>
                </c:pt>
                <c:pt idx="3512">
                  <c:v>-0.29919400000000002</c:v>
                </c:pt>
                <c:pt idx="3513">
                  <c:v>-0.16015599999999999</c:v>
                </c:pt>
                <c:pt idx="3514">
                  <c:v>-0.19140599999999999</c:v>
                </c:pt>
                <c:pt idx="3515">
                  <c:v>0.13208</c:v>
                </c:pt>
                <c:pt idx="3516">
                  <c:v>0.130493</c:v>
                </c:pt>
                <c:pt idx="3517">
                  <c:v>1.8798800000000001E-2</c:v>
                </c:pt>
                <c:pt idx="3518">
                  <c:v>-2.9663100000000001E-2</c:v>
                </c:pt>
                <c:pt idx="3519">
                  <c:v>-0.203125</c:v>
                </c:pt>
                <c:pt idx="3520">
                  <c:v>-0.13671900000000001</c:v>
                </c:pt>
                <c:pt idx="3521">
                  <c:v>-4.1381800000000003E-2</c:v>
                </c:pt>
                <c:pt idx="3522">
                  <c:v>-3.5888700000000003E-2</c:v>
                </c:pt>
                <c:pt idx="3523">
                  <c:v>-0.10778799999999999</c:v>
                </c:pt>
                <c:pt idx="3524">
                  <c:v>-8.4350599999999998E-2</c:v>
                </c:pt>
                <c:pt idx="3525">
                  <c:v>-0.124207</c:v>
                </c:pt>
                <c:pt idx="3526">
                  <c:v>-0.17108200000000001</c:v>
                </c:pt>
                <c:pt idx="3527">
                  <c:v>-6.1706499999999997E-2</c:v>
                </c:pt>
                <c:pt idx="3528">
                  <c:v>-0.142151</c:v>
                </c:pt>
                <c:pt idx="3529">
                  <c:v>-0.17108200000000001</c:v>
                </c:pt>
                <c:pt idx="3530">
                  <c:v>-4.0588399999999997E-2</c:v>
                </c:pt>
                <c:pt idx="3531">
                  <c:v>-6.25E-2</c:v>
                </c:pt>
                <c:pt idx="3532">
                  <c:v>0.19458</c:v>
                </c:pt>
                <c:pt idx="3533">
                  <c:v>-0.1203</c:v>
                </c:pt>
                <c:pt idx="3534">
                  <c:v>-0.108582</c:v>
                </c:pt>
                <c:pt idx="3535">
                  <c:v>4.6142599999999999E-2</c:v>
                </c:pt>
                <c:pt idx="3536">
                  <c:v>-6.25E-2</c:v>
                </c:pt>
                <c:pt idx="3537">
                  <c:v>-0.17419399999999999</c:v>
                </c:pt>
                <c:pt idx="3538">
                  <c:v>0.11328100000000001</c:v>
                </c:pt>
                <c:pt idx="3539">
                  <c:v>9.4543500000000003E-2</c:v>
                </c:pt>
                <c:pt idx="3540">
                  <c:v>-2.57568E-2</c:v>
                </c:pt>
                <c:pt idx="3541">
                  <c:v>4.3762200000000001E-2</c:v>
                </c:pt>
                <c:pt idx="3542">
                  <c:v>-3.5888700000000003E-2</c:v>
                </c:pt>
                <c:pt idx="3543">
                  <c:v>7.1106000000000003E-2</c:v>
                </c:pt>
                <c:pt idx="3544">
                  <c:v>0.16333</c:v>
                </c:pt>
                <c:pt idx="3545">
                  <c:v>-0.16796900000000001</c:v>
                </c:pt>
                <c:pt idx="3546">
                  <c:v>-9.2956499999999997E-2</c:v>
                </c:pt>
                <c:pt idx="3547">
                  <c:v>1.0986299999999999E-2</c:v>
                </c:pt>
                <c:pt idx="3548">
                  <c:v>4.0649400000000002E-2</c:v>
                </c:pt>
                <c:pt idx="3549">
                  <c:v>-0.109375</c:v>
                </c:pt>
                <c:pt idx="3550">
                  <c:v>-0.22265599999999999</c:v>
                </c:pt>
                <c:pt idx="3551">
                  <c:v>-0.32421899999999998</c:v>
                </c:pt>
                <c:pt idx="3552">
                  <c:v>-0.143738</c:v>
                </c:pt>
                <c:pt idx="3553">
                  <c:v>-5.7006800000000003E-2</c:v>
                </c:pt>
                <c:pt idx="3554">
                  <c:v>-0.103882</c:v>
                </c:pt>
                <c:pt idx="3555">
                  <c:v>7.2692900000000005E-2</c:v>
                </c:pt>
                <c:pt idx="3556">
                  <c:v>-0.25854500000000002</c:v>
                </c:pt>
                <c:pt idx="3557">
                  <c:v>-0.24292</c:v>
                </c:pt>
                <c:pt idx="3558">
                  <c:v>-7.9650899999999997E-2</c:v>
                </c:pt>
                <c:pt idx="3559">
                  <c:v>-0.24371300000000001</c:v>
                </c:pt>
                <c:pt idx="3560">
                  <c:v>-3.4362799999999999E-2</c:v>
                </c:pt>
                <c:pt idx="3561">
                  <c:v>4.6875E-2</c:v>
                </c:pt>
                <c:pt idx="3562">
                  <c:v>-9.7656300000000001E-2</c:v>
                </c:pt>
                <c:pt idx="3563">
                  <c:v>-7.2631799999999996E-2</c:v>
                </c:pt>
                <c:pt idx="3564">
                  <c:v>-0.13824500000000001</c:v>
                </c:pt>
                <c:pt idx="3565">
                  <c:v>-0.14453099999999999</c:v>
                </c:pt>
                <c:pt idx="3566">
                  <c:v>-0.220276</c:v>
                </c:pt>
                <c:pt idx="3567">
                  <c:v>-6.4819299999999996E-2</c:v>
                </c:pt>
                <c:pt idx="3568">
                  <c:v>-0.15698200000000001</c:v>
                </c:pt>
                <c:pt idx="3569">
                  <c:v>-4.1381800000000003E-2</c:v>
                </c:pt>
                <c:pt idx="3570">
                  <c:v>-0.10699500000000001</c:v>
                </c:pt>
                <c:pt idx="3571">
                  <c:v>-6.4819299999999996E-2</c:v>
                </c:pt>
                <c:pt idx="3572">
                  <c:v>-0.29840100000000003</c:v>
                </c:pt>
                <c:pt idx="3573">
                  <c:v>-0.225769</c:v>
                </c:pt>
                <c:pt idx="3574">
                  <c:v>-0.16796900000000001</c:v>
                </c:pt>
                <c:pt idx="3575">
                  <c:v>-6.3232399999999994E-2</c:v>
                </c:pt>
                <c:pt idx="3576">
                  <c:v>-0.13043199999999999</c:v>
                </c:pt>
                <c:pt idx="3577">
                  <c:v>-0.28436299999999998</c:v>
                </c:pt>
                <c:pt idx="3578">
                  <c:v>-5.5419900000000001E-2</c:v>
                </c:pt>
                <c:pt idx="3579">
                  <c:v>-0.197632</c:v>
                </c:pt>
                <c:pt idx="3580">
                  <c:v>2.8137200000000001E-2</c:v>
                </c:pt>
                <c:pt idx="3581">
                  <c:v>-0.13122600000000001</c:v>
                </c:pt>
                <c:pt idx="3582">
                  <c:v>-0.13903799999999999</c:v>
                </c:pt>
                <c:pt idx="3583">
                  <c:v>-0.196045</c:v>
                </c:pt>
                <c:pt idx="3584">
                  <c:v>-0.111694</c:v>
                </c:pt>
                <c:pt idx="3585" formatCode="0.00E+00">
                  <c:v>-3.90625E-3</c:v>
                </c:pt>
                <c:pt idx="3586">
                  <c:v>-4.6081499999999997E-2</c:v>
                </c:pt>
                <c:pt idx="3587">
                  <c:v>-9.5275899999999997E-2</c:v>
                </c:pt>
                <c:pt idx="3588">
                  <c:v>-1.9531300000000001E-2</c:v>
                </c:pt>
                <c:pt idx="3589">
                  <c:v>7.2692900000000005E-2</c:v>
                </c:pt>
                <c:pt idx="3590">
                  <c:v>-3.3569300000000003E-2</c:v>
                </c:pt>
                <c:pt idx="3591">
                  <c:v>-0.317139</c:v>
                </c:pt>
                <c:pt idx="3592">
                  <c:v>-0.33203100000000002</c:v>
                </c:pt>
                <c:pt idx="3593">
                  <c:v>-0.26873799999999998</c:v>
                </c:pt>
                <c:pt idx="3594">
                  <c:v>-0.33905000000000002</c:v>
                </c:pt>
                <c:pt idx="3595">
                  <c:v>-0.45385700000000001</c:v>
                </c:pt>
                <c:pt idx="3596">
                  <c:v>-0.58984400000000003</c:v>
                </c:pt>
                <c:pt idx="3597">
                  <c:v>-0.46716299999999999</c:v>
                </c:pt>
                <c:pt idx="3598">
                  <c:v>-0.34997600000000001</c:v>
                </c:pt>
                <c:pt idx="3599">
                  <c:v>-0.58276399999999995</c:v>
                </c:pt>
                <c:pt idx="3600">
                  <c:v>-0.45465100000000003</c:v>
                </c:pt>
                <c:pt idx="3601">
                  <c:v>-0.44061299999999998</c:v>
                </c:pt>
                <c:pt idx="3602">
                  <c:v>-0.13983200000000001</c:v>
                </c:pt>
                <c:pt idx="3603">
                  <c:v>-6.6406300000000001E-2</c:v>
                </c:pt>
                <c:pt idx="3604">
                  <c:v>-0.197632</c:v>
                </c:pt>
                <c:pt idx="3605">
                  <c:v>-0.27966299999999999</c:v>
                </c:pt>
                <c:pt idx="3606">
                  <c:v>-0.227295</c:v>
                </c:pt>
                <c:pt idx="3607">
                  <c:v>-0.15307599999999999</c:v>
                </c:pt>
                <c:pt idx="3608">
                  <c:v>-0.14685100000000001</c:v>
                </c:pt>
                <c:pt idx="3609">
                  <c:v>-7.1838399999999997E-2</c:v>
                </c:pt>
                <c:pt idx="3610">
                  <c:v>-0.20233200000000001</c:v>
                </c:pt>
                <c:pt idx="3611">
                  <c:v>-0.16247600000000001</c:v>
                </c:pt>
                <c:pt idx="3612">
                  <c:v>-0.108582</c:v>
                </c:pt>
                <c:pt idx="3613">
                  <c:v>-0.164795</c:v>
                </c:pt>
                <c:pt idx="3614" formatCode="0.00E+00">
                  <c:v>-5.4321300000000003E-3</c:v>
                </c:pt>
                <c:pt idx="3615">
                  <c:v>-0.27887000000000001</c:v>
                </c:pt>
                <c:pt idx="3616">
                  <c:v>-0.22418199999999999</c:v>
                </c:pt>
                <c:pt idx="3617">
                  <c:v>-0.254639</c:v>
                </c:pt>
                <c:pt idx="3618">
                  <c:v>-1.0109300000000001</c:v>
                </c:pt>
                <c:pt idx="3619">
                  <c:v>-1.04138</c:v>
                </c:pt>
                <c:pt idx="3620">
                  <c:v>-1.1796899999999999</c:v>
                </c:pt>
                <c:pt idx="3621">
                  <c:v>-1.0452900000000001</c:v>
                </c:pt>
                <c:pt idx="3622">
                  <c:v>-0.98590100000000003</c:v>
                </c:pt>
                <c:pt idx="3623">
                  <c:v>-0.91479500000000002</c:v>
                </c:pt>
                <c:pt idx="3624">
                  <c:v>-0.803894</c:v>
                </c:pt>
                <c:pt idx="3625">
                  <c:v>-0.54217499999999996</c:v>
                </c:pt>
                <c:pt idx="3626">
                  <c:v>-9.9182099999999995E-2</c:v>
                </c:pt>
                <c:pt idx="3627">
                  <c:v>-0.98901399999999995</c:v>
                </c:pt>
                <c:pt idx="3628">
                  <c:v>-1.0031099999999999</c:v>
                </c:pt>
                <c:pt idx="3629">
                  <c:v>-1.34137</c:v>
                </c:pt>
                <c:pt idx="3630">
                  <c:v>-1.21716</c:v>
                </c:pt>
                <c:pt idx="3631">
                  <c:v>-1.71014</c:v>
                </c:pt>
                <c:pt idx="3632">
                  <c:v>-1.4499500000000001</c:v>
                </c:pt>
                <c:pt idx="3633">
                  <c:v>-1.2468300000000001</c:v>
                </c:pt>
                <c:pt idx="3634">
                  <c:v>-1.3304400000000001</c:v>
                </c:pt>
                <c:pt idx="3635">
                  <c:v>-1.4155899999999999</c:v>
                </c:pt>
                <c:pt idx="3636">
                  <c:v>-1.53125</c:v>
                </c:pt>
                <c:pt idx="3637">
                  <c:v>-1.59918</c:v>
                </c:pt>
                <c:pt idx="3638">
                  <c:v>-1.76715</c:v>
                </c:pt>
                <c:pt idx="3639">
                  <c:v>-1.85938</c:v>
                </c:pt>
                <c:pt idx="3640">
                  <c:v>-1.7140500000000001</c:v>
                </c:pt>
                <c:pt idx="3641">
                  <c:v>-1.6554599999999999</c:v>
                </c:pt>
                <c:pt idx="3642">
                  <c:v>-1.4859</c:v>
                </c:pt>
                <c:pt idx="3643">
                  <c:v>-1.7359</c:v>
                </c:pt>
                <c:pt idx="3644">
                  <c:v>-1.44452</c:v>
                </c:pt>
                <c:pt idx="3645">
                  <c:v>-1.5452900000000001</c:v>
                </c:pt>
                <c:pt idx="3646">
                  <c:v>-1.83124</c:v>
                </c:pt>
                <c:pt idx="3647">
                  <c:v>-0.473389</c:v>
                </c:pt>
                <c:pt idx="3648">
                  <c:v>-1.2952900000000001</c:v>
                </c:pt>
                <c:pt idx="3649">
                  <c:v>-0.67028799999999999</c:v>
                </c:pt>
                <c:pt idx="3650">
                  <c:v>-0.64526399999999995</c:v>
                </c:pt>
                <c:pt idx="3651">
                  <c:v>-0.39996300000000001</c:v>
                </c:pt>
                <c:pt idx="3652">
                  <c:v>-0.34765600000000002</c:v>
                </c:pt>
                <c:pt idx="3653">
                  <c:v>-0.55542000000000002</c:v>
                </c:pt>
                <c:pt idx="3654">
                  <c:v>-0.17108200000000001</c:v>
                </c:pt>
                <c:pt idx="3655">
                  <c:v>-0.22967499999999999</c:v>
                </c:pt>
                <c:pt idx="3656">
                  <c:v>-0.22497600000000001</c:v>
                </c:pt>
                <c:pt idx="3657">
                  <c:v>-4.9194300000000003E-2</c:v>
                </c:pt>
                <c:pt idx="3658">
                  <c:v>-0.90307599999999999</c:v>
                </c:pt>
                <c:pt idx="3659">
                  <c:v>-1.1640600000000001</c:v>
                </c:pt>
                <c:pt idx="3660">
                  <c:v>-0.62029999999999996</c:v>
                </c:pt>
                <c:pt idx="3661">
                  <c:v>-0.74218799999999996</c:v>
                </c:pt>
                <c:pt idx="3662">
                  <c:v>-0.663269</c:v>
                </c:pt>
                <c:pt idx="3663">
                  <c:v>-0.79449499999999995</c:v>
                </c:pt>
                <c:pt idx="3664">
                  <c:v>-0.66406299999999996</c:v>
                </c:pt>
                <c:pt idx="3665">
                  <c:v>-0.788269</c:v>
                </c:pt>
                <c:pt idx="3666">
                  <c:v>-0.694519</c:v>
                </c:pt>
                <c:pt idx="3667">
                  <c:v>-0.47656300000000001</c:v>
                </c:pt>
                <c:pt idx="3668">
                  <c:v>1.0351600000000001</c:v>
                </c:pt>
                <c:pt idx="3669">
                  <c:v>2.7343799999999998</c:v>
                </c:pt>
                <c:pt idx="3670">
                  <c:v>4.5164200000000001</c:v>
                </c:pt>
                <c:pt idx="3671">
                  <c:v>4.4257799999999996</c:v>
                </c:pt>
                <c:pt idx="3672">
                  <c:v>2.0211199999999998</c:v>
                </c:pt>
                <c:pt idx="3673">
                  <c:v>0.72582999999999998</c:v>
                </c:pt>
                <c:pt idx="3674">
                  <c:v>0.29144300000000001</c:v>
                </c:pt>
                <c:pt idx="3675">
                  <c:v>5.5481000000000003E-2</c:v>
                </c:pt>
                <c:pt idx="3676">
                  <c:v>-3.8268999999999997E-2</c:v>
                </c:pt>
                <c:pt idx="3677">
                  <c:v>-4.3701200000000003E-2</c:v>
                </c:pt>
                <c:pt idx="3678">
                  <c:v>6.4880400000000005E-2</c:v>
                </c:pt>
                <c:pt idx="3679">
                  <c:v>-1.03278</c:v>
                </c:pt>
                <c:pt idx="3680">
                  <c:v>-2.526549999999999</c:v>
                </c:pt>
                <c:pt idx="3681">
                  <c:v>-3.6351300000000002</c:v>
                </c:pt>
                <c:pt idx="3682">
                  <c:v>-3.1296400000000002</c:v>
                </c:pt>
                <c:pt idx="3683">
                  <c:v>-0.51324499999999995</c:v>
                </c:pt>
                <c:pt idx="3684">
                  <c:v>0.72894300000000001</c:v>
                </c:pt>
                <c:pt idx="3685">
                  <c:v>1.2672099999999999</c:v>
                </c:pt>
                <c:pt idx="3686">
                  <c:v>1.46722</c:v>
                </c:pt>
                <c:pt idx="3687">
                  <c:v>1.47583</c:v>
                </c:pt>
                <c:pt idx="3688">
                  <c:v>1.28284</c:v>
                </c:pt>
                <c:pt idx="3689">
                  <c:v>1.2672099999999999</c:v>
                </c:pt>
                <c:pt idx="3690">
                  <c:v>1.27271</c:v>
                </c:pt>
                <c:pt idx="3691">
                  <c:v>1.4469000000000001</c:v>
                </c:pt>
                <c:pt idx="3692">
                  <c:v>1.4234599999999999</c:v>
                </c:pt>
                <c:pt idx="3693">
                  <c:v>1.24847</c:v>
                </c:pt>
                <c:pt idx="3694">
                  <c:v>1.31958</c:v>
                </c:pt>
                <c:pt idx="3695">
                  <c:v>1.35785</c:v>
                </c:pt>
                <c:pt idx="3696">
                  <c:v>1.25238</c:v>
                </c:pt>
                <c:pt idx="3697">
                  <c:v>1.4906600000000001</c:v>
                </c:pt>
                <c:pt idx="3698">
                  <c:v>1.73047</c:v>
                </c:pt>
                <c:pt idx="3699">
                  <c:v>1.7406600000000001</c:v>
                </c:pt>
                <c:pt idx="3700">
                  <c:v>1.6570400000000001</c:v>
                </c:pt>
                <c:pt idx="3701">
                  <c:v>1.55548</c:v>
                </c:pt>
                <c:pt idx="3702">
                  <c:v>1.3398399999999999</c:v>
                </c:pt>
                <c:pt idx="3703">
                  <c:v>1.51953</c:v>
                </c:pt>
                <c:pt idx="3704">
                  <c:v>1.58673</c:v>
                </c:pt>
                <c:pt idx="3705">
                  <c:v>1.4976799999999999</c:v>
                </c:pt>
                <c:pt idx="3706">
                  <c:v>1.4242600000000001</c:v>
                </c:pt>
                <c:pt idx="3707">
                  <c:v>1.2281500000000001</c:v>
                </c:pt>
                <c:pt idx="3708">
                  <c:v>1.5094000000000001</c:v>
                </c:pt>
                <c:pt idx="3709">
                  <c:v>1.4211400000000001</c:v>
                </c:pt>
                <c:pt idx="3710">
                  <c:v>1.1711400000000001</c:v>
                </c:pt>
                <c:pt idx="3711">
                  <c:v>1.21875</c:v>
                </c:pt>
                <c:pt idx="3712">
                  <c:v>1.12738</c:v>
                </c:pt>
                <c:pt idx="3713">
                  <c:v>0.953125</c:v>
                </c:pt>
                <c:pt idx="3714">
                  <c:v>1.00708</c:v>
                </c:pt>
                <c:pt idx="3715">
                  <c:v>1.01563</c:v>
                </c:pt>
                <c:pt idx="3716">
                  <c:v>0.83203099999999997</c:v>
                </c:pt>
                <c:pt idx="3717">
                  <c:v>0.72814900000000005</c:v>
                </c:pt>
                <c:pt idx="3718">
                  <c:v>0.51019300000000001</c:v>
                </c:pt>
                <c:pt idx="3719" formatCode="0.00E+00">
                  <c:v>5.4931600000000004E-3</c:v>
                </c:pt>
                <c:pt idx="3720">
                  <c:v>-0.80700700000000003</c:v>
                </c:pt>
                <c:pt idx="3721">
                  <c:v>-1.2507299999999999</c:v>
                </c:pt>
                <c:pt idx="3722">
                  <c:v>-1.46326</c:v>
                </c:pt>
                <c:pt idx="3723">
                  <c:v>-1.30389</c:v>
                </c:pt>
                <c:pt idx="3724">
                  <c:v>-1.41638</c:v>
                </c:pt>
                <c:pt idx="3725">
                  <c:v>-1.1077900000000001</c:v>
                </c:pt>
                <c:pt idx="3726">
                  <c:v>-1.3609</c:v>
                </c:pt>
                <c:pt idx="3727">
                  <c:v>-1.1218300000000001</c:v>
                </c:pt>
                <c:pt idx="3728">
                  <c:v>-1.47577</c:v>
                </c:pt>
                <c:pt idx="3729">
                  <c:v>-1.5632299999999999</c:v>
                </c:pt>
                <c:pt idx="3730">
                  <c:v>-1.75543</c:v>
                </c:pt>
                <c:pt idx="3731">
                  <c:v>-1.74139</c:v>
                </c:pt>
                <c:pt idx="3732">
                  <c:v>-1.85547</c:v>
                </c:pt>
                <c:pt idx="3733">
                  <c:v>-1.8687100000000001</c:v>
                </c:pt>
                <c:pt idx="3734">
                  <c:v>-1.9382299999999999</c:v>
                </c:pt>
                <c:pt idx="3735">
                  <c:v>-1.9507399999999999</c:v>
                </c:pt>
                <c:pt idx="3736">
                  <c:v>-1.91248</c:v>
                </c:pt>
                <c:pt idx="3737">
                  <c:v>-1.5343599999999999</c:v>
                </c:pt>
                <c:pt idx="3738">
                  <c:v>-1.97498</c:v>
                </c:pt>
                <c:pt idx="3739">
                  <c:v>-1.92578</c:v>
                </c:pt>
                <c:pt idx="3740">
                  <c:v>-2.1343399999999999</c:v>
                </c:pt>
                <c:pt idx="3741">
                  <c:v>-1.7952900000000001</c:v>
                </c:pt>
                <c:pt idx="3742">
                  <c:v>-1.8288599999999999</c:v>
                </c:pt>
                <c:pt idx="3743">
                  <c:v>-1.8273299999999999</c:v>
                </c:pt>
                <c:pt idx="3744">
                  <c:v>-1.8757299999999999</c:v>
                </c:pt>
                <c:pt idx="3745">
                  <c:v>-1.9453100000000001</c:v>
                </c:pt>
                <c:pt idx="3746">
                  <c:v>-1.65778</c:v>
                </c:pt>
                <c:pt idx="3747">
                  <c:v>-1.8468599999999999</c:v>
                </c:pt>
                <c:pt idx="3748">
                  <c:v>-1.7991900000000001</c:v>
                </c:pt>
                <c:pt idx="3749">
                  <c:v>-1.0578000000000001</c:v>
                </c:pt>
                <c:pt idx="3750">
                  <c:v>-1.1328100000000001</c:v>
                </c:pt>
                <c:pt idx="3751">
                  <c:v>-1.4484300000000001</c:v>
                </c:pt>
                <c:pt idx="3752">
                  <c:v>-1.58826</c:v>
                </c:pt>
                <c:pt idx="3753">
                  <c:v>-1.4726600000000001</c:v>
                </c:pt>
                <c:pt idx="3754">
                  <c:v>-1.0484</c:v>
                </c:pt>
                <c:pt idx="3755">
                  <c:v>-1.4679599999999999</c:v>
                </c:pt>
                <c:pt idx="3756">
                  <c:v>-1.38043</c:v>
                </c:pt>
                <c:pt idx="3757">
                  <c:v>-1.2531099999999999</c:v>
                </c:pt>
                <c:pt idx="3758">
                  <c:v>-1.51013</c:v>
                </c:pt>
                <c:pt idx="3759">
                  <c:v>-1.3843399999999999</c:v>
                </c:pt>
                <c:pt idx="3760">
                  <c:v>-1.78979</c:v>
                </c:pt>
                <c:pt idx="3761">
                  <c:v>-1.41089</c:v>
                </c:pt>
                <c:pt idx="3762">
                  <c:v>-1.4343300000000001</c:v>
                </c:pt>
                <c:pt idx="3763">
                  <c:v>-1.53125</c:v>
                </c:pt>
                <c:pt idx="3764">
                  <c:v>-1.42578</c:v>
                </c:pt>
                <c:pt idx="3765">
                  <c:v>-1.38513</c:v>
                </c:pt>
                <c:pt idx="3766">
                  <c:v>-1.59216</c:v>
                </c:pt>
                <c:pt idx="3767">
                  <c:v>-1.41797</c:v>
                </c:pt>
                <c:pt idx="3768">
                  <c:v>-1.38043</c:v>
                </c:pt>
                <c:pt idx="3769">
                  <c:v>-2.2679399999999998</c:v>
                </c:pt>
                <c:pt idx="3770">
                  <c:v>-1.89215</c:v>
                </c:pt>
                <c:pt idx="3771">
                  <c:v>-1.96014</c:v>
                </c:pt>
                <c:pt idx="3772">
                  <c:v>-1.92499</c:v>
                </c:pt>
                <c:pt idx="3773">
                  <c:v>-1.97888</c:v>
                </c:pt>
                <c:pt idx="3774">
                  <c:v>-2.031979999999999</c:v>
                </c:pt>
                <c:pt idx="3775">
                  <c:v>-2.0734300000000001</c:v>
                </c:pt>
                <c:pt idx="3776">
                  <c:v>-2.1171899999999999</c:v>
                </c:pt>
                <c:pt idx="3777">
                  <c:v>-2.02576</c:v>
                </c:pt>
                <c:pt idx="3778">
                  <c:v>-2.2023299999999999</c:v>
                </c:pt>
                <c:pt idx="3779">
                  <c:v>-2.0640299999999998</c:v>
                </c:pt>
                <c:pt idx="3780">
                  <c:v>-1.8374600000000001</c:v>
                </c:pt>
                <c:pt idx="3781">
                  <c:v>-1.47028</c:v>
                </c:pt>
                <c:pt idx="3782">
                  <c:v>-1.2976099999999999</c:v>
                </c:pt>
                <c:pt idx="3783">
                  <c:v>-1.4030800000000001</c:v>
                </c:pt>
                <c:pt idx="3784">
                  <c:v>-1.2952900000000001</c:v>
                </c:pt>
                <c:pt idx="3785">
                  <c:v>-1.19373</c:v>
                </c:pt>
                <c:pt idx="3786">
                  <c:v>-1.34918</c:v>
                </c:pt>
                <c:pt idx="3787">
                  <c:v>-1.31403</c:v>
                </c:pt>
                <c:pt idx="3788">
                  <c:v>-1.3125</c:v>
                </c:pt>
                <c:pt idx="3789">
                  <c:v>-1.2023299999999999</c:v>
                </c:pt>
                <c:pt idx="3790">
                  <c:v>-0.92730699999999999</c:v>
                </c:pt>
                <c:pt idx="3791">
                  <c:v>-0.80700700000000003</c:v>
                </c:pt>
                <c:pt idx="3792">
                  <c:v>-1.09998</c:v>
                </c:pt>
                <c:pt idx="3793">
                  <c:v>-0.97027600000000003</c:v>
                </c:pt>
                <c:pt idx="3794">
                  <c:v>-0.76013200000000003</c:v>
                </c:pt>
                <c:pt idx="3795">
                  <c:v>-0.89996299999999996</c:v>
                </c:pt>
                <c:pt idx="3796">
                  <c:v>-0.77496299999999996</c:v>
                </c:pt>
                <c:pt idx="3797">
                  <c:v>-0.61328099999999997</c:v>
                </c:pt>
                <c:pt idx="3798">
                  <c:v>-0.75311300000000003</c:v>
                </c:pt>
                <c:pt idx="3799">
                  <c:v>-0.72497599999999995</c:v>
                </c:pt>
                <c:pt idx="3800">
                  <c:v>-0.65936300000000003</c:v>
                </c:pt>
                <c:pt idx="3801">
                  <c:v>-0.671875</c:v>
                </c:pt>
                <c:pt idx="3802">
                  <c:v>-0.97265599999999997</c:v>
                </c:pt>
                <c:pt idx="3803">
                  <c:v>-0.46325699999999997</c:v>
                </c:pt>
                <c:pt idx="3804">
                  <c:v>-0.12573200000000001</c:v>
                </c:pt>
                <c:pt idx="3805">
                  <c:v>-4.4494600000000002E-2</c:v>
                </c:pt>
                <c:pt idx="3806">
                  <c:v>-0.15856899999999999</c:v>
                </c:pt>
                <c:pt idx="3807">
                  <c:v>9.7656300000000001E-2</c:v>
                </c:pt>
                <c:pt idx="3808">
                  <c:v>-1.32446E-2</c:v>
                </c:pt>
                <c:pt idx="3809">
                  <c:v>4.6875E-2</c:v>
                </c:pt>
                <c:pt idx="3810">
                  <c:v>0.19458</c:v>
                </c:pt>
                <c:pt idx="3811">
                  <c:v>0.27813700000000002</c:v>
                </c:pt>
                <c:pt idx="3812">
                  <c:v>0.5</c:v>
                </c:pt>
                <c:pt idx="3813">
                  <c:v>0.61718799999999996</c:v>
                </c:pt>
                <c:pt idx="3814">
                  <c:v>0.35082999999999998</c:v>
                </c:pt>
                <c:pt idx="3815">
                  <c:v>0.67657500000000004</c:v>
                </c:pt>
                <c:pt idx="3816">
                  <c:v>0.45080599999999998</c:v>
                </c:pt>
                <c:pt idx="3817">
                  <c:v>0.76019300000000001</c:v>
                </c:pt>
                <c:pt idx="3818">
                  <c:v>0.56488000000000005</c:v>
                </c:pt>
                <c:pt idx="3819">
                  <c:v>0.41174300000000003</c:v>
                </c:pt>
                <c:pt idx="3820">
                  <c:v>0.51171900000000003</c:v>
                </c:pt>
                <c:pt idx="3821">
                  <c:v>0.77813699999999997</c:v>
                </c:pt>
                <c:pt idx="3822">
                  <c:v>0.63519300000000001</c:v>
                </c:pt>
                <c:pt idx="3823">
                  <c:v>0.55395499999999998</c:v>
                </c:pt>
                <c:pt idx="3824">
                  <c:v>0.23046900000000001</c:v>
                </c:pt>
                <c:pt idx="3825">
                  <c:v>0.49456800000000001</c:v>
                </c:pt>
                <c:pt idx="3826">
                  <c:v>0.61016800000000004</c:v>
                </c:pt>
                <c:pt idx="3827">
                  <c:v>0.58752400000000005</c:v>
                </c:pt>
                <c:pt idx="3828">
                  <c:v>0.45159899999999997</c:v>
                </c:pt>
                <c:pt idx="3829">
                  <c:v>0.430481</c:v>
                </c:pt>
                <c:pt idx="3830">
                  <c:v>0.432861</c:v>
                </c:pt>
                <c:pt idx="3831">
                  <c:v>9.1430700000000004E-2</c:v>
                </c:pt>
                <c:pt idx="3832">
                  <c:v>0.198486</c:v>
                </c:pt>
                <c:pt idx="3833">
                  <c:v>0.46093800000000001</c:v>
                </c:pt>
                <c:pt idx="3834">
                  <c:v>0.108643</c:v>
                </c:pt>
                <c:pt idx="3835">
                  <c:v>-0.34686299999999998</c:v>
                </c:pt>
                <c:pt idx="3836">
                  <c:v>-0.66168199999999999</c:v>
                </c:pt>
                <c:pt idx="3837">
                  <c:v>-0.53125</c:v>
                </c:pt>
                <c:pt idx="3838">
                  <c:v>-0.37109399999999998</c:v>
                </c:pt>
                <c:pt idx="3839">
                  <c:v>-0.52966299999999999</c:v>
                </c:pt>
                <c:pt idx="3840">
                  <c:v>-0.126526</c:v>
                </c:pt>
                <c:pt idx="3841">
                  <c:v>0.196106</c:v>
                </c:pt>
                <c:pt idx="3842">
                  <c:v>-0.171875</c:v>
                </c:pt>
                <c:pt idx="3843">
                  <c:v>9.9243200000000004E-2</c:v>
                </c:pt>
                <c:pt idx="3844">
                  <c:v>0.18127399999999999</c:v>
                </c:pt>
                <c:pt idx="3845">
                  <c:v>3.3630399999999998E-2</c:v>
                </c:pt>
                <c:pt idx="3846">
                  <c:v>-5.9326200000000003E-2</c:v>
                </c:pt>
                <c:pt idx="3847">
                  <c:v>0.108643</c:v>
                </c:pt>
                <c:pt idx="3848">
                  <c:v>0.15625</c:v>
                </c:pt>
                <c:pt idx="3849">
                  <c:v>-9.9975599999999998E-2</c:v>
                </c:pt>
                <c:pt idx="3850">
                  <c:v>7.1899400000000002E-2</c:v>
                </c:pt>
                <c:pt idx="3851">
                  <c:v>2.0324700000000001E-2</c:v>
                </c:pt>
                <c:pt idx="3852">
                  <c:v>0.215637</c:v>
                </c:pt>
                <c:pt idx="3853">
                  <c:v>0.15704299999999999</c:v>
                </c:pt>
                <c:pt idx="3854">
                  <c:v>0.51953099999999997</c:v>
                </c:pt>
                <c:pt idx="3855">
                  <c:v>0.11328100000000001</c:v>
                </c:pt>
                <c:pt idx="3856">
                  <c:v>0.29925499999999999</c:v>
                </c:pt>
                <c:pt idx="3857">
                  <c:v>8.8317900000000005E-2</c:v>
                </c:pt>
                <c:pt idx="3858">
                  <c:v>0.24218799999999999</c:v>
                </c:pt>
                <c:pt idx="3859">
                  <c:v>0.26489299999999999</c:v>
                </c:pt>
                <c:pt idx="3860">
                  <c:v>8.0505400000000005E-2</c:v>
                </c:pt>
                <c:pt idx="3861">
                  <c:v>0.17816199999999999</c:v>
                </c:pt>
                <c:pt idx="3862">
                  <c:v>0.161743</c:v>
                </c:pt>
                <c:pt idx="3863">
                  <c:v>0.14141799999999999</c:v>
                </c:pt>
                <c:pt idx="3864">
                  <c:v>0.245361</c:v>
                </c:pt>
                <c:pt idx="3865">
                  <c:v>-6.25E-2</c:v>
                </c:pt>
                <c:pt idx="3866">
                  <c:v>0.17578099999999999</c:v>
                </c:pt>
                <c:pt idx="3867">
                  <c:v>0.26409899999999997</c:v>
                </c:pt>
                <c:pt idx="3868">
                  <c:v>-6.25E-2</c:v>
                </c:pt>
                <c:pt idx="3869">
                  <c:v>0.29064899999999999</c:v>
                </c:pt>
                <c:pt idx="3870">
                  <c:v>0.103149</c:v>
                </c:pt>
                <c:pt idx="3871">
                  <c:v>0.15625</c:v>
                </c:pt>
                <c:pt idx="3872">
                  <c:v>0.18829299999999999</c:v>
                </c:pt>
                <c:pt idx="3873">
                  <c:v>0.229736</c:v>
                </c:pt>
                <c:pt idx="3874">
                  <c:v>0.375</c:v>
                </c:pt>
                <c:pt idx="3875">
                  <c:v>0.1875</c:v>
                </c:pt>
                <c:pt idx="3876">
                  <c:v>0.22192400000000001</c:v>
                </c:pt>
                <c:pt idx="3877">
                  <c:v>-0.118713</c:v>
                </c:pt>
                <c:pt idx="3878">
                  <c:v>0.15551799999999999</c:v>
                </c:pt>
                <c:pt idx="3879">
                  <c:v>0.25628699999999999</c:v>
                </c:pt>
                <c:pt idx="3880">
                  <c:v>7.03125E-2</c:v>
                </c:pt>
                <c:pt idx="3881">
                  <c:v>7.3486300000000004E-2</c:v>
                </c:pt>
                <c:pt idx="3882">
                  <c:v>0.35003699999999999</c:v>
                </c:pt>
                <c:pt idx="3883">
                  <c:v>6.1767599999999999E-2</c:v>
                </c:pt>
                <c:pt idx="3884">
                  <c:v>-0.140625</c:v>
                </c:pt>
                <c:pt idx="3885">
                  <c:v>-0.12109399999999999</c:v>
                </c:pt>
                <c:pt idx="3886">
                  <c:v>0.16095000000000001</c:v>
                </c:pt>
                <c:pt idx="3887">
                  <c:v>0.17657500000000001</c:v>
                </c:pt>
                <c:pt idx="3888">
                  <c:v>0.34063700000000002</c:v>
                </c:pt>
                <c:pt idx="3889">
                  <c:v>6.9580100000000006E-2</c:v>
                </c:pt>
                <c:pt idx="3890">
                  <c:v>-5.3893999999999997E-2</c:v>
                </c:pt>
                <c:pt idx="3891">
                  <c:v>-4.9987799999999999E-2</c:v>
                </c:pt>
                <c:pt idx="3892">
                  <c:v>0.12970000000000001</c:v>
                </c:pt>
                <c:pt idx="3893">
                  <c:v>3.9856000000000003E-2</c:v>
                </c:pt>
                <c:pt idx="3894">
                  <c:v>-3.1982400000000001E-2</c:v>
                </c:pt>
                <c:pt idx="3895">
                  <c:v>2.2705099999999999E-2</c:v>
                </c:pt>
                <c:pt idx="3896">
                  <c:v>0.29614299999999999</c:v>
                </c:pt>
                <c:pt idx="3897">
                  <c:v>-5.3893999999999997E-2</c:v>
                </c:pt>
                <c:pt idx="3898">
                  <c:v>0.13519300000000001</c:v>
                </c:pt>
                <c:pt idx="3899">
                  <c:v>-3.4362799999999999E-2</c:v>
                </c:pt>
                <c:pt idx="3900">
                  <c:v>7.5012200000000001E-2</c:v>
                </c:pt>
                <c:pt idx="3901">
                  <c:v>-4.5288099999999998E-2</c:v>
                </c:pt>
                <c:pt idx="3902">
                  <c:v>-1.01318E-2</c:v>
                </c:pt>
                <c:pt idx="3903">
                  <c:v>0.15551799999999999</c:v>
                </c:pt>
                <c:pt idx="3904">
                  <c:v>0.29614299999999999</c:v>
                </c:pt>
                <c:pt idx="3905">
                  <c:v>5.46875E-2</c:v>
                </c:pt>
                <c:pt idx="3906">
                  <c:v>0.19531299999999999</c:v>
                </c:pt>
                <c:pt idx="3907">
                  <c:v>0.23754900000000001</c:v>
                </c:pt>
                <c:pt idx="3908">
                  <c:v>0.26489299999999999</c:v>
                </c:pt>
                <c:pt idx="3909">
                  <c:v>0.192993</c:v>
                </c:pt>
                <c:pt idx="3910">
                  <c:v>3.0517599999999999E-2</c:v>
                </c:pt>
                <c:pt idx="3911">
                  <c:v>0.16796900000000001</c:v>
                </c:pt>
                <c:pt idx="3912">
                  <c:v>4.5349100000000003E-2</c:v>
                </c:pt>
                <c:pt idx="3913">
                  <c:v>9.8449700000000001E-2</c:v>
                </c:pt>
                <c:pt idx="3914">
                  <c:v>0.28674300000000003</c:v>
                </c:pt>
                <c:pt idx="3915">
                  <c:v>0.11328100000000001</c:v>
                </c:pt>
                <c:pt idx="3916" formatCode="0.00E+00">
                  <c:v>-7.3242200000000004E-4</c:v>
                </c:pt>
                <c:pt idx="3917">
                  <c:v>8.4411600000000003E-2</c:v>
                </c:pt>
                <c:pt idx="3918">
                  <c:v>0.18829299999999999</c:v>
                </c:pt>
                <c:pt idx="3919">
                  <c:v>0.17425499999999999</c:v>
                </c:pt>
                <c:pt idx="3920">
                  <c:v>0.35394300000000001</c:v>
                </c:pt>
                <c:pt idx="3921">
                  <c:v>0.31957999999999998</c:v>
                </c:pt>
                <c:pt idx="3922">
                  <c:v>0.617981</c:v>
                </c:pt>
                <c:pt idx="3923">
                  <c:v>0.46331800000000001</c:v>
                </c:pt>
                <c:pt idx="3924">
                  <c:v>0.40625</c:v>
                </c:pt>
                <c:pt idx="3925">
                  <c:v>0.18829299999999999</c:v>
                </c:pt>
                <c:pt idx="3926">
                  <c:v>0.35394300000000001</c:v>
                </c:pt>
                <c:pt idx="3927">
                  <c:v>0.39843800000000001</c:v>
                </c:pt>
                <c:pt idx="3928">
                  <c:v>0.44921899999999998</c:v>
                </c:pt>
                <c:pt idx="3929">
                  <c:v>0.234375</c:v>
                </c:pt>
                <c:pt idx="3930">
                  <c:v>0.198486</c:v>
                </c:pt>
                <c:pt idx="3931">
                  <c:v>0.37658700000000001</c:v>
                </c:pt>
                <c:pt idx="3932">
                  <c:v>0.13208</c:v>
                </c:pt>
                <c:pt idx="3933" formatCode="0.00E+00">
                  <c:v>3.1738299999999999E-3</c:v>
                </c:pt>
                <c:pt idx="3934">
                  <c:v>9.375E-2</c:v>
                </c:pt>
                <c:pt idx="3935">
                  <c:v>0.154724</c:v>
                </c:pt>
                <c:pt idx="3936">
                  <c:v>0.260986</c:v>
                </c:pt>
                <c:pt idx="3937">
                  <c:v>0.696106</c:v>
                </c:pt>
                <c:pt idx="3938">
                  <c:v>0.65863000000000005</c:v>
                </c:pt>
                <c:pt idx="3939">
                  <c:v>0.83203099999999997</c:v>
                </c:pt>
                <c:pt idx="3940">
                  <c:v>0.89453099999999997</c:v>
                </c:pt>
                <c:pt idx="3941">
                  <c:v>0.88049299999999997</c:v>
                </c:pt>
                <c:pt idx="3942">
                  <c:v>0.774231</c:v>
                </c:pt>
                <c:pt idx="3943">
                  <c:v>0.81567400000000001</c:v>
                </c:pt>
                <c:pt idx="3944">
                  <c:v>0.92034899999999997</c:v>
                </c:pt>
                <c:pt idx="3945">
                  <c:v>0.69457999999999998</c:v>
                </c:pt>
                <c:pt idx="3946">
                  <c:v>0.85784899999999997</c:v>
                </c:pt>
                <c:pt idx="3947">
                  <c:v>0.76489300000000005</c:v>
                </c:pt>
                <c:pt idx="3948">
                  <c:v>0.54144300000000001</c:v>
                </c:pt>
                <c:pt idx="3949">
                  <c:v>0.5</c:v>
                </c:pt>
                <c:pt idx="3950">
                  <c:v>0.38281300000000001</c:v>
                </c:pt>
                <c:pt idx="3951">
                  <c:v>0.31640600000000002</c:v>
                </c:pt>
                <c:pt idx="3952">
                  <c:v>0.49218800000000001</c:v>
                </c:pt>
                <c:pt idx="3953">
                  <c:v>0.11956799999999999</c:v>
                </c:pt>
                <c:pt idx="3954">
                  <c:v>0.16955600000000001</c:v>
                </c:pt>
                <c:pt idx="3955">
                  <c:v>0.120361</c:v>
                </c:pt>
                <c:pt idx="3956">
                  <c:v>0.15081800000000001</c:v>
                </c:pt>
                <c:pt idx="3957">
                  <c:v>-0.142151</c:v>
                </c:pt>
                <c:pt idx="3958">
                  <c:v>-0.38983200000000001</c:v>
                </c:pt>
                <c:pt idx="3959">
                  <c:v>-0.36480699999999999</c:v>
                </c:pt>
                <c:pt idx="3960">
                  <c:v>-0.50390599999999997</c:v>
                </c:pt>
                <c:pt idx="3961">
                  <c:v>-0.24218799999999999</c:v>
                </c:pt>
                <c:pt idx="3962">
                  <c:v>-0.453125</c:v>
                </c:pt>
                <c:pt idx="3963">
                  <c:v>-0.25</c:v>
                </c:pt>
                <c:pt idx="3964">
                  <c:v>0.37737999999999999</c:v>
                </c:pt>
                <c:pt idx="3965">
                  <c:v>1.01929E-2</c:v>
                </c:pt>
                <c:pt idx="3966">
                  <c:v>-8.8256799999999996E-2</c:v>
                </c:pt>
                <c:pt idx="3967">
                  <c:v>0.16564899999999999</c:v>
                </c:pt>
                <c:pt idx="3968">
                  <c:v>0.17816199999999999</c:v>
                </c:pt>
                <c:pt idx="3969">
                  <c:v>-5.46875E-2</c:v>
                </c:pt>
                <c:pt idx="3970">
                  <c:v>-2.34375E-2</c:v>
                </c:pt>
                <c:pt idx="3971">
                  <c:v>0.46875</c:v>
                </c:pt>
                <c:pt idx="3972">
                  <c:v>0.27032499999999998</c:v>
                </c:pt>
                <c:pt idx="3973">
                  <c:v>6.4880400000000005E-2</c:v>
                </c:pt>
                <c:pt idx="3974">
                  <c:v>3.125E-2</c:v>
                </c:pt>
                <c:pt idx="3975">
                  <c:v>9.6130400000000005E-2</c:v>
                </c:pt>
                <c:pt idx="3976">
                  <c:v>0.20239299999999999</c:v>
                </c:pt>
                <c:pt idx="3977">
                  <c:v>0.241455</c:v>
                </c:pt>
                <c:pt idx="3978">
                  <c:v>3.90625E-2</c:v>
                </c:pt>
                <c:pt idx="3979">
                  <c:v>0.12109399999999999</c:v>
                </c:pt>
                <c:pt idx="3980">
                  <c:v>9.4543500000000003E-2</c:v>
                </c:pt>
                <c:pt idx="3981">
                  <c:v>-0.203125</c:v>
                </c:pt>
                <c:pt idx="3982">
                  <c:v>1.40991E-2</c:v>
                </c:pt>
                <c:pt idx="3983">
                  <c:v>0.28362999999999999</c:v>
                </c:pt>
                <c:pt idx="3984">
                  <c:v>0.305481</c:v>
                </c:pt>
                <c:pt idx="3985">
                  <c:v>0.124268</c:v>
                </c:pt>
                <c:pt idx="3986">
                  <c:v>0.110168</c:v>
                </c:pt>
                <c:pt idx="3987">
                  <c:v>0.22583</c:v>
                </c:pt>
                <c:pt idx="3988">
                  <c:v>0.18359400000000001</c:v>
                </c:pt>
                <c:pt idx="3989">
                  <c:v>7.3486300000000004E-2</c:v>
                </c:pt>
                <c:pt idx="3990">
                  <c:v>-1.40381E-2</c:v>
                </c:pt>
                <c:pt idx="3991">
                  <c:v>7.5012200000000001E-2</c:v>
                </c:pt>
                <c:pt idx="3992">
                  <c:v>0.26879900000000001</c:v>
                </c:pt>
                <c:pt idx="3993">
                  <c:v>-0.11792</c:v>
                </c:pt>
                <c:pt idx="3994">
                  <c:v>1.4892600000000001E-2</c:v>
                </c:pt>
                <c:pt idx="3995">
                  <c:v>0.17816199999999999</c:v>
                </c:pt>
                <c:pt idx="3996">
                  <c:v>5.3161600000000003E-2</c:v>
                </c:pt>
                <c:pt idx="3997">
                  <c:v>0.36877399999999999</c:v>
                </c:pt>
                <c:pt idx="3998">
                  <c:v>0.42736800000000003</c:v>
                </c:pt>
                <c:pt idx="3999">
                  <c:v>0.27734399999999998</c:v>
                </c:pt>
                <c:pt idx="4000">
                  <c:v>0.38909899999999997</c:v>
                </c:pt>
                <c:pt idx="4001">
                  <c:v>0.20391799999999999</c:v>
                </c:pt>
                <c:pt idx="4002">
                  <c:v>7.1106000000000003E-2</c:v>
                </c:pt>
                <c:pt idx="4003">
                  <c:v>-2.49634E-2</c:v>
                </c:pt>
                <c:pt idx="4004">
                  <c:v>-7.2631799999999996E-2</c:v>
                </c:pt>
                <c:pt idx="4005">
                  <c:v>-0.13903799999999999</c:v>
                </c:pt>
                <c:pt idx="4006">
                  <c:v>0.11096200000000001</c:v>
                </c:pt>
                <c:pt idx="4007">
                  <c:v>1.9531300000000001E-2</c:v>
                </c:pt>
                <c:pt idx="4008">
                  <c:v>0.13281299999999999</c:v>
                </c:pt>
                <c:pt idx="4009" formatCode="0.00E+00">
                  <c:v>3.90625E-3</c:v>
                </c:pt>
                <c:pt idx="4010">
                  <c:v>0.16564899999999999</c:v>
                </c:pt>
                <c:pt idx="4011">
                  <c:v>-7.5744599999999995E-2</c:v>
                </c:pt>
                <c:pt idx="4012">
                  <c:v>-0.16558800000000001</c:v>
                </c:pt>
                <c:pt idx="4013">
                  <c:v>3.9856000000000003E-2</c:v>
                </c:pt>
                <c:pt idx="4014">
                  <c:v>3.3630399999999998E-2</c:v>
                </c:pt>
                <c:pt idx="4015">
                  <c:v>0.19067400000000001</c:v>
                </c:pt>
                <c:pt idx="4016">
                  <c:v>-0.17810100000000001</c:v>
                </c:pt>
                <c:pt idx="4017">
                  <c:v>-0.15856899999999999</c:v>
                </c:pt>
                <c:pt idx="4018">
                  <c:v>0.26171899999999998</c:v>
                </c:pt>
                <c:pt idx="4019">
                  <c:v>0.109375</c:v>
                </c:pt>
                <c:pt idx="4020">
                  <c:v>-6.0119600000000002E-2</c:v>
                </c:pt>
                <c:pt idx="4021">
                  <c:v>0.27111800000000003</c:v>
                </c:pt>
                <c:pt idx="4022">
                  <c:v>0.42504900000000001</c:v>
                </c:pt>
                <c:pt idx="4023">
                  <c:v>0.24218799999999999</c:v>
                </c:pt>
                <c:pt idx="4024">
                  <c:v>0.164856</c:v>
                </c:pt>
                <c:pt idx="4025">
                  <c:v>4.2236299999999997E-2</c:v>
                </c:pt>
                <c:pt idx="4026">
                  <c:v>0.171875</c:v>
                </c:pt>
                <c:pt idx="4027">
                  <c:v>-0.103088</c:v>
                </c:pt>
                <c:pt idx="4028">
                  <c:v>0.17504900000000001</c:v>
                </c:pt>
                <c:pt idx="4029">
                  <c:v>0.14379900000000001</c:v>
                </c:pt>
                <c:pt idx="4030">
                  <c:v>3.2836900000000002E-2</c:v>
                </c:pt>
                <c:pt idx="4031">
                  <c:v>8.6731000000000003E-2</c:v>
                </c:pt>
                <c:pt idx="4032">
                  <c:v>8.9843800000000001E-2</c:v>
                </c:pt>
                <c:pt idx="4033">
                  <c:v>0.106262</c:v>
                </c:pt>
                <c:pt idx="4034">
                  <c:v>-0.10546899999999999</c:v>
                </c:pt>
                <c:pt idx="4035">
                  <c:v>0.19689899999999999</c:v>
                </c:pt>
                <c:pt idx="4036">
                  <c:v>-6.0119600000000002E-2</c:v>
                </c:pt>
                <c:pt idx="4037">
                  <c:v>4.3762200000000001E-2</c:v>
                </c:pt>
                <c:pt idx="4038">
                  <c:v>0.10394299999999999</c:v>
                </c:pt>
                <c:pt idx="4039">
                  <c:v>0.265625</c:v>
                </c:pt>
                <c:pt idx="4040">
                  <c:v>0.246887</c:v>
                </c:pt>
                <c:pt idx="4041">
                  <c:v>0.34692400000000001</c:v>
                </c:pt>
                <c:pt idx="4042">
                  <c:v>0.46722399999999997</c:v>
                </c:pt>
                <c:pt idx="4043">
                  <c:v>0.100037</c:v>
                </c:pt>
                <c:pt idx="4044">
                  <c:v>-0.171875</c:v>
                </c:pt>
                <c:pt idx="4045">
                  <c:v>-2.8076199999999999E-2</c:v>
                </c:pt>
                <c:pt idx="4046">
                  <c:v>-0.116394</c:v>
                </c:pt>
                <c:pt idx="4047">
                  <c:v>6.25E-2</c:v>
                </c:pt>
                <c:pt idx="4048">
                  <c:v>3.5156300000000001E-2</c:v>
                </c:pt>
                <c:pt idx="4049">
                  <c:v>3.90625E-2</c:v>
                </c:pt>
                <c:pt idx="4050">
                  <c:v>0.47894300000000001</c:v>
                </c:pt>
                <c:pt idx="4051">
                  <c:v>0.200012</c:v>
                </c:pt>
                <c:pt idx="4052">
                  <c:v>0.180481</c:v>
                </c:pt>
                <c:pt idx="4053">
                  <c:v>0.217224</c:v>
                </c:pt>
                <c:pt idx="4054">
                  <c:v>0.25781300000000001</c:v>
                </c:pt>
                <c:pt idx="4055">
                  <c:v>-3.2775899999999997E-2</c:v>
                </c:pt>
                <c:pt idx="4056">
                  <c:v>0.149231</c:v>
                </c:pt>
                <c:pt idx="4057">
                  <c:v>3.2043500000000003E-2</c:v>
                </c:pt>
                <c:pt idx="4058">
                  <c:v>0.16253699999999999</c:v>
                </c:pt>
                <c:pt idx="4059">
                  <c:v>-0.103882</c:v>
                </c:pt>
                <c:pt idx="4060" formatCode="0.00E+00">
                  <c:v>-9.3383800000000003E-3</c:v>
                </c:pt>
                <c:pt idx="4061">
                  <c:v>0.10083</c:v>
                </c:pt>
                <c:pt idx="4062">
                  <c:v>-7.7331499999999997E-2</c:v>
                </c:pt>
                <c:pt idx="4063">
                  <c:v>0.26251200000000002</c:v>
                </c:pt>
                <c:pt idx="4064">
                  <c:v>-0.110107</c:v>
                </c:pt>
                <c:pt idx="4065">
                  <c:v>-0.24060100000000001</c:v>
                </c:pt>
                <c:pt idx="4066" formatCode="0.00E+00">
                  <c:v>-3.1127899999999998E-3</c:v>
                </c:pt>
                <c:pt idx="4067">
                  <c:v>0.20550499999999999</c:v>
                </c:pt>
                <c:pt idx="4068">
                  <c:v>-0.24060100000000001</c:v>
                </c:pt>
                <c:pt idx="4069">
                  <c:v>-7.3425299999999999E-2</c:v>
                </c:pt>
                <c:pt idx="4070">
                  <c:v>5.46875E-2</c:v>
                </c:pt>
                <c:pt idx="4071">
                  <c:v>-6.25E-2</c:v>
                </c:pt>
                <c:pt idx="4072">
                  <c:v>-5.3893999999999997E-2</c:v>
                </c:pt>
                <c:pt idx="4073">
                  <c:v>4.1442899999999998E-2</c:v>
                </c:pt>
                <c:pt idx="4074">
                  <c:v>1.9531300000000001E-2</c:v>
                </c:pt>
                <c:pt idx="4075">
                  <c:v>-2.8076199999999999E-2</c:v>
                </c:pt>
                <c:pt idx="4076">
                  <c:v>5.8593800000000001E-2</c:v>
                </c:pt>
                <c:pt idx="4077" formatCode="0.00E+00">
                  <c:v>3.1738299999999999E-3</c:v>
                </c:pt>
                <c:pt idx="4078">
                  <c:v>2.7343800000000001E-2</c:v>
                </c:pt>
                <c:pt idx="4079">
                  <c:v>-0.125</c:v>
                </c:pt>
                <c:pt idx="4080" formatCode="0.00E+00">
                  <c:v>3.90625E-3</c:v>
                </c:pt>
                <c:pt idx="4081">
                  <c:v>3.6743199999999997E-2</c:v>
                </c:pt>
                <c:pt idx="4082">
                  <c:v>-6.4025899999999997E-2</c:v>
                </c:pt>
                <c:pt idx="4083">
                  <c:v>5.1574700000000001E-2</c:v>
                </c:pt>
                <c:pt idx="4084">
                  <c:v>0.15862999999999999</c:v>
                </c:pt>
                <c:pt idx="4085">
                  <c:v>0.248474</c:v>
                </c:pt>
                <c:pt idx="4086">
                  <c:v>0.234375</c:v>
                </c:pt>
                <c:pt idx="4087">
                  <c:v>0.15002399999999999</c:v>
                </c:pt>
                <c:pt idx="4088">
                  <c:v>2.8137200000000001E-2</c:v>
                </c:pt>
                <c:pt idx="4089">
                  <c:v>0.114075</c:v>
                </c:pt>
                <c:pt idx="4090">
                  <c:v>8.6731000000000003E-2</c:v>
                </c:pt>
                <c:pt idx="4091">
                  <c:v>-1.2451200000000001E-2</c:v>
                </c:pt>
                <c:pt idx="4092">
                  <c:v>7.6599100000000003E-2</c:v>
                </c:pt>
                <c:pt idx="4093">
                  <c:v>0.117188</c:v>
                </c:pt>
                <c:pt idx="4094">
                  <c:v>0.232849</c:v>
                </c:pt>
                <c:pt idx="4095">
                  <c:v>4.5349100000000003E-2</c:v>
                </c:pt>
                <c:pt idx="4096" formatCode="0.00E+00">
                  <c:v>-7.0190399999999998E-3</c:v>
                </c:pt>
                <c:pt idx="4097">
                  <c:v>-7.1044899999999994E-2</c:v>
                </c:pt>
                <c:pt idx="4098">
                  <c:v>7.9711900000000002E-2</c:v>
                </c:pt>
                <c:pt idx="4099">
                  <c:v>-1.5625E-2</c:v>
                </c:pt>
                <c:pt idx="4100" formatCode="0.00E+00">
                  <c:v>6.2866199999999997E-3</c:v>
                </c:pt>
                <c:pt idx="4101">
                  <c:v>0.21093799999999999</c:v>
                </c:pt>
                <c:pt idx="4102">
                  <c:v>0.18987999999999999</c:v>
                </c:pt>
                <c:pt idx="4103">
                  <c:v>-2.57568E-2</c:v>
                </c:pt>
                <c:pt idx="4104">
                  <c:v>5.7067899999999998E-2</c:v>
                </c:pt>
                <c:pt idx="4105">
                  <c:v>2.7343800000000001E-2</c:v>
                </c:pt>
                <c:pt idx="4106">
                  <c:v>-3.6682100000000002E-2</c:v>
                </c:pt>
                <c:pt idx="4107">
                  <c:v>-0.12890599999999999</c:v>
                </c:pt>
                <c:pt idx="4108">
                  <c:v>0.15862999999999999</c:v>
                </c:pt>
                <c:pt idx="4109" formatCode="0.00E+00">
                  <c:v>1.58691E-3</c:v>
                </c:pt>
                <c:pt idx="4110">
                  <c:v>5.8593800000000001E-2</c:v>
                </c:pt>
                <c:pt idx="4111">
                  <c:v>1.7211899999999999E-2</c:v>
                </c:pt>
                <c:pt idx="4112">
                  <c:v>0.208618</c:v>
                </c:pt>
                <c:pt idx="4113">
                  <c:v>7.1106000000000003E-2</c:v>
                </c:pt>
                <c:pt idx="4114">
                  <c:v>0.17816199999999999</c:v>
                </c:pt>
                <c:pt idx="4115">
                  <c:v>8.8317900000000005E-2</c:v>
                </c:pt>
                <c:pt idx="4116">
                  <c:v>0.201599</c:v>
                </c:pt>
                <c:pt idx="4117">
                  <c:v>5.0781300000000001E-2</c:v>
                </c:pt>
                <c:pt idx="4118">
                  <c:v>0.14141799999999999</c:v>
                </c:pt>
                <c:pt idx="4119">
                  <c:v>0.13128699999999999</c:v>
                </c:pt>
                <c:pt idx="4120">
                  <c:v>9.6923800000000004E-2</c:v>
                </c:pt>
                <c:pt idx="4121">
                  <c:v>0.18676799999999999</c:v>
                </c:pt>
                <c:pt idx="4122">
                  <c:v>4.2236299999999997E-2</c:v>
                </c:pt>
                <c:pt idx="4123">
                  <c:v>0.14221200000000001</c:v>
                </c:pt>
                <c:pt idx="4124">
                  <c:v>0.28051799999999999</c:v>
                </c:pt>
                <c:pt idx="4125">
                  <c:v>6.7993200000000004E-2</c:v>
                </c:pt>
                <c:pt idx="4126">
                  <c:v>0.10394299999999999</c:v>
                </c:pt>
                <c:pt idx="4127">
                  <c:v>3.2043500000000003E-2</c:v>
                </c:pt>
                <c:pt idx="4128" formatCode="0.00E+00">
                  <c:v>-3.90625E-3</c:v>
                </c:pt>
                <c:pt idx="4129">
                  <c:v>0.16333</c:v>
                </c:pt>
                <c:pt idx="4130">
                  <c:v>-9.6069299999999996E-2</c:v>
                </c:pt>
                <c:pt idx="4131">
                  <c:v>0.16095000000000001</c:v>
                </c:pt>
                <c:pt idx="4132">
                  <c:v>-4.6875E-2</c:v>
                </c:pt>
                <c:pt idx="4133">
                  <c:v>0.20239299999999999</c:v>
                </c:pt>
                <c:pt idx="4134">
                  <c:v>4.4555699999999997E-2</c:v>
                </c:pt>
                <c:pt idx="4135">
                  <c:v>-0.106201</c:v>
                </c:pt>
                <c:pt idx="4136">
                  <c:v>0.22583</c:v>
                </c:pt>
                <c:pt idx="4137" formatCode="0.00E+00">
                  <c:v>5.4931600000000004E-3</c:v>
                </c:pt>
                <c:pt idx="4138">
                  <c:v>-9.5275899999999997E-2</c:v>
                </c:pt>
                <c:pt idx="4139">
                  <c:v>0.12890599999999999</c:v>
                </c:pt>
                <c:pt idx="4140">
                  <c:v>0.26641799999999999</c:v>
                </c:pt>
                <c:pt idx="4141">
                  <c:v>0.184387</c:v>
                </c:pt>
                <c:pt idx="4142">
                  <c:v>0.171875</c:v>
                </c:pt>
                <c:pt idx="4143">
                  <c:v>0.15942400000000001</c:v>
                </c:pt>
                <c:pt idx="4144">
                  <c:v>0.14141799999999999</c:v>
                </c:pt>
                <c:pt idx="4145">
                  <c:v>4.3762200000000001E-2</c:v>
                </c:pt>
                <c:pt idx="4146">
                  <c:v>0.17657500000000001</c:v>
                </c:pt>
                <c:pt idx="4147">
                  <c:v>0.18829299999999999</c:v>
                </c:pt>
                <c:pt idx="4148">
                  <c:v>0.15783700000000001</c:v>
                </c:pt>
                <c:pt idx="4149">
                  <c:v>0.14141799999999999</c:v>
                </c:pt>
                <c:pt idx="4150">
                  <c:v>0.22503699999999999</c:v>
                </c:pt>
                <c:pt idx="4151">
                  <c:v>-2.8076199999999999E-2</c:v>
                </c:pt>
                <c:pt idx="4152">
                  <c:v>-3.0456500000000001E-2</c:v>
                </c:pt>
                <c:pt idx="4153">
                  <c:v>0.15081800000000001</c:v>
                </c:pt>
                <c:pt idx="4154">
                  <c:v>0.12658700000000001</c:v>
                </c:pt>
                <c:pt idx="4155">
                  <c:v>-0.101563</c:v>
                </c:pt>
                <c:pt idx="4156">
                  <c:v>0.112549</c:v>
                </c:pt>
                <c:pt idx="4157">
                  <c:v>0.24609400000000001</c:v>
                </c:pt>
                <c:pt idx="4158">
                  <c:v>0.200012</c:v>
                </c:pt>
                <c:pt idx="4159">
                  <c:v>-2.7343800000000001E-2</c:v>
                </c:pt>
                <c:pt idx="4160">
                  <c:v>0.109375</c:v>
                </c:pt>
                <c:pt idx="4161">
                  <c:v>0.147705</c:v>
                </c:pt>
                <c:pt idx="4162">
                  <c:v>4.9255399999999998E-2</c:v>
                </c:pt>
                <c:pt idx="4163">
                  <c:v>0.26641799999999999</c:v>
                </c:pt>
                <c:pt idx="4164">
                  <c:v>0.13830600000000001</c:v>
                </c:pt>
                <c:pt idx="4165">
                  <c:v>3.4423799999999997E-2</c:v>
                </c:pt>
                <c:pt idx="4166">
                  <c:v>-0.124207</c:v>
                </c:pt>
                <c:pt idx="4167">
                  <c:v>9.5336900000000002E-2</c:v>
                </c:pt>
                <c:pt idx="4168">
                  <c:v>0.106262</c:v>
                </c:pt>
                <c:pt idx="4169">
                  <c:v>0.22112999999999999</c:v>
                </c:pt>
                <c:pt idx="4170">
                  <c:v>0.14532500000000001</c:v>
                </c:pt>
                <c:pt idx="4171">
                  <c:v>6.7993200000000004E-2</c:v>
                </c:pt>
                <c:pt idx="4172">
                  <c:v>0.15081800000000001</c:v>
                </c:pt>
                <c:pt idx="4173">
                  <c:v>0.35864299999999999</c:v>
                </c:pt>
                <c:pt idx="4174">
                  <c:v>0.28362999999999999</c:v>
                </c:pt>
                <c:pt idx="4175">
                  <c:v>0.180481</c:v>
                </c:pt>
                <c:pt idx="4176">
                  <c:v>-0.126526</c:v>
                </c:pt>
                <c:pt idx="4177">
                  <c:v>6.0180699999999997E-2</c:v>
                </c:pt>
                <c:pt idx="4178">
                  <c:v>7.4218800000000001E-2</c:v>
                </c:pt>
                <c:pt idx="4179">
                  <c:v>0.234375</c:v>
                </c:pt>
                <c:pt idx="4180">
                  <c:v>0.14453099999999999</c:v>
                </c:pt>
                <c:pt idx="4181">
                  <c:v>-2.1057099999999999E-2</c:v>
                </c:pt>
                <c:pt idx="4182">
                  <c:v>-0.14917</c:v>
                </c:pt>
                <c:pt idx="4183">
                  <c:v>-6.0119600000000002E-2</c:v>
                </c:pt>
                <c:pt idx="4184">
                  <c:v>-0.10778799999999999</c:v>
                </c:pt>
                <c:pt idx="4185">
                  <c:v>9.3017600000000006E-2</c:v>
                </c:pt>
                <c:pt idx="4186">
                  <c:v>5.0781300000000001E-2</c:v>
                </c:pt>
                <c:pt idx="4187">
                  <c:v>0.13519300000000001</c:v>
                </c:pt>
                <c:pt idx="4188">
                  <c:v>0.10083</c:v>
                </c:pt>
                <c:pt idx="4189">
                  <c:v>-5.3893999999999997E-2</c:v>
                </c:pt>
                <c:pt idx="4190">
                  <c:v>7.2692900000000005E-2</c:v>
                </c:pt>
                <c:pt idx="4191">
                  <c:v>-7.4951199999999996E-2</c:v>
                </c:pt>
                <c:pt idx="4192" formatCode="0.00E+00">
                  <c:v>-1.5258800000000001E-3</c:v>
                </c:pt>
                <c:pt idx="4193">
                  <c:v>0.167236</c:v>
                </c:pt>
                <c:pt idx="4194">
                  <c:v>0.354736</c:v>
                </c:pt>
                <c:pt idx="4195">
                  <c:v>0.11956799999999999</c:v>
                </c:pt>
                <c:pt idx="4196" formatCode="0.00E+00">
                  <c:v>-7.8125E-3</c:v>
                </c:pt>
                <c:pt idx="4197">
                  <c:v>0.35082999999999998</c:v>
                </c:pt>
                <c:pt idx="4198">
                  <c:v>0.248474</c:v>
                </c:pt>
                <c:pt idx="4199">
                  <c:v>0.21643100000000001</c:v>
                </c:pt>
                <c:pt idx="4200">
                  <c:v>0.112549</c:v>
                </c:pt>
                <c:pt idx="4201">
                  <c:v>-3.0456500000000001E-2</c:v>
                </c:pt>
                <c:pt idx="4202">
                  <c:v>6.9580100000000006E-2</c:v>
                </c:pt>
                <c:pt idx="4203">
                  <c:v>0.27502399999999999</c:v>
                </c:pt>
                <c:pt idx="4204">
                  <c:v>0.16796900000000001</c:v>
                </c:pt>
                <c:pt idx="4205">
                  <c:v>4.9255399999999998E-2</c:v>
                </c:pt>
                <c:pt idx="4206">
                  <c:v>-0.43670700000000001</c:v>
                </c:pt>
                <c:pt idx="4207">
                  <c:v>-0.47967500000000002</c:v>
                </c:pt>
                <c:pt idx="4208">
                  <c:v>-0.43981900000000002</c:v>
                </c:pt>
                <c:pt idx="4209">
                  <c:v>-0.56713899999999995</c:v>
                </c:pt>
                <c:pt idx="4210">
                  <c:v>-0.53198199999999995</c:v>
                </c:pt>
                <c:pt idx="4211">
                  <c:v>-0.62811300000000003</c:v>
                </c:pt>
                <c:pt idx="4212">
                  <c:v>-0.74371299999999996</c:v>
                </c:pt>
                <c:pt idx="4213">
                  <c:v>-0.72186300000000003</c:v>
                </c:pt>
                <c:pt idx="4214">
                  <c:v>-0.82031299999999996</c:v>
                </c:pt>
                <c:pt idx="4215">
                  <c:v>-0.734375</c:v>
                </c:pt>
                <c:pt idx="4216">
                  <c:v>-0.68823199999999995</c:v>
                </c:pt>
                <c:pt idx="4217">
                  <c:v>-0.73669399999999996</c:v>
                </c:pt>
                <c:pt idx="4218">
                  <c:v>-0.71875</c:v>
                </c:pt>
                <c:pt idx="4219">
                  <c:v>-0.82342499999999996</c:v>
                </c:pt>
                <c:pt idx="4220">
                  <c:v>-0.625</c:v>
                </c:pt>
                <c:pt idx="4221">
                  <c:v>-0.47967500000000002</c:v>
                </c:pt>
                <c:pt idx="4222">
                  <c:v>-0.30542000000000002</c:v>
                </c:pt>
                <c:pt idx="4223">
                  <c:v>-0.45153799999999999</c:v>
                </c:pt>
                <c:pt idx="4224">
                  <c:v>-0.100769</c:v>
                </c:pt>
                <c:pt idx="4225">
                  <c:v>-0.24371300000000001</c:v>
                </c:pt>
                <c:pt idx="4226">
                  <c:v>-0.18512000000000001</c:v>
                </c:pt>
                <c:pt idx="4227">
                  <c:v>-0.37811299999999998</c:v>
                </c:pt>
                <c:pt idx="4228">
                  <c:v>-0.17028799999999999</c:v>
                </c:pt>
                <c:pt idx="4229">
                  <c:v>-0.36169400000000002</c:v>
                </c:pt>
                <c:pt idx="4230">
                  <c:v>9.5336900000000002E-2</c:v>
                </c:pt>
                <c:pt idx="4231">
                  <c:v>0.120361</c:v>
                </c:pt>
                <c:pt idx="4232">
                  <c:v>0.28204299999999999</c:v>
                </c:pt>
                <c:pt idx="4233">
                  <c:v>6.8786600000000003E-2</c:v>
                </c:pt>
                <c:pt idx="4234">
                  <c:v>0.214111</c:v>
                </c:pt>
                <c:pt idx="4235">
                  <c:v>0.321106</c:v>
                </c:pt>
                <c:pt idx="4236">
                  <c:v>-5.2307100000000002E-2</c:v>
                </c:pt>
                <c:pt idx="4237">
                  <c:v>-0.78979500000000002</c:v>
                </c:pt>
                <c:pt idx="4238">
                  <c:v>-0.84295699999999996</c:v>
                </c:pt>
                <c:pt idx="4239">
                  <c:v>-1.1796899999999999</c:v>
                </c:pt>
                <c:pt idx="4240">
                  <c:v>-1.14764</c:v>
                </c:pt>
                <c:pt idx="4241">
                  <c:v>-1.1796899999999999</c:v>
                </c:pt>
                <c:pt idx="4242">
                  <c:v>-3.6867100000000002</c:v>
                </c:pt>
                <c:pt idx="4243">
                  <c:v>-55.1875</c:v>
                </c:pt>
                <c:pt idx="4244">
                  <c:v>-230.18199999999999</c:v>
                </c:pt>
                <c:pt idx="4245">
                  <c:v>-395.28899999999959</c:v>
                </c:pt>
                <c:pt idx="4246">
                  <c:v>-187.322</c:v>
                </c:pt>
                <c:pt idx="4247">
                  <c:v>222.62</c:v>
                </c:pt>
                <c:pt idx="4248">
                  <c:v>321.69499999999999</c:v>
                </c:pt>
                <c:pt idx="4249">
                  <c:v>318.77499999999992</c:v>
                </c:pt>
                <c:pt idx="4250">
                  <c:v>316.72199999999958</c:v>
                </c:pt>
                <c:pt idx="4251">
                  <c:v>318.60500000000002</c:v>
                </c:pt>
                <c:pt idx="4252">
                  <c:v>312.34800000000001</c:v>
                </c:pt>
                <c:pt idx="4253">
                  <c:v>299.85199999999992</c:v>
                </c:pt>
                <c:pt idx="4254">
                  <c:v>286.45299999999992</c:v>
                </c:pt>
                <c:pt idx="4255">
                  <c:v>273.65899999999999</c:v>
                </c:pt>
                <c:pt idx="4256">
                  <c:v>261.97199999999958</c:v>
                </c:pt>
                <c:pt idx="4257">
                  <c:v>250.798</c:v>
                </c:pt>
                <c:pt idx="4258">
                  <c:v>240.01599999999999</c:v>
                </c:pt>
                <c:pt idx="4259">
                  <c:v>230.44</c:v>
                </c:pt>
                <c:pt idx="4260">
                  <c:v>221.87299999999999</c:v>
                </c:pt>
                <c:pt idx="4261">
                  <c:v>214.54499999999999</c:v>
                </c:pt>
                <c:pt idx="4262">
                  <c:v>207.63</c:v>
                </c:pt>
                <c:pt idx="4263">
                  <c:v>201.517</c:v>
                </c:pt>
                <c:pt idx="4264">
                  <c:v>196.26</c:v>
                </c:pt>
                <c:pt idx="4265">
                  <c:v>191.85499999999999</c:v>
                </c:pt>
                <c:pt idx="4266">
                  <c:v>187.60400000000001</c:v>
                </c:pt>
                <c:pt idx="4267">
                  <c:v>184.20500000000001</c:v>
                </c:pt>
                <c:pt idx="4268">
                  <c:v>181.041</c:v>
                </c:pt>
                <c:pt idx="4269">
                  <c:v>178.32499999999999</c:v>
                </c:pt>
                <c:pt idx="4270">
                  <c:v>175.85</c:v>
                </c:pt>
                <c:pt idx="4271">
                  <c:v>173.959</c:v>
                </c:pt>
                <c:pt idx="4272">
                  <c:v>172.09399999999999</c:v>
                </c:pt>
                <c:pt idx="4273">
                  <c:v>170.79300000000001</c:v>
                </c:pt>
                <c:pt idx="4274">
                  <c:v>169.55199999999999</c:v>
                </c:pt>
                <c:pt idx="4275">
                  <c:v>168.477</c:v>
                </c:pt>
                <c:pt idx="4276">
                  <c:v>167.36</c:v>
                </c:pt>
                <c:pt idx="4277">
                  <c:v>166.273</c:v>
                </c:pt>
                <c:pt idx="4278">
                  <c:v>165.61099999999999</c:v>
                </c:pt>
                <c:pt idx="4279">
                  <c:v>165.24100000000001</c:v>
                </c:pt>
                <c:pt idx="4280">
                  <c:v>164.80099999999999</c:v>
                </c:pt>
                <c:pt idx="4281">
                  <c:v>164.10499999999999</c:v>
                </c:pt>
                <c:pt idx="4282">
                  <c:v>163.69</c:v>
                </c:pt>
                <c:pt idx="4283">
                  <c:v>163.21</c:v>
                </c:pt>
                <c:pt idx="4284">
                  <c:v>163.185</c:v>
                </c:pt>
                <c:pt idx="4285">
                  <c:v>162.804</c:v>
                </c:pt>
                <c:pt idx="4286">
                  <c:v>162.51300000000001</c:v>
                </c:pt>
                <c:pt idx="4287">
                  <c:v>162.315</c:v>
                </c:pt>
                <c:pt idx="4288">
                  <c:v>161.85900000000001</c:v>
                </c:pt>
                <c:pt idx="4289">
                  <c:v>161.625</c:v>
                </c:pt>
                <c:pt idx="4290">
                  <c:v>161.43199999999999</c:v>
                </c:pt>
                <c:pt idx="4291">
                  <c:v>161.25</c:v>
                </c:pt>
                <c:pt idx="4292">
                  <c:v>161.148</c:v>
                </c:pt>
                <c:pt idx="4293">
                  <c:v>161.071</c:v>
                </c:pt>
                <c:pt idx="4294">
                  <c:v>160.874</c:v>
                </c:pt>
                <c:pt idx="4295">
                  <c:v>160.78100000000001</c:v>
                </c:pt>
                <c:pt idx="4296">
                  <c:v>160.642</c:v>
                </c:pt>
                <c:pt idx="4297">
                  <c:v>160.48699999999999</c:v>
                </c:pt>
                <c:pt idx="4298">
                  <c:v>160.25899999999999</c:v>
                </c:pt>
                <c:pt idx="4299">
                  <c:v>160.375</c:v>
                </c:pt>
                <c:pt idx="4300">
                  <c:v>160.256</c:v>
                </c:pt>
                <c:pt idx="4301">
                  <c:v>160.15899999999999</c:v>
                </c:pt>
                <c:pt idx="4302">
                  <c:v>160.17699999999999</c:v>
                </c:pt>
                <c:pt idx="4303">
                  <c:v>160.11000000000001</c:v>
                </c:pt>
                <c:pt idx="4304">
                  <c:v>159.89500000000001</c:v>
                </c:pt>
                <c:pt idx="4305">
                  <c:v>159.68199999999999</c:v>
                </c:pt>
                <c:pt idx="4306">
                  <c:v>159.893</c:v>
                </c:pt>
                <c:pt idx="4307">
                  <c:v>159.81</c:v>
                </c:pt>
                <c:pt idx="4308">
                  <c:v>159.768</c:v>
                </c:pt>
                <c:pt idx="4309">
                  <c:v>159.68</c:v>
                </c:pt>
                <c:pt idx="4310">
                  <c:v>159.589</c:v>
                </c:pt>
                <c:pt idx="4311">
                  <c:v>159.37700000000001</c:v>
                </c:pt>
                <c:pt idx="4312">
                  <c:v>159.274</c:v>
                </c:pt>
                <c:pt idx="4313">
                  <c:v>159.499</c:v>
                </c:pt>
                <c:pt idx="4314">
                  <c:v>159.25899999999999</c:v>
                </c:pt>
                <c:pt idx="4315">
                  <c:v>159.18</c:v>
                </c:pt>
                <c:pt idx="4316">
                  <c:v>159.333</c:v>
                </c:pt>
                <c:pt idx="4317">
                  <c:v>159.11699999999999</c:v>
                </c:pt>
                <c:pt idx="4318">
                  <c:v>159.096</c:v>
                </c:pt>
                <c:pt idx="4319">
                  <c:v>159.21</c:v>
                </c:pt>
                <c:pt idx="4320">
                  <c:v>159.196</c:v>
                </c:pt>
                <c:pt idx="4321">
                  <c:v>159.01</c:v>
                </c:pt>
                <c:pt idx="4322">
                  <c:v>158.92099999999999</c:v>
                </c:pt>
                <c:pt idx="4323">
                  <c:v>158.93</c:v>
                </c:pt>
                <c:pt idx="4324">
                  <c:v>158.88</c:v>
                </c:pt>
                <c:pt idx="4325">
                  <c:v>159.09100000000001</c:v>
                </c:pt>
                <c:pt idx="4326">
                  <c:v>158.78399999999999</c:v>
                </c:pt>
                <c:pt idx="4327">
                  <c:v>159.06399999999999</c:v>
                </c:pt>
                <c:pt idx="4328">
                  <c:v>158.89500000000001</c:v>
                </c:pt>
                <c:pt idx="4329">
                  <c:v>158.852</c:v>
                </c:pt>
                <c:pt idx="4330">
                  <c:v>158.779</c:v>
                </c:pt>
                <c:pt idx="4331">
                  <c:v>158.63900000000001</c:v>
                </c:pt>
                <c:pt idx="4332">
                  <c:v>158.74299999999999</c:v>
                </c:pt>
                <c:pt idx="4333">
                  <c:v>158.79900000000001</c:v>
                </c:pt>
                <c:pt idx="4334">
                  <c:v>158.69300000000001</c:v>
                </c:pt>
                <c:pt idx="4335">
                  <c:v>158.642</c:v>
                </c:pt>
                <c:pt idx="4336">
                  <c:v>158.54599999999999</c:v>
                </c:pt>
                <c:pt idx="4337">
                  <c:v>158.64599999999999</c:v>
                </c:pt>
                <c:pt idx="4338">
                  <c:v>158.65100000000001</c:v>
                </c:pt>
                <c:pt idx="4339">
                  <c:v>158.59700000000001</c:v>
                </c:pt>
                <c:pt idx="4340">
                  <c:v>158.73699999999999</c:v>
                </c:pt>
                <c:pt idx="4341">
                  <c:v>158.59200000000001</c:v>
                </c:pt>
                <c:pt idx="4342">
                  <c:v>158.47999999999999</c:v>
                </c:pt>
                <c:pt idx="4343">
                  <c:v>158.315</c:v>
                </c:pt>
                <c:pt idx="4344">
                  <c:v>158.649</c:v>
                </c:pt>
                <c:pt idx="4345">
                  <c:v>158.38900000000001</c:v>
                </c:pt>
                <c:pt idx="4346">
                  <c:v>158.17699999999999</c:v>
                </c:pt>
                <c:pt idx="4347">
                  <c:v>158.58000000000001</c:v>
                </c:pt>
                <c:pt idx="4348">
                  <c:v>158.47999999999999</c:v>
                </c:pt>
                <c:pt idx="4349">
                  <c:v>158.47300000000001</c:v>
                </c:pt>
                <c:pt idx="4350">
                  <c:v>158.15700000000001</c:v>
                </c:pt>
                <c:pt idx="4351">
                  <c:v>158.02600000000001</c:v>
                </c:pt>
                <c:pt idx="4352">
                  <c:v>158.072</c:v>
                </c:pt>
                <c:pt idx="4353">
                  <c:v>158.18899999999999</c:v>
                </c:pt>
                <c:pt idx="4354">
                  <c:v>158.19800000000001</c:v>
                </c:pt>
                <c:pt idx="4355">
                  <c:v>158.298</c:v>
                </c:pt>
                <c:pt idx="4356">
                  <c:v>158.45500000000001</c:v>
                </c:pt>
                <c:pt idx="4357">
                  <c:v>158.22499999999999</c:v>
                </c:pt>
                <c:pt idx="4358">
                  <c:v>158.36000000000001</c:v>
                </c:pt>
                <c:pt idx="4359">
                  <c:v>157.98400000000001</c:v>
                </c:pt>
                <c:pt idx="4360">
                  <c:v>158.25</c:v>
                </c:pt>
                <c:pt idx="4361">
                  <c:v>158.11500000000001</c:v>
                </c:pt>
                <c:pt idx="4362">
                  <c:v>158.095</c:v>
                </c:pt>
                <c:pt idx="4363">
                  <c:v>157.89099999999999</c:v>
                </c:pt>
                <c:pt idx="4364">
                  <c:v>158.34899999999999</c:v>
                </c:pt>
                <c:pt idx="4365">
                  <c:v>158.38399999999999</c:v>
                </c:pt>
                <c:pt idx="4366">
                  <c:v>158.16300000000001</c:v>
                </c:pt>
                <c:pt idx="4367">
                  <c:v>158.01900000000001</c:v>
                </c:pt>
                <c:pt idx="4368">
                  <c:v>158.12700000000001</c:v>
                </c:pt>
                <c:pt idx="4369">
                  <c:v>157.97999999999999</c:v>
                </c:pt>
                <c:pt idx="4370">
                  <c:v>157.87</c:v>
                </c:pt>
                <c:pt idx="4371">
                  <c:v>158.00899999999999</c:v>
                </c:pt>
                <c:pt idx="4372">
                  <c:v>157.86600000000001</c:v>
                </c:pt>
                <c:pt idx="4373">
                  <c:v>157.92599999999999</c:v>
                </c:pt>
                <c:pt idx="4374">
                  <c:v>158.03100000000001</c:v>
                </c:pt>
                <c:pt idx="4375">
                  <c:v>158.04900000000001</c:v>
                </c:pt>
                <c:pt idx="4376">
                  <c:v>157.99100000000001</c:v>
                </c:pt>
                <c:pt idx="4377">
                  <c:v>157.82400000000001</c:v>
                </c:pt>
                <c:pt idx="4378">
                  <c:v>157.87200000000001</c:v>
                </c:pt>
                <c:pt idx="4379">
                  <c:v>157.75299999999999</c:v>
                </c:pt>
                <c:pt idx="4380">
                  <c:v>157.94800000000001</c:v>
                </c:pt>
                <c:pt idx="4381">
                  <c:v>157.95699999999999</c:v>
                </c:pt>
                <c:pt idx="4382">
                  <c:v>158.00899999999999</c:v>
                </c:pt>
                <c:pt idx="4383">
                  <c:v>157.709</c:v>
                </c:pt>
                <c:pt idx="4384">
                  <c:v>157.90899999999999</c:v>
                </c:pt>
                <c:pt idx="4385">
                  <c:v>157.74700000000001</c:v>
                </c:pt>
                <c:pt idx="4386">
                  <c:v>157.51499999999999</c:v>
                </c:pt>
                <c:pt idx="4387">
                  <c:v>157.49700000000001</c:v>
                </c:pt>
                <c:pt idx="4388">
                  <c:v>157.77199999999999</c:v>
                </c:pt>
                <c:pt idx="4389">
                  <c:v>157.64599999999999</c:v>
                </c:pt>
                <c:pt idx="4390">
                  <c:v>157.77799999999999</c:v>
                </c:pt>
                <c:pt idx="4391">
                  <c:v>157.50200000000001</c:v>
                </c:pt>
                <c:pt idx="4392">
                  <c:v>157.547</c:v>
                </c:pt>
                <c:pt idx="4393">
                  <c:v>157.41800000000001</c:v>
                </c:pt>
                <c:pt idx="4394">
                  <c:v>157.45599999999999</c:v>
                </c:pt>
                <c:pt idx="4395">
                  <c:v>157.839</c:v>
                </c:pt>
                <c:pt idx="4396">
                  <c:v>157.75399999999999</c:v>
                </c:pt>
                <c:pt idx="4397">
                  <c:v>157.60900000000001</c:v>
                </c:pt>
                <c:pt idx="4398">
                  <c:v>157.62299999999999</c:v>
                </c:pt>
                <c:pt idx="4399">
                  <c:v>157.71700000000001</c:v>
                </c:pt>
                <c:pt idx="4400">
                  <c:v>157.75</c:v>
                </c:pt>
                <c:pt idx="4401">
                  <c:v>157.38999999999999</c:v>
                </c:pt>
                <c:pt idx="4402">
                  <c:v>157.607</c:v>
                </c:pt>
                <c:pt idx="4403">
                  <c:v>157.51900000000001</c:v>
                </c:pt>
                <c:pt idx="4404">
                  <c:v>157.48400000000001</c:v>
                </c:pt>
                <c:pt idx="4405">
                  <c:v>157.53899999999999</c:v>
                </c:pt>
                <c:pt idx="4406">
                  <c:v>157.44399999999999</c:v>
                </c:pt>
                <c:pt idx="4407">
                  <c:v>157.613</c:v>
                </c:pt>
                <c:pt idx="4408">
                  <c:v>157.565</c:v>
                </c:pt>
                <c:pt idx="4409">
                  <c:v>157.45599999999999</c:v>
                </c:pt>
                <c:pt idx="4410">
                  <c:v>157.589</c:v>
                </c:pt>
                <c:pt idx="4411">
                  <c:v>157.33799999999999</c:v>
                </c:pt>
                <c:pt idx="4412">
                  <c:v>157.304</c:v>
                </c:pt>
                <c:pt idx="4413">
                  <c:v>157.55500000000001</c:v>
                </c:pt>
                <c:pt idx="4414">
                  <c:v>157.55099999999999</c:v>
                </c:pt>
                <c:pt idx="4415">
                  <c:v>157.44999999999999</c:v>
                </c:pt>
                <c:pt idx="4416">
                  <c:v>157.512</c:v>
                </c:pt>
                <c:pt idx="4417">
                  <c:v>157.25200000000001</c:v>
                </c:pt>
                <c:pt idx="4418">
                  <c:v>157.369</c:v>
                </c:pt>
                <c:pt idx="4419">
                  <c:v>157.244</c:v>
                </c:pt>
                <c:pt idx="4420">
                  <c:v>157.37700000000001</c:v>
                </c:pt>
                <c:pt idx="4421">
                  <c:v>157.29300000000001</c:v>
                </c:pt>
                <c:pt idx="4422">
                  <c:v>157.291</c:v>
                </c:pt>
                <c:pt idx="4423">
                  <c:v>157.23400000000001</c:v>
                </c:pt>
                <c:pt idx="4424">
                  <c:v>157.43</c:v>
                </c:pt>
                <c:pt idx="4425">
                  <c:v>157.09800000000001</c:v>
                </c:pt>
                <c:pt idx="4426">
                  <c:v>157.19900000000001</c:v>
                </c:pt>
                <c:pt idx="4427">
                  <c:v>157.29599999999999</c:v>
                </c:pt>
                <c:pt idx="4428">
                  <c:v>157.209</c:v>
                </c:pt>
                <c:pt idx="4429">
                  <c:v>157.09200000000001</c:v>
                </c:pt>
                <c:pt idx="4430">
                  <c:v>157.279</c:v>
                </c:pt>
                <c:pt idx="4431">
                  <c:v>157.13900000000001</c:v>
                </c:pt>
                <c:pt idx="4432">
                  <c:v>157.114</c:v>
                </c:pt>
                <c:pt idx="4433">
                  <c:v>157.024</c:v>
                </c:pt>
                <c:pt idx="4434">
                  <c:v>157.12200000000001</c:v>
                </c:pt>
                <c:pt idx="4435">
                  <c:v>157.21600000000001</c:v>
                </c:pt>
                <c:pt idx="4436">
                  <c:v>157.06299999999999</c:v>
                </c:pt>
                <c:pt idx="4437">
                  <c:v>157.114</c:v>
                </c:pt>
                <c:pt idx="4438">
                  <c:v>157.102</c:v>
                </c:pt>
                <c:pt idx="4439">
                  <c:v>157.24100000000001</c:v>
                </c:pt>
                <c:pt idx="4440">
                  <c:v>157.04400000000001</c:v>
                </c:pt>
                <c:pt idx="4441">
                  <c:v>156.93600000000001</c:v>
                </c:pt>
                <c:pt idx="4442">
                  <c:v>157.102</c:v>
                </c:pt>
                <c:pt idx="4443">
                  <c:v>157.12899999999999</c:v>
                </c:pt>
                <c:pt idx="4444">
                  <c:v>157.05799999999999</c:v>
                </c:pt>
                <c:pt idx="4445">
                  <c:v>156.95099999999999</c:v>
                </c:pt>
                <c:pt idx="4446">
                  <c:v>157.14099999999999</c:v>
                </c:pt>
                <c:pt idx="4447">
                  <c:v>157.006</c:v>
                </c:pt>
                <c:pt idx="4448">
                  <c:v>157.066</c:v>
                </c:pt>
                <c:pt idx="4449">
                  <c:v>157.19499999999999</c:v>
                </c:pt>
                <c:pt idx="4450">
                  <c:v>156.99299999999999</c:v>
                </c:pt>
                <c:pt idx="4451">
                  <c:v>157.22300000000001</c:v>
                </c:pt>
                <c:pt idx="4452">
                  <c:v>157.024</c:v>
                </c:pt>
                <c:pt idx="4453">
                  <c:v>156.92599999999999</c:v>
                </c:pt>
                <c:pt idx="4454">
                  <c:v>156.89500000000001</c:v>
                </c:pt>
                <c:pt idx="4455">
                  <c:v>157.08099999999999</c:v>
                </c:pt>
                <c:pt idx="4456">
                  <c:v>157.053</c:v>
                </c:pt>
                <c:pt idx="4457">
                  <c:v>157.08099999999999</c:v>
                </c:pt>
                <c:pt idx="4458">
                  <c:v>156.91999999999999</c:v>
                </c:pt>
                <c:pt idx="4459">
                  <c:v>156.89599999999999</c:v>
                </c:pt>
                <c:pt idx="4460">
                  <c:v>157.02699999999999</c:v>
                </c:pt>
                <c:pt idx="4461">
                  <c:v>157.001</c:v>
                </c:pt>
                <c:pt idx="4462">
                  <c:v>156.91999999999999</c:v>
                </c:pt>
                <c:pt idx="4463">
                  <c:v>157.02099999999999</c:v>
                </c:pt>
                <c:pt idx="4464">
                  <c:v>156.81100000000001</c:v>
                </c:pt>
                <c:pt idx="4465">
                  <c:v>157.01</c:v>
                </c:pt>
                <c:pt idx="4466">
                  <c:v>156.559</c:v>
                </c:pt>
                <c:pt idx="4467">
                  <c:v>156.71700000000001</c:v>
                </c:pt>
                <c:pt idx="4468">
                  <c:v>157.041</c:v>
                </c:pt>
                <c:pt idx="4469">
                  <c:v>157.03399999999999</c:v>
                </c:pt>
                <c:pt idx="4470">
                  <c:v>156.816</c:v>
                </c:pt>
                <c:pt idx="4471">
                  <c:v>156.99799999999999</c:v>
                </c:pt>
                <c:pt idx="4472">
                  <c:v>156.738</c:v>
                </c:pt>
                <c:pt idx="4473">
                  <c:v>156.791</c:v>
                </c:pt>
                <c:pt idx="4474">
                  <c:v>156.62899999999999</c:v>
                </c:pt>
                <c:pt idx="4475">
                  <c:v>156.637</c:v>
                </c:pt>
                <c:pt idx="4476">
                  <c:v>156.649</c:v>
                </c:pt>
                <c:pt idx="4477">
                  <c:v>156.583</c:v>
                </c:pt>
                <c:pt idx="4478">
                  <c:v>156.864</c:v>
                </c:pt>
                <c:pt idx="4479">
                  <c:v>156.84800000000001</c:v>
                </c:pt>
                <c:pt idx="4480">
                  <c:v>156.727</c:v>
                </c:pt>
                <c:pt idx="4481">
                  <c:v>156.667</c:v>
                </c:pt>
                <c:pt idx="4482">
                  <c:v>156.79400000000001</c:v>
                </c:pt>
                <c:pt idx="4483">
                  <c:v>156.68799999999999</c:v>
                </c:pt>
                <c:pt idx="4484">
                  <c:v>156.65600000000001</c:v>
                </c:pt>
                <c:pt idx="4485">
                  <c:v>156.71799999999999</c:v>
                </c:pt>
                <c:pt idx="4486">
                  <c:v>156.48099999999999</c:v>
                </c:pt>
                <c:pt idx="4487">
                  <c:v>156.828</c:v>
                </c:pt>
                <c:pt idx="4488">
                  <c:v>156.679</c:v>
                </c:pt>
                <c:pt idx="4489">
                  <c:v>156.65199999999999</c:v>
                </c:pt>
                <c:pt idx="4490">
                  <c:v>156.50299999999999</c:v>
                </c:pt>
                <c:pt idx="4491">
                  <c:v>156.62899999999999</c:v>
                </c:pt>
                <c:pt idx="4492">
                  <c:v>156.44499999999999</c:v>
                </c:pt>
                <c:pt idx="4493">
                  <c:v>156.52199999999999</c:v>
                </c:pt>
                <c:pt idx="4494">
                  <c:v>156.667</c:v>
                </c:pt>
                <c:pt idx="4495">
                  <c:v>156.54599999999999</c:v>
                </c:pt>
                <c:pt idx="4496">
                  <c:v>156.39699999999999</c:v>
                </c:pt>
                <c:pt idx="4497">
                  <c:v>156.47800000000001</c:v>
                </c:pt>
                <c:pt idx="4498">
                  <c:v>156.5</c:v>
                </c:pt>
                <c:pt idx="4499">
                  <c:v>156.63499999999999</c:v>
                </c:pt>
                <c:pt idx="4500">
                  <c:v>156.49100000000001</c:v>
                </c:pt>
                <c:pt idx="4501">
                  <c:v>156.62</c:v>
                </c:pt>
                <c:pt idx="4502">
                  <c:v>156.62100000000001</c:v>
                </c:pt>
                <c:pt idx="4503">
                  <c:v>156.613</c:v>
                </c:pt>
                <c:pt idx="4504">
                  <c:v>156.67699999999999</c:v>
                </c:pt>
                <c:pt idx="4505">
                  <c:v>156.595</c:v>
                </c:pt>
                <c:pt idx="4506">
                  <c:v>156.34</c:v>
                </c:pt>
                <c:pt idx="4507">
                  <c:v>156.61699999999999</c:v>
                </c:pt>
                <c:pt idx="4508">
                  <c:v>156.63399999999999</c:v>
                </c:pt>
                <c:pt idx="4509">
                  <c:v>156.584</c:v>
                </c:pt>
                <c:pt idx="4510">
                  <c:v>156.559</c:v>
                </c:pt>
                <c:pt idx="4511">
                  <c:v>156.46899999999999</c:v>
                </c:pt>
                <c:pt idx="4512">
                  <c:v>156.43</c:v>
                </c:pt>
                <c:pt idx="4513">
                  <c:v>156.536</c:v>
                </c:pt>
                <c:pt idx="4514">
                  <c:v>156.661</c:v>
                </c:pt>
                <c:pt idx="4515">
                  <c:v>156.52600000000001</c:v>
                </c:pt>
                <c:pt idx="4516">
                  <c:v>156.37799999999999</c:v>
                </c:pt>
                <c:pt idx="4517">
                  <c:v>156.321</c:v>
                </c:pt>
                <c:pt idx="4518">
                  <c:v>156.42599999999999</c:v>
                </c:pt>
                <c:pt idx="4519">
                  <c:v>156.45099999999999</c:v>
                </c:pt>
                <c:pt idx="4520">
                  <c:v>156.678</c:v>
                </c:pt>
                <c:pt idx="4521">
                  <c:v>156.80600000000001</c:v>
                </c:pt>
                <c:pt idx="4522">
                  <c:v>156.333</c:v>
                </c:pt>
                <c:pt idx="4523">
                  <c:v>156.435</c:v>
                </c:pt>
                <c:pt idx="4524">
                  <c:v>156.376</c:v>
                </c:pt>
                <c:pt idx="4525">
                  <c:v>156.38800000000001</c:v>
                </c:pt>
                <c:pt idx="4526">
                  <c:v>156.38</c:v>
                </c:pt>
                <c:pt idx="4527">
                  <c:v>156.38</c:v>
                </c:pt>
                <c:pt idx="4528">
                  <c:v>156.37299999999999</c:v>
                </c:pt>
                <c:pt idx="4529">
                  <c:v>156.732</c:v>
                </c:pt>
                <c:pt idx="4530">
                  <c:v>156.53200000000001</c:v>
                </c:pt>
                <c:pt idx="4531">
                  <c:v>156.244</c:v>
                </c:pt>
                <c:pt idx="4532">
                  <c:v>156.18299999999999</c:v>
                </c:pt>
                <c:pt idx="4533">
                  <c:v>156.34800000000001</c:v>
                </c:pt>
                <c:pt idx="4534">
                  <c:v>156.33000000000001</c:v>
                </c:pt>
                <c:pt idx="4535">
                  <c:v>156.32300000000001</c:v>
                </c:pt>
                <c:pt idx="4536">
                  <c:v>156.39500000000001</c:v>
                </c:pt>
                <c:pt idx="4537">
                  <c:v>156.488</c:v>
                </c:pt>
                <c:pt idx="4538">
                  <c:v>156.429</c:v>
                </c:pt>
                <c:pt idx="4539">
                  <c:v>156.21</c:v>
                </c:pt>
                <c:pt idx="4540">
                  <c:v>156.505</c:v>
                </c:pt>
                <c:pt idx="4541">
                  <c:v>156.232</c:v>
                </c:pt>
                <c:pt idx="4542">
                  <c:v>156.518</c:v>
                </c:pt>
                <c:pt idx="4543">
                  <c:v>156.28100000000001</c:v>
                </c:pt>
                <c:pt idx="4544">
                  <c:v>156.245</c:v>
                </c:pt>
                <c:pt idx="4545">
                  <c:v>156.315</c:v>
                </c:pt>
                <c:pt idx="4546">
                  <c:v>156.19200000000001</c:v>
                </c:pt>
                <c:pt idx="4547">
                  <c:v>156.143</c:v>
                </c:pt>
                <c:pt idx="4548">
                  <c:v>156.292</c:v>
                </c:pt>
                <c:pt idx="4549">
                  <c:v>156.333</c:v>
                </c:pt>
                <c:pt idx="4550">
                  <c:v>156.245</c:v>
                </c:pt>
                <c:pt idx="4551">
                  <c:v>155.97300000000001</c:v>
                </c:pt>
                <c:pt idx="4552">
                  <c:v>156.24199999999999</c:v>
                </c:pt>
                <c:pt idx="4553">
                  <c:v>156.16200000000001</c:v>
                </c:pt>
                <c:pt idx="4554">
                  <c:v>156.173</c:v>
                </c:pt>
                <c:pt idx="4555">
                  <c:v>156.34</c:v>
                </c:pt>
                <c:pt idx="4556">
                  <c:v>156.19499999999999</c:v>
                </c:pt>
                <c:pt idx="4557">
                  <c:v>156.255</c:v>
                </c:pt>
                <c:pt idx="4558">
                  <c:v>156.25200000000001</c:v>
                </c:pt>
                <c:pt idx="4559">
                  <c:v>156.238</c:v>
                </c:pt>
                <c:pt idx="4560">
                  <c:v>156.24700000000001</c:v>
                </c:pt>
                <c:pt idx="4561">
                  <c:v>156.15899999999999</c:v>
                </c:pt>
                <c:pt idx="4562">
                  <c:v>156.19999999999999</c:v>
                </c:pt>
                <c:pt idx="4563">
                  <c:v>156.16</c:v>
                </c:pt>
                <c:pt idx="4564">
                  <c:v>156.114</c:v>
                </c:pt>
                <c:pt idx="4565">
                  <c:v>156.27500000000001</c:v>
                </c:pt>
                <c:pt idx="4566">
                  <c:v>156.191</c:v>
                </c:pt>
                <c:pt idx="4567">
                  <c:v>156.00899999999999</c:v>
                </c:pt>
                <c:pt idx="4568">
                  <c:v>156.46299999999999</c:v>
                </c:pt>
                <c:pt idx="4569">
                  <c:v>156.363</c:v>
                </c:pt>
                <c:pt idx="4570">
                  <c:v>156.23400000000001</c:v>
                </c:pt>
                <c:pt idx="4571">
                  <c:v>156.29300000000001</c:v>
                </c:pt>
                <c:pt idx="4572">
                  <c:v>156.33199999999999</c:v>
                </c:pt>
                <c:pt idx="4573">
                  <c:v>156.28100000000001</c:v>
                </c:pt>
                <c:pt idx="4574">
                  <c:v>156.309</c:v>
                </c:pt>
                <c:pt idx="4575">
                  <c:v>156.15299999999999</c:v>
                </c:pt>
                <c:pt idx="4576">
                  <c:v>156.13300000000001</c:v>
                </c:pt>
                <c:pt idx="4577">
                  <c:v>156.07300000000001</c:v>
                </c:pt>
                <c:pt idx="4578">
                  <c:v>156.04599999999999</c:v>
                </c:pt>
                <c:pt idx="4579">
                  <c:v>156.203</c:v>
                </c:pt>
                <c:pt idx="4580">
                  <c:v>156.113</c:v>
                </c:pt>
                <c:pt idx="4581">
                  <c:v>156.09100000000001</c:v>
                </c:pt>
                <c:pt idx="4582">
                  <c:v>155.816</c:v>
                </c:pt>
                <c:pt idx="4583">
                  <c:v>156.28100000000001</c:v>
                </c:pt>
                <c:pt idx="4584">
                  <c:v>156.36699999999999</c:v>
                </c:pt>
                <c:pt idx="4585">
                  <c:v>156.22999999999999</c:v>
                </c:pt>
                <c:pt idx="4586">
                  <c:v>155.851</c:v>
                </c:pt>
                <c:pt idx="4587">
                  <c:v>156.06100000000001</c:v>
                </c:pt>
                <c:pt idx="4588">
                  <c:v>156.10499999999999</c:v>
                </c:pt>
                <c:pt idx="4589">
                  <c:v>156.28</c:v>
                </c:pt>
                <c:pt idx="4590">
                  <c:v>156.11799999999999</c:v>
                </c:pt>
                <c:pt idx="4591">
                  <c:v>156.072</c:v>
                </c:pt>
                <c:pt idx="4592">
                  <c:v>156.15</c:v>
                </c:pt>
                <c:pt idx="4593">
                  <c:v>156.08500000000001</c:v>
                </c:pt>
                <c:pt idx="4594">
                  <c:v>156.286</c:v>
                </c:pt>
                <c:pt idx="4595">
                  <c:v>156.12</c:v>
                </c:pt>
                <c:pt idx="4596">
                  <c:v>156.11000000000001</c:v>
                </c:pt>
                <c:pt idx="4597">
                  <c:v>156.16300000000001</c:v>
                </c:pt>
                <c:pt idx="4598">
                  <c:v>156.024</c:v>
                </c:pt>
                <c:pt idx="4599">
                  <c:v>156.15199999999999</c:v>
                </c:pt>
                <c:pt idx="4600">
                  <c:v>156.005</c:v>
                </c:pt>
                <c:pt idx="4601">
                  <c:v>155.98400000000001</c:v>
                </c:pt>
                <c:pt idx="4602">
                  <c:v>156.02099999999999</c:v>
                </c:pt>
                <c:pt idx="4603">
                  <c:v>155.89699999999999</c:v>
                </c:pt>
                <c:pt idx="4604">
                  <c:v>156.07300000000001</c:v>
                </c:pt>
                <c:pt idx="4605">
                  <c:v>155.97200000000001</c:v>
                </c:pt>
                <c:pt idx="4606">
                  <c:v>155.893</c:v>
                </c:pt>
                <c:pt idx="4607">
                  <c:v>155.99199999999999</c:v>
                </c:pt>
                <c:pt idx="4608">
                  <c:v>156.126</c:v>
                </c:pt>
                <c:pt idx="4609">
                  <c:v>156.291</c:v>
                </c:pt>
                <c:pt idx="4610">
                  <c:v>155.9</c:v>
                </c:pt>
                <c:pt idx="4611">
                  <c:v>155.96199999999999</c:v>
                </c:pt>
                <c:pt idx="4612">
                  <c:v>156.18799999999999</c:v>
                </c:pt>
                <c:pt idx="4613">
                  <c:v>155.89099999999999</c:v>
                </c:pt>
                <c:pt idx="4614">
                  <c:v>156.05600000000001</c:v>
                </c:pt>
                <c:pt idx="4615">
                  <c:v>155.83699999999999</c:v>
                </c:pt>
                <c:pt idx="4616">
                  <c:v>156.09800000000001</c:v>
                </c:pt>
                <c:pt idx="4617">
                  <c:v>155.80600000000001</c:v>
                </c:pt>
                <c:pt idx="4618">
                  <c:v>155.989</c:v>
                </c:pt>
                <c:pt idx="4619">
                  <c:v>155.77199999999999</c:v>
                </c:pt>
                <c:pt idx="4620">
                  <c:v>156.101</c:v>
                </c:pt>
                <c:pt idx="4621">
                  <c:v>155.91499999999999</c:v>
                </c:pt>
                <c:pt idx="4622">
                  <c:v>156.06899999999999</c:v>
                </c:pt>
                <c:pt idx="4623">
                  <c:v>156.00700000000001</c:v>
                </c:pt>
                <c:pt idx="4624">
                  <c:v>155.822</c:v>
                </c:pt>
                <c:pt idx="4625">
                  <c:v>155.72499999999999</c:v>
                </c:pt>
                <c:pt idx="4626">
                  <c:v>156.018</c:v>
                </c:pt>
                <c:pt idx="4627">
                  <c:v>155.791</c:v>
                </c:pt>
                <c:pt idx="4628">
                  <c:v>155.83099999999999</c:v>
                </c:pt>
                <c:pt idx="4629">
                  <c:v>155.97999999999999</c:v>
                </c:pt>
                <c:pt idx="4630">
                  <c:v>156.078</c:v>
                </c:pt>
                <c:pt idx="4631">
                  <c:v>156.024</c:v>
                </c:pt>
                <c:pt idx="4632">
                  <c:v>155.94300000000001</c:v>
                </c:pt>
                <c:pt idx="4633">
                  <c:v>155.88800000000001</c:v>
                </c:pt>
                <c:pt idx="4634">
                  <c:v>156.05799999999999</c:v>
                </c:pt>
                <c:pt idx="4635">
                  <c:v>155.90600000000001</c:v>
                </c:pt>
                <c:pt idx="4636">
                  <c:v>155.923</c:v>
                </c:pt>
                <c:pt idx="4637">
                  <c:v>155.69399999999999</c:v>
                </c:pt>
                <c:pt idx="4638">
                  <c:v>155.82</c:v>
                </c:pt>
                <c:pt idx="4639">
                  <c:v>155.88399999999999</c:v>
                </c:pt>
                <c:pt idx="4640">
                  <c:v>155.827</c:v>
                </c:pt>
                <c:pt idx="4641">
                  <c:v>155.79400000000001</c:v>
                </c:pt>
                <c:pt idx="4642">
                  <c:v>155.821</c:v>
                </c:pt>
                <c:pt idx="4643">
                  <c:v>155.845</c:v>
                </c:pt>
                <c:pt idx="4644">
                  <c:v>155.959</c:v>
                </c:pt>
                <c:pt idx="4645">
                  <c:v>156.12700000000001</c:v>
                </c:pt>
                <c:pt idx="4646">
                  <c:v>155.97399999999999</c:v>
                </c:pt>
                <c:pt idx="4647">
                  <c:v>155.995</c:v>
                </c:pt>
                <c:pt idx="4648">
                  <c:v>156.08500000000001</c:v>
                </c:pt>
                <c:pt idx="4649">
                  <c:v>155.96700000000001</c:v>
                </c:pt>
                <c:pt idx="4650">
                  <c:v>155.77500000000001</c:v>
                </c:pt>
                <c:pt idx="4651">
                  <c:v>155.934</c:v>
                </c:pt>
                <c:pt idx="4652">
                  <c:v>155.78399999999999</c:v>
                </c:pt>
                <c:pt idx="4653">
                  <c:v>156.02000000000001</c:v>
                </c:pt>
                <c:pt idx="4654">
                  <c:v>156.101</c:v>
                </c:pt>
                <c:pt idx="4655">
                  <c:v>155.93899999999999</c:v>
                </c:pt>
                <c:pt idx="4656">
                  <c:v>155.79499999999999</c:v>
                </c:pt>
                <c:pt idx="4657">
                  <c:v>155.85499999999999</c:v>
                </c:pt>
                <c:pt idx="4658">
                  <c:v>155.88800000000001</c:v>
                </c:pt>
                <c:pt idx="4659">
                  <c:v>155.83000000000001</c:v>
                </c:pt>
                <c:pt idx="4660">
                  <c:v>155.834</c:v>
                </c:pt>
                <c:pt idx="4661">
                  <c:v>155.78700000000001</c:v>
                </c:pt>
                <c:pt idx="4662">
                  <c:v>155.696</c:v>
                </c:pt>
                <c:pt idx="4663">
                  <c:v>155.93700000000001</c:v>
                </c:pt>
                <c:pt idx="4664">
                  <c:v>155.97900000000001</c:v>
                </c:pt>
                <c:pt idx="4665">
                  <c:v>156.06</c:v>
                </c:pt>
                <c:pt idx="4666">
                  <c:v>155.881</c:v>
                </c:pt>
                <c:pt idx="4667">
                  <c:v>155.66</c:v>
                </c:pt>
                <c:pt idx="4668">
                  <c:v>155.82900000000001</c:v>
                </c:pt>
                <c:pt idx="4669">
                  <c:v>156.00700000000001</c:v>
                </c:pt>
                <c:pt idx="4670">
                  <c:v>155.678</c:v>
                </c:pt>
                <c:pt idx="4671">
                  <c:v>155.941</c:v>
                </c:pt>
                <c:pt idx="4672">
                  <c:v>155.98599999999999</c:v>
                </c:pt>
                <c:pt idx="4673">
                  <c:v>155.744</c:v>
                </c:pt>
                <c:pt idx="4674">
                  <c:v>155.88</c:v>
                </c:pt>
                <c:pt idx="4675">
                  <c:v>155.84</c:v>
                </c:pt>
                <c:pt idx="4676">
                  <c:v>155.863</c:v>
                </c:pt>
                <c:pt idx="4677">
                  <c:v>155.648</c:v>
                </c:pt>
                <c:pt idx="4678">
                  <c:v>156.01499999999999</c:v>
                </c:pt>
                <c:pt idx="4679">
                  <c:v>155.77199999999999</c:v>
                </c:pt>
                <c:pt idx="4680">
                  <c:v>155.60499999999999</c:v>
                </c:pt>
                <c:pt idx="4681">
                  <c:v>155.828</c:v>
                </c:pt>
                <c:pt idx="4682">
                  <c:v>155.74199999999999</c:v>
                </c:pt>
                <c:pt idx="4683">
                  <c:v>155.774</c:v>
                </c:pt>
                <c:pt idx="4684">
                  <c:v>155.79599999999999</c:v>
                </c:pt>
                <c:pt idx="4685">
                  <c:v>155.85599999999999</c:v>
                </c:pt>
                <c:pt idx="4686">
                  <c:v>155.77000000000001</c:v>
                </c:pt>
                <c:pt idx="4687">
                  <c:v>155.809</c:v>
                </c:pt>
                <c:pt idx="4688">
                  <c:v>155.709</c:v>
                </c:pt>
                <c:pt idx="4689">
                  <c:v>155.62</c:v>
                </c:pt>
                <c:pt idx="4690">
                  <c:v>155.727</c:v>
                </c:pt>
                <c:pt idx="4691">
                  <c:v>155.727</c:v>
                </c:pt>
                <c:pt idx="4692">
                  <c:v>155.691</c:v>
                </c:pt>
                <c:pt idx="4693">
                  <c:v>155.72200000000001</c:v>
                </c:pt>
                <c:pt idx="4694">
                  <c:v>155.62299999999999</c:v>
                </c:pt>
                <c:pt idx="4695">
                  <c:v>155.72800000000001</c:v>
                </c:pt>
                <c:pt idx="4696">
                  <c:v>155.88399999999999</c:v>
                </c:pt>
                <c:pt idx="4697">
                  <c:v>155.619</c:v>
                </c:pt>
                <c:pt idx="4698">
                  <c:v>155.78100000000001</c:v>
                </c:pt>
                <c:pt idx="4699">
                  <c:v>155.83500000000001</c:v>
                </c:pt>
                <c:pt idx="4700">
                  <c:v>155.64599999999999</c:v>
                </c:pt>
                <c:pt idx="4701">
                  <c:v>155.83600000000001</c:v>
                </c:pt>
                <c:pt idx="4702">
                  <c:v>155.839</c:v>
                </c:pt>
                <c:pt idx="4703">
                  <c:v>155.69</c:v>
                </c:pt>
                <c:pt idx="4704">
                  <c:v>155.72</c:v>
                </c:pt>
                <c:pt idx="4705">
                  <c:v>155.72499999999999</c:v>
                </c:pt>
                <c:pt idx="4706">
                  <c:v>156.12100000000001</c:v>
                </c:pt>
                <c:pt idx="4707">
                  <c:v>155.958</c:v>
                </c:pt>
                <c:pt idx="4708">
                  <c:v>155.77199999999999</c:v>
                </c:pt>
                <c:pt idx="4709">
                  <c:v>155.92699999999999</c:v>
                </c:pt>
                <c:pt idx="4710">
                  <c:v>155.86500000000001</c:v>
                </c:pt>
                <c:pt idx="4711">
                  <c:v>155.72800000000001</c:v>
                </c:pt>
                <c:pt idx="4712">
                  <c:v>155.74199999999999</c:v>
                </c:pt>
                <c:pt idx="4713">
                  <c:v>155.666</c:v>
                </c:pt>
                <c:pt idx="4714">
                  <c:v>155.73699999999999</c:v>
                </c:pt>
                <c:pt idx="4715">
                  <c:v>155.93899999999999</c:v>
                </c:pt>
                <c:pt idx="4716">
                  <c:v>155.90799999999999</c:v>
                </c:pt>
                <c:pt idx="4717">
                  <c:v>155.95500000000001</c:v>
                </c:pt>
                <c:pt idx="4718">
                  <c:v>155.91300000000001</c:v>
                </c:pt>
                <c:pt idx="4719">
                  <c:v>155.79499999999999</c:v>
                </c:pt>
                <c:pt idx="4720">
                  <c:v>155.63</c:v>
                </c:pt>
                <c:pt idx="4721">
                  <c:v>155.851</c:v>
                </c:pt>
                <c:pt idx="4722">
                  <c:v>155.81</c:v>
                </c:pt>
                <c:pt idx="4723">
                  <c:v>155.72800000000001</c:v>
                </c:pt>
                <c:pt idx="4724">
                  <c:v>155.88800000000001</c:v>
                </c:pt>
                <c:pt idx="4725">
                  <c:v>156.00299999999999</c:v>
                </c:pt>
                <c:pt idx="4726">
                  <c:v>155.69900000000001</c:v>
                </c:pt>
                <c:pt idx="4727">
                  <c:v>155.68899999999999</c:v>
                </c:pt>
                <c:pt idx="4728">
                  <c:v>155.61799999999999</c:v>
                </c:pt>
                <c:pt idx="4729">
                  <c:v>155.61000000000001</c:v>
                </c:pt>
                <c:pt idx="4730">
                  <c:v>155.66200000000001</c:v>
                </c:pt>
                <c:pt idx="4731">
                  <c:v>155.63300000000001</c:v>
                </c:pt>
                <c:pt idx="4732">
                  <c:v>155.52500000000001</c:v>
                </c:pt>
                <c:pt idx="4733">
                  <c:v>155.74</c:v>
                </c:pt>
                <c:pt idx="4734">
                  <c:v>155.74100000000001</c:v>
                </c:pt>
                <c:pt idx="4735">
                  <c:v>155.73099999999999</c:v>
                </c:pt>
                <c:pt idx="4736">
                  <c:v>155.50700000000001</c:v>
                </c:pt>
                <c:pt idx="4737">
                  <c:v>155.58699999999999</c:v>
                </c:pt>
                <c:pt idx="4738">
                  <c:v>155.821</c:v>
                </c:pt>
                <c:pt idx="4739">
                  <c:v>155.52500000000001</c:v>
                </c:pt>
                <c:pt idx="4740">
                  <c:v>155.72</c:v>
                </c:pt>
                <c:pt idx="4741">
                  <c:v>155.40100000000001</c:v>
                </c:pt>
                <c:pt idx="4742">
                  <c:v>155.75399999999999</c:v>
                </c:pt>
                <c:pt idx="4743">
                  <c:v>155.69499999999999</c:v>
                </c:pt>
                <c:pt idx="4744">
                  <c:v>155.48500000000001</c:v>
                </c:pt>
                <c:pt idx="4745">
                  <c:v>155.62799999999999</c:v>
                </c:pt>
                <c:pt idx="4746">
                  <c:v>155.68299999999999</c:v>
                </c:pt>
                <c:pt idx="4747">
                  <c:v>155.67400000000001</c:v>
                </c:pt>
                <c:pt idx="4748">
                  <c:v>155.73699999999999</c:v>
                </c:pt>
                <c:pt idx="4749">
                  <c:v>155.488</c:v>
                </c:pt>
                <c:pt idx="4750">
                  <c:v>155.76499999999999</c:v>
                </c:pt>
                <c:pt idx="4751">
                  <c:v>155.74799999999999</c:v>
                </c:pt>
                <c:pt idx="4752">
                  <c:v>155.542</c:v>
                </c:pt>
                <c:pt idx="4753">
                  <c:v>155.584</c:v>
                </c:pt>
                <c:pt idx="4754">
                  <c:v>155.65199999999999</c:v>
                </c:pt>
                <c:pt idx="4755">
                  <c:v>155.50700000000001</c:v>
                </c:pt>
                <c:pt idx="4756">
                  <c:v>155.762</c:v>
                </c:pt>
                <c:pt idx="4757">
                  <c:v>155.798</c:v>
                </c:pt>
                <c:pt idx="4758">
                  <c:v>155.751</c:v>
                </c:pt>
                <c:pt idx="4759">
                  <c:v>155.666</c:v>
                </c:pt>
                <c:pt idx="4760">
                  <c:v>155.69</c:v>
                </c:pt>
                <c:pt idx="4761">
                  <c:v>155.71</c:v>
                </c:pt>
                <c:pt idx="4762">
                  <c:v>155.34800000000001</c:v>
                </c:pt>
                <c:pt idx="4763">
                  <c:v>155.57900000000001</c:v>
                </c:pt>
                <c:pt idx="4764">
                  <c:v>155.70699999999999</c:v>
                </c:pt>
                <c:pt idx="4765">
                  <c:v>155.654</c:v>
                </c:pt>
                <c:pt idx="4766">
                  <c:v>156.005</c:v>
                </c:pt>
                <c:pt idx="4767">
                  <c:v>155.74299999999999</c:v>
                </c:pt>
                <c:pt idx="4768">
                  <c:v>155.636</c:v>
                </c:pt>
                <c:pt idx="4769">
                  <c:v>155.809</c:v>
                </c:pt>
                <c:pt idx="4770">
                  <c:v>155.70500000000001</c:v>
                </c:pt>
                <c:pt idx="4771">
                  <c:v>155.59399999999999</c:v>
                </c:pt>
                <c:pt idx="4772">
                  <c:v>155.59100000000001</c:v>
                </c:pt>
                <c:pt idx="4773">
                  <c:v>155.684</c:v>
                </c:pt>
                <c:pt idx="4774">
                  <c:v>155.47800000000001</c:v>
                </c:pt>
                <c:pt idx="4775">
                  <c:v>155.61099999999999</c:v>
                </c:pt>
                <c:pt idx="4776">
                  <c:v>155.83000000000001</c:v>
                </c:pt>
                <c:pt idx="4777">
                  <c:v>155.80799999999999</c:v>
                </c:pt>
                <c:pt idx="4778">
                  <c:v>155.59800000000001</c:v>
                </c:pt>
                <c:pt idx="4779">
                  <c:v>155.78399999999999</c:v>
                </c:pt>
                <c:pt idx="4780">
                  <c:v>155.61600000000001</c:v>
                </c:pt>
                <c:pt idx="4781">
                  <c:v>155.57300000000001</c:v>
                </c:pt>
                <c:pt idx="4782">
                  <c:v>155.53800000000001</c:v>
                </c:pt>
                <c:pt idx="4783">
                  <c:v>155.809</c:v>
                </c:pt>
                <c:pt idx="4784">
                  <c:v>155.96100000000001</c:v>
                </c:pt>
                <c:pt idx="4785">
                  <c:v>155.726</c:v>
                </c:pt>
                <c:pt idx="4786">
                  <c:v>155.733</c:v>
                </c:pt>
                <c:pt idx="4787">
                  <c:v>155.536</c:v>
                </c:pt>
                <c:pt idx="4788">
                  <c:v>155.66399999999999</c:v>
                </c:pt>
                <c:pt idx="4789">
                  <c:v>155.512</c:v>
                </c:pt>
                <c:pt idx="4790">
                  <c:v>155.779</c:v>
                </c:pt>
                <c:pt idx="4791">
                  <c:v>155.911</c:v>
                </c:pt>
                <c:pt idx="4792">
                  <c:v>155.82599999999999</c:v>
                </c:pt>
                <c:pt idx="4793">
                  <c:v>155.952</c:v>
                </c:pt>
                <c:pt idx="4794">
                  <c:v>155.815</c:v>
                </c:pt>
                <c:pt idx="4795">
                  <c:v>155.768</c:v>
                </c:pt>
                <c:pt idx="4796">
                  <c:v>155.666</c:v>
                </c:pt>
                <c:pt idx="4797">
                  <c:v>155.69200000000001</c:v>
                </c:pt>
                <c:pt idx="4798">
                  <c:v>155.64599999999999</c:v>
                </c:pt>
                <c:pt idx="4799">
                  <c:v>155.554</c:v>
                </c:pt>
                <c:pt idx="4800">
                  <c:v>155.71299999999999</c:v>
                </c:pt>
                <c:pt idx="4801">
                  <c:v>155.791</c:v>
                </c:pt>
                <c:pt idx="4802">
                  <c:v>155.76</c:v>
                </c:pt>
                <c:pt idx="4803">
                  <c:v>155.678</c:v>
                </c:pt>
                <c:pt idx="4804">
                  <c:v>155.62700000000001</c:v>
                </c:pt>
                <c:pt idx="4805">
                  <c:v>155.58500000000001</c:v>
                </c:pt>
                <c:pt idx="4806">
                  <c:v>155.79499999999999</c:v>
                </c:pt>
                <c:pt idx="4807">
                  <c:v>155.637</c:v>
                </c:pt>
                <c:pt idx="4808">
                  <c:v>155.69800000000001</c:v>
                </c:pt>
                <c:pt idx="4809">
                  <c:v>156.03200000000001</c:v>
                </c:pt>
                <c:pt idx="4810">
                  <c:v>155.72300000000001</c:v>
                </c:pt>
                <c:pt idx="4811">
                  <c:v>155.88800000000001</c:v>
                </c:pt>
                <c:pt idx="4812">
                  <c:v>155.684</c:v>
                </c:pt>
                <c:pt idx="4813">
                  <c:v>155.84399999999999</c:v>
                </c:pt>
                <c:pt idx="4814">
                  <c:v>155.84299999999999</c:v>
                </c:pt>
                <c:pt idx="4815">
                  <c:v>155.709</c:v>
                </c:pt>
                <c:pt idx="4816">
                  <c:v>155.87899999999999</c:v>
                </c:pt>
                <c:pt idx="4817">
                  <c:v>155.91900000000001</c:v>
                </c:pt>
                <c:pt idx="4818">
                  <c:v>155.881</c:v>
                </c:pt>
                <c:pt idx="4819">
                  <c:v>155.727</c:v>
                </c:pt>
                <c:pt idx="4820">
                  <c:v>155.76499999999999</c:v>
                </c:pt>
                <c:pt idx="4821">
                  <c:v>155.608</c:v>
                </c:pt>
                <c:pt idx="4822">
                  <c:v>155.67699999999999</c:v>
                </c:pt>
                <c:pt idx="4823">
                  <c:v>155.803</c:v>
                </c:pt>
                <c:pt idx="4824">
                  <c:v>155.95699999999999</c:v>
                </c:pt>
                <c:pt idx="4825">
                  <c:v>155.78399999999999</c:v>
                </c:pt>
                <c:pt idx="4826">
                  <c:v>155.85300000000001</c:v>
                </c:pt>
                <c:pt idx="4827">
                  <c:v>155.922</c:v>
                </c:pt>
                <c:pt idx="4828">
                  <c:v>156.011</c:v>
                </c:pt>
                <c:pt idx="4829">
                  <c:v>155.709</c:v>
                </c:pt>
                <c:pt idx="4830">
                  <c:v>155.953</c:v>
                </c:pt>
                <c:pt idx="4831">
                  <c:v>156.059</c:v>
                </c:pt>
                <c:pt idx="4832">
                  <c:v>156.47900000000001</c:v>
                </c:pt>
                <c:pt idx="4833">
                  <c:v>157.22</c:v>
                </c:pt>
                <c:pt idx="4834">
                  <c:v>156.79</c:v>
                </c:pt>
                <c:pt idx="4835">
                  <c:v>156.99100000000001</c:v>
                </c:pt>
                <c:pt idx="4836">
                  <c:v>156.94800000000001</c:v>
                </c:pt>
                <c:pt idx="4837">
                  <c:v>160.548</c:v>
                </c:pt>
                <c:pt idx="4838">
                  <c:v>263.82299999999992</c:v>
                </c:pt>
                <c:pt idx="4839">
                  <c:v>557.08199999999999</c:v>
                </c:pt>
                <c:pt idx="4840">
                  <c:v>840.03699999999958</c:v>
                </c:pt>
                <c:pt idx="4841">
                  <c:v>1048.74</c:v>
                </c:pt>
                <c:pt idx="4842">
                  <c:v>1042.57</c:v>
                </c:pt>
                <c:pt idx="4843">
                  <c:v>417.58</c:v>
                </c:pt>
                <c:pt idx="4844">
                  <c:v>-112.134</c:v>
                </c:pt>
                <c:pt idx="4845">
                  <c:v>-167.63</c:v>
                </c:pt>
                <c:pt idx="4846">
                  <c:v>-157.01599999999999</c:v>
                </c:pt>
                <c:pt idx="4847">
                  <c:v>-133.261</c:v>
                </c:pt>
                <c:pt idx="4848">
                  <c:v>-109.70399999999999</c:v>
                </c:pt>
                <c:pt idx="4849">
                  <c:v>-88.408600000000007</c:v>
                </c:pt>
                <c:pt idx="4850">
                  <c:v>-73.654700000000005</c:v>
                </c:pt>
                <c:pt idx="4851">
                  <c:v>-61.630400000000002</c:v>
                </c:pt>
                <c:pt idx="4852">
                  <c:v>-52.15</c:v>
                </c:pt>
                <c:pt idx="4853">
                  <c:v>-43.671100000000003</c:v>
                </c:pt>
                <c:pt idx="4854">
                  <c:v>-36.988300000000002</c:v>
                </c:pt>
                <c:pt idx="4855">
                  <c:v>-31.584399999999999</c:v>
                </c:pt>
                <c:pt idx="4856">
                  <c:v>-25.9968</c:v>
                </c:pt>
                <c:pt idx="4857">
                  <c:v>-21.648399999999999</c:v>
                </c:pt>
                <c:pt idx="4858">
                  <c:v>-18.110900000000001</c:v>
                </c:pt>
                <c:pt idx="4859">
                  <c:v>-16.1492</c:v>
                </c:pt>
                <c:pt idx="4860">
                  <c:v>-14.324199999999999</c:v>
                </c:pt>
                <c:pt idx="4861">
                  <c:v>-12.882</c:v>
                </c:pt>
                <c:pt idx="4862">
                  <c:v>-11.698399999999999</c:v>
                </c:pt>
                <c:pt idx="4863">
                  <c:v>-10.3851</c:v>
                </c:pt>
                <c:pt idx="4864">
                  <c:v>-9.257810000000001</c:v>
                </c:pt>
                <c:pt idx="4865">
                  <c:v>-8.2218599999999977</c:v>
                </c:pt>
                <c:pt idx="4866">
                  <c:v>-7.3538799999999966</c:v>
                </c:pt>
                <c:pt idx="4867">
                  <c:v>-6.8023099999999976</c:v>
                </c:pt>
                <c:pt idx="4868">
                  <c:v>-6.4328000000000003</c:v>
                </c:pt>
                <c:pt idx="4869">
                  <c:v>-6.1647899999999947</c:v>
                </c:pt>
                <c:pt idx="4870">
                  <c:v>-5.77576</c:v>
                </c:pt>
                <c:pt idx="4871">
                  <c:v>-5.3304400000000003</c:v>
                </c:pt>
                <c:pt idx="4872">
                  <c:v>-4.91479</c:v>
                </c:pt>
                <c:pt idx="4873">
                  <c:v>-4.2632399999999997</c:v>
                </c:pt>
                <c:pt idx="4874">
                  <c:v>-3.8702999999999981</c:v>
                </c:pt>
                <c:pt idx="4875">
                  <c:v>-3.5515099999999991</c:v>
                </c:pt>
                <c:pt idx="4876">
                  <c:v>-3.7913800000000002</c:v>
                </c:pt>
                <c:pt idx="4877">
                  <c:v>-3.6437400000000002</c:v>
                </c:pt>
                <c:pt idx="4878">
                  <c:v>-3.1906099999999991</c:v>
                </c:pt>
                <c:pt idx="4879">
                  <c:v>-3.1046800000000001</c:v>
                </c:pt>
                <c:pt idx="4880">
                  <c:v>-2.8483900000000002</c:v>
                </c:pt>
                <c:pt idx="4881">
                  <c:v>-2.47729</c:v>
                </c:pt>
                <c:pt idx="4882">
                  <c:v>-2.26172</c:v>
                </c:pt>
                <c:pt idx="4883">
                  <c:v>-2.2179600000000002</c:v>
                </c:pt>
                <c:pt idx="4884">
                  <c:v>-2.035159999999999</c:v>
                </c:pt>
                <c:pt idx="4885">
                  <c:v>-1.81873</c:v>
                </c:pt>
                <c:pt idx="4886">
                  <c:v>-1.9851099999999999</c:v>
                </c:pt>
                <c:pt idx="4887">
                  <c:v>-1.85388</c:v>
                </c:pt>
                <c:pt idx="4888">
                  <c:v>-1.87964</c:v>
                </c:pt>
                <c:pt idx="4889">
                  <c:v>-1.84137</c:v>
                </c:pt>
                <c:pt idx="4890">
                  <c:v>-1.8577900000000001</c:v>
                </c:pt>
                <c:pt idx="4891">
                  <c:v>-1.5132399999999999</c:v>
                </c:pt>
                <c:pt idx="4892">
                  <c:v>-1.3757299999999999</c:v>
                </c:pt>
                <c:pt idx="4893">
                  <c:v>-1.3265400000000001</c:v>
                </c:pt>
                <c:pt idx="4894">
                  <c:v>-1.1062000000000001</c:v>
                </c:pt>
                <c:pt idx="4895">
                  <c:v>-1.3781099999999999</c:v>
                </c:pt>
                <c:pt idx="4896">
                  <c:v>-1.34918</c:v>
                </c:pt>
                <c:pt idx="4897">
                  <c:v>-1.1343399999999999</c:v>
                </c:pt>
                <c:pt idx="4898">
                  <c:v>-0.93042000000000002</c:v>
                </c:pt>
                <c:pt idx="4899">
                  <c:v>-1.0788599999999999</c:v>
                </c:pt>
                <c:pt idx="4900">
                  <c:v>-0.84606899999999996</c:v>
                </c:pt>
                <c:pt idx="4901">
                  <c:v>-0.68359400000000003</c:v>
                </c:pt>
                <c:pt idx="4902">
                  <c:v>-0.78668199999999999</c:v>
                </c:pt>
                <c:pt idx="4903">
                  <c:v>-0.76483199999999996</c:v>
                </c:pt>
                <c:pt idx="4904">
                  <c:v>-0.69604500000000002</c:v>
                </c:pt>
                <c:pt idx="4905">
                  <c:v>-0.73046900000000003</c:v>
                </c:pt>
                <c:pt idx="4906">
                  <c:v>-0.77496299999999996</c:v>
                </c:pt>
                <c:pt idx="4907">
                  <c:v>-0.47106900000000002</c:v>
                </c:pt>
                <c:pt idx="4908">
                  <c:v>-0.75854500000000002</c:v>
                </c:pt>
                <c:pt idx="4909">
                  <c:v>-0.56640599999999997</c:v>
                </c:pt>
                <c:pt idx="4910">
                  <c:v>-0.65154999999999996</c:v>
                </c:pt>
                <c:pt idx="4911">
                  <c:v>-0.457764</c:v>
                </c:pt>
                <c:pt idx="4912">
                  <c:v>-0.29296899999999998</c:v>
                </c:pt>
                <c:pt idx="4913">
                  <c:v>-0.49841299999999999</c:v>
                </c:pt>
                <c:pt idx="4914">
                  <c:v>-0.30078100000000002</c:v>
                </c:pt>
                <c:pt idx="4915">
                  <c:v>-0.25781300000000001</c:v>
                </c:pt>
                <c:pt idx="4916">
                  <c:v>-0.45855699999999999</c:v>
                </c:pt>
                <c:pt idx="4917">
                  <c:v>-0.296875</c:v>
                </c:pt>
                <c:pt idx="4918">
                  <c:v>-0.34137000000000001</c:v>
                </c:pt>
                <c:pt idx="4919">
                  <c:v>-0.288269</c:v>
                </c:pt>
                <c:pt idx="4920">
                  <c:v>-0.36871300000000001</c:v>
                </c:pt>
                <c:pt idx="4921">
                  <c:v>-6.0913099999999998E-2</c:v>
                </c:pt>
                <c:pt idx="4922">
                  <c:v>-0.40777600000000003</c:v>
                </c:pt>
                <c:pt idx="4923">
                  <c:v>-0.30078100000000002</c:v>
                </c:pt>
                <c:pt idx="4924">
                  <c:v>-0.12573200000000001</c:v>
                </c:pt>
                <c:pt idx="4925">
                  <c:v>-1.79443E-2</c:v>
                </c:pt>
                <c:pt idx="4926">
                  <c:v>-0.12573200000000001</c:v>
                </c:pt>
                <c:pt idx="4927">
                  <c:v>-5.3893999999999997E-2</c:v>
                </c:pt>
                <c:pt idx="4928">
                  <c:v>-0.19372600000000001</c:v>
                </c:pt>
                <c:pt idx="4929">
                  <c:v>-0.174988</c:v>
                </c:pt>
                <c:pt idx="4930">
                  <c:v>-1.17188E-2</c:v>
                </c:pt>
                <c:pt idx="4931">
                  <c:v>-0.37652600000000003</c:v>
                </c:pt>
                <c:pt idx="4932">
                  <c:v>0.21954299999999999</c:v>
                </c:pt>
                <c:pt idx="4933">
                  <c:v>0.370361</c:v>
                </c:pt>
                <c:pt idx="4934">
                  <c:v>0.50390599999999997</c:v>
                </c:pt>
                <c:pt idx="4935">
                  <c:v>0.42504900000000001</c:v>
                </c:pt>
                <c:pt idx="4936">
                  <c:v>0.77032500000000004</c:v>
                </c:pt>
                <c:pt idx="4937">
                  <c:v>1.2922400000000001</c:v>
                </c:pt>
                <c:pt idx="4938">
                  <c:v>1.48285</c:v>
                </c:pt>
                <c:pt idx="4939">
                  <c:v>1.7703199999999999</c:v>
                </c:pt>
                <c:pt idx="4940">
                  <c:v>2.1609500000000001</c:v>
                </c:pt>
                <c:pt idx="4941">
                  <c:v>2.3531499999999981</c:v>
                </c:pt>
                <c:pt idx="4942">
                  <c:v>2.495359999999998</c:v>
                </c:pt>
                <c:pt idx="4943">
                  <c:v>2.2656299999999998</c:v>
                </c:pt>
                <c:pt idx="4944">
                  <c:v>2.29535</c:v>
                </c:pt>
                <c:pt idx="4945">
                  <c:v>2.35236</c:v>
                </c:pt>
                <c:pt idx="4946">
                  <c:v>2.2773400000000001</c:v>
                </c:pt>
                <c:pt idx="4947">
                  <c:v>1.66797</c:v>
                </c:pt>
                <c:pt idx="4948">
                  <c:v>0.98205600000000004</c:v>
                </c:pt>
                <c:pt idx="4949">
                  <c:v>0.83911100000000005</c:v>
                </c:pt>
                <c:pt idx="4950">
                  <c:v>0.66564900000000005</c:v>
                </c:pt>
                <c:pt idx="4951">
                  <c:v>0.63909899999999997</c:v>
                </c:pt>
                <c:pt idx="4952">
                  <c:v>0.50781299999999996</c:v>
                </c:pt>
                <c:pt idx="4953">
                  <c:v>0.73284899999999997</c:v>
                </c:pt>
                <c:pt idx="4954">
                  <c:v>0.94769300000000001</c:v>
                </c:pt>
                <c:pt idx="4955">
                  <c:v>1.12036</c:v>
                </c:pt>
                <c:pt idx="4956">
                  <c:v>1.27582</c:v>
                </c:pt>
                <c:pt idx="4957">
                  <c:v>0.23364299999999999</c:v>
                </c:pt>
                <c:pt idx="4958">
                  <c:v>-3.6682100000000002E-2</c:v>
                </c:pt>
                <c:pt idx="4959">
                  <c:v>-0.40698200000000001</c:v>
                </c:pt>
                <c:pt idx="4960">
                  <c:v>-0.63824499999999995</c:v>
                </c:pt>
                <c:pt idx="4961">
                  <c:v>-0.78979500000000002</c:v>
                </c:pt>
                <c:pt idx="4962">
                  <c:v>-0.850769</c:v>
                </c:pt>
                <c:pt idx="4963">
                  <c:v>-0.99920699999999996</c:v>
                </c:pt>
                <c:pt idx="4964">
                  <c:v>-0.82342499999999996</c:v>
                </c:pt>
                <c:pt idx="4965">
                  <c:v>-0.82733199999999996</c:v>
                </c:pt>
                <c:pt idx="4966">
                  <c:v>-0.95544399999999996</c:v>
                </c:pt>
                <c:pt idx="4967">
                  <c:v>-1.09918</c:v>
                </c:pt>
                <c:pt idx="4968">
                  <c:v>-1.22729</c:v>
                </c:pt>
                <c:pt idx="4969">
                  <c:v>-1.0343599999999999</c:v>
                </c:pt>
                <c:pt idx="4970">
                  <c:v>-1.0148299999999999</c:v>
                </c:pt>
                <c:pt idx="4971">
                  <c:v>-1.0163599999999999</c:v>
                </c:pt>
                <c:pt idx="4972">
                  <c:v>-1.2453000000000001</c:v>
                </c:pt>
                <c:pt idx="4973">
                  <c:v>-1.20313</c:v>
                </c:pt>
                <c:pt idx="4974">
                  <c:v>-1.1882299999999999</c:v>
                </c:pt>
                <c:pt idx="4975">
                  <c:v>-0.94604500000000002</c:v>
                </c:pt>
                <c:pt idx="4976">
                  <c:v>-1.1554599999999999</c:v>
                </c:pt>
                <c:pt idx="4977">
                  <c:v>0.35626200000000002</c:v>
                </c:pt>
                <c:pt idx="4978">
                  <c:v>-0.51483199999999996</c:v>
                </c:pt>
                <c:pt idx="4979">
                  <c:v>-0.1875</c:v>
                </c:pt>
                <c:pt idx="4980">
                  <c:v>-0.13671900000000001</c:v>
                </c:pt>
                <c:pt idx="4981">
                  <c:v>-7.4218800000000001E-2</c:v>
                </c:pt>
                <c:pt idx="4982">
                  <c:v>-0.115601</c:v>
                </c:pt>
                <c:pt idx="4983">
                  <c:v>7.1899400000000002E-2</c:v>
                </c:pt>
                <c:pt idx="4984">
                  <c:v>-0.106201</c:v>
                </c:pt>
                <c:pt idx="4985" formatCode="0.00E+00">
                  <c:v>1.58691E-3</c:v>
                </c:pt>
                <c:pt idx="4986">
                  <c:v>2.7343800000000001E-2</c:v>
                </c:pt>
                <c:pt idx="4987">
                  <c:v>0.30316199999999999</c:v>
                </c:pt>
                <c:pt idx="4988">
                  <c:v>-0.76635699999999995</c:v>
                </c:pt>
                <c:pt idx="4989">
                  <c:v>-0.80621299999999996</c:v>
                </c:pt>
                <c:pt idx="4990">
                  <c:v>-0.348389</c:v>
                </c:pt>
                <c:pt idx="4991">
                  <c:v>-0.39135700000000001</c:v>
                </c:pt>
                <c:pt idx="4992">
                  <c:v>-0.36010700000000001</c:v>
                </c:pt>
                <c:pt idx="4993">
                  <c:v>-0.62420699999999996</c:v>
                </c:pt>
                <c:pt idx="4994">
                  <c:v>-0.43200699999999997</c:v>
                </c:pt>
                <c:pt idx="4995">
                  <c:v>-0.36090100000000003</c:v>
                </c:pt>
                <c:pt idx="4996">
                  <c:v>-0.444519</c:v>
                </c:pt>
                <c:pt idx="4997">
                  <c:v>-1.32446E-2</c:v>
                </c:pt>
                <c:pt idx="4998">
                  <c:v>1.5719000000000001</c:v>
                </c:pt>
                <c:pt idx="4999">
                  <c:v>3.23285</c:v>
                </c:pt>
                <c:pt idx="5000">
                  <c:v>4.4390900000000002</c:v>
                </c:pt>
                <c:pt idx="5001">
                  <c:v>3.17035</c:v>
                </c:pt>
                <c:pt idx="5002">
                  <c:v>1.2820400000000001</c:v>
                </c:pt>
                <c:pt idx="5003">
                  <c:v>0.35394300000000001</c:v>
                </c:pt>
                <c:pt idx="5004">
                  <c:v>0.15551799999999999</c:v>
                </c:pt>
                <c:pt idx="5005">
                  <c:v>0.29614299999999999</c:v>
                </c:pt>
                <c:pt idx="5006" formatCode="0.00E+00">
                  <c:v>3.1738299999999999E-3</c:v>
                </c:pt>
                <c:pt idx="5007">
                  <c:v>0.25939899999999999</c:v>
                </c:pt>
                <c:pt idx="5008">
                  <c:v>0.305481</c:v>
                </c:pt>
                <c:pt idx="5009">
                  <c:v>-1.3148200000000001</c:v>
                </c:pt>
                <c:pt idx="5010">
                  <c:v>-2.7656299999999998</c:v>
                </c:pt>
                <c:pt idx="5011">
                  <c:v>-3.3561999999999981</c:v>
                </c:pt>
                <c:pt idx="5012">
                  <c:v>-1.1109</c:v>
                </c:pt>
                <c:pt idx="5013">
                  <c:v>0.75</c:v>
                </c:pt>
                <c:pt idx="5014">
                  <c:v>1.48126</c:v>
                </c:pt>
                <c:pt idx="5015">
                  <c:v>1.80396</c:v>
                </c:pt>
                <c:pt idx="5016">
                  <c:v>1.77112</c:v>
                </c:pt>
                <c:pt idx="5017">
                  <c:v>1.61487</c:v>
                </c:pt>
                <c:pt idx="5018">
                  <c:v>1.73987</c:v>
                </c:pt>
                <c:pt idx="5019">
                  <c:v>1.6156600000000001</c:v>
                </c:pt>
                <c:pt idx="5020">
                  <c:v>1.57111</c:v>
                </c:pt>
                <c:pt idx="5021">
                  <c:v>1.44458</c:v>
                </c:pt>
                <c:pt idx="5022">
                  <c:v>1.75159</c:v>
                </c:pt>
                <c:pt idx="5023">
                  <c:v>1.90082</c:v>
                </c:pt>
                <c:pt idx="5024">
                  <c:v>1.8398399999999999</c:v>
                </c:pt>
                <c:pt idx="5025">
                  <c:v>1.9335899999999999</c:v>
                </c:pt>
                <c:pt idx="5026">
                  <c:v>2.0836199999999998</c:v>
                </c:pt>
                <c:pt idx="5027">
                  <c:v>1.9726600000000001</c:v>
                </c:pt>
                <c:pt idx="5028">
                  <c:v>1.93988</c:v>
                </c:pt>
                <c:pt idx="5029">
                  <c:v>1.97583</c:v>
                </c:pt>
                <c:pt idx="5030">
                  <c:v>1.96252</c:v>
                </c:pt>
                <c:pt idx="5031">
                  <c:v>2.018009999999999</c:v>
                </c:pt>
                <c:pt idx="5032">
                  <c:v>2.1039400000000001</c:v>
                </c:pt>
                <c:pt idx="5033">
                  <c:v>1.9070400000000001</c:v>
                </c:pt>
                <c:pt idx="5034">
                  <c:v>1.91876</c:v>
                </c:pt>
                <c:pt idx="5035">
                  <c:v>2.0922200000000002</c:v>
                </c:pt>
                <c:pt idx="5036">
                  <c:v>1.9680200000000001</c:v>
                </c:pt>
                <c:pt idx="5037">
                  <c:v>1.7359599999999999</c:v>
                </c:pt>
                <c:pt idx="5038">
                  <c:v>1.7984599999999999</c:v>
                </c:pt>
                <c:pt idx="5039">
                  <c:v>1.84613</c:v>
                </c:pt>
                <c:pt idx="5040">
                  <c:v>1.2336400000000001</c:v>
                </c:pt>
                <c:pt idx="5041">
                  <c:v>2.8476599999999981</c:v>
                </c:pt>
                <c:pt idx="5042">
                  <c:v>3.1171899999999999</c:v>
                </c:pt>
                <c:pt idx="5043">
                  <c:v>3.3914200000000001</c:v>
                </c:pt>
                <c:pt idx="5044">
                  <c:v>3.8875099999999998</c:v>
                </c:pt>
                <c:pt idx="5045">
                  <c:v>3.59375</c:v>
                </c:pt>
                <c:pt idx="5046">
                  <c:v>3.532039999999999</c:v>
                </c:pt>
                <c:pt idx="5047">
                  <c:v>3.54297</c:v>
                </c:pt>
                <c:pt idx="5048">
                  <c:v>3.3656600000000001</c:v>
                </c:pt>
                <c:pt idx="5049">
                  <c:v>3.0734900000000001</c:v>
                </c:pt>
                <c:pt idx="5050">
                  <c:v>2.7492700000000001</c:v>
                </c:pt>
                <c:pt idx="5051">
                  <c:v>1.4867600000000001</c:v>
                </c:pt>
                <c:pt idx="5052">
                  <c:v>0.92657500000000004</c:v>
                </c:pt>
                <c:pt idx="5053">
                  <c:v>0.67266800000000004</c:v>
                </c:pt>
                <c:pt idx="5054">
                  <c:v>0.75470000000000004</c:v>
                </c:pt>
                <c:pt idx="5055">
                  <c:v>0.83129900000000001</c:v>
                </c:pt>
                <c:pt idx="5056">
                  <c:v>0.75470000000000004</c:v>
                </c:pt>
                <c:pt idx="5057">
                  <c:v>1.1906699999999999</c:v>
                </c:pt>
                <c:pt idx="5058">
                  <c:v>0.96801800000000005</c:v>
                </c:pt>
                <c:pt idx="5059">
                  <c:v>0.430481</c:v>
                </c:pt>
                <c:pt idx="5060">
                  <c:v>0.146118</c:v>
                </c:pt>
                <c:pt idx="5061">
                  <c:v>0.36328100000000002</c:v>
                </c:pt>
                <c:pt idx="5062">
                  <c:v>0.17657500000000001</c:v>
                </c:pt>
                <c:pt idx="5063">
                  <c:v>0.265625</c:v>
                </c:pt>
                <c:pt idx="5064">
                  <c:v>0.44457999999999998</c:v>
                </c:pt>
                <c:pt idx="5065">
                  <c:v>0.56176800000000005</c:v>
                </c:pt>
                <c:pt idx="5066">
                  <c:v>0.37737999999999999</c:v>
                </c:pt>
                <c:pt idx="5067">
                  <c:v>0.26879900000000001</c:v>
                </c:pt>
                <c:pt idx="5068">
                  <c:v>0.23596200000000001</c:v>
                </c:pt>
                <c:pt idx="5069">
                  <c:v>7.5805700000000004E-2</c:v>
                </c:pt>
                <c:pt idx="5070">
                  <c:v>5.8593800000000001E-2</c:v>
                </c:pt>
                <c:pt idx="5071">
                  <c:v>8.59375E-2</c:v>
                </c:pt>
                <c:pt idx="5072">
                  <c:v>0.21801799999999999</c:v>
                </c:pt>
                <c:pt idx="5073">
                  <c:v>0.21093799999999999</c:v>
                </c:pt>
                <c:pt idx="5074">
                  <c:v>0.234375</c:v>
                </c:pt>
                <c:pt idx="5075">
                  <c:v>0.107056</c:v>
                </c:pt>
                <c:pt idx="5076">
                  <c:v>0.11096200000000001</c:v>
                </c:pt>
                <c:pt idx="5077">
                  <c:v>-1.4831499999999999E-2</c:v>
                </c:pt>
                <c:pt idx="5078">
                  <c:v>-0.164795</c:v>
                </c:pt>
                <c:pt idx="5079">
                  <c:v>0.68597399999999997</c:v>
                </c:pt>
                <c:pt idx="5080">
                  <c:v>0.73907500000000004</c:v>
                </c:pt>
                <c:pt idx="5081">
                  <c:v>0.70159899999999997</c:v>
                </c:pt>
                <c:pt idx="5082">
                  <c:v>0.61877400000000005</c:v>
                </c:pt>
                <c:pt idx="5083">
                  <c:v>0.35082999999999998</c:v>
                </c:pt>
                <c:pt idx="5084">
                  <c:v>0.34844999999999998</c:v>
                </c:pt>
                <c:pt idx="5085">
                  <c:v>0.31097399999999997</c:v>
                </c:pt>
                <c:pt idx="5086">
                  <c:v>0.33050499999999999</c:v>
                </c:pt>
                <c:pt idx="5087">
                  <c:v>0.29064899999999999</c:v>
                </c:pt>
                <c:pt idx="5088">
                  <c:v>0.44457999999999998</c:v>
                </c:pt>
                <c:pt idx="5089">
                  <c:v>0.30706800000000001</c:v>
                </c:pt>
                <c:pt idx="5090">
                  <c:v>0.25469999999999998</c:v>
                </c:pt>
                <c:pt idx="5091">
                  <c:v>0.48364299999999999</c:v>
                </c:pt>
                <c:pt idx="5092">
                  <c:v>7.7392600000000006E-2</c:v>
                </c:pt>
                <c:pt idx="5093">
                  <c:v>0.54925500000000005</c:v>
                </c:pt>
                <c:pt idx="5094">
                  <c:v>0.32269300000000001</c:v>
                </c:pt>
                <c:pt idx="5095">
                  <c:v>0.34924300000000003</c:v>
                </c:pt>
                <c:pt idx="5096">
                  <c:v>0.53363000000000005</c:v>
                </c:pt>
                <c:pt idx="5097">
                  <c:v>0.61877400000000005</c:v>
                </c:pt>
                <c:pt idx="5098">
                  <c:v>0.289856</c:v>
                </c:pt>
                <c:pt idx="5099">
                  <c:v>-4.2968800000000001E-2</c:v>
                </c:pt>
                <c:pt idx="5100">
                  <c:v>-0.21167</c:v>
                </c:pt>
                <c:pt idx="5101">
                  <c:v>-0.25390600000000002</c:v>
                </c:pt>
                <c:pt idx="5102" formatCode="0.00E+00">
                  <c:v>3.1738299999999999E-3</c:v>
                </c:pt>
                <c:pt idx="5103">
                  <c:v>1.5625E-2</c:v>
                </c:pt>
                <c:pt idx="5104">
                  <c:v>1.0986299999999999E-2</c:v>
                </c:pt>
                <c:pt idx="5105">
                  <c:v>0.124268</c:v>
                </c:pt>
                <c:pt idx="5106">
                  <c:v>0.21643100000000001</c:v>
                </c:pt>
                <c:pt idx="5107">
                  <c:v>0.11096200000000001</c:v>
                </c:pt>
                <c:pt idx="5108">
                  <c:v>5.0781300000000001E-2</c:v>
                </c:pt>
                <c:pt idx="5109">
                  <c:v>-8.5143999999999997E-2</c:v>
                </c:pt>
                <c:pt idx="5110">
                  <c:v>0.36645499999999998</c:v>
                </c:pt>
                <c:pt idx="5111">
                  <c:v>0.53515599999999997</c:v>
                </c:pt>
                <c:pt idx="5112">
                  <c:v>0.40862999999999999</c:v>
                </c:pt>
                <c:pt idx="5113">
                  <c:v>0.76019300000000001</c:v>
                </c:pt>
                <c:pt idx="5114">
                  <c:v>0.64611799999999997</c:v>
                </c:pt>
                <c:pt idx="5115">
                  <c:v>0.65551800000000005</c:v>
                </c:pt>
                <c:pt idx="5116">
                  <c:v>0.821106</c:v>
                </c:pt>
                <c:pt idx="5117">
                  <c:v>0.75549299999999997</c:v>
                </c:pt>
                <c:pt idx="5118">
                  <c:v>0.68438699999999997</c:v>
                </c:pt>
                <c:pt idx="5119">
                  <c:v>0.99536100000000005</c:v>
                </c:pt>
                <c:pt idx="5120">
                  <c:v>0.97192400000000001</c:v>
                </c:pt>
                <c:pt idx="5121">
                  <c:v>1.04688</c:v>
                </c:pt>
                <c:pt idx="5122">
                  <c:v>1.16876</c:v>
                </c:pt>
                <c:pt idx="5123">
                  <c:v>1.23126</c:v>
                </c:pt>
                <c:pt idx="5124">
                  <c:v>1.2297400000000001</c:v>
                </c:pt>
                <c:pt idx="5125">
                  <c:v>0.85626199999999997</c:v>
                </c:pt>
                <c:pt idx="5126">
                  <c:v>1.31799</c:v>
                </c:pt>
                <c:pt idx="5127">
                  <c:v>1.0766</c:v>
                </c:pt>
                <c:pt idx="5128">
                  <c:v>1.3203100000000001</c:v>
                </c:pt>
                <c:pt idx="5129">
                  <c:v>1.12036</c:v>
                </c:pt>
                <c:pt idx="5130">
                  <c:v>1.08752</c:v>
                </c:pt>
                <c:pt idx="5131">
                  <c:v>1.2976700000000001</c:v>
                </c:pt>
                <c:pt idx="5132">
                  <c:v>1.1257900000000001</c:v>
                </c:pt>
                <c:pt idx="5133">
                  <c:v>1.6656500000000001</c:v>
                </c:pt>
                <c:pt idx="5134">
                  <c:v>2.0805099999999999</c:v>
                </c:pt>
                <c:pt idx="5135">
                  <c:v>2.08203</c:v>
                </c:pt>
                <c:pt idx="5136">
                  <c:v>2.0476700000000001</c:v>
                </c:pt>
                <c:pt idx="5137">
                  <c:v>2.1070600000000002</c:v>
                </c:pt>
                <c:pt idx="5138">
                  <c:v>2.02502</c:v>
                </c:pt>
                <c:pt idx="5139">
                  <c:v>1.91486</c:v>
                </c:pt>
                <c:pt idx="5140">
                  <c:v>2.0172099999999991</c:v>
                </c:pt>
                <c:pt idx="5141">
                  <c:v>2.05078</c:v>
                </c:pt>
                <c:pt idx="5142">
                  <c:v>2.3851900000000001</c:v>
                </c:pt>
                <c:pt idx="5143">
                  <c:v>2.3891</c:v>
                </c:pt>
                <c:pt idx="5144">
                  <c:v>2.421879999999998</c:v>
                </c:pt>
                <c:pt idx="5145">
                  <c:v>2.2773400000000001</c:v>
                </c:pt>
                <c:pt idx="5146">
                  <c:v>2.3625500000000001</c:v>
                </c:pt>
                <c:pt idx="5147">
                  <c:v>2.582819999999999</c:v>
                </c:pt>
                <c:pt idx="5148">
                  <c:v>2.2172200000000002</c:v>
                </c:pt>
                <c:pt idx="5149">
                  <c:v>2.2906499999999981</c:v>
                </c:pt>
                <c:pt idx="5150">
                  <c:v>2.66797</c:v>
                </c:pt>
                <c:pt idx="5151">
                  <c:v>2.56488</c:v>
                </c:pt>
                <c:pt idx="5152">
                  <c:v>2.4672200000000002</c:v>
                </c:pt>
                <c:pt idx="5153">
                  <c:v>2.475039999999999</c:v>
                </c:pt>
                <c:pt idx="5154">
                  <c:v>2.1976900000000001</c:v>
                </c:pt>
                <c:pt idx="5155">
                  <c:v>2.46252</c:v>
                </c:pt>
                <c:pt idx="5156">
                  <c:v>2.65863</c:v>
                </c:pt>
                <c:pt idx="5157">
                  <c:v>2.72736</c:v>
                </c:pt>
                <c:pt idx="5158">
                  <c:v>2.571899999999999</c:v>
                </c:pt>
                <c:pt idx="5159">
                  <c:v>2.68207</c:v>
                </c:pt>
                <c:pt idx="5160">
                  <c:v>2.5922200000000002</c:v>
                </c:pt>
                <c:pt idx="5161">
                  <c:v>2.392209999999996</c:v>
                </c:pt>
                <c:pt idx="5162">
                  <c:v>2.36877</c:v>
                </c:pt>
                <c:pt idx="5163">
                  <c:v>2.2883300000000002</c:v>
                </c:pt>
                <c:pt idx="5164">
                  <c:v>2.1867700000000001</c:v>
                </c:pt>
                <c:pt idx="5165">
                  <c:v>1.79297</c:v>
                </c:pt>
                <c:pt idx="5166">
                  <c:v>1.6171899999999999</c:v>
                </c:pt>
                <c:pt idx="5167">
                  <c:v>1.5531600000000001</c:v>
                </c:pt>
                <c:pt idx="5168">
                  <c:v>1.5632900000000001</c:v>
                </c:pt>
                <c:pt idx="5169">
                  <c:v>1.51953</c:v>
                </c:pt>
                <c:pt idx="5170">
                  <c:v>1.8539399999999999</c:v>
                </c:pt>
                <c:pt idx="5171">
                  <c:v>2.11646</c:v>
                </c:pt>
                <c:pt idx="5172">
                  <c:v>1.78125</c:v>
                </c:pt>
                <c:pt idx="5173">
                  <c:v>2.114069999999999</c:v>
                </c:pt>
                <c:pt idx="5174">
                  <c:v>2.0976599999999981</c:v>
                </c:pt>
                <c:pt idx="5175">
                  <c:v>1.8469199999999999</c:v>
                </c:pt>
                <c:pt idx="5176">
                  <c:v>1.8398399999999999</c:v>
                </c:pt>
                <c:pt idx="5177">
                  <c:v>1.8609599999999999</c:v>
                </c:pt>
                <c:pt idx="5178">
                  <c:v>1.9789399999999999</c:v>
                </c:pt>
                <c:pt idx="5179">
                  <c:v>1.93597</c:v>
                </c:pt>
                <c:pt idx="5180">
                  <c:v>2.05078</c:v>
                </c:pt>
                <c:pt idx="5181">
                  <c:v>1.90472</c:v>
                </c:pt>
                <c:pt idx="5182">
                  <c:v>2.0734900000000001</c:v>
                </c:pt>
                <c:pt idx="5183">
                  <c:v>2.0836199999999998</c:v>
                </c:pt>
                <c:pt idx="5184">
                  <c:v>2.1640600000000001</c:v>
                </c:pt>
                <c:pt idx="5185">
                  <c:v>2.2641</c:v>
                </c:pt>
                <c:pt idx="5186">
                  <c:v>2.21332</c:v>
                </c:pt>
                <c:pt idx="5187">
                  <c:v>2.1171899999999999</c:v>
                </c:pt>
                <c:pt idx="5188">
                  <c:v>2.0898400000000001</c:v>
                </c:pt>
                <c:pt idx="5189">
                  <c:v>1.8476600000000001</c:v>
                </c:pt>
                <c:pt idx="5190">
                  <c:v>2.1171899999999999</c:v>
                </c:pt>
                <c:pt idx="5191">
                  <c:v>1.9172400000000001</c:v>
                </c:pt>
                <c:pt idx="5192">
                  <c:v>2.0289299999999999</c:v>
                </c:pt>
                <c:pt idx="5193">
                  <c:v>1.9648399999999999</c:v>
                </c:pt>
                <c:pt idx="5194">
                  <c:v>2.0976599999999981</c:v>
                </c:pt>
                <c:pt idx="5195">
                  <c:v>1.92896</c:v>
                </c:pt>
                <c:pt idx="5196">
                  <c:v>2.0781299999999998</c:v>
                </c:pt>
                <c:pt idx="5197">
                  <c:v>2.015629999999998</c:v>
                </c:pt>
                <c:pt idx="5198">
                  <c:v>1.8156699999999999</c:v>
                </c:pt>
                <c:pt idx="5199">
                  <c:v>1.95862</c:v>
                </c:pt>
                <c:pt idx="5200">
                  <c:v>2.2141099999999998</c:v>
                </c:pt>
                <c:pt idx="5201">
                  <c:v>2.1867700000000001</c:v>
                </c:pt>
                <c:pt idx="5202">
                  <c:v>2.065669999999999</c:v>
                </c:pt>
                <c:pt idx="5203">
                  <c:v>2.07111</c:v>
                </c:pt>
                <c:pt idx="5204">
                  <c:v>1.9875499999999999</c:v>
                </c:pt>
                <c:pt idx="5205">
                  <c:v>2.21252</c:v>
                </c:pt>
                <c:pt idx="5206">
                  <c:v>1.9265699999999999</c:v>
                </c:pt>
                <c:pt idx="5207">
                  <c:v>2.111759999999999</c:v>
                </c:pt>
                <c:pt idx="5208">
                  <c:v>1.9539200000000001</c:v>
                </c:pt>
                <c:pt idx="5209">
                  <c:v>2.0859399999999999</c:v>
                </c:pt>
                <c:pt idx="5210">
                  <c:v>2.2055099999999999</c:v>
                </c:pt>
                <c:pt idx="5211">
                  <c:v>2.1242700000000001</c:v>
                </c:pt>
                <c:pt idx="5212">
                  <c:v>2.1695600000000002</c:v>
                </c:pt>
                <c:pt idx="5213">
                  <c:v>2.0632899999999998</c:v>
                </c:pt>
                <c:pt idx="5214">
                  <c:v>1.89063</c:v>
                </c:pt>
                <c:pt idx="5215">
                  <c:v>2.1469100000000001</c:v>
                </c:pt>
                <c:pt idx="5216">
                  <c:v>2.0859399999999999</c:v>
                </c:pt>
                <c:pt idx="5217">
                  <c:v>1.90082</c:v>
                </c:pt>
                <c:pt idx="5218">
                  <c:v>1.9859599999999999</c:v>
                </c:pt>
                <c:pt idx="5219">
                  <c:v>1.9726600000000001</c:v>
                </c:pt>
                <c:pt idx="5220">
                  <c:v>2.046879999999998</c:v>
                </c:pt>
                <c:pt idx="5221">
                  <c:v>1.99377</c:v>
                </c:pt>
                <c:pt idx="5222">
                  <c:v>2.07422</c:v>
                </c:pt>
                <c:pt idx="5223">
                  <c:v>1.8031600000000001</c:v>
                </c:pt>
                <c:pt idx="5224">
                  <c:v>1.8859900000000001</c:v>
                </c:pt>
                <c:pt idx="5225">
                  <c:v>1.6242700000000001</c:v>
                </c:pt>
                <c:pt idx="5226">
                  <c:v>1.8015699999999999</c:v>
                </c:pt>
                <c:pt idx="5227">
                  <c:v>1.6086400000000001</c:v>
                </c:pt>
                <c:pt idx="5228">
                  <c:v>1.9234599999999999</c:v>
                </c:pt>
                <c:pt idx="5229">
                  <c:v>1.9453100000000001</c:v>
                </c:pt>
                <c:pt idx="5230">
                  <c:v>1.9648399999999999</c:v>
                </c:pt>
                <c:pt idx="5231">
                  <c:v>2.1914099999999981</c:v>
                </c:pt>
                <c:pt idx="5232">
                  <c:v>1.7687999999999999</c:v>
                </c:pt>
                <c:pt idx="5233">
                  <c:v>1.7546999999999999</c:v>
                </c:pt>
                <c:pt idx="5234">
                  <c:v>1.84375</c:v>
                </c:pt>
                <c:pt idx="5235">
                  <c:v>1.7672099999999999</c:v>
                </c:pt>
                <c:pt idx="5236">
                  <c:v>1.80786</c:v>
                </c:pt>
                <c:pt idx="5237">
                  <c:v>2.0601799999999999</c:v>
                </c:pt>
                <c:pt idx="5238">
                  <c:v>1.7562899999999999</c:v>
                </c:pt>
                <c:pt idx="5239">
                  <c:v>1.9094199999999999</c:v>
                </c:pt>
                <c:pt idx="5240">
                  <c:v>1.7016</c:v>
                </c:pt>
                <c:pt idx="5241">
                  <c:v>1.77271</c:v>
                </c:pt>
                <c:pt idx="5242">
                  <c:v>1.98828</c:v>
                </c:pt>
                <c:pt idx="5243">
                  <c:v>1.81488</c:v>
                </c:pt>
                <c:pt idx="5244">
                  <c:v>2.0070800000000002</c:v>
                </c:pt>
                <c:pt idx="5245">
                  <c:v>2.0500500000000001</c:v>
                </c:pt>
                <c:pt idx="5246">
                  <c:v>1.88751</c:v>
                </c:pt>
                <c:pt idx="5247">
                  <c:v>1.75159</c:v>
                </c:pt>
                <c:pt idx="5248">
                  <c:v>1.6484399999999999</c:v>
                </c:pt>
                <c:pt idx="5249">
                  <c:v>1.78986</c:v>
                </c:pt>
                <c:pt idx="5250">
                  <c:v>2.0476700000000001</c:v>
                </c:pt>
                <c:pt idx="5251">
                  <c:v>1.95313</c:v>
                </c:pt>
                <c:pt idx="5252">
                  <c:v>1.6156600000000001</c:v>
                </c:pt>
                <c:pt idx="5253">
                  <c:v>1.84375</c:v>
                </c:pt>
                <c:pt idx="5254">
                  <c:v>2.051569999999999</c:v>
                </c:pt>
                <c:pt idx="5255">
                  <c:v>1.75708</c:v>
                </c:pt>
                <c:pt idx="5256">
                  <c:v>1.8742700000000001</c:v>
                </c:pt>
                <c:pt idx="5257">
                  <c:v>1.73126</c:v>
                </c:pt>
                <c:pt idx="5258">
                  <c:v>1.79376</c:v>
                </c:pt>
                <c:pt idx="5259">
                  <c:v>1.8500399999999999</c:v>
                </c:pt>
                <c:pt idx="5260">
                  <c:v>1.82813</c:v>
                </c:pt>
                <c:pt idx="5261">
                  <c:v>1.6609499999999999</c:v>
                </c:pt>
                <c:pt idx="5262">
                  <c:v>1.78674</c:v>
                </c:pt>
                <c:pt idx="5263">
                  <c:v>1.8625499999999999</c:v>
                </c:pt>
                <c:pt idx="5264">
                  <c:v>1.8531500000000001</c:v>
                </c:pt>
                <c:pt idx="5265">
                  <c:v>1.67737</c:v>
                </c:pt>
                <c:pt idx="5266">
                  <c:v>1.8609599999999999</c:v>
                </c:pt>
                <c:pt idx="5267">
                  <c:v>1.7609900000000001</c:v>
                </c:pt>
                <c:pt idx="5268">
                  <c:v>1.57813</c:v>
                </c:pt>
                <c:pt idx="5269">
                  <c:v>1.8203100000000001</c:v>
                </c:pt>
                <c:pt idx="5270">
                  <c:v>1.6289100000000001</c:v>
                </c:pt>
                <c:pt idx="5271">
                  <c:v>1.7844199999999999</c:v>
                </c:pt>
                <c:pt idx="5272">
                  <c:v>1.96252</c:v>
                </c:pt>
                <c:pt idx="5273">
                  <c:v>1.8781699999999999</c:v>
                </c:pt>
                <c:pt idx="5274">
                  <c:v>1.7421899999999999</c:v>
                </c:pt>
                <c:pt idx="5275">
                  <c:v>1.81488</c:v>
                </c:pt>
                <c:pt idx="5276">
                  <c:v>1.9664299999999999</c:v>
                </c:pt>
                <c:pt idx="5277">
                  <c:v>1.8531500000000001</c:v>
                </c:pt>
                <c:pt idx="5278">
                  <c:v>1.7734399999999999</c:v>
                </c:pt>
                <c:pt idx="5279">
                  <c:v>1.7234499999999999</c:v>
                </c:pt>
                <c:pt idx="5280">
                  <c:v>1.8258099999999999</c:v>
                </c:pt>
                <c:pt idx="5281">
                  <c:v>1.7421899999999999</c:v>
                </c:pt>
                <c:pt idx="5282">
                  <c:v>1.80548</c:v>
                </c:pt>
                <c:pt idx="5283">
                  <c:v>1.5671999999999999</c:v>
                </c:pt>
                <c:pt idx="5284">
                  <c:v>2.0531600000000001</c:v>
                </c:pt>
                <c:pt idx="5285">
                  <c:v>1.73987</c:v>
                </c:pt>
                <c:pt idx="5286">
                  <c:v>1.7648900000000001</c:v>
                </c:pt>
                <c:pt idx="5287">
                  <c:v>1.90002</c:v>
                </c:pt>
                <c:pt idx="5288">
                  <c:v>1.8297099999999999</c:v>
                </c:pt>
                <c:pt idx="5289">
                  <c:v>1.7094100000000001</c:v>
                </c:pt>
                <c:pt idx="5290">
                  <c:v>2.2375500000000001</c:v>
                </c:pt>
                <c:pt idx="5291">
                  <c:v>1.8226899999999999</c:v>
                </c:pt>
                <c:pt idx="5292">
                  <c:v>1.88208</c:v>
                </c:pt>
                <c:pt idx="5293">
                  <c:v>1.5500499999999999</c:v>
                </c:pt>
                <c:pt idx="5294">
                  <c:v>1.86877</c:v>
                </c:pt>
                <c:pt idx="5295">
                  <c:v>1.8219000000000001</c:v>
                </c:pt>
                <c:pt idx="5296">
                  <c:v>1.7148399999999999</c:v>
                </c:pt>
                <c:pt idx="5297">
                  <c:v>1.7289399999999999</c:v>
                </c:pt>
                <c:pt idx="5298">
                  <c:v>2.0414400000000001</c:v>
                </c:pt>
                <c:pt idx="5299">
                  <c:v>2.046879999999998</c:v>
                </c:pt>
                <c:pt idx="5300">
                  <c:v>2.0859399999999999</c:v>
                </c:pt>
                <c:pt idx="5301">
                  <c:v>1.97113</c:v>
                </c:pt>
                <c:pt idx="5302">
                  <c:v>2.231259999999998</c:v>
                </c:pt>
                <c:pt idx="5303">
                  <c:v>2.1640600000000001</c:v>
                </c:pt>
                <c:pt idx="5304">
                  <c:v>1.7976700000000001</c:v>
                </c:pt>
                <c:pt idx="5305">
                  <c:v>2.057859999999998</c:v>
                </c:pt>
                <c:pt idx="5306">
                  <c:v>2.296879999999998</c:v>
                </c:pt>
                <c:pt idx="5307">
                  <c:v>1.9648399999999999</c:v>
                </c:pt>
                <c:pt idx="5308">
                  <c:v>2.0859399999999999</c:v>
                </c:pt>
                <c:pt idx="5309">
                  <c:v>2.082819999999999</c:v>
                </c:pt>
                <c:pt idx="5310">
                  <c:v>2.2570800000000002</c:v>
                </c:pt>
                <c:pt idx="5311">
                  <c:v>2.1750500000000001</c:v>
                </c:pt>
                <c:pt idx="5312">
                  <c:v>2.03986</c:v>
                </c:pt>
                <c:pt idx="5313">
                  <c:v>2.2172200000000002</c:v>
                </c:pt>
                <c:pt idx="5314">
                  <c:v>2.364069999999999</c:v>
                </c:pt>
                <c:pt idx="5315">
                  <c:v>2.122679999999999</c:v>
                </c:pt>
                <c:pt idx="5316">
                  <c:v>1.86328</c:v>
                </c:pt>
                <c:pt idx="5317">
                  <c:v>1.9968900000000001</c:v>
                </c:pt>
                <c:pt idx="5318">
                  <c:v>2.13361</c:v>
                </c:pt>
                <c:pt idx="5319">
                  <c:v>1.9125399999999999</c:v>
                </c:pt>
                <c:pt idx="5320">
                  <c:v>1.7680100000000001</c:v>
                </c:pt>
                <c:pt idx="5321">
                  <c:v>1.96875</c:v>
                </c:pt>
                <c:pt idx="5322">
                  <c:v>2.03125</c:v>
                </c:pt>
                <c:pt idx="5323">
                  <c:v>2.01953</c:v>
                </c:pt>
                <c:pt idx="5324">
                  <c:v>2.026609999999998</c:v>
                </c:pt>
                <c:pt idx="5325">
                  <c:v>1.96722</c:v>
                </c:pt>
                <c:pt idx="5326">
                  <c:v>2.0234399999999999</c:v>
                </c:pt>
                <c:pt idx="5327">
                  <c:v>1.83362</c:v>
                </c:pt>
                <c:pt idx="5328">
                  <c:v>1.85938</c:v>
                </c:pt>
                <c:pt idx="5329">
                  <c:v>1.8984399999999999</c:v>
                </c:pt>
                <c:pt idx="5330">
                  <c:v>1.9140600000000001</c:v>
                </c:pt>
                <c:pt idx="5331">
                  <c:v>2.0789200000000001</c:v>
                </c:pt>
                <c:pt idx="5332">
                  <c:v>1.96332</c:v>
                </c:pt>
                <c:pt idx="5333">
                  <c:v>2.1203599999999998</c:v>
                </c:pt>
                <c:pt idx="5334">
                  <c:v>2.2781400000000001</c:v>
                </c:pt>
                <c:pt idx="5335">
                  <c:v>1.81958</c:v>
                </c:pt>
                <c:pt idx="5336">
                  <c:v>2.051569999999999</c:v>
                </c:pt>
                <c:pt idx="5337">
                  <c:v>1.9343900000000001</c:v>
                </c:pt>
                <c:pt idx="5338">
                  <c:v>1.9242600000000001</c:v>
                </c:pt>
                <c:pt idx="5339">
                  <c:v>1.8898900000000001</c:v>
                </c:pt>
                <c:pt idx="5340">
                  <c:v>1.96411</c:v>
                </c:pt>
                <c:pt idx="5341">
                  <c:v>1.77271</c:v>
                </c:pt>
                <c:pt idx="5342">
                  <c:v>2.1539299999999999</c:v>
                </c:pt>
                <c:pt idx="5343">
                  <c:v>1.6555200000000001</c:v>
                </c:pt>
                <c:pt idx="5344">
                  <c:v>1.9859599999999999</c:v>
                </c:pt>
                <c:pt idx="5345">
                  <c:v>1.84613</c:v>
                </c:pt>
                <c:pt idx="5346">
                  <c:v>1.8398399999999999</c:v>
                </c:pt>
                <c:pt idx="5347">
                  <c:v>1.63361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94D-E04B-BE41-555FE293D855}"/>
            </c:ext>
          </c:extLst>
        </c:ser>
        <c:ser>
          <c:idx val="1"/>
          <c:order val="1"/>
          <c:tx>
            <c:strRef>
              <c:f>'[HF3 em agrecan cinetica_ss.xlsx]HF3 em agrecan cinetica'!$C$1</c:f>
              <c:strCache>
                <c:ptCount val="1"/>
                <c:pt idx="0">
                  <c:v>Cycle=2_Fc=4-1_X</c:v>
                </c:pt>
              </c:strCache>
            </c:strRef>
          </c:tx>
          <c:spPr>
            <a:ln w="19050" cap="rnd" cmpd="sng" algn="ctr">
              <a:solidFill>
                <a:schemeClr val="accent2"/>
              </a:solidFill>
              <a:prstDash val="solid"/>
              <a:round/>
            </a:ln>
            <a:effectLst/>
          </c:spPr>
          <c:marker>
            <c:spPr>
              <a:solidFill>
                <a:schemeClr val="accent2"/>
              </a:solidFill>
              <a:ln w="6350" cap="flat" cmpd="sng" algn="ctr">
                <a:solidFill>
                  <a:schemeClr val="accent2"/>
                </a:solidFill>
                <a:prstDash val="solid"/>
                <a:round/>
              </a:ln>
              <a:effectLst/>
            </c:spPr>
          </c:marker>
          <c:xVal>
            <c:numRef>
              <c:f>'[HF3 em agrecan cinetica_ss.xlsx]HF3 em agrecan cinetica'!$A$2:$A$5361</c:f>
              <c:numCache>
                <c:formatCode>General</c:formatCode>
                <c:ptCount val="536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  <c:pt idx="200">
                  <c:v>20.100000000000001</c:v>
                </c:pt>
                <c:pt idx="201">
                  <c:v>20.2</c:v>
                </c:pt>
                <c:pt idx="202">
                  <c:v>20.3</c:v>
                </c:pt>
                <c:pt idx="203">
                  <c:v>20.399999999999999</c:v>
                </c:pt>
                <c:pt idx="204">
                  <c:v>20.5</c:v>
                </c:pt>
                <c:pt idx="205">
                  <c:v>20.6</c:v>
                </c:pt>
                <c:pt idx="206">
                  <c:v>20.7</c:v>
                </c:pt>
                <c:pt idx="207">
                  <c:v>20.8</c:v>
                </c:pt>
                <c:pt idx="208">
                  <c:v>20.9</c:v>
                </c:pt>
                <c:pt idx="209">
                  <c:v>21</c:v>
                </c:pt>
                <c:pt idx="210">
                  <c:v>21.1</c:v>
                </c:pt>
                <c:pt idx="211">
                  <c:v>21.2</c:v>
                </c:pt>
                <c:pt idx="212">
                  <c:v>21.3</c:v>
                </c:pt>
                <c:pt idx="213">
                  <c:v>21.4</c:v>
                </c:pt>
                <c:pt idx="214">
                  <c:v>21.5</c:v>
                </c:pt>
                <c:pt idx="215">
                  <c:v>21.6</c:v>
                </c:pt>
                <c:pt idx="216">
                  <c:v>21.7</c:v>
                </c:pt>
                <c:pt idx="217">
                  <c:v>21.8</c:v>
                </c:pt>
                <c:pt idx="218">
                  <c:v>21.9</c:v>
                </c:pt>
                <c:pt idx="219">
                  <c:v>22</c:v>
                </c:pt>
                <c:pt idx="220">
                  <c:v>22.1</c:v>
                </c:pt>
                <c:pt idx="221">
                  <c:v>22.2</c:v>
                </c:pt>
                <c:pt idx="222">
                  <c:v>22.3</c:v>
                </c:pt>
                <c:pt idx="223">
                  <c:v>22.4</c:v>
                </c:pt>
                <c:pt idx="224">
                  <c:v>22.5</c:v>
                </c:pt>
                <c:pt idx="225">
                  <c:v>22.6</c:v>
                </c:pt>
                <c:pt idx="226">
                  <c:v>22.7</c:v>
                </c:pt>
                <c:pt idx="227">
                  <c:v>22.8</c:v>
                </c:pt>
                <c:pt idx="228">
                  <c:v>22.9</c:v>
                </c:pt>
                <c:pt idx="229">
                  <c:v>23</c:v>
                </c:pt>
                <c:pt idx="230">
                  <c:v>23.1</c:v>
                </c:pt>
                <c:pt idx="231">
                  <c:v>23.2</c:v>
                </c:pt>
                <c:pt idx="232">
                  <c:v>23.3</c:v>
                </c:pt>
                <c:pt idx="233">
                  <c:v>23.4</c:v>
                </c:pt>
                <c:pt idx="234">
                  <c:v>23.5</c:v>
                </c:pt>
                <c:pt idx="235">
                  <c:v>23.6</c:v>
                </c:pt>
                <c:pt idx="236">
                  <c:v>23.7</c:v>
                </c:pt>
                <c:pt idx="237">
                  <c:v>23.8</c:v>
                </c:pt>
                <c:pt idx="238">
                  <c:v>23.9</c:v>
                </c:pt>
                <c:pt idx="239">
                  <c:v>24</c:v>
                </c:pt>
                <c:pt idx="240">
                  <c:v>24.1</c:v>
                </c:pt>
                <c:pt idx="241">
                  <c:v>24.2</c:v>
                </c:pt>
                <c:pt idx="242">
                  <c:v>24.3</c:v>
                </c:pt>
                <c:pt idx="243">
                  <c:v>24.4</c:v>
                </c:pt>
                <c:pt idx="244">
                  <c:v>24.5</c:v>
                </c:pt>
                <c:pt idx="245">
                  <c:v>24.6</c:v>
                </c:pt>
                <c:pt idx="246">
                  <c:v>24.7</c:v>
                </c:pt>
                <c:pt idx="247">
                  <c:v>24.8</c:v>
                </c:pt>
                <c:pt idx="248">
                  <c:v>24.9</c:v>
                </c:pt>
                <c:pt idx="249">
                  <c:v>25</c:v>
                </c:pt>
                <c:pt idx="250">
                  <c:v>25.1</c:v>
                </c:pt>
                <c:pt idx="251">
                  <c:v>25.2</c:v>
                </c:pt>
                <c:pt idx="252">
                  <c:v>25.3</c:v>
                </c:pt>
                <c:pt idx="253">
                  <c:v>25.4</c:v>
                </c:pt>
                <c:pt idx="254">
                  <c:v>25.5</c:v>
                </c:pt>
                <c:pt idx="255">
                  <c:v>25.6</c:v>
                </c:pt>
                <c:pt idx="256">
                  <c:v>25.7</c:v>
                </c:pt>
                <c:pt idx="257">
                  <c:v>25.8</c:v>
                </c:pt>
                <c:pt idx="258">
                  <c:v>25.9</c:v>
                </c:pt>
                <c:pt idx="259">
                  <c:v>26</c:v>
                </c:pt>
                <c:pt idx="260">
                  <c:v>26.1</c:v>
                </c:pt>
                <c:pt idx="261">
                  <c:v>26.2</c:v>
                </c:pt>
                <c:pt idx="262">
                  <c:v>26.3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26.8</c:v>
                </c:pt>
                <c:pt idx="268">
                  <c:v>26.9</c:v>
                </c:pt>
                <c:pt idx="269">
                  <c:v>27</c:v>
                </c:pt>
                <c:pt idx="270">
                  <c:v>27.1</c:v>
                </c:pt>
                <c:pt idx="271">
                  <c:v>27.2</c:v>
                </c:pt>
                <c:pt idx="272">
                  <c:v>27.3</c:v>
                </c:pt>
                <c:pt idx="273">
                  <c:v>27.4</c:v>
                </c:pt>
                <c:pt idx="274">
                  <c:v>27.5</c:v>
                </c:pt>
                <c:pt idx="275">
                  <c:v>27.6</c:v>
                </c:pt>
                <c:pt idx="276">
                  <c:v>27.7</c:v>
                </c:pt>
                <c:pt idx="277">
                  <c:v>27.8</c:v>
                </c:pt>
                <c:pt idx="278">
                  <c:v>27.9</c:v>
                </c:pt>
                <c:pt idx="279">
                  <c:v>28</c:v>
                </c:pt>
                <c:pt idx="280">
                  <c:v>28.1</c:v>
                </c:pt>
                <c:pt idx="281">
                  <c:v>28.2</c:v>
                </c:pt>
                <c:pt idx="282">
                  <c:v>28.3</c:v>
                </c:pt>
                <c:pt idx="283">
                  <c:v>28.4</c:v>
                </c:pt>
                <c:pt idx="284">
                  <c:v>28.5</c:v>
                </c:pt>
                <c:pt idx="285">
                  <c:v>28.6</c:v>
                </c:pt>
                <c:pt idx="286">
                  <c:v>28.7</c:v>
                </c:pt>
                <c:pt idx="287">
                  <c:v>28.8</c:v>
                </c:pt>
                <c:pt idx="288">
                  <c:v>28.9</c:v>
                </c:pt>
                <c:pt idx="289">
                  <c:v>29</c:v>
                </c:pt>
                <c:pt idx="290">
                  <c:v>29.1</c:v>
                </c:pt>
                <c:pt idx="291">
                  <c:v>29.2</c:v>
                </c:pt>
                <c:pt idx="292">
                  <c:v>29.3</c:v>
                </c:pt>
                <c:pt idx="293">
                  <c:v>29.4</c:v>
                </c:pt>
                <c:pt idx="294">
                  <c:v>29.5</c:v>
                </c:pt>
                <c:pt idx="295">
                  <c:v>29.6</c:v>
                </c:pt>
                <c:pt idx="296">
                  <c:v>29.7</c:v>
                </c:pt>
                <c:pt idx="297">
                  <c:v>29.8</c:v>
                </c:pt>
                <c:pt idx="298">
                  <c:v>29.9</c:v>
                </c:pt>
                <c:pt idx="299">
                  <c:v>30</c:v>
                </c:pt>
                <c:pt idx="300">
                  <c:v>30.1</c:v>
                </c:pt>
                <c:pt idx="301">
                  <c:v>30.2</c:v>
                </c:pt>
                <c:pt idx="302">
                  <c:v>30.3</c:v>
                </c:pt>
                <c:pt idx="303">
                  <c:v>30.4</c:v>
                </c:pt>
                <c:pt idx="304">
                  <c:v>30.5</c:v>
                </c:pt>
                <c:pt idx="305">
                  <c:v>30.6</c:v>
                </c:pt>
                <c:pt idx="306">
                  <c:v>30.7</c:v>
                </c:pt>
                <c:pt idx="307">
                  <c:v>30.8</c:v>
                </c:pt>
                <c:pt idx="308">
                  <c:v>30.9</c:v>
                </c:pt>
                <c:pt idx="309">
                  <c:v>31</c:v>
                </c:pt>
                <c:pt idx="310">
                  <c:v>31.1</c:v>
                </c:pt>
                <c:pt idx="311">
                  <c:v>31.2</c:v>
                </c:pt>
                <c:pt idx="312">
                  <c:v>31.3</c:v>
                </c:pt>
                <c:pt idx="313">
                  <c:v>31.4</c:v>
                </c:pt>
                <c:pt idx="314">
                  <c:v>31.5</c:v>
                </c:pt>
                <c:pt idx="315">
                  <c:v>31.6</c:v>
                </c:pt>
                <c:pt idx="316">
                  <c:v>31.7</c:v>
                </c:pt>
                <c:pt idx="317">
                  <c:v>31.8</c:v>
                </c:pt>
                <c:pt idx="318">
                  <c:v>31.9</c:v>
                </c:pt>
                <c:pt idx="319">
                  <c:v>32</c:v>
                </c:pt>
                <c:pt idx="320">
                  <c:v>32.1</c:v>
                </c:pt>
                <c:pt idx="321">
                  <c:v>32.200000000000003</c:v>
                </c:pt>
                <c:pt idx="322">
                  <c:v>32.300000000000011</c:v>
                </c:pt>
                <c:pt idx="323">
                  <c:v>32.4</c:v>
                </c:pt>
                <c:pt idx="324">
                  <c:v>32.5</c:v>
                </c:pt>
                <c:pt idx="325">
                  <c:v>32.6</c:v>
                </c:pt>
                <c:pt idx="326">
                  <c:v>32.700000000000003</c:v>
                </c:pt>
                <c:pt idx="327">
                  <c:v>32.800000000000011</c:v>
                </c:pt>
                <c:pt idx="328">
                  <c:v>32.9</c:v>
                </c:pt>
                <c:pt idx="329">
                  <c:v>33</c:v>
                </c:pt>
                <c:pt idx="330">
                  <c:v>33.1</c:v>
                </c:pt>
                <c:pt idx="331">
                  <c:v>33.200000000000003</c:v>
                </c:pt>
                <c:pt idx="332">
                  <c:v>33.300000000000011</c:v>
                </c:pt>
                <c:pt idx="333">
                  <c:v>33.4</c:v>
                </c:pt>
                <c:pt idx="334">
                  <c:v>33.5</c:v>
                </c:pt>
                <c:pt idx="335">
                  <c:v>33.6</c:v>
                </c:pt>
                <c:pt idx="336">
                  <c:v>33.700000000000003</c:v>
                </c:pt>
                <c:pt idx="337">
                  <c:v>33.800000000000011</c:v>
                </c:pt>
                <c:pt idx="338">
                  <c:v>33.9</c:v>
                </c:pt>
                <c:pt idx="339">
                  <c:v>34</c:v>
                </c:pt>
                <c:pt idx="340">
                  <c:v>34.1</c:v>
                </c:pt>
                <c:pt idx="341">
                  <c:v>34.200000000000003</c:v>
                </c:pt>
                <c:pt idx="342">
                  <c:v>34.300000000000011</c:v>
                </c:pt>
                <c:pt idx="343">
                  <c:v>34.4</c:v>
                </c:pt>
                <c:pt idx="344">
                  <c:v>34.5</c:v>
                </c:pt>
                <c:pt idx="345">
                  <c:v>34.6</c:v>
                </c:pt>
                <c:pt idx="346">
                  <c:v>34.700000000000003</c:v>
                </c:pt>
                <c:pt idx="347">
                  <c:v>34.800000000000011</c:v>
                </c:pt>
                <c:pt idx="348">
                  <c:v>34.9</c:v>
                </c:pt>
                <c:pt idx="349">
                  <c:v>35</c:v>
                </c:pt>
                <c:pt idx="350">
                  <c:v>35.1</c:v>
                </c:pt>
                <c:pt idx="351">
                  <c:v>35.200000000000003</c:v>
                </c:pt>
                <c:pt idx="352">
                  <c:v>35.300000000000011</c:v>
                </c:pt>
                <c:pt idx="353">
                  <c:v>35.4</c:v>
                </c:pt>
                <c:pt idx="354">
                  <c:v>35.5</c:v>
                </c:pt>
                <c:pt idx="355">
                  <c:v>35.6</c:v>
                </c:pt>
                <c:pt idx="356">
                  <c:v>35.700000000000003</c:v>
                </c:pt>
                <c:pt idx="357">
                  <c:v>35.800000000000011</c:v>
                </c:pt>
                <c:pt idx="358">
                  <c:v>35.9</c:v>
                </c:pt>
                <c:pt idx="359">
                  <c:v>36</c:v>
                </c:pt>
                <c:pt idx="360">
                  <c:v>36.1</c:v>
                </c:pt>
                <c:pt idx="361">
                  <c:v>36.200000000000003</c:v>
                </c:pt>
                <c:pt idx="362">
                  <c:v>36.300000000000011</c:v>
                </c:pt>
                <c:pt idx="363">
                  <c:v>36.4</c:v>
                </c:pt>
                <c:pt idx="364">
                  <c:v>36.5</c:v>
                </c:pt>
                <c:pt idx="365">
                  <c:v>36.6</c:v>
                </c:pt>
                <c:pt idx="366">
                  <c:v>36.700000000000003</c:v>
                </c:pt>
                <c:pt idx="367">
                  <c:v>36.800000000000011</c:v>
                </c:pt>
                <c:pt idx="368">
                  <c:v>36.9</c:v>
                </c:pt>
                <c:pt idx="369">
                  <c:v>37</c:v>
                </c:pt>
                <c:pt idx="370">
                  <c:v>37.1</c:v>
                </c:pt>
                <c:pt idx="371">
                  <c:v>37.200000000000003</c:v>
                </c:pt>
                <c:pt idx="372">
                  <c:v>37.300000000000011</c:v>
                </c:pt>
                <c:pt idx="373">
                  <c:v>37.4</c:v>
                </c:pt>
                <c:pt idx="374">
                  <c:v>37.5</c:v>
                </c:pt>
                <c:pt idx="375">
                  <c:v>37.6</c:v>
                </c:pt>
                <c:pt idx="376">
                  <c:v>37.700000000000003</c:v>
                </c:pt>
                <c:pt idx="377">
                  <c:v>37.800000000000011</c:v>
                </c:pt>
                <c:pt idx="378">
                  <c:v>37.9</c:v>
                </c:pt>
                <c:pt idx="379">
                  <c:v>38</c:v>
                </c:pt>
                <c:pt idx="380">
                  <c:v>38.1</c:v>
                </c:pt>
                <c:pt idx="381">
                  <c:v>38.200000000000003</c:v>
                </c:pt>
                <c:pt idx="382">
                  <c:v>38.300000000000011</c:v>
                </c:pt>
                <c:pt idx="383">
                  <c:v>38.4</c:v>
                </c:pt>
                <c:pt idx="384">
                  <c:v>38.5</c:v>
                </c:pt>
                <c:pt idx="385">
                  <c:v>38.6</c:v>
                </c:pt>
                <c:pt idx="386">
                  <c:v>38.700000000000003</c:v>
                </c:pt>
                <c:pt idx="387">
                  <c:v>38.800000000000011</c:v>
                </c:pt>
                <c:pt idx="388">
                  <c:v>38.9</c:v>
                </c:pt>
                <c:pt idx="389">
                  <c:v>39</c:v>
                </c:pt>
                <c:pt idx="390">
                  <c:v>39.1</c:v>
                </c:pt>
                <c:pt idx="391">
                  <c:v>39.200000000000003</c:v>
                </c:pt>
                <c:pt idx="392">
                  <c:v>39.300000000000011</c:v>
                </c:pt>
                <c:pt idx="393">
                  <c:v>39.4</c:v>
                </c:pt>
                <c:pt idx="394">
                  <c:v>39.5</c:v>
                </c:pt>
                <c:pt idx="395">
                  <c:v>39.6</c:v>
                </c:pt>
                <c:pt idx="396">
                  <c:v>39.700000000000003</c:v>
                </c:pt>
                <c:pt idx="397">
                  <c:v>39.800000000000011</c:v>
                </c:pt>
                <c:pt idx="398">
                  <c:v>39.9</c:v>
                </c:pt>
                <c:pt idx="399">
                  <c:v>40</c:v>
                </c:pt>
                <c:pt idx="400">
                  <c:v>40.1</c:v>
                </c:pt>
                <c:pt idx="401">
                  <c:v>40.200000000000003</c:v>
                </c:pt>
                <c:pt idx="402">
                  <c:v>40.300000000000011</c:v>
                </c:pt>
                <c:pt idx="403">
                  <c:v>40.4</c:v>
                </c:pt>
                <c:pt idx="404">
                  <c:v>40.5</c:v>
                </c:pt>
                <c:pt idx="405">
                  <c:v>40.6</c:v>
                </c:pt>
                <c:pt idx="406">
                  <c:v>40.700000000000003</c:v>
                </c:pt>
                <c:pt idx="407">
                  <c:v>40.800000000000011</c:v>
                </c:pt>
                <c:pt idx="408">
                  <c:v>40.9</c:v>
                </c:pt>
                <c:pt idx="409">
                  <c:v>41</c:v>
                </c:pt>
                <c:pt idx="410">
                  <c:v>41.1</c:v>
                </c:pt>
                <c:pt idx="411">
                  <c:v>41.2</c:v>
                </c:pt>
                <c:pt idx="412">
                  <c:v>41.3</c:v>
                </c:pt>
                <c:pt idx="413">
                  <c:v>41.4</c:v>
                </c:pt>
                <c:pt idx="414">
                  <c:v>41.5</c:v>
                </c:pt>
                <c:pt idx="415">
                  <c:v>41.6</c:v>
                </c:pt>
                <c:pt idx="416">
                  <c:v>41.7</c:v>
                </c:pt>
                <c:pt idx="417">
                  <c:v>41.8</c:v>
                </c:pt>
                <c:pt idx="418">
                  <c:v>41.9</c:v>
                </c:pt>
                <c:pt idx="419">
                  <c:v>42</c:v>
                </c:pt>
                <c:pt idx="420">
                  <c:v>42.1</c:v>
                </c:pt>
                <c:pt idx="421">
                  <c:v>42.2</c:v>
                </c:pt>
                <c:pt idx="422">
                  <c:v>42.3</c:v>
                </c:pt>
                <c:pt idx="423">
                  <c:v>42.4</c:v>
                </c:pt>
                <c:pt idx="424">
                  <c:v>42.5</c:v>
                </c:pt>
                <c:pt idx="425">
                  <c:v>42.6</c:v>
                </c:pt>
                <c:pt idx="426">
                  <c:v>42.7</c:v>
                </c:pt>
                <c:pt idx="427">
                  <c:v>42.8</c:v>
                </c:pt>
                <c:pt idx="428">
                  <c:v>42.9</c:v>
                </c:pt>
                <c:pt idx="429">
                  <c:v>43</c:v>
                </c:pt>
                <c:pt idx="430">
                  <c:v>43.1</c:v>
                </c:pt>
                <c:pt idx="431">
                  <c:v>43.2</c:v>
                </c:pt>
                <c:pt idx="432">
                  <c:v>43.3</c:v>
                </c:pt>
                <c:pt idx="433">
                  <c:v>43.4</c:v>
                </c:pt>
                <c:pt idx="434">
                  <c:v>43.5</c:v>
                </c:pt>
                <c:pt idx="435">
                  <c:v>43.6</c:v>
                </c:pt>
                <c:pt idx="436">
                  <c:v>43.7</c:v>
                </c:pt>
                <c:pt idx="437">
                  <c:v>43.8</c:v>
                </c:pt>
                <c:pt idx="438">
                  <c:v>43.9</c:v>
                </c:pt>
                <c:pt idx="439">
                  <c:v>44</c:v>
                </c:pt>
                <c:pt idx="440">
                  <c:v>44.1</c:v>
                </c:pt>
                <c:pt idx="441">
                  <c:v>44.2</c:v>
                </c:pt>
                <c:pt idx="442">
                  <c:v>44.3</c:v>
                </c:pt>
                <c:pt idx="443">
                  <c:v>44.4</c:v>
                </c:pt>
                <c:pt idx="444">
                  <c:v>44.5</c:v>
                </c:pt>
                <c:pt idx="445">
                  <c:v>44.6</c:v>
                </c:pt>
                <c:pt idx="446">
                  <c:v>44.7</c:v>
                </c:pt>
                <c:pt idx="447">
                  <c:v>44.8</c:v>
                </c:pt>
                <c:pt idx="448">
                  <c:v>44.9</c:v>
                </c:pt>
                <c:pt idx="449">
                  <c:v>45</c:v>
                </c:pt>
                <c:pt idx="450">
                  <c:v>45.1</c:v>
                </c:pt>
                <c:pt idx="451">
                  <c:v>45.2</c:v>
                </c:pt>
                <c:pt idx="452">
                  <c:v>45.3</c:v>
                </c:pt>
                <c:pt idx="453">
                  <c:v>45.4</c:v>
                </c:pt>
                <c:pt idx="454">
                  <c:v>45.5</c:v>
                </c:pt>
                <c:pt idx="455">
                  <c:v>45.6</c:v>
                </c:pt>
                <c:pt idx="456">
                  <c:v>45.7</c:v>
                </c:pt>
                <c:pt idx="457">
                  <c:v>45.8</c:v>
                </c:pt>
                <c:pt idx="458">
                  <c:v>45.9</c:v>
                </c:pt>
                <c:pt idx="459">
                  <c:v>46</c:v>
                </c:pt>
                <c:pt idx="460">
                  <c:v>46.1</c:v>
                </c:pt>
                <c:pt idx="461">
                  <c:v>46.2</c:v>
                </c:pt>
                <c:pt idx="462">
                  <c:v>46.3</c:v>
                </c:pt>
                <c:pt idx="463">
                  <c:v>46.4</c:v>
                </c:pt>
                <c:pt idx="464">
                  <c:v>46.5</c:v>
                </c:pt>
                <c:pt idx="465">
                  <c:v>46.6</c:v>
                </c:pt>
                <c:pt idx="466">
                  <c:v>46.7</c:v>
                </c:pt>
                <c:pt idx="467">
                  <c:v>46.8</c:v>
                </c:pt>
                <c:pt idx="468">
                  <c:v>46.9</c:v>
                </c:pt>
                <c:pt idx="469">
                  <c:v>47</c:v>
                </c:pt>
                <c:pt idx="470">
                  <c:v>47.1</c:v>
                </c:pt>
                <c:pt idx="471">
                  <c:v>47.2</c:v>
                </c:pt>
                <c:pt idx="472">
                  <c:v>47.3</c:v>
                </c:pt>
                <c:pt idx="473">
                  <c:v>47.4</c:v>
                </c:pt>
                <c:pt idx="474">
                  <c:v>47.5</c:v>
                </c:pt>
                <c:pt idx="475">
                  <c:v>47.6</c:v>
                </c:pt>
                <c:pt idx="476">
                  <c:v>47.7</c:v>
                </c:pt>
                <c:pt idx="477">
                  <c:v>47.8</c:v>
                </c:pt>
                <c:pt idx="478">
                  <c:v>47.9</c:v>
                </c:pt>
                <c:pt idx="479">
                  <c:v>48</c:v>
                </c:pt>
                <c:pt idx="480">
                  <c:v>48.1</c:v>
                </c:pt>
                <c:pt idx="481">
                  <c:v>48.2</c:v>
                </c:pt>
                <c:pt idx="482">
                  <c:v>48.3</c:v>
                </c:pt>
                <c:pt idx="483">
                  <c:v>48.4</c:v>
                </c:pt>
                <c:pt idx="484">
                  <c:v>48.5</c:v>
                </c:pt>
                <c:pt idx="485">
                  <c:v>48.6</c:v>
                </c:pt>
                <c:pt idx="486">
                  <c:v>48.7</c:v>
                </c:pt>
                <c:pt idx="487">
                  <c:v>48.8</c:v>
                </c:pt>
                <c:pt idx="488">
                  <c:v>48.9</c:v>
                </c:pt>
                <c:pt idx="489">
                  <c:v>49</c:v>
                </c:pt>
                <c:pt idx="490">
                  <c:v>49.1</c:v>
                </c:pt>
                <c:pt idx="491">
                  <c:v>49.2</c:v>
                </c:pt>
                <c:pt idx="492">
                  <c:v>49.3</c:v>
                </c:pt>
                <c:pt idx="493">
                  <c:v>49.4</c:v>
                </c:pt>
                <c:pt idx="494">
                  <c:v>49.5</c:v>
                </c:pt>
                <c:pt idx="495">
                  <c:v>49.6</c:v>
                </c:pt>
                <c:pt idx="496">
                  <c:v>49.7</c:v>
                </c:pt>
                <c:pt idx="497">
                  <c:v>49.8</c:v>
                </c:pt>
                <c:pt idx="498">
                  <c:v>49.9</c:v>
                </c:pt>
                <c:pt idx="499">
                  <c:v>50</c:v>
                </c:pt>
                <c:pt idx="500">
                  <c:v>50.1</c:v>
                </c:pt>
                <c:pt idx="501">
                  <c:v>50.2</c:v>
                </c:pt>
                <c:pt idx="502">
                  <c:v>50.3</c:v>
                </c:pt>
                <c:pt idx="503">
                  <c:v>50.4</c:v>
                </c:pt>
                <c:pt idx="504">
                  <c:v>50.5</c:v>
                </c:pt>
                <c:pt idx="505">
                  <c:v>50.6</c:v>
                </c:pt>
                <c:pt idx="506">
                  <c:v>50.7</c:v>
                </c:pt>
                <c:pt idx="507">
                  <c:v>50.8</c:v>
                </c:pt>
                <c:pt idx="508">
                  <c:v>50.9</c:v>
                </c:pt>
                <c:pt idx="509">
                  <c:v>51</c:v>
                </c:pt>
                <c:pt idx="510">
                  <c:v>51.1</c:v>
                </c:pt>
                <c:pt idx="511">
                  <c:v>51.2</c:v>
                </c:pt>
                <c:pt idx="512">
                  <c:v>51.3</c:v>
                </c:pt>
                <c:pt idx="513">
                  <c:v>51.4</c:v>
                </c:pt>
                <c:pt idx="514">
                  <c:v>51.5</c:v>
                </c:pt>
                <c:pt idx="515">
                  <c:v>51.6</c:v>
                </c:pt>
                <c:pt idx="516">
                  <c:v>51.7</c:v>
                </c:pt>
                <c:pt idx="517">
                  <c:v>51.8</c:v>
                </c:pt>
                <c:pt idx="518">
                  <c:v>51.9</c:v>
                </c:pt>
                <c:pt idx="519">
                  <c:v>52</c:v>
                </c:pt>
                <c:pt idx="520">
                  <c:v>52.1</c:v>
                </c:pt>
                <c:pt idx="521">
                  <c:v>52.2</c:v>
                </c:pt>
                <c:pt idx="522">
                  <c:v>52.3</c:v>
                </c:pt>
                <c:pt idx="523">
                  <c:v>52.4</c:v>
                </c:pt>
                <c:pt idx="524">
                  <c:v>52.5</c:v>
                </c:pt>
                <c:pt idx="525">
                  <c:v>52.6</c:v>
                </c:pt>
                <c:pt idx="526">
                  <c:v>52.7</c:v>
                </c:pt>
                <c:pt idx="527">
                  <c:v>52.8</c:v>
                </c:pt>
                <c:pt idx="528">
                  <c:v>52.9</c:v>
                </c:pt>
                <c:pt idx="529">
                  <c:v>53</c:v>
                </c:pt>
                <c:pt idx="530">
                  <c:v>53.1</c:v>
                </c:pt>
                <c:pt idx="531">
                  <c:v>53.2</c:v>
                </c:pt>
                <c:pt idx="532">
                  <c:v>53.3</c:v>
                </c:pt>
                <c:pt idx="533">
                  <c:v>53.4</c:v>
                </c:pt>
                <c:pt idx="534">
                  <c:v>53.5</c:v>
                </c:pt>
                <c:pt idx="535">
                  <c:v>53.6</c:v>
                </c:pt>
                <c:pt idx="536">
                  <c:v>53.7</c:v>
                </c:pt>
                <c:pt idx="537">
                  <c:v>53.8</c:v>
                </c:pt>
                <c:pt idx="538">
                  <c:v>53.9</c:v>
                </c:pt>
                <c:pt idx="539">
                  <c:v>54</c:v>
                </c:pt>
                <c:pt idx="540">
                  <c:v>54.1</c:v>
                </c:pt>
                <c:pt idx="541">
                  <c:v>54.2</c:v>
                </c:pt>
                <c:pt idx="542">
                  <c:v>54.3</c:v>
                </c:pt>
                <c:pt idx="543">
                  <c:v>54.4</c:v>
                </c:pt>
                <c:pt idx="544">
                  <c:v>54.5</c:v>
                </c:pt>
                <c:pt idx="545">
                  <c:v>54.6</c:v>
                </c:pt>
                <c:pt idx="546">
                  <c:v>54.7</c:v>
                </c:pt>
                <c:pt idx="547">
                  <c:v>54.8</c:v>
                </c:pt>
                <c:pt idx="548">
                  <c:v>54.9</c:v>
                </c:pt>
                <c:pt idx="549">
                  <c:v>55</c:v>
                </c:pt>
                <c:pt idx="550">
                  <c:v>55.1</c:v>
                </c:pt>
                <c:pt idx="551">
                  <c:v>55.2</c:v>
                </c:pt>
                <c:pt idx="552">
                  <c:v>55.3</c:v>
                </c:pt>
                <c:pt idx="553">
                  <c:v>55.4</c:v>
                </c:pt>
                <c:pt idx="554">
                  <c:v>55.5</c:v>
                </c:pt>
                <c:pt idx="555">
                  <c:v>55.6</c:v>
                </c:pt>
                <c:pt idx="556">
                  <c:v>55.7</c:v>
                </c:pt>
                <c:pt idx="557">
                  <c:v>55.8</c:v>
                </c:pt>
                <c:pt idx="558">
                  <c:v>55.9</c:v>
                </c:pt>
                <c:pt idx="559">
                  <c:v>56</c:v>
                </c:pt>
                <c:pt idx="560">
                  <c:v>56.1</c:v>
                </c:pt>
                <c:pt idx="561">
                  <c:v>56.2</c:v>
                </c:pt>
                <c:pt idx="562">
                  <c:v>56.3</c:v>
                </c:pt>
                <c:pt idx="563">
                  <c:v>56.4</c:v>
                </c:pt>
                <c:pt idx="564">
                  <c:v>56.5</c:v>
                </c:pt>
                <c:pt idx="565">
                  <c:v>56.6</c:v>
                </c:pt>
                <c:pt idx="566">
                  <c:v>56.7</c:v>
                </c:pt>
                <c:pt idx="567">
                  <c:v>56.8</c:v>
                </c:pt>
                <c:pt idx="568">
                  <c:v>56.9</c:v>
                </c:pt>
                <c:pt idx="569">
                  <c:v>57</c:v>
                </c:pt>
                <c:pt idx="570">
                  <c:v>57.1</c:v>
                </c:pt>
                <c:pt idx="571">
                  <c:v>57.2</c:v>
                </c:pt>
                <c:pt idx="572">
                  <c:v>57.3</c:v>
                </c:pt>
                <c:pt idx="573">
                  <c:v>57.4</c:v>
                </c:pt>
                <c:pt idx="574">
                  <c:v>57.5</c:v>
                </c:pt>
                <c:pt idx="575">
                  <c:v>57.6</c:v>
                </c:pt>
                <c:pt idx="576">
                  <c:v>57.7</c:v>
                </c:pt>
                <c:pt idx="577">
                  <c:v>57.8</c:v>
                </c:pt>
                <c:pt idx="578">
                  <c:v>57.9</c:v>
                </c:pt>
                <c:pt idx="579">
                  <c:v>58</c:v>
                </c:pt>
                <c:pt idx="580">
                  <c:v>58.1</c:v>
                </c:pt>
                <c:pt idx="581">
                  <c:v>58.2</c:v>
                </c:pt>
                <c:pt idx="582">
                  <c:v>58.3</c:v>
                </c:pt>
                <c:pt idx="583">
                  <c:v>58.4</c:v>
                </c:pt>
                <c:pt idx="584">
                  <c:v>58.5</c:v>
                </c:pt>
                <c:pt idx="585">
                  <c:v>58.6</c:v>
                </c:pt>
                <c:pt idx="586">
                  <c:v>58.7</c:v>
                </c:pt>
                <c:pt idx="587">
                  <c:v>58.8</c:v>
                </c:pt>
                <c:pt idx="588">
                  <c:v>58.9</c:v>
                </c:pt>
                <c:pt idx="589">
                  <c:v>59</c:v>
                </c:pt>
                <c:pt idx="590">
                  <c:v>59.1</c:v>
                </c:pt>
                <c:pt idx="591">
                  <c:v>59.2</c:v>
                </c:pt>
                <c:pt idx="592">
                  <c:v>59.3</c:v>
                </c:pt>
                <c:pt idx="593">
                  <c:v>59.4</c:v>
                </c:pt>
                <c:pt idx="594">
                  <c:v>59.5</c:v>
                </c:pt>
                <c:pt idx="595">
                  <c:v>59.6</c:v>
                </c:pt>
                <c:pt idx="596">
                  <c:v>59.7</c:v>
                </c:pt>
                <c:pt idx="597">
                  <c:v>59.8</c:v>
                </c:pt>
                <c:pt idx="598">
                  <c:v>59.9</c:v>
                </c:pt>
                <c:pt idx="599">
                  <c:v>60</c:v>
                </c:pt>
                <c:pt idx="600">
                  <c:v>60.1</c:v>
                </c:pt>
                <c:pt idx="601">
                  <c:v>60.2</c:v>
                </c:pt>
                <c:pt idx="602">
                  <c:v>60.3</c:v>
                </c:pt>
                <c:pt idx="603">
                  <c:v>60.4</c:v>
                </c:pt>
                <c:pt idx="604">
                  <c:v>60.5</c:v>
                </c:pt>
                <c:pt idx="605">
                  <c:v>60.6</c:v>
                </c:pt>
                <c:pt idx="606">
                  <c:v>60.7</c:v>
                </c:pt>
                <c:pt idx="607">
                  <c:v>60.8</c:v>
                </c:pt>
                <c:pt idx="608">
                  <c:v>60.9</c:v>
                </c:pt>
                <c:pt idx="609">
                  <c:v>61</c:v>
                </c:pt>
                <c:pt idx="610">
                  <c:v>61.1</c:v>
                </c:pt>
                <c:pt idx="611">
                  <c:v>61.2</c:v>
                </c:pt>
                <c:pt idx="612">
                  <c:v>61.3</c:v>
                </c:pt>
                <c:pt idx="613">
                  <c:v>61.4</c:v>
                </c:pt>
                <c:pt idx="614">
                  <c:v>61.5</c:v>
                </c:pt>
                <c:pt idx="615">
                  <c:v>61.6</c:v>
                </c:pt>
                <c:pt idx="616">
                  <c:v>61.7</c:v>
                </c:pt>
                <c:pt idx="617">
                  <c:v>61.8</c:v>
                </c:pt>
                <c:pt idx="618">
                  <c:v>61.9</c:v>
                </c:pt>
                <c:pt idx="619">
                  <c:v>62</c:v>
                </c:pt>
                <c:pt idx="620">
                  <c:v>62.1</c:v>
                </c:pt>
                <c:pt idx="621">
                  <c:v>62.2</c:v>
                </c:pt>
                <c:pt idx="622">
                  <c:v>62.3</c:v>
                </c:pt>
                <c:pt idx="623">
                  <c:v>62.4</c:v>
                </c:pt>
                <c:pt idx="624">
                  <c:v>62.5</c:v>
                </c:pt>
                <c:pt idx="625">
                  <c:v>62.6</c:v>
                </c:pt>
                <c:pt idx="626">
                  <c:v>62.7</c:v>
                </c:pt>
                <c:pt idx="627">
                  <c:v>62.8</c:v>
                </c:pt>
                <c:pt idx="628">
                  <c:v>62.9</c:v>
                </c:pt>
                <c:pt idx="629">
                  <c:v>63</c:v>
                </c:pt>
                <c:pt idx="630">
                  <c:v>63.1</c:v>
                </c:pt>
                <c:pt idx="631">
                  <c:v>63.2</c:v>
                </c:pt>
                <c:pt idx="632">
                  <c:v>63.3</c:v>
                </c:pt>
                <c:pt idx="633">
                  <c:v>63.4</c:v>
                </c:pt>
                <c:pt idx="634">
                  <c:v>63.5</c:v>
                </c:pt>
                <c:pt idx="635">
                  <c:v>63.6</c:v>
                </c:pt>
                <c:pt idx="636">
                  <c:v>63.7</c:v>
                </c:pt>
                <c:pt idx="637">
                  <c:v>63.8</c:v>
                </c:pt>
                <c:pt idx="638">
                  <c:v>63.9</c:v>
                </c:pt>
                <c:pt idx="639">
                  <c:v>64</c:v>
                </c:pt>
                <c:pt idx="640">
                  <c:v>64.099999999999994</c:v>
                </c:pt>
                <c:pt idx="641">
                  <c:v>64.2</c:v>
                </c:pt>
                <c:pt idx="642">
                  <c:v>64.3</c:v>
                </c:pt>
                <c:pt idx="643">
                  <c:v>64.400000000000006</c:v>
                </c:pt>
                <c:pt idx="644">
                  <c:v>64.5</c:v>
                </c:pt>
                <c:pt idx="645">
                  <c:v>64.599999999999994</c:v>
                </c:pt>
                <c:pt idx="646">
                  <c:v>64.7</c:v>
                </c:pt>
                <c:pt idx="647">
                  <c:v>64.8</c:v>
                </c:pt>
                <c:pt idx="648">
                  <c:v>64.900000000000006</c:v>
                </c:pt>
                <c:pt idx="649">
                  <c:v>65</c:v>
                </c:pt>
                <c:pt idx="650">
                  <c:v>65.099999999999994</c:v>
                </c:pt>
                <c:pt idx="651">
                  <c:v>65.2</c:v>
                </c:pt>
                <c:pt idx="652">
                  <c:v>65.3</c:v>
                </c:pt>
                <c:pt idx="653">
                  <c:v>65.400000000000006</c:v>
                </c:pt>
                <c:pt idx="654">
                  <c:v>65.5</c:v>
                </c:pt>
                <c:pt idx="655">
                  <c:v>65.599999999999994</c:v>
                </c:pt>
                <c:pt idx="656">
                  <c:v>65.7</c:v>
                </c:pt>
                <c:pt idx="657">
                  <c:v>65.8</c:v>
                </c:pt>
                <c:pt idx="658">
                  <c:v>65.900000000000006</c:v>
                </c:pt>
                <c:pt idx="659">
                  <c:v>66</c:v>
                </c:pt>
                <c:pt idx="660">
                  <c:v>66.099999999999994</c:v>
                </c:pt>
                <c:pt idx="661">
                  <c:v>66.2</c:v>
                </c:pt>
                <c:pt idx="662">
                  <c:v>66.3</c:v>
                </c:pt>
                <c:pt idx="663">
                  <c:v>66.400000000000006</c:v>
                </c:pt>
                <c:pt idx="664">
                  <c:v>66.5</c:v>
                </c:pt>
                <c:pt idx="665">
                  <c:v>66.599999999999994</c:v>
                </c:pt>
                <c:pt idx="666">
                  <c:v>66.7</c:v>
                </c:pt>
                <c:pt idx="667">
                  <c:v>66.8</c:v>
                </c:pt>
                <c:pt idx="668">
                  <c:v>66.900000000000006</c:v>
                </c:pt>
                <c:pt idx="669">
                  <c:v>67</c:v>
                </c:pt>
                <c:pt idx="670">
                  <c:v>67.099999999999994</c:v>
                </c:pt>
                <c:pt idx="671">
                  <c:v>67.2</c:v>
                </c:pt>
                <c:pt idx="672">
                  <c:v>67.3</c:v>
                </c:pt>
                <c:pt idx="673">
                  <c:v>67.400000000000006</c:v>
                </c:pt>
                <c:pt idx="674">
                  <c:v>67.5</c:v>
                </c:pt>
                <c:pt idx="675">
                  <c:v>67.599999999999994</c:v>
                </c:pt>
                <c:pt idx="676">
                  <c:v>67.7</c:v>
                </c:pt>
                <c:pt idx="677">
                  <c:v>67.8</c:v>
                </c:pt>
                <c:pt idx="678">
                  <c:v>67.900000000000006</c:v>
                </c:pt>
                <c:pt idx="679">
                  <c:v>68</c:v>
                </c:pt>
                <c:pt idx="680">
                  <c:v>68.099999999999994</c:v>
                </c:pt>
                <c:pt idx="681">
                  <c:v>68.2</c:v>
                </c:pt>
                <c:pt idx="682">
                  <c:v>68.3</c:v>
                </c:pt>
                <c:pt idx="683">
                  <c:v>68.400000000000006</c:v>
                </c:pt>
                <c:pt idx="684">
                  <c:v>68.5</c:v>
                </c:pt>
                <c:pt idx="685">
                  <c:v>68.599999999999994</c:v>
                </c:pt>
                <c:pt idx="686">
                  <c:v>68.7</c:v>
                </c:pt>
                <c:pt idx="687">
                  <c:v>68.8</c:v>
                </c:pt>
                <c:pt idx="688">
                  <c:v>68.900000000000006</c:v>
                </c:pt>
                <c:pt idx="689">
                  <c:v>69</c:v>
                </c:pt>
                <c:pt idx="690">
                  <c:v>69.099999999999994</c:v>
                </c:pt>
                <c:pt idx="691">
                  <c:v>69.2</c:v>
                </c:pt>
                <c:pt idx="692">
                  <c:v>69.3</c:v>
                </c:pt>
                <c:pt idx="693">
                  <c:v>69.400000000000006</c:v>
                </c:pt>
                <c:pt idx="694">
                  <c:v>69.5</c:v>
                </c:pt>
                <c:pt idx="695">
                  <c:v>69.599999999999994</c:v>
                </c:pt>
                <c:pt idx="696">
                  <c:v>69.7</c:v>
                </c:pt>
                <c:pt idx="697">
                  <c:v>69.8</c:v>
                </c:pt>
                <c:pt idx="698">
                  <c:v>69.900000000000006</c:v>
                </c:pt>
                <c:pt idx="699">
                  <c:v>70</c:v>
                </c:pt>
                <c:pt idx="700">
                  <c:v>70.099999999999994</c:v>
                </c:pt>
                <c:pt idx="701">
                  <c:v>70.2</c:v>
                </c:pt>
                <c:pt idx="702">
                  <c:v>70.3</c:v>
                </c:pt>
                <c:pt idx="703">
                  <c:v>70.400000000000006</c:v>
                </c:pt>
                <c:pt idx="704">
                  <c:v>70.5</c:v>
                </c:pt>
                <c:pt idx="705">
                  <c:v>70.599999999999994</c:v>
                </c:pt>
                <c:pt idx="706">
                  <c:v>70.7</c:v>
                </c:pt>
                <c:pt idx="707">
                  <c:v>70.8</c:v>
                </c:pt>
                <c:pt idx="708">
                  <c:v>70.900000000000006</c:v>
                </c:pt>
                <c:pt idx="709">
                  <c:v>71</c:v>
                </c:pt>
                <c:pt idx="710">
                  <c:v>71.099999999999994</c:v>
                </c:pt>
                <c:pt idx="711">
                  <c:v>71.2</c:v>
                </c:pt>
                <c:pt idx="712">
                  <c:v>71.3</c:v>
                </c:pt>
                <c:pt idx="713">
                  <c:v>71.400000000000006</c:v>
                </c:pt>
                <c:pt idx="714">
                  <c:v>71.5</c:v>
                </c:pt>
                <c:pt idx="715">
                  <c:v>71.599999999999994</c:v>
                </c:pt>
                <c:pt idx="716">
                  <c:v>71.7</c:v>
                </c:pt>
                <c:pt idx="717">
                  <c:v>71.8</c:v>
                </c:pt>
                <c:pt idx="718">
                  <c:v>71.900000000000006</c:v>
                </c:pt>
                <c:pt idx="719">
                  <c:v>72</c:v>
                </c:pt>
                <c:pt idx="720">
                  <c:v>72.099999999999994</c:v>
                </c:pt>
                <c:pt idx="721">
                  <c:v>72.2</c:v>
                </c:pt>
                <c:pt idx="722">
                  <c:v>72.3</c:v>
                </c:pt>
                <c:pt idx="723">
                  <c:v>72.400000000000006</c:v>
                </c:pt>
                <c:pt idx="724">
                  <c:v>72.5</c:v>
                </c:pt>
                <c:pt idx="725">
                  <c:v>72.599999999999994</c:v>
                </c:pt>
                <c:pt idx="726">
                  <c:v>72.7</c:v>
                </c:pt>
                <c:pt idx="727">
                  <c:v>72.8</c:v>
                </c:pt>
                <c:pt idx="728">
                  <c:v>72.900000000000006</c:v>
                </c:pt>
                <c:pt idx="729">
                  <c:v>73</c:v>
                </c:pt>
                <c:pt idx="730">
                  <c:v>73.099999999999994</c:v>
                </c:pt>
                <c:pt idx="731">
                  <c:v>73.2</c:v>
                </c:pt>
                <c:pt idx="732">
                  <c:v>73.3</c:v>
                </c:pt>
                <c:pt idx="733">
                  <c:v>73.400000000000006</c:v>
                </c:pt>
                <c:pt idx="734">
                  <c:v>73.5</c:v>
                </c:pt>
                <c:pt idx="735">
                  <c:v>73.599999999999994</c:v>
                </c:pt>
                <c:pt idx="736">
                  <c:v>73.7</c:v>
                </c:pt>
                <c:pt idx="737">
                  <c:v>73.8</c:v>
                </c:pt>
                <c:pt idx="738">
                  <c:v>73.900000000000006</c:v>
                </c:pt>
                <c:pt idx="739">
                  <c:v>74</c:v>
                </c:pt>
                <c:pt idx="740">
                  <c:v>74.099999999999994</c:v>
                </c:pt>
                <c:pt idx="741">
                  <c:v>74.2</c:v>
                </c:pt>
                <c:pt idx="742">
                  <c:v>74.3</c:v>
                </c:pt>
                <c:pt idx="743">
                  <c:v>74.400000000000006</c:v>
                </c:pt>
                <c:pt idx="744">
                  <c:v>74.5</c:v>
                </c:pt>
                <c:pt idx="745">
                  <c:v>74.599999999999994</c:v>
                </c:pt>
                <c:pt idx="746">
                  <c:v>74.7</c:v>
                </c:pt>
                <c:pt idx="747">
                  <c:v>74.8</c:v>
                </c:pt>
                <c:pt idx="748">
                  <c:v>74.900000000000006</c:v>
                </c:pt>
                <c:pt idx="749">
                  <c:v>75</c:v>
                </c:pt>
                <c:pt idx="750">
                  <c:v>75.099999999999994</c:v>
                </c:pt>
                <c:pt idx="751">
                  <c:v>75.2</c:v>
                </c:pt>
                <c:pt idx="752">
                  <c:v>75.3</c:v>
                </c:pt>
                <c:pt idx="753">
                  <c:v>75.400000000000006</c:v>
                </c:pt>
                <c:pt idx="754">
                  <c:v>75.5</c:v>
                </c:pt>
                <c:pt idx="755">
                  <c:v>75.599999999999994</c:v>
                </c:pt>
                <c:pt idx="756">
                  <c:v>75.7</c:v>
                </c:pt>
                <c:pt idx="757">
                  <c:v>75.8</c:v>
                </c:pt>
                <c:pt idx="758">
                  <c:v>75.900000000000006</c:v>
                </c:pt>
                <c:pt idx="759">
                  <c:v>76</c:v>
                </c:pt>
                <c:pt idx="760">
                  <c:v>76.099999999999994</c:v>
                </c:pt>
                <c:pt idx="761">
                  <c:v>76.2</c:v>
                </c:pt>
                <c:pt idx="762">
                  <c:v>76.3</c:v>
                </c:pt>
                <c:pt idx="763">
                  <c:v>76.400000000000006</c:v>
                </c:pt>
                <c:pt idx="764">
                  <c:v>76.5</c:v>
                </c:pt>
                <c:pt idx="765">
                  <c:v>76.599999999999994</c:v>
                </c:pt>
                <c:pt idx="766">
                  <c:v>76.7</c:v>
                </c:pt>
                <c:pt idx="767">
                  <c:v>76.8</c:v>
                </c:pt>
                <c:pt idx="768">
                  <c:v>76.900000000000006</c:v>
                </c:pt>
                <c:pt idx="769">
                  <c:v>77</c:v>
                </c:pt>
                <c:pt idx="770">
                  <c:v>77.099999999999994</c:v>
                </c:pt>
                <c:pt idx="771">
                  <c:v>77.2</c:v>
                </c:pt>
                <c:pt idx="772">
                  <c:v>77.3</c:v>
                </c:pt>
                <c:pt idx="773">
                  <c:v>77.400000000000006</c:v>
                </c:pt>
                <c:pt idx="774">
                  <c:v>77.5</c:v>
                </c:pt>
                <c:pt idx="775">
                  <c:v>77.599999999999994</c:v>
                </c:pt>
                <c:pt idx="776">
                  <c:v>77.7</c:v>
                </c:pt>
                <c:pt idx="777">
                  <c:v>77.8</c:v>
                </c:pt>
                <c:pt idx="778">
                  <c:v>77.900000000000006</c:v>
                </c:pt>
                <c:pt idx="779">
                  <c:v>78</c:v>
                </c:pt>
                <c:pt idx="780">
                  <c:v>78.099999999999994</c:v>
                </c:pt>
                <c:pt idx="781">
                  <c:v>78.2</c:v>
                </c:pt>
                <c:pt idx="782">
                  <c:v>78.3</c:v>
                </c:pt>
                <c:pt idx="783">
                  <c:v>78.400000000000006</c:v>
                </c:pt>
                <c:pt idx="784">
                  <c:v>78.5</c:v>
                </c:pt>
                <c:pt idx="785">
                  <c:v>78.599999999999994</c:v>
                </c:pt>
                <c:pt idx="786">
                  <c:v>78.7</c:v>
                </c:pt>
                <c:pt idx="787">
                  <c:v>78.8</c:v>
                </c:pt>
                <c:pt idx="788">
                  <c:v>78.900000000000006</c:v>
                </c:pt>
                <c:pt idx="789">
                  <c:v>79</c:v>
                </c:pt>
                <c:pt idx="790">
                  <c:v>79.099999999999994</c:v>
                </c:pt>
                <c:pt idx="791">
                  <c:v>79.2</c:v>
                </c:pt>
                <c:pt idx="792">
                  <c:v>79.3</c:v>
                </c:pt>
                <c:pt idx="793">
                  <c:v>79.400000000000006</c:v>
                </c:pt>
                <c:pt idx="794">
                  <c:v>79.5</c:v>
                </c:pt>
                <c:pt idx="795">
                  <c:v>79.599999999999994</c:v>
                </c:pt>
                <c:pt idx="796">
                  <c:v>79.7</c:v>
                </c:pt>
                <c:pt idx="797">
                  <c:v>79.8</c:v>
                </c:pt>
                <c:pt idx="798">
                  <c:v>79.900000000000006</c:v>
                </c:pt>
                <c:pt idx="799">
                  <c:v>80</c:v>
                </c:pt>
                <c:pt idx="800">
                  <c:v>80.099999999999994</c:v>
                </c:pt>
                <c:pt idx="801">
                  <c:v>80.2</c:v>
                </c:pt>
                <c:pt idx="802">
                  <c:v>80.3</c:v>
                </c:pt>
                <c:pt idx="803">
                  <c:v>80.400000000000006</c:v>
                </c:pt>
                <c:pt idx="804">
                  <c:v>80.5</c:v>
                </c:pt>
                <c:pt idx="805">
                  <c:v>80.599999999999994</c:v>
                </c:pt>
                <c:pt idx="806">
                  <c:v>80.7</c:v>
                </c:pt>
                <c:pt idx="807">
                  <c:v>80.8</c:v>
                </c:pt>
                <c:pt idx="808">
                  <c:v>80.900000000000006</c:v>
                </c:pt>
                <c:pt idx="809">
                  <c:v>81</c:v>
                </c:pt>
                <c:pt idx="810">
                  <c:v>81.099999999999994</c:v>
                </c:pt>
                <c:pt idx="811">
                  <c:v>81.2</c:v>
                </c:pt>
                <c:pt idx="812">
                  <c:v>81.3</c:v>
                </c:pt>
                <c:pt idx="813">
                  <c:v>81.400000000000006</c:v>
                </c:pt>
                <c:pt idx="814">
                  <c:v>81.5</c:v>
                </c:pt>
                <c:pt idx="815">
                  <c:v>81.599999999999994</c:v>
                </c:pt>
                <c:pt idx="816">
                  <c:v>81.7</c:v>
                </c:pt>
                <c:pt idx="817">
                  <c:v>81.8</c:v>
                </c:pt>
                <c:pt idx="818">
                  <c:v>81.900000000000006</c:v>
                </c:pt>
                <c:pt idx="819">
                  <c:v>82</c:v>
                </c:pt>
                <c:pt idx="820">
                  <c:v>82.1</c:v>
                </c:pt>
                <c:pt idx="821">
                  <c:v>82.2</c:v>
                </c:pt>
                <c:pt idx="822">
                  <c:v>82.3</c:v>
                </c:pt>
                <c:pt idx="823">
                  <c:v>82.4</c:v>
                </c:pt>
                <c:pt idx="824">
                  <c:v>82.5</c:v>
                </c:pt>
                <c:pt idx="825">
                  <c:v>82.6</c:v>
                </c:pt>
                <c:pt idx="826">
                  <c:v>82.7</c:v>
                </c:pt>
                <c:pt idx="827">
                  <c:v>82.8</c:v>
                </c:pt>
                <c:pt idx="828">
                  <c:v>82.9</c:v>
                </c:pt>
                <c:pt idx="829">
                  <c:v>83</c:v>
                </c:pt>
                <c:pt idx="830">
                  <c:v>83.1</c:v>
                </c:pt>
                <c:pt idx="831">
                  <c:v>83.2</c:v>
                </c:pt>
                <c:pt idx="832">
                  <c:v>83.3</c:v>
                </c:pt>
                <c:pt idx="833">
                  <c:v>83.4</c:v>
                </c:pt>
                <c:pt idx="834">
                  <c:v>83.5</c:v>
                </c:pt>
                <c:pt idx="835">
                  <c:v>83.6</c:v>
                </c:pt>
                <c:pt idx="836">
                  <c:v>83.7</c:v>
                </c:pt>
                <c:pt idx="837">
                  <c:v>83.8</c:v>
                </c:pt>
                <c:pt idx="838">
                  <c:v>83.9</c:v>
                </c:pt>
                <c:pt idx="839">
                  <c:v>84</c:v>
                </c:pt>
                <c:pt idx="840">
                  <c:v>84.1</c:v>
                </c:pt>
                <c:pt idx="841">
                  <c:v>84.2</c:v>
                </c:pt>
                <c:pt idx="842">
                  <c:v>84.3</c:v>
                </c:pt>
                <c:pt idx="843">
                  <c:v>84.4</c:v>
                </c:pt>
                <c:pt idx="844">
                  <c:v>84.5</c:v>
                </c:pt>
                <c:pt idx="845">
                  <c:v>84.6</c:v>
                </c:pt>
                <c:pt idx="846">
                  <c:v>84.7</c:v>
                </c:pt>
                <c:pt idx="847">
                  <c:v>84.8</c:v>
                </c:pt>
                <c:pt idx="848">
                  <c:v>84.9</c:v>
                </c:pt>
                <c:pt idx="849">
                  <c:v>85</c:v>
                </c:pt>
                <c:pt idx="850">
                  <c:v>85.1</c:v>
                </c:pt>
                <c:pt idx="851">
                  <c:v>85.2</c:v>
                </c:pt>
                <c:pt idx="852">
                  <c:v>85.3</c:v>
                </c:pt>
                <c:pt idx="853">
                  <c:v>85.4</c:v>
                </c:pt>
                <c:pt idx="854">
                  <c:v>85.5</c:v>
                </c:pt>
                <c:pt idx="855">
                  <c:v>85.6</c:v>
                </c:pt>
                <c:pt idx="856">
                  <c:v>85.7</c:v>
                </c:pt>
                <c:pt idx="857">
                  <c:v>85.8</c:v>
                </c:pt>
                <c:pt idx="858">
                  <c:v>85.9</c:v>
                </c:pt>
                <c:pt idx="859">
                  <c:v>86</c:v>
                </c:pt>
                <c:pt idx="860">
                  <c:v>86.1</c:v>
                </c:pt>
                <c:pt idx="861">
                  <c:v>86.2</c:v>
                </c:pt>
                <c:pt idx="862">
                  <c:v>86.3</c:v>
                </c:pt>
                <c:pt idx="863">
                  <c:v>86.4</c:v>
                </c:pt>
                <c:pt idx="864">
                  <c:v>86.5</c:v>
                </c:pt>
                <c:pt idx="865">
                  <c:v>86.6</c:v>
                </c:pt>
                <c:pt idx="866">
                  <c:v>86.7</c:v>
                </c:pt>
                <c:pt idx="867">
                  <c:v>86.8</c:v>
                </c:pt>
                <c:pt idx="868">
                  <c:v>86.9</c:v>
                </c:pt>
                <c:pt idx="869">
                  <c:v>87</c:v>
                </c:pt>
                <c:pt idx="870">
                  <c:v>87.1</c:v>
                </c:pt>
                <c:pt idx="871">
                  <c:v>87.2</c:v>
                </c:pt>
                <c:pt idx="872">
                  <c:v>87.3</c:v>
                </c:pt>
                <c:pt idx="873">
                  <c:v>87.4</c:v>
                </c:pt>
                <c:pt idx="874">
                  <c:v>87.5</c:v>
                </c:pt>
                <c:pt idx="875">
                  <c:v>87.6</c:v>
                </c:pt>
                <c:pt idx="876">
                  <c:v>87.7</c:v>
                </c:pt>
                <c:pt idx="877">
                  <c:v>87.8</c:v>
                </c:pt>
                <c:pt idx="878">
                  <c:v>87.9</c:v>
                </c:pt>
                <c:pt idx="879">
                  <c:v>88</c:v>
                </c:pt>
                <c:pt idx="880">
                  <c:v>88.1</c:v>
                </c:pt>
                <c:pt idx="881">
                  <c:v>88.2</c:v>
                </c:pt>
                <c:pt idx="882">
                  <c:v>88.3</c:v>
                </c:pt>
                <c:pt idx="883">
                  <c:v>88.4</c:v>
                </c:pt>
                <c:pt idx="884">
                  <c:v>88.5</c:v>
                </c:pt>
                <c:pt idx="885">
                  <c:v>88.6</c:v>
                </c:pt>
                <c:pt idx="886">
                  <c:v>88.7</c:v>
                </c:pt>
                <c:pt idx="887">
                  <c:v>88.8</c:v>
                </c:pt>
                <c:pt idx="888">
                  <c:v>88.9</c:v>
                </c:pt>
                <c:pt idx="889">
                  <c:v>89</c:v>
                </c:pt>
                <c:pt idx="890">
                  <c:v>89.1</c:v>
                </c:pt>
                <c:pt idx="891">
                  <c:v>89.2</c:v>
                </c:pt>
                <c:pt idx="892">
                  <c:v>89.3</c:v>
                </c:pt>
                <c:pt idx="893">
                  <c:v>89.4</c:v>
                </c:pt>
                <c:pt idx="894">
                  <c:v>89.5</c:v>
                </c:pt>
                <c:pt idx="895">
                  <c:v>89.6</c:v>
                </c:pt>
                <c:pt idx="896">
                  <c:v>89.7</c:v>
                </c:pt>
                <c:pt idx="897">
                  <c:v>89.8</c:v>
                </c:pt>
                <c:pt idx="898">
                  <c:v>89.9</c:v>
                </c:pt>
                <c:pt idx="899">
                  <c:v>90</c:v>
                </c:pt>
                <c:pt idx="900">
                  <c:v>90.1</c:v>
                </c:pt>
                <c:pt idx="901">
                  <c:v>90.2</c:v>
                </c:pt>
                <c:pt idx="902">
                  <c:v>90.3</c:v>
                </c:pt>
                <c:pt idx="903">
                  <c:v>90.4</c:v>
                </c:pt>
                <c:pt idx="904">
                  <c:v>90.5</c:v>
                </c:pt>
                <c:pt idx="905">
                  <c:v>90.6</c:v>
                </c:pt>
                <c:pt idx="906">
                  <c:v>90.7</c:v>
                </c:pt>
                <c:pt idx="907">
                  <c:v>90.8</c:v>
                </c:pt>
                <c:pt idx="908">
                  <c:v>90.9</c:v>
                </c:pt>
                <c:pt idx="909">
                  <c:v>91</c:v>
                </c:pt>
                <c:pt idx="910">
                  <c:v>91.1</c:v>
                </c:pt>
                <c:pt idx="911">
                  <c:v>91.2</c:v>
                </c:pt>
                <c:pt idx="912">
                  <c:v>91.3</c:v>
                </c:pt>
                <c:pt idx="913">
                  <c:v>91.4</c:v>
                </c:pt>
                <c:pt idx="914">
                  <c:v>91.5</c:v>
                </c:pt>
                <c:pt idx="915">
                  <c:v>91.6</c:v>
                </c:pt>
                <c:pt idx="916">
                  <c:v>91.7</c:v>
                </c:pt>
                <c:pt idx="917">
                  <c:v>91.8</c:v>
                </c:pt>
                <c:pt idx="918">
                  <c:v>91.9</c:v>
                </c:pt>
                <c:pt idx="919">
                  <c:v>92</c:v>
                </c:pt>
                <c:pt idx="920">
                  <c:v>92.1</c:v>
                </c:pt>
                <c:pt idx="921">
                  <c:v>92.2</c:v>
                </c:pt>
                <c:pt idx="922">
                  <c:v>92.3</c:v>
                </c:pt>
                <c:pt idx="923">
                  <c:v>92.4</c:v>
                </c:pt>
                <c:pt idx="924">
                  <c:v>92.5</c:v>
                </c:pt>
                <c:pt idx="925">
                  <c:v>92.6</c:v>
                </c:pt>
                <c:pt idx="926">
                  <c:v>92.7</c:v>
                </c:pt>
                <c:pt idx="927">
                  <c:v>92.8</c:v>
                </c:pt>
                <c:pt idx="928">
                  <c:v>92.9</c:v>
                </c:pt>
                <c:pt idx="929">
                  <c:v>93</c:v>
                </c:pt>
                <c:pt idx="930">
                  <c:v>93.1</c:v>
                </c:pt>
                <c:pt idx="931">
                  <c:v>93.2</c:v>
                </c:pt>
                <c:pt idx="932">
                  <c:v>93.3</c:v>
                </c:pt>
                <c:pt idx="933">
                  <c:v>93.4</c:v>
                </c:pt>
                <c:pt idx="934">
                  <c:v>93.5</c:v>
                </c:pt>
                <c:pt idx="935">
                  <c:v>93.6</c:v>
                </c:pt>
                <c:pt idx="936">
                  <c:v>93.7</c:v>
                </c:pt>
                <c:pt idx="937">
                  <c:v>93.8</c:v>
                </c:pt>
                <c:pt idx="938">
                  <c:v>93.9</c:v>
                </c:pt>
                <c:pt idx="939">
                  <c:v>94</c:v>
                </c:pt>
                <c:pt idx="940">
                  <c:v>94.1</c:v>
                </c:pt>
                <c:pt idx="941">
                  <c:v>94.2</c:v>
                </c:pt>
                <c:pt idx="942">
                  <c:v>94.3</c:v>
                </c:pt>
                <c:pt idx="943">
                  <c:v>94.4</c:v>
                </c:pt>
                <c:pt idx="944">
                  <c:v>94.5</c:v>
                </c:pt>
                <c:pt idx="945">
                  <c:v>94.6</c:v>
                </c:pt>
                <c:pt idx="946">
                  <c:v>94.7</c:v>
                </c:pt>
                <c:pt idx="947">
                  <c:v>94.8</c:v>
                </c:pt>
                <c:pt idx="948">
                  <c:v>94.9</c:v>
                </c:pt>
                <c:pt idx="949">
                  <c:v>95</c:v>
                </c:pt>
                <c:pt idx="950">
                  <c:v>95.1</c:v>
                </c:pt>
                <c:pt idx="951">
                  <c:v>95.2</c:v>
                </c:pt>
                <c:pt idx="952">
                  <c:v>95.3</c:v>
                </c:pt>
                <c:pt idx="953">
                  <c:v>95.4</c:v>
                </c:pt>
                <c:pt idx="954">
                  <c:v>95.5</c:v>
                </c:pt>
                <c:pt idx="955">
                  <c:v>95.6</c:v>
                </c:pt>
                <c:pt idx="956">
                  <c:v>95.7</c:v>
                </c:pt>
                <c:pt idx="957">
                  <c:v>95.8</c:v>
                </c:pt>
                <c:pt idx="958">
                  <c:v>95.9</c:v>
                </c:pt>
                <c:pt idx="959">
                  <c:v>96</c:v>
                </c:pt>
                <c:pt idx="960">
                  <c:v>96.1</c:v>
                </c:pt>
                <c:pt idx="961">
                  <c:v>96.2</c:v>
                </c:pt>
                <c:pt idx="962">
                  <c:v>96.3</c:v>
                </c:pt>
                <c:pt idx="963">
                  <c:v>96.4</c:v>
                </c:pt>
                <c:pt idx="964">
                  <c:v>96.5</c:v>
                </c:pt>
                <c:pt idx="965">
                  <c:v>96.6</c:v>
                </c:pt>
                <c:pt idx="966">
                  <c:v>96.7</c:v>
                </c:pt>
                <c:pt idx="967">
                  <c:v>96.8</c:v>
                </c:pt>
                <c:pt idx="968">
                  <c:v>96.9</c:v>
                </c:pt>
                <c:pt idx="969">
                  <c:v>97</c:v>
                </c:pt>
                <c:pt idx="970">
                  <c:v>97.1</c:v>
                </c:pt>
                <c:pt idx="971">
                  <c:v>97.2</c:v>
                </c:pt>
                <c:pt idx="972">
                  <c:v>97.3</c:v>
                </c:pt>
                <c:pt idx="973">
                  <c:v>97.4</c:v>
                </c:pt>
                <c:pt idx="974">
                  <c:v>97.5</c:v>
                </c:pt>
                <c:pt idx="975">
                  <c:v>97.6</c:v>
                </c:pt>
                <c:pt idx="976">
                  <c:v>97.7</c:v>
                </c:pt>
                <c:pt idx="977">
                  <c:v>97.8</c:v>
                </c:pt>
                <c:pt idx="978">
                  <c:v>97.9</c:v>
                </c:pt>
                <c:pt idx="979">
                  <c:v>98</c:v>
                </c:pt>
                <c:pt idx="980">
                  <c:v>98.1</c:v>
                </c:pt>
                <c:pt idx="981">
                  <c:v>98.2</c:v>
                </c:pt>
                <c:pt idx="982">
                  <c:v>98.3</c:v>
                </c:pt>
                <c:pt idx="983">
                  <c:v>98.4</c:v>
                </c:pt>
                <c:pt idx="984">
                  <c:v>98.5</c:v>
                </c:pt>
                <c:pt idx="985">
                  <c:v>98.6</c:v>
                </c:pt>
                <c:pt idx="986">
                  <c:v>98.7</c:v>
                </c:pt>
                <c:pt idx="987">
                  <c:v>98.8</c:v>
                </c:pt>
                <c:pt idx="988">
                  <c:v>98.9</c:v>
                </c:pt>
                <c:pt idx="989">
                  <c:v>99</c:v>
                </c:pt>
                <c:pt idx="990">
                  <c:v>99.1</c:v>
                </c:pt>
                <c:pt idx="991">
                  <c:v>99.2</c:v>
                </c:pt>
                <c:pt idx="992">
                  <c:v>99.3</c:v>
                </c:pt>
                <c:pt idx="993">
                  <c:v>99.4</c:v>
                </c:pt>
                <c:pt idx="994">
                  <c:v>99.5</c:v>
                </c:pt>
                <c:pt idx="995">
                  <c:v>99.6</c:v>
                </c:pt>
                <c:pt idx="996">
                  <c:v>99.7</c:v>
                </c:pt>
                <c:pt idx="997">
                  <c:v>99.8</c:v>
                </c:pt>
                <c:pt idx="998">
                  <c:v>99.9</c:v>
                </c:pt>
                <c:pt idx="999">
                  <c:v>100</c:v>
                </c:pt>
                <c:pt idx="1000">
                  <c:v>100.1</c:v>
                </c:pt>
                <c:pt idx="1001">
                  <c:v>100.2</c:v>
                </c:pt>
                <c:pt idx="1002">
                  <c:v>100.3</c:v>
                </c:pt>
                <c:pt idx="1003">
                  <c:v>100.4</c:v>
                </c:pt>
                <c:pt idx="1004">
                  <c:v>100.5</c:v>
                </c:pt>
                <c:pt idx="1005">
                  <c:v>100.6</c:v>
                </c:pt>
                <c:pt idx="1006">
                  <c:v>100.7</c:v>
                </c:pt>
                <c:pt idx="1007">
                  <c:v>100.8</c:v>
                </c:pt>
                <c:pt idx="1008">
                  <c:v>100.9</c:v>
                </c:pt>
                <c:pt idx="1009">
                  <c:v>101</c:v>
                </c:pt>
                <c:pt idx="1010">
                  <c:v>101.1</c:v>
                </c:pt>
                <c:pt idx="1011">
                  <c:v>101.2</c:v>
                </c:pt>
                <c:pt idx="1012">
                  <c:v>101.3</c:v>
                </c:pt>
                <c:pt idx="1013">
                  <c:v>101.4</c:v>
                </c:pt>
                <c:pt idx="1014">
                  <c:v>101.5</c:v>
                </c:pt>
                <c:pt idx="1015">
                  <c:v>101.6</c:v>
                </c:pt>
                <c:pt idx="1016">
                  <c:v>101.7</c:v>
                </c:pt>
                <c:pt idx="1017">
                  <c:v>101.8</c:v>
                </c:pt>
                <c:pt idx="1018">
                  <c:v>101.9</c:v>
                </c:pt>
                <c:pt idx="1019">
                  <c:v>102</c:v>
                </c:pt>
                <c:pt idx="1020">
                  <c:v>102.1</c:v>
                </c:pt>
                <c:pt idx="1021">
                  <c:v>102.2</c:v>
                </c:pt>
                <c:pt idx="1022">
                  <c:v>102.3</c:v>
                </c:pt>
                <c:pt idx="1023">
                  <c:v>102.4</c:v>
                </c:pt>
                <c:pt idx="1024">
                  <c:v>102.5</c:v>
                </c:pt>
                <c:pt idx="1025">
                  <c:v>102.6</c:v>
                </c:pt>
                <c:pt idx="1026">
                  <c:v>102.7</c:v>
                </c:pt>
                <c:pt idx="1027">
                  <c:v>102.8</c:v>
                </c:pt>
                <c:pt idx="1028">
                  <c:v>102.9</c:v>
                </c:pt>
                <c:pt idx="1029">
                  <c:v>103</c:v>
                </c:pt>
                <c:pt idx="1030">
                  <c:v>103.1</c:v>
                </c:pt>
                <c:pt idx="1031">
                  <c:v>103.2</c:v>
                </c:pt>
                <c:pt idx="1032">
                  <c:v>103.3</c:v>
                </c:pt>
                <c:pt idx="1033">
                  <c:v>103.4</c:v>
                </c:pt>
                <c:pt idx="1034">
                  <c:v>103.5</c:v>
                </c:pt>
                <c:pt idx="1035">
                  <c:v>103.6</c:v>
                </c:pt>
                <c:pt idx="1036">
                  <c:v>103.7</c:v>
                </c:pt>
                <c:pt idx="1037">
                  <c:v>103.8</c:v>
                </c:pt>
                <c:pt idx="1038">
                  <c:v>103.9</c:v>
                </c:pt>
                <c:pt idx="1039">
                  <c:v>104</c:v>
                </c:pt>
                <c:pt idx="1040">
                  <c:v>104.1</c:v>
                </c:pt>
                <c:pt idx="1041">
                  <c:v>104.2</c:v>
                </c:pt>
                <c:pt idx="1042">
                  <c:v>104.3</c:v>
                </c:pt>
                <c:pt idx="1043">
                  <c:v>104.4</c:v>
                </c:pt>
                <c:pt idx="1044">
                  <c:v>104.5</c:v>
                </c:pt>
                <c:pt idx="1045">
                  <c:v>104.6</c:v>
                </c:pt>
                <c:pt idx="1046">
                  <c:v>104.7</c:v>
                </c:pt>
                <c:pt idx="1047">
                  <c:v>104.8</c:v>
                </c:pt>
                <c:pt idx="1048">
                  <c:v>104.9</c:v>
                </c:pt>
                <c:pt idx="1049">
                  <c:v>105</c:v>
                </c:pt>
                <c:pt idx="1050">
                  <c:v>105.1</c:v>
                </c:pt>
                <c:pt idx="1051">
                  <c:v>105.2</c:v>
                </c:pt>
                <c:pt idx="1052">
                  <c:v>105.3</c:v>
                </c:pt>
                <c:pt idx="1053">
                  <c:v>105.4</c:v>
                </c:pt>
                <c:pt idx="1054">
                  <c:v>105.5</c:v>
                </c:pt>
                <c:pt idx="1055">
                  <c:v>105.6</c:v>
                </c:pt>
                <c:pt idx="1056">
                  <c:v>105.7</c:v>
                </c:pt>
                <c:pt idx="1057">
                  <c:v>105.8</c:v>
                </c:pt>
                <c:pt idx="1058">
                  <c:v>105.9</c:v>
                </c:pt>
                <c:pt idx="1059">
                  <c:v>106</c:v>
                </c:pt>
                <c:pt idx="1060">
                  <c:v>106.1</c:v>
                </c:pt>
                <c:pt idx="1061">
                  <c:v>106.2</c:v>
                </c:pt>
                <c:pt idx="1062">
                  <c:v>106.3</c:v>
                </c:pt>
                <c:pt idx="1063">
                  <c:v>106.4</c:v>
                </c:pt>
                <c:pt idx="1064">
                  <c:v>106.5</c:v>
                </c:pt>
                <c:pt idx="1065">
                  <c:v>106.6</c:v>
                </c:pt>
                <c:pt idx="1066">
                  <c:v>106.7</c:v>
                </c:pt>
                <c:pt idx="1067">
                  <c:v>106.8</c:v>
                </c:pt>
                <c:pt idx="1068">
                  <c:v>106.9</c:v>
                </c:pt>
                <c:pt idx="1069">
                  <c:v>107</c:v>
                </c:pt>
                <c:pt idx="1070">
                  <c:v>107.1</c:v>
                </c:pt>
                <c:pt idx="1071">
                  <c:v>107.2</c:v>
                </c:pt>
                <c:pt idx="1072">
                  <c:v>107.3</c:v>
                </c:pt>
                <c:pt idx="1073">
                  <c:v>107.4</c:v>
                </c:pt>
                <c:pt idx="1074">
                  <c:v>107.5</c:v>
                </c:pt>
                <c:pt idx="1075">
                  <c:v>107.6</c:v>
                </c:pt>
                <c:pt idx="1076">
                  <c:v>107.7</c:v>
                </c:pt>
                <c:pt idx="1077">
                  <c:v>107.8</c:v>
                </c:pt>
                <c:pt idx="1078">
                  <c:v>107.9</c:v>
                </c:pt>
                <c:pt idx="1079">
                  <c:v>108</c:v>
                </c:pt>
                <c:pt idx="1080">
                  <c:v>108.1</c:v>
                </c:pt>
                <c:pt idx="1081">
                  <c:v>108.2</c:v>
                </c:pt>
                <c:pt idx="1082">
                  <c:v>108.3</c:v>
                </c:pt>
                <c:pt idx="1083">
                  <c:v>108.4</c:v>
                </c:pt>
                <c:pt idx="1084">
                  <c:v>108.5</c:v>
                </c:pt>
                <c:pt idx="1085">
                  <c:v>108.6</c:v>
                </c:pt>
                <c:pt idx="1086">
                  <c:v>108.7</c:v>
                </c:pt>
                <c:pt idx="1087">
                  <c:v>108.8</c:v>
                </c:pt>
                <c:pt idx="1088">
                  <c:v>108.9</c:v>
                </c:pt>
                <c:pt idx="1089">
                  <c:v>109</c:v>
                </c:pt>
                <c:pt idx="1090">
                  <c:v>109.1</c:v>
                </c:pt>
                <c:pt idx="1091">
                  <c:v>109.2</c:v>
                </c:pt>
                <c:pt idx="1092">
                  <c:v>109.3</c:v>
                </c:pt>
                <c:pt idx="1093">
                  <c:v>109.4</c:v>
                </c:pt>
                <c:pt idx="1094">
                  <c:v>109.5</c:v>
                </c:pt>
                <c:pt idx="1095">
                  <c:v>109.6</c:v>
                </c:pt>
                <c:pt idx="1096">
                  <c:v>109.7</c:v>
                </c:pt>
                <c:pt idx="1097">
                  <c:v>109.8</c:v>
                </c:pt>
                <c:pt idx="1098">
                  <c:v>109.9</c:v>
                </c:pt>
                <c:pt idx="1099">
                  <c:v>110</c:v>
                </c:pt>
                <c:pt idx="1100">
                  <c:v>110.1</c:v>
                </c:pt>
                <c:pt idx="1101">
                  <c:v>110.2</c:v>
                </c:pt>
                <c:pt idx="1102">
                  <c:v>110.3</c:v>
                </c:pt>
                <c:pt idx="1103">
                  <c:v>110.4</c:v>
                </c:pt>
                <c:pt idx="1104">
                  <c:v>110.5</c:v>
                </c:pt>
                <c:pt idx="1105">
                  <c:v>110.6</c:v>
                </c:pt>
                <c:pt idx="1106">
                  <c:v>110.7</c:v>
                </c:pt>
                <c:pt idx="1107">
                  <c:v>110.8</c:v>
                </c:pt>
                <c:pt idx="1108">
                  <c:v>110.9</c:v>
                </c:pt>
                <c:pt idx="1109">
                  <c:v>111</c:v>
                </c:pt>
                <c:pt idx="1110">
                  <c:v>111.1</c:v>
                </c:pt>
                <c:pt idx="1111">
                  <c:v>111.2</c:v>
                </c:pt>
                <c:pt idx="1112">
                  <c:v>111.3</c:v>
                </c:pt>
                <c:pt idx="1113">
                  <c:v>111.4</c:v>
                </c:pt>
                <c:pt idx="1114">
                  <c:v>111.5</c:v>
                </c:pt>
                <c:pt idx="1115">
                  <c:v>111.6</c:v>
                </c:pt>
                <c:pt idx="1116">
                  <c:v>111.7</c:v>
                </c:pt>
                <c:pt idx="1117">
                  <c:v>111.8</c:v>
                </c:pt>
                <c:pt idx="1118">
                  <c:v>111.9</c:v>
                </c:pt>
                <c:pt idx="1119">
                  <c:v>112</c:v>
                </c:pt>
                <c:pt idx="1120">
                  <c:v>112.1</c:v>
                </c:pt>
                <c:pt idx="1121">
                  <c:v>112.2</c:v>
                </c:pt>
                <c:pt idx="1122">
                  <c:v>112.3</c:v>
                </c:pt>
                <c:pt idx="1123">
                  <c:v>112.4</c:v>
                </c:pt>
                <c:pt idx="1124">
                  <c:v>112.5</c:v>
                </c:pt>
                <c:pt idx="1125">
                  <c:v>112.6</c:v>
                </c:pt>
                <c:pt idx="1126">
                  <c:v>112.7</c:v>
                </c:pt>
                <c:pt idx="1127">
                  <c:v>112.8</c:v>
                </c:pt>
                <c:pt idx="1128">
                  <c:v>112.9</c:v>
                </c:pt>
                <c:pt idx="1129">
                  <c:v>113</c:v>
                </c:pt>
                <c:pt idx="1130">
                  <c:v>113.1</c:v>
                </c:pt>
                <c:pt idx="1131">
                  <c:v>113.2</c:v>
                </c:pt>
                <c:pt idx="1132">
                  <c:v>113.3</c:v>
                </c:pt>
                <c:pt idx="1133">
                  <c:v>113.4</c:v>
                </c:pt>
                <c:pt idx="1134">
                  <c:v>113.5</c:v>
                </c:pt>
                <c:pt idx="1135">
                  <c:v>113.6</c:v>
                </c:pt>
                <c:pt idx="1136">
                  <c:v>113.7</c:v>
                </c:pt>
                <c:pt idx="1137">
                  <c:v>113.8</c:v>
                </c:pt>
                <c:pt idx="1138">
                  <c:v>113.9</c:v>
                </c:pt>
                <c:pt idx="1139">
                  <c:v>114</c:v>
                </c:pt>
                <c:pt idx="1140">
                  <c:v>114.1</c:v>
                </c:pt>
                <c:pt idx="1141">
                  <c:v>114.2</c:v>
                </c:pt>
                <c:pt idx="1142">
                  <c:v>114.3</c:v>
                </c:pt>
                <c:pt idx="1143">
                  <c:v>114.4</c:v>
                </c:pt>
                <c:pt idx="1144">
                  <c:v>114.5</c:v>
                </c:pt>
                <c:pt idx="1145">
                  <c:v>114.6</c:v>
                </c:pt>
                <c:pt idx="1146">
                  <c:v>114.7</c:v>
                </c:pt>
                <c:pt idx="1147">
                  <c:v>114.8</c:v>
                </c:pt>
                <c:pt idx="1148">
                  <c:v>114.9</c:v>
                </c:pt>
                <c:pt idx="1149">
                  <c:v>115</c:v>
                </c:pt>
                <c:pt idx="1150">
                  <c:v>115.1</c:v>
                </c:pt>
                <c:pt idx="1151">
                  <c:v>115.2</c:v>
                </c:pt>
                <c:pt idx="1152">
                  <c:v>115.3</c:v>
                </c:pt>
                <c:pt idx="1153">
                  <c:v>115.4</c:v>
                </c:pt>
                <c:pt idx="1154">
                  <c:v>115.5</c:v>
                </c:pt>
                <c:pt idx="1155">
                  <c:v>115.6</c:v>
                </c:pt>
                <c:pt idx="1156">
                  <c:v>115.7</c:v>
                </c:pt>
                <c:pt idx="1157">
                  <c:v>115.8</c:v>
                </c:pt>
                <c:pt idx="1158">
                  <c:v>115.9</c:v>
                </c:pt>
                <c:pt idx="1159">
                  <c:v>116</c:v>
                </c:pt>
                <c:pt idx="1160">
                  <c:v>116.1</c:v>
                </c:pt>
                <c:pt idx="1161">
                  <c:v>116.2</c:v>
                </c:pt>
                <c:pt idx="1162">
                  <c:v>116.3</c:v>
                </c:pt>
                <c:pt idx="1163">
                  <c:v>116.4</c:v>
                </c:pt>
                <c:pt idx="1164">
                  <c:v>116.5</c:v>
                </c:pt>
                <c:pt idx="1165">
                  <c:v>116.6</c:v>
                </c:pt>
                <c:pt idx="1166">
                  <c:v>116.7</c:v>
                </c:pt>
                <c:pt idx="1167">
                  <c:v>116.8</c:v>
                </c:pt>
                <c:pt idx="1168">
                  <c:v>116.9</c:v>
                </c:pt>
                <c:pt idx="1169">
                  <c:v>117</c:v>
                </c:pt>
                <c:pt idx="1170">
                  <c:v>117.1</c:v>
                </c:pt>
                <c:pt idx="1171">
                  <c:v>117.2</c:v>
                </c:pt>
                <c:pt idx="1172">
                  <c:v>117.3</c:v>
                </c:pt>
                <c:pt idx="1173">
                  <c:v>117.4</c:v>
                </c:pt>
                <c:pt idx="1174">
                  <c:v>117.5</c:v>
                </c:pt>
                <c:pt idx="1175">
                  <c:v>117.6</c:v>
                </c:pt>
                <c:pt idx="1176">
                  <c:v>117.7</c:v>
                </c:pt>
                <c:pt idx="1177">
                  <c:v>117.8</c:v>
                </c:pt>
                <c:pt idx="1178">
                  <c:v>117.9</c:v>
                </c:pt>
                <c:pt idx="1179">
                  <c:v>118</c:v>
                </c:pt>
                <c:pt idx="1180">
                  <c:v>118.1</c:v>
                </c:pt>
                <c:pt idx="1181">
                  <c:v>118.2</c:v>
                </c:pt>
                <c:pt idx="1182">
                  <c:v>118.3</c:v>
                </c:pt>
                <c:pt idx="1183">
                  <c:v>118.4</c:v>
                </c:pt>
                <c:pt idx="1184">
                  <c:v>118.5</c:v>
                </c:pt>
                <c:pt idx="1185">
                  <c:v>118.6</c:v>
                </c:pt>
                <c:pt idx="1186">
                  <c:v>118.7</c:v>
                </c:pt>
                <c:pt idx="1187">
                  <c:v>118.8</c:v>
                </c:pt>
                <c:pt idx="1188">
                  <c:v>118.9</c:v>
                </c:pt>
                <c:pt idx="1189">
                  <c:v>119</c:v>
                </c:pt>
                <c:pt idx="1190">
                  <c:v>119.1</c:v>
                </c:pt>
                <c:pt idx="1191">
                  <c:v>119.2</c:v>
                </c:pt>
                <c:pt idx="1192">
                  <c:v>119.3</c:v>
                </c:pt>
                <c:pt idx="1193">
                  <c:v>119.4</c:v>
                </c:pt>
                <c:pt idx="1194">
                  <c:v>119.5</c:v>
                </c:pt>
                <c:pt idx="1195">
                  <c:v>119.6</c:v>
                </c:pt>
                <c:pt idx="1196">
                  <c:v>119.7</c:v>
                </c:pt>
                <c:pt idx="1197">
                  <c:v>119.8</c:v>
                </c:pt>
                <c:pt idx="1198">
                  <c:v>119.9</c:v>
                </c:pt>
                <c:pt idx="1199">
                  <c:v>120</c:v>
                </c:pt>
                <c:pt idx="1200">
                  <c:v>120.1</c:v>
                </c:pt>
                <c:pt idx="1201">
                  <c:v>120.2</c:v>
                </c:pt>
                <c:pt idx="1202">
                  <c:v>120.3</c:v>
                </c:pt>
                <c:pt idx="1203">
                  <c:v>120.4</c:v>
                </c:pt>
                <c:pt idx="1204">
                  <c:v>120.5</c:v>
                </c:pt>
                <c:pt idx="1205">
                  <c:v>120.6</c:v>
                </c:pt>
                <c:pt idx="1206">
                  <c:v>120.7</c:v>
                </c:pt>
                <c:pt idx="1207">
                  <c:v>120.8</c:v>
                </c:pt>
                <c:pt idx="1208">
                  <c:v>120.9</c:v>
                </c:pt>
                <c:pt idx="1209">
                  <c:v>121</c:v>
                </c:pt>
                <c:pt idx="1210">
                  <c:v>121.1</c:v>
                </c:pt>
                <c:pt idx="1211">
                  <c:v>121.2</c:v>
                </c:pt>
                <c:pt idx="1212">
                  <c:v>121.3</c:v>
                </c:pt>
                <c:pt idx="1213">
                  <c:v>121.4</c:v>
                </c:pt>
                <c:pt idx="1214">
                  <c:v>121.5</c:v>
                </c:pt>
                <c:pt idx="1215">
                  <c:v>121.6</c:v>
                </c:pt>
                <c:pt idx="1216">
                  <c:v>121.7</c:v>
                </c:pt>
                <c:pt idx="1217">
                  <c:v>121.8</c:v>
                </c:pt>
                <c:pt idx="1218">
                  <c:v>121.9</c:v>
                </c:pt>
                <c:pt idx="1219">
                  <c:v>122</c:v>
                </c:pt>
                <c:pt idx="1220">
                  <c:v>122.1</c:v>
                </c:pt>
                <c:pt idx="1221">
                  <c:v>122.2</c:v>
                </c:pt>
                <c:pt idx="1222">
                  <c:v>122.3</c:v>
                </c:pt>
                <c:pt idx="1223">
                  <c:v>122.4</c:v>
                </c:pt>
                <c:pt idx="1224">
                  <c:v>122.5</c:v>
                </c:pt>
                <c:pt idx="1225">
                  <c:v>122.6</c:v>
                </c:pt>
                <c:pt idx="1226">
                  <c:v>122.7</c:v>
                </c:pt>
                <c:pt idx="1227">
                  <c:v>122.8</c:v>
                </c:pt>
                <c:pt idx="1228">
                  <c:v>122.9</c:v>
                </c:pt>
                <c:pt idx="1229">
                  <c:v>123</c:v>
                </c:pt>
                <c:pt idx="1230">
                  <c:v>123.1</c:v>
                </c:pt>
                <c:pt idx="1231">
                  <c:v>123.2</c:v>
                </c:pt>
                <c:pt idx="1232">
                  <c:v>123.3</c:v>
                </c:pt>
                <c:pt idx="1233">
                  <c:v>123.4</c:v>
                </c:pt>
                <c:pt idx="1234">
                  <c:v>123.5</c:v>
                </c:pt>
                <c:pt idx="1235">
                  <c:v>123.6</c:v>
                </c:pt>
                <c:pt idx="1236">
                  <c:v>123.7</c:v>
                </c:pt>
                <c:pt idx="1237">
                  <c:v>123.8</c:v>
                </c:pt>
                <c:pt idx="1238">
                  <c:v>123.9</c:v>
                </c:pt>
                <c:pt idx="1239">
                  <c:v>124</c:v>
                </c:pt>
                <c:pt idx="1240">
                  <c:v>124.1</c:v>
                </c:pt>
                <c:pt idx="1241">
                  <c:v>124.2</c:v>
                </c:pt>
                <c:pt idx="1242">
                  <c:v>124.3</c:v>
                </c:pt>
                <c:pt idx="1243">
                  <c:v>124.4</c:v>
                </c:pt>
                <c:pt idx="1244">
                  <c:v>124.5</c:v>
                </c:pt>
                <c:pt idx="1245">
                  <c:v>124.6</c:v>
                </c:pt>
                <c:pt idx="1246">
                  <c:v>124.7</c:v>
                </c:pt>
                <c:pt idx="1247">
                  <c:v>124.8</c:v>
                </c:pt>
                <c:pt idx="1248">
                  <c:v>124.9</c:v>
                </c:pt>
                <c:pt idx="1249">
                  <c:v>125</c:v>
                </c:pt>
                <c:pt idx="1250">
                  <c:v>125.1</c:v>
                </c:pt>
                <c:pt idx="1251">
                  <c:v>125.2</c:v>
                </c:pt>
                <c:pt idx="1252">
                  <c:v>125.3</c:v>
                </c:pt>
                <c:pt idx="1253">
                  <c:v>125.4</c:v>
                </c:pt>
                <c:pt idx="1254">
                  <c:v>125.5</c:v>
                </c:pt>
                <c:pt idx="1255">
                  <c:v>125.6</c:v>
                </c:pt>
                <c:pt idx="1256">
                  <c:v>125.7</c:v>
                </c:pt>
                <c:pt idx="1257">
                  <c:v>125.8</c:v>
                </c:pt>
                <c:pt idx="1258">
                  <c:v>125.9</c:v>
                </c:pt>
                <c:pt idx="1259">
                  <c:v>126</c:v>
                </c:pt>
                <c:pt idx="1260">
                  <c:v>126.1</c:v>
                </c:pt>
                <c:pt idx="1261">
                  <c:v>126.2</c:v>
                </c:pt>
                <c:pt idx="1262">
                  <c:v>126.3</c:v>
                </c:pt>
                <c:pt idx="1263">
                  <c:v>126.4</c:v>
                </c:pt>
                <c:pt idx="1264">
                  <c:v>126.5</c:v>
                </c:pt>
                <c:pt idx="1265">
                  <c:v>126.6</c:v>
                </c:pt>
                <c:pt idx="1266">
                  <c:v>126.7</c:v>
                </c:pt>
                <c:pt idx="1267">
                  <c:v>126.8</c:v>
                </c:pt>
                <c:pt idx="1268">
                  <c:v>126.9</c:v>
                </c:pt>
                <c:pt idx="1269">
                  <c:v>127</c:v>
                </c:pt>
                <c:pt idx="1270">
                  <c:v>127.1</c:v>
                </c:pt>
                <c:pt idx="1271">
                  <c:v>127.2</c:v>
                </c:pt>
                <c:pt idx="1272">
                  <c:v>127.3</c:v>
                </c:pt>
                <c:pt idx="1273">
                  <c:v>127.4</c:v>
                </c:pt>
                <c:pt idx="1274">
                  <c:v>127.5</c:v>
                </c:pt>
                <c:pt idx="1275">
                  <c:v>127.6</c:v>
                </c:pt>
                <c:pt idx="1276">
                  <c:v>127.7</c:v>
                </c:pt>
                <c:pt idx="1277">
                  <c:v>127.8</c:v>
                </c:pt>
                <c:pt idx="1278">
                  <c:v>127.9</c:v>
                </c:pt>
                <c:pt idx="1279">
                  <c:v>128</c:v>
                </c:pt>
                <c:pt idx="1280">
                  <c:v>128.1</c:v>
                </c:pt>
                <c:pt idx="1281">
                  <c:v>128.19999999999999</c:v>
                </c:pt>
                <c:pt idx="1282">
                  <c:v>128.30000000000001</c:v>
                </c:pt>
                <c:pt idx="1283">
                  <c:v>128.4</c:v>
                </c:pt>
                <c:pt idx="1284">
                  <c:v>128.5</c:v>
                </c:pt>
                <c:pt idx="1285">
                  <c:v>128.6</c:v>
                </c:pt>
                <c:pt idx="1286">
                  <c:v>128.69999999999999</c:v>
                </c:pt>
                <c:pt idx="1287">
                  <c:v>128.80000000000001</c:v>
                </c:pt>
                <c:pt idx="1288">
                  <c:v>128.9</c:v>
                </c:pt>
                <c:pt idx="1289">
                  <c:v>129</c:v>
                </c:pt>
                <c:pt idx="1290">
                  <c:v>129.1</c:v>
                </c:pt>
                <c:pt idx="1291">
                  <c:v>129.19999999999999</c:v>
                </c:pt>
                <c:pt idx="1292">
                  <c:v>129.30000000000001</c:v>
                </c:pt>
                <c:pt idx="1293">
                  <c:v>129.4</c:v>
                </c:pt>
                <c:pt idx="1294">
                  <c:v>129.5</c:v>
                </c:pt>
                <c:pt idx="1295">
                  <c:v>129.6</c:v>
                </c:pt>
                <c:pt idx="1296">
                  <c:v>129.69999999999999</c:v>
                </c:pt>
                <c:pt idx="1297">
                  <c:v>129.80000000000001</c:v>
                </c:pt>
                <c:pt idx="1298">
                  <c:v>129.9</c:v>
                </c:pt>
                <c:pt idx="1299">
                  <c:v>130</c:v>
                </c:pt>
                <c:pt idx="1300">
                  <c:v>130.1</c:v>
                </c:pt>
                <c:pt idx="1301">
                  <c:v>130.19999999999999</c:v>
                </c:pt>
                <c:pt idx="1302">
                  <c:v>130.30000000000001</c:v>
                </c:pt>
                <c:pt idx="1303">
                  <c:v>130.4</c:v>
                </c:pt>
                <c:pt idx="1304">
                  <c:v>130.5</c:v>
                </c:pt>
                <c:pt idx="1305">
                  <c:v>130.6</c:v>
                </c:pt>
                <c:pt idx="1306">
                  <c:v>130.69999999999999</c:v>
                </c:pt>
                <c:pt idx="1307">
                  <c:v>130.80000000000001</c:v>
                </c:pt>
                <c:pt idx="1308">
                  <c:v>130.9</c:v>
                </c:pt>
                <c:pt idx="1309">
                  <c:v>131</c:v>
                </c:pt>
                <c:pt idx="1310">
                  <c:v>131.1</c:v>
                </c:pt>
                <c:pt idx="1311">
                  <c:v>131.19999999999999</c:v>
                </c:pt>
                <c:pt idx="1312">
                  <c:v>131.30000000000001</c:v>
                </c:pt>
                <c:pt idx="1313">
                  <c:v>131.4</c:v>
                </c:pt>
                <c:pt idx="1314">
                  <c:v>131.5</c:v>
                </c:pt>
                <c:pt idx="1315">
                  <c:v>131.6</c:v>
                </c:pt>
                <c:pt idx="1316">
                  <c:v>131.69999999999999</c:v>
                </c:pt>
                <c:pt idx="1317">
                  <c:v>131.80000000000001</c:v>
                </c:pt>
                <c:pt idx="1318">
                  <c:v>131.9</c:v>
                </c:pt>
                <c:pt idx="1319">
                  <c:v>132</c:v>
                </c:pt>
                <c:pt idx="1320">
                  <c:v>132.1</c:v>
                </c:pt>
                <c:pt idx="1321">
                  <c:v>132.19999999999999</c:v>
                </c:pt>
                <c:pt idx="1322">
                  <c:v>132.30000000000001</c:v>
                </c:pt>
                <c:pt idx="1323">
                  <c:v>132.4</c:v>
                </c:pt>
                <c:pt idx="1324">
                  <c:v>132.5</c:v>
                </c:pt>
                <c:pt idx="1325">
                  <c:v>132.6</c:v>
                </c:pt>
                <c:pt idx="1326">
                  <c:v>132.69999999999999</c:v>
                </c:pt>
                <c:pt idx="1327">
                  <c:v>132.80000000000001</c:v>
                </c:pt>
                <c:pt idx="1328">
                  <c:v>132.9</c:v>
                </c:pt>
                <c:pt idx="1329">
                  <c:v>133</c:v>
                </c:pt>
                <c:pt idx="1330">
                  <c:v>133.1</c:v>
                </c:pt>
                <c:pt idx="1331">
                  <c:v>133.19999999999999</c:v>
                </c:pt>
                <c:pt idx="1332">
                  <c:v>133.30000000000001</c:v>
                </c:pt>
                <c:pt idx="1333">
                  <c:v>133.4</c:v>
                </c:pt>
                <c:pt idx="1334">
                  <c:v>133.5</c:v>
                </c:pt>
                <c:pt idx="1335">
                  <c:v>133.6</c:v>
                </c:pt>
                <c:pt idx="1336">
                  <c:v>133.69999999999999</c:v>
                </c:pt>
                <c:pt idx="1337">
                  <c:v>133.80000000000001</c:v>
                </c:pt>
                <c:pt idx="1338">
                  <c:v>133.9</c:v>
                </c:pt>
                <c:pt idx="1339">
                  <c:v>134</c:v>
                </c:pt>
                <c:pt idx="1340">
                  <c:v>134.1</c:v>
                </c:pt>
                <c:pt idx="1341">
                  <c:v>134.19999999999999</c:v>
                </c:pt>
                <c:pt idx="1342">
                  <c:v>134.30000000000001</c:v>
                </c:pt>
                <c:pt idx="1343">
                  <c:v>134.4</c:v>
                </c:pt>
                <c:pt idx="1344">
                  <c:v>134.5</c:v>
                </c:pt>
                <c:pt idx="1345">
                  <c:v>134.6</c:v>
                </c:pt>
                <c:pt idx="1346">
                  <c:v>134.69999999999999</c:v>
                </c:pt>
                <c:pt idx="1347">
                  <c:v>134.80000000000001</c:v>
                </c:pt>
                <c:pt idx="1348">
                  <c:v>134.9</c:v>
                </c:pt>
                <c:pt idx="1349">
                  <c:v>135</c:v>
                </c:pt>
                <c:pt idx="1350">
                  <c:v>135.1</c:v>
                </c:pt>
                <c:pt idx="1351">
                  <c:v>135.19999999999999</c:v>
                </c:pt>
                <c:pt idx="1352">
                  <c:v>135.30000000000001</c:v>
                </c:pt>
                <c:pt idx="1353">
                  <c:v>135.4</c:v>
                </c:pt>
                <c:pt idx="1354">
                  <c:v>135.5</c:v>
                </c:pt>
                <c:pt idx="1355">
                  <c:v>135.6</c:v>
                </c:pt>
                <c:pt idx="1356">
                  <c:v>135.69999999999999</c:v>
                </c:pt>
                <c:pt idx="1357">
                  <c:v>135.80000000000001</c:v>
                </c:pt>
                <c:pt idx="1358">
                  <c:v>135.9</c:v>
                </c:pt>
                <c:pt idx="1359">
                  <c:v>136</c:v>
                </c:pt>
                <c:pt idx="1360">
                  <c:v>136.1</c:v>
                </c:pt>
                <c:pt idx="1361">
                  <c:v>136.19999999999999</c:v>
                </c:pt>
                <c:pt idx="1362">
                  <c:v>136.30000000000001</c:v>
                </c:pt>
                <c:pt idx="1363">
                  <c:v>136.4</c:v>
                </c:pt>
                <c:pt idx="1364">
                  <c:v>136.5</c:v>
                </c:pt>
                <c:pt idx="1365">
                  <c:v>136.6</c:v>
                </c:pt>
                <c:pt idx="1366">
                  <c:v>136.69999999999999</c:v>
                </c:pt>
                <c:pt idx="1367">
                  <c:v>136.80000000000001</c:v>
                </c:pt>
                <c:pt idx="1368">
                  <c:v>136.9</c:v>
                </c:pt>
                <c:pt idx="1369">
                  <c:v>137</c:v>
                </c:pt>
                <c:pt idx="1370">
                  <c:v>137.1</c:v>
                </c:pt>
                <c:pt idx="1371">
                  <c:v>137.19999999999999</c:v>
                </c:pt>
                <c:pt idx="1372">
                  <c:v>137.30000000000001</c:v>
                </c:pt>
                <c:pt idx="1373">
                  <c:v>137.4</c:v>
                </c:pt>
                <c:pt idx="1374">
                  <c:v>137.5</c:v>
                </c:pt>
                <c:pt idx="1375">
                  <c:v>137.6</c:v>
                </c:pt>
                <c:pt idx="1376">
                  <c:v>137.69999999999999</c:v>
                </c:pt>
                <c:pt idx="1377">
                  <c:v>137.80000000000001</c:v>
                </c:pt>
                <c:pt idx="1378">
                  <c:v>137.9</c:v>
                </c:pt>
                <c:pt idx="1379">
                  <c:v>138</c:v>
                </c:pt>
                <c:pt idx="1380">
                  <c:v>138.1</c:v>
                </c:pt>
                <c:pt idx="1381">
                  <c:v>138.19999999999999</c:v>
                </c:pt>
                <c:pt idx="1382">
                  <c:v>138.30000000000001</c:v>
                </c:pt>
                <c:pt idx="1383">
                  <c:v>138.4</c:v>
                </c:pt>
                <c:pt idx="1384">
                  <c:v>138.5</c:v>
                </c:pt>
                <c:pt idx="1385">
                  <c:v>138.6</c:v>
                </c:pt>
                <c:pt idx="1386">
                  <c:v>138.69999999999999</c:v>
                </c:pt>
                <c:pt idx="1387">
                  <c:v>138.80000000000001</c:v>
                </c:pt>
                <c:pt idx="1388">
                  <c:v>138.9</c:v>
                </c:pt>
                <c:pt idx="1389">
                  <c:v>139</c:v>
                </c:pt>
                <c:pt idx="1390">
                  <c:v>139.1</c:v>
                </c:pt>
                <c:pt idx="1391">
                  <c:v>139.19999999999999</c:v>
                </c:pt>
                <c:pt idx="1392">
                  <c:v>139.30000000000001</c:v>
                </c:pt>
                <c:pt idx="1393">
                  <c:v>139.4</c:v>
                </c:pt>
                <c:pt idx="1394">
                  <c:v>139.5</c:v>
                </c:pt>
                <c:pt idx="1395">
                  <c:v>139.6</c:v>
                </c:pt>
                <c:pt idx="1396">
                  <c:v>139.69999999999999</c:v>
                </c:pt>
                <c:pt idx="1397">
                  <c:v>139.80000000000001</c:v>
                </c:pt>
                <c:pt idx="1398">
                  <c:v>139.9</c:v>
                </c:pt>
                <c:pt idx="1399">
                  <c:v>140</c:v>
                </c:pt>
                <c:pt idx="1400">
                  <c:v>140.1</c:v>
                </c:pt>
                <c:pt idx="1401">
                  <c:v>140.19999999999999</c:v>
                </c:pt>
                <c:pt idx="1402">
                  <c:v>140.30000000000001</c:v>
                </c:pt>
                <c:pt idx="1403">
                  <c:v>140.4</c:v>
                </c:pt>
                <c:pt idx="1404">
                  <c:v>140.5</c:v>
                </c:pt>
                <c:pt idx="1405">
                  <c:v>140.6</c:v>
                </c:pt>
                <c:pt idx="1406">
                  <c:v>140.69999999999999</c:v>
                </c:pt>
                <c:pt idx="1407">
                  <c:v>140.80000000000001</c:v>
                </c:pt>
                <c:pt idx="1408">
                  <c:v>140.9</c:v>
                </c:pt>
                <c:pt idx="1409">
                  <c:v>141</c:v>
                </c:pt>
                <c:pt idx="1410">
                  <c:v>141.1</c:v>
                </c:pt>
                <c:pt idx="1411">
                  <c:v>141.19999999999999</c:v>
                </c:pt>
                <c:pt idx="1412">
                  <c:v>141.30000000000001</c:v>
                </c:pt>
                <c:pt idx="1413">
                  <c:v>141.4</c:v>
                </c:pt>
                <c:pt idx="1414">
                  <c:v>141.5</c:v>
                </c:pt>
                <c:pt idx="1415">
                  <c:v>141.6</c:v>
                </c:pt>
                <c:pt idx="1416">
                  <c:v>141.69999999999999</c:v>
                </c:pt>
                <c:pt idx="1417">
                  <c:v>141.80000000000001</c:v>
                </c:pt>
                <c:pt idx="1418">
                  <c:v>141.9</c:v>
                </c:pt>
                <c:pt idx="1419">
                  <c:v>142</c:v>
                </c:pt>
                <c:pt idx="1420">
                  <c:v>142.1</c:v>
                </c:pt>
                <c:pt idx="1421">
                  <c:v>142.19999999999999</c:v>
                </c:pt>
                <c:pt idx="1422">
                  <c:v>142.30000000000001</c:v>
                </c:pt>
                <c:pt idx="1423">
                  <c:v>142.4</c:v>
                </c:pt>
                <c:pt idx="1424">
                  <c:v>142.5</c:v>
                </c:pt>
                <c:pt idx="1425">
                  <c:v>142.6</c:v>
                </c:pt>
                <c:pt idx="1426">
                  <c:v>142.69999999999999</c:v>
                </c:pt>
                <c:pt idx="1427">
                  <c:v>142.80000000000001</c:v>
                </c:pt>
                <c:pt idx="1428">
                  <c:v>142.9</c:v>
                </c:pt>
                <c:pt idx="1429">
                  <c:v>143</c:v>
                </c:pt>
                <c:pt idx="1430">
                  <c:v>143.1</c:v>
                </c:pt>
                <c:pt idx="1431">
                  <c:v>143.19999999999999</c:v>
                </c:pt>
                <c:pt idx="1432">
                  <c:v>143.30000000000001</c:v>
                </c:pt>
                <c:pt idx="1433">
                  <c:v>143.4</c:v>
                </c:pt>
                <c:pt idx="1434">
                  <c:v>143.5</c:v>
                </c:pt>
                <c:pt idx="1435">
                  <c:v>143.6</c:v>
                </c:pt>
                <c:pt idx="1436">
                  <c:v>143.69999999999999</c:v>
                </c:pt>
                <c:pt idx="1437">
                  <c:v>143.80000000000001</c:v>
                </c:pt>
                <c:pt idx="1438">
                  <c:v>143.9</c:v>
                </c:pt>
                <c:pt idx="1439">
                  <c:v>144</c:v>
                </c:pt>
                <c:pt idx="1440">
                  <c:v>144.1</c:v>
                </c:pt>
                <c:pt idx="1441">
                  <c:v>144.19999999999999</c:v>
                </c:pt>
                <c:pt idx="1442">
                  <c:v>144.30000000000001</c:v>
                </c:pt>
                <c:pt idx="1443">
                  <c:v>144.4</c:v>
                </c:pt>
                <c:pt idx="1444">
                  <c:v>144.5</c:v>
                </c:pt>
                <c:pt idx="1445">
                  <c:v>144.6</c:v>
                </c:pt>
                <c:pt idx="1446">
                  <c:v>144.69999999999999</c:v>
                </c:pt>
                <c:pt idx="1447">
                  <c:v>144.80000000000001</c:v>
                </c:pt>
                <c:pt idx="1448">
                  <c:v>144.9</c:v>
                </c:pt>
                <c:pt idx="1449">
                  <c:v>145</c:v>
                </c:pt>
                <c:pt idx="1450">
                  <c:v>145.1</c:v>
                </c:pt>
                <c:pt idx="1451">
                  <c:v>145.19999999999999</c:v>
                </c:pt>
                <c:pt idx="1452">
                  <c:v>145.30000000000001</c:v>
                </c:pt>
                <c:pt idx="1453">
                  <c:v>145.4</c:v>
                </c:pt>
                <c:pt idx="1454">
                  <c:v>145.5</c:v>
                </c:pt>
                <c:pt idx="1455">
                  <c:v>145.6</c:v>
                </c:pt>
                <c:pt idx="1456">
                  <c:v>145.69999999999999</c:v>
                </c:pt>
                <c:pt idx="1457">
                  <c:v>145.80000000000001</c:v>
                </c:pt>
                <c:pt idx="1458">
                  <c:v>145.9</c:v>
                </c:pt>
                <c:pt idx="1459">
                  <c:v>146</c:v>
                </c:pt>
                <c:pt idx="1460">
                  <c:v>146.1</c:v>
                </c:pt>
                <c:pt idx="1461">
                  <c:v>146.19999999999999</c:v>
                </c:pt>
                <c:pt idx="1462">
                  <c:v>146.30000000000001</c:v>
                </c:pt>
                <c:pt idx="1463">
                  <c:v>146.4</c:v>
                </c:pt>
                <c:pt idx="1464">
                  <c:v>146.5</c:v>
                </c:pt>
                <c:pt idx="1465">
                  <c:v>146.6</c:v>
                </c:pt>
                <c:pt idx="1466">
                  <c:v>146.69999999999999</c:v>
                </c:pt>
                <c:pt idx="1467">
                  <c:v>146.80000000000001</c:v>
                </c:pt>
                <c:pt idx="1468">
                  <c:v>146.9</c:v>
                </c:pt>
                <c:pt idx="1469">
                  <c:v>147</c:v>
                </c:pt>
                <c:pt idx="1470">
                  <c:v>147.1</c:v>
                </c:pt>
                <c:pt idx="1471">
                  <c:v>147.19999999999999</c:v>
                </c:pt>
                <c:pt idx="1472">
                  <c:v>147.30000000000001</c:v>
                </c:pt>
                <c:pt idx="1473">
                  <c:v>147.4</c:v>
                </c:pt>
                <c:pt idx="1474">
                  <c:v>147.5</c:v>
                </c:pt>
                <c:pt idx="1475">
                  <c:v>147.6</c:v>
                </c:pt>
                <c:pt idx="1476">
                  <c:v>147.69999999999999</c:v>
                </c:pt>
                <c:pt idx="1477">
                  <c:v>147.80000000000001</c:v>
                </c:pt>
                <c:pt idx="1478">
                  <c:v>147.9</c:v>
                </c:pt>
                <c:pt idx="1479">
                  <c:v>148</c:v>
                </c:pt>
                <c:pt idx="1480">
                  <c:v>148.1</c:v>
                </c:pt>
                <c:pt idx="1481">
                  <c:v>148.19999999999999</c:v>
                </c:pt>
                <c:pt idx="1482">
                  <c:v>148.30000000000001</c:v>
                </c:pt>
                <c:pt idx="1483">
                  <c:v>148.4</c:v>
                </c:pt>
                <c:pt idx="1484">
                  <c:v>148.5</c:v>
                </c:pt>
                <c:pt idx="1485">
                  <c:v>148.6</c:v>
                </c:pt>
                <c:pt idx="1486">
                  <c:v>148.69999999999999</c:v>
                </c:pt>
                <c:pt idx="1487">
                  <c:v>148.80000000000001</c:v>
                </c:pt>
                <c:pt idx="1488">
                  <c:v>148.9</c:v>
                </c:pt>
                <c:pt idx="1489">
                  <c:v>149</c:v>
                </c:pt>
                <c:pt idx="1490">
                  <c:v>149.1</c:v>
                </c:pt>
                <c:pt idx="1491">
                  <c:v>149.19999999999999</c:v>
                </c:pt>
                <c:pt idx="1492">
                  <c:v>149.30000000000001</c:v>
                </c:pt>
                <c:pt idx="1493">
                  <c:v>149.4</c:v>
                </c:pt>
                <c:pt idx="1494">
                  <c:v>149.5</c:v>
                </c:pt>
                <c:pt idx="1495">
                  <c:v>149.6</c:v>
                </c:pt>
                <c:pt idx="1496">
                  <c:v>149.69999999999999</c:v>
                </c:pt>
                <c:pt idx="1497">
                  <c:v>149.80000000000001</c:v>
                </c:pt>
                <c:pt idx="1498">
                  <c:v>149.9</c:v>
                </c:pt>
                <c:pt idx="1499">
                  <c:v>150</c:v>
                </c:pt>
                <c:pt idx="1500">
                  <c:v>150.1</c:v>
                </c:pt>
                <c:pt idx="1501">
                  <c:v>150.19999999999999</c:v>
                </c:pt>
                <c:pt idx="1502">
                  <c:v>150.30000000000001</c:v>
                </c:pt>
                <c:pt idx="1503">
                  <c:v>150.4</c:v>
                </c:pt>
                <c:pt idx="1504">
                  <c:v>150.5</c:v>
                </c:pt>
                <c:pt idx="1505">
                  <c:v>150.6</c:v>
                </c:pt>
                <c:pt idx="1506">
                  <c:v>150.69999999999999</c:v>
                </c:pt>
                <c:pt idx="1507">
                  <c:v>150.80000000000001</c:v>
                </c:pt>
                <c:pt idx="1508">
                  <c:v>150.9</c:v>
                </c:pt>
                <c:pt idx="1509">
                  <c:v>151</c:v>
                </c:pt>
                <c:pt idx="1510">
                  <c:v>151.1</c:v>
                </c:pt>
                <c:pt idx="1511">
                  <c:v>151.19999999999999</c:v>
                </c:pt>
                <c:pt idx="1512">
                  <c:v>151.30000000000001</c:v>
                </c:pt>
                <c:pt idx="1513">
                  <c:v>151.4</c:v>
                </c:pt>
                <c:pt idx="1514">
                  <c:v>151.5</c:v>
                </c:pt>
                <c:pt idx="1515">
                  <c:v>151.6</c:v>
                </c:pt>
                <c:pt idx="1516">
                  <c:v>151.69999999999999</c:v>
                </c:pt>
                <c:pt idx="1517">
                  <c:v>151.80000000000001</c:v>
                </c:pt>
                <c:pt idx="1518">
                  <c:v>151.9</c:v>
                </c:pt>
                <c:pt idx="1519">
                  <c:v>152</c:v>
                </c:pt>
                <c:pt idx="1520">
                  <c:v>152.1</c:v>
                </c:pt>
                <c:pt idx="1521">
                  <c:v>152.19999999999999</c:v>
                </c:pt>
                <c:pt idx="1522">
                  <c:v>152.30000000000001</c:v>
                </c:pt>
                <c:pt idx="1523">
                  <c:v>152.4</c:v>
                </c:pt>
                <c:pt idx="1524">
                  <c:v>152.5</c:v>
                </c:pt>
                <c:pt idx="1525">
                  <c:v>152.6</c:v>
                </c:pt>
                <c:pt idx="1526">
                  <c:v>152.69999999999999</c:v>
                </c:pt>
                <c:pt idx="1527">
                  <c:v>152.80000000000001</c:v>
                </c:pt>
                <c:pt idx="1528">
                  <c:v>152.9</c:v>
                </c:pt>
                <c:pt idx="1529">
                  <c:v>153</c:v>
                </c:pt>
                <c:pt idx="1530">
                  <c:v>153.1</c:v>
                </c:pt>
                <c:pt idx="1531">
                  <c:v>153.19999999999999</c:v>
                </c:pt>
                <c:pt idx="1532">
                  <c:v>153.30000000000001</c:v>
                </c:pt>
                <c:pt idx="1533">
                  <c:v>153.4</c:v>
                </c:pt>
                <c:pt idx="1534">
                  <c:v>153.5</c:v>
                </c:pt>
                <c:pt idx="1535">
                  <c:v>153.6</c:v>
                </c:pt>
                <c:pt idx="1536">
                  <c:v>153.69999999999999</c:v>
                </c:pt>
                <c:pt idx="1537">
                  <c:v>153.80000000000001</c:v>
                </c:pt>
                <c:pt idx="1538">
                  <c:v>153.9</c:v>
                </c:pt>
                <c:pt idx="1539">
                  <c:v>154</c:v>
                </c:pt>
                <c:pt idx="1540">
                  <c:v>154.1</c:v>
                </c:pt>
                <c:pt idx="1541">
                  <c:v>154.19999999999999</c:v>
                </c:pt>
                <c:pt idx="1542">
                  <c:v>154.30000000000001</c:v>
                </c:pt>
                <c:pt idx="1543">
                  <c:v>154.4</c:v>
                </c:pt>
                <c:pt idx="1544">
                  <c:v>154.5</c:v>
                </c:pt>
                <c:pt idx="1545">
                  <c:v>154.6</c:v>
                </c:pt>
                <c:pt idx="1546">
                  <c:v>154.69999999999999</c:v>
                </c:pt>
                <c:pt idx="1547">
                  <c:v>154.80000000000001</c:v>
                </c:pt>
                <c:pt idx="1548">
                  <c:v>154.9</c:v>
                </c:pt>
                <c:pt idx="1549">
                  <c:v>155</c:v>
                </c:pt>
                <c:pt idx="1550">
                  <c:v>155.1</c:v>
                </c:pt>
                <c:pt idx="1551">
                  <c:v>155.19999999999999</c:v>
                </c:pt>
                <c:pt idx="1552">
                  <c:v>155.30000000000001</c:v>
                </c:pt>
                <c:pt idx="1553">
                  <c:v>155.4</c:v>
                </c:pt>
                <c:pt idx="1554">
                  <c:v>155.5</c:v>
                </c:pt>
                <c:pt idx="1555">
                  <c:v>155.6</c:v>
                </c:pt>
                <c:pt idx="1556">
                  <c:v>155.69999999999999</c:v>
                </c:pt>
                <c:pt idx="1557">
                  <c:v>155.80000000000001</c:v>
                </c:pt>
                <c:pt idx="1558">
                  <c:v>155.9</c:v>
                </c:pt>
                <c:pt idx="1559">
                  <c:v>156</c:v>
                </c:pt>
                <c:pt idx="1560">
                  <c:v>156.1</c:v>
                </c:pt>
                <c:pt idx="1561">
                  <c:v>156.19999999999999</c:v>
                </c:pt>
                <c:pt idx="1562">
                  <c:v>156.30000000000001</c:v>
                </c:pt>
                <c:pt idx="1563">
                  <c:v>156.4</c:v>
                </c:pt>
                <c:pt idx="1564">
                  <c:v>156.5</c:v>
                </c:pt>
                <c:pt idx="1565">
                  <c:v>156.6</c:v>
                </c:pt>
                <c:pt idx="1566">
                  <c:v>156.69999999999999</c:v>
                </c:pt>
                <c:pt idx="1567">
                  <c:v>156.80000000000001</c:v>
                </c:pt>
                <c:pt idx="1568">
                  <c:v>156.9</c:v>
                </c:pt>
                <c:pt idx="1569">
                  <c:v>157</c:v>
                </c:pt>
                <c:pt idx="1570">
                  <c:v>157.1</c:v>
                </c:pt>
                <c:pt idx="1571">
                  <c:v>157.19999999999999</c:v>
                </c:pt>
                <c:pt idx="1572">
                  <c:v>157.30000000000001</c:v>
                </c:pt>
                <c:pt idx="1573">
                  <c:v>157.4</c:v>
                </c:pt>
                <c:pt idx="1574">
                  <c:v>157.5</c:v>
                </c:pt>
                <c:pt idx="1575">
                  <c:v>157.6</c:v>
                </c:pt>
                <c:pt idx="1576">
                  <c:v>157.69999999999999</c:v>
                </c:pt>
                <c:pt idx="1577">
                  <c:v>157.80000000000001</c:v>
                </c:pt>
                <c:pt idx="1578">
                  <c:v>157.9</c:v>
                </c:pt>
                <c:pt idx="1579">
                  <c:v>158</c:v>
                </c:pt>
                <c:pt idx="1580">
                  <c:v>158.1</c:v>
                </c:pt>
                <c:pt idx="1581">
                  <c:v>158.19999999999999</c:v>
                </c:pt>
                <c:pt idx="1582">
                  <c:v>158.30000000000001</c:v>
                </c:pt>
                <c:pt idx="1583">
                  <c:v>158.4</c:v>
                </c:pt>
                <c:pt idx="1584">
                  <c:v>158.5</c:v>
                </c:pt>
                <c:pt idx="1585">
                  <c:v>158.6</c:v>
                </c:pt>
                <c:pt idx="1586">
                  <c:v>158.69999999999999</c:v>
                </c:pt>
                <c:pt idx="1587">
                  <c:v>158.80000000000001</c:v>
                </c:pt>
                <c:pt idx="1588">
                  <c:v>158.9</c:v>
                </c:pt>
                <c:pt idx="1589">
                  <c:v>159</c:v>
                </c:pt>
                <c:pt idx="1590">
                  <c:v>159.1</c:v>
                </c:pt>
                <c:pt idx="1591">
                  <c:v>159.19999999999999</c:v>
                </c:pt>
                <c:pt idx="1592">
                  <c:v>159.30000000000001</c:v>
                </c:pt>
                <c:pt idx="1593">
                  <c:v>159.4</c:v>
                </c:pt>
                <c:pt idx="1594">
                  <c:v>159.5</c:v>
                </c:pt>
                <c:pt idx="1595">
                  <c:v>159.6</c:v>
                </c:pt>
                <c:pt idx="1596">
                  <c:v>159.69999999999999</c:v>
                </c:pt>
                <c:pt idx="1597">
                  <c:v>159.80000000000001</c:v>
                </c:pt>
                <c:pt idx="1598">
                  <c:v>159.9</c:v>
                </c:pt>
                <c:pt idx="1599">
                  <c:v>160</c:v>
                </c:pt>
                <c:pt idx="1600">
                  <c:v>160.1</c:v>
                </c:pt>
                <c:pt idx="1601">
                  <c:v>160.19999999999999</c:v>
                </c:pt>
                <c:pt idx="1602">
                  <c:v>160.30000000000001</c:v>
                </c:pt>
                <c:pt idx="1603">
                  <c:v>160.4</c:v>
                </c:pt>
                <c:pt idx="1604">
                  <c:v>160.5</c:v>
                </c:pt>
                <c:pt idx="1605">
                  <c:v>160.6</c:v>
                </c:pt>
                <c:pt idx="1606">
                  <c:v>160.69999999999999</c:v>
                </c:pt>
                <c:pt idx="1607">
                  <c:v>160.80000000000001</c:v>
                </c:pt>
                <c:pt idx="1608">
                  <c:v>160.9</c:v>
                </c:pt>
                <c:pt idx="1609">
                  <c:v>161</c:v>
                </c:pt>
                <c:pt idx="1610">
                  <c:v>161.1</c:v>
                </c:pt>
                <c:pt idx="1611">
                  <c:v>161.19999999999999</c:v>
                </c:pt>
                <c:pt idx="1612">
                  <c:v>161.30000000000001</c:v>
                </c:pt>
                <c:pt idx="1613">
                  <c:v>161.4</c:v>
                </c:pt>
                <c:pt idx="1614">
                  <c:v>161.5</c:v>
                </c:pt>
                <c:pt idx="1615">
                  <c:v>161.6</c:v>
                </c:pt>
                <c:pt idx="1616">
                  <c:v>161.69999999999999</c:v>
                </c:pt>
                <c:pt idx="1617">
                  <c:v>161.80000000000001</c:v>
                </c:pt>
                <c:pt idx="1618">
                  <c:v>161.9</c:v>
                </c:pt>
                <c:pt idx="1619">
                  <c:v>162</c:v>
                </c:pt>
                <c:pt idx="1620">
                  <c:v>162.1</c:v>
                </c:pt>
                <c:pt idx="1621">
                  <c:v>162.19999999999999</c:v>
                </c:pt>
                <c:pt idx="1622">
                  <c:v>162.30000000000001</c:v>
                </c:pt>
                <c:pt idx="1623">
                  <c:v>162.4</c:v>
                </c:pt>
                <c:pt idx="1624">
                  <c:v>162.5</c:v>
                </c:pt>
                <c:pt idx="1625">
                  <c:v>162.6</c:v>
                </c:pt>
                <c:pt idx="1626">
                  <c:v>162.69999999999999</c:v>
                </c:pt>
                <c:pt idx="1627">
                  <c:v>162.80000000000001</c:v>
                </c:pt>
                <c:pt idx="1628">
                  <c:v>162.9</c:v>
                </c:pt>
                <c:pt idx="1629">
                  <c:v>163</c:v>
                </c:pt>
                <c:pt idx="1630">
                  <c:v>163.1</c:v>
                </c:pt>
                <c:pt idx="1631">
                  <c:v>163.19999999999999</c:v>
                </c:pt>
                <c:pt idx="1632">
                  <c:v>163.30000000000001</c:v>
                </c:pt>
                <c:pt idx="1633">
                  <c:v>163.4</c:v>
                </c:pt>
                <c:pt idx="1634">
                  <c:v>163.5</c:v>
                </c:pt>
                <c:pt idx="1635">
                  <c:v>163.6</c:v>
                </c:pt>
                <c:pt idx="1636">
                  <c:v>163.69999999999999</c:v>
                </c:pt>
                <c:pt idx="1637">
                  <c:v>163.80000000000001</c:v>
                </c:pt>
                <c:pt idx="1638">
                  <c:v>163.9</c:v>
                </c:pt>
                <c:pt idx="1639">
                  <c:v>164</c:v>
                </c:pt>
                <c:pt idx="1640">
                  <c:v>164.1</c:v>
                </c:pt>
                <c:pt idx="1641">
                  <c:v>164.2</c:v>
                </c:pt>
                <c:pt idx="1642">
                  <c:v>164.3</c:v>
                </c:pt>
                <c:pt idx="1643">
                  <c:v>164.4</c:v>
                </c:pt>
                <c:pt idx="1644">
                  <c:v>164.5</c:v>
                </c:pt>
                <c:pt idx="1645">
                  <c:v>164.6</c:v>
                </c:pt>
                <c:pt idx="1646">
                  <c:v>164.7</c:v>
                </c:pt>
                <c:pt idx="1647">
                  <c:v>164.8</c:v>
                </c:pt>
                <c:pt idx="1648">
                  <c:v>164.9</c:v>
                </c:pt>
                <c:pt idx="1649">
                  <c:v>165</c:v>
                </c:pt>
                <c:pt idx="1650">
                  <c:v>165.1</c:v>
                </c:pt>
                <c:pt idx="1651">
                  <c:v>165.2</c:v>
                </c:pt>
                <c:pt idx="1652">
                  <c:v>165.3</c:v>
                </c:pt>
                <c:pt idx="1653">
                  <c:v>165.4</c:v>
                </c:pt>
                <c:pt idx="1654">
                  <c:v>165.5</c:v>
                </c:pt>
                <c:pt idx="1655">
                  <c:v>165.6</c:v>
                </c:pt>
                <c:pt idx="1656">
                  <c:v>165.7</c:v>
                </c:pt>
                <c:pt idx="1657">
                  <c:v>165.8</c:v>
                </c:pt>
                <c:pt idx="1658">
                  <c:v>165.9</c:v>
                </c:pt>
                <c:pt idx="1659">
                  <c:v>166</c:v>
                </c:pt>
                <c:pt idx="1660">
                  <c:v>166.1</c:v>
                </c:pt>
                <c:pt idx="1661">
                  <c:v>166.2</c:v>
                </c:pt>
                <c:pt idx="1662">
                  <c:v>166.3</c:v>
                </c:pt>
                <c:pt idx="1663">
                  <c:v>166.4</c:v>
                </c:pt>
                <c:pt idx="1664">
                  <c:v>166.5</c:v>
                </c:pt>
                <c:pt idx="1665">
                  <c:v>166.6</c:v>
                </c:pt>
                <c:pt idx="1666">
                  <c:v>166.7</c:v>
                </c:pt>
                <c:pt idx="1667">
                  <c:v>166.8</c:v>
                </c:pt>
                <c:pt idx="1668">
                  <c:v>166.9</c:v>
                </c:pt>
                <c:pt idx="1669">
                  <c:v>167</c:v>
                </c:pt>
                <c:pt idx="1670">
                  <c:v>167.1</c:v>
                </c:pt>
                <c:pt idx="1671">
                  <c:v>167.2</c:v>
                </c:pt>
                <c:pt idx="1672">
                  <c:v>167.3</c:v>
                </c:pt>
                <c:pt idx="1673">
                  <c:v>167.4</c:v>
                </c:pt>
                <c:pt idx="1674">
                  <c:v>167.5</c:v>
                </c:pt>
                <c:pt idx="1675">
                  <c:v>167.6</c:v>
                </c:pt>
                <c:pt idx="1676">
                  <c:v>167.7</c:v>
                </c:pt>
                <c:pt idx="1677">
                  <c:v>167.8</c:v>
                </c:pt>
                <c:pt idx="1678">
                  <c:v>167.9</c:v>
                </c:pt>
                <c:pt idx="1679">
                  <c:v>168</c:v>
                </c:pt>
                <c:pt idx="1680">
                  <c:v>168.1</c:v>
                </c:pt>
                <c:pt idx="1681">
                  <c:v>168.2</c:v>
                </c:pt>
                <c:pt idx="1682">
                  <c:v>168.3</c:v>
                </c:pt>
                <c:pt idx="1683">
                  <c:v>168.4</c:v>
                </c:pt>
                <c:pt idx="1684">
                  <c:v>168.5</c:v>
                </c:pt>
                <c:pt idx="1685">
                  <c:v>168.6</c:v>
                </c:pt>
                <c:pt idx="1686">
                  <c:v>168.7</c:v>
                </c:pt>
                <c:pt idx="1687">
                  <c:v>168.8</c:v>
                </c:pt>
                <c:pt idx="1688">
                  <c:v>168.9</c:v>
                </c:pt>
                <c:pt idx="1689">
                  <c:v>169</c:v>
                </c:pt>
                <c:pt idx="1690">
                  <c:v>169.1</c:v>
                </c:pt>
                <c:pt idx="1691">
                  <c:v>169.2</c:v>
                </c:pt>
                <c:pt idx="1692">
                  <c:v>169.3</c:v>
                </c:pt>
                <c:pt idx="1693">
                  <c:v>169.4</c:v>
                </c:pt>
                <c:pt idx="1694">
                  <c:v>169.5</c:v>
                </c:pt>
                <c:pt idx="1695">
                  <c:v>169.6</c:v>
                </c:pt>
                <c:pt idx="1696">
                  <c:v>169.7</c:v>
                </c:pt>
                <c:pt idx="1697">
                  <c:v>169.8</c:v>
                </c:pt>
                <c:pt idx="1698">
                  <c:v>169.9</c:v>
                </c:pt>
                <c:pt idx="1699">
                  <c:v>170</c:v>
                </c:pt>
                <c:pt idx="1700">
                  <c:v>170.1</c:v>
                </c:pt>
                <c:pt idx="1701">
                  <c:v>170.2</c:v>
                </c:pt>
                <c:pt idx="1702">
                  <c:v>170.3</c:v>
                </c:pt>
                <c:pt idx="1703">
                  <c:v>170.4</c:v>
                </c:pt>
                <c:pt idx="1704">
                  <c:v>170.5</c:v>
                </c:pt>
                <c:pt idx="1705">
                  <c:v>170.6</c:v>
                </c:pt>
                <c:pt idx="1706">
                  <c:v>170.7</c:v>
                </c:pt>
                <c:pt idx="1707">
                  <c:v>170.8</c:v>
                </c:pt>
                <c:pt idx="1708">
                  <c:v>170.9</c:v>
                </c:pt>
                <c:pt idx="1709">
                  <c:v>171</c:v>
                </c:pt>
                <c:pt idx="1710">
                  <c:v>171.1</c:v>
                </c:pt>
                <c:pt idx="1711">
                  <c:v>171.2</c:v>
                </c:pt>
                <c:pt idx="1712">
                  <c:v>171.3</c:v>
                </c:pt>
                <c:pt idx="1713">
                  <c:v>171.4</c:v>
                </c:pt>
                <c:pt idx="1714">
                  <c:v>171.5</c:v>
                </c:pt>
                <c:pt idx="1715">
                  <c:v>171.6</c:v>
                </c:pt>
                <c:pt idx="1716">
                  <c:v>171.7</c:v>
                </c:pt>
                <c:pt idx="1717">
                  <c:v>171.8</c:v>
                </c:pt>
                <c:pt idx="1718">
                  <c:v>171.9</c:v>
                </c:pt>
                <c:pt idx="1719">
                  <c:v>172</c:v>
                </c:pt>
                <c:pt idx="1720">
                  <c:v>172.1</c:v>
                </c:pt>
                <c:pt idx="1721">
                  <c:v>172.2</c:v>
                </c:pt>
                <c:pt idx="1722">
                  <c:v>172.3</c:v>
                </c:pt>
                <c:pt idx="1723">
                  <c:v>172.4</c:v>
                </c:pt>
                <c:pt idx="1724">
                  <c:v>172.5</c:v>
                </c:pt>
                <c:pt idx="1725">
                  <c:v>172.6</c:v>
                </c:pt>
                <c:pt idx="1726">
                  <c:v>172.7</c:v>
                </c:pt>
                <c:pt idx="1727">
                  <c:v>172.8</c:v>
                </c:pt>
                <c:pt idx="1728">
                  <c:v>172.9</c:v>
                </c:pt>
                <c:pt idx="1729">
                  <c:v>173</c:v>
                </c:pt>
                <c:pt idx="1730">
                  <c:v>173.1</c:v>
                </c:pt>
                <c:pt idx="1731">
                  <c:v>173.2</c:v>
                </c:pt>
                <c:pt idx="1732">
                  <c:v>173.3</c:v>
                </c:pt>
                <c:pt idx="1733">
                  <c:v>173.4</c:v>
                </c:pt>
                <c:pt idx="1734">
                  <c:v>173.5</c:v>
                </c:pt>
                <c:pt idx="1735">
                  <c:v>173.6</c:v>
                </c:pt>
                <c:pt idx="1736">
                  <c:v>173.7</c:v>
                </c:pt>
                <c:pt idx="1737">
                  <c:v>173.8</c:v>
                </c:pt>
                <c:pt idx="1738">
                  <c:v>173.9</c:v>
                </c:pt>
                <c:pt idx="1739">
                  <c:v>174</c:v>
                </c:pt>
                <c:pt idx="1740">
                  <c:v>174.1</c:v>
                </c:pt>
                <c:pt idx="1741">
                  <c:v>174.2</c:v>
                </c:pt>
                <c:pt idx="1742">
                  <c:v>174.3</c:v>
                </c:pt>
                <c:pt idx="1743">
                  <c:v>174.4</c:v>
                </c:pt>
                <c:pt idx="1744">
                  <c:v>174.5</c:v>
                </c:pt>
                <c:pt idx="1745">
                  <c:v>174.6</c:v>
                </c:pt>
                <c:pt idx="1746">
                  <c:v>174.7</c:v>
                </c:pt>
                <c:pt idx="1747">
                  <c:v>174.8</c:v>
                </c:pt>
                <c:pt idx="1748">
                  <c:v>174.9</c:v>
                </c:pt>
                <c:pt idx="1749">
                  <c:v>175</c:v>
                </c:pt>
                <c:pt idx="1750">
                  <c:v>175.1</c:v>
                </c:pt>
                <c:pt idx="1751">
                  <c:v>175.2</c:v>
                </c:pt>
                <c:pt idx="1752">
                  <c:v>175.3</c:v>
                </c:pt>
                <c:pt idx="1753">
                  <c:v>175.4</c:v>
                </c:pt>
                <c:pt idx="1754">
                  <c:v>175.5</c:v>
                </c:pt>
                <c:pt idx="1755">
                  <c:v>175.6</c:v>
                </c:pt>
                <c:pt idx="1756">
                  <c:v>175.7</c:v>
                </c:pt>
                <c:pt idx="1757">
                  <c:v>175.8</c:v>
                </c:pt>
                <c:pt idx="1758">
                  <c:v>175.9</c:v>
                </c:pt>
                <c:pt idx="1759">
                  <c:v>176</c:v>
                </c:pt>
                <c:pt idx="1760">
                  <c:v>176.1</c:v>
                </c:pt>
                <c:pt idx="1761">
                  <c:v>176.2</c:v>
                </c:pt>
                <c:pt idx="1762">
                  <c:v>176.3</c:v>
                </c:pt>
                <c:pt idx="1763">
                  <c:v>176.4</c:v>
                </c:pt>
                <c:pt idx="1764">
                  <c:v>176.5</c:v>
                </c:pt>
                <c:pt idx="1765">
                  <c:v>176.6</c:v>
                </c:pt>
                <c:pt idx="1766">
                  <c:v>176.7</c:v>
                </c:pt>
                <c:pt idx="1767">
                  <c:v>176.8</c:v>
                </c:pt>
                <c:pt idx="1768">
                  <c:v>176.9</c:v>
                </c:pt>
                <c:pt idx="1769">
                  <c:v>177</c:v>
                </c:pt>
                <c:pt idx="1770">
                  <c:v>177.1</c:v>
                </c:pt>
                <c:pt idx="1771">
                  <c:v>177.2</c:v>
                </c:pt>
                <c:pt idx="1772">
                  <c:v>177.3</c:v>
                </c:pt>
                <c:pt idx="1773">
                  <c:v>177.4</c:v>
                </c:pt>
                <c:pt idx="1774">
                  <c:v>177.5</c:v>
                </c:pt>
                <c:pt idx="1775">
                  <c:v>177.6</c:v>
                </c:pt>
                <c:pt idx="1776">
                  <c:v>177.7</c:v>
                </c:pt>
                <c:pt idx="1777">
                  <c:v>177.8</c:v>
                </c:pt>
                <c:pt idx="1778">
                  <c:v>177.9</c:v>
                </c:pt>
                <c:pt idx="1779">
                  <c:v>178</c:v>
                </c:pt>
                <c:pt idx="1780">
                  <c:v>178.1</c:v>
                </c:pt>
                <c:pt idx="1781">
                  <c:v>178.2</c:v>
                </c:pt>
                <c:pt idx="1782">
                  <c:v>178.3</c:v>
                </c:pt>
                <c:pt idx="1783">
                  <c:v>178.4</c:v>
                </c:pt>
                <c:pt idx="1784">
                  <c:v>178.5</c:v>
                </c:pt>
                <c:pt idx="1785">
                  <c:v>178.6</c:v>
                </c:pt>
                <c:pt idx="1786">
                  <c:v>178.7</c:v>
                </c:pt>
                <c:pt idx="1787">
                  <c:v>178.8</c:v>
                </c:pt>
                <c:pt idx="1788">
                  <c:v>178.9</c:v>
                </c:pt>
                <c:pt idx="1789">
                  <c:v>179</c:v>
                </c:pt>
                <c:pt idx="1790">
                  <c:v>179.1</c:v>
                </c:pt>
                <c:pt idx="1791">
                  <c:v>179.2</c:v>
                </c:pt>
                <c:pt idx="1792">
                  <c:v>179.3</c:v>
                </c:pt>
                <c:pt idx="1793">
                  <c:v>179.4</c:v>
                </c:pt>
                <c:pt idx="1794">
                  <c:v>179.5</c:v>
                </c:pt>
                <c:pt idx="1795">
                  <c:v>179.6</c:v>
                </c:pt>
                <c:pt idx="1796">
                  <c:v>179.7</c:v>
                </c:pt>
                <c:pt idx="1797">
                  <c:v>179.8</c:v>
                </c:pt>
                <c:pt idx="1798">
                  <c:v>179.9</c:v>
                </c:pt>
                <c:pt idx="1799">
                  <c:v>180</c:v>
                </c:pt>
                <c:pt idx="1800">
                  <c:v>180.1</c:v>
                </c:pt>
                <c:pt idx="1801">
                  <c:v>180.2</c:v>
                </c:pt>
                <c:pt idx="1802">
                  <c:v>180.3</c:v>
                </c:pt>
                <c:pt idx="1803">
                  <c:v>180.4</c:v>
                </c:pt>
                <c:pt idx="1804">
                  <c:v>180.5</c:v>
                </c:pt>
                <c:pt idx="1805">
                  <c:v>180.6</c:v>
                </c:pt>
                <c:pt idx="1806">
                  <c:v>180.7</c:v>
                </c:pt>
                <c:pt idx="1807">
                  <c:v>180.8</c:v>
                </c:pt>
                <c:pt idx="1808">
                  <c:v>180.9</c:v>
                </c:pt>
                <c:pt idx="1809">
                  <c:v>181</c:v>
                </c:pt>
                <c:pt idx="1810">
                  <c:v>181.1</c:v>
                </c:pt>
                <c:pt idx="1811">
                  <c:v>181.2</c:v>
                </c:pt>
                <c:pt idx="1812">
                  <c:v>181.3</c:v>
                </c:pt>
                <c:pt idx="1813">
                  <c:v>181.4</c:v>
                </c:pt>
                <c:pt idx="1814">
                  <c:v>181.5</c:v>
                </c:pt>
                <c:pt idx="1815">
                  <c:v>181.6</c:v>
                </c:pt>
                <c:pt idx="1816">
                  <c:v>181.7</c:v>
                </c:pt>
                <c:pt idx="1817">
                  <c:v>181.8</c:v>
                </c:pt>
                <c:pt idx="1818">
                  <c:v>181.9</c:v>
                </c:pt>
                <c:pt idx="1819">
                  <c:v>182</c:v>
                </c:pt>
                <c:pt idx="1820">
                  <c:v>182.1</c:v>
                </c:pt>
                <c:pt idx="1821">
                  <c:v>182.2</c:v>
                </c:pt>
                <c:pt idx="1822">
                  <c:v>182.3</c:v>
                </c:pt>
                <c:pt idx="1823">
                  <c:v>182.4</c:v>
                </c:pt>
                <c:pt idx="1824">
                  <c:v>182.5</c:v>
                </c:pt>
                <c:pt idx="1825">
                  <c:v>182.6</c:v>
                </c:pt>
                <c:pt idx="1826">
                  <c:v>182.7</c:v>
                </c:pt>
                <c:pt idx="1827">
                  <c:v>182.8</c:v>
                </c:pt>
                <c:pt idx="1828">
                  <c:v>182.9</c:v>
                </c:pt>
                <c:pt idx="1829">
                  <c:v>183</c:v>
                </c:pt>
                <c:pt idx="1830">
                  <c:v>183.1</c:v>
                </c:pt>
                <c:pt idx="1831">
                  <c:v>183.2</c:v>
                </c:pt>
                <c:pt idx="1832">
                  <c:v>183.3</c:v>
                </c:pt>
                <c:pt idx="1833">
                  <c:v>183.4</c:v>
                </c:pt>
                <c:pt idx="1834">
                  <c:v>183.5</c:v>
                </c:pt>
                <c:pt idx="1835">
                  <c:v>183.6</c:v>
                </c:pt>
                <c:pt idx="1836">
                  <c:v>183.7</c:v>
                </c:pt>
                <c:pt idx="1837">
                  <c:v>183.8</c:v>
                </c:pt>
                <c:pt idx="1838">
                  <c:v>183.9</c:v>
                </c:pt>
                <c:pt idx="1839">
                  <c:v>184</c:v>
                </c:pt>
                <c:pt idx="1840">
                  <c:v>184.1</c:v>
                </c:pt>
                <c:pt idx="1841">
                  <c:v>184.2</c:v>
                </c:pt>
                <c:pt idx="1842">
                  <c:v>184.3</c:v>
                </c:pt>
                <c:pt idx="1843">
                  <c:v>184.4</c:v>
                </c:pt>
                <c:pt idx="1844">
                  <c:v>184.5</c:v>
                </c:pt>
                <c:pt idx="1845">
                  <c:v>184.6</c:v>
                </c:pt>
                <c:pt idx="1846">
                  <c:v>184.7</c:v>
                </c:pt>
                <c:pt idx="1847">
                  <c:v>184.8</c:v>
                </c:pt>
                <c:pt idx="1848">
                  <c:v>184.9</c:v>
                </c:pt>
                <c:pt idx="1849">
                  <c:v>185</c:v>
                </c:pt>
                <c:pt idx="1850">
                  <c:v>185.1</c:v>
                </c:pt>
                <c:pt idx="1851">
                  <c:v>185.2</c:v>
                </c:pt>
                <c:pt idx="1852">
                  <c:v>185.3</c:v>
                </c:pt>
                <c:pt idx="1853">
                  <c:v>185.4</c:v>
                </c:pt>
                <c:pt idx="1854">
                  <c:v>185.5</c:v>
                </c:pt>
                <c:pt idx="1855">
                  <c:v>185.6</c:v>
                </c:pt>
                <c:pt idx="1856">
                  <c:v>185.7</c:v>
                </c:pt>
                <c:pt idx="1857">
                  <c:v>185.8</c:v>
                </c:pt>
                <c:pt idx="1858">
                  <c:v>185.9</c:v>
                </c:pt>
                <c:pt idx="1859">
                  <c:v>186</c:v>
                </c:pt>
                <c:pt idx="1860">
                  <c:v>186.1</c:v>
                </c:pt>
                <c:pt idx="1861">
                  <c:v>186.2</c:v>
                </c:pt>
                <c:pt idx="1862">
                  <c:v>186.3</c:v>
                </c:pt>
                <c:pt idx="1863">
                  <c:v>186.4</c:v>
                </c:pt>
                <c:pt idx="1864">
                  <c:v>186.5</c:v>
                </c:pt>
                <c:pt idx="1865">
                  <c:v>186.6</c:v>
                </c:pt>
                <c:pt idx="1866">
                  <c:v>186.7</c:v>
                </c:pt>
                <c:pt idx="1867">
                  <c:v>186.8</c:v>
                </c:pt>
                <c:pt idx="1868">
                  <c:v>186.9</c:v>
                </c:pt>
                <c:pt idx="1869">
                  <c:v>187</c:v>
                </c:pt>
                <c:pt idx="1870">
                  <c:v>187.1</c:v>
                </c:pt>
                <c:pt idx="1871">
                  <c:v>187.2</c:v>
                </c:pt>
                <c:pt idx="1872">
                  <c:v>187.3</c:v>
                </c:pt>
                <c:pt idx="1873">
                  <c:v>187.4</c:v>
                </c:pt>
                <c:pt idx="1874">
                  <c:v>187.5</c:v>
                </c:pt>
                <c:pt idx="1875">
                  <c:v>187.6</c:v>
                </c:pt>
                <c:pt idx="1876">
                  <c:v>187.7</c:v>
                </c:pt>
                <c:pt idx="1877">
                  <c:v>187.8</c:v>
                </c:pt>
                <c:pt idx="1878">
                  <c:v>187.9</c:v>
                </c:pt>
                <c:pt idx="1879">
                  <c:v>188</c:v>
                </c:pt>
                <c:pt idx="1880">
                  <c:v>188.1</c:v>
                </c:pt>
                <c:pt idx="1881">
                  <c:v>188.2</c:v>
                </c:pt>
                <c:pt idx="1882">
                  <c:v>188.3</c:v>
                </c:pt>
                <c:pt idx="1883">
                  <c:v>188.4</c:v>
                </c:pt>
                <c:pt idx="1884">
                  <c:v>188.5</c:v>
                </c:pt>
                <c:pt idx="1885">
                  <c:v>188.6</c:v>
                </c:pt>
                <c:pt idx="1886">
                  <c:v>188.7</c:v>
                </c:pt>
                <c:pt idx="1887">
                  <c:v>188.8</c:v>
                </c:pt>
                <c:pt idx="1888">
                  <c:v>188.9</c:v>
                </c:pt>
                <c:pt idx="1889">
                  <c:v>189</c:v>
                </c:pt>
                <c:pt idx="1890">
                  <c:v>189.1</c:v>
                </c:pt>
                <c:pt idx="1891">
                  <c:v>189.2</c:v>
                </c:pt>
                <c:pt idx="1892">
                  <c:v>189.3</c:v>
                </c:pt>
                <c:pt idx="1893">
                  <c:v>189.4</c:v>
                </c:pt>
                <c:pt idx="1894">
                  <c:v>189.5</c:v>
                </c:pt>
                <c:pt idx="1895">
                  <c:v>189.6</c:v>
                </c:pt>
                <c:pt idx="1896">
                  <c:v>189.7</c:v>
                </c:pt>
                <c:pt idx="1897">
                  <c:v>189.8</c:v>
                </c:pt>
                <c:pt idx="1898">
                  <c:v>189.9</c:v>
                </c:pt>
                <c:pt idx="1899">
                  <c:v>190</c:v>
                </c:pt>
                <c:pt idx="1900">
                  <c:v>190.1</c:v>
                </c:pt>
                <c:pt idx="1901">
                  <c:v>190.2</c:v>
                </c:pt>
                <c:pt idx="1902">
                  <c:v>190.3</c:v>
                </c:pt>
                <c:pt idx="1903">
                  <c:v>190.4</c:v>
                </c:pt>
                <c:pt idx="1904">
                  <c:v>190.5</c:v>
                </c:pt>
                <c:pt idx="1905">
                  <c:v>190.6</c:v>
                </c:pt>
                <c:pt idx="1906">
                  <c:v>190.7</c:v>
                </c:pt>
                <c:pt idx="1907">
                  <c:v>190.8</c:v>
                </c:pt>
                <c:pt idx="1908">
                  <c:v>190.9</c:v>
                </c:pt>
                <c:pt idx="1909">
                  <c:v>191</c:v>
                </c:pt>
                <c:pt idx="1910">
                  <c:v>191.1</c:v>
                </c:pt>
                <c:pt idx="1911">
                  <c:v>191.2</c:v>
                </c:pt>
                <c:pt idx="1912">
                  <c:v>191.3</c:v>
                </c:pt>
                <c:pt idx="1913">
                  <c:v>191.4</c:v>
                </c:pt>
                <c:pt idx="1914">
                  <c:v>191.5</c:v>
                </c:pt>
                <c:pt idx="1915">
                  <c:v>191.6</c:v>
                </c:pt>
                <c:pt idx="1916">
                  <c:v>191.7</c:v>
                </c:pt>
                <c:pt idx="1917">
                  <c:v>191.8</c:v>
                </c:pt>
                <c:pt idx="1918">
                  <c:v>191.9</c:v>
                </c:pt>
                <c:pt idx="1919">
                  <c:v>192</c:v>
                </c:pt>
                <c:pt idx="1920">
                  <c:v>192.1</c:v>
                </c:pt>
                <c:pt idx="1921">
                  <c:v>192.2</c:v>
                </c:pt>
                <c:pt idx="1922">
                  <c:v>192.3</c:v>
                </c:pt>
                <c:pt idx="1923">
                  <c:v>192.4</c:v>
                </c:pt>
                <c:pt idx="1924">
                  <c:v>192.5</c:v>
                </c:pt>
                <c:pt idx="1925">
                  <c:v>192.6</c:v>
                </c:pt>
                <c:pt idx="1926">
                  <c:v>192.7</c:v>
                </c:pt>
                <c:pt idx="1927">
                  <c:v>192.8</c:v>
                </c:pt>
                <c:pt idx="1928">
                  <c:v>192.9</c:v>
                </c:pt>
                <c:pt idx="1929">
                  <c:v>193</c:v>
                </c:pt>
                <c:pt idx="1930">
                  <c:v>193.1</c:v>
                </c:pt>
                <c:pt idx="1931">
                  <c:v>193.2</c:v>
                </c:pt>
                <c:pt idx="1932">
                  <c:v>193.3</c:v>
                </c:pt>
                <c:pt idx="1933">
                  <c:v>193.4</c:v>
                </c:pt>
                <c:pt idx="1934">
                  <c:v>193.5</c:v>
                </c:pt>
                <c:pt idx="1935">
                  <c:v>193.6</c:v>
                </c:pt>
                <c:pt idx="1936">
                  <c:v>193.7</c:v>
                </c:pt>
                <c:pt idx="1937">
                  <c:v>193.8</c:v>
                </c:pt>
                <c:pt idx="1938">
                  <c:v>193.9</c:v>
                </c:pt>
                <c:pt idx="1939">
                  <c:v>194</c:v>
                </c:pt>
                <c:pt idx="1940">
                  <c:v>194.1</c:v>
                </c:pt>
                <c:pt idx="1941">
                  <c:v>194.2</c:v>
                </c:pt>
                <c:pt idx="1942">
                  <c:v>194.3</c:v>
                </c:pt>
                <c:pt idx="1943">
                  <c:v>194.4</c:v>
                </c:pt>
                <c:pt idx="1944">
                  <c:v>194.5</c:v>
                </c:pt>
                <c:pt idx="1945">
                  <c:v>194.6</c:v>
                </c:pt>
                <c:pt idx="1946">
                  <c:v>194.7</c:v>
                </c:pt>
                <c:pt idx="1947">
                  <c:v>194.8</c:v>
                </c:pt>
                <c:pt idx="1948">
                  <c:v>194.9</c:v>
                </c:pt>
                <c:pt idx="1949">
                  <c:v>195</c:v>
                </c:pt>
                <c:pt idx="1950">
                  <c:v>195.1</c:v>
                </c:pt>
                <c:pt idx="1951">
                  <c:v>195.2</c:v>
                </c:pt>
                <c:pt idx="1952">
                  <c:v>195.3</c:v>
                </c:pt>
                <c:pt idx="1953">
                  <c:v>195.4</c:v>
                </c:pt>
                <c:pt idx="1954">
                  <c:v>195.5</c:v>
                </c:pt>
                <c:pt idx="1955">
                  <c:v>195.6</c:v>
                </c:pt>
                <c:pt idx="1956">
                  <c:v>195.7</c:v>
                </c:pt>
                <c:pt idx="1957">
                  <c:v>195.8</c:v>
                </c:pt>
                <c:pt idx="1958">
                  <c:v>195.9</c:v>
                </c:pt>
                <c:pt idx="1959">
                  <c:v>196</c:v>
                </c:pt>
                <c:pt idx="1960">
                  <c:v>196.1</c:v>
                </c:pt>
                <c:pt idx="1961">
                  <c:v>196.2</c:v>
                </c:pt>
                <c:pt idx="1962">
                  <c:v>196.3</c:v>
                </c:pt>
                <c:pt idx="1963">
                  <c:v>196.4</c:v>
                </c:pt>
                <c:pt idx="1964">
                  <c:v>196.5</c:v>
                </c:pt>
                <c:pt idx="1965">
                  <c:v>196.6</c:v>
                </c:pt>
                <c:pt idx="1966">
                  <c:v>196.7</c:v>
                </c:pt>
                <c:pt idx="1967">
                  <c:v>196.8</c:v>
                </c:pt>
                <c:pt idx="1968">
                  <c:v>196.9</c:v>
                </c:pt>
                <c:pt idx="1969">
                  <c:v>197</c:v>
                </c:pt>
                <c:pt idx="1970">
                  <c:v>197.1</c:v>
                </c:pt>
                <c:pt idx="1971">
                  <c:v>197.2</c:v>
                </c:pt>
                <c:pt idx="1972">
                  <c:v>197.3</c:v>
                </c:pt>
                <c:pt idx="1973">
                  <c:v>197.4</c:v>
                </c:pt>
                <c:pt idx="1974">
                  <c:v>197.5</c:v>
                </c:pt>
                <c:pt idx="1975">
                  <c:v>197.6</c:v>
                </c:pt>
                <c:pt idx="1976">
                  <c:v>197.7</c:v>
                </c:pt>
                <c:pt idx="1977">
                  <c:v>197.8</c:v>
                </c:pt>
                <c:pt idx="1978">
                  <c:v>197.9</c:v>
                </c:pt>
                <c:pt idx="1979">
                  <c:v>198</c:v>
                </c:pt>
                <c:pt idx="1980">
                  <c:v>198.1</c:v>
                </c:pt>
                <c:pt idx="1981">
                  <c:v>198.2</c:v>
                </c:pt>
                <c:pt idx="1982">
                  <c:v>198.3</c:v>
                </c:pt>
                <c:pt idx="1983">
                  <c:v>198.4</c:v>
                </c:pt>
                <c:pt idx="1984">
                  <c:v>198.5</c:v>
                </c:pt>
                <c:pt idx="1985">
                  <c:v>198.6</c:v>
                </c:pt>
                <c:pt idx="1986">
                  <c:v>198.7</c:v>
                </c:pt>
                <c:pt idx="1987">
                  <c:v>198.8</c:v>
                </c:pt>
                <c:pt idx="1988">
                  <c:v>198.9</c:v>
                </c:pt>
                <c:pt idx="1989">
                  <c:v>199</c:v>
                </c:pt>
                <c:pt idx="1990">
                  <c:v>199.1</c:v>
                </c:pt>
                <c:pt idx="1991">
                  <c:v>199.2</c:v>
                </c:pt>
                <c:pt idx="1992">
                  <c:v>199.3</c:v>
                </c:pt>
                <c:pt idx="1993">
                  <c:v>199.4</c:v>
                </c:pt>
                <c:pt idx="1994">
                  <c:v>199.5</c:v>
                </c:pt>
                <c:pt idx="1995">
                  <c:v>199.6</c:v>
                </c:pt>
                <c:pt idx="1996">
                  <c:v>199.7</c:v>
                </c:pt>
                <c:pt idx="1997">
                  <c:v>199.8</c:v>
                </c:pt>
                <c:pt idx="1998">
                  <c:v>199.9</c:v>
                </c:pt>
                <c:pt idx="1999">
                  <c:v>200</c:v>
                </c:pt>
                <c:pt idx="2000">
                  <c:v>200.1</c:v>
                </c:pt>
                <c:pt idx="2001">
                  <c:v>200.2</c:v>
                </c:pt>
                <c:pt idx="2002">
                  <c:v>200.3</c:v>
                </c:pt>
                <c:pt idx="2003">
                  <c:v>200.4</c:v>
                </c:pt>
                <c:pt idx="2004">
                  <c:v>200.5</c:v>
                </c:pt>
                <c:pt idx="2005">
                  <c:v>200.6</c:v>
                </c:pt>
                <c:pt idx="2006">
                  <c:v>200.7</c:v>
                </c:pt>
                <c:pt idx="2007">
                  <c:v>200.8</c:v>
                </c:pt>
                <c:pt idx="2008">
                  <c:v>200.9</c:v>
                </c:pt>
                <c:pt idx="2009">
                  <c:v>201</c:v>
                </c:pt>
                <c:pt idx="2010">
                  <c:v>201.1</c:v>
                </c:pt>
                <c:pt idx="2011">
                  <c:v>201.2</c:v>
                </c:pt>
                <c:pt idx="2012">
                  <c:v>201.3</c:v>
                </c:pt>
                <c:pt idx="2013">
                  <c:v>201.4</c:v>
                </c:pt>
                <c:pt idx="2014">
                  <c:v>201.5</c:v>
                </c:pt>
                <c:pt idx="2015">
                  <c:v>201.6</c:v>
                </c:pt>
                <c:pt idx="2016">
                  <c:v>201.7</c:v>
                </c:pt>
                <c:pt idx="2017">
                  <c:v>201.8</c:v>
                </c:pt>
                <c:pt idx="2018">
                  <c:v>201.9</c:v>
                </c:pt>
                <c:pt idx="2019">
                  <c:v>202</c:v>
                </c:pt>
                <c:pt idx="2020">
                  <c:v>202.1</c:v>
                </c:pt>
                <c:pt idx="2021">
                  <c:v>202.2</c:v>
                </c:pt>
                <c:pt idx="2022">
                  <c:v>202.3</c:v>
                </c:pt>
                <c:pt idx="2023">
                  <c:v>202.4</c:v>
                </c:pt>
                <c:pt idx="2024">
                  <c:v>202.5</c:v>
                </c:pt>
                <c:pt idx="2025">
                  <c:v>202.6</c:v>
                </c:pt>
                <c:pt idx="2026">
                  <c:v>202.7</c:v>
                </c:pt>
                <c:pt idx="2027">
                  <c:v>202.8</c:v>
                </c:pt>
                <c:pt idx="2028">
                  <c:v>202.9</c:v>
                </c:pt>
                <c:pt idx="2029">
                  <c:v>203</c:v>
                </c:pt>
                <c:pt idx="2030">
                  <c:v>203.1</c:v>
                </c:pt>
                <c:pt idx="2031">
                  <c:v>203.2</c:v>
                </c:pt>
                <c:pt idx="2032">
                  <c:v>203.3</c:v>
                </c:pt>
                <c:pt idx="2033">
                  <c:v>203.4</c:v>
                </c:pt>
                <c:pt idx="2034">
                  <c:v>203.5</c:v>
                </c:pt>
                <c:pt idx="2035">
                  <c:v>203.6</c:v>
                </c:pt>
                <c:pt idx="2036">
                  <c:v>203.7</c:v>
                </c:pt>
                <c:pt idx="2037">
                  <c:v>203.8</c:v>
                </c:pt>
                <c:pt idx="2038">
                  <c:v>203.9</c:v>
                </c:pt>
                <c:pt idx="2039">
                  <c:v>204</c:v>
                </c:pt>
                <c:pt idx="2040">
                  <c:v>204.1</c:v>
                </c:pt>
                <c:pt idx="2041">
                  <c:v>204.2</c:v>
                </c:pt>
                <c:pt idx="2042">
                  <c:v>204.3</c:v>
                </c:pt>
                <c:pt idx="2043">
                  <c:v>204.4</c:v>
                </c:pt>
                <c:pt idx="2044">
                  <c:v>204.5</c:v>
                </c:pt>
                <c:pt idx="2045">
                  <c:v>204.6</c:v>
                </c:pt>
                <c:pt idx="2046">
                  <c:v>204.7</c:v>
                </c:pt>
                <c:pt idx="2047">
                  <c:v>204.8</c:v>
                </c:pt>
                <c:pt idx="2048">
                  <c:v>204.9</c:v>
                </c:pt>
                <c:pt idx="2049">
                  <c:v>205</c:v>
                </c:pt>
                <c:pt idx="2050">
                  <c:v>205.1</c:v>
                </c:pt>
                <c:pt idx="2051">
                  <c:v>205.2</c:v>
                </c:pt>
                <c:pt idx="2052">
                  <c:v>205.3</c:v>
                </c:pt>
                <c:pt idx="2053">
                  <c:v>205.4</c:v>
                </c:pt>
                <c:pt idx="2054">
                  <c:v>205.5</c:v>
                </c:pt>
                <c:pt idx="2055">
                  <c:v>205.6</c:v>
                </c:pt>
                <c:pt idx="2056">
                  <c:v>205.7</c:v>
                </c:pt>
                <c:pt idx="2057">
                  <c:v>205.8</c:v>
                </c:pt>
                <c:pt idx="2058">
                  <c:v>205.9</c:v>
                </c:pt>
                <c:pt idx="2059">
                  <c:v>206</c:v>
                </c:pt>
                <c:pt idx="2060">
                  <c:v>206.1</c:v>
                </c:pt>
                <c:pt idx="2061">
                  <c:v>206.2</c:v>
                </c:pt>
                <c:pt idx="2062">
                  <c:v>206.3</c:v>
                </c:pt>
                <c:pt idx="2063">
                  <c:v>206.4</c:v>
                </c:pt>
                <c:pt idx="2064">
                  <c:v>206.5</c:v>
                </c:pt>
                <c:pt idx="2065">
                  <c:v>206.6</c:v>
                </c:pt>
                <c:pt idx="2066">
                  <c:v>206.7</c:v>
                </c:pt>
                <c:pt idx="2067">
                  <c:v>206.8</c:v>
                </c:pt>
                <c:pt idx="2068">
                  <c:v>206.9</c:v>
                </c:pt>
                <c:pt idx="2069">
                  <c:v>207</c:v>
                </c:pt>
                <c:pt idx="2070">
                  <c:v>207.1</c:v>
                </c:pt>
                <c:pt idx="2071">
                  <c:v>207.2</c:v>
                </c:pt>
                <c:pt idx="2072">
                  <c:v>207.3</c:v>
                </c:pt>
                <c:pt idx="2073">
                  <c:v>207.4</c:v>
                </c:pt>
                <c:pt idx="2074">
                  <c:v>207.5</c:v>
                </c:pt>
                <c:pt idx="2075">
                  <c:v>207.6</c:v>
                </c:pt>
                <c:pt idx="2076">
                  <c:v>207.7</c:v>
                </c:pt>
                <c:pt idx="2077">
                  <c:v>207.8</c:v>
                </c:pt>
                <c:pt idx="2078">
                  <c:v>207.9</c:v>
                </c:pt>
                <c:pt idx="2079">
                  <c:v>208</c:v>
                </c:pt>
                <c:pt idx="2080">
                  <c:v>208.1</c:v>
                </c:pt>
                <c:pt idx="2081">
                  <c:v>208.2</c:v>
                </c:pt>
                <c:pt idx="2082">
                  <c:v>208.3</c:v>
                </c:pt>
                <c:pt idx="2083">
                  <c:v>208.4</c:v>
                </c:pt>
                <c:pt idx="2084">
                  <c:v>208.5</c:v>
                </c:pt>
                <c:pt idx="2085">
                  <c:v>208.6</c:v>
                </c:pt>
                <c:pt idx="2086">
                  <c:v>208.7</c:v>
                </c:pt>
                <c:pt idx="2087">
                  <c:v>208.8</c:v>
                </c:pt>
                <c:pt idx="2088">
                  <c:v>208.9</c:v>
                </c:pt>
                <c:pt idx="2089">
                  <c:v>209</c:v>
                </c:pt>
                <c:pt idx="2090">
                  <c:v>209.1</c:v>
                </c:pt>
                <c:pt idx="2091">
                  <c:v>209.2</c:v>
                </c:pt>
                <c:pt idx="2092">
                  <c:v>209.3</c:v>
                </c:pt>
                <c:pt idx="2093">
                  <c:v>209.4</c:v>
                </c:pt>
                <c:pt idx="2094">
                  <c:v>209.5</c:v>
                </c:pt>
                <c:pt idx="2095">
                  <c:v>209.6</c:v>
                </c:pt>
                <c:pt idx="2096">
                  <c:v>209.7</c:v>
                </c:pt>
                <c:pt idx="2097">
                  <c:v>209.8</c:v>
                </c:pt>
                <c:pt idx="2098">
                  <c:v>209.9</c:v>
                </c:pt>
                <c:pt idx="2099">
                  <c:v>210</c:v>
                </c:pt>
                <c:pt idx="2100">
                  <c:v>210.1</c:v>
                </c:pt>
                <c:pt idx="2101">
                  <c:v>210.2</c:v>
                </c:pt>
                <c:pt idx="2102">
                  <c:v>210.3</c:v>
                </c:pt>
                <c:pt idx="2103">
                  <c:v>210.4</c:v>
                </c:pt>
                <c:pt idx="2104">
                  <c:v>210.5</c:v>
                </c:pt>
                <c:pt idx="2105">
                  <c:v>210.6</c:v>
                </c:pt>
                <c:pt idx="2106">
                  <c:v>210.7</c:v>
                </c:pt>
                <c:pt idx="2107">
                  <c:v>210.8</c:v>
                </c:pt>
                <c:pt idx="2108">
                  <c:v>210.9</c:v>
                </c:pt>
                <c:pt idx="2109">
                  <c:v>211</c:v>
                </c:pt>
                <c:pt idx="2110">
                  <c:v>211.1</c:v>
                </c:pt>
                <c:pt idx="2111">
                  <c:v>211.2</c:v>
                </c:pt>
                <c:pt idx="2112">
                  <c:v>211.3</c:v>
                </c:pt>
                <c:pt idx="2113">
                  <c:v>211.4</c:v>
                </c:pt>
                <c:pt idx="2114">
                  <c:v>211.5</c:v>
                </c:pt>
                <c:pt idx="2115">
                  <c:v>211.6</c:v>
                </c:pt>
                <c:pt idx="2116">
                  <c:v>211.7</c:v>
                </c:pt>
                <c:pt idx="2117">
                  <c:v>211.8</c:v>
                </c:pt>
                <c:pt idx="2118">
                  <c:v>211.9</c:v>
                </c:pt>
                <c:pt idx="2119">
                  <c:v>212</c:v>
                </c:pt>
                <c:pt idx="2120">
                  <c:v>212.1</c:v>
                </c:pt>
                <c:pt idx="2121">
                  <c:v>212.2</c:v>
                </c:pt>
                <c:pt idx="2122">
                  <c:v>212.3</c:v>
                </c:pt>
                <c:pt idx="2123">
                  <c:v>212.4</c:v>
                </c:pt>
                <c:pt idx="2124">
                  <c:v>212.5</c:v>
                </c:pt>
                <c:pt idx="2125">
                  <c:v>212.6</c:v>
                </c:pt>
                <c:pt idx="2126">
                  <c:v>212.7</c:v>
                </c:pt>
                <c:pt idx="2127">
                  <c:v>212.8</c:v>
                </c:pt>
                <c:pt idx="2128">
                  <c:v>212.9</c:v>
                </c:pt>
                <c:pt idx="2129">
                  <c:v>213</c:v>
                </c:pt>
                <c:pt idx="2130">
                  <c:v>213.1</c:v>
                </c:pt>
                <c:pt idx="2131">
                  <c:v>213.2</c:v>
                </c:pt>
                <c:pt idx="2132">
                  <c:v>213.3</c:v>
                </c:pt>
                <c:pt idx="2133">
                  <c:v>213.4</c:v>
                </c:pt>
                <c:pt idx="2134">
                  <c:v>213.5</c:v>
                </c:pt>
                <c:pt idx="2135">
                  <c:v>213.6</c:v>
                </c:pt>
                <c:pt idx="2136">
                  <c:v>213.7</c:v>
                </c:pt>
                <c:pt idx="2137">
                  <c:v>213.8</c:v>
                </c:pt>
                <c:pt idx="2138">
                  <c:v>213.9</c:v>
                </c:pt>
                <c:pt idx="2139">
                  <c:v>214</c:v>
                </c:pt>
                <c:pt idx="2140">
                  <c:v>214.1</c:v>
                </c:pt>
                <c:pt idx="2141">
                  <c:v>214.2</c:v>
                </c:pt>
                <c:pt idx="2142">
                  <c:v>214.3</c:v>
                </c:pt>
                <c:pt idx="2143">
                  <c:v>214.4</c:v>
                </c:pt>
                <c:pt idx="2144">
                  <c:v>214.5</c:v>
                </c:pt>
                <c:pt idx="2145">
                  <c:v>214.6</c:v>
                </c:pt>
                <c:pt idx="2146">
                  <c:v>214.7</c:v>
                </c:pt>
                <c:pt idx="2147">
                  <c:v>214.8</c:v>
                </c:pt>
                <c:pt idx="2148">
                  <c:v>214.9</c:v>
                </c:pt>
                <c:pt idx="2149">
                  <c:v>215</c:v>
                </c:pt>
                <c:pt idx="2150">
                  <c:v>215.1</c:v>
                </c:pt>
                <c:pt idx="2151">
                  <c:v>215.2</c:v>
                </c:pt>
                <c:pt idx="2152">
                  <c:v>215.3</c:v>
                </c:pt>
                <c:pt idx="2153">
                  <c:v>215.4</c:v>
                </c:pt>
                <c:pt idx="2154">
                  <c:v>215.5</c:v>
                </c:pt>
                <c:pt idx="2155">
                  <c:v>215.6</c:v>
                </c:pt>
                <c:pt idx="2156">
                  <c:v>215.7</c:v>
                </c:pt>
                <c:pt idx="2157">
                  <c:v>215.8</c:v>
                </c:pt>
                <c:pt idx="2158">
                  <c:v>215.9</c:v>
                </c:pt>
                <c:pt idx="2159">
                  <c:v>216</c:v>
                </c:pt>
                <c:pt idx="2160">
                  <c:v>216.1</c:v>
                </c:pt>
                <c:pt idx="2161">
                  <c:v>216.2</c:v>
                </c:pt>
                <c:pt idx="2162">
                  <c:v>216.3</c:v>
                </c:pt>
                <c:pt idx="2163">
                  <c:v>216.4</c:v>
                </c:pt>
                <c:pt idx="2164">
                  <c:v>216.5</c:v>
                </c:pt>
                <c:pt idx="2165">
                  <c:v>216.6</c:v>
                </c:pt>
                <c:pt idx="2166">
                  <c:v>216.7</c:v>
                </c:pt>
                <c:pt idx="2167">
                  <c:v>216.8</c:v>
                </c:pt>
                <c:pt idx="2168">
                  <c:v>216.9</c:v>
                </c:pt>
                <c:pt idx="2169">
                  <c:v>217</c:v>
                </c:pt>
                <c:pt idx="2170">
                  <c:v>217.1</c:v>
                </c:pt>
                <c:pt idx="2171">
                  <c:v>217.2</c:v>
                </c:pt>
                <c:pt idx="2172">
                  <c:v>217.3</c:v>
                </c:pt>
                <c:pt idx="2173">
                  <c:v>217.4</c:v>
                </c:pt>
                <c:pt idx="2174">
                  <c:v>217.5</c:v>
                </c:pt>
                <c:pt idx="2175">
                  <c:v>217.6</c:v>
                </c:pt>
                <c:pt idx="2176">
                  <c:v>217.7</c:v>
                </c:pt>
                <c:pt idx="2177">
                  <c:v>217.8</c:v>
                </c:pt>
                <c:pt idx="2178">
                  <c:v>217.9</c:v>
                </c:pt>
                <c:pt idx="2179">
                  <c:v>218</c:v>
                </c:pt>
                <c:pt idx="2180">
                  <c:v>218.1</c:v>
                </c:pt>
                <c:pt idx="2181">
                  <c:v>218.2</c:v>
                </c:pt>
                <c:pt idx="2182">
                  <c:v>218.3</c:v>
                </c:pt>
                <c:pt idx="2183">
                  <c:v>218.4</c:v>
                </c:pt>
                <c:pt idx="2184">
                  <c:v>218.5</c:v>
                </c:pt>
                <c:pt idx="2185">
                  <c:v>218.6</c:v>
                </c:pt>
                <c:pt idx="2186">
                  <c:v>218.7</c:v>
                </c:pt>
                <c:pt idx="2187">
                  <c:v>218.8</c:v>
                </c:pt>
                <c:pt idx="2188">
                  <c:v>218.9</c:v>
                </c:pt>
                <c:pt idx="2189">
                  <c:v>219</c:v>
                </c:pt>
                <c:pt idx="2190">
                  <c:v>219.1</c:v>
                </c:pt>
                <c:pt idx="2191">
                  <c:v>219.2</c:v>
                </c:pt>
                <c:pt idx="2192">
                  <c:v>219.3</c:v>
                </c:pt>
                <c:pt idx="2193">
                  <c:v>219.4</c:v>
                </c:pt>
                <c:pt idx="2194">
                  <c:v>219.5</c:v>
                </c:pt>
                <c:pt idx="2195">
                  <c:v>219.6</c:v>
                </c:pt>
                <c:pt idx="2196">
                  <c:v>219.7</c:v>
                </c:pt>
                <c:pt idx="2197">
                  <c:v>219.8</c:v>
                </c:pt>
                <c:pt idx="2198">
                  <c:v>219.9</c:v>
                </c:pt>
                <c:pt idx="2199">
                  <c:v>220</c:v>
                </c:pt>
                <c:pt idx="2200">
                  <c:v>220.1</c:v>
                </c:pt>
                <c:pt idx="2201">
                  <c:v>220.2</c:v>
                </c:pt>
                <c:pt idx="2202">
                  <c:v>220.3</c:v>
                </c:pt>
                <c:pt idx="2203">
                  <c:v>220.4</c:v>
                </c:pt>
                <c:pt idx="2204">
                  <c:v>220.5</c:v>
                </c:pt>
                <c:pt idx="2205">
                  <c:v>220.6</c:v>
                </c:pt>
                <c:pt idx="2206">
                  <c:v>220.7</c:v>
                </c:pt>
                <c:pt idx="2207">
                  <c:v>220.8</c:v>
                </c:pt>
                <c:pt idx="2208">
                  <c:v>220.9</c:v>
                </c:pt>
                <c:pt idx="2209">
                  <c:v>221</c:v>
                </c:pt>
                <c:pt idx="2210">
                  <c:v>221.1</c:v>
                </c:pt>
                <c:pt idx="2211">
                  <c:v>221.2</c:v>
                </c:pt>
                <c:pt idx="2212">
                  <c:v>221.3</c:v>
                </c:pt>
                <c:pt idx="2213">
                  <c:v>221.4</c:v>
                </c:pt>
                <c:pt idx="2214">
                  <c:v>221.5</c:v>
                </c:pt>
                <c:pt idx="2215">
                  <c:v>221.6</c:v>
                </c:pt>
                <c:pt idx="2216">
                  <c:v>221.7</c:v>
                </c:pt>
                <c:pt idx="2217">
                  <c:v>221.8</c:v>
                </c:pt>
                <c:pt idx="2218">
                  <c:v>221.9</c:v>
                </c:pt>
                <c:pt idx="2219">
                  <c:v>222</c:v>
                </c:pt>
                <c:pt idx="2220">
                  <c:v>222.1</c:v>
                </c:pt>
                <c:pt idx="2221">
                  <c:v>222.2</c:v>
                </c:pt>
                <c:pt idx="2222">
                  <c:v>222.3</c:v>
                </c:pt>
                <c:pt idx="2223">
                  <c:v>222.4</c:v>
                </c:pt>
                <c:pt idx="2224">
                  <c:v>222.5</c:v>
                </c:pt>
                <c:pt idx="2225">
                  <c:v>222.6</c:v>
                </c:pt>
                <c:pt idx="2226">
                  <c:v>222.7</c:v>
                </c:pt>
                <c:pt idx="2227">
                  <c:v>222.8</c:v>
                </c:pt>
                <c:pt idx="2228">
                  <c:v>222.9</c:v>
                </c:pt>
                <c:pt idx="2229">
                  <c:v>223</c:v>
                </c:pt>
                <c:pt idx="2230">
                  <c:v>223.1</c:v>
                </c:pt>
                <c:pt idx="2231">
                  <c:v>223.2</c:v>
                </c:pt>
                <c:pt idx="2232">
                  <c:v>223.3</c:v>
                </c:pt>
                <c:pt idx="2233">
                  <c:v>223.4</c:v>
                </c:pt>
                <c:pt idx="2234">
                  <c:v>223.5</c:v>
                </c:pt>
                <c:pt idx="2235">
                  <c:v>223.6</c:v>
                </c:pt>
                <c:pt idx="2236">
                  <c:v>223.7</c:v>
                </c:pt>
                <c:pt idx="2237">
                  <c:v>223.8</c:v>
                </c:pt>
                <c:pt idx="2238">
                  <c:v>223.9</c:v>
                </c:pt>
                <c:pt idx="2239">
                  <c:v>224</c:v>
                </c:pt>
                <c:pt idx="2240">
                  <c:v>224.1</c:v>
                </c:pt>
                <c:pt idx="2241">
                  <c:v>224.2</c:v>
                </c:pt>
                <c:pt idx="2242">
                  <c:v>224.3</c:v>
                </c:pt>
                <c:pt idx="2243">
                  <c:v>224.4</c:v>
                </c:pt>
                <c:pt idx="2244">
                  <c:v>224.5</c:v>
                </c:pt>
                <c:pt idx="2245">
                  <c:v>224.6</c:v>
                </c:pt>
                <c:pt idx="2246">
                  <c:v>224.7</c:v>
                </c:pt>
                <c:pt idx="2247">
                  <c:v>224.8</c:v>
                </c:pt>
                <c:pt idx="2248">
                  <c:v>224.9</c:v>
                </c:pt>
                <c:pt idx="2249">
                  <c:v>225</c:v>
                </c:pt>
                <c:pt idx="2250">
                  <c:v>225.1</c:v>
                </c:pt>
                <c:pt idx="2251">
                  <c:v>225.2</c:v>
                </c:pt>
                <c:pt idx="2252">
                  <c:v>225.3</c:v>
                </c:pt>
                <c:pt idx="2253">
                  <c:v>225.4</c:v>
                </c:pt>
                <c:pt idx="2254">
                  <c:v>225.5</c:v>
                </c:pt>
                <c:pt idx="2255">
                  <c:v>225.6</c:v>
                </c:pt>
                <c:pt idx="2256">
                  <c:v>225.7</c:v>
                </c:pt>
                <c:pt idx="2257">
                  <c:v>225.8</c:v>
                </c:pt>
                <c:pt idx="2258">
                  <c:v>225.9</c:v>
                </c:pt>
                <c:pt idx="2259">
                  <c:v>226</c:v>
                </c:pt>
                <c:pt idx="2260">
                  <c:v>226.1</c:v>
                </c:pt>
                <c:pt idx="2261">
                  <c:v>226.2</c:v>
                </c:pt>
                <c:pt idx="2262">
                  <c:v>226.3</c:v>
                </c:pt>
                <c:pt idx="2263">
                  <c:v>226.4</c:v>
                </c:pt>
                <c:pt idx="2264">
                  <c:v>226.5</c:v>
                </c:pt>
                <c:pt idx="2265">
                  <c:v>226.6</c:v>
                </c:pt>
                <c:pt idx="2266">
                  <c:v>226.7</c:v>
                </c:pt>
                <c:pt idx="2267">
                  <c:v>226.8</c:v>
                </c:pt>
                <c:pt idx="2268">
                  <c:v>226.9</c:v>
                </c:pt>
                <c:pt idx="2269">
                  <c:v>227</c:v>
                </c:pt>
                <c:pt idx="2270">
                  <c:v>227.1</c:v>
                </c:pt>
                <c:pt idx="2271">
                  <c:v>227.2</c:v>
                </c:pt>
                <c:pt idx="2272">
                  <c:v>227.3</c:v>
                </c:pt>
                <c:pt idx="2273">
                  <c:v>227.4</c:v>
                </c:pt>
                <c:pt idx="2274">
                  <c:v>227.5</c:v>
                </c:pt>
                <c:pt idx="2275">
                  <c:v>227.6</c:v>
                </c:pt>
                <c:pt idx="2276">
                  <c:v>227.7</c:v>
                </c:pt>
                <c:pt idx="2277">
                  <c:v>227.8</c:v>
                </c:pt>
                <c:pt idx="2278">
                  <c:v>227.9</c:v>
                </c:pt>
                <c:pt idx="2279">
                  <c:v>228</c:v>
                </c:pt>
                <c:pt idx="2280">
                  <c:v>228.1</c:v>
                </c:pt>
                <c:pt idx="2281">
                  <c:v>228.2</c:v>
                </c:pt>
                <c:pt idx="2282">
                  <c:v>228.3</c:v>
                </c:pt>
                <c:pt idx="2283">
                  <c:v>228.4</c:v>
                </c:pt>
                <c:pt idx="2284">
                  <c:v>228.5</c:v>
                </c:pt>
                <c:pt idx="2285">
                  <c:v>228.6</c:v>
                </c:pt>
                <c:pt idx="2286">
                  <c:v>228.7</c:v>
                </c:pt>
                <c:pt idx="2287">
                  <c:v>228.8</c:v>
                </c:pt>
                <c:pt idx="2288">
                  <c:v>228.9</c:v>
                </c:pt>
                <c:pt idx="2289">
                  <c:v>229</c:v>
                </c:pt>
                <c:pt idx="2290">
                  <c:v>229.1</c:v>
                </c:pt>
                <c:pt idx="2291">
                  <c:v>229.2</c:v>
                </c:pt>
                <c:pt idx="2292">
                  <c:v>229.3</c:v>
                </c:pt>
                <c:pt idx="2293">
                  <c:v>229.4</c:v>
                </c:pt>
                <c:pt idx="2294">
                  <c:v>229.5</c:v>
                </c:pt>
                <c:pt idx="2295">
                  <c:v>229.6</c:v>
                </c:pt>
                <c:pt idx="2296">
                  <c:v>229.7</c:v>
                </c:pt>
                <c:pt idx="2297">
                  <c:v>229.8</c:v>
                </c:pt>
                <c:pt idx="2298">
                  <c:v>229.9</c:v>
                </c:pt>
                <c:pt idx="2299">
                  <c:v>230</c:v>
                </c:pt>
                <c:pt idx="2300">
                  <c:v>230.1</c:v>
                </c:pt>
                <c:pt idx="2301">
                  <c:v>230.2</c:v>
                </c:pt>
                <c:pt idx="2302">
                  <c:v>230.3</c:v>
                </c:pt>
                <c:pt idx="2303">
                  <c:v>230.4</c:v>
                </c:pt>
                <c:pt idx="2304">
                  <c:v>230.5</c:v>
                </c:pt>
                <c:pt idx="2305">
                  <c:v>230.6</c:v>
                </c:pt>
                <c:pt idx="2306">
                  <c:v>230.7</c:v>
                </c:pt>
                <c:pt idx="2307">
                  <c:v>230.8</c:v>
                </c:pt>
                <c:pt idx="2308">
                  <c:v>230.9</c:v>
                </c:pt>
                <c:pt idx="2309">
                  <c:v>231</c:v>
                </c:pt>
                <c:pt idx="2310">
                  <c:v>231.1</c:v>
                </c:pt>
                <c:pt idx="2311">
                  <c:v>231.2</c:v>
                </c:pt>
                <c:pt idx="2312">
                  <c:v>231.3</c:v>
                </c:pt>
                <c:pt idx="2313">
                  <c:v>231.4</c:v>
                </c:pt>
                <c:pt idx="2314">
                  <c:v>231.5</c:v>
                </c:pt>
                <c:pt idx="2315">
                  <c:v>231.6</c:v>
                </c:pt>
                <c:pt idx="2316">
                  <c:v>231.7</c:v>
                </c:pt>
                <c:pt idx="2317">
                  <c:v>231.8</c:v>
                </c:pt>
                <c:pt idx="2318">
                  <c:v>231.9</c:v>
                </c:pt>
                <c:pt idx="2319">
                  <c:v>232</c:v>
                </c:pt>
                <c:pt idx="2320">
                  <c:v>232.1</c:v>
                </c:pt>
                <c:pt idx="2321">
                  <c:v>232.2</c:v>
                </c:pt>
                <c:pt idx="2322">
                  <c:v>232.3</c:v>
                </c:pt>
                <c:pt idx="2323">
                  <c:v>232.4</c:v>
                </c:pt>
                <c:pt idx="2324">
                  <c:v>232.5</c:v>
                </c:pt>
                <c:pt idx="2325">
                  <c:v>232.6</c:v>
                </c:pt>
                <c:pt idx="2326">
                  <c:v>232.7</c:v>
                </c:pt>
                <c:pt idx="2327">
                  <c:v>232.8</c:v>
                </c:pt>
                <c:pt idx="2328">
                  <c:v>232.9</c:v>
                </c:pt>
                <c:pt idx="2329">
                  <c:v>233</c:v>
                </c:pt>
                <c:pt idx="2330">
                  <c:v>233.1</c:v>
                </c:pt>
                <c:pt idx="2331">
                  <c:v>233.2</c:v>
                </c:pt>
                <c:pt idx="2332">
                  <c:v>233.3</c:v>
                </c:pt>
                <c:pt idx="2333">
                  <c:v>233.4</c:v>
                </c:pt>
                <c:pt idx="2334">
                  <c:v>233.5</c:v>
                </c:pt>
                <c:pt idx="2335">
                  <c:v>233.6</c:v>
                </c:pt>
                <c:pt idx="2336">
                  <c:v>233.7</c:v>
                </c:pt>
                <c:pt idx="2337">
                  <c:v>233.8</c:v>
                </c:pt>
                <c:pt idx="2338">
                  <c:v>233.9</c:v>
                </c:pt>
                <c:pt idx="2339">
                  <c:v>234</c:v>
                </c:pt>
                <c:pt idx="2340">
                  <c:v>234.1</c:v>
                </c:pt>
                <c:pt idx="2341">
                  <c:v>234.2</c:v>
                </c:pt>
                <c:pt idx="2342">
                  <c:v>234.3</c:v>
                </c:pt>
                <c:pt idx="2343">
                  <c:v>234.4</c:v>
                </c:pt>
                <c:pt idx="2344">
                  <c:v>234.5</c:v>
                </c:pt>
                <c:pt idx="2345">
                  <c:v>234.6</c:v>
                </c:pt>
                <c:pt idx="2346">
                  <c:v>234.7</c:v>
                </c:pt>
                <c:pt idx="2347">
                  <c:v>234.8</c:v>
                </c:pt>
                <c:pt idx="2348">
                  <c:v>234.9</c:v>
                </c:pt>
                <c:pt idx="2349">
                  <c:v>235</c:v>
                </c:pt>
                <c:pt idx="2350">
                  <c:v>235.1</c:v>
                </c:pt>
                <c:pt idx="2351">
                  <c:v>235.2</c:v>
                </c:pt>
                <c:pt idx="2352">
                  <c:v>235.3</c:v>
                </c:pt>
                <c:pt idx="2353">
                  <c:v>235.4</c:v>
                </c:pt>
                <c:pt idx="2354">
                  <c:v>235.5</c:v>
                </c:pt>
                <c:pt idx="2355">
                  <c:v>235.6</c:v>
                </c:pt>
                <c:pt idx="2356">
                  <c:v>235.7</c:v>
                </c:pt>
                <c:pt idx="2357">
                  <c:v>235.8</c:v>
                </c:pt>
                <c:pt idx="2358">
                  <c:v>235.9</c:v>
                </c:pt>
                <c:pt idx="2359">
                  <c:v>236</c:v>
                </c:pt>
                <c:pt idx="2360">
                  <c:v>236.1</c:v>
                </c:pt>
                <c:pt idx="2361">
                  <c:v>236.2</c:v>
                </c:pt>
                <c:pt idx="2362">
                  <c:v>236.3</c:v>
                </c:pt>
                <c:pt idx="2363">
                  <c:v>236.4</c:v>
                </c:pt>
                <c:pt idx="2364">
                  <c:v>236.5</c:v>
                </c:pt>
                <c:pt idx="2365">
                  <c:v>236.6</c:v>
                </c:pt>
                <c:pt idx="2366">
                  <c:v>236.7</c:v>
                </c:pt>
                <c:pt idx="2367">
                  <c:v>236.8</c:v>
                </c:pt>
                <c:pt idx="2368">
                  <c:v>236.9</c:v>
                </c:pt>
                <c:pt idx="2369">
                  <c:v>237</c:v>
                </c:pt>
                <c:pt idx="2370">
                  <c:v>237.1</c:v>
                </c:pt>
                <c:pt idx="2371">
                  <c:v>237.2</c:v>
                </c:pt>
                <c:pt idx="2372">
                  <c:v>237.3</c:v>
                </c:pt>
                <c:pt idx="2373">
                  <c:v>237.4</c:v>
                </c:pt>
                <c:pt idx="2374">
                  <c:v>237.5</c:v>
                </c:pt>
                <c:pt idx="2375">
                  <c:v>237.6</c:v>
                </c:pt>
                <c:pt idx="2376">
                  <c:v>237.7</c:v>
                </c:pt>
                <c:pt idx="2377">
                  <c:v>237.8</c:v>
                </c:pt>
                <c:pt idx="2378">
                  <c:v>237.9</c:v>
                </c:pt>
                <c:pt idx="2379">
                  <c:v>238</c:v>
                </c:pt>
                <c:pt idx="2380">
                  <c:v>238.1</c:v>
                </c:pt>
                <c:pt idx="2381">
                  <c:v>238.2</c:v>
                </c:pt>
                <c:pt idx="2382">
                  <c:v>238.3</c:v>
                </c:pt>
                <c:pt idx="2383">
                  <c:v>238.4</c:v>
                </c:pt>
                <c:pt idx="2384">
                  <c:v>238.5</c:v>
                </c:pt>
                <c:pt idx="2385">
                  <c:v>238.6</c:v>
                </c:pt>
                <c:pt idx="2386">
                  <c:v>238.7</c:v>
                </c:pt>
                <c:pt idx="2387">
                  <c:v>238.8</c:v>
                </c:pt>
                <c:pt idx="2388">
                  <c:v>238.9</c:v>
                </c:pt>
                <c:pt idx="2389">
                  <c:v>239</c:v>
                </c:pt>
                <c:pt idx="2390">
                  <c:v>239.1</c:v>
                </c:pt>
                <c:pt idx="2391">
                  <c:v>239.2</c:v>
                </c:pt>
                <c:pt idx="2392">
                  <c:v>239.3</c:v>
                </c:pt>
                <c:pt idx="2393">
                  <c:v>239.4</c:v>
                </c:pt>
                <c:pt idx="2394">
                  <c:v>239.5</c:v>
                </c:pt>
                <c:pt idx="2395">
                  <c:v>239.6</c:v>
                </c:pt>
                <c:pt idx="2396">
                  <c:v>239.7</c:v>
                </c:pt>
                <c:pt idx="2397">
                  <c:v>239.8</c:v>
                </c:pt>
                <c:pt idx="2398">
                  <c:v>239.9</c:v>
                </c:pt>
                <c:pt idx="2399">
                  <c:v>240</c:v>
                </c:pt>
                <c:pt idx="2400">
                  <c:v>240.1</c:v>
                </c:pt>
                <c:pt idx="2401">
                  <c:v>240.2</c:v>
                </c:pt>
                <c:pt idx="2402">
                  <c:v>240.3</c:v>
                </c:pt>
                <c:pt idx="2403">
                  <c:v>240.4</c:v>
                </c:pt>
                <c:pt idx="2404">
                  <c:v>240.5</c:v>
                </c:pt>
                <c:pt idx="2405">
                  <c:v>240.6</c:v>
                </c:pt>
                <c:pt idx="2406">
                  <c:v>240.7</c:v>
                </c:pt>
                <c:pt idx="2407">
                  <c:v>240.8</c:v>
                </c:pt>
                <c:pt idx="2408">
                  <c:v>240.9</c:v>
                </c:pt>
                <c:pt idx="2409">
                  <c:v>241</c:v>
                </c:pt>
                <c:pt idx="2410">
                  <c:v>241.1</c:v>
                </c:pt>
                <c:pt idx="2411">
                  <c:v>241.2</c:v>
                </c:pt>
                <c:pt idx="2412">
                  <c:v>241.3</c:v>
                </c:pt>
                <c:pt idx="2413">
                  <c:v>241.4</c:v>
                </c:pt>
                <c:pt idx="2414">
                  <c:v>241.5</c:v>
                </c:pt>
                <c:pt idx="2415">
                  <c:v>241.6</c:v>
                </c:pt>
                <c:pt idx="2416">
                  <c:v>241.7</c:v>
                </c:pt>
                <c:pt idx="2417">
                  <c:v>241.8</c:v>
                </c:pt>
                <c:pt idx="2418">
                  <c:v>241.9</c:v>
                </c:pt>
                <c:pt idx="2419">
                  <c:v>242</c:v>
                </c:pt>
                <c:pt idx="2420">
                  <c:v>242.1</c:v>
                </c:pt>
                <c:pt idx="2421">
                  <c:v>242.2</c:v>
                </c:pt>
                <c:pt idx="2422">
                  <c:v>242.3</c:v>
                </c:pt>
                <c:pt idx="2423">
                  <c:v>242.4</c:v>
                </c:pt>
                <c:pt idx="2424">
                  <c:v>242.5</c:v>
                </c:pt>
                <c:pt idx="2425">
                  <c:v>242.6</c:v>
                </c:pt>
                <c:pt idx="2426">
                  <c:v>242.7</c:v>
                </c:pt>
                <c:pt idx="2427">
                  <c:v>242.8</c:v>
                </c:pt>
                <c:pt idx="2428">
                  <c:v>242.9</c:v>
                </c:pt>
                <c:pt idx="2429">
                  <c:v>243</c:v>
                </c:pt>
                <c:pt idx="2430">
                  <c:v>243.1</c:v>
                </c:pt>
                <c:pt idx="2431">
                  <c:v>243.2</c:v>
                </c:pt>
                <c:pt idx="2432">
                  <c:v>243.3</c:v>
                </c:pt>
                <c:pt idx="2433">
                  <c:v>243.4</c:v>
                </c:pt>
                <c:pt idx="2434">
                  <c:v>243.5</c:v>
                </c:pt>
                <c:pt idx="2435">
                  <c:v>243.6</c:v>
                </c:pt>
                <c:pt idx="2436">
                  <c:v>243.7</c:v>
                </c:pt>
                <c:pt idx="2437">
                  <c:v>243.8</c:v>
                </c:pt>
                <c:pt idx="2438">
                  <c:v>243.9</c:v>
                </c:pt>
                <c:pt idx="2439">
                  <c:v>244</c:v>
                </c:pt>
                <c:pt idx="2440">
                  <c:v>244.1</c:v>
                </c:pt>
                <c:pt idx="2441">
                  <c:v>244.2</c:v>
                </c:pt>
                <c:pt idx="2442">
                  <c:v>244.3</c:v>
                </c:pt>
                <c:pt idx="2443">
                  <c:v>244.4</c:v>
                </c:pt>
                <c:pt idx="2444">
                  <c:v>244.5</c:v>
                </c:pt>
                <c:pt idx="2445">
                  <c:v>244.6</c:v>
                </c:pt>
                <c:pt idx="2446">
                  <c:v>244.7</c:v>
                </c:pt>
                <c:pt idx="2447">
                  <c:v>244.8</c:v>
                </c:pt>
                <c:pt idx="2448">
                  <c:v>244.9</c:v>
                </c:pt>
                <c:pt idx="2449">
                  <c:v>245</c:v>
                </c:pt>
                <c:pt idx="2450">
                  <c:v>245.1</c:v>
                </c:pt>
                <c:pt idx="2451">
                  <c:v>245.2</c:v>
                </c:pt>
                <c:pt idx="2452">
                  <c:v>245.3</c:v>
                </c:pt>
                <c:pt idx="2453">
                  <c:v>245.4</c:v>
                </c:pt>
                <c:pt idx="2454">
                  <c:v>245.5</c:v>
                </c:pt>
                <c:pt idx="2455">
                  <c:v>245.6</c:v>
                </c:pt>
                <c:pt idx="2456">
                  <c:v>245.7</c:v>
                </c:pt>
                <c:pt idx="2457">
                  <c:v>245.8</c:v>
                </c:pt>
                <c:pt idx="2458">
                  <c:v>245.9</c:v>
                </c:pt>
                <c:pt idx="2459">
                  <c:v>246</c:v>
                </c:pt>
                <c:pt idx="2460">
                  <c:v>246.1</c:v>
                </c:pt>
                <c:pt idx="2461">
                  <c:v>246.2</c:v>
                </c:pt>
                <c:pt idx="2462">
                  <c:v>246.3</c:v>
                </c:pt>
                <c:pt idx="2463">
                  <c:v>246.4</c:v>
                </c:pt>
                <c:pt idx="2464">
                  <c:v>246.5</c:v>
                </c:pt>
                <c:pt idx="2465">
                  <c:v>246.6</c:v>
                </c:pt>
                <c:pt idx="2466">
                  <c:v>246.7</c:v>
                </c:pt>
                <c:pt idx="2467">
                  <c:v>246.8</c:v>
                </c:pt>
                <c:pt idx="2468">
                  <c:v>246.9</c:v>
                </c:pt>
                <c:pt idx="2469">
                  <c:v>247</c:v>
                </c:pt>
                <c:pt idx="2470">
                  <c:v>247.1</c:v>
                </c:pt>
                <c:pt idx="2471">
                  <c:v>247.2</c:v>
                </c:pt>
                <c:pt idx="2472">
                  <c:v>247.3</c:v>
                </c:pt>
                <c:pt idx="2473">
                  <c:v>247.4</c:v>
                </c:pt>
                <c:pt idx="2474">
                  <c:v>247.5</c:v>
                </c:pt>
                <c:pt idx="2475">
                  <c:v>247.6</c:v>
                </c:pt>
                <c:pt idx="2476">
                  <c:v>247.7</c:v>
                </c:pt>
                <c:pt idx="2477">
                  <c:v>247.8</c:v>
                </c:pt>
                <c:pt idx="2478">
                  <c:v>247.9</c:v>
                </c:pt>
                <c:pt idx="2479">
                  <c:v>248</c:v>
                </c:pt>
                <c:pt idx="2480">
                  <c:v>248.1</c:v>
                </c:pt>
                <c:pt idx="2481">
                  <c:v>248.2</c:v>
                </c:pt>
                <c:pt idx="2482">
                  <c:v>248.3</c:v>
                </c:pt>
                <c:pt idx="2483">
                  <c:v>248.4</c:v>
                </c:pt>
                <c:pt idx="2484">
                  <c:v>248.5</c:v>
                </c:pt>
                <c:pt idx="2485">
                  <c:v>248.6</c:v>
                </c:pt>
                <c:pt idx="2486">
                  <c:v>248.7</c:v>
                </c:pt>
                <c:pt idx="2487">
                  <c:v>248.8</c:v>
                </c:pt>
                <c:pt idx="2488">
                  <c:v>248.9</c:v>
                </c:pt>
                <c:pt idx="2489">
                  <c:v>249</c:v>
                </c:pt>
                <c:pt idx="2490">
                  <c:v>249.1</c:v>
                </c:pt>
                <c:pt idx="2491">
                  <c:v>249.2</c:v>
                </c:pt>
                <c:pt idx="2492">
                  <c:v>249.3</c:v>
                </c:pt>
                <c:pt idx="2493">
                  <c:v>249.4</c:v>
                </c:pt>
                <c:pt idx="2494">
                  <c:v>249.5</c:v>
                </c:pt>
                <c:pt idx="2495">
                  <c:v>249.6</c:v>
                </c:pt>
                <c:pt idx="2496">
                  <c:v>249.7</c:v>
                </c:pt>
                <c:pt idx="2497">
                  <c:v>249.8</c:v>
                </c:pt>
                <c:pt idx="2498">
                  <c:v>249.9</c:v>
                </c:pt>
                <c:pt idx="2499">
                  <c:v>250</c:v>
                </c:pt>
                <c:pt idx="2500">
                  <c:v>250.1</c:v>
                </c:pt>
                <c:pt idx="2501">
                  <c:v>250.2</c:v>
                </c:pt>
                <c:pt idx="2502">
                  <c:v>250.3</c:v>
                </c:pt>
                <c:pt idx="2503">
                  <c:v>250.4</c:v>
                </c:pt>
                <c:pt idx="2504">
                  <c:v>250.5</c:v>
                </c:pt>
                <c:pt idx="2505">
                  <c:v>250.6</c:v>
                </c:pt>
                <c:pt idx="2506">
                  <c:v>250.7</c:v>
                </c:pt>
                <c:pt idx="2507">
                  <c:v>250.8</c:v>
                </c:pt>
                <c:pt idx="2508">
                  <c:v>250.9</c:v>
                </c:pt>
                <c:pt idx="2509">
                  <c:v>251</c:v>
                </c:pt>
                <c:pt idx="2510">
                  <c:v>251.1</c:v>
                </c:pt>
                <c:pt idx="2511">
                  <c:v>251.2</c:v>
                </c:pt>
                <c:pt idx="2512">
                  <c:v>251.3</c:v>
                </c:pt>
                <c:pt idx="2513">
                  <c:v>251.4</c:v>
                </c:pt>
                <c:pt idx="2514">
                  <c:v>251.5</c:v>
                </c:pt>
                <c:pt idx="2515">
                  <c:v>251.6</c:v>
                </c:pt>
                <c:pt idx="2516">
                  <c:v>251.7</c:v>
                </c:pt>
                <c:pt idx="2517">
                  <c:v>251.8</c:v>
                </c:pt>
                <c:pt idx="2518">
                  <c:v>251.9</c:v>
                </c:pt>
                <c:pt idx="2519">
                  <c:v>252</c:v>
                </c:pt>
                <c:pt idx="2520">
                  <c:v>252.1</c:v>
                </c:pt>
                <c:pt idx="2521">
                  <c:v>252.2</c:v>
                </c:pt>
                <c:pt idx="2522">
                  <c:v>252.3</c:v>
                </c:pt>
                <c:pt idx="2523">
                  <c:v>252.4</c:v>
                </c:pt>
                <c:pt idx="2524">
                  <c:v>252.5</c:v>
                </c:pt>
                <c:pt idx="2525">
                  <c:v>252.6</c:v>
                </c:pt>
                <c:pt idx="2526">
                  <c:v>252.7</c:v>
                </c:pt>
                <c:pt idx="2527">
                  <c:v>252.8</c:v>
                </c:pt>
                <c:pt idx="2528">
                  <c:v>252.9</c:v>
                </c:pt>
                <c:pt idx="2529">
                  <c:v>253</c:v>
                </c:pt>
                <c:pt idx="2530">
                  <c:v>253.1</c:v>
                </c:pt>
                <c:pt idx="2531">
                  <c:v>253.2</c:v>
                </c:pt>
                <c:pt idx="2532">
                  <c:v>253.3</c:v>
                </c:pt>
                <c:pt idx="2533">
                  <c:v>253.4</c:v>
                </c:pt>
                <c:pt idx="2534">
                  <c:v>253.5</c:v>
                </c:pt>
                <c:pt idx="2535">
                  <c:v>253.6</c:v>
                </c:pt>
                <c:pt idx="2536">
                  <c:v>253.7</c:v>
                </c:pt>
                <c:pt idx="2537">
                  <c:v>253.8</c:v>
                </c:pt>
                <c:pt idx="2538">
                  <c:v>253.9</c:v>
                </c:pt>
                <c:pt idx="2539">
                  <c:v>254</c:v>
                </c:pt>
                <c:pt idx="2540">
                  <c:v>254.1</c:v>
                </c:pt>
                <c:pt idx="2541">
                  <c:v>254.2</c:v>
                </c:pt>
                <c:pt idx="2542">
                  <c:v>254.3</c:v>
                </c:pt>
                <c:pt idx="2543">
                  <c:v>254.4</c:v>
                </c:pt>
                <c:pt idx="2544">
                  <c:v>254.5</c:v>
                </c:pt>
                <c:pt idx="2545">
                  <c:v>254.6</c:v>
                </c:pt>
                <c:pt idx="2546">
                  <c:v>254.7</c:v>
                </c:pt>
                <c:pt idx="2547">
                  <c:v>254.8</c:v>
                </c:pt>
                <c:pt idx="2548">
                  <c:v>254.9</c:v>
                </c:pt>
                <c:pt idx="2549">
                  <c:v>255</c:v>
                </c:pt>
                <c:pt idx="2550">
                  <c:v>255.1</c:v>
                </c:pt>
                <c:pt idx="2551">
                  <c:v>255.2</c:v>
                </c:pt>
                <c:pt idx="2552">
                  <c:v>255.3</c:v>
                </c:pt>
                <c:pt idx="2553">
                  <c:v>255.4</c:v>
                </c:pt>
                <c:pt idx="2554">
                  <c:v>255.5</c:v>
                </c:pt>
                <c:pt idx="2555">
                  <c:v>255.6</c:v>
                </c:pt>
                <c:pt idx="2556">
                  <c:v>255.7</c:v>
                </c:pt>
                <c:pt idx="2557">
                  <c:v>255.8</c:v>
                </c:pt>
                <c:pt idx="2558">
                  <c:v>255.9</c:v>
                </c:pt>
                <c:pt idx="2559">
                  <c:v>256</c:v>
                </c:pt>
                <c:pt idx="2560">
                  <c:v>256.10000000000002</c:v>
                </c:pt>
                <c:pt idx="2561">
                  <c:v>256.2</c:v>
                </c:pt>
                <c:pt idx="2562">
                  <c:v>256.3</c:v>
                </c:pt>
                <c:pt idx="2563">
                  <c:v>256.39999999999992</c:v>
                </c:pt>
                <c:pt idx="2564">
                  <c:v>256.5</c:v>
                </c:pt>
                <c:pt idx="2565">
                  <c:v>256.60000000000002</c:v>
                </c:pt>
                <c:pt idx="2566">
                  <c:v>256.7</c:v>
                </c:pt>
                <c:pt idx="2567">
                  <c:v>256.8</c:v>
                </c:pt>
                <c:pt idx="2568">
                  <c:v>256.89999999999992</c:v>
                </c:pt>
                <c:pt idx="2569">
                  <c:v>257</c:v>
                </c:pt>
                <c:pt idx="2570">
                  <c:v>257.10000000000002</c:v>
                </c:pt>
                <c:pt idx="2571">
                  <c:v>257.2</c:v>
                </c:pt>
                <c:pt idx="2572">
                  <c:v>257.3</c:v>
                </c:pt>
                <c:pt idx="2573">
                  <c:v>257.39999999999992</c:v>
                </c:pt>
                <c:pt idx="2574">
                  <c:v>257.5</c:v>
                </c:pt>
                <c:pt idx="2575">
                  <c:v>257.60000000000002</c:v>
                </c:pt>
                <c:pt idx="2576">
                  <c:v>257.7</c:v>
                </c:pt>
                <c:pt idx="2577">
                  <c:v>257.8</c:v>
                </c:pt>
                <c:pt idx="2578">
                  <c:v>257.89999999999992</c:v>
                </c:pt>
                <c:pt idx="2579">
                  <c:v>258</c:v>
                </c:pt>
                <c:pt idx="2580">
                  <c:v>258.10000000000002</c:v>
                </c:pt>
                <c:pt idx="2581">
                  <c:v>258.2</c:v>
                </c:pt>
                <c:pt idx="2582">
                  <c:v>258.3</c:v>
                </c:pt>
                <c:pt idx="2583">
                  <c:v>258.39999999999992</c:v>
                </c:pt>
                <c:pt idx="2584">
                  <c:v>258.5</c:v>
                </c:pt>
                <c:pt idx="2585">
                  <c:v>258.60000000000002</c:v>
                </c:pt>
                <c:pt idx="2586">
                  <c:v>258.7</c:v>
                </c:pt>
                <c:pt idx="2587">
                  <c:v>258.8</c:v>
                </c:pt>
                <c:pt idx="2588">
                  <c:v>258.89999999999992</c:v>
                </c:pt>
                <c:pt idx="2589">
                  <c:v>259</c:v>
                </c:pt>
                <c:pt idx="2590">
                  <c:v>259.10000000000002</c:v>
                </c:pt>
                <c:pt idx="2591">
                  <c:v>259.2</c:v>
                </c:pt>
                <c:pt idx="2592">
                  <c:v>259.3</c:v>
                </c:pt>
                <c:pt idx="2593">
                  <c:v>259.39999999999992</c:v>
                </c:pt>
                <c:pt idx="2594">
                  <c:v>259.5</c:v>
                </c:pt>
                <c:pt idx="2595">
                  <c:v>259.60000000000002</c:v>
                </c:pt>
                <c:pt idx="2596">
                  <c:v>259.7</c:v>
                </c:pt>
                <c:pt idx="2597">
                  <c:v>259.8</c:v>
                </c:pt>
                <c:pt idx="2598">
                  <c:v>259.89999999999992</c:v>
                </c:pt>
                <c:pt idx="2599">
                  <c:v>260</c:v>
                </c:pt>
                <c:pt idx="2600">
                  <c:v>260.10000000000002</c:v>
                </c:pt>
                <c:pt idx="2601">
                  <c:v>260.2</c:v>
                </c:pt>
                <c:pt idx="2602">
                  <c:v>260.3</c:v>
                </c:pt>
                <c:pt idx="2603">
                  <c:v>260.39999999999992</c:v>
                </c:pt>
                <c:pt idx="2604">
                  <c:v>260.5</c:v>
                </c:pt>
                <c:pt idx="2605">
                  <c:v>260.60000000000002</c:v>
                </c:pt>
                <c:pt idx="2606">
                  <c:v>260.7</c:v>
                </c:pt>
                <c:pt idx="2607">
                  <c:v>260.8</c:v>
                </c:pt>
                <c:pt idx="2608">
                  <c:v>260.89999999999992</c:v>
                </c:pt>
                <c:pt idx="2609">
                  <c:v>261</c:v>
                </c:pt>
                <c:pt idx="2610">
                  <c:v>261.10000000000002</c:v>
                </c:pt>
                <c:pt idx="2611">
                  <c:v>261.2</c:v>
                </c:pt>
                <c:pt idx="2612">
                  <c:v>261.3</c:v>
                </c:pt>
                <c:pt idx="2613">
                  <c:v>261.39999999999992</c:v>
                </c:pt>
                <c:pt idx="2614">
                  <c:v>261.5</c:v>
                </c:pt>
                <c:pt idx="2615">
                  <c:v>261.60000000000002</c:v>
                </c:pt>
                <c:pt idx="2616">
                  <c:v>261.7</c:v>
                </c:pt>
                <c:pt idx="2617">
                  <c:v>261.8</c:v>
                </c:pt>
                <c:pt idx="2618">
                  <c:v>261.89999999999992</c:v>
                </c:pt>
                <c:pt idx="2619">
                  <c:v>262</c:v>
                </c:pt>
                <c:pt idx="2620">
                  <c:v>262.10000000000002</c:v>
                </c:pt>
                <c:pt idx="2621">
                  <c:v>262.2</c:v>
                </c:pt>
                <c:pt idx="2622">
                  <c:v>262.3</c:v>
                </c:pt>
                <c:pt idx="2623">
                  <c:v>262.39999999999992</c:v>
                </c:pt>
                <c:pt idx="2624">
                  <c:v>262.5</c:v>
                </c:pt>
                <c:pt idx="2625">
                  <c:v>262.60000000000002</c:v>
                </c:pt>
                <c:pt idx="2626">
                  <c:v>262.7</c:v>
                </c:pt>
                <c:pt idx="2627">
                  <c:v>262.8</c:v>
                </c:pt>
                <c:pt idx="2628">
                  <c:v>262.89999999999992</c:v>
                </c:pt>
                <c:pt idx="2629">
                  <c:v>263</c:v>
                </c:pt>
                <c:pt idx="2630">
                  <c:v>263.10000000000002</c:v>
                </c:pt>
                <c:pt idx="2631">
                  <c:v>263.2</c:v>
                </c:pt>
                <c:pt idx="2632">
                  <c:v>263.3</c:v>
                </c:pt>
                <c:pt idx="2633">
                  <c:v>263.39999999999992</c:v>
                </c:pt>
                <c:pt idx="2634">
                  <c:v>263.5</c:v>
                </c:pt>
                <c:pt idx="2635">
                  <c:v>263.60000000000002</c:v>
                </c:pt>
                <c:pt idx="2636">
                  <c:v>263.7</c:v>
                </c:pt>
                <c:pt idx="2637">
                  <c:v>263.8</c:v>
                </c:pt>
                <c:pt idx="2638">
                  <c:v>263.89999999999992</c:v>
                </c:pt>
                <c:pt idx="2639">
                  <c:v>264</c:v>
                </c:pt>
                <c:pt idx="2640">
                  <c:v>264.10000000000002</c:v>
                </c:pt>
                <c:pt idx="2641">
                  <c:v>264.2</c:v>
                </c:pt>
                <c:pt idx="2642">
                  <c:v>264.3</c:v>
                </c:pt>
                <c:pt idx="2643">
                  <c:v>264.39999999999992</c:v>
                </c:pt>
                <c:pt idx="2644">
                  <c:v>264.5</c:v>
                </c:pt>
                <c:pt idx="2645">
                  <c:v>264.60000000000002</c:v>
                </c:pt>
                <c:pt idx="2646">
                  <c:v>264.7</c:v>
                </c:pt>
                <c:pt idx="2647">
                  <c:v>264.8</c:v>
                </c:pt>
                <c:pt idx="2648">
                  <c:v>264.89999999999992</c:v>
                </c:pt>
                <c:pt idx="2649">
                  <c:v>265</c:v>
                </c:pt>
                <c:pt idx="2650">
                  <c:v>265.10000000000002</c:v>
                </c:pt>
                <c:pt idx="2651">
                  <c:v>265.2</c:v>
                </c:pt>
                <c:pt idx="2652">
                  <c:v>265.3</c:v>
                </c:pt>
                <c:pt idx="2653">
                  <c:v>265.39999999999992</c:v>
                </c:pt>
                <c:pt idx="2654">
                  <c:v>265.5</c:v>
                </c:pt>
                <c:pt idx="2655">
                  <c:v>265.60000000000002</c:v>
                </c:pt>
                <c:pt idx="2656">
                  <c:v>265.7</c:v>
                </c:pt>
                <c:pt idx="2657">
                  <c:v>265.8</c:v>
                </c:pt>
                <c:pt idx="2658">
                  <c:v>265.89999999999992</c:v>
                </c:pt>
                <c:pt idx="2659">
                  <c:v>266</c:v>
                </c:pt>
                <c:pt idx="2660">
                  <c:v>266.10000000000002</c:v>
                </c:pt>
                <c:pt idx="2661">
                  <c:v>266.2</c:v>
                </c:pt>
                <c:pt idx="2662">
                  <c:v>266.3</c:v>
                </c:pt>
                <c:pt idx="2663">
                  <c:v>266.39999999999992</c:v>
                </c:pt>
                <c:pt idx="2664">
                  <c:v>266.5</c:v>
                </c:pt>
                <c:pt idx="2665">
                  <c:v>266.60000000000002</c:v>
                </c:pt>
                <c:pt idx="2666">
                  <c:v>266.7</c:v>
                </c:pt>
                <c:pt idx="2667">
                  <c:v>266.8</c:v>
                </c:pt>
                <c:pt idx="2668">
                  <c:v>266.89999999999992</c:v>
                </c:pt>
                <c:pt idx="2669">
                  <c:v>267</c:v>
                </c:pt>
                <c:pt idx="2670">
                  <c:v>267.10000000000002</c:v>
                </c:pt>
                <c:pt idx="2671">
                  <c:v>267.2</c:v>
                </c:pt>
                <c:pt idx="2672">
                  <c:v>267.3</c:v>
                </c:pt>
                <c:pt idx="2673">
                  <c:v>267.39999999999992</c:v>
                </c:pt>
                <c:pt idx="2674">
                  <c:v>267.5</c:v>
                </c:pt>
                <c:pt idx="2675">
                  <c:v>267.60000000000002</c:v>
                </c:pt>
                <c:pt idx="2676">
                  <c:v>267.7</c:v>
                </c:pt>
                <c:pt idx="2677">
                  <c:v>267.8</c:v>
                </c:pt>
                <c:pt idx="2678">
                  <c:v>267.89999999999992</c:v>
                </c:pt>
                <c:pt idx="2679">
                  <c:v>268</c:v>
                </c:pt>
                <c:pt idx="2680">
                  <c:v>268.10000000000002</c:v>
                </c:pt>
                <c:pt idx="2681">
                  <c:v>268.2</c:v>
                </c:pt>
                <c:pt idx="2682">
                  <c:v>268.3</c:v>
                </c:pt>
                <c:pt idx="2683">
                  <c:v>268.39999999999992</c:v>
                </c:pt>
                <c:pt idx="2684">
                  <c:v>268.5</c:v>
                </c:pt>
                <c:pt idx="2685">
                  <c:v>268.60000000000002</c:v>
                </c:pt>
                <c:pt idx="2686">
                  <c:v>268.7</c:v>
                </c:pt>
                <c:pt idx="2687">
                  <c:v>268.8</c:v>
                </c:pt>
                <c:pt idx="2688">
                  <c:v>268.89999999999992</c:v>
                </c:pt>
                <c:pt idx="2689">
                  <c:v>269</c:v>
                </c:pt>
                <c:pt idx="2690">
                  <c:v>269.10000000000002</c:v>
                </c:pt>
                <c:pt idx="2691">
                  <c:v>269.2</c:v>
                </c:pt>
                <c:pt idx="2692">
                  <c:v>269.3</c:v>
                </c:pt>
                <c:pt idx="2693">
                  <c:v>269.39999999999992</c:v>
                </c:pt>
                <c:pt idx="2694">
                  <c:v>269.5</c:v>
                </c:pt>
                <c:pt idx="2695">
                  <c:v>269.60000000000002</c:v>
                </c:pt>
                <c:pt idx="2696">
                  <c:v>269.7</c:v>
                </c:pt>
                <c:pt idx="2697">
                  <c:v>269.8</c:v>
                </c:pt>
                <c:pt idx="2698">
                  <c:v>269.89999999999992</c:v>
                </c:pt>
                <c:pt idx="2699">
                  <c:v>270</c:v>
                </c:pt>
                <c:pt idx="2700">
                  <c:v>270.10000000000002</c:v>
                </c:pt>
                <c:pt idx="2701">
                  <c:v>270.2</c:v>
                </c:pt>
                <c:pt idx="2702">
                  <c:v>270.3</c:v>
                </c:pt>
                <c:pt idx="2703">
                  <c:v>270.39999999999992</c:v>
                </c:pt>
                <c:pt idx="2704">
                  <c:v>270.5</c:v>
                </c:pt>
                <c:pt idx="2705">
                  <c:v>270.60000000000002</c:v>
                </c:pt>
                <c:pt idx="2706">
                  <c:v>270.7</c:v>
                </c:pt>
                <c:pt idx="2707">
                  <c:v>270.8</c:v>
                </c:pt>
                <c:pt idx="2708">
                  <c:v>270.89999999999992</c:v>
                </c:pt>
                <c:pt idx="2709">
                  <c:v>271</c:v>
                </c:pt>
                <c:pt idx="2710">
                  <c:v>271.10000000000002</c:v>
                </c:pt>
                <c:pt idx="2711">
                  <c:v>271.2</c:v>
                </c:pt>
                <c:pt idx="2712">
                  <c:v>271.3</c:v>
                </c:pt>
                <c:pt idx="2713">
                  <c:v>271.39999999999992</c:v>
                </c:pt>
                <c:pt idx="2714">
                  <c:v>271.5</c:v>
                </c:pt>
                <c:pt idx="2715">
                  <c:v>271.60000000000002</c:v>
                </c:pt>
                <c:pt idx="2716">
                  <c:v>271.7</c:v>
                </c:pt>
                <c:pt idx="2717">
                  <c:v>271.8</c:v>
                </c:pt>
                <c:pt idx="2718">
                  <c:v>271.89999999999992</c:v>
                </c:pt>
                <c:pt idx="2719">
                  <c:v>272</c:v>
                </c:pt>
                <c:pt idx="2720">
                  <c:v>272.10000000000002</c:v>
                </c:pt>
                <c:pt idx="2721">
                  <c:v>272.2</c:v>
                </c:pt>
                <c:pt idx="2722">
                  <c:v>272.3</c:v>
                </c:pt>
                <c:pt idx="2723">
                  <c:v>272.39999999999992</c:v>
                </c:pt>
                <c:pt idx="2724">
                  <c:v>272.5</c:v>
                </c:pt>
                <c:pt idx="2725">
                  <c:v>272.60000000000002</c:v>
                </c:pt>
                <c:pt idx="2726">
                  <c:v>272.7</c:v>
                </c:pt>
                <c:pt idx="2727">
                  <c:v>272.8</c:v>
                </c:pt>
                <c:pt idx="2728">
                  <c:v>272.89999999999992</c:v>
                </c:pt>
                <c:pt idx="2729">
                  <c:v>273</c:v>
                </c:pt>
                <c:pt idx="2730">
                  <c:v>273.10000000000002</c:v>
                </c:pt>
                <c:pt idx="2731">
                  <c:v>273.2</c:v>
                </c:pt>
                <c:pt idx="2732">
                  <c:v>273.3</c:v>
                </c:pt>
                <c:pt idx="2733">
                  <c:v>273.39999999999992</c:v>
                </c:pt>
                <c:pt idx="2734">
                  <c:v>273.5</c:v>
                </c:pt>
                <c:pt idx="2735">
                  <c:v>273.60000000000002</c:v>
                </c:pt>
                <c:pt idx="2736">
                  <c:v>273.7</c:v>
                </c:pt>
                <c:pt idx="2737">
                  <c:v>273.8</c:v>
                </c:pt>
                <c:pt idx="2738">
                  <c:v>273.89999999999992</c:v>
                </c:pt>
                <c:pt idx="2739">
                  <c:v>274</c:v>
                </c:pt>
                <c:pt idx="2740">
                  <c:v>274.10000000000002</c:v>
                </c:pt>
                <c:pt idx="2741">
                  <c:v>274.2</c:v>
                </c:pt>
                <c:pt idx="2742">
                  <c:v>274.3</c:v>
                </c:pt>
                <c:pt idx="2743">
                  <c:v>274.39999999999992</c:v>
                </c:pt>
                <c:pt idx="2744">
                  <c:v>274.5</c:v>
                </c:pt>
                <c:pt idx="2745">
                  <c:v>274.60000000000002</c:v>
                </c:pt>
                <c:pt idx="2746">
                  <c:v>274.7</c:v>
                </c:pt>
                <c:pt idx="2747">
                  <c:v>274.8</c:v>
                </c:pt>
                <c:pt idx="2748">
                  <c:v>274.89999999999992</c:v>
                </c:pt>
                <c:pt idx="2749">
                  <c:v>275</c:v>
                </c:pt>
                <c:pt idx="2750">
                  <c:v>275.10000000000002</c:v>
                </c:pt>
                <c:pt idx="2751">
                  <c:v>275.2</c:v>
                </c:pt>
                <c:pt idx="2752">
                  <c:v>275.3</c:v>
                </c:pt>
                <c:pt idx="2753">
                  <c:v>275.39999999999992</c:v>
                </c:pt>
                <c:pt idx="2754">
                  <c:v>275.5</c:v>
                </c:pt>
                <c:pt idx="2755">
                  <c:v>275.60000000000002</c:v>
                </c:pt>
                <c:pt idx="2756">
                  <c:v>275.7</c:v>
                </c:pt>
                <c:pt idx="2757">
                  <c:v>275.8</c:v>
                </c:pt>
                <c:pt idx="2758">
                  <c:v>275.89999999999992</c:v>
                </c:pt>
                <c:pt idx="2759">
                  <c:v>276</c:v>
                </c:pt>
                <c:pt idx="2760">
                  <c:v>276.10000000000002</c:v>
                </c:pt>
                <c:pt idx="2761">
                  <c:v>276.2</c:v>
                </c:pt>
                <c:pt idx="2762">
                  <c:v>276.3</c:v>
                </c:pt>
                <c:pt idx="2763">
                  <c:v>276.39999999999992</c:v>
                </c:pt>
                <c:pt idx="2764">
                  <c:v>276.5</c:v>
                </c:pt>
                <c:pt idx="2765">
                  <c:v>276.60000000000002</c:v>
                </c:pt>
                <c:pt idx="2766">
                  <c:v>276.7</c:v>
                </c:pt>
                <c:pt idx="2767">
                  <c:v>276.8</c:v>
                </c:pt>
                <c:pt idx="2768">
                  <c:v>276.89999999999992</c:v>
                </c:pt>
                <c:pt idx="2769">
                  <c:v>277</c:v>
                </c:pt>
                <c:pt idx="2770">
                  <c:v>277.10000000000002</c:v>
                </c:pt>
                <c:pt idx="2771">
                  <c:v>277.2</c:v>
                </c:pt>
                <c:pt idx="2772">
                  <c:v>277.3</c:v>
                </c:pt>
                <c:pt idx="2773">
                  <c:v>277.39999999999992</c:v>
                </c:pt>
                <c:pt idx="2774">
                  <c:v>277.5</c:v>
                </c:pt>
                <c:pt idx="2775">
                  <c:v>277.60000000000002</c:v>
                </c:pt>
                <c:pt idx="2776">
                  <c:v>277.7</c:v>
                </c:pt>
                <c:pt idx="2777">
                  <c:v>277.8</c:v>
                </c:pt>
                <c:pt idx="2778">
                  <c:v>277.89999999999992</c:v>
                </c:pt>
                <c:pt idx="2779">
                  <c:v>278</c:v>
                </c:pt>
                <c:pt idx="2780">
                  <c:v>278.10000000000002</c:v>
                </c:pt>
                <c:pt idx="2781">
                  <c:v>278.2</c:v>
                </c:pt>
                <c:pt idx="2782">
                  <c:v>278.3</c:v>
                </c:pt>
                <c:pt idx="2783">
                  <c:v>278.39999999999992</c:v>
                </c:pt>
                <c:pt idx="2784">
                  <c:v>278.5</c:v>
                </c:pt>
                <c:pt idx="2785">
                  <c:v>278.60000000000002</c:v>
                </c:pt>
                <c:pt idx="2786">
                  <c:v>278.7</c:v>
                </c:pt>
                <c:pt idx="2787">
                  <c:v>278.8</c:v>
                </c:pt>
                <c:pt idx="2788">
                  <c:v>278.89999999999992</c:v>
                </c:pt>
                <c:pt idx="2789">
                  <c:v>279</c:v>
                </c:pt>
                <c:pt idx="2790">
                  <c:v>279.10000000000002</c:v>
                </c:pt>
                <c:pt idx="2791">
                  <c:v>279.2</c:v>
                </c:pt>
                <c:pt idx="2792">
                  <c:v>279.3</c:v>
                </c:pt>
                <c:pt idx="2793">
                  <c:v>279.39999999999992</c:v>
                </c:pt>
                <c:pt idx="2794">
                  <c:v>279.5</c:v>
                </c:pt>
                <c:pt idx="2795">
                  <c:v>279.60000000000002</c:v>
                </c:pt>
                <c:pt idx="2796">
                  <c:v>279.7</c:v>
                </c:pt>
                <c:pt idx="2797">
                  <c:v>279.8</c:v>
                </c:pt>
                <c:pt idx="2798">
                  <c:v>279.89999999999992</c:v>
                </c:pt>
                <c:pt idx="2799">
                  <c:v>280</c:v>
                </c:pt>
                <c:pt idx="2800">
                  <c:v>280.10000000000002</c:v>
                </c:pt>
                <c:pt idx="2801">
                  <c:v>280.2</c:v>
                </c:pt>
                <c:pt idx="2802">
                  <c:v>280.3</c:v>
                </c:pt>
                <c:pt idx="2803">
                  <c:v>280.39999999999992</c:v>
                </c:pt>
                <c:pt idx="2804">
                  <c:v>280.5</c:v>
                </c:pt>
                <c:pt idx="2805">
                  <c:v>280.60000000000002</c:v>
                </c:pt>
                <c:pt idx="2806">
                  <c:v>280.7</c:v>
                </c:pt>
                <c:pt idx="2807">
                  <c:v>280.8</c:v>
                </c:pt>
                <c:pt idx="2808">
                  <c:v>280.89999999999992</c:v>
                </c:pt>
                <c:pt idx="2809">
                  <c:v>281</c:v>
                </c:pt>
                <c:pt idx="2810">
                  <c:v>281.10000000000002</c:v>
                </c:pt>
                <c:pt idx="2811">
                  <c:v>281.2</c:v>
                </c:pt>
                <c:pt idx="2812">
                  <c:v>281.3</c:v>
                </c:pt>
                <c:pt idx="2813">
                  <c:v>281.39999999999992</c:v>
                </c:pt>
                <c:pt idx="2814">
                  <c:v>281.5</c:v>
                </c:pt>
                <c:pt idx="2815">
                  <c:v>281.60000000000002</c:v>
                </c:pt>
                <c:pt idx="2816">
                  <c:v>281.7</c:v>
                </c:pt>
                <c:pt idx="2817">
                  <c:v>281.8</c:v>
                </c:pt>
                <c:pt idx="2818">
                  <c:v>281.89999999999992</c:v>
                </c:pt>
                <c:pt idx="2819">
                  <c:v>282</c:v>
                </c:pt>
                <c:pt idx="2820">
                  <c:v>282.10000000000002</c:v>
                </c:pt>
                <c:pt idx="2821">
                  <c:v>282.2</c:v>
                </c:pt>
                <c:pt idx="2822">
                  <c:v>282.3</c:v>
                </c:pt>
                <c:pt idx="2823">
                  <c:v>282.39999999999992</c:v>
                </c:pt>
                <c:pt idx="2824">
                  <c:v>282.5</c:v>
                </c:pt>
                <c:pt idx="2825">
                  <c:v>282.60000000000002</c:v>
                </c:pt>
                <c:pt idx="2826">
                  <c:v>282.7</c:v>
                </c:pt>
                <c:pt idx="2827">
                  <c:v>282.8</c:v>
                </c:pt>
                <c:pt idx="2828">
                  <c:v>282.89999999999992</c:v>
                </c:pt>
                <c:pt idx="2829">
                  <c:v>283</c:v>
                </c:pt>
                <c:pt idx="2830">
                  <c:v>283.10000000000002</c:v>
                </c:pt>
                <c:pt idx="2831">
                  <c:v>283.2</c:v>
                </c:pt>
                <c:pt idx="2832">
                  <c:v>283.3</c:v>
                </c:pt>
                <c:pt idx="2833">
                  <c:v>283.39999999999992</c:v>
                </c:pt>
                <c:pt idx="2834">
                  <c:v>283.5</c:v>
                </c:pt>
                <c:pt idx="2835">
                  <c:v>283.60000000000002</c:v>
                </c:pt>
                <c:pt idx="2836">
                  <c:v>283.7</c:v>
                </c:pt>
                <c:pt idx="2837">
                  <c:v>283.8</c:v>
                </c:pt>
                <c:pt idx="2838">
                  <c:v>283.89999999999992</c:v>
                </c:pt>
                <c:pt idx="2839">
                  <c:v>284</c:v>
                </c:pt>
                <c:pt idx="2840">
                  <c:v>284.10000000000002</c:v>
                </c:pt>
                <c:pt idx="2841">
                  <c:v>284.2</c:v>
                </c:pt>
                <c:pt idx="2842">
                  <c:v>284.3</c:v>
                </c:pt>
                <c:pt idx="2843">
                  <c:v>284.39999999999992</c:v>
                </c:pt>
                <c:pt idx="2844">
                  <c:v>284.5</c:v>
                </c:pt>
                <c:pt idx="2845">
                  <c:v>284.60000000000002</c:v>
                </c:pt>
                <c:pt idx="2846">
                  <c:v>284.7</c:v>
                </c:pt>
                <c:pt idx="2847">
                  <c:v>284.8</c:v>
                </c:pt>
                <c:pt idx="2848">
                  <c:v>284.89999999999992</c:v>
                </c:pt>
                <c:pt idx="2849">
                  <c:v>285</c:v>
                </c:pt>
                <c:pt idx="2850">
                  <c:v>285.10000000000002</c:v>
                </c:pt>
                <c:pt idx="2851">
                  <c:v>285.2</c:v>
                </c:pt>
                <c:pt idx="2852">
                  <c:v>285.3</c:v>
                </c:pt>
                <c:pt idx="2853">
                  <c:v>285.39999999999992</c:v>
                </c:pt>
                <c:pt idx="2854">
                  <c:v>285.5</c:v>
                </c:pt>
                <c:pt idx="2855">
                  <c:v>285.60000000000002</c:v>
                </c:pt>
                <c:pt idx="2856">
                  <c:v>285.7</c:v>
                </c:pt>
                <c:pt idx="2857">
                  <c:v>285.8</c:v>
                </c:pt>
                <c:pt idx="2858">
                  <c:v>285.89999999999992</c:v>
                </c:pt>
                <c:pt idx="2859">
                  <c:v>286</c:v>
                </c:pt>
                <c:pt idx="2860">
                  <c:v>286.10000000000002</c:v>
                </c:pt>
                <c:pt idx="2861">
                  <c:v>286.2</c:v>
                </c:pt>
                <c:pt idx="2862">
                  <c:v>286.3</c:v>
                </c:pt>
                <c:pt idx="2863">
                  <c:v>286.39999999999992</c:v>
                </c:pt>
                <c:pt idx="2864">
                  <c:v>286.5</c:v>
                </c:pt>
                <c:pt idx="2865">
                  <c:v>286.60000000000002</c:v>
                </c:pt>
                <c:pt idx="2866">
                  <c:v>286.7</c:v>
                </c:pt>
                <c:pt idx="2867">
                  <c:v>286.8</c:v>
                </c:pt>
                <c:pt idx="2868">
                  <c:v>286.89999999999992</c:v>
                </c:pt>
                <c:pt idx="2869">
                  <c:v>287</c:v>
                </c:pt>
                <c:pt idx="2870">
                  <c:v>287.10000000000002</c:v>
                </c:pt>
                <c:pt idx="2871">
                  <c:v>287.2</c:v>
                </c:pt>
                <c:pt idx="2872">
                  <c:v>287.3</c:v>
                </c:pt>
                <c:pt idx="2873">
                  <c:v>287.39999999999992</c:v>
                </c:pt>
                <c:pt idx="2874">
                  <c:v>287.5</c:v>
                </c:pt>
                <c:pt idx="2875">
                  <c:v>287.60000000000002</c:v>
                </c:pt>
                <c:pt idx="2876">
                  <c:v>287.7</c:v>
                </c:pt>
                <c:pt idx="2877">
                  <c:v>287.8</c:v>
                </c:pt>
                <c:pt idx="2878">
                  <c:v>287.89999999999992</c:v>
                </c:pt>
                <c:pt idx="2879">
                  <c:v>288</c:v>
                </c:pt>
                <c:pt idx="2880">
                  <c:v>288.10000000000002</c:v>
                </c:pt>
                <c:pt idx="2881">
                  <c:v>288.2</c:v>
                </c:pt>
                <c:pt idx="2882">
                  <c:v>288.3</c:v>
                </c:pt>
                <c:pt idx="2883">
                  <c:v>288.39999999999992</c:v>
                </c:pt>
                <c:pt idx="2884">
                  <c:v>288.5</c:v>
                </c:pt>
                <c:pt idx="2885">
                  <c:v>288.60000000000002</c:v>
                </c:pt>
                <c:pt idx="2886">
                  <c:v>288.7</c:v>
                </c:pt>
                <c:pt idx="2887">
                  <c:v>288.8</c:v>
                </c:pt>
                <c:pt idx="2888">
                  <c:v>288.89999999999992</c:v>
                </c:pt>
                <c:pt idx="2889">
                  <c:v>289</c:v>
                </c:pt>
                <c:pt idx="2890">
                  <c:v>289.10000000000002</c:v>
                </c:pt>
                <c:pt idx="2891">
                  <c:v>289.2</c:v>
                </c:pt>
                <c:pt idx="2892">
                  <c:v>289.3</c:v>
                </c:pt>
                <c:pt idx="2893">
                  <c:v>289.39999999999992</c:v>
                </c:pt>
                <c:pt idx="2894">
                  <c:v>289.5</c:v>
                </c:pt>
                <c:pt idx="2895">
                  <c:v>289.60000000000002</c:v>
                </c:pt>
                <c:pt idx="2896">
                  <c:v>289.7</c:v>
                </c:pt>
                <c:pt idx="2897">
                  <c:v>289.8</c:v>
                </c:pt>
                <c:pt idx="2898">
                  <c:v>289.89999999999992</c:v>
                </c:pt>
                <c:pt idx="2899">
                  <c:v>290</c:v>
                </c:pt>
                <c:pt idx="2900">
                  <c:v>290.10000000000002</c:v>
                </c:pt>
                <c:pt idx="2901">
                  <c:v>290.2</c:v>
                </c:pt>
                <c:pt idx="2902">
                  <c:v>290.3</c:v>
                </c:pt>
                <c:pt idx="2903">
                  <c:v>290.39999999999992</c:v>
                </c:pt>
                <c:pt idx="2904">
                  <c:v>290.5</c:v>
                </c:pt>
                <c:pt idx="2905">
                  <c:v>290.60000000000002</c:v>
                </c:pt>
                <c:pt idx="2906">
                  <c:v>290.7</c:v>
                </c:pt>
                <c:pt idx="2907">
                  <c:v>290.8</c:v>
                </c:pt>
                <c:pt idx="2908">
                  <c:v>290.89999999999992</c:v>
                </c:pt>
                <c:pt idx="2909">
                  <c:v>291</c:v>
                </c:pt>
                <c:pt idx="2910">
                  <c:v>291.10000000000002</c:v>
                </c:pt>
                <c:pt idx="2911">
                  <c:v>291.2</c:v>
                </c:pt>
                <c:pt idx="2912">
                  <c:v>291.3</c:v>
                </c:pt>
                <c:pt idx="2913">
                  <c:v>291.39999999999992</c:v>
                </c:pt>
                <c:pt idx="2914">
                  <c:v>291.5</c:v>
                </c:pt>
                <c:pt idx="2915">
                  <c:v>291.60000000000002</c:v>
                </c:pt>
                <c:pt idx="2916">
                  <c:v>291.7</c:v>
                </c:pt>
                <c:pt idx="2917">
                  <c:v>291.8</c:v>
                </c:pt>
                <c:pt idx="2918">
                  <c:v>291.89999999999992</c:v>
                </c:pt>
                <c:pt idx="2919">
                  <c:v>292</c:v>
                </c:pt>
                <c:pt idx="2920">
                  <c:v>292.10000000000002</c:v>
                </c:pt>
                <c:pt idx="2921">
                  <c:v>292.2</c:v>
                </c:pt>
                <c:pt idx="2922">
                  <c:v>292.3</c:v>
                </c:pt>
                <c:pt idx="2923">
                  <c:v>292.39999999999992</c:v>
                </c:pt>
                <c:pt idx="2924">
                  <c:v>292.5</c:v>
                </c:pt>
                <c:pt idx="2925">
                  <c:v>292.60000000000002</c:v>
                </c:pt>
                <c:pt idx="2926">
                  <c:v>292.7</c:v>
                </c:pt>
                <c:pt idx="2927">
                  <c:v>292.8</c:v>
                </c:pt>
                <c:pt idx="2928">
                  <c:v>292.89999999999992</c:v>
                </c:pt>
                <c:pt idx="2929">
                  <c:v>293</c:v>
                </c:pt>
                <c:pt idx="2930">
                  <c:v>293.10000000000002</c:v>
                </c:pt>
                <c:pt idx="2931">
                  <c:v>293.2</c:v>
                </c:pt>
                <c:pt idx="2932">
                  <c:v>293.3</c:v>
                </c:pt>
                <c:pt idx="2933">
                  <c:v>293.39999999999992</c:v>
                </c:pt>
                <c:pt idx="2934">
                  <c:v>293.5</c:v>
                </c:pt>
                <c:pt idx="2935">
                  <c:v>293.60000000000002</c:v>
                </c:pt>
                <c:pt idx="2936">
                  <c:v>293.7</c:v>
                </c:pt>
                <c:pt idx="2937">
                  <c:v>293.8</c:v>
                </c:pt>
                <c:pt idx="2938">
                  <c:v>293.89999999999992</c:v>
                </c:pt>
                <c:pt idx="2939">
                  <c:v>294</c:v>
                </c:pt>
                <c:pt idx="2940">
                  <c:v>294.10000000000002</c:v>
                </c:pt>
                <c:pt idx="2941">
                  <c:v>294.2</c:v>
                </c:pt>
                <c:pt idx="2942">
                  <c:v>294.3</c:v>
                </c:pt>
                <c:pt idx="2943">
                  <c:v>294.39999999999992</c:v>
                </c:pt>
                <c:pt idx="2944">
                  <c:v>294.5</c:v>
                </c:pt>
                <c:pt idx="2945">
                  <c:v>294.60000000000002</c:v>
                </c:pt>
                <c:pt idx="2946">
                  <c:v>294.7</c:v>
                </c:pt>
                <c:pt idx="2947">
                  <c:v>294.8</c:v>
                </c:pt>
                <c:pt idx="2948">
                  <c:v>294.89999999999992</c:v>
                </c:pt>
                <c:pt idx="2949">
                  <c:v>295</c:v>
                </c:pt>
                <c:pt idx="2950">
                  <c:v>295.10000000000002</c:v>
                </c:pt>
                <c:pt idx="2951">
                  <c:v>295.2</c:v>
                </c:pt>
                <c:pt idx="2952">
                  <c:v>295.3</c:v>
                </c:pt>
                <c:pt idx="2953">
                  <c:v>295.39999999999992</c:v>
                </c:pt>
                <c:pt idx="2954">
                  <c:v>295.5</c:v>
                </c:pt>
                <c:pt idx="2955">
                  <c:v>295.60000000000002</c:v>
                </c:pt>
                <c:pt idx="2956">
                  <c:v>295.7</c:v>
                </c:pt>
                <c:pt idx="2957">
                  <c:v>295.8</c:v>
                </c:pt>
                <c:pt idx="2958">
                  <c:v>295.89999999999992</c:v>
                </c:pt>
                <c:pt idx="2959">
                  <c:v>296</c:v>
                </c:pt>
                <c:pt idx="2960">
                  <c:v>296.10000000000002</c:v>
                </c:pt>
                <c:pt idx="2961">
                  <c:v>296.2</c:v>
                </c:pt>
                <c:pt idx="2962">
                  <c:v>296.3</c:v>
                </c:pt>
                <c:pt idx="2963">
                  <c:v>296.39999999999992</c:v>
                </c:pt>
                <c:pt idx="2964">
                  <c:v>296.5</c:v>
                </c:pt>
                <c:pt idx="2965">
                  <c:v>296.60000000000002</c:v>
                </c:pt>
                <c:pt idx="2966">
                  <c:v>296.7</c:v>
                </c:pt>
                <c:pt idx="2967">
                  <c:v>296.8</c:v>
                </c:pt>
                <c:pt idx="2968">
                  <c:v>296.89999999999992</c:v>
                </c:pt>
                <c:pt idx="2969">
                  <c:v>297</c:v>
                </c:pt>
                <c:pt idx="2970">
                  <c:v>297.10000000000002</c:v>
                </c:pt>
                <c:pt idx="2971">
                  <c:v>297.2</c:v>
                </c:pt>
                <c:pt idx="2972">
                  <c:v>297.3</c:v>
                </c:pt>
                <c:pt idx="2973">
                  <c:v>297.39999999999992</c:v>
                </c:pt>
                <c:pt idx="2974">
                  <c:v>297.5</c:v>
                </c:pt>
                <c:pt idx="2975">
                  <c:v>297.60000000000002</c:v>
                </c:pt>
                <c:pt idx="2976">
                  <c:v>297.7</c:v>
                </c:pt>
                <c:pt idx="2977">
                  <c:v>297.8</c:v>
                </c:pt>
                <c:pt idx="2978">
                  <c:v>297.89999999999992</c:v>
                </c:pt>
                <c:pt idx="2979">
                  <c:v>298</c:v>
                </c:pt>
                <c:pt idx="2980">
                  <c:v>298.10000000000002</c:v>
                </c:pt>
                <c:pt idx="2981">
                  <c:v>298.2</c:v>
                </c:pt>
                <c:pt idx="2982">
                  <c:v>298.3</c:v>
                </c:pt>
                <c:pt idx="2983">
                  <c:v>298.39999999999992</c:v>
                </c:pt>
                <c:pt idx="2984">
                  <c:v>298.5</c:v>
                </c:pt>
                <c:pt idx="2985">
                  <c:v>298.60000000000002</c:v>
                </c:pt>
                <c:pt idx="2986">
                  <c:v>298.7</c:v>
                </c:pt>
                <c:pt idx="2987">
                  <c:v>298.8</c:v>
                </c:pt>
                <c:pt idx="2988">
                  <c:v>298.89999999999992</c:v>
                </c:pt>
                <c:pt idx="2989">
                  <c:v>299</c:v>
                </c:pt>
                <c:pt idx="2990">
                  <c:v>299.10000000000002</c:v>
                </c:pt>
                <c:pt idx="2991">
                  <c:v>299.2</c:v>
                </c:pt>
                <c:pt idx="2992">
                  <c:v>299.3</c:v>
                </c:pt>
                <c:pt idx="2993">
                  <c:v>299.39999999999992</c:v>
                </c:pt>
                <c:pt idx="2994">
                  <c:v>299.5</c:v>
                </c:pt>
                <c:pt idx="2995">
                  <c:v>299.60000000000002</c:v>
                </c:pt>
                <c:pt idx="2996">
                  <c:v>299.7</c:v>
                </c:pt>
                <c:pt idx="2997">
                  <c:v>299.8</c:v>
                </c:pt>
                <c:pt idx="2998">
                  <c:v>299.89999999999992</c:v>
                </c:pt>
                <c:pt idx="2999">
                  <c:v>300</c:v>
                </c:pt>
                <c:pt idx="3000">
                  <c:v>300.10000000000002</c:v>
                </c:pt>
                <c:pt idx="3001">
                  <c:v>300.2</c:v>
                </c:pt>
                <c:pt idx="3002">
                  <c:v>300.3</c:v>
                </c:pt>
                <c:pt idx="3003">
                  <c:v>300.39999999999992</c:v>
                </c:pt>
                <c:pt idx="3004">
                  <c:v>300.5</c:v>
                </c:pt>
                <c:pt idx="3005">
                  <c:v>300.60000000000002</c:v>
                </c:pt>
                <c:pt idx="3006">
                  <c:v>300.7</c:v>
                </c:pt>
                <c:pt idx="3007">
                  <c:v>300.8</c:v>
                </c:pt>
                <c:pt idx="3008">
                  <c:v>300.89999999999992</c:v>
                </c:pt>
                <c:pt idx="3009">
                  <c:v>301</c:v>
                </c:pt>
                <c:pt idx="3010">
                  <c:v>301.10000000000002</c:v>
                </c:pt>
                <c:pt idx="3011">
                  <c:v>301.2</c:v>
                </c:pt>
                <c:pt idx="3012">
                  <c:v>301.3</c:v>
                </c:pt>
                <c:pt idx="3013">
                  <c:v>301.39999999999992</c:v>
                </c:pt>
                <c:pt idx="3014">
                  <c:v>301.5</c:v>
                </c:pt>
                <c:pt idx="3015">
                  <c:v>301.60000000000002</c:v>
                </c:pt>
                <c:pt idx="3016">
                  <c:v>301.7</c:v>
                </c:pt>
                <c:pt idx="3017">
                  <c:v>301.8</c:v>
                </c:pt>
                <c:pt idx="3018">
                  <c:v>301.89999999999992</c:v>
                </c:pt>
                <c:pt idx="3019">
                  <c:v>302</c:v>
                </c:pt>
                <c:pt idx="3020">
                  <c:v>302.10000000000002</c:v>
                </c:pt>
                <c:pt idx="3021">
                  <c:v>302.2</c:v>
                </c:pt>
                <c:pt idx="3022">
                  <c:v>302.3</c:v>
                </c:pt>
                <c:pt idx="3023">
                  <c:v>302.39999999999992</c:v>
                </c:pt>
                <c:pt idx="3024">
                  <c:v>302.5</c:v>
                </c:pt>
                <c:pt idx="3025">
                  <c:v>302.60000000000002</c:v>
                </c:pt>
                <c:pt idx="3026">
                  <c:v>302.7</c:v>
                </c:pt>
                <c:pt idx="3027">
                  <c:v>302.8</c:v>
                </c:pt>
                <c:pt idx="3028">
                  <c:v>302.89999999999992</c:v>
                </c:pt>
                <c:pt idx="3029">
                  <c:v>303</c:v>
                </c:pt>
                <c:pt idx="3030">
                  <c:v>303.10000000000002</c:v>
                </c:pt>
                <c:pt idx="3031">
                  <c:v>303.2</c:v>
                </c:pt>
                <c:pt idx="3032">
                  <c:v>303.3</c:v>
                </c:pt>
                <c:pt idx="3033">
                  <c:v>303.39999999999992</c:v>
                </c:pt>
                <c:pt idx="3034">
                  <c:v>303.5</c:v>
                </c:pt>
                <c:pt idx="3035">
                  <c:v>303.60000000000002</c:v>
                </c:pt>
                <c:pt idx="3036">
                  <c:v>303.7</c:v>
                </c:pt>
                <c:pt idx="3037">
                  <c:v>303.8</c:v>
                </c:pt>
                <c:pt idx="3038">
                  <c:v>303.89999999999992</c:v>
                </c:pt>
                <c:pt idx="3039">
                  <c:v>304</c:v>
                </c:pt>
                <c:pt idx="3040">
                  <c:v>304.10000000000002</c:v>
                </c:pt>
                <c:pt idx="3041">
                  <c:v>304.2</c:v>
                </c:pt>
                <c:pt idx="3042">
                  <c:v>304.3</c:v>
                </c:pt>
                <c:pt idx="3043">
                  <c:v>304.39999999999992</c:v>
                </c:pt>
                <c:pt idx="3044">
                  <c:v>304.5</c:v>
                </c:pt>
                <c:pt idx="3045">
                  <c:v>304.60000000000002</c:v>
                </c:pt>
                <c:pt idx="3046">
                  <c:v>304.7</c:v>
                </c:pt>
                <c:pt idx="3047">
                  <c:v>304.8</c:v>
                </c:pt>
                <c:pt idx="3048">
                  <c:v>304.89999999999992</c:v>
                </c:pt>
                <c:pt idx="3049">
                  <c:v>305</c:v>
                </c:pt>
                <c:pt idx="3050">
                  <c:v>305.10000000000002</c:v>
                </c:pt>
                <c:pt idx="3051">
                  <c:v>305.2</c:v>
                </c:pt>
                <c:pt idx="3052">
                  <c:v>305.3</c:v>
                </c:pt>
                <c:pt idx="3053">
                  <c:v>305.39999999999992</c:v>
                </c:pt>
                <c:pt idx="3054">
                  <c:v>305.5</c:v>
                </c:pt>
                <c:pt idx="3055">
                  <c:v>305.60000000000002</c:v>
                </c:pt>
                <c:pt idx="3056">
                  <c:v>305.7</c:v>
                </c:pt>
                <c:pt idx="3057">
                  <c:v>305.8</c:v>
                </c:pt>
                <c:pt idx="3058">
                  <c:v>305.89999999999992</c:v>
                </c:pt>
                <c:pt idx="3059">
                  <c:v>306</c:v>
                </c:pt>
                <c:pt idx="3060">
                  <c:v>306.10000000000002</c:v>
                </c:pt>
                <c:pt idx="3061">
                  <c:v>306.2</c:v>
                </c:pt>
                <c:pt idx="3062">
                  <c:v>306.3</c:v>
                </c:pt>
                <c:pt idx="3063">
                  <c:v>306.39999999999992</c:v>
                </c:pt>
                <c:pt idx="3064">
                  <c:v>306.5</c:v>
                </c:pt>
                <c:pt idx="3065">
                  <c:v>306.60000000000002</c:v>
                </c:pt>
                <c:pt idx="3066">
                  <c:v>306.7</c:v>
                </c:pt>
                <c:pt idx="3067">
                  <c:v>306.8</c:v>
                </c:pt>
                <c:pt idx="3068">
                  <c:v>306.89999999999992</c:v>
                </c:pt>
                <c:pt idx="3069">
                  <c:v>307</c:v>
                </c:pt>
                <c:pt idx="3070">
                  <c:v>307.10000000000002</c:v>
                </c:pt>
                <c:pt idx="3071">
                  <c:v>307.2</c:v>
                </c:pt>
                <c:pt idx="3072">
                  <c:v>307.3</c:v>
                </c:pt>
                <c:pt idx="3073">
                  <c:v>307.39999999999992</c:v>
                </c:pt>
                <c:pt idx="3074">
                  <c:v>307.5</c:v>
                </c:pt>
                <c:pt idx="3075">
                  <c:v>307.60000000000002</c:v>
                </c:pt>
                <c:pt idx="3076">
                  <c:v>307.7</c:v>
                </c:pt>
                <c:pt idx="3077">
                  <c:v>307.8</c:v>
                </c:pt>
                <c:pt idx="3078">
                  <c:v>307.89999999999992</c:v>
                </c:pt>
                <c:pt idx="3079">
                  <c:v>308</c:v>
                </c:pt>
                <c:pt idx="3080">
                  <c:v>308.10000000000002</c:v>
                </c:pt>
                <c:pt idx="3081">
                  <c:v>308.2</c:v>
                </c:pt>
                <c:pt idx="3082">
                  <c:v>308.3</c:v>
                </c:pt>
                <c:pt idx="3083">
                  <c:v>308.39999999999992</c:v>
                </c:pt>
                <c:pt idx="3084">
                  <c:v>308.5</c:v>
                </c:pt>
                <c:pt idx="3085">
                  <c:v>308.60000000000002</c:v>
                </c:pt>
                <c:pt idx="3086">
                  <c:v>308.7</c:v>
                </c:pt>
                <c:pt idx="3087">
                  <c:v>308.8</c:v>
                </c:pt>
                <c:pt idx="3088">
                  <c:v>308.89999999999992</c:v>
                </c:pt>
                <c:pt idx="3089">
                  <c:v>309</c:v>
                </c:pt>
                <c:pt idx="3090">
                  <c:v>309.10000000000002</c:v>
                </c:pt>
                <c:pt idx="3091">
                  <c:v>309.2</c:v>
                </c:pt>
                <c:pt idx="3092">
                  <c:v>309.3</c:v>
                </c:pt>
                <c:pt idx="3093">
                  <c:v>309.39999999999992</c:v>
                </c:pt>
                <c:pt idx="3094">
                  <c:v>309.5</c:v>
                </c:pt>
                <c:pt idx="3095">
                  <c:v>309.60000000000002</c:v>
                </c:pt>
                <c:pt idx="3096">
                  <c:v>309.7</c:v>
                </c:pt>
                <c:pt idx="3097">
                  <c:v>309.8</c:v>
                </c:pt>
                <c:pt idx="3098">
                  <c:v>309.89999999999992</c:v>
                </c:pt>
                <c:pt idx="3099">
                  <c:v>310</c:v>
                </c:pt>
                <c:pt idx="3100">
                  <c:v>310.10000000000002</c:v>
                </c:pt>
                <c:pt idx="3101">
                  <c:v>310.2</c:v>
                </c:pt>
                <c:pt idx="3102">
                  <c:v>310.3</c:v>
                </c:pt>
                <c:pt idx="3103">
                  <c:v>310.39999999999992</c:v>
                </c:pt>
                <c:pt idx="3104">
                  <c:v>310.5</c:v>
                </c:pt>
                <c:pt idx="3105">
                  <c:v>310.60000000000002</c:v>
                </c:pt>
                <c:pt idx="3106">
                  <c:v>310.7</c:v>
                </c:pt>
                <c:pt idx="3107">
                  <c:v>310.8</c:v>
                </c:pt>
                <c:pt idx="3108">
                  <c:v>310.89999999999992</c:v>
                </c:pt>
                <c:pt idx="3109">
                  <c:v>311</c:v>
                </c:pt>
                <c:pt idx="3110">
                  <c:v>311.10000000000002</c:v>
                </c:pt>
                <c:pt idx="3111">
                  <c:v>311.2</c:v>
                </c:pt>
                <c:pt idx="3112">
                  <c:v>311.3</c:v>
                </c:pt>
                <c:pt idx="3113">
                  <c:v>311.39999999999992</c:v>
                </c:pt>
                <c:pt idx="3114">
                  <c:v>311.5</c:v>
                </c:pt>
                <c:pt idx="3115">
                  <c:v>311.60000000000002</c:v>
                </c:pt>
                <c:pt idx="3116">
                  <c:v>311.7</c:v>
                </c:pt>
                <c:pt idx="3117">
                  <c:v>311.8</c:v>
                </c:pt>
                <c:pt idx="3118">
                  <c:v>311.89999999999992</c:v>
                </c:pt>
                <c:pt idx="3119">
                  <c:v>312</c:v>
                </c:pt>
                <c:pt idx="3120">
                  <c:v>312.10000000000002</c:v>
                </c:pt>
                <c:pt idx="3121">
                  <c:v>312.2</c:v>
                </c:pt>
                <c:pt idx="3122">
                  <c:v>312.3</c:v>
                </c:pt>
                <c:pt idx="3123">
                  <c:v>312.39999999999992</c:v>
                </c:pt>
                <c:pt idx="3124">
                  <c:v>312.5</c:v>
                </c:pt>
                <c:pt idx="3125">
                  <c:v>312.60000000000002</c:v>
                </c:pt>
                <c:pt idx="3126">
                  <c:v>312.7</c:v>
                </c:pt>
                <c:pt idx="3127">
                  <c:v>312.8</c:v>
                </c:pt>
                <c:pt idx="3128">
                  <c:v>312.89999999999992</c:v>
                </c:pt>
                <c:pt idx="3129">
                  <c:v>313</c:v>
                </c:pt>
                <c:pt idx="3130">
                  <c:v>313.10000000000002</c:v>
                </c:pt>
                <c:pt idx="3131">
                  <c:v>313.2</c:v>
                </c:pt>
                <c:pt idx="3132">
                  <c:v>313.3</c:v>
                </c:pt>
                <c:pt idx="3133">
                  <c:v>313.39999999999992</c:v>
                </c:pt>
                <c:pt idx="3134">
                  <c:v>313.5</c:v>
                </c:pt>
                <c:pt idx="3135">
                  <c:v>313.60000000000002</c:v>
                </c:pt>
                <c:pt idx="3136">
                  <c:v>313.7</c:v>
                </c:pt>
                <c:pt idx="3137">
                  <c:v>313.8</c:v>
                </c:pt>
                <c:pt idx="3138">
                  <c:v>313.89999999999992</c:v>
                </c:pt>
                <c:pt idx="3139">
                  <c:v>314</c:v>
                </c:pt>
                <c:pt idx="3140">
                  <c:v>314.10000000000002</c:v>
                </c:pt>
                <c:pt idx="3141">
                  <c:v>314.2</c:v>
                </c:pt>
                <c:pt idx="3142">
                  <c:v>314.3</c:v>
                </c:pt>
                <c:pt idx="3143">
                  <c:v>314.39999999999992</c:v>
                </c:pt>
                <c:pt idx="3144">
                  <c:v>314.5</c:v>
                </c:pt>
                <c:pt idx="3145">
                  <c:v>314.60000000000002</c:v>
                </c:pt>
                <c:pt idx="3146">
                  <c:v>314.7</c:v>
                </c:pt>
                <c:pt idx="3147">
                  <c:v>314.8</c:v>
                </c:pt>
                <c:pt idx="3148">
                  <c:v>314.89999999999992</c:v>
                </c:pt>
                <c:pt idx="3149">
                  <c:v>315</c:v>
                </c:pt>
                <c:pt idx="3150">
                  <c:v>315.10000000000002</c:v>
                </c:pt>
                <c:pt idx="3151">
                  <c:v>315.2</c:v>
                </c:pt>
                <c:pt idx="3152">
                  <c:v>315.3</c:v>
                </c:pt>
                <c:pt idx="3153">
                  <c:v>315.39999999999992</c:v>
                </c:pt>
                <c:pt idx="3154">
                  <c:v>315.5</c:v>
                </c:pt>
                <c:pt idx="3155">
                  <c:v>315.60000000000002</c:v>
                </c:pt>
                <c:pt idx="3156">
                  <c:v>315.7</c:v>
                </c:pt>
                <c:pt idx="3157">
                  <c:v>315.8</c:v>
                </c:pt>
                <c:pt idx="3158">
                  <c:v>315.89999999999992</c:v>
                </c:pt>
                <c:pt idx="3159">
                  <c:v>316</c:v>
                </c:pt>
                <c:pt idx="3160">
                  <c:v>316.10000000000002</c:v>
                </c:pt>
                <c:pt idx="3161">
                  <c:v>316.2</c:v>
                </c:pt>
                <c:pt idx="3162">
                  <c:v>316.3</c:v>
                </c:pt>
                <c:pt idx="3163">
                  <c:v>316.39999999999992</c:v>
                </c:pt>
                <c:pt idx="3164">
                  <c:v>316.5</c:v>
                </c:pt>
                <c:pt idx="3165">
                  <c:v>316.60000000000002</c:v>
                </c:pt>
                <c:pt idx="3166">
                  <c:v>316.7</c:v>
                </c:pt>
                <c:pt idx="3167">
                  <c:v>316.8</c:v>
                </c:pt>
                <c:pt idx="3168">
                  <c:v>316.89999999999992</c:v>
                </c:pt>
                <c:pt idx="3169">
                  <c:v>317</c:v>
                </c:pt>
                <c:pt idx="3170">
                  <c:v>317.10000000000002</c:v>
                </c:pt>
                <c:pt idx="3171">
                  <c:v>317.2</c:v>
                </c:pt>
                <c:pt idx="3172">
                  <c:v>317.3</c:v>
                </c:pt>
                <c:pt idx="3173">
                  <c:v>317.39999999999992</c:v>
                </c:pt>
                <c:pt idx="3174">
                  <c:v>317.5</c:v>
                </c:pt>
                <c:pt idx="3175">
                  <c:v>317.60000000000002</c:v>
                </c:pt>
                <c:pt idx="3176">
                  <c:v>317.7</c:v>
                </c:pt>
                <c:pt idx="3177">
                  <c:v>317.8</c:v>
                </c:pt>
                <c:pt idx="3178">
                  <c:v>317.89999999999992</c:v>
                </c:pt>
                <c:pt idx="3179">
                  <c:v>318</c:v>
                </c:pt>
                <c:pt idx="3180">
                  <c:v>318.10000000000002</c:v>
                </c:pt>
                <c:pt idx="3181">
                  <c:v>318.2</c:v>
                </c:pt>
                <c:pt idx="3182">
                  <c:v>318.3</c:v>
                </c:pt>
                <c:pt idx="3183">
                  <c:v>318.39999999999992</c:v>
                </c:pt>
                <c:pt idx="3184">
                  <c:v>318.5</c:v>
                </c:pt>
                <c:pt idx="3185">
                  <c:v>318.60000000000002</c:v>
                </c:pt>
                <c:pt idx="3186">
                  <c:v>318.7</c:v>
                </c:pt>
                <c:pt idx="3187">
                  <c:v>318.8</c:v>
                </c:pt>
                <c:pt idx="3188">
                  <c:v>318.89999999999992</c:v>
                </c:pt>
                <c:pt idx="3189">
                  <c:v>319</c:v>
                </c:pt>
                <c:pt idx="3190">
                  <c:v>319.10000000000002</c:v>
                </c:pt>
                <c:pt idx="3191">
                  <c:v>319.2</c:v>
                </c:pt>
                <c:pt idx="3192">
                  <c:v>319.3</c:v>
                </c:pt>
                <c:pt idx="3193">
                  <c:v>319.39999999999992</c:v>
                </c:pt>
                <c:pt idx="3194">
                  <c:v>319.5</c:v>
                </c:pt>
                <c:pt idx="3195">
                  <c:v>319.60000000000002</c:v>
                </c:pt>
                <c:pt idx="3196">
                  <c:v>319.7</c:v>
                </c:pt>
                <c:pt idx="3197">
                  <c:v>319.8</c:v>
                </c:pt>
                <c:pt idx="3198">
                  <c:v>319.89999999999992</c:v>
                </c:pt>
                <c:pt idx="3199">
                  <c:v>320</c:v>
                </c:pt>
                <c:pt idx="3200">
                  <c:v>320.10000000000002</c:v>
                </c:pt>
                <c:pt idx="3201">
                  <c:v>320.2</c:v>
                </c:pt>
                <c:pt idx="3202">
                  <c:v>320.3</c:v>
                </c:pt>
                <c:pt idx="3203">
                  <c:v>320.39999999999992</c:v>
                </c:pt>
                <c:pt idx="3204">
                  <c:v>320.5</c:v>
                </c:pt>
                <c:pt idx="3205">
                  <c:v>320.60000000000002</c:v>
                </c:pt>
                <c:pt idx="3206">
                  <c:v>320.7</c:v>
                </c:pt>
                <c:pt idx="3207">
                  <c:v>320.8</c:v>
                </c:pt>
                <c:pt idx="3208">
                  <c:v>320.89999999999992</c:v>
                </c:pt>
                <c:pt idx="3209">
                  <c:v>321</c:v>
                </c:pt>
                <c:pt idx="3210">
                  <c:v>321.10000000000002</c:v>
                </c:pt>
                <c:pt idx="3211">
                  <c:v>321.2</c:v>
                </c:pt>
                <c:pt idx="3212">
                  <c:v>321.3</c:v>
                </c:pt>
                <c:pt idx="3213">
                  <c:v>321.39999999999992</c:v>
                </c:pt>
                <c:pt idx="3214">
                  <c:v>321.5</c:v>
                </c:pt>
                <c:pt idx="3215">
                  <c:v>321.60000000000002</c:v>
                </c:pt>
                <c:pt idx="3216">
                  <c:v>321.7</c:v>
                </c:pt>
                <c:pt idx="3217">
                  <c:v>321.8</c:v>
                </c:pt>
                <c:pt idx="3218">
                  <c:v>321.89999999999992</c:v>
                </c:pt>
                <c:pt idx="3219">
                  <c:v>322</c:v>
                </c:pt>
                <c:pt idx="3220">
                  <c:v>322.10000000000002</c:v>
                </c:pt>
                <c:pt idx="3221">
                  <c:v>322.2</c:v>
                </c:pt>
                <c:pt idx="3222">
                  <c:v>322.3</c:v>
                </c:pt>
                <c:pt idx="3223">
                  <c:v>322.39999999999992</c:v>
                </c:pt>
                <c:pt idx="3224">
                  <c:v>322.5</c:v>
                </c:pt>
                <c:pt idx="3225">
                  <c:v>322.60000000000002</c:v>
                </c:pt>
                <c:pt idx="3226">
                  <c:v>322.7</c:v>
                </c:pt>
                <c:pt idx="3227">
                  <c:v>322.8</c:v>
                </c:pt>
                <c:pt idx="3228">
                  <c:v>322.89999999999992</c:v>
                </c:pt>
                <c:pt idx="3229">
                  <c:v>323</c:v>
                </c:pt>
                <c:pt idx="3230">
                  <c:v>323.10000000000002</c:v>
                </c:pt>
                <c:pt idx="3231">
                  <c:v>323.2</c:v>
                </c:pt>
                <c:pt idx="3232">
                  <c:v>323.3</c:v>
                </c:pt>
                <c:pt idx="3233">
                  <c:v>323.39999999999992</c:v>
                </c:pt>
                <c:pt idx="3234">
                  <c:v>323.5</c:v>
                </c:pt>
                <c:pt idx="3235">
                  <c:v>323.60000000000002</c:v>
                </c:pt>
                <c:pt idx="3236">
                  <c:v>323.7</c:v>
                </c:pt>
                <c:pt idx="3237">
                  <c:v>323.8</c:v>
                </c:pt>
                <c:pt idx="3238">
                  <c:v>323.89999999999992</c:v>
                </c:pt>
                <c:pt idx="3239">
                  <c:v>324</c:v>
                </c:pt>
                <c:pt idx="3240">
                  <c:v>324.10000000000002</c:v>
                </c:pt>
                <c:pt idx="3241">
                  <c:v>324.2</c:v>
                </c:pt>
                <c:pt idx="3242">
                  <c:v>324.3</c:v>
                </c:pt>
                <c:pt idx="3243">
                  <c:v>324.39999999999992</c:v>
                </c:pt>
                <c:pt idx="3244">
                  <c:v>324.5</c:v>
                </c:pt>
                <c:pt idx="3245">
                  <c:v>324.60000000000002</c:v>
                </c:pt>
                <c:pt idx="3246">
                  <c:v>324.7</c:v>
                </c:pt>
                <c:pt idx="3247">
                  <c:v>324.8</c:v>
                </c:pt>
                <c:pt idx="3248">
                  <c:v>324.89999999999992</c:v>
                </c:pt>
                <c:pt idx="3249">
                  <c:v>325</c:v>
                </c:pt>
                <c:pt idx="3250">
                  <c:v>325.10000000000002</c:v>
                </c:pt>
                <c:pt idx="3251">
                  <c:v>325.2</c:v>
                </c:pt>
                <c:pt idx="3252">
                  <c:v>325.3</c:v>
                </c:pt>
                <c:pt idx="3253">
                  <c:v>325.39999999999992</c:v>
                </c:pt>
                <c:pt idx="3254">
                  <c:v>325.5</c:v>
                </c:pt>
                <c:pt idx="3255">
                  <c:v>325.60000000000002</c:v>
                </c:pt>
                <c:pt idx="3256">
                  <c:v>325.7</c:v>
                </c:pt>
                <c:pt idx="3257">
                  <c:v>325.8</c:v>
                </c:pt>
                <c:pt idx="3258">
                  <c:v>325.89999999999992</c:v>
                </c:pt>
                <c:pt idx="3259">
                  <c:v>326</c:v>
                </c:pt>
                <c:pt idx="3260">
                  <c:v>326.10000000000002</c:v>
                </c:pt>
                <c:pt idx="3261">
                  <c:v>326.2</c:v>
                </c:pt>
                <c:pt idx="3262">
                  <c:v>326.3</c:v>
                </c:pt>
                <c:pt idx="3263">
                  <c:v>326.39999999999992</c:v>
                </c:pt>
                <c:pt idx="3264">
                  <c:v>326.5</c:v>
                </c:pt>
                <c:pt idx="3265">
                  <c:v>326.60000000000002</c:v>
                </c:pt>
                <c:pt idx="3266">
                  <c:v>326.7</c:v>
                </c:pt>
                <c:pt idx="3267">
                  <c:v>326.8</c:v>
                </c:pt>
                <c:pt idx="3268">
                  <c:v>326.89999999999992</c:v>
                </c:pt>
                <c:pt idx="3269">
                  <c:v>327</c:v>
                </c:pt>
                <c:pt idx="3270">
                  <c:v>327.10000000000002</c:v>
                </c:pt>
                <c:pt idx="3271">
                  <c:v>327.2</c:v>
                </c:pt>
                <c:pt idx="3272">
                  <c:v>327.3</c:v>
                </c:pt>
                <c:pt idx="3273">
                  <c:v>327.39999999999992</c:v>
                </c:pt>
                <c:pt idx="3274">
                  <c:v>327.5</c:v>
                </c:pt>
                <c:pt idx="3275">
                  <c:v>327.60000000000002</c:v>
                </c:pt>
                <c:pt idx="3276">
                  <c:v>327.7</c:v>
                </c:pt>
                <c:pt idx="3277">
                  <c:v>327.8</c:v>
                </c:pt>
                <c:pt idx="3278">
                  <c:v>327.9</c:v>
                </c:pt>
                <c:pt idx="3279">
                  <c:v>328</c:v>
                </c:pt>
                <c:pt idx="3280">
                  <c:v>328.1</c:v>
                </c:pt>
                <c:pt idx="3281">
                  <c:v>328.2</c:v>
                </c:pt>
                <c:pt idx="3282">
                  <c:v>328.3</c:v>
                </c:pt>
                <c:pt idx="3283">
                  <c:v>328.4</c:v>
                </c:pt>
                <c:pt idx="3284">
                  <c:v>328.5</c:v>
                </c:pt>
                <c:pt idx="3285">
                  <c:v>328.6</c:v>
                </c:pt>
                <c:pt idx="3286">
                  <c:v>328.7</c:v>
                </c:pt>
                <c:pt idx="3287">
                  <c:v>328.8</c:v>
                </c:pt>
                <c:pt idx="3288">
                  <c:v>328.9</c:v>
                </c:pt>
                <c:pt idx="3289">
                  <c:v>329</c:v>
                </c:pt>
                <c:pt idx="3290">
                  <c:v>329.1</c:v>
                </c:pt>
                <c:pt idx="3291">
                  <c:v>329.2</c:v>
                </c:pt>
                <c:pt idx="3292">
                  <c:v>329.3</c:v>
                </c:pt>
                <c:pt idx="3293">
                  <c:v>329.4</c:v>
                </c:pt>
                <c:pt idx="3294">
                  <c:v>329.5</c:v>
                </c:pt>
                <c:pt idx="3295">
                  <c:v>329.6</c:v>
                </c:pt>
                <c:pt idx="3296">
                  <c:v>329.7</c:v>
                </c:pt>
                <c:pt idx="3297">
                  <c:v>329.8</c:v>
                </c:pt>
                <c:pt idx="3298">
                  <c:v>329.9</c:v>
                </c:pt>
                <c:pt idx="3299">
                  <c:v>330</c:v>
                </c:pt>
                <c:pt idx="3300">
                  <c:v>330.1</c:v>
                </c:pt>
                <c:pt idx="3301">
                  <c:v>330.2</c:v>
                </c:pt>
                <c:pt idx="3302">
                  <c:v>330.3</c:v>
                </c:pt>
                <c:pt idx="3303">
                  <c:v>330.4</c:v>
                </c:pt>
                <c:pt idx="3304">
                  <c:v>330.5</c:v>
                </c:pt>
                <c:pt idx="3305">
                  <c:v>330.6</c:v>
                </c:pt>
                <c:pt idx="3306">
                  <c:v>330.7</c:v>
                </c:pt>
                <c:pt idx="3307">
                  <c:v>330.8</c:v>
                </c:pt>
                <c:pt idx="3308">
                  <c:v>330.9</c:v>
                </c:pt>
                <c:pt idx="3309">
                  <c:v>331</c:v>
                </c:pt>
                <c:pt idx="3310">
                  <c:v>331.1</c:v>
                </c:pt>
                <c:pt idx="3311">
                  <c:v>331.2</c:v>
                </c:pt>
                <c:pt idx="3312">
                  <c:v>331.3</c:v>
                </c:pt>
                <c:pt idx="3313">
                  <c:v>331.4</c:v>
                </c:pt>
                <c:pt idx="3314">
                  <c:v>331.5</c:v>
                </c:pt>
                <c:pt idx="3315">
                  <c:v>331.6</c:v>
                </c:pt>
                <c:pt idx="3316">
                  <c:v>331.7</c:v>
                </c:pt>
                <c:pt idx="3317">
                  <c:v>331.8</c:v>
                </c:pt>
                <c:pt idx="3318">
                  <c:v>331.9</c:v>
                </c:pt>
                <c:pt idx="3319">
                  <c:v>332</c:v>
                </c:pt>
                <c:pt idx="3320">
                  <c:v>332.1</c:v>
                </c:pt>
                <c:pt idx="3321">
                  <c:v>332.2</c:v>
                </c:pt>
                <c:pt idx="3322">
                  <c:v>332.3</c:v>
                </c:pt>
                <c:pt idx="3323">
                  <c:v>332.4</c:v>
                </c:pt>
                <c:pt idx="3324">
                  <c:v>332.5</c:v>
                </c:pt>
                <c:pt idx="3325">
                  <c:v>332.6</c:v>
                </c:pt>
                <c:pt idx="3326">
                  <c:v>332.7</c:v>
                </c:pt>
                <c:pt idx="3327">
                  <c:v>332.8</c:v>
                </c:pt>
                <c:pt idx="3328">
                  <c:v>332.9</c:v>
                </c:pt>
                <c:pt idx="3329">
                  <c:v>333</c:v>
                </c:pt>
                <c:pt idx="3330">
                  <c:v>333.1</c:v>
                </c:pt>
                <c:pt idx="3331">
                  <c:v>333.2</c:v>
                </c:pt>
                <c:pt idx="3332">
                  <c:v>333.3</c:v>
                </c:pt>
                <c:pt idx="3333">
                  <c:v>333.4</c:v>
                </c:pt>
                <c:pt idx="3334">
                  <c:v>333.5</c:v>
                </c:pt>
                <c:pt idx="3335">
                  <c:v>333.6</c:v>
                </c:pt>
                <c:pt idx="3336">
                  <c:v>333.7</c:v>
                </c:pt>
                <c:pt idx="3337">
                  <c:v>333.8</c:v>
                </c:pt>
                <c:pt idx="3338">
                  <c:v>333.9</c:v>
                </c:pt>
                <c:pt idx="3339">
                  <c:v>334</c:v>
                </c:pt>
                <c:pt idx="3340">
                  <c:v>334.1</c:v>
                </c:pt>
                <c:pt idx="3341">
                  <c:v>334.2</c:v>
                </c:pt>
                <c:pt idx="3342">
                  <c:v>334.3</c:v>
                </c:pt>
                <c:pt idx="3343">
                  <c:v>334.4</c:v>
                </c:pt>
                <c:pt idx="3344">
                  <c:v>334.5</c:v>
                </c:pt>
                <c:pt idx="3345">
                  <c:v>334.6</c:v>
                </c:pt>
                <c:pt idx="3346">
                  <c:v>334.7</c:v>
                </c:pt>
                <c:pt idx="3347">
                  <c:v>334.8</c:v>
                </c:pt>
                <c:pt idx="3348">
                  <c:v>334.9</c:v>
                </c:pt>
                <c:pt idx="3349">
                  <c:v>335</c:v>
                </c:pt>
                <c:pt idx="3350">
                  <c:v>335.1</c:v>
                </c:pt>
                <c:pt idx="3351">
                  <c:v>335.2</c:v>
                </c:pt>
                <c:pt idx="3352">
                  <c:v>335.3</c:v>
                </c:pt>
                <c:pt idx="3353">
                  <c:v>335.4</c:v>
                </c:pt>
                <c:pt idx="3354">
                  <c:v>335.5</c:v>
                </c:pt>
                <c:pt idx="3355">
                  <c:v>335.6</c:v>
                </c:pt>
                <c:pt idx="3356">
                  <c:v>335.7</c:v>
                </c:pt>
                <c:pt idx="3357">
                  <c:v>335.8</c:v>
                </c:pt>
                <c:pt idx="3358">
                  <c:v>335.9</c:v>
                </c:pt>
                <c:pt idx="3359">
                  <c:v>336</c:v>
                </c:pt>
                <c:pt idx="3360">
                  <c:v>336.1</c:v>
                </c:pt>
                <c:pt idx="3361">
                  <c:v>336.2</c:v>
                </c:pt>
                <c:pt idx="3362">
                  <c:v>336.3</c:v>
                </c:pt>
                <c:pt idx="3363">
                  <c:v>336.4</c:v>
                </c:pt>
                <c:pt idx="3364">
                  <c:v>336.5</c:v>
                </c:pt>
                <c:pt idx="3365">
                  <c:v>336.6</c:v>
                </c:pt>
                <c:pt idx="3366">
                  <c:v>336.7</c:v>
                </c:pt>
                <c:pt idx="3367">
                  <c:v>336.8</c:v>
                </c:pt>
                <c:pt idx="3368">
                  <c:v>336.9</c:v>
                </c:pt>
                <c:pt idx="3369">
                  <c:v>337</c:v>
                </c:pt>
                <c:pt idx="3370">
                  <c:v>337.1</c:v>
                </c:pt>
                <c:pt idx="3371">
                  <c:v>337.2</c:v>
                </c:pt>
                <c:pt idx="3372">
                  <c:v>337.3</c:v>
                </c:pt>
                <c:pt idx="3373">
                  <c:v>337.4</c:v>
                </c:pt>
                <c:pt idx="3374">
                  <c:v>337.5</c:v>
                </c:pt>
                <c:pt idx="3375">
                  <c:v>337.6</c:v>
                </c:pt>
                <c:pt idx="3376">
                  <c:v>337.7</c:v>
                </c:pt>
                <c:pt idx="3377">
                  <c:v>337.8</c:v>
                </c:pt>
                <c:pt idx="3378">
                  <c:v>337.9</c:v>
                </c:pt>
                <c:pt idx="3379">
                  <c:v>338</c:v>
                </c:pt>
                <c:pt idx="3380">
                  <c:v>338.1</c:v>
                </c:pt>
                <c:pt idx="3381">
                  <c:v>338.2</c:v>
                </c:pt>
                <c:pt idx="3382">
                  <c:v>338.3</c:v>
                </c:pt>
                <c:pt idx="3383">
                  <c:v>338.4</c:v>
                </c:pt>
                <c:pt idx="3384">
                  <c:v>338.5</c:v>
                </c:pt>
                <c:pt idx="3385">
                  <c:v>338.6</c:v>
                </c:pt>
                <c:pt idx="3386">
                  <c:v>338.7</c:v>
                </c:pt>
                <c:pt idx="3387">
                  <c:v>338.8</c:v>
                </c:pt>
                <c:pt idx="3388">
                  <c:v>338.9</c:v>
                </c:pt>
                <c:pt idx="3389">
                  <c:v>339</c:v>
                </c:pt>
                <c:pt idx="3390">
                  <c:v>339.1</c:v>
                </c:pt>
                <c:pt idx="3391">
                  <c:v>339.2</c:v>
                </c:pt>
                <c:pt idx="3392">
                  <c:v>339.3</c:v>
                </c:pt>
                <c:pt idx="3393">
                  <c:v>339.4</c:v>
                </c:pt>
                <c:pt idx="3394">
                  <c:v>339.5</c:v>
                </c:pt>
                <c:pt idx="3395">
                  <c:v>339.6</c:v>
                </c:pt>
                <c:pt idx="3396">
                  <c:v>339.7</c:v>
                </c:pt>
                <c:pt idx="3397">
                  <c:v>339.8</c:v>
                </c:pt>
                <c:pt idx="3398">
                  <c:v>339.9</c:v>
                </c:pt>
                <c:pt idx="3399">
                  <c:v>340</c:v>
                </c:pt>
                <c:pt idx="3400">
                  <c:v>340.1</c:v>
                </c:pt>
                <c:pt idx="3401">
                  <c:v>340.2</c:v>
                </c:pt>
                <c:pt idx="3402">
                  <c:v>340.3</c:v>
                </c:pt>
                <c:pt idx="3403">
                  <c:v>340.4</c:v>
                </c:pt>
                <c:pt idx="3404">
                  <c:v>340.5</c:v>
                </c:pt>
                <c:pt idx="3405">
                  <c:v>340.6</c:v>
                </c:pt>
                <c:pt idx="3406">
                  <c:v>340.7</c:v>
                </c:pt>
                <c:pt idx="3407">
                  <c:v>340.8</c:v>
                </c:pt>
                <c:pt idx="3408">
                  <c:v>340.9</c:v>
                </c:pt>
                <c:pt idx="3409">
                  <c:v>341</c:v>
                </c:pt>
                <c:pt idx="3410">
                  <c:v>341.1</c:v>
                </c:pt>
                <c:pt idx="3411">
                  <c:v>341.2</c:v>
                </c:pt>
                <c:pt idx="3412">
                  <c:v>341.3</c:v>
                </c:pt>
                <c:pt idx="3413">
                  <c:v>341.4</c:v>
                </c:pt>
                <c:pt idx="3414">
                  <c:v>341.5</c:v>
                </c:pt>
                <c:pt idx="3415">
                  <c:v>341.6</c:v>
                </c:pt>
                <c:pt idx="3416">
                  <c:v>341.7</c:v>
                </c:pt>
                <c:pt idx="3417">
                  <c:v>341.8</c:v>
                </c:pt>
                <c:pt idx="3418">
                  <c:v>341.9</c:v>
                </c:pt>
                <c:pt idx="3419">
                  <c:v>342</c:v>
                </c:pt>
                <c:pt idx="3420">
                  <c:v>342.1</c:v>
                </c:pt>
                <c:pt idx="3421">
                  <c:v>342.2</c:v>
                </c:pt>
                <c:pt idx="3422">
                  <c:v>342.3</c:v>
                </c:pt>
                <c:pt idx="3423">
                  <c:v>342.4</c:v>
                </c:pt>
                <c:pt idx="3424">
                  <c:v>342.5</c:v>
                </c:pt>
                <c:pt idx="3425">
                  <c:v>342.6</c:v>
                </c:pt>
                <c:pt idx="3426">
                  <c:v>342.7</c:v>
                </c:pt>
                <c:pt idx="3427">
                  <c:v>342.8</c:v>
                </c:pt>
                <c:pt idx="3428">
                  <c:v>342.9</c:v>
                </c:pt>
                <c:pt idx="3429">
                  <c:v>343</c:v>
                </c:pt>
                <c:pt idx="3430">
                  <c:v>343.1</c:v>
                </c:pt>
                <c:pt idx="3431">
                  <c:v>343.2</c:v>
                </c:pt>
                <c:pt idx="3432">
                  <c:v>343.3</c:v>
                </c:pt>
                <c:pt idx="3433">
                  <c:v>343.4</c:v>
                </c:pt>
                <c:pt idx="3434">
                  <c:v>343.5</c:v>
                </c:pt>
                <c:pt idx="3435">
                  <c:v>343.6</c:v>
                </c:pt>
                <c:pt idx="3436">
                  <c:v>343.7</c:v>
                </c:pt>
                <c:pt idx="3437">
                  <c:v>343.8</c:v>
                </c:pt>
                <c:pt idx="3438">
                  <c:v>343.9</c:v>
                </c:pt>
                <c:pt idx="3439">
                  <c:v>344</c:v>
                </c:pt>
                <c:pt idx="3440">
                  <c:v>344.1</c:v>
                </c:pt>
                <c:pt idx="3441">
                  <c:v>344.2</c:v>
                </c:pt>
                <c:pt idx="3442">
                  <c:v>344.3</c:v>
                </c:pt>
                <c:pt idx="3443">
                  <c:v>344.4</c:v>
                </c:pt>
                <c:pt idx="3444">
                  <c:v>344.5</c:v>
                </c:pt>
                <c:pt idx="3445">
                  <c:v>344.6</c:v>
                </c:pt>
                <c:pt idx="3446">
                  <c:v>344.7</c:v>
                </c:pt>
                <c:pt idx="3447">
                  <c:v>344.8</c:v>
                </c:pt>
                <c:pt idx="3448">
                  <c:v>344.9</c:v>
                </c:pt>
                <c:pt idx="3449">
                  <c:v>345</c:v>
                </c:pt>
                <c:pt idx="3450">
                  <c:v>345.1</c:v>
                </c:pt>
                <c:pt idx="3451">
                  <c:v>345.2</c:v>
                </c:pt>
                <c:pt idx="3452">
                  <c:v>345.3</c:v>
                </c:pt>
                <c:pt idx="3453">
                  <c:v>345.4</c:v>
                </c:pt>
                <c:pt idx="3454">
                  <c:v>345.5</c:v>
                </c:pt>
                <c:pt idx="3455">
                  <c:v>345.6</c:v>
                </c:pt>
                <c:pt idx="3456">
                  <c:v>345.7</c:v>
                </c:pt>
                <c:pt idx="3457">
                  <c:v>345.8</c:v>
                </c:pt>
                <c:pt idx="3458">
                  <c:v>345.9</c:v>
                </c:pt>
                <c:pt idx="3459">
                  <c:v>346</c:v>
                </c:pt>
                <c:pt idx="3460">
                  <c:v>346.1</c:v>
                </c:pt>
                <c:pt idx="3461">
                  <c:v>346.2</c:v>
                </c:pt>
                <c:pt idx="3462">
                  <c:v>346.3</c:v>
                </c:pt>
                <c:pt idx="3463">
                  <c:v>346.4</c:v>
                </c:pt>
                <c:pt idx="3464">
                  <c:v>346.5</c:v>
                </c:pt>
                <c:pt idx="3465">
                  <c:v>346.6</c:v>
                </c:pt>
                <c:pt idx="3466">
                  <c:v>346.7</c:v>
                </c:pt>
                <c:pt idx="3467">
                  <c:v>346.8</c:v>
                </c:pt>
                <c:pt idx="3468">
                  <c:v>346.9</c:v>
                </c:pt>
                <c:pt idx="3469">
                  <c:v>347</c:v>
                </c:pt>
                <c:pt idx="3470">
                  <c:v>347.1</c:v>
                </c:pt>
                <c:pt idx="3471">
                  <c:v>347.2</c:v>
                </c:pt>
                <c:pt idx="3472">
                  <c:v>347.3</c:v>
                </c:pt>
                <c:pt idx="3473">
                  <c:v>347.4</c:v>
                </c:pt>
                <c:pt idx="3474">
                  <c:v>347.5</c:v>
                </c:pt>
                <c:pt idx="3475">
                  <c:v>347.6</c:v>
                </c:pt>
                <c:pt idx="3476">
                  <c:v>347.7</c:v>
                </c:pt>
                <c:pt idx="3477">
                  <c:v>347.8</c:v>
                </c:pt>
                <c:pt idx="3478">
                  <c:v>347.9</c:v>
                </c:pt>
                <c:pt idx="3479">
                  <c:v>348</c:v>
                </c:pt>
                <c:pt idx="3480">
                  <c:v>348.1</c:v>
                </c:pt>
                <c:pt idx="3481">
                  <c:v>348.2</c:v>
                </c:pt>
                <c:pt idx="3482">
                  <c:v>348.3</c:v>
                </c:pt>
                <c:pt idx="3483">
                  <c:v>348.4</c:v>
                </c:pt>
                <c:pt idx="3484">
                  <c:v>348.5</c:v>
                </c:pt>
                <c:pt idx="3485">
                  <c:v>348.6</c:v>
                </c:pt>
                <c:pt idx="3486">
                  <c:v>348.7</c:v>
                </c:pt>
                <c:pt idx="3487">
                  <c:v>348.8</c:v>
                </c:pt>
                <c:pt idx="3488">
                  <c:v>348.9</c:v>
                </c:pt>
                <c:pt idx="3489">
                  <c:v>349</c:v>
                </c:pt>
                <c:pt idx="3490">
                  <c:v>349.1</c:v>
                </c:pt>
                <c:pt idx="3491">
                  <c:v>349.2</c:v>
                </c:pt>
                <c:pt idx="3492">
                  <c:v>349.3</c:v>
                </c:pt>
                <c:pt idx="3493">
                  <c:v>349.4</c:v>
                </c:pt>
                <c:pt idx="3494">
                  <c:v>349.5</c:v>
                </c:pt>
                <c:pt idx="3495">
                  <c:v>349.6</c:v>
                </c:pt>
                <c:pt idx="3496">
                  <c:v>349.7</c:v>
                </c:pt>
                <c:pt idx="3497">
                  <c:v>349.8</c:v>
                </c:pt>
                <c:pt idx="3498">
                  <c:v>349.9</c:v>
                </c:pt>
                <c:pt idx="3499">
                  <c:v>350</c:v>
                </c:pt>
                <c:pt idx="3500">
                  <c:v>350.1</c:v>
                </c:pt>
                <c:pt idx="3501">
                  <c:v>350.2</c:v>
                </c:pt>
                <c:pt idx="3502">
                  <c:v>350.3</c:v>
                </c:pt>
                <c:pt idx="3503">
                  <c:v>350.4</c:v>
                </c:pt>
                <c:pt idx="3504">
                  <c:v>350.5</c:v>
                </c:pt>
                <c:pt idx="3505">
                  <c:v>350.6</c:v>
                </c:pt>
                <c:pt idx="3506">
                  <c:v>350.7</c:v>
                </c:pt>
                <c:pt idx="3507">
                  <c:v>350.8</c:v>
                </c:pt>
                <c:pt idx="3508">
                  <c:v>350.9</c:v>
                </c:pt>
                <c:pt idx="3509">
                  <c:v>351</c:v>
                </c:pt>
                <c:pt idx="3510">
                  <c:v>351.1</c:v>
                </c:pt>
                <c:pt idx="3511">
                  <c:v>351.2</c:v>
                </c:pt>
                <c:pt idx="3512">
                  <c:v>351.3</c:v>
                </c:pt>
                <c:pt idx="3513">
                  <c:v>351.4</c:v>
                </c:pt>
                <c:pt idx="3514">
                  <c:v>351.5</c:v>
                </c:pt>
                <c:pt idx="3515">
                  <c:v>351.6</c:v>
                </c:pt>
                <c:pt idx="3516">
                  <c:v>351.7</c:v>
                </c:pt>
                <c:pt idx="3517">
                  <c:v>351.8</c:v>
                </c:pt>
                <c:pt idx="3518">
                  <c:v>351.9</c:v>
                </c:pt>
                <c:pt idx="3519">
                  <c:v>352</c:v>
                </c:pt>
                <c:pt idx="3520">
                  <c:v>352.1</c:v>
                </c:pt>
                <c:pt idx="3521">
                  <c:v>352.2</c:v>
                </c:pt>
                <c:pt idx="3522">
                  <c:v>352.3</c:v>
                </c:pt>
                <c:pt idx="3523">
                  <c:v>352.4</c:v>
                </c:pt>
                <c:pt idx="3524">
                  <c:v>352.5</c:v>
                </c:pt>
                <c:pt idx="3525">
                  <c:v>352.6</c:v>
                </c:pt>
                <c:pt idx="3526">
                  <c:v>352.7</c:v>
                </c:pt>
                <c:pt idx="3527">
                  <c:v>352.8</c:v>
                </c:pt>
                <c:pt idx="3528">
                  <c:v>352.9</c:v>
                </c:pt>
                <c:pt idx="3529">
                  <c:v>353</c:v>
                </c:pt>
                <c:pt idx="3530">
                  <c:v>353.1</c:v>
                </c:pt>
                <c:pt idx="3531">
                  <c:v>353.2</c:v>
                </c:pt>
                <c:pt idx="3532">
                  <c:v>353.3</c:v>
                </c:pt>
                <c:pt idx="3533">
                  <c:v>353.4</c:v>
                </c:pt>
                <c:pt idx="3534">
                  <c:v>353.5</c:v>
                </c:pt>
                <c:pt idx="3535">
                  <c:v>353.6</c:v>
                </c:pt>
                <c:pt idx="3536">
                  <c:v>353.7</c:v>
                </c:pt>
                <c:pt idx="3537">
                  <c:v>353.8</c:v>
                </c:pt>
                <c:pt idx="3538">
                  <c:v>353.9</c:v>
                </c:pt>
                <c:pt idx="3539">
                  <c:v>354</c:v>
                </c:pt>
                <c:pt idx="3540">
                  <c:v>354.1</c:v>
                </c:pt>
                <c:pt idx="3541">
                  <c:v>354.2</c:v>
                </c:pt>
                <c:pt idx="3542">
                  <c:v>354.3</c:v>
                </c:pt>
                <c:pt idx="3543">
                  <c:v>354.4</c:v>
                </c:pt>
                <c:pt idx="3544">
                  <c:v>354.5</c:v>
                </c:pt>
                <c:pt idx="3545">
                  <c:v>354.6</c:v>
                </c:pt>
                <c:pt idx="3546">
                  <c:v>354.7</c:v>
                </c:pt>
                <c:pt idx="3547">
                  <c:v>354.8</c:v>
                </c:pt>
                <c:pt idx="3548">
                  <c:v>354.9</c:v>
                </c:pt>
                <c:pt idx="3549">
                  <c:v>355</c:v>
                </c:pt>
                <c:pt idx="3550">
                  <c:v>355.1</c:v>
                </c:pt>
                <c:pt idx="3551">
                  <c:v>355.2</c:v>
                </c:pt>
                <c:pt idx="3552">
                  <c:v>355.3</c:v>
                </c:pt>
                <c:pt idx="3553">
                  <c:v>355.4</c:v>
                </c:pt>
                <c:pt idx="3554">
                  <c:v>355.5</c:v>
                </c:pt>
                <c:pt idx="3555">
                  <c:v>355.6</c:v>
                </c:pt>
                <c:pt idx="3556">
                  <c:v>355.7</c:v>
                </c:pt>
                <c:pt idx="3557">
                  <c:v>355.8</c:v>
                </c:pt>
                <c:pt idx="3558">
                  <c:v>355.9</c:v>
                </c:pt>
                <c:pt idx="3559">
                  <c:v>356</c:v>
                </c:pt>
                <c:pt idx="3560">
                  <c:v>356.1</c:v>
                </c:pt>
                <c:pt idx="3561">
                  <c:v>356.2</c:v>
                </c:pt>
                <c:pt idx="3562">
                  <c:v>356.3</c:v>
                </c:pt>
                <c:pt idx="3563">
                  <c:v>356.4</c:v>
                </c:pt>
                <c:pt idx="3564">
                  <c:v>356.5</c:v>
                </c:pt>
                <c:pt idx="3565">
                  <c:v>356.6</c:v>
                </c:pt>
                <c:pt idx="3566">
                  <c:v>356.7</c:v>
                </c:pt>
                <c:pt idx="3567">
                  <c:v>356.8</c:v>
                </c:pt>
                <c:pt idx="3568">
                  <c:v>356.9</c:v>
                </c:pt>
                <c:pt idx="3569">
                  <c:v>357</c:v>
                </c:pt>
                <c:pt idx="3570">
                  <c:v>357.1</c:v>
                </c:pt>
                <c:pt idx="3571">
                  <c:v>357.2</c:v>
                </c:pt>
                <c:pt idx="3572">
                  <c:v>357.3</c:v>
                </c:pt>
                <c:pt idx="3573">
                  <c:v>357.4</c:v>
                </c:pt>
                <c:pt idx="3574">
                  <c:v>357.5</c:v>
                </c:pt>
                <c:pt idx="3575">
                  <c:v>357.6</c:v>
                </c:pt>
                <c:pt idx="3576">
                  <c:v>357.7</c:v>
                </c:pt>
                <c:pt idx="3577">
                  <c:v>357.8</c:v>
                </c:pt>
                <c:pt idx="3578">
                  <c:v>357.9</c:v>
                </c:pt>
                <c:pt idx="3579">
                  <c:v>358</c:v>
                </c:pt>
                <c:pt idx="3580">
                  <c:v>358.1</c:v>
                </c:pt>
                <c:pt idx="3581">
                  <c:v>358.2</c:v>
                </c:pt>
                <c:pt idx="3582">
                  <c:v>358.3</c:v>
                </c:pt>
                <c:pt idx="3583">
                  <c:v>358.4</c:v>
                </c:pt>
                <c:pt idx="3584">
                  <c:v>358.5</c:v>
                </c:pt>
                <c:pt idx="3585">
                  <c:v>358.6</c:v>
                </c:pt>
                <c:pt idx="3586">
                  <c:v>358.7</c:v>
                </c:pt>
                <c:pt idx="3587">
                  <c:v>358.8</c:v>
                </c:pt>
                <c:pt idx="3588">
                  <c:v>358.9</c:v>
                </c:pt>
                <c:pt idx="3589">
                  <c:v>359</c:v>
                </c:pt>
                <c:pt idx="3590">
                  <c:v>359.1</c:v>
                </c:pt>
                <c:pt idx="3591">
                  <c:v>359.2</c:v>
                </c:pt>
                <c:pt idx="3592">
                  <c:v>359.3</c:v>
                </c:pt>
                <c:pt idx="3593">
                  <c:v>359.4</c:v>
                </c:pt>
                <c:pt idx="3594">
                  <c:v>359.5</c:v>
                </c:pt>
                <c:pt idx="3595">
                  <c:v>359.6</c:v>
                </c:pt>
                <c:pt idx="3596">
                  <c:v>359.7</c:v>
                </c:pt>
                <c:pt idx="3597">
                  <c:v>359.8</c:v>
                </c:pt>
                <c:pt idx="3598">
                  <c:v>359.9</c:v>
                </c:pt>
                <c:pt idx="3599">
                  <c:v>360</c:v>
                </c:pt>
                <c:pt idx="3600">
                  <c:v>360.1</c:v>
                </c:pt>
                <c:pt idx="3601">
                  <c:v>360.2</c:v>
                </c:pt>
                <c:pt idx="3602">
                  <c:v>360.3</c:v>
                </c:pt>
                <c:pt idx="3603">
                  <c:v>360.4</c:v>
                </c:pt>
                <c:pt idx="3604">
                  <c:v>360.5</c:v>
                </c:pt>
                <c:pt idx="3605">
                  <c:v>360.6</c:v>
                </c:pt>
                <c:pt idx="3606">
                  <c:v>360.7</c:v>
                </c:pt>
                <c:pt idx="3607">
                  <c:v>360.8</c:v>
                </c:pt>
                <c:pt idx="3608">
                  <c:v>360.9</c:v>
                </c:pt>
                <c:pt idx="3609">
                  <c:v>361</c:v>
                </c:pt>
                <c:pt idx="3610">
                  <c:v>361.1</c:v>
                </c:pt>
                <c:pt idx="3611">
                  <c:v>361.2</c:v>
                </c:pt>
                <c:pt idx="3612">
                  <c:v>361.3</c:v>
                </c:pt>
                <c:pt idx="3613">
                  <c:v>361.4</c:v>
                </c:pt>
                <c:pt idx="3614">
                  <c:v>361.5</c:v>
                </c:pt>
                <c:pt idx="3615">
                  <c:v>361.6</c:v>
                </c:pt>
                <c:pt idx="3616">
                  <c:v>361.7</c:v>
                </c:pt>
                <c:pt idx="3617">
                  <c:v>361.8</c:v>
                </c:pt>
                <c:pt idx="3618">
                  <c:v>361.9</c:v>
                </c:pt>
                <c:pt idx="3619">
                  <c:v>362</c:v>
                </c:pt>
                <c:pt idx="3620">
                  <c:v>362.1</c:v>
                </c:pt>
                <c:pt idx="3621">
                  <c:v>362.2</c:v>
                </c:pt>
                <c:pt idx="3622">
                  <c:v>362.3</c:v>
                </c:pt>
                <c:pt idx="3623">
                  <c:v>362.4</c:v>
                </c:pt>
                <c:pt idx="3624">
                  <c:v>362.5</c:v>
                </c:pt>
                <c:pt idx="3625">
                  <c:v>362.6</c:v>
                </c:pt>
                <c:pt idx="3626">
                  <c:v>362.7</c:v>
                </c:pt>
                <c:pt idx="3627">
                  <c:v>362.8</c:v>
                </c:pt>
                <c:pt idx="3628">
                  <c:v>362.9</c:v>
                </c:pt>
                <c:pt idx="3629">
                  <c:v>363</c:v>
                </c:pt>
                <c:pt idx="3630">
                  <c:v>363.1</c:v>
                </c:pt>
                <c:pt idx="3631">
                  <c:v>363.2</c:v>
                </c:pt>
                <c:pt idx="3632">
                  <c:v>363.3</c:v>
                </c:pt>
                <c:pt idx="3633">
                  <c:v>363.4</c:v>
                </c:pt>
                <c:pt idx="3634">
                  <c:v>363.5</c:v>
                </c:pt>
                <c:pt idx="3635">
                  <c:v>363.6</c:v>
                </c:pt>
                <c:pt idx="3636">
                  <c:v>363.7</c:v>
                </c:pt>
                <c:pt idx="3637">
                  <c:v>363.8</c:v>
                </c:pt>
                <c:pt idx="3638">
                  <c:v>363.9</c:v>
                </c:pt>
                <c:pt idx="3639">
                  <c:v>364</c:v>
                </c:pt>
                <c:pt idx="3640">
                  <c:v>364.1</c:v>
                </c:pt>
                <c:pt idx="3641">
                  <c:v>364.2</c:v>
                </c:pt>
                <c:pt idx="3642">
                  <c:v>364.3</c:v>
                </c:pt>
                <c:pt idx="3643">
                  <c:v>364.4</c:v>
                </c:pt>
                <c:pt idx="3644">
                  <c:v>364.5</c:v>
                </c:pt>
                <c:pt idx="3645">
                  <c:v>364.6</c:v>
                </c:pt>
                <c:pt idx="3646">
                  <c:v>364.7</c:v>
                </c:pt>
                <c:pt idx="3647">
                  <c:v>364.8</c:v>
                </c:pt>
                <c:pt idx="3648">
                  <c:v>364.9</c:v>
                </c:pt>
                <c:pt idx="3649">
                  <c:v>365</c:v>
                </c:pt>
                <c:pt idx="3650">
                  <c:v>365.1</c:v>
                </c:pt>
                <c:pt idx="3651">
                  <c:v>365.2</c:v>
                </c:pt>
                <c:pt idx="3652">
                  <c:v>365.3</c:v>
                </c:pt>
                <c:pt idx="3653">
                  <c:v>365.4</c:v>
                </c:pt>
                <c:pt idx="3654">
                  <c:v>365.5</c:v>
                </c:pt>
                <c:pt idx="3655">
                  <c:v>365.6</c:v>
                </c:pt>
                <c:pt idx="3656">
                  <c:v>365.7</c:v>
                </c:pt>
                <c:pt idx="3657">
                  <c:v>365.8</c:v>
                </c:pt>
                <c:pt idx="3658">
                  <c:v>365.9</c:v>
                </c:pt>
                <c:pt idx="3659">
                  <c:v>366</c:v>
                </c:pt>
                <c:pt idx="3660">
                  <c:v>366.1</c:v>
                </c:pt>
                <c:pt idx="3661">
                  <c:v>366.2</c:v>
                </c:pt>
                <c:pt idx="3662">
                  <c:v>366.3</c:v>
                </c:pt>
                <c:pt idx="3663">
                  <c:v>366.4</c:v>
                </c:pt>
                <c:pt idx="3664">
                  <c:v>366.5</c:v>
                </c:pt>
                <c:pt idx="3665">
                  <c:v>366.6</c:v>
                </c:pt>
                <c:pt idx="3666">
                  <c:v>366.7</c:v>
                </c:pt>
                <c:pt idx="3667">
                  <c:v>366.8</c:v>
                </c:pt>
                <c:pt idx="3668">
                  <c:v>366.9</c:v>
                </c:pt>
                <c:pt idx="3669">
                  <c:v>367</c:v>
                </c:pt>
                <c:pt idx="3670">
                  <c:v>367.1</c:v>
                </c:pt>
                <c:pt idx="3671">
                  <c:v>367.2</c:v>
                </c:pt>
                <c:pt idx="3672">
                  <c:v>367.3</c:v>
                </c:pt>
                <c:pt idx="3673">
                  <c:v>367.4</c:v>
                </c:pt>
                <c:pt idx="3674">
                  <c:v>367.5</c:v>
                </c:pt>
                <c:pt idx="3675">
                  <c:v>367.6</c:v>
                </c:pt>
                <c:pt idx="3676">
                  <c:v>367.7</c:v>
                </c:pt>
                <c:pt idx="3677">
                  <c:v>367.8</c:v>
                </c:pt>
                <c:pt idx="3678">
                  <c:v>367.9</c:v>
                </c:pt>
                <c:pt idx="3679">
                  <c:v>368</c:v>
                </c:pt>
                <c:pt idx="3680">
                  <c:v>368.1</c:v>
                </c:pt>
                <c:pt idx="3681">
                  <c:v>368.2</c:v>
                </c:pt>
                <c:pt idx="3682">
                  <c:v>368.3</c:v>
                </c:pt>
                <c:pt idx="3683">
                  <c:v>368.4</c:v>
                </c:pt>
                <c:pt idx="3684">
                  <c:v>368.5</c:v>
                </c:pt>
                <c:pt idx="3685">
                  <c:v>368.6</c:v>
                </c:pt>
                <c:pt idx="3686">
                  <c:v>368.7</c:v>
                </c:pt>
                <c:pt idx="3687">
                  <c:v>368.8</c:v>
                </c:pt>
                <c:pt idx="3688">
                  <c:v>368.9</c:v>
                </c:pt>
                <c:pt idx="3689">
                  <c:v>369</c:v>
                </c:pt>
                <c:pt idx="3690">
                  <c:v>369.1</c:v>
                </c:pt>
                <c:pt idx="3691">
                  <c:v>369.2</c:v>
                </c:pt>
                <c:pt idx="3692">
                  <c:v>369.3</c:v>
                </c:pt>
                <c:pt idx="3693">
                  <c:v>369.4</c:v>
                </c:pt>
                <c:pt idx="3694">
                  <c:v>369.5</c:v>
                </c:pt>
                <c:pt idx="3695">
                  <c:v>369.6</c:v>
                </c:pt>
                <c:pt idx="3696">
                  <c:v>369.7</c:v>
                </c:pt>
                <c:pt idx="3697">
                  <c:v>369.8</c:v>
                </c:pt>
                <c:pt idx="3698">
                  <c:v>369.9</c:v>
                </c:pt>
                <c:pt idx="3699">
                  <c:v>370</c:v>
                </c:pt>
                <c:pt idx="3700">
                  <c:v>370.1</c:v>
                </c:pt>
                <c:pt idx="3701">
                  <c:v>370.2</c:v>
                </c:pt>
                <c:pt idx="3702">
                  <c:v>370.3</c:v>
                </c:pt>
                <c:pt idx="3703">
                  <c:v>370.4</c:v>
                </c:pt>
                <c:pt idx="3704">
                  <c:v>370.5</c:v>
                </c:pt>
                <c:pt idx="3705">
                  <c:v>370.6</c:v>
                </c:pt>
                <c:pt idx="3706">
                  <c:v>370.7</c:v>
                </c:pt>
                <c:pt idx="3707">
                  <c:v>370.8</c:v>
                </c:pt>
                <c:pt idx="3708">
                  <c:v>370.9</c:v>
                </c:pt>
                <c:pt idx="3709">
                  <c:v>371</c:v>
                </c:pt>
                <c:pt idx="3710">
                  <c:v>371.1</c:v>
                </c:pt>
                <c:pt idx="3711">
                  <c:v>371.2</c:v>
                </c:pt>
                <c:pt idx="3712">
                  <c:v>371.3</c:v>
                </c:pt>
                <c:pt idx="3713">
                  <c:v>371.4</c:v>
                </c:pt>
                <c:pt idx="3714">
                  <c:v>371.5</c:v>
                </c:pt>
                <c:pt idx="3715">
                  <c:v>371.6</c:v>
                </c:pt>
                <c:pt idx="3716">
                  <c:v>371.7</c:v>
                </c:pt>
                <c:pt idx="3717">
                  <c:v>371.8</c:v>
                </c:pt>
                <c:pt idx="3718">
                  <c:v>371.9</c:v>
                </c:pt>
                <c:pt idx="3719">
                  <c:v>372</c:v>
                </c:pt>
                <c:pt idx="3720">
                  <c:v>372.1</c:v>
                </c:pt>
                <c:pt idx="3721">
                  <c:v>372.2</c:v>
                </c:pt>
                <c:pt idx="3722">
                  <c:v>372.3</c:v>
                </c:pt>
                <c:pt idx="3723">
                  <c:v>372.4</c:v>
                </c:pt>
                <c:pt idx="3724">
                  <c:v>372.5</c:v>
                </c:pt>
                <c:pt idx="3725">
                  <c:v>372.6</c:v>
                </c:pt>
                <c:pt idx="3726">
                  <c:v>372.7</c:v>
                </c:pt>
                <c:pt idx="3727">
                  <c:v>372.8</c:v>
                </c:pt>
                <c:pt idx="3728">
                  <c:v>372.9</c:v>
                </c:pt>
                <c:pt idx="3729">
                  <c:v>373</c:v>
                </c:pt>
                <c:pt idx="3730">
                  <c:v>373.1</c:v>
                </c:pt>
                <c:pt idx="3731">
                  <c:v>373.2</c:v>
                </c:pt>
                <c:pt idx="3732">
                  <c:v>373.3</c:v>
                </c:pt>
                <c:pt idx="3733">
                  <c:v>373.4</c:v>
                </c:pt>
                <c:pt idx="3734">
                  <c:v>373.5</c:v>
                </c:pt>
                <c:pt idx="3735">
                  <c:v>373.6</c:v>
                </c:pt>
                <c:pt idx="3736">
                  <c:v>373.7</c:v>
                </c:pt>
                <c:pt idx="3737">
                  <c:v>373.8</c:v>
                </c:pt>
                <c:pt idx="3738">
                  <c:v>373.9</c:v>
                </c:pt>
                <c:pt idx="3739">
                  <c:v>374</c:v>
                </c:pt>
                <c:pt idx="3740">
                  <c:v>374.1</c:v>
                </c:pt>
                <c:pt idx="3741">
                  <c:v>374.2</c:v>
                </c:pt>
                <c:pt idx="3742">
                  <c:v>374.3</c:v>
                </c:pt>
                <c:pt idx="3743">
                  <c:v>374.4</c:v>
                </c:pt>
                <c:pt idx="3744">
                  <c:v>374.5</c:v>
                </c:pt>
                <c:pt idx="3745">
                  <c:v>374.6</c:v>
                </c:pt>
                <c:pt idx="3746">
                  <c:v>374.7</c:v>
                </c:pt>
                <c:pt idx="3747">
                  <c:v>374.8</c:v>
                </c:pt>
                <c:pt idx="3748">
                  <c:v>374.9</c:v>
                </c:pt>
                <c:pt idx="3749">
                  <c:v>375</c:v>
                </c:pt>
                <c:pt idx="3750">
                  <c:v>375.1</c:v>
                </c:pt>
                <c:pt idx="3751">
                  <c:v>375.2</c:v>
                </c:pt>
                <c:pt idx="3752">
                  <c:v>375.3</c:v>
                </c:pt>
                <c:pt idx="3753">
                  <c:v>375.4</c:v>
                </c:pt>
                <c:pt idx="3754">
                  <c:v>375.5</c:v>
                </c:pt>
                <c:pt idx="3755">
                  <c:v>375.6</c:v>
                </c:pt>
                <c:pt idx="3756">
                  <c:v>375.7</c:v>
                </c:pt>
                <c:pt idx="3757">
                  <c:v>375.8</c:v>
                </c:pt>
                <c:pt idx="3758">
                  <c:v>375.9</c:v>
                </c:pt>
                <c:pt idx="3759">
                  <c:v>376</c:v>
                </c:pt>
                <c:pt idx="3760">
                  <c:v>376.1</c:v>
                </c:pt>
                <c:pt idx="3761">
                  <c:v>376.2</c:v>
                </c:pt>
                <c:pt idx="3762">
                  <c:v>376.3</c:v>
                </c:pt>
                <c:pt idx="3763">
                  <c:v>376.4</c:v>
                </c:pt>
                <c:pt idx="3764">
                  <c:v>376.5</c:v>
                </c:pt>
                <c:pt idx="3765">
                  <c:v>376.6</c:v>
                </c:pt>
                <c:pt idx="3766">
                  <c:v>376.7</c:v>
                </c:pt>
                <c:pt idx="3767">
                  <c:v>376.8</c:v>
                </c:pt>
                <c:pt idx="3768">
                  <c:v>376.9</c:v>
                </c:pt>
                <c:pt idx="3769">
                  <c:v>377</c:v>
                </c:pt>
                <c:pt idx="3770">
                  <c:v>377.1</c:v>
                </c:pt>
                <c:pt idx="3771">
                  <c:v>377.2</c:v>
                </c:pt>
                <c:pt idx="3772">
                  <c:v>377.3</c:v>
                </c:pt>
                <c:pt idx="3773">
                  <c:v>377.4</c:v>
                </c:pt>
                <c:pt idx="3774">
                  <c:v>377.5</c:v>
                </c:pt>
                <c:pt idx="3775">
                  <c:v>377.6</c:v>
                </c:pt>
                <c:pt idx="3776">
                  <c:v>377.7</c:v>
                </c:pt>
                <c:pt idx="3777">
                  <c:v>377.8</c:v>
                </c:pt>
                <c:pt idx="3778">
                  <c:v>377.9</c:v>
                </c:pt>
                <c:pt idx="3779">
                  <c:v>378</c:v>
                </c:pt>
                <c:pt idx="3780">
                  <c:v>378.1</c:v>
                </c:pt>
                <c:pt idx="3781">
                  <c:v>378.2</c:v>
                </c:pt>
                <c:pt idx="3782">
                  <c:v>378.3</c:v>
                </c:pt>
                <c:pt idx="3783">
                  <c:v>378.4</c:v>
                </c:pt>
                <c:pt idx="3784">
                  <c:v>378.5</c:v>
                </c:pt>
                <c:pt idx="3785">
                  <c:v>378.6</c:v>
                </c:pt>
                <c:pt idx="3786">
                  <c:v>378.7</c:v>
                </c:pt>
                <c:pt idx="3787">
                  <c:v>378.8</c:v>
                </c:pt>
                <c:pt idx="3788">
                  <c:v>378.9</c:v>
                </c:pt>
                <c:pt idx="3789">
                  <c:v>379</c:v>
                </c:pt>
                <c:pt idx="3790">
                  <c:v>379.1</c:v>
                </c:pt>
                <c:pt idx="3791">
                  <c:v>379.2</c:v>
                </c:pt>
                <c:pt idx="3792">
                  <c:v>379.3</c:v>
                </c:pt>
                <c:pt idx="3793">
                  <c:v>379.4</c:v>
                </c:pt>
                <c:pt idx="3794">
                  <c:v>379.5</c:v>
                </c:pt>
                <c:pt idx="3795">
                  <c:v>379.6</c:v>
                </c:pt>
                <c:pt idx="3796">
                  <c:v>379.7</c:v>
                </c:pt>
                <c:pt idx="3797">
                  <c:v>379.8</c:v>
                </c:pt>
                <c:pt idx="3798">
                  <c:v>379.9</c:v>
                </c:pt>
                <c:pt idx="3799">
                  <c:v>380</c:v>
                </c:pt>
                <c:pt idx="3800">
                  <c:v>380.1</c:v>
                </c:pt>
                <c:pt idx="3801">
                  <c:v>380.2</c:v>
                </c:pt>
                <c:pt idx="3802">
                  <c:v>380.3</c:v>
                </c:pt>
                <c:pt idx="3803">
                  <c:v>380.4</c:v>
                </c:pt>
                <c:pt idx="3804">
                  <c:v>380.5</c:v>
                </c:pt>
                <c:pt idx="3805">
                  <c:v>380.6</c:v>
                </c:pt>
                <c:pt idx="3806">
                  <c:v>380.7</c:v>
                </c:pt>
                <c:pt idx="3807">
                  <c:v>380.8</c:v>
                </c:pt>
                <c:pt idx="3808">
                  <c:v>380.9</c:v>
                </c:pt>
                <c:pt idx="3809">
                  <c:v>381</c:v>
                </c:pt>
                <c:pt idx="3810">
                  <c:v>381.1</c:v>
                </c:pt>
                <c:pt idx="3811">
                  <c:v>381.2</c:v>
                </c:pt>
                <c:pt idx="3812">
                  <c:v>381.3</c:v>
                </c:pt>
                <c:pt idx="3813">
                  <c:v>381.4</c:v>
                </c:pt>
                <c:pt idx="3814">
                  <c:v>381.5</c:v>
                </c:pt>
                <c:pt idx="3815">
                  <c:v>381.6</c:v>
                </c:pt>
                <c:pt idx="3816">
                  <c:v>381.7</c:v>
                </c:pt>
                <c:pt idx="3817">
                  <c:v>381.8</c:v>
                </c:pt>
                <c:pt idx="3818">
                  <c:v>381.9</c:v>
                </c:pt>
                <c:pt idx="3819">
                  <c:v>382</c:v>
                </c:pt>
                <c:pt idx="3820">
                  <c:v>382.1</c:v>
                </c:pt>
                <c:pt idx="3821">
                  <c:v>382.2</c:v>
                </c:pt>
                <c:pt idx="3822">
                  <c:v>382.3</c:v>
                </c:pt>
                <c:pt idx="3823">
                  <c:v>382.4</c:v>
                </c:pt>
                <c:pt idx="3824">
                  <c:v>382.5</c:v>
                </c:pt>
                <c:pt idx="3825">
                  <c:v>382.6</c:v>
                </c:pt>
                <c:pt idx="3826">
                  <c:v>382.7</c:v>
                </c:pt>
                <c:pt idx="3827">
                  <c:v>382.8</c:v>
                </c:pt>
                <c:pt idx="3828">
                  <c:v>382.9</c:v>
                </c:pt>
                <c:pt idx="3829">
                  <c:v>383</c:v>
                </c:pt>
                <c:pt idx="3830">
                  <c:v>383.1</c:v>
                </c:pt>
                <c:pt idx="3831">
                  <c:v>383.2</c:v>
                </c:pt>
                <c:pt idx="3832">
                  <c:v>383.3</c:v>
                </c:pt>
                <c:pt idx="3833">
                  <c:v>383.4</c:v>
                </c:pt>
                <c:pt idx="3834">
                  <c:v>383.5</c:v>
                </c:pt>
                <c:pt idx="3835">
                  <c:v>383.6</c:v>
                </c:pt>
                <c:pt idx="3836">
                  <c:v>383.7</c:v>
                </c:pt>
                <c:pt idx="3837">
                  <c:v>383.8</c:v>
                </c:pt>
                <c:pt idx="3838">
                  <c:v>383.9</c:v>
                </c:pt>
                <c:pt idx="3839">
                  <c:v>384</c:v>
                </c:pt>
                <c:pt idx="3840">
                  <c:v>384.1</c:v>
                </c:pt>
                <c:pt idx="3841">
                  <c:v>384.2</c:v>
                </c:pt>
                <c:pt idx="3842">
                  <c:v>384.3</c:v>
                </c:pt>
                <c:pt idx="3843">
                  <c:v>384.4</c:v>
                </c:pt>
                <c:pt idx="3844">
                  <c:v>384.5</c:v>
                </c:pt>
                <c:pt idx="3845">
                  <c:v>384.6</c:v>
                </c:pt>
                <c:pt idx="3846">
                  <c:v>384.7</c:v>
                </c:pt>
                <c:pt idx="3847">
                  <c:v>384.8</c:v>
                </c:pt>
                <c:pt idx="3848">
                  <c:v>384.9</c:v>
                </c:pt>
                <c:pt idx="3849">
                  <c:v>385</c:v>
                </c:pt>
                <c:pt idx="3850">
                  <c:v>385.1</c:v>
                </c:pt>
                <c:pt idx="3851">
                  <c:v>385.2</c:v>
                </c:pt>
                <c:pt idx="3852">
                  <c:v>385.3</c:v>
                </c:pt>
                <c:pt idx="3853">
                  <c:v>385.4</c:v>
                </c:pt>
                <c:pt idx="3854">
                  <c:v>385.5</c:v>
                </c:pt>
                <c:pt idx="3855">
                  <c:v>385.6</c:v>
                </c:pt>
                <c:pt idx="3856">
                  <c:v>385.7</c:v>
                </c:pt>
                <c:pt idx="3857">
                  <c:v>385.8</c:v>
                </c:pt>
                <c:pt idx="3858">
                  <c:v>385.9</c:v>
                </c:pt>
                <c:pt idx="3859">
                  <c:v>386</c:v>
                </c:pt>
                <c:pt idx="3860">
                  <c:v>386.1</c:v>
                </c:pt>
                <c:pt idx="3861">
                  <c:v>386.2</c:v>
                </c:pt>
                <c:pt idx="3862">
                  <c:v>386.3</c:v>
                </c:pt>
                <c:pt idx="3863">
                  <c:v>386.4</c:v>
                </c:pt>
                <c:pt idx="3864">
                  <c:v>386.5</c:v>
                </c:pt>
                <c:pt idx="3865">
                  <c:v>386.6</c:v>
                </c:pt>
                <c:pt idx="3866">
                  <c:v>386.7</c:v>
                </c:pt>
                <c:pt idx="3867">
                  <c:v>386.8</c:v>
                </c:pt>
                <c:pt idx="3868">
                  <c:v>386.9</c:v>
                </c:pt>
                <c:pt idx="3869">
                  <c:v>387</c:v>
                </c:pt>
                <c:pt idx="3870">
                  <c:v>387.1</c:v>
                </c:pt>
                <c:pt idx="3871">
                  <c:v>387.2</c:v>
                </c:pt>
                <c:pt idx="3872">
                  <c:v>387.3</c:v>
                </c:pt>
                <c:pt idx="3873">
                  <c:v>387.4</c:v>
                </c:pt>
                <c:pt idx="3874">
                  <c:v>387.5</c:v>
                </c:pt>
                <c:pt idx="3875">
                  <c:v>387.6</c:v>
                </c:pt>
                <c:pt idx="3876">
                  <c:v>387.7</c:v>
                </c:pt>
                <c:pt idx="3877">
                  <c:v>387.8</c:v>
                </c:pt>
                <c:pt idx="3878">
                  <c:v>387.9</c:v>
                </c:pt>
                <c:pt idx="3879">
                  <c:v>388</c:v>
                </c:pt>
                <c:pt idx="3880">
                  <c:v>388.1</c:v>
                </c:pt>
                <c:pt idx="3881">
                  <c:v>388.2</c:v>
                </c:pt>
                <c:pt idx="3882">
                  <c:v>388.3</c:v>
                </c:pt>
                <c:pt idx="3883">
                  <c:v>388.4</c:v>
                </c:pt>
                <c:pt idx="3884">
                  <c:v>388.5</c:v>
                </c:pt>
                <c:pt idx="3885">
                  <c:v>388.6</c:v>
                </c:pt>
                <c:pt idx="3886">
                  <c:v>388.7</c:v>
                </c:pt>
                <c:pt idx="3887">
                  <c:v>388.8</c:v>
                </c:pt>
                <c:pt idx="3888">
                  <c:v>388.9</c:v>
                </c:pt>
                <c:pt idx="3889">
                  <c:v>389</c:v>
                </c:pt>
                <c:pt idx="3890">
                  <c:v>389.1</c:v>
                </c:pt>
                <c:pt idx="3891">
                  <c:v>389.2</c:v>
                </c:pt>
                <c:pt idx="3892">
                  <c:v>389.3</c:v>
                </c:pt>
                <c:pt idx="3893">
                  <c:v>389.4</c:v>
                </c:pt>
                <c:pt idx="3894">
                  <c:v>389.5</c:v>
                </c:pt>
                <c:pt idx="3895">
                  <c:v>389.6</c:v>
                </c:pt>
                <c:pt idx="3896">
                  <c:v>389.7</c:v>
                </c:pt>
                <c:pt idx="3897">
                  <c:v>389.8</c:v>
                </c:pt>
                <c:pt idx="3898">
                  <c:v>389.9</c:v>
                </c:pt>
                <c:pt idx="3899">
                  <c:v>390</c:v>
                </c:pt>
                <c:pt idx="3900">
                  <c:v>390.1</c:v>
                </c:pt>
                <c:pt idx="3901">
                  <c:v>390.2</c:v>
                </c:pt>
                <c:pt idx="3902">
                  <c:v>390.3</c:v>
                </c:pt>
                <c:pt idx="3903">
                  <c:v>390.4</c:v>
                </c:pt>
                <c:pt idx="3904">
                  <c:v>390.5</c:v>
                </c:pt>
                <c:pt idx="3905">
                  <c:v>390.6</c:v>
                </c:pt>
                <c:pt idx="3906">
                  <c:v>390.7</c:v>
                </c:pt>
                <c:pt idx="3907">
                  <c:v>390.8</c:v>
                </c:pt>
                <c:pt idx="3908">
                  <c:v>390.9</c:v>
                </c:pt>
                <c:pt idx="3909">
                  <c:v>391</c:v>
                </c:pt>
                <c:pt idx="3910">
                  <c:v>391.1</c:v>
                </c:pt>
                <c:pt idx="3911">
                  <c:v>391.2</c:v>
                </c:pt>
                <c:pt idx="3912">
                  <c:v>391.3</c:v>
                </c:pt>
                <c:pt idx="3913">
                  <c:v>391.4</c:v>
                </c:pt>
                <c:pt idx="3914">
                  <c:v>391.5</c:v>
                </c:pt>
                <c:pt idx="3915">
                  <c:v>391.6</c:v>
                </c:pt>
                <c:pt idx="3916">
                  <c:v>391.7</c:v>
                </c:pt>
                <c:pt idx="3917">
                  <c:v>391.8</c:v>
                </c:pt>
                <c:pt idx="3918">
                  <c:v>391.9</c:v>
                </c:pt>
                <c:pt idx="3919">
                  <c:v>392</c:v>
                </c:pt>
                <c:pt idx="3920">
                  <c:v>392.1</c:v>
                </c:pt>
                <c:pt idx="3921">
                  <c:v>392.2</c:v>
                </c:pt>
                <c:pt idx="3922">
                  <c:v>392.3</c:v>
                </c:pt>
                <c:pt idx="3923">
                  <c:v>392.4</c:v>
                </c:pt>
                <c:pt idx="3924">
                  <c:v>392.5</c:v>
                </c:pt>
                <c:pt idx="3925">
                  <c:v>392.6</c:v>
                </c:pt>
                <c:pt idx="3926">
                  <c:v>392.7</c:v>
                </c:pt>
                <c:pt idx="3927">
                  <c:v>392.8</c:v>
                </c:pt>
                <c:pt idx="3928">
                  <c:v>392.9</c:v>
                </c:pt>
                <c:pt idx="3929">
                  <c:v>393</c:v>
                </c:pt>
                <c:pt idx="3930">
                  <c:v>393.1</c:v>
                </c:pt>
                <c:pt idx="3931">
                  <c:v>393.2</c:v>
                </c:pt>
                <c:pt idx="3932">
                  <c:v>393.3</c:v>
                </c:pt>
                <c:pt idx="3933">
                  <c:v>393.4</c:v>
                </c:pt>
                <c:pt idx="3934">
                  <c:v>393.5</c:v>
                </c:pt>
                <c:pt idx="3935">
                  <c:v>393.6</c:v>
                </c:pt>
                <c:pt idx="3936">
                  <c:v>393.7</c:v>
                </c:pt>
                <c:pt idx="3937">
                  <c:v>393.8</c:v>
                </c:pt>
                <c:pt idx="3938">
                  <c:v>393.9</c:v>
                </c:pt>
                <c:pt idx="3939">
                  <c:v>394</c:v>
                </c:pt>
                <c:pt idx="3940">
                  <c:v>394.1</c:v>
                </c:pt>
                <c:pt idx="3941">
                  <c:v>394.2</c:v>
                </c:pt>
                <c:pt idx="3942">
                  <c:v>394.3</c:v>
                </c:pt>
                <c:pt idx="3943">
                  <c:v>394.4</c:v>
                </c:pt>
                <c:pt idx="3944">
                  <c:v>394.5</c:v>
                </c:pt>
                <c:pt idx="3945">
                  <c:v>394.6</c:v>
                </c:pt>
                <c:pt idx="3946">
                  <c:v>394.7</c:v>
                </c:pt>
                <c:pt idx="3947">
                  <c:v>394.8</c:v>
                </c:pt>
                <c:pt idx="3948">
                  <c:v>394.9</c:v>
                </c:pt>
                <c:pt idx="3949">
                  <c:v>395</c:v>
                </c:pt>
                <c:pt idx="3950">
                  <c:v>395.1</c:v>
                </c:pt>
                <c:pt idx="3951">
                  <c:v>395.2</c:v>
                </c:pt>
                <c:pt idx="3952">
                  <c:v>395.3</c:v>
                </c:pt>
                <c:pt idx="3953">
                  <c:v>395.4</c:v>
                </c:pt>
                <c:pt idx="3954">
                  <c:v>395.5</c:v>
                </c:pt>
                <c:pt idx="3955">
                  <c:v>395.6</c:v>
                </c:pt>
                <c:pt idx="3956">
                  <c:v>395.7</c:v>
                </c:pt>
                <c:pt idx="3957">
                  <c:v>395.8</c:v>
                </c:pt>
                <c:pt idx="3958">
                  <c:v>395.9</c:v>
                </c:pt>
                <c:pt idx="3959">
                  <c:v>396</c:v>
                </c:pt>
                <c:pt idx="3960">
                  <c:v>396.1</c:v>
                </c:pt>
                <c:pt idx="3961">
                  <c:v>396.2</c:v>
                </c:pt>
                <c:pt idx="3962">
                  <c:v>396.3</c:v>
                </c:pt>
                <c:pt idx="3963">
                  <c:v>396.4</c:v>
                </c:pt>
                <c:pt idx="3964">
                  <c:v>396.5</c:v>
                </c:pt>
                <c:pt idx="3965">
                  <c:v>396.6</c:v>
                </c:pt>
                <c:pt idx="3966">
                  <c:v>396.7</c:v>
                </c:pt>
                <c:pt idx="3967">
                  <c:v>396.8</c:v>
                </c:pt>
                <c:pt idx="3968">
                  <c:v>396.9</c:v>
                </c:pt>
                <c:pt idx="3969">
                  <c:v>397</c:v>
                </c:pt>
                <c:pt idx="3970">
                  <c:v>397.1</c:v>
                </c:pt>
                <c:pt idx="3971">
                  <c:v>397.2</c:v>
                </c:pt>
                <c:pt idx="3972">
                  <c:v>397.3</c:v>
                </c:pt>
                <c:pt idx="3973">
                  <c:v>397.4</c:v>
                </c:pt>
                <c:pt idx="3974">
                  <c:v>397.5</c:v>
                </c:pt>
                <c:pt idx="3975">
                  <c:v>397.6</c:v>
                </c:pt>
                <c:pt idx="3976">
                  <c:v>397.7</c:v>
                </c:pt>
                <c:pt idx="3977">
                  <c:v>397.8</c:v>
                </c:pt>
                <c:pt idx="3978">
                  <c:v>397.9</c:v>
                </c:pt>
                <c:pt idx="3979">
                  <c:v>398</c:v>
                </c:pt>
                <c:pt idx="3980">
                  <c:v>398.1</c:v>
                </c:pt>
                <c:pt idx="3981">
                  <c:v>398.2</c:v>
                </c:pt>
                <c:pt idx="3982">
                  <c:v>398.3</c:v>
                </c:pt>
                <c:pt idx="3983">
                  <c:v>398.4</c:v>
                </c:pt>
                <c:pt idx="3984">
                  <c:v>398.5</c:v>
                </c:pt>
                <c:pt idx="3985">
                  <c:v>398.6</c:v>
                </c:pt>
                <c:pt idx="3986">
                  <c:v>398.7</c:v>
                </c:pt>
                <c:pt idx="3987">
                  <c:v>398.8</c:v>
                </c:pt>
                <c:pt idx="3988">
                  <c:v>398.9</c:v>
                </c:pt>
                <c:pt idx="3989">
                  <c:v>399</c:v>
                </c:pt>
                <c:pt idx="3990">
                  <c:v>399.1</c:v>
                </c:pt>
                <c:pt idx="3991">
                  <c:v>399.2</c:v>
                </c:pt>
                <c:pt idx="3992">
                  <c:v>399.3</c:v>
                </c:pt>
                <c:pt idx="3993">
                  <c:v>399.4</c:v>
                </c:pt>
                <c:pt idx="3994">
                  <c:v>399.5</c:v>
                </c:pt>
                <c:pt idx="3995">
                  <c:v>399.6</c:v>
                </c:pt>
                <c:pt idx="3996">
                  <c:v>399.7</c:v>
                </c:pt>
                <c:pt idx="3997">
                  <c:v>399.8</c:v>
                </c:pt>
                <c:pt idx="3998">
                  <c:v>399.9</c:v>
                </c:pt>
                <c:pt idx="3999">
                  <c:v>400</c:v>
                </c:pt>
                <c:pt idx="4000">
                  <c:v>400.1</c:v>
                </c:pt>
                <c:pt idx="4001">
                  <c:v>400.2</c:v>
                </c:pt>
                <c:pt idx="4002">
                  <c:v>400.3</c:v>
                </c:pt>
                <c:pt idx="4003">
                  <c:v>400.4</c:v>
                </c:pt>
                <c:pt idx="4004">
                  <c:v>400.5</c:v>
                </c:pt>
                <c:pt idx="4005">
                  <c:v>400.6</c:v>
                </c:pt>
                <c:pt idx="4006">
                  <c:v>400.7</c:v>
                </c:pt>
                <c:pt idx="4007">
                  <c:v>400.8</c:v>
                </c:pt>
                <c:pt idx="4008">
                  <c:v>400.9</c:v>
                </c:pt>
                <c:pt idx="4009">
                  <c:v>401</c:v>
                </c:pt>
                <c:pt idx="4010">
                  <c:v>401.1</c:v>
                </c:pt>
                <c:pt idx="4011">
                  <c:v>401.2</c:v>
                </c:pt>
                <c:pt idx="4012">
                  <c:v>401.3</c:v>
                </c:pt>
                <c:pt idx="4013">
                  <c:v>401.4</c:v>
                </c:pt>
                <c:pt idx="4014">
                  <c:v>401.5</c:v>
                </c:pt>
                <c:pt idx="4015">
                  <c:v>401.6</c:v>
                </c:pt>
                <c:pt idx="4016">
                  <c:v>401.7</c:v>
                </c:pt>
                <c:pt idx="4017">
                  <c:v>401.8</c:v>
                </c:pt>
                <c:pt idx="4018">
                  <c:v>401.9</c:v>
                </c:pt>
                <c:pt idx="4019">
                  <c:v>402</c:v>
                </c:pt>
                <c:pt idx="4020">
                  <c:v>402.1</c:v>
                </c:pt>
                <c:pt idx="4021">
                  <c:v>402.2</c:v>
                </c:pt>
                <c:pt idx="4022">
                  <c:v>402.3</c:v>
                </c:pt>
                <c:pt idx="4023">
                  <c:v>402.4</c:v>
                </c:pt>
                <c:pt idx="4024">
                  <c:v>402.5</c:v>
                </c:pt>
                <c:pt idx="4025">
                  <c:v>402.6</c:v>
                </c:pt>
                <c:pt idx="4026">
                  <c:v>402.7</c:v>
                </c:pt>
                <c:pt idx="4027">
                  <c:v>402.8</c:v>
                </c:pt>
                <c:pt idx="4028">
                  <c:v>402.9</c:v>
                </c:pt>
                <c:pt idx="4029">
                  <c:v>403</c:v>
                </c:pt>
                <c:pt idx="4030">
                  <c:v>403.1</c:v>
                </c:pt>
                <c:pt idx="4031">
                  <c:v>403.2</c:v>
                </c:pt>
                <c:pt idx="4032">
                  <c:v>403.3</c:v>
                </c:pt>
                <c:pt idx="4033">
                  <c:v>403.4</c:v>
                </c:pt>
                <c:pt idx="4034">
                  <c:v>403.5</c:v>
                </c:pt>
                <c:pt idx="4035">
                  <c:v>403.6</c:v>
                </c:pt>
                <c:pt idx="4036">
                  <c:v>403.7</c:v>
                </c:pt>
                <c:pt idx="4037">
                  <c:v>403.8</c:v>
                </c:pt>
                <c:pt idx="4038">
                  <c:v>403.9</c:v>
                </c:pt>
                <c:pt idx="4039">
                  <c:v>404</c:v>
                </c:pt>
                <c:pt idx="4040">
                  <c:v>404.1</c:v>
                </c:pt>
                <c:pt idx="4041">
                  <c:v>404.2</c:v>
                </c:pt>
                <c:pt idx="4042">
                  <c:v>404.3</c:v>
                </c:pt>
                <c:pt idx="4043">
                  <c:v>404.4</c:v>
                </c:pt>
                <c:pt idx="4044">
                  <c:v>404.5</c:v>
                </c:pt>
                <c:pt idx="4045">
                  <c:v>404.6</c:v>
                </c:pt>
                <c:pt idx="4046">
                  <c:v>404.7</c:v>
                </c:pt>
                <c:pt idx="4047">
                  <c:v>404.8</c:v>
                </c:pt>
                <c:pt idx="4048">
                  <c:v>404.9</c:v>
                </c:pt>
                <c:pt idx="4049">
                  <c:v>405</c:v>
                </c:pt>
                <c:pt idx="4050">
                  <c:v>405.1</c:v>
                </c:pt>
                <c:pt idx="4051">
                  <c:v>405.2</c:v>
                </c:pt>
                <c:pt idx="4052">
                  <c:v>405.3</c:v>
                </c:pt>
                <c:pt idx="4053">
                  <c:v>405.4</c:v>
                </c:pt>
                <c:pt idx="4054">
                  <c:v>405.5</c:v>
                </c:pt>
                <c:pt idx="4055">
                  <c:v>405.6</c:v>
                </c:pt>
                <c:pt idx="4056">
                  <c:v>405.7</c:v>
                </c:pt>
                <c:pt idx="4057">
                  <c:v>405.8</c:v>
                </c:pt>
                <c:pt idx="4058">
                  <c:v>405.9</c:v>
                </c:pt>
                <c:pt idx="4059">
                  <c:v>406</c:v>
                </c:pt>
                <c:pt idx="4060">
                  <c:v>406.1</c:v>
                </c:pt>
                <c:pt idx="4061">
                  <c:v>406.2</c:v>
                </c:pt>
                <c:pt idx="4062">
                  <c:v>406.3</c:v>
                </c:pt>
                <c:pt idx="4063">
                  <c:v>406.4</c:v>
                </c:pt>
                <c:pt idx="4064">
                  <c:v>406.5</c:v>
                </c:pt>
                <c:pt idx="4065">
                  <c:v>406.6</c:v>
                </c:pt>
                <c:pt idx="4066">
                  <c:v>406.7</c:v>
                </c:pt>
                <c:pt idx="4067">
                  <c:v>406.8</c:v>
                </c:pt>
                <c:pt idx="4068">
                  <c:v>406.9</c:v>
                </c:pt>
                <c:pt idx="4069">
                  <c:v>407</c:v>
                </c:pt>
                <c:pt idx="4070">
                  <c:v>407.1</c:v>
                </c:pt>
                <c:pt idx="4071">
                  <c:v>407.2</c:v>
                </c:pt>
                <c:pt idx="4072">
                  <c:v>407.3</c:v>
                </c:pt>
                <c:pt idx="4073">
                  <c:v>407.4</c:v>
                </c:pt>
                <c:pt idx="4074">
                  <c:v>407.5</c:v>
                </c:pt>
                <c:pt idx="4075">
                  <c:v>407.6</c:v>
                </c:pt>
                <c:pt idx="4076">
                  <c:v>407.7</c:v>
                </c:pt>
                <c:pt idx="4077">
                  <c:v>407.8</c:v>
                </c:pt>
                <c:pt idx="4078">
                  <c:v>407.9</c:v>
                </c:pt>
                <c:pt idx="4079">
                  <c:v>408</c:v>
                </c:pt>
                <c:pt idx="4080">
                  <c:v>408.1</c:v>
                </c:pt>
                <c:pt idx="4081">
                  <c:v>408.2</c:v>
                </c:pt>
                <c:pt idx="4082">
                  <c:v>408.3</c:v>
                </c:pt>
                <c:pt idx="4083">
                  <c:v>408.4</c:v>
                </c:pt>
                <c:pt idx="4084">
                  <c:v>408.5</c:v>
                </c:pt>
                <c:pt idx="4085">
                  <c:v>408.6</c:v>
                </c:pt>
                <c:pt idx="4086">
                  <c:v>408.7</c:v>
                </c:pt>
                <c:pt idx="4087">
                  <c:v>408.8</c:v>
                </c:pt>
                <c:pt idx="4088">
                  <c:v>408.9</c:v>
                </c:pt>
                <c:pt idx="4089">
                  <c:v>409</c:v>
                </c:pt>
                <c:pt idx="4090">
                  <c:v>409.1</c:v>
                </c:pt>
                <c:pt idx="4091">
                  <c:v>409.2</c:v>
                </c:pt>
                <c:pt idx="4092">
                  <c:v>409.3</c:v>
                </c:pt>
                <c:pt idx="4093">
                  <c:v>409.4</c:v>
                </c:pt>
                <c:pt idx="4094">
                  <c:v>409.5</c:v>
                </c:pt>
                <c:pt idx="4095">
                  <c:v>409.6</c:v>
                </c:pt>
                <c:pt idx="4096">
                  <c:v>409.7</c:v>
                </c:pt>
                <c:pt idx="4097">
                  <c:v>409.8</c:v>
                </c:pt>
                <c:pt idx="4098">
                  <c:v>409.9</c:v>
                </c:pt>
                <c:pt idx="4099">
                  <c:v>410</c:v>
                </c:pt>
                <c:pt idx="4100">
                  <c:v>410.1</c:v>
                </c:pt>
                <c:pt idx="4101">
                  <c:v>410.2</c:v>
                </c:pt>
                <c:pt idx="4102">
                  <c:v>410.3</c:v>
                </c:pt>
                <c:pt idx="4103">
                  <c:v>410.4</c:v>
                </c:pt>
                <c:pt idx="4104">
                  <c:v>410.5</c:v>
                </c:pt>
                <c:pt idx="4105">
                  <c:v>410.6</c:v>
                </c:pt>
                <c:pt idx="4106">
                  <c:v>410.7</c:v>
                </c:pt>
                <c:pt idx="4107">
                  <c:v>410.8</c:v>
                </c:pt>
                <c:pt idx="4108">
                  <c:v>410.9</c:v>
                </c:pt>
                <c:pt idx="4109">
                  <c:v>411</c:v>
                </c:pt>
                <c:pt idx="4110">
                  <c:v>411.1</c:v>
                </c:pt>
                <c:pt idx="4111">
                  <c:v>411.2</c:v>
                </c:pt>
                <c:pt idx="4112">
                  <c:v>411.3</c:v>
                </c:pt>
                <c:pt idx="4113">
                  <c:v>411.4</c:v>
                </c:pt>
                <c:pt idx="4114">
                  <c:v>411.5</c:v>
                </c:pt>
                <c:pt idx="4115">
                  <c:v>411.6</c:v>
                </c:pt>
                <c:pt idx="4116">
                  <c:v>411.7</c:v>
                </c:pt>
                <c:pt idx="4117">
                  <c:v>411.8</c:v>
                </c:pt>
                <c:pt idx="4118">
                  <c:v>411.9</c:v>
                </c:pt>
                <c:pt idx="4119">
                  <c:v>412</c:v>
                </c:pt>
                <c:pt idx="4120">
                  <c:v>412.1</c:v>
                </c:pt>
                <c:pt idx="4121">
                  <c:v>412.2</c:v>
                </c:pt>
                <c:pt idx="4122">
                  <c:v>412.3</c:v>
                </c:pt>
                <c:pt idx="4123">
                  <c:v>412.4</c:v>
                </c:pt>
                <c:pt idx="4124">
                  <c:v>412.5</c:v>
                </c:pt>
                <c:pt idx="4125">
                  <c:v>412.6</c:v>
                </c:pt>
                <c:pt idx="4126">
                  <c:v>412.7</c:v>
                </c:pt>
                <c:pt idx="4127">
                  <c:v>412.8</c:v>
                </c:pt>
                <c:pt idx="4128">
                  <c:v>412.9</c:v>
                </c:pt>
                <c:pt idx="4129">
                  <c:v>413</c:v>
                </c:pt>
                <c:pt idx="4130">
                  <c:v>413.1</c:v>
                </c:pt>
                <c:pt idx="4131">
                  <c:v>413.2</c:v>
                </c:pt>
                <c:pt idx="4132">
                  <c:v>413.3</c:v>
                </c:pt>
                <c:pt idx="4133">
                  <c:v>413.4</c:v>
                </c:pt>
                <c:pt idx="4134">
                  <c:v>413.5</c:v>
                </c:pt>
                <c:pt idx="4135">
                  <c:v>413.6</c:v>
                </c:pt>
                <c:pt idx="4136">
                  <c:v>413.7</c:v>
                </c:pt>
                <c:pt idx="4137">
                  <c:v>413.8</c:v>
                </c:pt>
                <c:pt idx="4138">
                  <c:v>413.9</c:v>
                </c:pt>
                <c:pt idx="4139">
                  <c:v>414</c:v>
                </c:pt>
                <c:pt idx="4140">
                  <c:v>414.1</c:v>
                </c:pt>
                <c:pt idx="4141">
                  <c:v>414.2</c:v>
                </c:pt>
                <c:pt idx="4142">
                  <c:v>414.3</c:v>
                </c:pt>
                <c:pt idx="4143">
                  <c:v>414.4</c:v>
                </c:pt>
                <c:pt idx="4144">
                  <c:v>414.5</c:v>
                </c:pt>
                <c:pt idx="4145">
                  <c:v>414.6</c:v>
                </c:pt>
                <c:pt idx="4146">
                  <c:v>414.7</c:v>
                </c:pt>
                <c:pt idx="4147">
                  <c:v>414.8</c:v>
                </c:pt>
                <c:pt idx="4148">
                  <c:v>414.9</c:v>
                </c:pt>
                <c:pt idx="4149">
                  <c:v>415</c:v>
                </c:pt>
                <c:pt idx="4150">
                  <c:v>415.1</c:v>
                </c:pt>
                <c:pt idx="4151">
                  <c:v>415.2</c:v>
                </c:pt>
                <c:pt idx="4152">
                  <c:v>415.3</c:v>
                </c:pt>
                <c:pt idx="4153">
                  <c:v>415.4</c:v>
                </c:pt>
                <c:pt idx="4154">
                  <c:v>415.5</c:v>
                </c:pt>
                <c:pt idx="4155">
                  <c:v>415.6</c:v>
                </c:pt>
                <c:pt idx="4156">
                  <c:v>415.7</c:v>
                </c:pt>
                <c:pt idx="4157">
                  <c:v>415.8</c:v>
                </c:pt>
                <c:pt idx="4158">
                  <c:v>415.9</c:v>
                </c:pt>
                <c:pt idx="4159">
                  <c:v>416</c:v>
                </c:pt>
                <c:pt idx="4160">
                  <c:v>416.1</c:v>
                </c:pt>
                <c:pt idx="4161">
                  <c:v>416.2</c:v>
                </c:pt>
                <c:pt idx="4162">
                  <c:v>416.3</c:v>
                </c:pt>
                <c:pt idx="4163">
                  <c:v>416.4</c:v>
                </c:pt>
                <c:pt idx="4164">
                  <c:v>416.5</c:v>
                </c:pt>
                <c:pt idx="4165">
                  <c:v>416.6</c:v>
                </c:pt>
                <c:pt idx="4166">
                  <c:v>416.7</c:v>
                </c:pt>
                <c:pt idx="4167">
                  <c:v>416.8</c:v>
                </c:pt>
                <c:pt idx="4168">
                  <c:v>416.9</c:v>
                </c:pt>
                <c:pt idx="4169">
                  <c:v>417</c:v>
                </c:pt>
                <c:pt idx="4170">
                  <c:v>417.1</c:v>
                </c:pt>
                <c:pt idx="4171">
                  <c:v>417.2</c:v>
                </c:pt>
                <c:pt idx="4172">
                  <c:v>417.3</c:v>
                </c:pt>
                <c:pt idx="4173">
                  <c:v>417.4</c:v>
                </c:pt>
                <c:pt idx="4174">
                  <c:v>417.5</c:v>
                </c:pt>
                <c:pt idx="4175">
                  <c:v>417.6</c:v>
                </c:pt>
                <c:pt idx="4176">
                  <c:v>417.7</c:v>
                </c:pt>
                <c:pt idx="4177">
                  <c:v>417.8</c:v>
                </c:pt>
                <c:pt idx="4178">
                  <c:v>417.9</c:v>
                </c:pt>
                <c:pt idx="4179">
                  <c:v>418</c:v>
                </c:pt>
                <c:pt idx="4180">
                  <c:v>418.1</c:v>
                </c:pt>
                <c:pt idx="4181">
                  <c:v>418.2</c:v>
                </c:pt>
                <c:pt idx="4182">
                  <c:v>418.3</c:v>
                </c:pt>
                <c:pt idx="4183">
                  <c:v>418.4</c:v>
                </c:pt>
                <c:pt idx="4184">
                  <c:v>418.5</c:v>
                </c:pt>
                <c:pt idx="4185">
                  <c:v>418.6</c:v>
                </c:pt>
                <c:pt idx="4186">
                  <c:v>418.7</c:v>
                </c:pt>
                <c:pt idx="4187">
                  <c:v>418.8</c:v>
                </c:pt>
                <c:pt idx="4188">
                  <c:v>418.9</c:v>
                </c:pt>
                <c:pt idx="4189">
                  <c:v>419</c:v>
                </c:pt>
                <c:pt idx="4190">
                  <c:v>419.1</c:v>
                </c:pt>
                <c:pt idx="4191">
                  <c:v>419.2</c:v>
                </c:pt>
                <c:pt idx="4192">
                  <c:v>419.3</c:v>
                </c:pt>
                <c:pt idx="4193">
                  <c:v>419.4</c:v>
                </c:pt>
                <c:pt idx="4194">
                  <c:v>419.5</c:v>
                </c:pt>
                <c:pt idx="4195">
                  <c:v>419.6</c:v>
                </c:pt>
                <c:pt idx="4196">
                  <c:v>419.7</c:v>
                </c:pt>
                <c:pt idx="4197">
                  <c:v>419.8</c:v>
                </c:pt>
                <c:pt idx="4198">
                  <c:v>419.9</c:v>
                </c:pt>
                <c:pt idx="4199">
                  <c:v>420</c:v>
                </c:pt>
                <c:pt idx="4200">
                  <c:v>420.1</c:v>
                </c:pt>
                <c:pt idx="4201">
                  <c:v>420.2</c:v>
                </c:pt>
                <c:pt idx="4202">
                  <c:v>420.3</c:v>
                </c:pt>
                <c:pt idx="4203">
                  <c:v>420.4</c:v>
                </c:pt>
                <c:pt idx="4204">
                  <c:v>420.5</c:v>
                </c:pt>
                <c:pt idx="4205">
                  <c:v>420.6</c:v>
                </c:pt>
                <c:pt idx="4206">
                  <c:v>420.7</c:v>
                </c:pt>
                <c:pt idx="4207">
                  <c:v>420.8</c:v>
                </c:pt>
                <c:pt idx="4208">
                  <c:v>420.9</c:v>
                </c:pt>
                <c:pt idx="4209">
                  <c:v>421</c:v>
                </c:pt>
                <c:pt idx="4210">
                  <c:v>421.1</c:v>
                </c:pt>
                <c:pt idx="4211">
                  <c:v>421.2</c:v>
                </c:pt>
                <c:pt idx="4212">
                  <c:v>421.3</c:v>
                </c:pt>
                <c:pt idx="4213">
                  <c:v>421.4</c:v>
                </c:pt>
                <c:pt idx="4214">
                  <c:v>421.5</c:v>
                </c:pt>
                <c:pt idx="4215">
                  <c:v>421.6</c:v>
                </c:pt>
                <c:pt idx="4216">
                  <c:v>421.7</c:v>
                </c:pt>
                <c:pt idx="4217">
                  <c:v>421.8</c:v>
                </c:pt>
                <c:pt idx="4218">
                  <c:v>421.9</c:v>
                </c:pt>
                <c:pt idx="4219">
                  <c:v>422</c:v>
                </c:pt>
                <c:pt idx="4220">
                  <c:v>422.1</c:v>
                </c:pt>
                <c:pt idx="4221">
                  <c:v>422.2</c:v>
                </c:pt>
                <c:pt idx="4222">
                  <c:v>422.3</c:v>
                </c:pt>
                <c:pt idx="4223">
                  <c:v>422.4</c:v>
                </c:pt>
                <c:pt idx="4224">
                  <c:v>422.5</c:v>
                </c:pt>
                <c:pt idx="4225">
                  <c:v>422.6</c:v>
                </c:pt>
                <c:pt idx="4226">
                  <c:v>422.7</c:v>
                </c:pt>
                <c:pt idx="4227">
                  <c:v>422.8</c:v>
                </c:pt>
                <c:pt idx="4228">
                  <c:v>422.9</c:v>
                </c:pt>
                <c:pt idx="4229">
                  <c:v>423</c:v>
                </c:pt>
                <c:pt idx="4230">
                  <c:v>423.1</c:v>
                </c:pt>
                <c:pt idx="4231">
                  <c:v>423.2</c:v>
                </c:pt>
                <c:pt idx="4232">
                  <c:v>423.3</c:v>
                </c:pt>
                <c:pt idx="4233">
                  <c:v>423.4</c:v>
                </c:pt>
                <c:pt idx="4234">
                  <c:v>423.5</c:v>
                </c:pt>
                <c:pt idx="4235">
                  <c:v>423.6</c:v>
                </c:pt>
                <c:pt idx="4236">
                  <c:v>423.7</c:v>
                </c:pt>
                <c:pt idx="4237">
                  <c:v>423.8</c:v>
                </c:pt>
                <c:pt idx="4238">
                  <c:v>423.9</c:v>
                </c:pt>
                <c:pt idx="4239">
                  <c:v>424</c:v>
                </c:pt>
                <c:pt idx="4240">
                  <c:v>424.1</c:v>
                </c:pt>
                <c:pt idx="4241">
                  <c:v>424.2</c:v>
                </c:pt>
                <c:pt idx="4242">
                  <c:v>424.3</c:v>
                </c:pt>
                <c:pt idx="4243">
                  <c:v>424.4</c:v>
                </c:pt>
                <c:pt idx="4244">
                  <c:v>424.5</c:v>
                </c:pt>
                <c:pt idx="4245">
                  <c:v>424.6</c:v>
                </c:pt>
                <c:pt idx="4246">
                  <c:v>424.7</c:v>
                </c:pt>
                <c:pt idx="4247">
                  <c:v>424.8</c:v>
                </c:pt>
                <c:pt idx="4248">
                  <c:v>424.9</c:v>
                </c:pt>
                <c:pt idx="4249">
                  <c:v>425</c:v>
                </c:pt>
                <c:pt idx="4250">
                  <c:v>425.1</c:v>
                </c:pt>
                <c:pt idx="4251">
                  <c:v>425.2</c:v>
                </c:pt>
                <c:pt idx="4252">
                  <c:v>425.3</c:v>
                </c:pt>
                <c:pt idx="4253">
                  <c:v>425.4</c:v>
                </c:pt>
                <c:pt idx="4254">
                  <c:v>425.5</c:v>
                </c:pt>
                <c:pt idx="4255">
                  <c:v>425.6</c:v>
                </c:pt>
                <c:pt idx="4256">
                  <c:v>425.7</c:v>
                </c:pt>
                <c:pt idx="4257">
                  <c:v>425.8</c:v>
                </c:pt>
                <c:pt idx="4258">
                  <c:v>425.9</c:v>
                </c:pt>
                <c:pt idx="4259">
                  <c:v>426</c:v>
                </c:pt>
                <c:pt idx="4260">
                  <c:v>426.1</c:v>
                </c:pt>
                <c:pt idx="4261">
                  <c:v>426.2</c:v>
                </c:pt>
                <c:pt idx="4262">
                  <c:v>426.3</c:v>
                </c:pt>
                <c:pt idx="4263">
                  <c:v>426.4</c:v>
                </c:pt>
                <c:pt idx="4264">
                  <c:v>426.5</c:v>
                </c:pt>
                <c:pt idx="4265">
                  <c:v>426.6</c:v>
                </c:pt>
                <c:pt idx="4266">
                  <c:v>426.7</c:v>
                </c:pt>
                <c:pt idx="4267">
                  <c:v>426.8</c:v>
                </c:pt>
                <c:pt idx="4268">
                  <c:v>426.9</c:v>
                </c:pt>
                <c:pt idx="4269">
                  <c:v>427</c:v>
                </c:pt>
                <c:pt idx="4270">
                  <c:v>427.1</c:v>
                </c:pt>
                <c:pt idx="4271">
                  <c:v>427.2</c:v>
                </c:pt>
                <c:pt idx="4272">
                  <c:v>427.3</c:v>
                </c:pt>
                <c:pt idx="4273">
                  <c:v>427.4</c:v>
                </c:pt>
                <c:pt idx="4274">
                  <c:v>427.5</c:v>
                </c:pt>
                <c:pt idx="4275">
                  <c:v>427.6</c:v>
                </c:pt>
                <c:pt idx="4276">
                  <c:v>427.7</c:v>
                </c:pt>
                <c:pt idx="4277">
                  <c:v>427.8</c:v>
                </c:pt>
                <c:pt idx="4278">
                  <c:v>427.9</c:v>
                </c:pt>
                <c:pt idx="4279">
                  <c:v>428</c:v>
                </c:pt>
                <c:pt idx="4280">
                  <c:v>428.1</c:v>
                </c:pt>
                <c:pt idx="4281">
                  <c:v>428.2</c:v>
                </c:pt>
                <c:pt idx="4282">
                  <c:v>428.3</c:v>
                </c:pt>
                <c:pt idx="4283">
                  <c:v>428.4</c:v>
                </c:pt>
                <c:pt idx="4284">
                  <c:v>428.5</c:v>
                </c:pt>
                <c:pt idx="4285">
                  <c:v>428.6</c:v>
                </c:pt>
                <c:pt idx="4286">
                  <c:v>428.7</c:v>
                </c:pt>
                <c:pt idx="4287">
                  <c:v>428.8</c:v>
                </c:pt>
                <c:pt idx="4288">
                  <c:v>428.9</c:v>
                </c:pt>
                <c:pt idx="4289">
                  <c:v>429</c:v>
                </c:pt>
                <c:pt idx="4290">
                  <c:v>429.1</c:v>
                </c:pt>
                <c:pt idx="4291">
                  <c:v>429.2</c:v>
                </c:pt>
                <c:pt idx="4292">
                  <c:v>429.3</c:v>
                </c:pt>
                <c:pt idx="4293">
                  <c:v>429.4</c:v>
                </c:pt>
                <c:pt idx="4294">
                  <c:v>429.5</c:v>
                </c:pt>
                <c:pt idx="4295">
                  <c:v>429.6</c:v>
                </c:pt>
                <c:pt idx="4296">
                  <c:v>429.7</c:v>
                </c:pt>
                <c:pt idx="4297">
                  <c:v>429.8</c:v>
                </c:pt>
                <c:pt idx="4298">
                  <c:v>429.9</c:v>
                </c:pt>
                <c:pt idx="4299">
                  <c:v>430</c:v>
                </c:pt>
                <c:pt idx="4300">
                  <c:v>430.1</c:v>
                </c:pt>
                <c:pt idx="4301">
                  <c:v>430.2</c:v>
                </c:pt>
                <c:pt idx="4302">
                  <c:v>430.3</c:v>
                </c:pt>
                <c:pt idx="4303">
                  <c:v>430.4</c:v>
                </c:pt>
                <c:pt idx="4304">
                  <c:v>430.5</c:v>
                </c:pt>
                <c:pt idx="4305">
                  <c:v>430.6</c:v>
                </c:pt>
                <c:pt idx="4306">
                  <c:v>430.7</c:v>
                </c:pt>
                <c:pt idx="4307">
                  <c:v>430.8</c:v>
                </c:pt>
                <c:pt idx="4308">
                  <c:v>430.9</c:v>
                </c:pt>
                <c:pt idx="4309">
                  <c:v>431</c:v>
                </c:pt>
                <c:pt idx="4310">
                  <c:v>431.1</c:v>
                </c:pt>
                <c:pt idx="4311">
                  <c:v>431.2</c:v>
                </c:pt>
                <c:pt idx="4312">
                  <c:v>431.3</c:v>
                </c:pt>
                <c:pt idx="4313">
                  <c:v>431.4</c:v>
                </c:pt>
                <c:pt idx="4314">
                  <c:v>431.5</c:v>
                </c:pt>
                <c:pt idx="4315">
                  <c:v>431.6</c:v>
                </c:pt>
                <c:pt idx="4316">
                  <c:v>431.7</c:v>
                </c:pt>
                <c:pt idx="4317">
                  <c:v>431.8</c:v>
                </c:pt>
                <c:pt idx="4318">
                  <c:v>431.9</c:v>
                </c:pt>
                <c:pt idx="4319">
                  <c:v>432</c:v>
                </c:pt>
                <c:pt idx="4320">
                  <c:v>432.1</c:v>
                </c:pt>
                <c:pt idx="4321">
                  <c:v>432.2</c:v>
                </c:pt>
                <c:pt idx="4322">
                  <c:v>432.3</c:v>
                </c:pt>
                <c:pt idx="4323">
                  <c:v>432.4</c:v>
                </c:pt>
                <c:pt idx="4324">
                  <c:v>432.5</c:v>
                </c:pt>
                <c:pt idx="4325">
                  <c:v>432.6</c:v>
                </c:pt>
                <c:pt idx="4326">
                  <c:v>432.7</c:v>
                </c:pt>
                <c:pt idx="4327">
                  <c:v>432.8</c:v>
                </c:pt>
                <c:pt idx="4328">
                  <c:v>432.9</c:v>
                </c:pt>
                <c:pt idx="4329">
                  <c:v>433</c:v>
                </c:pt>
                <c:pt idx="4330">
                  <c:v>433.1</c:v>
                </c:pt>
                <c:pt idx="4331">
                  <c:v>433.2</c:v>
                </c:pt>
                <c:pt idx="4332">
                  <c:v>433.3</c:v>
                </c:pt>
                <c:pt idx="4333">
                  <c:v>433.4</c:v>
                </c:pt>
                <c:pt idx="4334">
                  <c:v>433.5</c:v>
                </c:pt>
                <c:pt idx="4335">
                  <c:v>433.6</c:v>
                </c:pt>
                <c:pt idx="4336">
                  <c:v>433.7</c:v>
                </c:pt>
                <c:pt idx="4337">
                  <c:v>433.8</c:v>
                </c:pt>
                <c:pt idx="4338">
                  <c:v>433.9</c:v>
                </c:pt>
                <c:pt idx="4339">
                  <c:v>434</c:v>
                </c:pt>
                <c:pt idx="4340">
                  <c:v>434.1</c:v>
                </c:pt>
                <c:pt idx="4341">
                  <c:v>434.2</c:v>
                </c:pt>
                <c:pt idx="4342">
                  <c:v>434.3</c:v>
                </c:pt>
                <c:pt idx="4343">
                  <c:v>434.4</c:v>
                </c:pt>
                <c:pt idx="4344">
                  <c:v>434.5</c:v>
                </c:pt>
                <c:pt idx="4345">
                  <c:v>434.6</c:v>
                </c:pt>
                <c:pt idx="4346">
                  <c:v>434.7</c:v>
                </c:pt>
                <c:pt idx="4347">
                  <c:v>434.8</c:v>
                </c:pt>
                <c:pt idx="4348">
                  <c:v>434.9</c:v>
                </c:pt>
                <c:pt idx="4349">
                  <c:v>435</c:v>
                </c:pt>
                <c:pt idx="4350">
                  <c:v>435.1</c:v>
                </c:pt>
                <c:pt idx="4351">
                  <c:v>435.2</c:v>
                </c:pt>
                <c:pt idx="4352">
                  <c:v>435.3</c:v>
                </c:pt>
                <c:pt idx="4353">
                  <c:v>435.4</c:v>
                </c:pt>
                <c:pt idx="4354">
                  <c:v>435.5</c:v>
                </c:pt>
                <c:pt idx="4355">
                  <c:v>435.6</c:v>
                </c:pt>
                <c:pt idx="4356">
                  <c:v>435.7</c:v>
                </c:pt>
                <c:pt idx="4357">
                  <c:v>435.8</c:v>
                </c:pt>
                <c:pt idx="4358">
                  <c:v>435.9</c:v>
                </c:pt>
                <c:pt idx="4359">
                  <c:v>436</c:v>
                </c:pt>
                <c:pt idx="4360">
                  <c:v>436.1</c:v>
                </c:pt>
                <c:pt idx="4361">
                  <c:v>436.2</c:v>
                </c:pt>
                <c:pt idx="4362">
                  <c:v>436.3</c:v>
                </c:pt>
                <c:pt idx="4363">
                  <c:v>436.4</c:v>
                </c:pt>
                <c:pt idx="4364">
                  <c:v>436.5</c:v>
                </c:pt>
                <c:pt idx="4365">
                  <c:v>436.6</c:v>
                </c:pt>
                <c:pt idx="4366">
                  <c:v>436.7</c:v>
                </c:pt>
                <c:pt idx="4367">
                  <c:v>436.8</c:v>
                </c:pt>
                <c:pt idx="4368">
                  <c:v>436.9</c:v>
                </c:pt>
                <c:pt idx="4369">
                  <c:v>437</c:v>
                </c:pt>
                <c:pt idx="4370">
                  <c:v>437.1</c:v>
                </c:pt>
                <c:pt idx="4371">
                  <c:v>437.2</c:v>
                </c:pt>
                <c:pt idx="4372">
                  <c:v>437.3</c:v>
                </c:pt>
                <c:pt idx="4373">
                  <c:v>437.4</c:v>
                </c:pt>
                <c:pt idx="4374">
                  <c:v>437.5</c:v>
                </c:pt>
                <c:pt idx="4375">
                  <c:v>437.6</c:v>
                </c:pt>
                <c:pt idx="4376">
                  <c:v>437.7</c:v>
                </c:pt>
                <c:pt idx="4377">
                  <c:v>437.8</c:v>
                </c:pt>
                <c:pt idx="4378">
                  <c:v>437.9</c:v>
                </c:pt>
                <c:pt idx="4379">
                  <c:v>438</c:v>
                </c:pt>
                <c:pt idx="4380">
                  <c:v>438.1</c:v>
                </c:pt>
                <c:pt idx="4381">
                  <c:v>438.2</c:v>
                </c:pt>
                <c:pt idx="4382">
                  <c:v>438.3</c:v>
                </c:pt>
                <c:pt idx="4383">
                  <c:v>438.4</c:v>
                </c:pt>
                <c:pt idx="4384">
                  <c:v>438.5</c:v>
                </c:pt>
                <c:pt idx="4385">
                  <c:v>438.6</c:v>
                </c:pt>
                <c:pt idx="4386">
                  <c:v>438.7</c:v>
                </c:pt>
                <c:pt idx="4387">
                  <c:v>438.8</c:v>
                </c:pt>
                <c:pt idx="4388">
                  <c:v>438.9</c:v>
                </c:pt>
                <c:pt idx="4389">
                  <c:v>439</c:v>
                </c:pt>
                <c:pt idx="4390">
                  <c:v>439.1</c:v>
                </c:pt>
                <c:pt idx="4391">
                  <c:v>439.2</c:v>
                </c:pt>
                <c:pt idx="4392">
                  <c:v>439.3</c:v>
                </c:pt>
                <c:pt idx="4393">
                  <c:v>439.4</c:v>
                </c:pt>
                <c:pt idx="4394">
                  <c:v>439.5</c:v>
                </c:pt>
                <c:pt idx="4395">
                  <c:v>439.6</c:v>
                </c:pt>
                <c:pt idx="4396">
                  <c:v>439.7</c:v>
                </c:pt>
                <c:pt idx="4397">
                  <c:v>439.8</c:v>
                </c:pt>
                <c:pt idx="4398">
                  <c:v>439.9</c:v>
                </c:pt>
                <c:pt idx="4399">
                  <c:v>440</c:v>
                </c:pt>
                <c:pt idx="4400">
                  <c:v>440.1</c:v>
                </c:pt>
                <c:pt idx="4401">
                  <c:v>440.2</c:v>
                </c:pt>
                <c:pt idx="4402">
                  <c:v>440.3</c:v>
                </c:pt>
                <c:pt idx="4403">
                  <c:v>440.4</c:v>
                </c:pt>
                <c:pt idx="4404">
                  <c:v>440.5</c:v>
                </c:pt>
                <c:pt idx="4405">
                  <c:v>440.6</c:v>
                </c:pt>
                <c:pt idx="4406">
                  <c:v>440.7</c:v>
                </c:pt>
                <c:pt idx="4407">
                  <c:v>440.8</c:v>
                </c:pt>
                <c:pt idx="4408">
                  <c:v>440.9</c:v>
                </c:pt>
                <c:pt idx="4409">
                  <c:v>441</c:v>
                </c:pt>
                <c:pt idx="4410">
                  <c:v>441.1</c:v>
                </c:pt>
                <c:pt idx="4411">
                  <c:v>441.2</c:v>
                </c:pt>
                <c:pt idx="4412">
                  <c:v>441.3</c:v>
                </c:pt>
                <c:pt idx="4413">
                  <c:v>441.4</c:v>
                </c:pt>
                <c:pt idx="4414">
                  <c:v>441.5</c:v>
                </c:pt>
                <c:pt idx="4415">
                  <c:v>441.6</c:v>
                </c:pt>
                <c:pt idx="4416">
                  <c:v>441.7</c:v>
                </c:pt>
                <c:pt idx="4417">
                  <c:v>441.8</c:v>
                </c:pt>
                <c:pt idx="4418">
                  <c:v>441.9</c:v>
                </c:pt>
                <c:pt idx="4419">
                  <c:v>442</c:v>
                </c:pt>
                <c:pt idx="4420">
                  <c:v>442.1</c:v>
                </c:pt>
                <c:pt idx="4421">
                  <c:v>442.2</c:v>
                </c:pt>
                <c:pt idx="4422">
                  <c:v>442.3</c:v>
                </c:pt>
                <c:pt idx="4423">
                  <c:v>442.4</c:v>
                </c:pt>
                <c:pt idx="4424">
                  <c:v>442.5</c:v>
                </c:pt>
                <c:pt idx="4425">
                  <c:v>442.6</c:v>
                </c:pt>
                <c:pt idx="4426">
                  <c:v>442.7</c:v>
                </c:pt>
                <c:pt idx="4427">
                  <c:v>442.8</c:v>
                </c:pt>
                <c:pt idx="4428">
                  <c:v>442.9</c:v>
                </c:pt>
                <c:pt idx="4429">
                  <c:v>443</c:v>
                </c:pt>
                <c:pt idx="4430">
                  <c:v>443.1</c:v>
                </c:pt>
                <c:pt idx="4431">
                  <c:v>443.2</c:v>
                </c:pt>
                <c:pt idx="4432">
                  <c:v>443.3</c:v>
                </c:pt>
                <c:pt idx="4433">
                  <c:v>443.4</c:v>
                </c:pt>
                <c:pt idx="4434">
                  <c:v>443.5</c:v>
                </c:pt>
                <c:pt idx="4435">
                  <c:v>443.6</c:v>
                </c:pt>
                <c:pt idx="4436">
                  <c:v>443.7</c:v>
                </c:pt>
                <c:pt idx="4437">
                  <c:v>443.8</c:v>
                </c:pt>
                <c:pt idx="4438">
                  <c:v>443.9</c:v>
                </c:pt>
                <c:pt idx="4439">
                  <c:v>444</c:v>
                </c:pt>
                <c:pt idx="4440">
                  <c:v>444.1</c:v>
                </c:pt>
                <c:pt idx="4441">
                  <c:v>444.2</c:v>
                </c:pt>
                <c:pt idx="4442">
                  <c:v>444.3</c:v>
                </c:pt>
                <c:pt idx="4443">
                  <c:v>444.4</c:v>
                </c:pt>
                <c:pt idx="4444">
                  <c:v>444.5</c:v>
                </c:pt>
                <c:pt idx="4445">
                  <c:v>444.6</c:v>
                </c:pt>
                <c:pt idx="4446">
                  <c:v>444.7</c:v>
                </c:pt>
                <c:pt idx="4447">
                  <c:v>444.8</c:v>
                </c:pt>
                <c:pt idx="4448">
                  <c:v>444.9</c:v>
                </c:pt>
                <c:pt idx="4449">
                  <c:v>445</c:v>
                </c:pt>
                <c:pt idx="4450">
                  <c:v>445.1</c:v>
                </c:pt>
                <c:pt idx="4451">
                  <c:v>445.2</c:v>
                </c:pt>
                <c:pt idx="4452">
                  <c:v>445.3</c:v>
                </c:pt>
                <c:pt idx="4453">
                  <c:v>445.4</c:v>
                </c:pt>
                <c:pt idx="4454">
                  <c:v>445.5</c:v>
                </c:pt>
                <c:pt idx="4455">
                  <c:v>445.6</c:v>
                </c:pt>
                <c:pt idx="4456">
                  <c:v>445.7</c:v>
                </c:pt>
                <c:pt idx="4457">
                  <c:v>445.8</c:v>
                </c:pt>
                <c:pt idx="4458">
                  <c:v>445.9</c:v>
                </c:pt>
                <c:pt idx="4459">
                  <c:v>446</c:v>
                </c:pt>
                <c:pt idx="4460">
                  <c:v>446.1</c:v>
                </c:pt>
                <c:pt idx="4461">
                  <c:v>446.2</c:v>
                </c:pt>
                <c:pt idx="4462">
                  <c:v>446.3</c:v>
                </c:pt>
                <c:pt idx="4463">
                  <c:v>446.4</c:v>
                </c:pt>
                <c:pt idx="4464">
                  <c:v>446.5</c:v>
                </c:pt>
                <c:pt idx="4465">
                  <c:v>446.6</c:v>
                </c:pt>
                <c:pt idx="4466">
                  <c:v>446.7</c:v>
                </c:pt>
                <c:pt idx="4467">
                  <c:v>446.8</c:v>
                </c:pt>
                <c:pt idx="4468">
                  <c:v>446.9</c:v>
                </c:pt>
                <c:pt idx="4469">
                  <c:v>447</c:v>
                </c:pt>
                <c:pt idx="4470">
                  <c:v>447.1</c:v>
                </c:pt>
                <c:pt idx="4471">
                  <c:v>447.2</c:v>
                </c:pt>
                <c:pt idx="4472">
                  <c:v>447.3</c:v>
                </c:pt>
                <c:pt idx="4473">
                  <c:v>447.4</c:v>
                </c:pt>
                <c:pt idx="4474">
                  <c:v>447.5</c:v>
                </c:pt>
                <c:pt idx="4475">
                  <c:v>447.6</c:v>
                </c:pt>
                <c:pt idx="4476">
                  <c:v>447.7</c:v>
                </c:pt>
                <c:pt idx="4477">
                  <c:v>447.8</c:v>
                </c:pt>
                <c:pt idx="4478">
                  <c:v>447.9</c:v>
                </c:pt>
                <c:pt idx="4479">
                  <c:v>448</c:v>
                </c:pt>
                <c:pt idx="4480">
                  <c:v>448.1</c:v>
                </c:pt>
                <c:pt idx="4481">
                  <c:v>448.2</c:v>
                </c:pt>
                <c:pt idx="4482">
                  <c:v>448.3</c:v>
                </c:pt>
                <c:pt idx="4483">
                  <c:v>448.4</c:v>
                </c:pt>
                <c:pt idx="4484">
                  <c:v>448.5</c:v>
                </c:pt>
                <c:pt idx="4485">
                  <c:v>448.6</c:v>
                </c:pt>
                <c:pt idx="4486">
                  <c:v>448.7</c:v>
                </c:pt>
                <c:pt idx="4487">
                  <c:v>448.8</c:v>
                </c:pt>
                <c:pt idx="4488">
                  <c:v>448.9</c:v>
                </c:pt>
                <c:pt idx="4489">
                  <c:v>449</c:v>
                </c:pt>
                <c:pt idx="4490">
                  <c:v>449.1</c:v>
                </c:pt>
                <c:pt idx="4491">
                  <c:v>449.2</c:v>
                </c:pt>
                <c:pt idx="4492">
                  <c:v>449.3</c:v>
                </c:pt>
                <c:pt idx="4493">
                  <c:v>449.4</c:v>
                </c:pt>
                <c:pt idx="4494">
                  <c:v>449.5</c:v>
                </c:pt>
                <c:pt idx="4495">
                  <c:v>449.6</c:v>
                </c:pt>
                <c:pt idx="4496">
                  <c:v>449.7</c:v>
                </c:pt>
                <c:pt idx="4497">
                  <c:v>449.8</c:v>
                </c:pt>
                <c:pt idx="4498">
                  <c:v>449.9</c:v>
                </c:pt>
                <c:pt idx="4499">
                  <c:v>450</c:v>
                </c:pt>
                <c:pt idx="4500">
                  <c:v>450.1</c:v>
                </c:pt>
                <c:pt idx="4501">
                  <c:v>450.2</c:v>
                </c:pt>
                <c:pt idx="4502">
                  <c:v>450.3</c:v>
                </c:pt>
                <c:pt idx="4503">
                  <c:v>450.4</c:v>
                </c:pt>
                <c:pt idx="4504">
                  <c:v>450.5</c:v>
                </c:pt>
                <c:pt idx="4505">
                  <c:v>450.6</c:v>
                </c:pt>
                <c:pt idx="4506">
                  <c:v>450.7</c:v>
                </c:pt>
                <c:pt idx="4507">
                  <c:v>450.8</c:v>
                </c:pt>
                <c:pt idx="4508">
                  <c:v>450.9</c:v>
                </c:pt>
                <c:pt idx="4509">
                  <c:v>451</c:v>
                </c:pt>
                <c:pt idx="4510">
                  <c:v>451.1</c:v>
                </c:pt>
                <c:pt idx="4511">
                  <c:v>451.2</c:v>
                </c:pt>
                <c:pt idx="4512">
                  <c:v>451.3</c:v>
                </c:pt>
                <c:pt idx="4513">
                  <c:v>451.4</c:v>
                </c:pt>
                <c:pt idx="4514">
                  <c:v>451.5</c:v>
                </c:pt>
                <c:pt idx="4515">
                  <c:v>451.6</c:v>
                </c:pt>
                <c:pt idx="4516">
                  <c:v>451.7</c:v>
                </c:pt>
                <c:pt idx="4517">
                  <c:v>451.8</c:v>
                </c:pt>
                <c:pt idx="4518">
                  <c:v>451.9</c:v>
                </c:pt>
                <c:pt idx="4519">
                  <c:v>452</c:v>
                </c:pt>
                <c:pt idx="4520">
                  <c:v>452.1</c:v>
                </c:pt>
                <c:pt idx="4521">
                  <c:v>452.2</c:v>
                </c:pt>
                <c:pt idx="4522">
                  <c:v>452.3</c:v>
                </c:pt>
                <c:pt idx="4523">
                  <c:v>452.4</c:v>
                </c:pt>
                <c:pt idx="4524">
                  <c:v>452.5</c:v>
                </c:pt>
                <c:pt idx="4525">
                  <c:v>452.6</c:v>
                </c:pt>
                <c:pt idx="4526">
                  <c:v>452.7</c:v>
                </c:pt>
                <c:pt idx="4527">
                  <c:v>452.8</c:v>
                </c:pt>
                <c:pt idx="4528">
                  <c:v>452.9</c:v>
                </c:pt>
                <c:pt idx="4529">
                  <c:v>453</c:v>
                </c:pt>
                <c:pt idx="4530">
                  <c:v>453.1</c:v>
                </c:pt>
                <c:pt idx="4531">
                  <c:v>453.2</c:v>
                </c:pt>
                <c:pt idx="4532">
                  <c:v>453.3</c:v>
                </c:pt>
                <c:pt idx="4533">
                  <c:v>453.4</c:v>
                </c:pt>
                <c:pt idx="4534">
                  <c:v>453.5</c:v>
                </c:pt>
                <c:pt idx="4535">
                  <c:v>453.6</c:v>
                </c:pt>
                <c:pt idx="4536">
                  <c:v>453.7</c:v>
                </c:pt>
                <c:pt idx="4537">
                  <c:v>453.8</c:v>
                </c:pt>
                <c:pt idx="4538">
                  <c:v>453.9</c:v>
                </c:pt>
                <c:pt idx="4539">
                  <c:v>454</c:v>
                </c:pt>
                <c:pt idx="4540">
                  <c:v>454.1</c:v>
                </c:pt>
                <c:pt idx="4541">
                  <c:v>454.2</c:v>
                </c:pt>
                <c:pt idx="4542">
                  <c:v>454.3</c:v>
                </c:pt>
                <c:pt idx="4543">
                  <c:v>454.4</c:v>
                </c:pt>
                <c:pt idx="4544">
                  <c:v>454.5</c:v>
                </c:pt>
                <c:pt idx="4545">
                  <c:v>454.6</c:v>
                </c:pt>
                <c:pt idx="4546">
                  <c:v>454.7</c:v>
                </c:pt>
                <c:pt idx="4547">
                  <c:v>454.8</c:v>
                </c:pt>
                <c:pt idx="4548">
                  <c:v>454.9</c:v>
                </c:pt>
                <c:pt idx="4549">
                  <c:v>455</c:v>
                </c:pt>
                <c:pt idx="4550">
                  <c:v>455.1</c:v>
                </c:pt>
                <c:pt idx="4551">
                  <c:v>455.2</c:v>
                </c:pt>
                <c:pt idx="4552">
                  <c:v>455.3</c:v>
                </c:pt>
                <c:pt idx="4553">
                  <c:v>455.4</c:v>
                </c:pt>
                <c:pt idx="4554">
                  <c:v>455.5</c:v>
                </c:pt>
                <c:pt idx="4555">
                  <c:v>455.6</c:v>
                </c:pt>
                <c:pt idx="4556">
                  <c:v>455.7</c:v>
                </c:pt>
                <c:pt idx="4557">
                  <c:v>455.8</c:v>
                </c:pt>
                <c:pt idx="4558">
                  <c:v>455.9</c:v>
                </c:pt>
                <c:pt idx="4559">
                  <c:v>456</c:v>
                </c:pt>
                <c:pt idx="4560">
                  <c:v>456.1</c:v>
                </c:pt>
                <c:pt idx="4561">
                  <c:v>456.2</c:v>
                </c:pt>
                <c:pt idx="4562">
                  <c:v>456.3</c:v>
                </c:pt>
                <c:pt idx="4563">
                  <c:v>456.4</c:v>
                </c:pt>
                <c:pt idx="4564">
                  <c:v>456.5</c:v>
                </c:pt>
                <c:pt idx="4565">
                  <c:v>456.6</c:v>
                </c:pt>
                <c:pt idx="4566">
                  <c:v>456.7</c:v>
                </c:pt>
                <c:pt idx="4567">
                  <c:v>456.8</c:v>
                </c:pt>
                <c:pt idx="4568">
                  <c:v>456.9</c:v>
                </c:pt>
                <c:pt idx="4569">
                  <c:v>457</c:v>
                </c:pt>
                <c:pt idx="4570">
                  <c:v>457.1</c:v>
                </c:pt>
                <c:pt idx="4571">
                  <c:v>457.2</c:v>
                </c:pt>
                <c:pt idx="4572">
                  <c:v>457.3</c:v>
                </c:pt>
                <c:pt idx="4573">
                  <c:v>457.4</c:v>
                </c:pt>
                <c:pt idx="4574">
                  <c:v>457.5</c:v>
                </c:pt>
                <c:pt idx="4575">
                  <c:v>457.6</c:v>
                </c:pt>
                <c:pt idx="4576">
                  <c:v>457.7</c:v>
                </c:pt>
                <c:pt idx="4577">
                  <c:v>457.8</c:v>
                </c:pt>
                <c:pt idx="4578">
                  <c:v>457.9</c:v>
                </c:pt>
                <c:pt idx="4579">
                  <c:v>458</c:v>
                </c:pt>
                <c:pt idx="4580">
                  <c:v>458.1</c:v>
                </c:pt>
                <c:pt idx="4581">
                  <c:v>458.2</c:v>
                </c:pt>
                <c:pt idx="4582">
                  <c:v>458.3</c:v>
                </c:pt>
                <c:pt idx="4583">
                  <c:v>458.4</c:v>
                </c:pt>
                <c:pt idx="4584">
                  <c:v>458.5</c:v>
                </c:pt>
                <c:pt idx="4585">
                  <c:v>458.6</c:v>
                </c:pt>
                <c:pt idx="4586">
                  <c:v>458.7</c:v>
                </c:pt>
                <c:pt idx="4587">
                  <c:v>458.8</c:v>
                </c:pt>
                <c:pt idx="4588">
                  <c:v>458.9</c:v>
                </c:pt>
                <c:pt idx="4589">
                  <c:v>459</c:v>
                </c:pt>
                <c:pt idx="4590">
                  <c:v>459.1</c:v>
                </c:pt>
                <c:pt idx="4591">
                  <c:v>459.2</c:v>
                </c:pt>
                <c:pt idx="4592">
                  <c:v>459.3</c:v>
                </c:pt>
                <c:pt idx="4593">
                  <c:v>459.4</c:v>
                </c:pt>
                <c:pt idx="4594">
                  <c:v>459.5</c:v>
                </c:pt>
                <c:pt idx="4595">
                  <c:v>459.6</c:v>
                </c:pt>
                <c:pt idx="4596">
                  <c:v>459.7</c:v>
                </c:pt>
                <c:pt idx="4597">
                  <c:v>459.8</c:v>
                </c:pt>
                <c:pt idx="4598">
                  <c:v>459.9</c:v>
                </c:pt>
                <c:pt idx="4599">
                  <c:v>460</c:v>
                </c:pt>
                <c:pt idx="4600">
                  <c:v>460.1</c:v>
                </c:pt>
                <c:pt idx="4601">
                  <c:v>460.2</c:v>
                </c:pt>
                <c:pt idx="4602">
                  <c:v>460.3</c:v>
                </c:pt>
                <c:pt idx="4603">
                  <c:v>460.4</c:v>
                </c:pt>
                <c:pt idx="4604">
                  <c:v>460.5</c:v>
                </c:pt>
                <c:pt idx="4605">
                  <c:v>460.6</c:v>
                </c:pt>
                <c:pt idx="4606">
                  <c:v>460.7</c:v>
                </c:pt>
                <c:pt idx="4607">
                  <c:v>460.8</c:v>
                </c:pt>
                <c:pt idx="4608">
                  <c:v>460.9</c:v>
                </c:pt>
                <c:pt idx="4609">
                  <c:v>461</c:v>
                </c:pt>
                <c:pt idx="4610">
                  <c:v>461.1</c:v>
                </c:pt>
                <c:pt idx="4611">
                  <c:v>461.2</c:v>
                </c:pt>
                <c:pt idx="4612">
                  <c:v>461.3</c:v>
                </c:pt>
                <c:pt idx="4613">
                  <c:v>461.4</c:v>
                </c:pt>
                <c:pt idx="4614">
                  <c:v>461.5</c:v>
                </c:pt>
                <c:pt idx="4615">
                  <c:v>461.6</c:v>
                </c:pt>
                <c:pt idx="4616">
                  <c:v>461.7</c:v>
                </c:pt>
                <c:pt idx="4617">
                  <c:v>461.8</c:v>
                </c:pt>
                <c:pt idx="4618">
                  <c:v>461.9</c:v>
                </c:pt>
                <c:pt idx="4619">
                  <c:v>462</c:v>
                </c:pt>
                <c:pt idx="4620">
                  <c:v>462.1</c:v>
                </c:pt>
                <c:pt idx="4621">
                  <c:v>462.2</c:v>
                </c:pt>
                <c:pt idx="4622">
                  <c:v>462.3</c:v>
                </c:pt>
                <c:pt idx="4623">
                  <c:v>462.4</c:v>
                </c:pt>
                <c:pt idx="4624">
                  <c:v>462.5</c:v>
                </c:pt>
                <c:pt idx="4625">
                  <c:v>462.6</c:v>
                </c:pt>
                <c:pt idx="4626">
                  <c:v>462.7</c:v>
                </c:pt>
                <c:pt idx="4627">
                  <c:v>462.8</c:v>
                </c:pt>
                <c:pt idx="4628">
                  <c:v>462.9</c:v>
                </c:pt>
                <c:pt idx="4629">
                  <c:v>463</c:v>
                </c:pt>
                <c:pt idx="4630">
                  <c:v>463.1</c:v>
                </c:pt>
                <c:pt idx="4631">
                  <c:v>463.2</c:v>
                </c:pt>
                <c:pt idx="4632">
                  <c:v>463.3</c:v>
                </c:pt>
                <c:pt idx="4633">
                  <c:v>463.4</c:v>
                </c:pt>
                <c:pt idx="4634">
                  <c:v>463.5</c:v>
                </c:pt>
                <c:pt idx="4635">
                  <c:v>463.6</c:v>
                </c:pt>
                <c:pt idx="4636">
                  <c:v>463.7</c:v>
                </c:pt>
                <c:pt idx="4637">
                  <c:v>463.8</c:v>
                </c:pt>
                <c:pt idx="4638">
                  <c:v>463.9</c:v>
                </c:pt>
                <c:pt idx="4639">
                  <c:v>464</c:v>
                </c:pt>
                <c:pt idx="4640">
                  <c:v>464.1</c:v>
                </c:pt>
                <c:pt idx="4641">
                  <c:v>464.2</c:v>
                </c:pt>
                <c:pt idx="4642">
                  <c:v>464.3</c:v>
                </c:pt>
                <c:pt idx="4643">
                  <c:v>464.4</c:v>
                </c:pt>
                <c:pt idx="4644">
                  <c:v>464.5</c:v>
                </c:pt>
                <c:pt idx="4645">
                  <c:v>464.6</c:v>
                </c:pt>
                <c:pt idx="4646">
                  <c:v>464.7</c:v>
                </c:pt>
                <c:pt idx="4647">
                  <c:v>464.8</c:v>
                </c:pt>
                <c:pt idx="4648">
                  <c:v>464.9</c:v>
                </c:pt>
                <c:pt idx="4649">
                  <c:v>465</c:v>
                </c:pt>
                <c:pt idx="4650">
                  <c:v>465.1</c:v>
                </c:pt>
                <c:pt idx="4651">
                  <c:v>465.2</c:v>
                </c:pt>
                <c:pt idx="4652">
                  <c:v>465.3</c:v>
                </c:pt>
                <c:pt idx="4653">
                  <c:v>465.4</c:v>
                </c:pt>
                <c:pt idx="4654">
                  <c:v>465.5</c:v>
                </c:pt>
                <c:pt idx="4655">
                  <c:v>465.6</c:v>
                </c:pt>
                <c:pt idx="4656">
                  <c:v>465.7</c:v>
                </c:pt>
                <c:pt idx="4657">
                  <c:v>465.8</c:v>
                </c:pt>
                <c:pt idx="4658">
                  <c:v>465.9</c:v>
                </c:pt>
                <c:pt idx="4659">
                  <c:v>466</c:v>
                </c:pt>
                <c:pt idx="4660">
                  <c:v>466.1</c:v>
                </c:pt>
                <c:pt idx="4661">
                  <c:v>466.2</c:v>
                </c:pt>
                <c:pt idx="4662">
                  <c:v>466.3</c:v>
                </c:pt>
                <c:pt idx="4663">
                  <c:v>466.4</c:v>
                </c:pt>
                <c:pt idx="4664">
                  <c:v>466.5</c:v>
                </c:pt>
                <c:pt idx="4665">
                  <c:v>466.6</c:v>
                </c:pt>
                <c:pt idx="4666">
                  <c:v>466.7</c:v>
                </c:pt>
                <c:pt idx="4667">
                  <c:v>466.8</c:v>
                </c:pt>
                <c:pt idx="4668">
                  <c:v>466.9</c:v>
                </c:pt>
                <c:pt idx="4669">
                  <c:v>467</c:v>
                </c:pt>
                <c:pt idx="4670">
                  <c:v>467.1</c:v>
                </c:pt>
                <c:pt idx="4671">
                  <c:v>467.2</c:v>
                </c:pt>
                <c:pt idx="4672">
                  <c:v>467.3</c:v>
                </c:pt>
                <c:pt idx="4673">
                  <c:v>467.4</c:v>
                </c:pt>
                <c:pt idx="4674">
                  <c:v>467.5</c:v>
                </c:pt>
                <c:pt idx="4675">
                  <c:v>467.6</c:v>
                </c:pt>
                <c:pt idx="4676">
                  <c:v>467.7</c:v>
                </c:pt>
                <c:pt idx="4677">
                  <c:v>467.8</c:v>
                </c:pt>
                <c:pt idx="4678">
                  <c:v>467.9</c:v>
                </c:pt>
                <c:pt idx="4679">
                  <c:v>468</c:v>
                </c:pt>
                <c:pt idx="4680">
                  <c:v>468.1</c:v>
                </c:pt>
                <c:pt idx="4681">
                  <c:v>468.2</c:v>
                </c:pt>
                <c:pt idx="4682">
                  <c:v>468.3</c:v>
                </c:pt>
                <c:pt idx="4683">
                  <c:v>468.4</c:v>
                </c:pt>
                <c:pt idx="4684">
                  <c:v>468.5</c:v>
                </c:pt>
                <c:pt idx="4685">
                  <c:v>468.6</c:v>
                </c:pt>
                <c:pt idx="4686">
                  <c:v>468.7</c:v>
                </c:pt>
                <c:pt idx="4687">
                  <c:v>468.8</c:v>
                </c:pt>
                <c:pt idx="4688">
                  <c:v>468.9</c:v>
                </c:pt>
                <c:pt idx="4689">
                  <c:v>469</c:v>
                </c:pt>
                <c:pt idx="4690">
                  <c:v>469.1</c:v>
                </c:pt>
                <c:pt idx="4691">
                  <c:v>469.2</c:v>
                </c:pt>
                <c:pt idx="4692">
                  <c:v>469.3</c:v>
                </c:pt>
                <c:pt idx="4693">
                  <c:v>469.4</c:v>
                </c:pt>
                <c:pt idx="4694">
                  <c:v>469.5</c:v>
                </c:pt>
                <c:pt idx="4695">
                  <c:v>469.6</c:v>
                </c:pt>
                <c:pt idx="4696">
                  <c:v>469.7</c:v>
                </c:pt>
                <c:pt idx="4697">
                  <c:v>469.8</c:v>
                </c:pt>
                <c:pt idx="4698">
                  <c:v>469.9</c:v>
                </c:pt>
                <c:pt idx="4699">
                  <c:v>470</c:v>
                </c:pt>
                <c:pt idx="4700">
                  <c:v>470.1</c:v>
                </c:pt>
                <c:pt idx="4701">
                  <c:v>470.2</c:v>
                </c:pt>
                <c:pt idx="4702">
                  <c:v>470.3</c:v>
                </c:pt>
                <c:pt idx="4703">
                  <c:v>470.4</c:v>
                </c:pt>
                <c:pt idx="4704">
                  <c:v>470.5</c:v>
                </c:pt>
                <c:pt idx="4705">
                  <c:v>470.6</c:v>
                </c:pt>
                <c:pt idx="4706">
                  <c:v>470.7</c:v>
                </c:pt>
                <c:pt idx="4707">
                  <c:v>470.8</c:v>
                </c:pt>
                <c:pt idx="4708">
                  <c:v>470.9</c:v>
                </c:pt>
                <c:pt idx="4709">
                  <c:v>471</c:v>
                </c:pt>
                <c:pt idx="4710">
                  <c:v>471.1</c:v>
                </c:pt>
                <c:pt idx="4711">
                  <c:v>471.2</c:v>
                </c:pt>
                <c:pt idx="4712">
                  <c:v>471.3</c:v>
                </c:pt>
                <c:pt idx="4713">
                  <c:v>471.4</c:v>
                </c:pt>
                <c:pt idx="4714">
                  <c:v>471.5</c:v>
                </c:pt>
                <c:pt idx="4715">
                  <c:v>471.6</c:v>
                </c:pt>
                <c:pt idx="4716">
                  <c:v>471.7</c:v>
                </c:pt>
                <c:pt idx="4717">
                  <c:v>471.8</c:v>
                </c:pt>
                <c:pt idx="4718">
                  <c:v>471.9</c:v>
                </c:pt>
                <c:pt idx="4719">
                  <c:v>472</c:v>
                </c:pt>
                <c:pt idx="4720">
                  <c:v>472.1</c:v>
                </c:pt>
                <c:pt idx="4721">
                  <c:v>472.2</c:v>
                </c:pt>
                <c:pt idx="4722">
                  <c:v>472.3</c:v>
                </c:pt>
                <c:pt idx="4723">
                  <c:v>472.4</c:v>
                </c:pt>
                <c:pt idx="4724">
                  <c:v>472.5</c:v>
                </c:pt>
                <c:pt idx="4725">
                  <c:v>472.6</c:v>
                </c:pt>
                <c:pt idx="4726">
                  <c:v>472.7</c:v>
                </c:pt>
                <c:pt idx="4727">
                  <c:v>472.8</c:v>
                </c:pt>
                <c:pt idx="4728">
                  <c:v>472.9</c:v>
                </c:pt>
                <c:pt idx="4729">
                  <c:v>473</c:v>
                </c:pt>
                <c:pt idx="4730">
                  <c:v>473.1</c:v>
                </c:pt>
                <c:pt idx="4731">
                  <c:v>473.2</c:v>
                </c:pt>
                <c:pt idx="4732">
                  <c:v>473.3</c:v>
                </c:pt>
                <c:pt idx="4733">
                  <c:v>473.4</c:v>
                </c:pt>
                <c:pt idx="4734">
                  <c:v>473.5</c:v>
                </c:pt>
                <c:pt idx="4735">
                  <c:v>473.6</c:v>
                </c:pt>
                <c:pt idx="4736">
                  <c:v>473.7</c:v>
                </c:pt>
                <c:pt idx="4737">
                  <c:v>473.8</c:v>
                </c:pt>
                <c:pt idx="4738">
                  <c:v>473.9</c:v>
                </c:pt>
                <c:pt idx="4739">
                  <c:v>474</c:v>
                </c:pt>
                <c:pt idx="4740">
                  <c:v>474.1</c:v>
                </c:pt>
                <c:pt idx="4741">
                  <c:v>474.2</c:v>
                </c:pt>
                <c:pt idx="4742">
                  <c:v>474.3</c:v>
                </c:pt>
                <c:pt idx="4743">
                  <c:v>474.4</c:v>
                </c:pt>
                <c:pt idx="4744">
                  <c:v>474.5</c:v>
                </c:pt>
                <c:pt idx="4745">
                  <c:v>474.6</c:v>
                </c:pt>
                <c:pt idx="4746">
                  <c:v>474.7</c:v>
                </c:pt>
                <c:pt idx="4747">
                  <c:v>474.8</c:v>
                </c:pt>
                <c:pt idx="4748">
                  <c:v>474.9</c:v>
                </c:pt>
                <c:pt idx="4749">
                  <c:v>475</c:v>
                </c:pt>
                <c:pt idx="4750">
                  <c:v>475.1</c:v>
                </c:pt>
                <c:pt idx="4751">
                  <c:v>475.2</c:v>
                </c:pt>
                <c:pt idx="4752">
                  <c:v>475.3</c:v>
                </c:pt>
                <c:pt idx="4753">
                  <c:v>475.4</c:v>
                </c:pt>
                <c:pt idx="4754">
                  <c:v>475.5</c:v>
                </c:pt>
                <c:pt idx="4755">
                  <c:v>475.6</c:v>
                </c:pt>
                <c:pt idx="4756">
                  <c:v>475.7</c:v>
                </c:pt>
                <c:pt idx="4757">
                  <c:v>475.8</c:v>
                </c:pt>
                <c:pt idx="4758">
                  <c:v>475.9</c:v>
                </c:pt>
                <c:pt idx="4759">
                  <c:v>476</c:v>
                </c:pt>
                <c:pt idx="4760">
                  <c:v>476.1</c:v>
                </c:pt>
                <c:pt idx="4761">
                  <c:v>476.2</c:v>
                </c:pt>
                <c:pt idx="4762">
                  <c:v>476.3</c:v>
                </c:pt>
                <c:pt idx="4763">
                  <c:v>476.4</c:v>
                </c:pt>
                <c:pt idx="4764">
                  <c:v>476.5</c:v>
                </c:pt>
                <c:pt idx="4765">
                  <c:v>476.6</c:v>
                </c:pt>
                <c:pt idx="4766">
                  <c:v>476.7</c:v>
                </c:pt>
                <c:pt idx="4767">
                  <c:v>476.8</c:v>
                </c:pt>
                <c:pt idx="4768">
                  <c:v>476.9</c:v>
                </c:pt>
                <c:pt idx="4769">
                  <c:v>477</c:v>
                </c:pt>
                <c:pt idx="4770">
                  <c:v>477.1</c:v>
                </c:pt>
                <c:pt idx="4771">
                  <c:v>477.2</c:v>
                </c:pt>
                <c:pt idx="4772">
                  <c:v>477.3</c:v>
                </c:pt>
                <c:pt idx="4773">
                  <c:v>477.4</c:v>
                </c:pt>
                <c:pt idx="4774">
                  <c:v>477.5</c:v>
                </c:pt>
                <c:pt idx="4775">
                  <c:v>477.6</c:v>
                </c:pt>
                <c:pt idx="4776">
                  <c:v>477.7</c:v>
                </c:pt>
                <c:pt idx="4777">
                  <c:v>477.8</c:v>
                </c:pt>
                <c:pt idx="4778">
                  <c:v>477.9</c:v>
                </c:pt>
                <c:pt idx="4779">
                  <c:v>478</c:v>
                </c:pt>
                <c:pt idx="4780">
                  <c:v>478.1</c:v>
                </c:pt>
                <c:pt idx="4781">
                  <c:v>478.2</c:v>
                </c:pt>
                <c:pt idx="4782">
                  <c:v>478.3</c:v>
                </c:pt>
                <c:pt idx="4783">
                  <c:v>478.4</c:v>
                </c:pt>
                <c:pt idx="4784">
                  <c:v>478.5</c:v>
                </c:pt>
                <c:pt idx="4785">
                  <c:v>478.6</c:v>
                </c:pt>
                <c:pt idx="4786">
                  <c:v>478.7</c:v>
                </c:pt>
                <c:pt idx="4787">
                  <c:v>478.8</c:v>
                </c:pt>
                <c:pt idx="4788">
                  <c:v>478.9</c:v>
                </c:pt>
                <c:pt idx="4789">
                  <c:v>479</c:v>
                </c:pt>
                <c:pt idx="4790">
                  <c:v>479.1</c:v>
                </c:pt>
                <c:pt idx="4791">
                  <c:v>479.2</c:v>
                </c:pt>
                <c:pt idx="4792">
                  <c:v>479.3</c:v>
                </c:pt>
                <c:pt idx="4793">
                  <c:v>479.4</c:v>
                </c:pt>
                <c:pt idx="4794">
                  <c:v>479.5</c:v>
                </c:pt>
                <c:pt idx="4795">
                  <c:v>479.6</c:v>
                </c:pt>
                <c:pt idx="4796">
                  <c:v>479.7</c:v>
                </c:pt>
                <c:pt idx="4797">
                  <c:v>479.8</c:v>
                </c:pt>
                <c:pt idx="4798">
                  <c:v>479.9</c:v>
                </c:pt>
                <c:pt idx="4799">
                  <c:v>480</c:v>
                </c:pt>
                <c:pt idx="4800">
                  <c:v>480.1</c:v>
                </c:pt>
                <c:pt idx="4801">
                  <c:v>480.2</c:v>
                </c:pt>
                <c:pt idx="4802">
                  <c:v>480.3</c:v>
                </c:pt>
                <c:pt idx="4803">
                  <c:v>480.4</c:v>
                </c:pt>
                <c:pt idx="4804">
                  <c:v>480.5</c:v>
                </c:pt>
                <c:pt idx="4805">
                  <c:v>480.6</c:v>
                </c:pt>
                <c:pt idx="4806">
                  <c:v>480.7</c:v>
                </c:pt>
                <c:pt idx="4807">
                  <c:v>480.8</c:v>
                </c:pt>
                <c:pt idx="4808">
                  <c:v>480.9</c:v>
                </c:pt>
                <c:pt idx="4809">
                  <c:v>481</c:v>
                </c:pt>
                <c:pt idx="4810">
                  <c:v>481.1</c:v>
                </c:pt>
                <c:pt idx="4811">
                  <c:v>481.2</c:v>
                </c:pt>
                <c:pt idx="4812">
                  <c:v>481.3</c:v>
                </c:pt>
                <c:pt idx="4813">
                  <c:v>481.4</c:v>
                </c:pt>
                <c:pt idx="4814">
                  <c:v>481.5</c:v>
                </c:pt>
                <c:pt idx="4815">
                  <c:v>481.6</c:v>
                </c:pt>
                <c:pt idx="4816">
                  <c:v>481.7</c:v>
                </c:pt>
                <c:pt idx="4817">
                  <c:v>481.8</c:v>
                </c:pt>
                <c:pt idx="4818">
                  <c:v>481.9</c:v>
                </c:pt>
                <c:pt idx="4819">
                  <c:v>482</c:v>
                </c:pt>
                <c:pt idx="4820">
                  <c:v>482.1</c:v>
                </c:pt>
                <c:pt idx="4821">
                  <c:v>482.2</c:v>
                </c:pt>
                <c:pt idx="4822">
                  <c:v>482.3</c:v>
                </c:pt>
                <c:pt idx="4823">
                  <c:v>482.4</c:v>
                </c:pt>
                <c:pt idx="4824">
                  <c:v>482.5</c:v>
                </c:pt>
                <c:pt idx="4825">
                  <c:v>482.6</c:v>
                </c:pt>
                <c:pt idx="4826">
                  <c:v>482.7</c:v>
                </c:pt>
                <c:pt idx="4827">
                  <c:v>482.8</c:v>
                </c:pt>
                <c:pt idx="4828">
                  <c:v>482.9</c:v>
                </c:pt>
                <c:pt idx="4829">
                  <c:v>483</c:v>
                </c:pt>
                <c:pt idx="4830">
                  <c:v>483.1</c:v>
                </c:pt>
                <c:pt idx="4831">
                  <c:v>483.2</c:v>
                </c:pt>
                <c:pt idx="4832">
                  <c:v>483.3</c:v>
                </c:pt>
                <c:pt idx="4833">
                  <c:v>483.4</c:v>
                </c:pt>
                <c:pt idx="4834">
                  <c:v>483.5</c:v>
                </c:pt>
                <c:pt idx="4835">
                  <c:v>483.6</c:v>
                </c:pt>
                <c:pt idx="4836">
                  <c:v>483.7</c:v>
                </c:pt>
                <c:pt idx="4837">
                  <c:v>483.8</c:v>
                </c:pt>
                <c:pt idx="4838">
                  <c:v>483.9</c:v>
                </c:pt>
                <c:pt idx="4839">
                  <c:v>484</c:v>
                </c:pt>
                <c:pt idx="4840">
                  <c:v>484.1</c:v>
                </c:pt>
                <c:pt idx="4841">
                  <c:v>484.2</c:v>
                </c:pt>
                <c:pt idx="4842">
                  <c:v>484.3</c:v>
                </c:pt>
                <c:pt idx="4843">
                  <c:v>484.4</c:v>
                </c:pt>
                <c:pt idx="4844">
                  <c:v>484.5</c:v>
                </c:pt>
                <c:pt idx="4845">
                  <c:v>484.6</c:v>
                </c:pt>
                <c:pt idx="4846">
                  <c:v>484.7</c:v>
                </c:pt>
                <c:pt idx="4847">
                  <c:v>484.8</c:v>
                </c:pt>
                <c:pt idx="4848">
                  <c:v>484.9</c:v>
                </c:pt>
                <c:pt idx="4849">
                  <c:v>485</c:v>
                </c:pt>
                <c:pt idx="4850">
                  <c:v>485.1</c:v>
                </c:pt>
                <c:pt idx="4851">
                  <c:v>485.2</c:v>
                </c:pt>
                <c:pt idx="4852">
                  <c:v>485.3</c:v>
                </c:pt>
                <c:pt idx="4853">
                  <c:v>485.4</c:v>
                </c:pt>
                <c:pt idx="4854">
                  <c:v>485.5</c:v>
                </c:pt>
                <c:pt idx="4855">
                  <c:v>485.6</c:v>
                </c:pt>
                <c:pt idx="4856">
                  <c:v>485.7</c:v>
                </c:pt>
                <c:pt idx="4857">
                  <c:v>485.8</c:v>
                </c:pt>
                <c:pt idx="4858">
                  <c:v>485.9</c:v>
                </c:pt>
                <c:pt idx="4859">
                  <c:v>486</c:v>
                </c:pt>
                <c:pt idx="4860">
                  <c:v>486.1</c:v>
                </c:pt>
                <c:pt idx="4861">
                  <c:v>486.2</c:v>
                </c:pt>
                <c:pt idx="4862">
                  <c:v>486.3</c:v>
                </c:pt>
                <c:pt idx="4863">
                  <c:v>486.4</c:v>
                </c:pt>
                <c:pt idx="4864">
                  <c:v>486.5</c:v>
                </c:pt>
                <c:pt idx="4865">
                  <c:v>486.6</c:v>
                </c:pt>
                <c:pt idx="4866">
                  <c:v>486.7</c:v>
                </c:pt>
                <c:pt idx="4867">
                  <c:v>486.8</c:v>
                </c:pt>
                <c:pt idx="4868">
                  <c:v>486.9</c:v>
                </c:pt>
                <c:pt idx="4869">
                  <c:v>487</c:v>
                </c:pt>
                <c:pt idx="4870">
                  <c:v>487.1</c:v>
                </c:pt>
                <c:pt idx="4871">
                  <c:v>487.2</c:v>
                </c:pt>
                <c:pt idx="4872">
                  <c:v>487.3</c:v>
                </c:pt>
                <c:pt idx="4873">
                  <c:v>487.4</c:v>
                </c:pt>
                <c:pt idx="4874">
                  <c:v>487.5</c:v>
                </c:pt>
                <c:pt idx="4875">
                  <c:v>487.6</c:v>
                </c:pt>
                <c:pt idx="4876">
                  <c:v>487.7</c:v>
                </c:pt>
                <c:pt idx="4877">
                  <c:v>487.8</c:v>
                </c:pt>
                <c:pt idx="4878">
                  <c:v>487.9</c:v>
                </c:pt>
                <c:pt idx="4879">
                  <c:v>488</c:v>
                </c:pt>
                <c:pt idx="4880">
                  <c:v>488.1</c:v>
                </c:pt>
                <c:pt idx="4881">
                  <c:v>488.2</c:v>
                </c:pt>
                <c:pt idx="4882">
                  <c:v>488.3</c:v>
                </c:pt>
                <c:pt idx="4883">
                  <c:v>488.4</c:v>
                </c:pt>
                <c:pt idx="4884">
                  <c:v>488.5</c:v>
                </c:pt>
                <c:pt idx="4885">
                  <c:v>488.6</c:v>
                </c:pt>
                <c:pt idx="4886">
                  <c:v>488.7</c:v>
                </c:pt>
                <c:pt idx="4887">
                  <c:v>488.8</c:v>
                </c:pt>
                <c:pt idx="4888">
                  <c:v>488.9</c:v>
                </c:pt>
                <c:pt idx="4889">
                  <c:v>489</c:v>
                </c:pt>
                <c:pt idx="4890">
                  <c:v>489.1</c:v>
                </c:pt>
                <c:pt idx="4891">
                  <c:v>489.2</c:v>
                </c:pt>
                <c:pt idx="4892">
                  <c:v>489.3</c:v>
                </c:pt>
                <c:pt idx="4893">
                  <c:v>489.4</c:v>
                </c:pt>
                <c:pt idx="4894">
                  <c:v>489.5</c:v>
                </c:pt>
                <c:pt idx="4895">
                  <c:v>489.6</c:v>
                </c:pt>
                <c:pt idx="4896">
                  <c:v>489.7</c:v>
                </c:pt>
                <c:pt idx="4897">
                  <c:v>489.8</c:v>
                </c:pt>
                <c:pt idx="4898">
                  <c:v>489.9</c:v>
                </c:pt>
                <c:pt idx="4899">
                  <c:v>490</c:v>
                </c:pt>
                <c:pt idx="4900">
                  <c:v>490.1</c:v>
                </c:pt>
                <c:pt idx="4901">
                  <c:v>490.2</c:v>
                </c:pt>
                <c:pt idx="4902">
                  <c:v>490.3</c:v>
                </c:pt>
                <c:pt idx="4903">
                  <c:v>490.4</c:v>
                </c:pt>
                <c:pt idx="4904">
                  <c:v>490.5</c:v>
                </c:pt>
                <c:pt idx="4905">
                  <c:v>490.6</c:v>
                </c:pt>
                <c:pt idx="4906">
                  <c:v>490.7</c:v>
                </c:pt>
                <c:pt idx="4907">
                  <c:v>490.8</c:v>
                </c:pt>
                <c:pt idx="4908">
                  <c:v>490.9</c:v>
                </c:pt>
                <c:pt idx="4909">
                  <c:v>491</c:v>
                </c:pt>
                <c:pt idx="4910">
                  <c:v>491.1</c:v>
                </c:pt>
                <c:pt idx="4911">
                  <c:v>491.2</c:v>
                </c:pt>
                <c:pt idx="4912">
                  <c:v>491.3</c:v>
                </c:pt>
                <c:pt idx="4913">
                  <c:v>491.4</c:v>
                </c:pt>
                <c:pt idx="4914">
                  <c:v>491.5</c:v>
                </c:pt>
                <c:pt idx="4915">
                  <c:v>491.6</c:v>
                </c:pt>
                <c:pt idx="4916">
                  <c:v>491.7</c:v>
                </c:pt>
                <c:pt idx="4917">
                  <c:v>491.8</c:v>
                </c:pt>
                <c:pt idx="4918">
                  <c:v>491.9</c:v>
                </c:pt>
                <c:pt idx="4919">
                  <c:v>492</c:v>
                </c:pt>
                <c:pt idx="4920">
                  <c:v>492.1</c:v>
                </c:pt>
                <c:pt idx="4921">
                  <c:v>492.2</c:v>
                </c:pt>
                <c:pt idx="4922">
                  <c:v>492.3</c:v>
                </c:pt>
                <c:pt idx="4923">
                  <c:v>492.4</c:v>
                </c:pt>
                <c:pt idx="4924">
                  <c:v>492.5</c:v>
                </c:pt>
                <c:pt idx="4925">
                  <c:v>492.6</c:v>
                </c:pt>
                <c:pt idx="4926">
                  <c:v>492.7</c:v>
                </c:pt>
                <c:pt idx="4927">
                  <c:v>492.8</c:v>
                </c:pt>
                <c:pt idx="4928">
                  <c:v>492.9</c:v>
                </c:pt>
                <c:pt idx="4929">
                  <c:v>493</c:v>
                </c:pt>
                <c:pt idx="4930">
                  <c:v>493.1</c:v>
                </c:pt>
                <c:pt idx="4931">
                  <c:v>493.2</c:v>
                </c:pt>
                <c:pt idx="4932">
                  <c:v>493.3</c:v>
                </c:pt>
                <c:pt idx="4933">
                  <c:v>493.4</c:v>
                </c:pt>
                <c:pt idx="4934">
                  <c:v>493.5</c:v>
                </c:pt>
                <c:pt idx="4935">
                  <c:v>493.6</c:v>
                </c:pt>
                <c:pt idx="4936">
                  <c:v>493.7</c:v>
                </c:pt>
                <c:pt idx="4937">
                  <c:v>493.8</c:v>
                </c:pt>
                <c:pt idx="4938">
                  <c:v>493.9</c:v>
                </c:pt>
                <c:pt idx="4939">
                  <c:v>494</c:v>
                </c:pt>
                <c:pt idx="4940">
                  <c:v>494.1</c:v>
                </c:pt>
                <c:pt idx="4941">
                  <c:v>494.2</c:v>
                </c:pt>
                <c:pt idx="4942">
                  <c:v>494.3</c:v>
                </c:pt>
                <c:pt idx="4943">
                  <c:v>494.4</c:v>
                </c:pt>
                <c:pt idx="4944">
                  <c:v>494.5</c:v>
                </c:pt>
                <c:pt idx="4945">
                  <c:v>494.6</c:v>
                </c:pt>
                <c:pt idx="4946">
                  <c:v>494.7</c:v>
                </c:pt>
                <c:pt idx="4947">
                  <c:v>494.8</c:v>
                </c:pt>
                <c:pt idx="4948">
                  <c:v>494.9</c:v>
                </c:pt>
                <c:pt idx="4949">
                  <c:v>495</c:v>
                </c:pt>
                <c:pt idx="4950">
                  <c:v>495.1</c:v>
                </c:pt>
                <c:pt idx="4951">
                  <c:v>495.2</c:v>
                </c:pt>
                <c:pt idx="4952">
                  <c:v>495.3</c:v>
                </c:pt>
                <c:pt idx="4953">
                  <c:v>495.4</c:v>
                </c:pt>
                <c:pt idx="4954">
                  <c:v>495.5</c:v>
                </c:pt>
                <c:pt idx="4955">
                  <c:v>495.6</c:v>
                </c:pt>
                <c:pt idx="4956">
                  <c:v>495.7</c:v>
                </c:pt>
                <c:pt idx="4957">
                  <c:v>495.8</c:v>
                </c:pt>
                <c:pt idx="4958">
                  <c:v>495.9</c:v>
                </c:pt>
                <c:pt idx="4959">
                  <c:v>496</c:v>
                </c:pt>
                <c:pt idx="4960">
                  <c:v>496.1</c:v>
                </c:pt>
                <c:pt idx="4961">
                  <c:v>496.2</c:v>
                </c:pt>
                <c:pt idx="4962">
                  <c:v>496.3</c:v>
                </c:pt>
                <c:pt idx="4963">
                  <c:v>496.4</c:v>
                </c:pt>
                <c:pt idx="4964">
                  <c:v>496.5</c:v>
                </c:pt>
                <c:pt idx="4965">
                  <c:v>496.6</c:v>
                </c:pt>
                <c:pt idx="4966">
                  <c:v>496.7</c:v>
                </c:pt>
                <c:pt idx="4967">
                  <c:v>496.8</c:v>
                </c:pt>
                <c:pt idx="4968">
                  <c:v>496.9</c:v>
                </c:pt>
                <c:pt idx="4969">
                  <c:v>497</c:v>
                </c:pt>
                <c:pt idx="4970">
                  <c:v>497.1</c:v>
                </c:pt>
                <c:pt idx="4971">
                  <c:v>497.2</c:v>
                </c:pt>
                <c:pt idx="4972">
                  <c:v>497.3</c:v>
                </c:pt>
                <c:pt idx="4973">
                  <c:v>497.4</c:v>
                </c:pt>
                <c:pt idx="4974">
                  <c:v>497.5</c:v>
                </c:pt>
                <c:pt idx="4975">
                  <c:v>497.6</c:v>
                </c:pt>
                <c:pt idx="4976">
                  <c:v>497.7</c:v>
                </c:pt>
                <c:pt idx="4977">
                  <c:v>497.8</c:v>
                </c:pt>
                <c:pt idx="4978">
                  <c:v>497.9</c:v>
                </c:pt>
                <c:pt idx="4979">
                  <c:v>498</c:v>
                </c:pt>
                <c:pt idx="4980">
                  <c:v>498.1</c:v>
                </c:pt>
                <c:pt idx="4981">
                  <c:v>498.2</c:v>
                </c:pt>
                <c:pt idx="4982">
                  <c:v>498.3</c:v>
                </c:pt>
                <c:pt idx="4983">
                  <c:v>498.4</c:v>
                </c:pt>
                <c:pt idx="4984">
                  <c:v>498.5</c:v>
                </c:pt>
                <c:pt idx="4985">
                  <c:v>498.6</c:v>
                </c:pt>
                <c:pt idx="4986">
                  <c:v>498.7</c:v>
                </c:pt>
                <c:pt idx="4987">
                  <c:v>498.8</c:v>
                </c:pt>
                <c:pt idx="4988">
                  <c:v>498.9</c:v>
                </c:pt>
                <c:pt idx="4989">
                  <c:v>499</c:v>
                </c:pt>
                <c:pt idx="4990">
                  <c:v>499.1</c:v>
                </c:pt>
                <c:pt idx="4991">
                  <c:v>499.2</c:v>
                </c:pt>
                <c:pt idx="4992">
                  <c:v>499.3</c:v>
                </c:pt>
                <c:pt idx="4993">
                  <c:v>499.4</c:v>
                </c:pt>
                <c:pt idx="4994">
                  <c:v>499.5</c:v>
                </c:pt>
                <c:pt idx="4995">
                  <c:v>499.6</c:v>
                </c:pt>
                <c:pt idx="4996">
                  <c:v>499.7</c:v>
                </c:pt>
                <c:pt idx="4997">
                  <c:v>499.8</c:v>
                </c:pt>
                <c:pt idx="4998">
                  <c:v>499.9</c:v>
                </c:pt>
                <c:pt idx="4999">
                  <c:v>500</c:v>
                </c:pt>
                <c:pt idx="5000">
                  <c:v>500.1</c:v>
                </c:pt>
                <c:pt idx="5001">
                  <c:v>500.2</c:v>
                </c:pt>
                <c:pt idx="5002">
                  <c:v>500.3</c:v>
                </c:pt>
                <c:pt idx="5003">
                  <c:v>500.4</c:v>
                </c:pt>
                <c:pt idx="5004">
                  <c:v>500.5</c:v>
                </c:pt>
                <c:pt idx="5005">
                  <c:v>500.6</c:v>
                </c:pt>
                <c:pt idx="5006">
                  <c:v>500.7</c:v>
                </c:pt>
                <c:pt idx="5007">
                  <c:v>500.8</c:v>
                </c:pt>
                <c:pt idx="5008">
                  <c:v>500.9</c:v>
                </c:pt>
                <c:pt idx="5009">
                  <c:v>501</c:v>
                </c:pt>
                <c:pt idx="5010">
                  <c:v>501.1</c:v>
                </c:pt>
                <c:pt idx="5011">
                  <c:v>501.2</c:v>
                </c:pt>
                <c:pt idx="5012">
                  <c:v>501.3</c:v>
                </c:pt>
                <c:pt idx="5013">
                  <c:v>501.4</c:v>
                </c:pt>
                <c:pt idx="5014">
                  <c:v>501.5</c:v>
                </c:pt>
                <c:pt idx="5015">
                  <c:v>501.6</c:v>
                </c:pt>
                <c:pt idx="5016">
                  <c:v>501.7</c:v>
                </c:pt>
                <c:pt idx="5017">
                  <c:v>501.8</c:v>
                </c:pt>
                <c:pt idx="5018">
                  <c:v>501.9</c:v>
                </c:pt>
                <c:pt idx="5019">
                  <c:v>502</c:v>
                </c:pt>
                <c:pt idx="5020">
                  <c:v>502.1</c:v>
                </c:pt>
                <c:pt idx="5021">
                  <c:v>502.2</c:v>
                </c:pt>
                <c:pt idx="5022">
                  <c:v>502.3</c:v>
                </c:pt>
                <c:pt idx="5023">
                  <c:v>502.4</c:v>
                </c:pt>
                <c:pt idx="5024">
                  <c:v>502.5</c:v>
                </c:pt>
                <c:pt idx="5025">
                  <c:v>502.6</c:v>
                </c:pt>
                <c:pt idx="5026">
                  <c:v>502.7</c:v>
                </c:pt>
                <c:pt idx="5027">
                  <c:v>502.8</c:v>
                </c:pt>
                <c:pt idx="5028">
                  <c:v>502.9</c:v>
                </c:pt>
                <c:pt idx="5029">
                  <c:v>503</c:v>
                </c:pt>
                <c:pt idx="5030">
                  <c:v>503.1</c:v>
                </c:pt>
                <c:pt idx="5031">
                  <c:v>503.2</c:v>
                </c:pt>
                <c:pt idx="5032">
                  <c:v>503.3</c:v>
                </c:pt>
                <c:pt idx="5033">
                  <c:v>503.4</c:v>
                </c:pt>
                <c:pt idx="5034">
                  <c:v>503.5</c:v>
                </c:pt>
                <c:pt idx="5035">
                  <c:v>503.6</c:v>
                </c:pt>
                <c:pt idx="5036">
                  <c:v>503.7</c:v>
                </c:pt>
                <c:pt idx="5037">
                  <c:v>503.8</c:v>
                </c:pt>
                <c:pt idx="5038">
                  <c:v>503.9</c:v>
                </c:pt>
                <c:pt idx="5039">
                  <c:v>504</c:v>
                </c:pt>
                <c:pt idx="5040">
                  <c:v>504.1</c:v>
                </c:pt>
                <c:pt idx="5041">
                  <c:v>504.2</c:v>
                </c:pt>
                <c:pt idx="5042">
                  <c:v>504.3</c:v>
                </c:pt>
                <c:pt idx="5043">
                  <c:v>504.4</c:v>
                </c:pt>
                <c:pt idx="5044">
                  <c:v>504.5</c:v>
                </c:pt>
                <c:pt idx="5045">
                  <c:v>504.6</c:v>
                </c:pt>
                <c:pt idx="5046">
                  <c:v>504.7</c:v>
                </c:pt>
                <c:pt idx="5047">
                  <c:v>504.8</c:v>
                </c:pt>
                <c:pt idx="5048">
                  <c:v>504.9</c:v>
                </c:pt>
                <c:pt idx="5049">
                  <c:v>505</c:v>
                </c:pt>
                <c:pt idx="5050">
                  <c:v>505.1</c:v>
                </c:pt>
                <c:pt idx="5051">
                  <c:v>505.2</c:v>
                </c:pt>
                <c:pt idx="5052">
                  <c:v>505.3</c:v>
                </c:pt>
                <c:pt idx="5053">
                  <c:v>505.4</c:v>
                </c:pt>
                <c:pt idx="5054">
                  <c:v>505.5</c:v>
                </c:pt>
                <c:pt idx="5055">
                  <c:v>505.6</c:v>
                </c:pt>
                <c:pt idx="5056">
                  <c:v>505.7</c:v>
                </c:pt>
                <c:pt idx="5057">
                  <c:v>505.8</c:v>
                </c:pt>
                <c:pt idx="5058">
                  <c:v>505.9</c:v>
                </c:pt>
                <c:pt idx="5059">
                  <c:v>506</c:v>
                </c:pt>
                <c:pt idx="5060">
                  <c:v>506.1</c:v>
                </c:pt>
                <c:pt idx="5061">
                  <c:v>506.2</c:v>
                </c:pt>
                <c:pt idx="5062">
                  <c:v>506.3</c:v>
                </c:pt>
                <c:pt idx="5063">
                  <c:v>506.4</c:v>
                </c:pt>
                <c:pt idx="5064">
                  <c:v>506.5</c:v>
                </c:pt>
                <c:pt idx="5065">
                  <c:v>506.6</c:v>
                </c:pt>
                <c:pt idx="5066">
                  <c:v>506.7</c:v>
                </c:pt>
                <c:pt idx="5067">
                  <c:v>506.8</c:v>
                </c:pt>
                <c:pt idx="5068">
                  <c:v>506.9</c:v>
                </c:pt>
                <c:pt idx="5069">
                  <c:v>507</c:v>
                </c:pt>
                <c:pt idx="5070">
                  <c:v>507.1</c:v>
                </c:pt>
                <c:pt idx="5071">
                  <c:v>507.2</c:v>
                </c:pt>
                <c:pt idx="5072">
                  <c:v>507.3</c:v>
                </c:pt>
                <c:pt idx="5073">
                  <c:v>507.4</c:v>
                </c:pt>
                <c:pt idx="5074">
                  <c:v>507.5</c:v>
                </c:pt>
                <c:pt idx="5075">
                  <c:v>507.6</c:v>
                </c:pt>
                <c:pt idx="5076">
                  <c:v>507.7</c:v>
                </c:pt>
                <c:pt idx="5077">
                  <c:v>507.8</c:v>
                </c:pt>
                <c:pt idx="5078">
                  <c:v>507.9</c:v>
                </c:pt>
                <c:pt idx="5079">
                  <c:v>508</c:v>
                </c:pt>
                <c:pt idx="5080">
                  <c:v>508.1</c:v>
                </c:pt>
                <c:pt idx="5081">
                  <c:v>508.2</c:v>
                </c:pt>
                <c:pt idx="5082">
                  <c:v>508.3</c:v>
                </c:pt>
                <c:pt idx="5083">
                  <c:v>508.4</c:v>
                </c:pt>
                <c:pt idx="5084">
                  <c:v>508.5</c:v>
                </c:pt>
                <c:pt idx="5085">
                  <c:v>508.6</c:v>
                </c:pt>
                <c:pt idx="5086">
                  <c:v>508.7</c:v>
                </c:pt>
                <c:pt idx="5087">
                  <c:v>508.8</c:v>
                </c:pt>
                <c:pt idx="5088">
                  <c:v>508.9</c:v>
                </c:pt>
                <c:pt idx="5089">
                  <c:v>509</c:v>
                </c:pt>
                <c:pt idx="5090">
                  <c:v>509.1</c:v>
                </c:pt>
                <c:pt idx="5091">
                  <c:v>509.2</c:v>
                </c:pt>
                <c:pt idx="5092">
                  <c:v>509.3</c:v>
                </c:pt>
                <c:pt idx="5093">
                  <c:v>509.4</c:v>
                </c:pt>
                <c:pt idx="5094">
                  <c:v>509.5</c:v>
                </c:pt>
                <c:pt idx="5095">
                  <c:v>509.6</c:v>
                </c:pt>
                <c:pt idx="5096">
                  <c:v>509.7</c:v>
                </c:pt>
                <c:pt idx="5097">
                  <c:v>509.8</c:v>
                </c:pt>
                <c:pt idx="5098">
                  <c:v>509.9</c:v>
                </c:pt>
                <c:pt idx="5099">
                  <c:v>510</c:v>
                </c:pt>
                <c:pt idx="5100">
                  <c:v>510.1</c:v>
                </c:pt>
                <c:pt idx="5101">
                  <c:v>510.2</c:v>
                </c:pt>
                <c:pt idx="5102">
                  <c:v>510.3</c:v>
                </c:pt>
                <c:pt idx="5103">
                  <c:v>510.4</c:v>
                </c:pt>
                <c:pt idx="5104">
                  <c:v>510.5</c:v>
                </c:pt>
                <c:pt idx="5105">
                  <c:v>510.6</c:v>
                </c:pt>
                <c:pt idx="5106">
                  <c:v>510.7</c:v>
                </c:pt>
                <c:pt idx="5107">
                  <c:v>510.8</c:v>
                </c:pt>
                <c:pt idx="5108">
                  <c:v>510.9</c:v>
                </c:pt>
                <c:pt idx="5109">
                  <c:v>511</c:v>
                </c:pt>
                <c:pt idx="5110">
                  <c:v>511.1</c:v>
                </c:pt>
                <c:pt idx="5111">
                  <c:v>511.2</c:v>
                </c:pt>
                <c:pt idx="5112">
                  <c:v>511.3</c:v>
                </c:pt>
                <c:pt idx="5113">
                  <c:v>511.4</c:v>
                </c:pt>
                <c:pt idx="5114">
                  <c:v>511.5</c:v>
                </c:pt>
                <c:pt idx="5115">
                  <c:v>511.6</c:v>
                </c:pt>
                <c:pt idx="5116">
                  <c:v>511.7</c:v>
                </c:pt>
                <c:pt idx="5117">
                  <c:v>511.8</c:v>
                </c:pt>
                <c:pt idx="5118">
                  <c:v>511.9</c:v>
                </c:pt>
                <c:pt idx="5119">
                  <c:v>512</c:v>
                </c:pt>
                <c:pt idx="5120">
                  <c:v>512.1</c:v>
                </c:pt>
                <c:pt idx="5121">
                  <c:v>512.20000000000005</c:v>
                </c:pt>
                <c:pt idx="5122">
                  <c:v>512.29999999999995</c:v>
                </c:pt>
                <c:pt idx="5123">
                  <c:v>512.4</c:v>
                </c:pt>
                <c:pt idx="5124">
                  <c:v>512.5</c:v>
                </c:pt>
                <c:pt idx="5125">
                  <c:v>512.6</c:v>
                </c:pt>
                <c:pt idx="5126">
                  <c:v>512.70000000000005</c:v>
                </c:pt>
                <c:pt idx="5127">
                  <c:v>512.79999999999995</c:v>
                </c:pt>
                <c:pt idx="5128">
                  <c:v>512.9</c:v>
                </c:pt>
                <c:pt idx="5129">
                  <c:v>513</c:v>
                </c:pt>
                <c:pt idx="5130">
                  <c:v>513.1</c:v>
                </c:pt>
                <c:pt idx="5131">
                  <c:v>513.20000000000005</c:v>
                </c:pt>
                <c:pt idx="5132">
                  <c:v>513.29999999999995</c:v>
                </c:pt>
                <c:pt idx="5133">
                  <c:v>513.4</c:v>
                </c:pt>
                <c:pt idx="5134">
                  <c:v>513.5</c:v>
                </c:pt>
                <c:pt idx="5135">
                  <c:v>513.6</c:v>
                </c:pt>
                <c:pt idx="5136">
                  <c:v>513.70000000000005</c:v>
                </c:pt>
                <c:pt idx="5137">
                  <c:v>513.79999999999995</c:v>
                </c:pt>
                <c:pt idx="5138">
                  <c:v>513.9</c:v>
                </c:pt>
                <c:pt idx="5139">
                  <c:v>514</c:v>
                </c:pt>
                <c:pt idx="5140">
                  <c:v>514.1</c:v>
                </c:pt>
                <c:pt idx="5141">
                  <c:v>514.20000000000005</c:v>
                </c:pt>
                <c:pt idx="5142">
                  <c:v>514.29999999999995</c:v>
                </c:pt>
                <c:pt idx="5143">
                  <c:v>514.4</c:v>
                </c:pt>
                <c:pt idx="5144">
                  <c:v>514.5</c:v>
                </c:pt>
                <c:pt idx="5145">
                  <c:v>514.6</c:v>
                </c:pt>
                <c:pt idx="5146">
                  <c:v>514.70000000000005</c:v>
                </c:pt>
                <c:pt idx="5147">
                  <c:v>514.79999999999995</c:v>
                </c:pt>
                <c:pt idx="5148">
                  <c:v>514.9</c:v>
                </c:pt>
                <c:pt idx="5149">
                  <c:v>515</c:v>
                </c:pt>
                <c:pt idx="5150">
                  <c:v>515.1</c:v>
                </c:pt>
                <c:pt idx="5151">
                  <c:v>515.20000000000005</c:v>
                </c:pt>
                <c:pt idx="5152">
                  <c:v>515.29999999999995</c:v>
                </c:pt>
                <c:pt idx="5153">
                  <c:v>515.4</c:v>
                </c:pt>
                <c:pt idx="5154">
                  <c:v>515.5</c:v>
                </c:pt>
                <c:pt idx="5155">
                  <c:v>515.6</c:v>
                </c:pt>
                <c:pt idx="5156">
                  <c:v>515.70000000000005</c:v>
                </c:pt>
                <c:pt idx="5157">
                  <c:v>515.79999999999995</c:v>
                </c:pt>
                <c:pt idx="5158">
                  <c:v>515.9</c:v>
                </c:pt>
                <c:pt idx="5159">
                  <c:v>516</c:v>
                </c:pt>
                <c:pt idx="5160">
                  <c:v>516.1</c:v>
                </c:pt>
                <c:pt idx="5161">
                  <c:v>516.20000000000005</c:v>
                </c:pt>
                <c:pt idx="5162">
                  <c:v>516.29999999999995</c:v>
                </c:pt>
                <c:pt idx="5163">
                  <c:v>516.4</c:v>
                </c:pt>
                <c:pt idx="5164">
                  <c:v>516.5</c:v>
                </c:pt>
                <c:pt idx="5165">
                  <c:v>516.6</c:v>
                </c:pt>
                <c:pt idx="5166">
                  <c:v>516.70000000000005</c:v>
                </c:pt>
                <c:pt idx="5167">
                  <c:v>516.79999999999995</c:v>
                </c:pt>
                <c:pt idx="5168">
                  <c:v>516.9</c:v>
                </c:pt>
                <c:pt idx="5169">
                  <c:v>517</c:v>
                </c:pt>
                <c:pt idx="5170">
                  <c:v>517.1</c:v>
                </c:pt>
                <c:pt idx="5171">
                  <c:v>517.20000000000005</c:v>
                </c:pt>
                <c:pt idx="5172">
                  <c:v>517.29999999999995</c:v>
                </c:pt>
                <c:pt idx="5173">
                  <c:v>517.4</c:v>
                </c:pt>
                <c:pt idx="5174">
                  <c:v>517.5</c:v>
                </c:pt>
                <c:pt idx="5175">
                  <c:v>517.6</c:v>
                </c:pt>
                <c:pt idx="5176">
                  <c:v>517.70000000000005</c:v>
                </c:pt>
                <c:pt idx="5177">
                  <c:v>517.79999999999995</c:v>
                </c:pt>
                <c:pt idx="5178">
                  <c:v>517.9</c:v>
                </c:pt>
                <c:pt idx="5179">
                  <c:v>518</c:v>
                </c:pt>
                <c:pt idx="5180">
                  <c:v>518.1</c:v>
                </c:pt>
                <c:pt idx="5181">
                  <c:v>518.20000000000005</c:v>
                </c:pt>
                <c:pt idx="5182">
                  <c:v>518.29999999999995</c:v>
                </c:pt>
                <c:pt idx="5183">
                  <c:v>518.4</c:v>
                </c:pt>
                <c:pt idx="5184">
                  <c:v>518.5</c:v>
                </c:pt>
                <c:pt idx="5185">
                  <c:v>518.6</c:v>
                </c:pt>
                <c:pt idx="5186">
                  <c:v>518.70000000000005</c:v>
                </c:pt>
                <c:pt idx="5187">
                  <c:v>518.79999999999995</c:v>
                </c:pt>
                <c:pt idx="5188">
                  <c:v>518.9</c:v>
                </c:pt>
                <c:pt idx="5189">
                  <c:v>519</c:v>
                </c:pt>
                <c:pt idx="5190">
                  <c:v>519.1</c:v>
                </c:pt>
                <c:pt idx="5191">
                  <c:v>519.20000000000005</c:v>
                </c:pt>
                <c:pt idx="5192">
                  <c:v>519.29999999999995</c:v>
                </c:pt>
                <c:pt idx="5193">
                  <c:v>519.4</c:v>
                </c:pt>
                <c:pt idx="5194">
                  <c:v>519.5</c:v>
                </c:pt>
                <c:pt idx="5195">
                  <c:v>519.6</c:v>
                </c:pt>
                <c:pt idx="5196">
                  <c:v>519.70000000000005</c:v>
                </c:pt>
                <c:pt idx="5197">
                  <c:v>519.79999999999995</c:v>
                </c:pt>
                <c:pt idx="5198">
                  <c:v>519.9</c:v>
                </c:pt>
                <c:pt idx="5199">
                  <c:v>520</c:v>
                </c:pt>
                <c:pt idx="5200">
                  <c:v>520.1</c:v>
                </c:pt>
                <c:pt idx="5201">
                  <c:v>520.20000000000005</c:v>
                </c:pt>
                <c:pt idx="5202">
                  <c:v>520.29999999999995</c:v>
                </c:pt>
                <c:pt idx="5203">
                  <c:v>520.4</c:v>
                </c:pt>
                <c:pt idx="5204">
                  <c:v>520.5</c:v>
                </c:pt>
                <c:pt idx="5205">
                  <c:v>520.6</c:v>
                </c:pt>
                <c:pt idx="5206">
                  <c:v>520.70000000000005</c:v>
                </c:pt>
                <c:pt idx="5207">
                  <c:v>520.79999999999995</c:v>
                </c:pt>
                <c:pt idx="5208">
                  <c:v>520.9</c:v>
                </c:pt>
                <c:pt idx="5209">
                  <c:v>521</c:v>
                </c:pt>
                <c:pt idx="5210">
                  <c:v>521.1</c:v>
                </c:pt>
                <c:pt idx="5211">
                  <c:v>521.20000000000005</c:v>
                </c:pt>
                <c:pt idx="5212">
                  <c:v>521.29999999999995</c:v>
                </c:pt>
                <c:pt idx="5213">
                  <c:v>521.4</c:v>
                </c:pt>
                <c:pt idx="5214">
                  <c:v>521.5</c:v>
                </c:pt>
                <c:pt idx="5215">
                  <c:v>521.6</c:v>
                </c:pt>
                <c:pt idx="5216">
                  <c:v>521.70000000000005</c:v>
                </c:pt>
                <c:pt idx="5217">
                  <c:v>521.79999999999995</c:v>
                </c:pt>
                <c:pt idx="5218">
                  <c:v>521.9</c:v>
                </c:pt>
                <c:pt idx="5219">
                  <c:v>522</c:v>
                </c:pt>
                <c:pt idx="5220">
                  <c:v>522.1</c:v>
                </c:pt>
                <c:pt idx="5221">
                  <c:v>522.20000000000005</c:v>
                </c:pt>
                <c:pt idx="5222">
                  <c:v>522.29999999999995</c:v>
                </c:pt>
                <c:pt idx="5223">
                  <c:v>522.4</c:v>
                </c:pt>
                <c:pt idx="5224">
                  <c:v>522.5</c:v>
                </c:pt>
                <c:pt idx="5225">
                  <c:v>522.6</c:v>
                </c:pt>
                <c:pt idx="5226">
                  <c:v>522.70000000000005</c:v>
                </c:pt>
                <c:pt idx="5227">
                  <c:v>522.79999999999995</c:v>
                </c:pt>
                <c:pt idx="5228">
                  <c:v>522.9</c:v>
                </c:pt>
                <c:pt idx="5229">
                  <c:v>523</c:v>
                </c:pt>
                <c:pt idx="5230">
                  <c:v>523.1</c:v>
                </c:pt>
                <c:pt idx="5231">
                  <c:v>523.20000000000005</c:v>
                </c:pt>
                <c:pt idx="5232">
                  <c:v>523.29999999999995</c:v>
                </c:pt>
                <c:pt idx="5233">
                  <c:v>523.4</c:v>
                </c:pt>
                <c:pt idx="5234">
                  <c:v>523.5</c:v>
                </c:pt>
                <c:pt idx="5235">
                  <c:v>523.6</c:v>
                </c:pt>
                <c:pt idx="5236">
                  <c:v>523.70000000000005</c:v>
                </c:pt>
                <c:pt idx="5237">
                  <c:v>523.79999999999995</c:v>
                </c:pt>
                <c:pt idx="5238">
                  <c:v>523.9</c:v>
                </c:pt>
                <c:pt idx="5239">
                  <c:v>524</c:v>
                </c:pt>
                <c:pt idx="5240">
                  <c:v>524.1</c:v>
                </c:pt>
                <c:pt idx="5241">
                  <c:v>524.20000000000005</c:v>
                </c:pt>
                <c:pt idx="5242">
                  <c:v>524.29999999999995</c:v>
                </c:pt>
                <c:pt idx="5243">
                  <c:v>524.4</c:v>
                </c:pt>
                <c:pt idx="5244">
                  <c:v>524.5</c:v>
                </c:pt>
                <c:pt idx="5245">
                  <c:v>524.6</c:v>
                </c:pt>
                <c:pt idx="5246">
                  <c:v>524.70000000000005</c:v>
                </c:pt>
                <c:pt idx="5247">
                  <c:v>524.79999999999995</c:v>
                </c:pt>
                <c:pt idx="5248">
                  <c:v>524.9</c:v>
                </c:pt>
                <c:pt idx="5249">
                  <c:v>525</c:v>
                </c:pt>
                <c:pt idx="5250">
                  <c:v>525.1</c:v>
                </c:pt>
                <c:pt idx="5251">
                  <c:v>525.20000000000005</c:v>
                </c:pt>
                <c:pt idx="5252">
                  <c:v>525.29999999999995</c:v>
                </c:pt>
                <c:pt idx="5253">
                  <c:v>525.4</c:v>
                </c:pt>
                <c:pt idx="5254">
                  <c:v>525.5</c:v>
                </c:pt>
                <c:pt idx="5255">
                  <c:v>525.6</c:v>
                </c:pt>
                <c:pt idx="5256">
                  <c:v>525.70000000000005</c:v>
                </c:pt>
                <c:pt idx="5257">
                  <c:v>525.79999999999995</c:v>
                </c:pt>
                <c:pt idx="5258">
                  <c:v>525.9</c:v>
                </c:pt>
                <c:pt idx="5259">
                  <c:v>526</c:v>
                </c:pt>
                <c:pt idx="5260">
                  <c:v>526.1</c:v>
                </c:pt>
                <c:pt idx="5261">
                  <c:v>526.20000000000005</c:v>
                </c:pt>
                <c:pt idx="5262">
                  <c:v>526.29999999999995</c:v>
                </c:pt>
                <c:pt idx="5263">
                  <c:v>526.4</c:v>
                </c:pt>
                <c:pt idx="5264">
                  <c:v>526.5</c:v>
                </c:pt>
                <c:pt idx="5265">
                  <c:v>526.6</c:v>
                </c:pt>
                <c:pt idx="5266">
                  <c:v>526.70000000000005</c:v>
                </c:pt>
                <c:pt idx="5267">
                  <c:v>526.79999999999995</c:v>
                </c:pt>
                <c:pt idx="5268">
                  <c:v>526.9</c:v>
                </c:pt>
                <c:pt idx="5269">
                  <c:v>527</c:v>
                </c:pt>
                <c:pt idx="5270">
                  <c:v>527.1</c:v>
                </c:pt>
                <c:pt idx="5271">
                  <c:v>527.20000000000005</c:v>
                </c:pt>
                <c:pt idx="5272">
                  <c:v>527.29999999999995</c:v>
                </c:pt>
                <c:pt idx="5273">
                  <c:v>527.4</c:v>
                </c:pt>
                <c:pt idx="5274">
                  <c:v>527.5</c:v>
                </c:pt>
                <c:pt idx="5275">
                  <c:v>527.6</c:v>
                </c:pt>
                <c:pt idx="5276">
                  <c:v>527.70000000000005</c:v>
                </c:pt>
                <c:pt idx="5277">
                  <c:v>527.79999999999995</c:v>
                </c:pt>
                <c:pt idx="5278">
                  <c:v>527.9</c:v>
                </c:pt>
                <c:pt idx="5279">
                  <c:v>528</c:v>
                </c:pt>
                <c:pt idx="5280">
                  <c:v>528.1</c:v>
                </c:pt>
                <c:pt idx="5281">
                  <c:v>528.20000000000005</c:v>
                </c:pt>
                <c:pt idx="5282">
                  <c:v>528.29999999999995</c:v>
                </c:pt>
                <c:pt idx="5283">
                  <c:v>528.4</c:v>
                </c:pt>
                <c:pt idx="5284">
                  <c:v>528.5</c:v>
                </c:pt>
                <c:pt idx="5285">
                  <c:v>528.6</c:v>
                </c:pt>
                <c:pt idx="5286">
                  <c:v>528.70000000000005</c:v>
                </c:pt>
                <c:pt idx="5287">
                  <c:v>528.79999999999995</c:v>
                </c:pt>
                <c:pt idx="5288">
                  <c:v>528.9</c:v>
                </c:pt>
                <c:pt idx="5289">
                  <c:v>529</c:v>
                </c:pt>
                <c:pt idx="5290">
                  <c:v>529.1</c:v>
                </c:pt>
                <c:pt idx="5291">
                  <c:v>529.20000000000005</c:v>
                </c:pt>
                <c:pt idx="5292">
                  <c:v>529.29999999999995</c:v>
                </c:pt>
                <c:pt idx="5293">
                  <c:v>529.4</c:v>
                </c:pt>
                <c:pt idx="5294">
                  <c:v>529.5</c:v>
                </c:pt>
                <c:pt idx="5295">
                  <c:v>529.6</c:v>
                </c:pt>
                <c:pt idx="5296">
                  <c:v>529.70000000000005</c:v>
                </c:pt>
                <c:pt idx="5297">
                  <c:v>529.79999999999995</c:v>
                </c:pt>
                <c:pt idx="5298">
                  <c:v>529.9</c:v>
                </c:pt>
                <c:pt idx="5299">
                  <c:v>530</c:v>
                </c:pt>
                <c:pt idx="5300">
                  <c:v>530.1</c:v>
                </c:pt>
                <c:pt idx="5301">
                  <c:v>530.20000000000005</c:v>
                </c:pt>
                <c:pt idx="5302">
                  <c:v>530.29999999999995</c:v>
                </c:pt>
                <c:pt idx="5303">
                  <c:v>530.4</c:v>
                </c:pt>
                <c:pt idx="5304">
                  <c:v>530.5</c:v>
                </c:pt>
                <c:pt idx="5305">
                  <c:v>530.6</c:v>
                </c:pt>
                <c:pt idx="5306">
                  <c:v>530.70000000000005</c:v>
                </c:pt>
                <c:pt idx="5307">
                  <c:v>530.79999999999995</c:v>
                </c:pt>
                <c:pt idx="5308">
                  <c:v>530.9</c:v>
                </c:pt>
                <c:pt idx="5309">
                  <c:v>531</c:v>
                </c:pt>
                <c:pt idx="5310">
                  <c:v>531.1</c:v>
                </c:pt>
                <c:pt idx="5311">
                  <c:v>531.20000000000005</c:v>
                </c:pt>
                <c:pt idx="5312">
                  <c:v>531.29999999999995</c:v>
                </c:pt>
                <c:pt idx="5313">
                  <c:v>531.4</c:v>
                </c:pt>
                <c:pt idx="5314">
                  <c:v>531.5</c:v>
                </c:pt>
                <c:pt idx="5315">
                  <c:v>531.6</c:v>
                </c:pt>
                <c:pt idx="5316">
                  <c:v>531.70000000000005</c:v>
                </c:pt>
                <c:pt idx="5317">
                  <c:v>531.79999999999995</c:v>
                </c:pt>
                <c:pt idx="5318">
                  <c:v>531.9</c:v>
                </c:pt>
                <c:pt idx="5319">
                  <c:v>532</c:v>
                </c:pt>
                <c:pt idx="5320">
                  <c:v>532.1</c:v>
                </c:pt>
                <c:pt idx="5321">
                  <c:v>532.20000000000005</c:v>
                </c:pt>
                <c:pt idx="5322">
                  <c:v>532.29999999999995</c:v>
                </c:pt>
                <c:pt idx="5323">
                  <c:v>532.4</c:v>
                </c:pt>
                <c:pt idx="5324">
                  <c:v>532.5</c:v>
                </c:pt>
                <c:pt idx="5325">
                  <c:v>532.6</c:v>
                </c:pt>
                <c:pt idx="5326">
                  <c:v>532.70000000000005</c:v>
                </c:pt>
                <c:pt idx="5327">
                  <c:v>532.79999999999995</c:v>
                </c:pt>
                <c:pt idx="5328">
                  <c:v>532.9</c:v>
                </c:pt>
                <c:pt idx="5329">
                  <c:v>533</c:v>
                </c:pt>
                <c:pt idx="5330">
                  <c:v>533.1</c:v>
                </c:pt>
                <c:pt idx="5331">
                  <c:v>533.20000000000005</c:v>
                </c:pt>
                <c:pt idx="5332">
                  <c:v>533.29999999999995</c:v>
                </c:pt>
                <c:pt idx="5333">
                  <c:v>533.4</c:v>
                </c:pt>
                <c:pt idx="5334">
                  <c:v>533.5</c:v>
                </c:pt>
                <c:pt idx="5335">
                  <c:v>533.6</c:v>
                </c:pt>
                <c:pt idx="5336">
                  <c:v>533.70000000000005</c:v>
                </c:pt>
                <c:pt idx="5337">
                  <c:v>533.79999999999995</c:v>
                </c:pt>
                <c:pt idx="5338">
                  <c:v>533.9</c:v>
                </c:pt>
                <c:pt idx="5339">
                  <c:v>534</c:v>
                </c:pt>
                <c:pt idx="5340">
                  <c:v>534.1</c:v>
                </c:pt>
                <c:pt idx="5341">
                  <c:v>534.20000000000005</c:v>
                </c:pt>
                <c:pt idx="5342">
                  <c:v>534.29999999999995</c:v>
                </c:pt>
                <c:pt idx="5343">
                  <c:v>534.4</c:v>
                </c:pt>
                <c:pt idx="5344">
                  <c:v>534.5</c:v>
                </c:pt>
                <c:pt idx="5345">
                  <c:v>534.6</c:v>
                </c:pt>
                <c:pt idx="5346">
                  <c:v>534.70000000000005</c:v>
                </c:pt>
                <c:pt idx="5347">
                  <c:v>534.79999999999995</c:v>
                </c:pt>
              </c:numCache>
            </c:numRef>
          </c:xVal>
          <c:yVal>
            <c:numRef>
              <c:f>'[HF3 em agrecan cinetica_ss.xlsx]HF3 em agrecan cinetica'!$C$2:$C$5361</c:f>
            </c:numRef>
          </c:yVal>
          <c:smooth val="1"/>
          <c:extLst>
            <c:ext xmlns:c16="http://schemas.microsoft.com/office/drawing/2014/chart" uri="{C3380CC4-5D6E-409C-BE32-E72D297353CC}">
              <c16:uniqueId val="{00000001-994D-E04B-BE41-555FE293D855}"/>
            </c:ext>
          </c:extLst>
        </c:ser>
        <c:ser>
          <c:idx val="2"/>
          <c:order val="2"/>
          <c:tx>
            <c:strRef>
              <c:f>'[HF3 em agrecan cinetica_ss.xlsx]HF3 em agrecan cinetica'!$D$1</c:f>
              <c:strCache>
                <c:ptCount val="1"/>
                <c:pt idx="0">
                  <c:v>15.625 nM </c:v>
                </c:pt>
              </c:strCache>
            </c:strRef>
          </c:tx>
          <c:spPr>
            <a:ln w="19050" cap="rnd" cmpd="sng" algn="ctr">
              <a:solidFill>
                <a:schemeClr val="accent3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'[HF3 em agrecan cinetica_ss.xlsx]HF3 em agrecan cinetica'!$A$2:$A$5361</c:f>
              <c:numCache>
                <c:formatCode>General</c:formatCode>
                <c:ptCount val="536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  <c:pt idx="200">
                  <c:v>20.100000000000001</c:v>
                </c:pt>
                <c:pt idx="201">
                  <c:v>20.2</c:v>
                </c:pt>
                <c:pt idx="202">
                  <c:v>20.3</c:v>
                </c:pt>
                <c:pt idx="203">
                  <c:v>20.399999999999999</c:v>
                </c:pt>
                <c:pt idx="204">
                  <c:v>20.5</c:v>
                </c:pt>
                <c:pt idx="205">
                  <c:v>20.6</c:v>
                </c:pt>
                <c:pt idx="206">
                  <c:v>20.7</c:v>
                </c:pt>
                <c:pt idx="207">
                  <c:v>20.8</c:v>
                </c:pt>
                <c:pt idx="208">
                  <c:v>20.9</c:v>
                </c:pt>
                <c:pt idx="209">
                  <c:v>21</c:v>
                </c:pt>
                <c:pt idx="210">
                  <c:v>21.1</c:v>
                </c:pt>
                <c:pt idx="211">
                  <c:v>21.2</c:v>
                </c:pt>
                <c:pt idx="212">
                  <c:v>21.3</c:v>
                </c:pt>
                <c:pt idx="213">
                  <c:v>21.4</c:v>
                </c:pt>
                <c:pt idx="214">
                  <c:v>21.5</c:v>
                </c:pt>
                <c:pt idx="215">
                  <c:v>21.6</c:v>
                </c:pt>
                <c:pt idx="216">
                  <c:v>21.7</c:v>
                </c:pt>
                <c:pt idx="217">
                  <c:v>21.8</c:v>
                </c:pt>
                <c:pt idx="218">
                  <c:v>21.9</c:v>
                </c:pt>
                <c:pt idx="219">
                  <c:v>22</c:v>
                </c:pt>
                <c:pt idx="220">
                  <c:v>22.1</c:v>
                </c:pt>
                <c:pt idx="221">
                  <c:v>22.2</c:v>
                </c:pt>
                <c:pt idx="222">
                  <c:v>22.3</c:v>
                </c:pt>
                <c:pt idx="223">
                  <c:v>22.4</c:v>
                </c:pt>
                <c:pt idx="224">
                  <c:v>22.5</c:v>
                </c:pt>
                <c:pt idx="225">
                  <c:v>22.6</c:v>
                </c:pt>
                <c:pt idx="226">
                  <c:v>22.7</c:v>
                </c:pt>
                <c:pt idx="227">
                  <c:v>22.8</c:v>
                </c:pt>
                <c:pt idx="228">
                  <c:v>22.9</c:v>
                </c:pt>
                <c:pt idx="229">
                  <c:v>23</c:v>
                </c:pt>
                <c:pt idx="230">
                  <c:v>23.1</c:v>
                </c:pt>
                <c:pt idx="231">
                  <c:v>23.2</c:v>
                </c:pt>
                <c:pt idx="232">
                  <c:v>23.3</c:v>
                </c:pt>
                <c:pt idx="233">
                  <c:v>23.4</c:v>
                </c:pt>
                <c:pt idx="234">
                  <c:v>23.5</c:v>
                </c:pt>
                <c:pt idx="235">
                  <c:v>23.6</c:v>
                </c:pt>
                <c:pt idx="236">
                  <c:v>23.7</c:v>
                </c:pt>
                <c:pt idx="237">
                  <c:v>23.8</c:v>
                </c:pt>
                <c:pt idx="238">
                  <c:v>23.9</c:v>
                </c:pt>
                <c:pt idx="239">
                  <c:v>24</c:v>
                </c:pt>
                <c:pt idx="240">
                  <c:v>24.1</c:v>
                </c:pt>
                <c:pt idx="241">
                  <c:v>24.2</c:v>
                </c:pt>
                <c:pt idx="242">
                  <c:v>24.3</c:v>
                </c:pt>
                <c:pt idx="243">
                  <c:v>24.4</c:v>
                </c:pt>
                <c:pt idx="244">
                  <c:v>24.5</c:v>
                </c:pt>
                <c:pt idx="245">
                  <c:v>24.6</c:v>
                </c:pt>
                <c:pt idx="246">
                  <c:v>24.7</c:v>
                </c:pt>
                <c:pt idx="247">
                  <c:v>24.8</c:v>
                </c:pt>
                <c:pt idx="248">
                  <c:v>24.9</c:v>
                </c:pt>
                <c:pt idx="249">
                  <c:v>25</c:v>
                </c:pt>
                <c:pt idx="250">
                  <c:v>25.1</c:v>
                </c:pt>
                <c:pt idx="251">
                  <c:v>25.2</c:v>
                </c:pt>
                <c:pt idx="252">
                  <c:v>25.3</c:v>
                </c:pt>
                <c:pt idx="253">
                  <c:v>25.4</c:v>
                </c:pt>
                <c:pt idx="254">
                  <c:v>25.5</c:v>
                </c:pt>
                <c:pt idx="255">
                  <c:v>25.6</c:v>
                </c:pt>
                <c:pt idx="256">
                  <c:v>25.7</c:v>
                </c:pt>
                <c:pt idx="257">
                  <c:v>25.8</c:v>
                </c:pt>
                <c:pt idx="258">
                  <c:v>25.9</c:v>
                </c:pt>
                <c:pt idx="259">
                  <c:v>26</c:v>
                </c:pt>
                <c:pt idx="260">
                  <c:v>26.1</c:v>
                </c:pt>
                <c:pt idx="261">
                  <c:v>26.2</c:v>
                </c:pt>
                <c:pt idx="262">
                  <c:v>26.3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26.8</c:v>
                </c:pt>
                <c:pt idx="268">
                  <c:v>26.9</c:v>
                </c:pt>
                <c:pt idx="269">
                  <c:v>27</c:v>
                </c:pt>
                <c:pt idx="270">
                  <c:v>27.1</c:v>
                </c:pt>
                <c:pt idx="271">
                  <c:v>27.2</c:v>
                </c:pt>
                <c:pt idx="272">
                  <c:v>27.3</c:v>
                </c:pt>
                <c:pt idx="273">
                  <c:v>27.4</c:v>
                </c:pt>
                <c:pt idx="274">
                  <c:v>27.5</c:v>
                </c:pt>
                <c:pt idx="275">
                  <c:v>27.6</c:v>
                </c:pt>
                <c:pt idx="276">
                  <c:v>27.7</c:v>
                </c:pt>
                <c:pt idx="277">
                  <c:v>27.8</c:v>
                </c:pt>
                <c:pt idx="278">
                  <c:v>27.9</c:v>
                </c:pt>
                <c:pt idx="279">
                  <c:v>28</c:v>
                </c:pt>
                <c:pt idx="280">
                  <c:v>28.1</c:v>
                </c:pt>
                <c:pt idx="281">
                  <c:v>28.2</c:v>
                </c:pt>
                <c:pt idx="282">
                  <c:v>28.3</c:v>
                </c:pt>
                <c:pt idx="283">
                  <c:v>28.4</c:v>
                </c:pt>
                <c:pt idx="284">
                  <c:v>28.5</c:v>
                </c:pt>
                <c:pt idx="285">
                  <c:v>28.6</c:v>
                </c:pt>
                <c:pt idx="286">
                  <c:v>28.7</c:v>
                </c:pt>
                <c:pt idx="287">
                  <c:v>28.8</c:v>
                </c:pt>
                <c:pt idx="288">
                  <c:v>28.9</c:v>
                </c:pt>
                <c:pt idx="289">
                  <c:v>29</c:v>
                </c:pt>
                <c:pt idx="290">
                  <c:v>29.1</c:v>
                </c:pt>
                <c:pt idx="291">
                  <c:v>29.2</c:v>
                </c:pt>
                <c:pt idx="292">
                  <c:v>29.3</c:v>
                </c:pt>
                <c:pt idx="293">
                  <c:v>29.4</c:v>
                </c:pt>
                <c:pt idx="294">
                  <c:v>29.5</c:v>
                </c:pt>
                <c:pt idx="295">
                  <c:v>29.6</c:v>
                </c:pt>
                <c:pt idx="296">
                  <c:v>29.7</c:v>
                </c:pt>
                <c:pt idx="297">
                  <c:v>29.8</c:v>
                </c:pt>
                <c:pt idx="298">
                  <c:v>29.9</c:v>
                </c:pt>
                <c:pt idx="299">
                  <c:v>30</c:v>
                </c:pt>
                <c:pt idx="300">
                  <c:v>30.1</c:v>
                </c:pt>
                <c:pt idx="301">
                  <c:v>30.2</c:v>
                </c:pt>
                <c:pt idx="302">
                  <c:v>30.3</c:v>
                </c:pt>
                <c:pt idx="303">
                  <c:v>30.4</c:v>
                </c:pt>
                <c:pt idx="304">
                  <c:v>30.5</c:v>
                </c:pt>
                <c:pt idx="305">
                  <c:v>30.6</c:v>
                </c:pt>
                <c:pt idx="306">
                  <c:v>30.7</c:v>
                </c:pt>
                <c:pt idx="307">
                  <c:v>30.8</c:v>
                </c:pt>
                <c:pt idx="308">
                  <c:v>30.9</c:v>
                </c:pt>
                <c:pt idx="309">
                  <c:v>31</c:v>
                </c:pt>
                <c:pt idx="310">
                  <c:v>31.1</c:v>
                </c:pt>
                <c:pt idx="311">
                  <c:v>31.2</c:v>
                </c:pt>
                <c:pt idx="312">
                  <c:v>31.3</c:v>
                </c:pt>
                <c:pt idx="313">
                  <c:v>31.4</c:v>
                </c:pt>
                <c:pt idx="314">
                  <c:v>31.5</c:v>
                </c:pt>
                <c:pt idx="315">
                  <c:v>31.6</c:v>
                </c:pt>
                <c:pt idx="316">
                  <c:v>31.7</c:v>
                </c:pt>
                <c:pt idx="317">
                  <c:v>31.8</c:v>
                </c:pt>
                <c:pt idx="318">
                  <c:v>31.9</c:v>
                </c:pt>
                <c:pt idx="319">
                  <c:v>32</c:v>
                </c:pt>
                <c:pt idx="320">
                  <c:v>32.1</c:v>
                </c:pt>
                <c:pt idx="321">
                  <c:v>32.200000000000003</c:v>
                </c:pt>
                <c:pt idx="322">
                  <c:v>32.300000000000011</c:v>
                </c:pt>
                <c:pt idx="323">
                  <c:v>32.4</c:v>
                </c:pt>
                <c:pt idx="324">
                  <c:v>32.5</c:v>
                </c:pt>
                <c:pt idx="325">
                  <c:v>32.6</c:v>
                </c:pt>
                <c:pt idx="326">
                  <c:v>32.700000000000003</c:v>
                </c:pt>
                <c:pt idx="327">
                  <c:v>32.800000000000011</c:v>
                </c:pt>
                <c:pt idx="328">
                  <c:v>32.9</c:v>
                </c:pt>
                <c:pt idx="329">
                  <c:v>33</c:v>
                </c:pt>
                <c:pt idx="330">
                  <c:v>33.1</c:v>
                </c:pt>
                <c:pt idx="331">
                  <c:v>33.200000000000003</c:v>
                </c:pt>
                <c:pt idx="332">
                  <c:v>33.300000000000011</c:v>
                </c:pt>
                <c:pt idx="333">
                  <c:v>33.4</c:v>
                </c:pt>
                <c:pt idx="334">
                  <c:v>33.5</c:v>
                </c:pt>
                <c:pt idx="335">
                  <c:v>33.6</c:v>
                </c:pt>
                <c:pt idx="336">
                  <c:v>33.700000000000003</c:v>
                </c:pt>
                <c:pt idx="337">
                  <c:v>33.800000000000011</c:v>
                </c:pt>
                <c:pt idx="338">
                  <c:v>33.9</c:v>
                </c:pt>
                <c:pt idx="339">
                  <c:v>34</c:v>
                </c:pt>
                <c:pt idx="340">
                  <c:v>34.1</c:v>
                </c:pt>
                <c:pt idx="341">
                  <c:v>34.200000000000003</c:v>
                </c:pt>
                <c:pt idx="342">
                  <c:v>34.300000000000011</c:v>
                </c:pt>
                <c:pt idx="343">
                  <c:v>34.4</c:v>
                </c:pt>
                <c:pt idx="344">
                  <c:v>34.5</c:v>
                </c:pt>
                <c:pt idx="345">
                  <c:v>34.6</c:v>
                </c:pt>
                <c:pt idx="346">
                  <c:v>34.700000000000003</c:v>
                </c:pt>
                <c:pt idx="347">
                  <c:v>34.800000000000011</c:v>
                </c:pt>
                <c:pt idx="348">
                  <c:v>34.9</c:v>
                </c:pt>
                <c:pt idx="349">
                  <c:v>35</c:v>
                </c:pt>
                <c:pt idx="350">
                  <c:v>35.1</c:v>
                </c:pt>
                <c:pt idx="351">
                  <c:v>35.200000000000003</c:v>
                </c:pt>
                <c:pt idx="352">
                  <c:v>35.300000000000011</c:v>
                </c:pt>
                <c:pt idx="353">
                  <c:v>35.4</c:v>
                </c:pt>
                <c:pt idx="354">
                  <c:v>35.5</c:v>
                </c:pt>
                <c:pt idx="355">
                  <c:v>35.6</c:v>
                </c:pt>
                <c:pt idx="356">
                  <c:v>35.700000000000003</c:v>
                </c:pt>
                <c:pt idx="357">
                  <c:v>35.800000000000011</c:v>
                </c:pt>
                <c:pt idx="358">
                  <c:v>35.9</c:v>
                </c:pt>
                <c:pt idx="359">
                  <c:v>36</c:v>
                </c:pt>
                <c:pt idx="360">
                  <c:v>36.1</c:v>
                </c:pt>
                <c:pt idx="361">
                  <c:v>36.200000000000003</c:v>
                </c:pt>
                <c:pt idx="362">
                  <c:v>36.300000000000011</c:v>
                </c:pt>
                <c:pt idx="363">
                  <c:v>36.4</c:v>
                </c:pt>
                <c:pt idx="364">
                  <c:v>36.5</c:v>
                </c:pt>
                <c:pt idx="365">
                  <c:v>36.6</c:v>
                </c:pt>
                <c:pt idx="366">
                  <c:v>36.700000000000003</c:v>
                </c:pt>
                <c:pt idx="367">
                  <c:v>36.800000000000011</c:v>
                </c:pt>
                <c:pt idx="368">
                  <c:v>36.9</c:v>
                </c:pt>
                <c:pt idx="369">
                  <c:v>37</c:v>
                </c:pt>
                <c:pt idx="370">
                  <c:v>37.1</c:v>
                </c:pt>
                <c:pt idx="371">
                  <c:v>37.200000000000003</c:v>
                </c:pt>
                <c:pt idx="372">
                  <c:v>37.300000000000011</c:v>
                </c:pt>
                <c:pt idx="373">
                  <c:v>37.4</c:v>
                </c:pt>
                <c:pt idx="374">
                  <c:v>37.5</c:v>
                </c:pt>
                <c:pt idx="375">
                  <c:v>37.6</c:v>
                </c:pt>
                <c:pt idx="376">
                  <c:v>37.700000000000003</c:v>
                </c:pt>
                <c:pt idx="377">
                  <c:v>37.800000000000011</c:v>
                </c:pt>
                <c:pt idx="378">
                  <c:v>37.9</c:v>
                </c:pt>
                <c:pt idx="379">
                  <c:v>38</c:v>
                </c:pt>
                <c:pt idx="380">
                  <c:v>38.1</c:v>
                </c:pt>
                <c:pt idx="381">
                  <c:v>38.200000000000003</c:v>
                </c:pt>
                <c:pt idx="382">
                  <c:v>38.300000000000011</c:v>
                </c:pt>
                <c:pt idx="383">
                  <c:v>38.4</c:v>
                </c:pt>
                <c:pt idx="384">
                  <c:v>38.5</c:v>
                </c:pt>
                <c:pt idx="385">
                  <c:v>38.6</c:v>
                </c:pt>
                <c:pt idx="386">
                  <c:v>38.700000000000003</c:v>
                </c:pt>
                <c:pt idx="387">
                  <c:v>38.800000000000011</c:v>
                </c:pt>
                <c:pt idx="388">
                  <c:v>38.9</c:v>
                </c:pt>
                <c:pt idx="389">
                  <c:v>39</c:v>
                </c:pt>
                <c:pt idx="390">
                  <c:v>39.1</c:v>
                </c:pt>
                <c:pt idx="391">
                  <c:v>39.200000000000003</c:v>
                </c:pt>
                <c:pt idx="392">
                  <c:v>39.300000000000011</c:v>
                </c:pt>
                <c:pt idx="393">
                  <c:v>39.4</c:v>
                </c:pt>
                <c:pt idx="394">
                  <c:v>39.5</c:v>
                </c:pt>
                <c:pt idx="395">
                  <c:v>39.6</c:v>
                </c:pt>
                <c:pt idx="396">
                  <c:v>39.700000000000003</c:v>
                </c:pt>
                <c:pt idx="397">
                  <c:v>39.800000000000011</c:v>
                </c:pt>
                <c:pt idx="398">
                  <c:v>39.9</c:v>
                </c:pt>
                <c:pt idx="399">
                  <c:v>40</c:v>
                </c:pt>
                <c:pt idx="400">
                  <c:v>40.1</c:v>
                </c:pt>
                <c:pt idx="401">
                  <c:v>40.200000000000003</c:v>
                </c:pt>
                <c:pt idx="402">
                  <c:v>40.300000000000011</c:v>
                </c:pt>
                <c:pt idx="403">
                  <c:v>40.4</c:v>
                </c:pt>
                <c:pt idx="404">
                  <c:v>40.5</c:v>
                </c:pt>
                <c:pt idx="405">
                  <c:v>40.6</c:v>
                </c:pt>
                <c:pt idx="406">
                  <c:v>40.700000000000003</c:v>
                </c:pt>
                <c:pt idx="407">
                  <c:v>40.800000000000011</c:v>
                </c:pt>
                <c:pt idx="408">
                  <c:v>40.9</c:v>
                </c:pt>
                <c:pt idx="409">
                  <c:v>41</c:v>
                </c:pt>
                <c:pt idx="410">
                  <c:v>41.1</c:v>
                </c:pt>
                <c:pt idx="411">
                  <c:v>41.2</c:v>
                </c:pt>
                <c:pt idx="412">
                  <c:v>41.3</c:v>
                </c:pt>
                <c:pt idx="413">
                  <c:v>41.4</c:v>
                </c:pt>
                <c:pt idx="414">
                  <c:v>41.5</c:v>
                </c:pt>
                <c:pt idx="415">
                  <c:v>41.6</c:v>
                </c:pt>
                <c:pt idx="416">
                  <c:v>41.7</c:v>
                </c:pt>
                <c:pt idx="417">
                  <c:v>41.8</c:v>
                </c:pt>
                <c:pt idx="418">
                  <c:v>41.9</c:v>
                </c:pt>
                <c:pt idx="419">
                  <c:v>42</c:v>
                </c:pt>
                <c:pt idx="420">
                  <c:v>42.1</c:v>
                </c:pt>
                <c:pt idx="421">
                  <c:v>42.2</c:v>
                </c:pt>
                <c:pt idx="422">
                  <c:v>42.3</c:v>
                </c:pt>
                <c:pt idx="423">
                  <c:v>42.4</c:v>
                </c:pt>
                <c:pt idx="424">
                  <c:v>42.5</c:v>
                </c:pt>
                <c:pt idx="425">
                  <c:v>42.6</c:v>
                </c:pt>
                <c:pt idx="426">
                  <c:v>42.7</c:v>
                </c:pt>
                <c:pt idx="427">
                  <c:v>42.8</c:v>
                </c:pt>
                <c:pt idx="428">
                  <c:v>42.9</c:v>
                </c:pt>
                <c:pt idx="429">
                  <c:v>43</c:v>
                </c:pt>
                <c:pt idx="430">
                  <c:v>43.1</c:v>
                </c:pt>
                <c:pt idx="431">
                  <c:v>43.2</c:v>
                </c:pt>
                <c:pt idx="432">
                  <c:v>43.3</c:v>
                </c:pt>
                <c:pt idx="433">
                  <c:v>43.4</c:v>
                </c:pt>
                <c:pt idx="434">
                  <c:v>43.5</c:v>
                </c:pt>
                <c:pt idx="435">
                  <c:v>43.6</c:v>
                </c:pt>
                <c:pt idx="436">
                  <c:v>43.7</c:v>
                </c:pt>
                <c:pt idx="437">
                  <c:v>43.8</c:v>
                </c:pt>
                <c:pt idx="438">
                  <c:v>43.9</c:v>
                </c:pt>
                <c:pt idx="439">
                  <c:v>44</c:v>
                </c:pt>
                <c:pt idx="440">
                  <c:v>44.1</c:v>
                </c:pt>
                <c:pt idx="441">
                  <c:v>44.2</c:v>
                </c:pt>
                <c:pt idx="442">
                  <c:v>44.3</c:v>
                </c:pt>
                <c:pt idx="443">
                  <c:v>44.4</c:v>
                </c:pt>
                <c:pt idx="444">
                  <c:v>44.5</c:v>
                </c:pt>
                <c:pt idx="445">
                  <c:v>44.6</c:v>
                </c:pt>
                <c:pt idx="446">
                  <c:v>44.7</c:v>
                </c:pt>
                <c:pt idx="447">
                  <c:v>44.8</c:v>
                </c:pt>
                <c:pt idx="448">
                  <c:v>44.9</c:v>
                </c:pt>
                <c:pt idx="449">
                  <c:v>45</c:v>
                </c:pt>
                <c:pt idx="450">
                  <c:v>45.1</c:v>
                </c:pt>
                <c:pt idx="451">
                  <c:v>45.2</c:v>
                </c:pt>
                <c:pt idx="452">
                  <c:v>45.3</c:v>
                </c:pt>
                <c:pt idx="453">
                  <c:v>45.4</c:v>
                </c:pt>
                <c:pt idx="454">
                  <c:v>45.5</c:v>
                </c:pt>
                <c:pt idx="455">
                  <c:v>45.6</c:v>
                </c:pt>
                <c:pt idx="456">
                  <c:v>45.7</c:v>
                </c:pt>
                <c:pt idx="457">
                  <c:v>45.8</c:v>
                </c:pt>
                <c:pt idx="458">
                  <c:v>45.9</c:v>
                </c:pt>
                <c:pt idx="459">
                  <c:v>46</c:v>
                </c:pt>
                <c:pt idx="460">
                  <c:v>46.1</c:v>
                </c:pt>
                <c:pt idx="461">
                  <c:v>46.2</c:v>
                </c:pt>
                <c:pt idx="462">
                  <c:v>46.3</c:v>
                </c:pt>
                <c:pt idx="463">
                  <c:v>46.4</c:v>
                </c:pt>
                <c:pt idx="464">
                  <c:v>46.5</c:v>
                </c:pt>
                <c:pt idx="465">
                  <c:v>46.6</c:v>
                </c:pt>
                <c:pt idx="466">
                  <c:v>46.7</c:v>
                </c:pt>
                <c:pt idx="467">
                  <c:v>46.8</c:v>
                </c:pt>
                <c:pt idx="468">
                  <c:v>46.9</c:v>
                </c:pt>
                <c:pt idx="469">
                  <c:v>47</c:v>
                </c:pt>
                <c:pt idx="470">
                  <c:v>47.1</c:v>
                </c:pt>
                <c:pt idx="471">
                  <c:v>47.2</c:v>
                </c:pt>
                <c:pt idx="472">
                  <c:v>47.3</c:v>
                </c:pt>
                <c:pt idx="473">
                  <c:v>47.4</c:v>
                </c:pt>
                <c:pt idx="474">
                  <c:v>47.5</c:v>
                </c:pt>
                <c:pt idx="475">
                  <c:v>47.6</c:v>
                </c:pt>
                <c:pt idx="476">
                  <c:v>47.7</c:v>
                </c:pt>
                <c:pt idx="477">
                  <c:v>47.8</c:v>
                </c:pt>
                <c:pt idx="478">
                  <c:v>47.9</c:v>
                </c:pt>
                <c:pt idx="479">
                  <c:v>48</c:v>
                </c:pt>
                <c:pt idx="480">
                  <c:v>48.1</c:v>
                </c:pt>
                <c:pt idx="481">
                  <c:v>48.2</c:v>
                </c:pt>
                <c:pt idx="482">
                  <c:v>48.3</c:v>
                </c:pt>
                <c:pt idx="483">
                  <c:v>48.4</c:v>
                </c:pt>
                <c:pt idx="484">
                  <c:v>48.5</c:v>
                </c:pt>
                <c:pt idx="485">
                  <c:v>48.6</c:v>
                </c:pt>
                <c:pt idx="486">
                  <c:v>48.7</c:v>
                </c:pt>
                <c:pt idx="487">
                  <c:v>48.8</c:v>
                </c:pt>
                <c:pt idx="488">
                  <c:v>48.9</c:v>
                </c:pt>
                <c:pt idx="489">
                  <c:v>49</c:v>
                </c:pt>
                <c:pt idx="490">
                  <c:v>49.1</c:v>
                </c:pt>
                <c:pt idx="491">
                  <c:v>49.2</c:v>
                </c:pt>
                <c:pt idx="492">
                  <c:v>49.3</c:v>
                </c:pt>
                <c:pt idx="493">
                  <c:v>49.4</c:v>
                </c:pt>
                <c:pt idx="494">
                  <c:v>49.5</c:v>
                </c:pt>
                <c:pt idx="495">
                  <c:v>49.6</c:v>
                </c:pt>
                <c:pt idx="496">
                  <c:v>49.7</c:v>
                </c:pt>
                <c:pt idx="497">
                  <c:v>49.8</c:v>
                </c:pt>
                <c:pt idx="498">
                  <c:v>49.9</c:v>
                </c:pt>
                <c:pt idx="499">
                  <c:v>50</c:v>
                </c:pt>
                <c:pt idx="500">
                  <c:v>50.1</c:v>
                </c:pt>
                <c:pt idx="501">
                  <c:v>50.2</c:v>
                </c:pt>
                <c:pt idx="502">
                  <c:v>50.3</c:v>
                </c:pt>
                <c:pt idx="503">
                  <c:v>50.4</c:v>
                </c:pt>
                <c:pt idx="504">
                  <c:v>50.5</c:v>
                </c:pt>
                <c:pt idx="505">
                  <c:v>50.6</c:v>
                </c:pt>
                <c:pt idx="506">
                  <c:v>50.7</c:v>
                </c:pt>
                <c:pt idx="507">
                  <c:v>50.8</c:v>
                </c:pt>
                <c:pt idx="508">
                  <c:v>50.9</c:v>
                </c:pt>
                <c:pt idx="509">
                  <c:v>51</c:v>
                </c:pt>
                <c:pt idx="510">
                  <c:v>51.1</c:v>
                </c:pt>
                <c:pt idx="511">
                  <c:v>51.2</c:v>
                </c:pt>
                <c:pt idx="512">
                  <c:v>51.3</c:v>
                </c:pt>
                <c:pt idx="513">
                  <c:v>51.4</c:v>
                </c:pt>
                <c:pt idx="514">
                  <c:v>51.5</c:v>
                </c:pt>
                <c:pt idx="515">
                  <c:v>51.6</c:v>
                </c:pt>
                <c:pt idx="516">
                  <c:v>51.7</c:v>
                </c:pt>
                <c:pt idx="517">
                  <c:v>51.8</c:v>
                </c:pt>
                <c:pt idx="518">
                  <c:v>51.9</c:v>
                </c:pt>
                <c:pt idx="519">
                  <c:v>52</c:v>
                </c:pt>
                <c:pt idx="520">
                  <c:v>52.1</c:v>
                </c:pt>
                <c:pt idx="521">
                  <c:v>52.2</c:v>
                </c:pt>
                <c:pt idx="522">
                  <c:v>52.3</c:v>
                </c:pt>
                <c:pt idx="523">
                  <c:v>52.4</c:v>
                </c:pt>
                <c:pt idx="524">
                  <c:v>52.5</c:v>
                </c:pt>
                <c:pt idx="525">
                  <c:v>52.6</c:v>
                </c:pt>
                <c:pt idx="526">
                  <c:v>52.7</c:v>
                </c:pt>
                <c:pt idx="527">
                  <c:v>52.8</c:v>
                </c:pt>
                <c:pt idx="528">
                  <c:v>52.9</c:v>
                </c:pt>
                <c:pt idx="529">
                  <c:v>53</c:v>
                </c:pt>
                <c:pt idx="530">
                  <c:v>53.1</c:v>
                </c:pt>
                <c:pt idx="531">
                  <c:v>53.2</c:v>
                </c:pt>
                <c:pt idx="532">
                  <c:v>53.3</c:v>
                </c:pt>
                <c:pt idx="533">
                  <c:v>53.4</c:v>
                </c:pt>
                <c:pt idx="534">
                  <c:v>53.5</c:v>
                </c:pt>
                <c:pt idx="535">
                  <c:v>53.6</c:v>
                </c:pt>
                <c:pt idx="536">
                  <c:v>53.7</c:v>
                </c:pt>
                <c:pt idx="537">
                  <c:v>53.8</c:v>
                </c:pt>
                <c:pt idx="538">
                  <c:v>53.9</c:v>
                </c:pt>
                <c:pt idx="539">
                  <c:v>54</c:v>
                </c:pt>
                <c:pt idx="540">
                  <c:v>54.1</c:v>
                </c:pt>
                <c:pt idx="541">
                  <c:v>54.2</c:v>
                </c:pt>
                <c:pt idx="542">
                  <c:v>54.3</c:v>
                </c:pt>
                <c:pt idx="543">
                  <c:v>54.4</c:v>
                </c:pt>
                <c:pt idx="544">
                  <c:v>54.5</c:v>
                </c:pt>
                <c:pt idx="545">
                  <c:v>54.6</c:v>
                </c:pt>
                <c:pt idx="546">
                  <c:v>54.7</c:v>
                </c:pt>
                <c:pt idx="547">
                  <c:v>54.8</c:v>
                </c:pt>
                <c:pt idx="548">
                  <c:v>54.9</c:v>
                </c:pt>
                <c:pt idx="549">
                  <c:v>55</c:v>
                </c:pt>
                <c:pt idx="550">
                  <c:v>55.1</c:v>
                </c:pt>
                <c:pt idx="551">
                  <c:v>55.2</c:v>
                </c:pt>
                <c:pt idx="552">
                  <c:v>55.3</c:v>
                </c:pt>
                <c:pt idx="553">
                  <c:v>55.4</c:v>
                </c:pt>
                <c:pt idx="554">
                  <c:v>55.5</c:v>
                </c:pt>
                <c:pt idx="555">
                  <c:v>55.6</c:v>
                </c:pt>
                <c:pt idx="556">
                  <c:v>55.7</c:v>
                </c:pt>
                <c:pt idx="557">
                  <c:v>55.8</c:v>
                </c:pt>
                <c:pt idx="558">
                  <c:v>55.9</c:v>
                </c:pt>
                <c:pt idx="559">
                  <c:v>56</c:v>
                </c:pt>
                <c:pt idx="560">
                  <c:v>56.1</c:v>
                </c:pt>
                <c:pt idx="561">
                  <c:v>56.2</c:v>
                </c:pt>
                <c:pt idx="562">
                  <c:v>56.3</c:v>
                </c:pt>
                <c:pt idx="563">
                  <c:v>56.4</c:v>
                </c:pt>
                <c:pt idx="564">
                  <c:v>56.5</c:v>
                </c:pt>
                <c:pt idx="565">
                  <c:v>56.6</c:v>
                </c:pt>
                <c:pt idx="566">
                  <c:v>56.7</c:v>
                </c:pt>
                <c:pt idx="567">
                  <c:v>56.8</c:v>
                </c:pt>
                <c:pt idx="568">
                  <c:v>56.9</c:v>
                </c:pt>
                <c:pt idx="569">
                  <c:v>57</c:v>
                </c:pt>
                <c:pt idx="570">
                  <c:v>57.1</c:v>
                </c:pt>
                <c:pt idx="571">
                  <c:v>57.2</c:v>
                </c:pt>
                <c:pt idx="572">
                  <c:v>57.3</c:v>
                </c:pt>
                <c:pt idx="573">
                  <c:v>57.4</c:v>
                </c:pt>
                <c:pt idx="574">
                  <c:v>57.5</c:v>
                </c:pt>
                <c:pt idx="575">
                  <c:v>57.6</c:v>
                </c:pt>
                <c:pt idx="576">
                  <c:v>57.7</c:v>
                </c:pt>
                <c:pt idx="577">
                  <c:v>57.8</c:v>
                </c:pt>
                <c:pt idx="578">
                  <c:v>57.9</c:v>
                </c:pt>
                <c:pt idx="579">
                  <c:v>58</c:v>
                </c:pt>
                <c:pt idx="580">
                  <c:v>58.1</c:v>
                </c:pt>
                <c:pt idx="581">
                  <c:v>58.2</c:v>
                </c:pt>
                <c:pt idx="582">
                  <c:v>58.3</c:v>
                </c:pt>
                <c:pt idx="583">
                  <c:v>58.4</c:v>
                </c:pt>
                <c:pt idx="584">
                  <c:v>58.5</c:v>
                </c:pt>
                <c:pt idx="585">
                  <c:v>58.6</c:v>
                </c:pt>
                <c:pt idx="586">
                  <c:v>58.7</c:v>
                </c:pt>
                <c:pt idx="587">
                  <c:v>58.8</c:v>
                </c:pt>
                <c:pt idx="588">
                  <c:v>58.9</c:v>
                </c:pt>
                <c:pt idx="589">
                  <c:v>59</c:v>
                </c:pt>
                <c:pt idx="590">
                  <c:v>59.1</c:v>
                </c:pt>
                <c:pt idx="591">
                  <c:v>59.2</c:v>
                </c:pt>
                <c:pt idx="592">
                  <c:v>59.3</c:v>
                </c:pt>
                <c:pt idx="593">
                  <c:v>59.4</c:v>
                </c:pt>
                <c:pt idx="594">
                  <c:v>59.5</c:v>
                </c:pt>
                <c:pt idx="595">
                  <c:v>59.6</c:v>
                </c:pt>
                <c:pt idx="596">
                  <c:v>59.7</c:v>
                </c:pt>
                <c:pt idx="597">
                  <c:v>59.8</c:v>
                </c:pt>
                <c:pt idx="598">
                  <c:v>59.9</c:v>
                </c:pt>
                <c:pt idx="599">
                  <c:v>60</c:v>
                </c:pt>
                <c:pt idx="600">
                  <c:v>60.1</c:v>
                </c:pt>
                <c:pt idx="601">
                  <c:v>60.2</c:v>
                </c:pt>
                <c:pt idx="602">
                  <c:v>60.3</c:v>
                </c:pt>
                <c:pt idx="603">
                  <c:v>60.4</c:v>
                </c:pt>
                <c:pt idx="604">
                  <c:v>60.5</c:v>
                </c:pt>
                <c:pt idx="605">
                  <c:v>60.6</c:v>
                </c:pt>
                <c:pt idx="606">
                  <c:v>60.7</c:v>
                </c:pt>
                <c:pt idx="607">
                  <c:v>60.8</c:v>
                </c:pt>
                <c:pt idx="608">
                  <c:v>60.9</c:v>
                </c:pt>
                <c:pt idx="609">
                  <c:v>61</c:v>
                </c:pt>
                <c:pt idx="610">
                  <c:v>61.1</c:v>
                </c:pt>
                <c:pt idx="611">
                  <c:v>61.2</c:v>
                </c:pt>
                <c:pt idx="612">
                  <c:v>61.3</c:v>
                </c:pt>
                <c:pt idx="613">
                  <c:v>61.4</c:v>
                </c:pt>
                <c:pt idx="614">
                  <c:v>61.5</c:v>
                </c:pt>
                <c:pt idx="615">
                  <c:v>61.6</c:v>
                </c:pt>
                <c:pt idx="616">
                  <c:v>61.7</c:v>
                </c:pt>
                <c:pt idx="617">
                  <c:v>61.8</c:v>
                </c:pt>
                <c:pt idx="618">
                  <c:v>61.9</c:v>
                </c:pt>
                <c:pt idx="619">
                  <c:v>62</c:v>
                </c:pt>
                <c:pt idx="620">
                  <c:v>62.1</c:v>
                </c:pt>
                <c:pt idx="621">
                  <c:v>62.2</c:v>
                </c:pt>
                <c:pt idx="622">
                  <c:v>62.3</c:v>
                </c:pt>
                <c:pt idx="623">
                  <c:v>62.4</c:v>
                </c:pt>
                <c:pt idx="624">
                  <c:v>62.5</c:v>
                </c:pt>
                <c:pt idx="625">
                  <c:v>62.6</c:v>
                </c:pt>
                <c:pt idx="626">
                  <c:v>62.7</c:v>
                </c:pt>
                <c:pt idx="627">
                  <c:v>62.8</c:v>
                </c:pt>
                <c:pt idx="628">
                  <c:v>62.9</c:v>
                </c:pt>
                <c:pt idx="629">
                  <c:v>63</c:v>
                </c:pt>
                <c:pt idx="630">
                  <c:v>63.1</c:v>
                </c:pt>
                <c:pt idx="631">
                  <c:v>63.2</c:v>
                </c:pt>
                <c:pt idx="632">
                  <c:v>63.3</c:v>
                </c:pt>
                <c:pt idx="633">
                  <c:v>63.4</c:v>
                </c:pt>
                <c:pt idx="634">
                  <c:v>63.5</c:v>
                </c:pt>
                <c:pt idx="635">
                  <c:v>63.6</c:v>
                </c:pt>
                <c:pt idx="636">
                  <c:v>63.7</c:v>
                </c:pt>
                <c:pt idx="637">
                  <c:v>63.8</c:v>
                </c:pt>
                <c:pt idx="638">
                  <c:v>63.9</c:v>
                </c:pt>
                <c:pt idx="639">
                  <c:v>64</c:v>
                </c:pt>
                <c:pt idx="640">
                  <c:v>64.099999999999994</c:v>
                </c:pt>
                <c:pt idx="641">
                  <c:v>64.2</c:v>
                </c:pt>
                <c:pt idx="642">
                  <c:v>64.3</c:v>
                </c:pt>
                <c:pt idx="643">
                  <c:v>64.400000000000006</c:v>
                </c:pt>
                <c:pt idx="644">
                  <c:v>64.5</c:v>
                </c:pt>
                <c:pt idx="645">
                  <c:v>64.599999999999994</c:v>
                </c:pt>
                <c:pt idx="646">
                  <c:v>64.7</c:v>
                </c:pt>
                <c:pt idx="647">
                  <c:v>64.8</c:v>
                </c:pt>
                <c:pt idx="648">
                  <c:v>64.900000000000006</c:v>
                </c:pt>
                <c:pt idx="649">
                  <c:v>65</c:v>
                </c:pt>
                <c:pt idx="650">
                  <c:v>65.099999999999994</c:v>
                </c:pt>
                <c:pt idx="651">
                  <c:v>65.2</c:v>
                </c:pt>
                <c:pt idx="652">
                  <c:v>65.3</c:v>
                </c:pt>
                <c:pt idx="653">
                  <c:v>65.400000000000006</c:v>
                </c:pt>
                <c:pt idx="654">
                  <c:v>65.5</c:v>
                </c:pt>
                <c:pt idx="655">
                  <c:v>65.599999999999994</c:v>
                </c:pt>
                <c:pt idx="656">
                  <c:v>65.7</c:v>
                </c:pt>
                <c:pt idx="657">
                  <c:v>65.8</c:v>
                </c:pt>
                <c:pt idx="658">
                  <c:v>65.900000000000006</c:v>
                </c:pt>
                <c:pt idx="659">
                  <c:v>66</c:v>
                </c:pt>
                <c:pt idx="660">
                  <c:v>66.099999999999994</c:v>
                </c:pt>
                <c:pt idx="661">
                  <c:v>66.2</c:v>
                </c:pt>
                <c:pt idx="662">
                  <c:v>66.3</c:v>
                </c:pt>
                <c:pt idx="663">
                  <c:v>66.400000000000006</c:v>
                </c:pt>
                <c:pt idx="664">
                  <c:v>66.5</c:v>
                </c:pt>
                <c:pt idx="665">
                  <c:v>66.599999999999994</c:v>
                </c:pt>
                <c:pt idx="666">
                  <c:v>66.7</c:v>
                </c:pt>
                <c:pt idx="667">
                  <c:v>66.8</c:v>
                </c:pt>
                <c:pt idx="668">
                  <c:v>66.900000000000006</c:v>
                </c:pt>
                <c:pt idx="669">
                  <c:v>67</c:v>
                </c:pt>
                <c:pt idx="670">
                  <c:v>67.099999999999994</c:v>
                </c:pt>
                <c:pt idx="671">
                  <c:v>67.2</c:v>
                </c:pt>
                <c:pt idx="672">
                  <c:v>67.3</c:v>
                </c:pt>
                <c:pt idx="673">
                  <c:v>67.400000000000006</c:v>
                </c:pt>
                <c:pt idx="674">
                  <c:v>67.5</c:v>
                </c:pt>
                <c:pt idx="675">
                  <c:v>67.599999999999994</c:v>
                </c:pt>
                <c:pt idx="676">
                  <c:v>67.7</c:v>
                </c:pt>
                <c:pt idx="677">
                  <c:v>67.8</c:v>
                </c:pt>
                <c:pt idx="678">
                  <c:v>67.900000000000006</c:v>
                </c:pt>
                <c:pt idx="679">
                  <c:v>68</c:v>
                </c:pt>
                <c:pt idx="680">
                  <c:v>68.099999999999994</c:v>
                </c:pt>
                <c:pt idx="681">
                  <c:v>68.2</c:v>
                </c:pt>
                <c:pt idx="682">
                  <c:v>68.3</c:v>
                </c:pt>
                <c:pt idx="683">
                  <c:v>68.400000000000006</c:v>
                </c:pt>
                <c:pt idx="684">
                  <c:v>68.5</c:v>
                </c:pt>
                <c:pt idx="685">
                  <c:v>68.599999999999994</c:v>
                </c:pt>
                <c:pt idx="686">
                  <c:v>68.7</c:v>
                </c:pt>
                <c:pt idx="687">
                  <c:v>68.8</c:v>
                </c:pt>
                <c:pt idx="688">
                  <c:v>68.900000000000006</c:v>
                </c:pt>
                <c:pt idx="689">
                  <c:v>69</c:v>
                </c:pt>
                <c:pt idx="690">
                  <c:v>69.099999999999994</c:v>
                </c:pt>
                <c:pt idx="691">
                  <c:v>69.2</c:v>
                </c:pt>
                <c:pt idx="692">
                  <c:v>69.3</c:v>
                </c:pt>
                <c:pt idx="693">
                  <c:v>69.400000000000006</c:v>
                </c:pt>
                <c:pt idx="694">
                  <c:v>69.5</c:v>
                </c:pt>
                <c:pt idx="695">
                  <c:v>69.599999999999994</c:v>
                </c:pt>
                <c:pt idx="696">
                  <c:v>69.7</c:v>
                </c:pt>
                <c:pt idx="697">
                  <c:v>69.8</c:v>
                </c:pt>
                <c:pt idx="698">
                  <c:v>69.900000000000006</c:v>
                </c:pt>
                <c:pt idx="699">
                  <c:v>70</c:v>
                </c:pt>
                <c:pt idx="700">
                  <c:v>70.099999999999994</c:v>
                </c:pt>
                <c:pt idx="701">
                  <c:v>70.2</c:v>
                </c:pt>
                <c:pt idx="702">
                  <c:v>70.3</c:v>
                </c:pt>
                <c:pt idx="703">
                  <c:v>70.400000000000006</c:v>
                </c:pt>
                <c:pt idx="704">
                  <c:v>70.5</c:v>
                </c:pt>
                <c:pt idx="705">
                  <c:v>70.599999999999994</c:v>
                </c:pt>
                <c:pt idx="706">
                  <c:v>70.7</c:v>
                </c:pt>
                <c:pt idx="707">
                  <c:v>70.8</c:v>
                </c:pt>
                <c:pt idx="708">
                  <c:v>70.900000000000006</c:v>
                </c:pt>
                <c:pt idx="709">
                  <c:v>71</c:v>
                </c:pt>
                <c:pt idx="710">
                  <c:v>71.099999999999994</c:v>
                </c:pt>
                <c:pt idx="711">
                  <c:v>71.2</c:v>
                </c:pt>
                <c:pt idx="712">
                  <c:v>71.3</c:v>
                </c:pt>
                <c:pt idx="713">
                  <c:v>71.400000000000006</c:v>
                </c:pt>
                <c:pt idx="714">
                  <c:v>71.5</c:v>
                </c:pt>
                <c:pt idx="715">
                  <c:v>71.599999999999994</c:v>
                </c:pt>
                <c:pt idx="716">
                  <c:v>71.7</c:v>
                </c:pt>
                <c:pt idx="717">
                  <c:v>71.8</c:v>
                </c:pt>
                <c:pt idx="718">
                  <c:v>71.900000000000006</c:v>
                </c:pt>
                <c:pt idx="719">
                  <c:v>72</c:v>
                </c:pt>
                <c:pt idx="720">
                  <c:v>72.099999999999994</c:v>
                </c:pt>
                <c:pt idx="721">
                  <c:v>72.2</c:v>
                </c:pt>
                <c:pt idx="722">
                  <c:v>72.3</c:v>
                </c:pt>
                <c:pt idx="723">
                  <c:v>72.400000000000006</c:v>
                </c:pt>
                <c:pt idx="724">
                  <c:v>72.5</c:v>
                </c:pt>
                <c:pt idx="725">
                  <c:v>72.599999999999994</c:v>
                </c:pt>
                <c:pt idx="726">
                  <c:v>72.7</c:v>
                </c:pt>
                <c:pt idx="727">
                  <c:v>72.8</c:v>
                </c:pt>
                <c:pt idx="728">
                  <c:v>72.900000000000006</c:v>
                </c:pt>
                <c:pt idx="729">
                  <c:v>73</c:v>
                </c:pt>
                <c:pt idx="730">
                  <c:v>73.099999999999994</c:v>
                </c:pt>
                <c:pt idx="731">
                  <c:v>73.2</c:v>
                </c:pt>
                <c:pt idx="732">
                  <c:v>73.3</c:v>
                </c:pt>
                <c:pt idx="733">
                  <c:v>73.400000000000006</c:v>
                </c:pt>
                <c:pt idx="734">
                  <c:v>73.5</c:v>
                </c:pt>
                <c:pt idx="735">
                  <c:v>73.599999999999994</c:v>
                </c:pt>
                <c:pt idx="736">
                  <c:v>73.7</c:v>
                </c:pt>
                <c:pt idx="737">
                  <c:v>73.8</c:v>
                </c:pt>
                <c:pt idx="738">
                  <c:v>73.900000000000006</c:v>
                </c:pt>
                <c:pt idx="739">
                  <c:v>74</c:v>
                </c:pt>
                <c:pt idx="740">
                  <c:v>74.099999999999994</c:v>
                </c:pt>
                <c:pt idx="741">
                  <c:v>74.2</c:v>
                </c:pt>
                <c:pt idx="742">
                  <c:v>74.3</c:v>
                </c:pt>
                <c:pt idx="743">
                  <c:v>74.400000000000006</c:v>
                </c:pt>
                <c:pt idx="744">
                  <c:v>74.5</c:v>
                </c:pt>
                <c:pt idx="745">
                  <c:v>74.599999999999994</c:v>
                </c:pt>
                <c:pt idx="746">
                  <c:v>74.7</c:v>
                </c:pt>
                <c:pt idx="747">
                  <c:v>74.8</c:v>
                </c:pt>
                <c:pt idx="748">
                  <c:v>74.900000000000006</c:v>
                </c:pt>
                <c:pt idx="749">
                  <c:v>75</c:v>
                </c:pt>
                <c:pt idx="750">
                  <c:v>75.099999999999994</c:v>
                </c:pt>
                <c:pt idx="751">
                  <c:v>75.2</c:v>
                </c:pt>
                <c:pt idx="752">
                  <c:v>75.3</c:v>
                </c:pt>
                <c:pt idx="753">
                  <c:v>75.400000000000006</c:v>
                </c:pt>
                <c:pt idx="754">
                  <c:v>75.5</c:v>
                </c:pt>
                <c:pt idx="755">
                  <c:v>75.599999999999994</c:v>
                </c:pt>
                <c:pt idx="756">
                  <c:v>75.7</c:v>
                </c:pt>
                <c:pt idx="757">
                  <c:v>75.8</c:v>
                </c:pt>
                <c:pt idx="758">
                  <c:v>75.900000000000006</c:v>
                </c:pt>
                <c:pt idx="759">
                  <c:v>76</c:v>
                </c:pt>
                <c:pt idx="760">
                  <c:v>76.099999999999994</c:v>
                </c:pt>
                <c:pt idx="761">
                  <c:v>76.2</c:v>
                </c:pt>
                <c:pt idx="762">
                  <c:v>76.3</c:v>
                </c:pt>
                <c:pt idx="763">
                  <c:v>76.400000000000006</c:v>
                </c:pt>
                <c:pt idx="764">
                  <c:v>76.5</c:v>
                </c:pt>
                <c:pt idx="765">
                  <c:v>76.599999999999994</c:v>
                </c:pt>
                <c:pt idx="766">
                  <c:v>76.7</c:v>
                </c:pt>
                <c:pt idx="767">
                  <c:v>76.8</c:v>
                </c:pt>
                <c:pt idx="768">
                  <c:v>76.900000000000006</c:v>
                </c:pt>
                <c:pt idx="769">
                  <c:v>77</c:v>
                </c:pt>
                <c:pt idx="770">
                  <c:v>77.099999999999994</c:v>
                </c:pt>
                <c:pt idx="771">
                  <c:v>77.2</c:v>
                </c:pt>
                <c:pt idx="772">
                  <c:v>77.3</c:v>
                </c:pt>
                <c:pt idx="773">
                  <c:v>77.400000000000006</c:v>
                </c:pt>
                <c:pt idx="774">
                  <c:v>77.5</c:v>
                </c:pt>
                <c:pt idx="775">
                  <c:v>77.599999999999994</c:v>
                </c:pt>
                <c:pt idx="776">
                  <c:v>77.7</c:v>
                </c:pt>
                <c:pt idx="777">
                  <c:v>77.8</c:v>
                </c:pt>
                <c:pt idx="778">
                  <c:v>77.900000000000006</c:v>
                </c:pt>
                <c:pt idx="779">
                  <c:v>78</c:v>
                </c:pt>
                <c:pt idx="780">
                  <c:v>78.099999999999994</c:v>
                </c:pt>
                <c:pt idx="781">
                  <c:v>78.2</c:v>
                </c:pt>
                <c:pt idx="782">
                  <c:v>78.3</c:v>
                </c:pt>
                <c:pt idx="783">
                  <c:v>78.400000000000006</c:v>
                </c:pt>
                <c:pt idx="784">
                  <c:v>78.5</c:v>
                </c:pt>
                <c:pt idx="785">
                  <c:v>78.599999999999994</c:v>
                </c:pt>
                <c:pt idx="786">
                  <c:v>78.7</c:v>
                </c:pt>
                <c:pt idx="787">
                  <c:v>78.8</c:v>
                </c:pt>
                <c:pt idx="788">
                  <c:v>78.900000000000006</c:v>
                </c:pt>
                <c:pt idx="789">
                  <c:v>79</c:v>
                </c:pt>
                <c:pt idx="790">
                  <c:v>79.099999999999994</c:v>
                </c:pt>
                <c:pt idx="791">
                  <c:v>79.2</c:v>
                </c:pt>
                <c:pt idx="792">
                  <c:v>79.3</c:v>
                </c:pt>
                <c:pt idx="793">
                  <c:v>79.400000000000006</c:v>
                </c:pt>
                <c:pt idx="794">
                  <c:v>79.5</c:v>
                </c:pt>
                <c:pt idx="795">
                  <c:v>79.599999999999994</c:v>
                </c:pt>
                <c:pt idx="796">
                  <c:v>79.7</c:v>
                </c:pt>
                <c:pt idx="797">
                  <c:v>79.8</c:v>
                </c:pt>
                <c:pt idx="798">
                  <c:v>79.900000000000006</c:v>
                </c:pt>
                <c:pt idx="799">
                  <c:v>80</c:v>
                </c:pt>
                <c:pt idx="800">
                  <c:v>80.099999999999994</c:v>
                </c:pt>
                <c:pt idx="801">
                  <c:v>80.2</c:v>
                </c:pt>
                <c:pt idx="802">
                  <c:v>80.3</c:v>
                </c:pt>
                <c:pt idx="803">
                  <c:v>80.400000000000006</c:v>
                </c:pt>
                <c:pt idx="804">
                  <c:v>80.5</c:v>
                </c:pt>
                <c:pt idx="805">
                  <c:v>80.599999999999994</c:v>
                </c:pt>
                <c:pt idx="806">
                  <c:v>80.7</c:v>
                </c:pt>
                <c:pt idx="807">
                  <c:v>80.8</c:v>
                </c:pt>
                <c:pt idx="808">
                  <c:v>80.900000000000006</c:v>
                </c:pt>
                <c:pt idx="809">
                  <c:v>81</c:v>
                </c:pt>
                <c:pt idx="810">
                  <c:v>81.099999999999994</c:v>
                </c:pt>
                <c:pt idx="811">
                  <c:v>81.2</c:v>
                </c:pt>
                <c:pt idx="812">
                  <c:v>81.3</c:v>
                </c:pt>
                <c:pt idx="813">
                  <c:v>81.400000000000006</c:v>
                </c:pt>
                <c:pt idx="814">
                  <c:v>81.5</c:v>
                </c:pt>
                <c:pt idx="815">
                  <c:v>81.599999999999994</c:v>
                </c:pt>
                <c:pt idx="816">
                  <c:v>81.7</c:v>
                </c:pt>
                <c:pt idx="817">
                  <c:v>81.8</c:v>
                </c:pt>
                <c:pt idx="818">
                  <c:v>81.900000000000006</c:v>
                </c:pt>
                <c:pt idx="819">
                  <c:v>82</c:v>
                </c:pt>
                <c:pt idx="820">
                  <c:v>82.1</c:v>
                </c:pt>
                <c:pt idx="821">
                  <c:v>82.2</c:v>
                </c:pt>
                <c:pt idx="822">
                  <c:v>82.3</c:v>
                </c:pt>
                <c:pt idx="823">
                  <c:v>82.4</c:v>
                </c:pt>
                <c:pt idx="824">
                  <c:v>82.5</c:v>
                </c:pt>
                <c:pt idx="825">
                  <c:v>82.6</c:v>
                </c:pt>
                <c:pt idx="826">
                  <c:v>82.7</c:v>
                </c:pt>
                <c:pt idx="827">
                  <c:v>82.8</c:v>
                </c:pt>
                <c:pt idx="828">
                  <c:v>82.9</c:v>
                </c:pt>
                <c:pt idx="829">
                  <c:v>83</c:v>
                </c:pt>
                <c:pt idx="830">
                  <c:v>83.1</c:v>
                </c:pt>
                <c:pt idx="831">
                  <c:v>83.2</c:v>
                </c:pt>
                <c:pt idx="832">
                  <c:v>83.3</c:v>
                </c:pt>
                <c:pt idx="833">
                  <c:v>83.4</c:v>
                </c:pt>
                <c:pt idx="834">
                  <c:v>83.5</c:v>
                </c:pt>
                <c:pt idx="835">
                  <c:v>83.6</c:v>
                </c:pt>
                <c:pt idx="836">
                  <c:v>83.7</c:v>
                </c:pt>
                <c:pt idx="837">
                  <c:v>83.8</c:v>
                </c:pt>
                <c:pt idx="838">
                  <c:v>83.9</c:v>
                </c:pt>
                <c:pt idx="839">
                  <c:v>84</c:v>
                </c:pt>
                <c:pt idx="840">
                  <c:v>84.1</c:v>
                </c:pt>
                <c:pt idx="841">
                  <c:v>84.2</c:v>
                </c:pt>
                <c:pt idx="842">
                  <c:v>84.3</c:v>
                </c:pt>
                <c:pt idx="843">
                  <c:v>84.4</c:v>
                </c:pt>
                <c:pt idx="844">
                  <c:v>84.5</c:v>
                </c:pt>
                <c:pt idx="845">
                  <c:v>84.6</c:v>
                </c:pt>
                <c:pt idx="846">
                  <c:v>84.7</c:v>
                </c:pt>
                <c:pt idx="847">
                  <c:v>84.8</c:v>
                </c:pt>
                <c:pt idx="848">
                  <c:v>84.9</c:v>
                </c:pt>
                <c:pt idx="849">
                  <c:v>85</c:v>
                </c:pt>
                <c:pt idx="850">
                  <c:v>85.1</c:v>
                </c:pt>
                <c:pt idx="851">
                  <c:v>85.2</c:v>
                </c:pt>
                <c:pt idx="852">
                  <c:v>85.3</c:v>
                </c:pt>
                <c:pt idx="853">
                  <c:v>85.4</c:v>
                </c:pt>
                <c:pt idx="854">
                  <c:v>85.5</c:v>
                </c:pt>
                <c:pt idx="855">
                  <c:v>85.6</c:v>
                </c:pt>
                <c:pt idx="856">
                  <c:v>85.7</c:v>
                </c:pt>
                <c:pt idx="857">
                  <c:v>85.8</c:v>
                </c:pt>
                <c:pt idx="858">
                  <c:v>85.9</c:v>
                </c:pt>
                <c:pt idx="859">
                  <c:v>86</c:v>
                </c:pt>
                <c:pt idx="860">
                  <c:v>86.1</c:v>
                </c:pt>
                <c:pt idx="861">
                  <c:v>86.2</c:v>
                </c:pt>
                <c:pt idx="862">
                  <c:v>86.3</c:v>
                </c:pt>
                <c:pt idx="863">
                  <c:v>86.4</c:v>
                </c:pt>
                <c:pt idx="864">
                  <c:v>86.5</c:v>
                </c:pt>
                <c:pt idx="865">
                  <c:v>86.6</c:v>
                </c:pt>
                <c:pt idx="866">
                  <c:v>86.7</c:v>
                </c:pt>
                <c:pt idx="867">
                  <c:v>86.8</c:v>
                </c:pt>
                <c:pt idx="868">
                  <c:v>86.9</c:v>
                </c:pt>
                <c:pt idx="869">
                  <c:v>87</c:v>
                </c:pt>
                <c:pt idx="870">
                  <c:v>87.1</c:v>
                </c:pt>
                <c:pt idx="871">
                  <c:v>87.2</c:v>
                </c:pt>
                <c:pt idx="872">
                  <c:v>87.3</c:v>
                </c:pt>
                <c:pt idx="873">
                  <c:v>87.4</c:v>
                </c:pt>
                <c:pt idx="874">
                  <c:v>87.5</c:v>
                </c:pt>
                <c:pt idx="875">
                  <c:v>87.6</c:v>
                </c:pt>
                <c:pt idx="876">
                  <c:v>87.7</c:v>
                </c:pt>
                <c:pt idx="877">
                  <c:v>87.8</c:v>
                </c:pt>
                <c:pt idx="878">
                  <c:v>87.9</c:v>
                </c:pt>
                <c:pt idx="879">
                  <c:v>88</c:v>
                </c:pt>
                <c:pt idx="880">
                  <c:v>88.1</c:v>
                </c:pt>
                <c:pt idx="881">
                  <c:v>88.2</c:v>
                </c:pt>
                <c:pt idx="882">
                  <c:v>88.3</c:v>
                </c:pt>
                <c:pt idx="883">
                  <c:v>88.4</c:v>
                </c:pt>
                <c:pt idx="884">
                  <c:v>88.5</c:v>
                </c:pt>
                <c:pt idx="885">
                  <c:v>88.6</c:v>
                </c:pt>
                <c:pt idx="886">
                  <c:v>88.7</c:v>
                </c:pt>
                <c:pt idx="887">
                  <c:v>88.8</c:v>
                </c:pt>
                <c:pt idx="888">
                  <c:v>88.9</c:v>
                </c:pt>
                <c:pt idx="889">
                  <c:v>89</c:v>
                </c:pt>
                <c:pt idx="890">
                  <c:v>89.1</c:v>
                </c:pt>
                <c:pt idx="891">
                  <c:v>89.2</c:v>
                </c:pt>
                <c:pt idx="892">
                  <c:v>89.3</c:v>
                </c:pt>
                <c:pt idx="893">
                  <c:v>89.4</c:v>
                </c:pt>
                <c:pt idx="894">
                  <c:v>89.5</c:v>
                </c:pt>
                <c:pt idx="895">
                  <c:v>89.6</c:v>
                </c:pt>
                <c:pt idx="896">
                  <c:v>89.7</c:v>
                </c:pt>
                <c:pt idx="897">
                  <c:v>89.8</c:v>
                </c:pt>
                <c:pt idx="898">
                  <c:v>89.9</c:v>
                </c:pt>
                <c:pt idx="899">
                  <c:v>90</c:v>
                </c:pt>
                <c:pt idx="900">
                  <c:v>90.1</c:v>
                </c:pt>
                <c:pt idx="901">
                  <c:v>90.2</c:v>
                </c:pt>
                <c:pt idx="902">
                  <c:v>90.3</c:v>
                </c:pt>
                <c:pt idx="903">
                  <c:v>90.4</c:v>
                </c:pt>
                <c:pt idx="904">
                  <c:v>90.5</c:v>
                </c:pt>
                <c:pt idx="905">
                  <c:v>90.6</c:v>
                </c:pt>
                <c:pt idx="906">
                  <c:v>90.7</c:v>
                </c:pt>
                <c:pt idx="907">
                  <c:v>90.8</c:v>
                </c:pt>
                <c:pt idx="908">
                  <c:v>90.9</c:v>
                </c:pt>
                <c:pt idx="909">
                  <c:v>91</c:v>
                </c:pt>
                <c:pt idx="910">
                  <c:v>91.1</c:v>
                </c:pt>
                <c:pt idx="911">
                  <c:v>91.2</c:v>
                </c:pt>
                <c:pt idx="912">
                  <c:v>91.3</c:v>
                </c:pt>
                <c:pt idx="913">
                  <c:v>91.4</c:v>
                </c:pt>
                <c:pt idx="914">
                  <c:v>91.5</c:v>
                </c:pt>
                <c:pt idx="915">
                  <c:v>91.6</c:v>
                </c:pt>
                <c:pt idx="916">
                  <c:v>91.7</c:v>
                </c:pt>
                <c:pt idx="917">
                  <c:v>91.8</c:v>
                </c:pt>
                <c:pt idx="918">
                  <c:v>91.9</c:v>
                </c:pt>
                <c:pt idx="919">
                  <c:v>92</c:v>
                </c:pt>
                <c:pt idx="920">
                  <c:v>92.1</c:v>
                </c:pt>
                <c:pt idx="921">
                  <c:v>92.2</c:v>
                </c:pt>
                <c:pt idx="922">
                  <c:v>92.3</c:v>
                </c:pt>
                <c:pt idx="923">
                  <c:v>92.4</c:v>
                </c:pt>
                <c:pt idx="924">
                  <c:v>92.5</c:v>
                </c:pt>
                <c:pt idx="925">
                  <c:v>92.6</c:v>
                </c:pt>
                <c:pt idx="926">
                  <c:v>92.7</c:v>
                </c:pt>
                <c:pt idx="927">
                  <c:v>92.8</c:v>
                </c:pt>
                <c:pt idx="928">
                  <c:v>92.9</c:v>
                </c:pt>
                <c:pt idx="929">
                  <c:v>93</c:v>
                </c:pt>
                <c:pt idx="930">
                  <c:v>93.1</c:v>
                </c:pt>
                <c:pt idx="931">
                  <c:v>93.2</c:v>
                </c:pt>
                <c:pt idx="932">
                  <c:v>93.3</c:v>
                </c:pt>
                <c:pt idx="933">
                  <c:v>93.4</c:v>
                </c:pt>
                <c:pt idx="934">
                  <c:v>93.5</c:v>
                </c:pt>
                <c:pt idx="935">
                  <c:v>93.6</c:v>
                </c:pt>
                <c:pt idx="936">
                  <c:v>93.7</c:v>
                </c:pt>
                <c:pt idx="937">
                  <c:v>93.8</c:v>
                </c:pt>
                <c:pt idx="938">
                  <c:v>93.9</c:v>
                </c:pt>
                <c:pt idx="939">
                  <c:v>94</c:v>
                </c:pt>
                <c:pt idx="940">
                  <c:v>94.1</c:v>
                </c:pt>
                <c:pt idx="941">
                  <c:v>94.2</c:v>
                </c:pt>
                <c:pt idx="942">
                  <c:v>94.3</c:v>
                </c:pt>
                <c:pt idx="943">
                  <c:v>94.4</c:v>
                </c:pt>
                <c:pt idx="944">
                  <c:v>94.5</c:v>
                </c:pt>
                <c:pt idx="945">
                  <c:v>94.6</c:v>
                </c:pt>
                <c:pt idx="946">
                  <c:v>94.7</c:v>
                </c:pt>
                <c:pt idx="947">
                  <c:v>94.8</c:v>
                </c:pt>
                <c:pt idx="948">
                  <c:v>94.9</c:v>
                </c:pt>
                <c:pt idx="949">
                  <c:v>95</c:v>
                </c:pt>
                <c:pt idx="950">
                  <c:v>95.1</c:v>
                </c:pt>
                <c:pt idx="951">
                  <c:v>95.2</c:v>
                </c:pt>
                <c:pt idx="952">
                  <c:v>95.3</c:v>
                </c:pt>
                <c:pt idx="953">
                  <c:v>95.4</c:v>
                </c:pt>
                <c:pt idx="954">
                  <c:v>95.5</c:v>
                </c:pt>
                <c:pt idx="955">
                  <c:v>95.6</c:v>
                </c:pt>
                <c:pt idx="956">
                  <c:v>95.7</c:v>
                </c:pt>
                <c:pt idx="957">
                  <c:v>95.8</c:v>
                </c:pt>
                <c:pt idx="958">
                  <c:v>95.9</c:v>
                </c:pt>
                <c:pt idx="959">
                  <c:v>96</c:v>
                </c:pt>
                <c:pt idx="960">
                  <c:v>96.1</c:v>
                </c:pt>
                <c:pt idx="961">
                  <c:v>96.2</c:v>
                </c:pt>
                <c:pt idx="962">
                  <c:v>96.3</c:v>
                </c:pt>
                <c:pt idx="963">
                  <c:v>96.4</c:v>
                </c:pt>
                <c:pt idx="964">
                  <c:v>96.5</c:v>
                </c:pt>
                <c:pt idx="965">
                  <c:v>96.6</c:v>
                </c:pt>
                <c:pt idx="966">
                  <c:v>96.7</c:v>
                </c:pt>
                <c:pt idx="967">
                  <c:v>96.8</c:v>
                </c:pt>
                <c:pt idx="968">
                  <c:v>96.9</c:v>
                </c:pt>
                <c:pt idx="969">
                  <c:v>97</c:v>
                </c:pt>
                <c:pt idx="970">
                  <c:v>97.1</c:v>
                </c:pt>
                <c:pt idx="971">
                  <c:v>97.2</c:v>
                </c:pt>
                <c:pt idx="972">
                  <c:v>97.3</c:v>
                </c:pt>
                <c:pt idx="973">
                  <c:v>97.4</c:v>
                </c:pt>
                <c:pt idx="974">
                  <c:v>97.5</c:v>
                </c:pt>
                <c:pt idx="975">
                  <c:v>97.6</c:v>
                </c:pt>
                <c:pt idx="976">
                  <c:v>97.7</c:v>
                </c:pt>
                <c:pt idx="977">
                  <c:v>97.8</c:v>
                </c:pt>
                <c:pt idx="978">
                  <c:v>97.9</c:v>
                </c:pt>
                <c:pt idx="979">
                  <c:v>98</c:v>
                </c:pt>
                <c:pt idx="980">
                  <c:v>98.1</c:v>
                </c:pt>
                <c:pt idx="981">
                  <c:v>98.2</c:v>
                </c:pt>
                <c:pt idx="982">
                  <c:v>98.3</c:v>
                </c:pt>
                <c:pt idx="983">
                  <c:v>98.4</c:v>
                </c:pt>
                <c:pt idx="984">
                  <c:v>98.5</c:v>
                </c:pt>
                <c:pt idx="985">
                  <c:v>98.6</c:v>
                </c:pt>
                <c:pt idx="986">
                  <c:v>98.7</c:v>
                </c:pt>
                <c:pt idx="987">
                  <c:v>98.8</c:v>
                </c:pt>
                <c:pt idx="988">
                  <c:v>98.9</c:v>
                </c:pt>
                <c:pt idx="989">
                  <c:v>99</c:v>
                </c:pt>
                <c:pt idx="990">
                  <c:v>99.1</c:v>
                </c:pt>
                <c:pt idx="991">
                  <c:v>99.2</c:v>
                </c:pt>
                <c:pt idx="992">
                  <c:v>99.3</c:v>
                </c:pt>
                <c:pt idx="993">
                  <c:v>99.4</c:v>
                </c:pt>
                <c:pt idx="994">
                  <c:v>99.5</c:v>
                </c:pt>
                <c:pt idx="995">
                  <c:v>99.6</c:v>
                </c:pt>
                <c:pt idx="996">
                  <c:v>99.7</c:v>
                </c:pt>
                <c:pt idx="997">
                  <c:v>99.8</c:v>
                </c:pt>
                <c:pt idx="998">
                  <c:v>99.9</c:v>
                </c:pt>
                <c:pt idx="999">
                  <c:v>100</c:v>
                </c:pt>
                <c:pt idx="1000">
                  <c:v>100.1</c:v>
                </c:pt>
                <c:pt idx="1001">
                  <c:v>100.2</c:v>
                </c:pt>
                <c:pt idx="1002">
                  <c:v>100.3</c:v>
                </c:pt>
                <c:pt idx="1003">
                  <c:v>100.4</c:v>
                </c:pt>
                <c:pt idx="1004">
                  <c:v>100.5</c:v>
                </c:pt>
                <c:pt idx="1005">
                  <c:v>100.6</c:v>
                </c:pt>
                <c:pt idx="1006">
                  <c:v>100.7</c:v>
                </c:pt>
                <c:pt idx="1007">
                  <c:v>100.8</c:v>
                </c:pt>
                <c:pt idx="1008">
                  <c:v>100.9</c:v>
                </c:pt>
                <c:pt idx="1009">
                  <c:v>101</c:v>
                </c:pt>
                <c:pt idx="1010">
                  <c:v>101.1</c:v>
                </c:pt>
                <c:pt idx="1011">
                  <c:v>101.2</c:v>
                </c:pt>
                <c:pt idx="1012">
                  <c:v>101.3</c:v>
                </c:pt>
                <c:pt idx="1013">
                  <c:v>101.4</c:v>
                </c:pt>
                <c:pt idx="1014">
                  <c:v>101.5</c:v>
                </c:pt>
                <c:pt idx="1015">
                  <c:v>101.6</c:v>
                </c:pt>
                <c:pt idx="1016">
                  <c:v>101.7</c:v>
                </c:pt>
                <c:pt idx="1017">
                  <c:v>101.8</c:v>
                </c:pt>
                <c:pt idx="1018">
                  <c:v>101.9</c:v>
                </c:pt>
                <c:pt idx="1019">
                  <c:v>102</c:v>
                </c:pt>
                <c:pt idx="1020">
                  <c:v>102.1</c:v>
                </c:pt>
                <c:pt idx="1021">
                  <c:v>102.2</c:v>
                </c:pt>
                <c:pt idx="1022">
                  <c:v>102.3</c:v>
                </c:pt>
                <c:pt idx="1023">
                  <c:v>102.4</c:v>
                </c:pt>
                <c:pt idx="1024">
                  <c:v>102.5</c:v>
                </c:pt>
                <c:pt idx="1025">
                  <c:v>102.6</c:v>
                </c:pt>
                <c:pt idx="1026">
                  <c:v>102.7</c:v>
                </c:pt>
                <c:pt idx="1027">
                  <c:v>102.8</c:v>
                </c:pt>
                <c:pt idx="1028">
                  <c:v>102.9</c:v>
                </c:pt>
                <c:pt idx="1029">
                  <c:v>103</c:v>
                </c:pt>
                <c:pt idx="1030">
                  <c:v>103.1</c:v>
                </c:pt>
                <c:pt idx="1031">
                  <c:v>103.2</c:v>
                </c:pt>
                <c:pt idx="1032">
                  <c:v>103.3</c:v>
                </c:pt>
                <c:pt idx="1033">
                  <c:v>103.4</c:v>
                </c:pt>
                <c:pt idx="1034">
                  <c:v>103.5</c:v>
                </c:pt>
                <c:pt idx="1035">
                  <c:v>103.6</c:v>
                </c:pt>
                <c:pt idx="1036">
                  <c:v>103.7</c:v>
                </c:pt>
                <c:pt idx="1037">
                  <c:v>103.8</c:v>
                </c:pt>
                <c:pt idx="1038">
                  <c:v>103.9</c:v>
                </c:pt>
                <c:pt idx="1039">
                  <c:v>104</c:v>
                </c:pt>
                <c:pt idx="1040">
                  <c:v>104.1</c:v>
                </c:pt>
                <c:pt idx="1041">
                  <c:v>104.2</c:v>
                </c:pt>
                <c:pt idx="1042">
                  <c:v>104.3</c:v>
                </c:pt>
                <c:pt idx="1043">
                  <c:v>104.4</c:v>
                </c:pt>
                <c:pt idx="1044">
                  <c:v>104.5</c:v>
                </c:pt>
                <c:pt idx="1045">
                  <c:v>104.6</c:v>
                </c:pt>
                <c:pt idx="1046">
                  <c:v>104.7</c:v>
                </c:pt>
                <c:pt idx="1047">
                  <c:v>104.8</c:v>
                </c:pt>
                <c:pt idx="1048">
                  <c:v>104.9</c:v>
                </c:pt>
                <c:pt idx="1049">
                  <c:v>105</c:v>
                </c:pt>
                <c:pt idx="1050">
                  <c:v>105.1</c:v>
                </c:pt>
                <c:pt idx="1051">
                  <c:v>105.2</c:v>
                </c:pt>
                <c:pt idx="1052">
                  <c:v>105.3</c:v>
                </c:pt>
                <c:pt idx="1053">
                  <c:v>105.4</c:v>
                </c:pt>
                <c:pt idx="1054">
                  <c:v>105.5</c:v>
                </c:pt>
                <c:pt idx="1055">
                  <c:v>105.6</c:v>
                </c:pt>
                <c:pt idx="1056">
                  <c:v>105.7</c:v>
                </c:pt>
                <c:pt idx="1057">
                  <c:v>105.8</c:v>
                </c:pt>
                <c:pt idx="1058">
                  <c:v>105.9</c:v>
                </c:pt>
                <c:pt idx="1059">
                  <c:v>106</c:v>
                </c:pt>
                <c:pt idx="1060">
                  <c:v>106.1</c:v>
                </c:pt>
                <c:pt idx="1061">
                  <c:v>106.2</c:v>
                </c:pt>
                <c:pt idx="1062">
                  <c:v>106.3</c:v>
                </c:pt>
                <c:pt idx="1063">
                  <c:v>106.4</c:v>
                </c:pt>
                <c:pt idx="1064">
                  <c:v>106.5</c:v>
                </c:pt>
                <c:pt idx="1065">
                  <c:v>106.6</c:v>
                </c:pt>
                <c:pt idx="1066">
                  <c:v>106.7</c:v>
                </c:pt>
                <c:pt idx="1067">
                  <c:v>106.8</c:v>
                </c:pt>
                <c:pt idx="1068">
                  <c:v>106.9</c:v>
                </c:pt>
                <c:pt idx="1069">
                  <c:v>107</c:v>
                </c:pt>
                <c:pt idx="1070">
                  <c:v>107.1</c:v>
                </c:pt>
                <c:pt idx="1071">
                  <c:v>107.2</c:v>
                </c:pt>
                <c:pt idx="1072">
                  <c:v>107.3</c:v>
                </c:pt>
                <c:pt idx="1073">
                  <c:v>107.4</c:v>
                </c:pt>
                <c:pt idx="1074">
                  <c:v>107.5</c:v>
                </c:pt>
                <c:pt idx="1075">
                  <c:v>107.6</c:v>
                </c:pt>
                <c:pt idx="1076">
                  <c:v>107.7</c:v>
                </c:pt>
                <c:pt idx="1077">
                  <c:v>107.8</c:v>
                </c:pt>
                <c:pt idx="1078">
                  <c:v>107.9</c:v>
                </c:pt>
                <c:pt idx="1079">
                  <c:v>108</c:v>
                </c:pt>
                <c:pt idx="1080">
                  <c:v>108.1</c:v>
                </c:pt>
                <c:pt idx="1081">
                  <c:v>108.2</c:v>
                </c:pt>
                <c:pt idx="1082">
                  <c:v>108.3</c:v>
                </c:pt>
                <c:pt idx="1083">
                  <c:v>108.4</c:v>
                </c:pt>
                <c:pt idx="1084">
                  <c:v>108.5</c:v>
                </c:pt>
                <c:pt idx="1085">
                  <c:v>108.6</c:v>
                </c:pt>
                <c:pt idx="1086">
                  <c:v>108.7</c:v>
                </c:pt>
                <c:pt idx="1087">
                  <c:v>108.8</c:v>
                </c:pt>
                <c:pt idx="1088">
                  <c:v>108.9</c:v>
                </c:pt>
                <c:pt idx="1089">
                  <c:v>109</c:v>
                </c:pt>
                <c:pt idx="1090">
                  <c:v>109.1</c:v>
                </c:pt>
                <c:pt idx="1091">
                  <c:v>109.2</c:v>
                </c:pt>
                <c:pt idx="1092">
                  <c:v>109.3</c:v>
                </c:pt>
                <c:pt idx="1093">
                  <c:v>109.4</c:v>
                </c:pt>
                <c:pt idx="1094">
                  <c:v>109.5</c:v>
                </c:pt>
                <c:pt idx="1095">
                  <c:v>109.6</c:v>
                </c:pt>
                <c:pt idx="1096">
                  <c:v>109.7</c:v>
                </c:pt>
                <c:pt idx="1097">
                  <c:v>109.8</c:v>
                </c:pt>
                <c:pt idx="1098">
                  <c:v>109.9</c:v>
                </c:pt>
                <c:pt idx="1099">
                  <c:v>110</c:v>
                </c:pt>
                <c:pt idx="1100">
                  <c:v>110.1</c:v>
                </c:pt>
                <c:pt idx="1101">
                  <c:v>110.2</c:v>
                </c:pt>
                <c:pt idx="1102">
                  <c:v>110.3</c:v>
                </c:pt>
                <c:pt idx="1103">
                  <c:v>110.4</c:v>
                </c:pt>
                <c:pt idx="1104">
                  <c:v>110.5</c:v>
                </c:pt>
                <c:pt idx="1105">
                  <c:v>110.6</c:v>
                </c:pt>
                <c:pt idx="1106">
                  <c:v>110.7</c:v>
                </c:pt>
                <c:pt idx="1107">
                  <c:v>110.8</c:v>
                </c:pt>
                <c:pt idx="1108">
                  <c:v>110.9</c:v>
                </c:pt>
                <c:pt idx="1109">
                  <c:v>111</c:v>
                </c:pt>
                <c:pt idx="1110">
                  <c:v>111.1</c:v>
                </c:pt>
                <c:pt idx="1111">
                  <c:v>111.2</c:v>
                </c:pt>
                <c:pt idx="1112">
                  <c:v>111.3</c:v>
                </c:pt>
                <c:pt idx="1113">
                  <c:v>111.4</c:v>
                </c:pt>
                <c:pt idx="1114">
                  <c:v>111.5</c:v>
                </c:pt>
                <c:pt idx="1115">
                  <c:v>111.6</c:v>
                </c:pt>
                <c:pt idx="1116">
                  <c:v>111.7</c:v>
                </c:pt>
                <c:pt idx="1117">
                  <c:v>111.8</c:v>
                </c:pt>
                <c:pt idx="1118">
                  <c:v>111.9</c:v>
                </c:pt>
                <c:pt idx="1119">
                  <c:v>112</c:v>
                </c:pt>
                <c:pt idx="1120">
                  <c:v>112.1</c:v>
                </c:pt>
                <c:pt idx="1121">
                  <c:v>112.2</c:v>
                </c:pt>
                <c:pt idx="1122">
                  <c:v>112.3</c:v>
                </c:pt>
                <c:pt idx="1123">
                  <c:v>112.4</c:v>
                </c:pt>
                <c:pt idx="1124">
                  <c:v>112.5</c:v>
                </c:pt>
                <c:pt idx="1125">
                  <c:v>112.6</c:v>
                </c:pt>
                <c:pt idx="1126">
                  <c:v>112.7</c:v>
                </c:pt>
                <c:pt idx="1127">
                  <c:v>112.8</c:v>
                </c:pt>
                <c:pt idx="1128">
                  <c:v>112.9</c:v>
                </c:pt>
                <c:pt idx="1129">
                  <c:v>113</c:v>
                </c:pt>
                <c:pt idx="1130">
                  <c:v>113.1</c:v>
                </c:pt>
                <c:pt idx="1131">
                  <c:v>113.2</c:v>
                </c:pt>
                <c:pt idx="1132">
                  <c:v>113.3</c:v>
                </c:pt>
                <c:pt idx="1133">
                  <c:v>113.4</c:v>
                </c:pt>
                <c:pt idx="1134">
                  <c:v>113.5</c:v>
                </c:pt>
                <c:pt idx="1135">
                  <c:v>113.6</c:v>
                </c:pt>
                <c:pt idx="1136">
                  <c:v>113.7</c:v>
                </c:pt>
                <c:pt idx="1137">
                  <c:v>113.8</c:v>
                </c:pt>
                <c:pt idx="1138">
                  <c:v>113.9</c:v>
                </c:pt>
                <c:pt idx="1139">
                  <c:v>114</c:v>
                </c:pt>
                <c:pt idx="1140">
                  <c:v>114.1</c:v>
                </c:pt>
                <c:pt idx="1141">
                  <c:v>114.2</c:v>
                </c:pt>
                <c:pt idx="1142">
                  <c:v>114.3</c:v>
                </c:pt>
                <c:pt idx="1143">
                  <c:v>114.4</c:v>
                </c:pt>
                <c:pt idx="1144">
                  <c:v>114.5</c:v>
                </c:pt>
                <c:pt idx="1145">
                  <c:v>114.6</c:v>
                </c:pt>
                <c:pt idx="1146">
                  <c:v>114.7</c:v>
                </c:pt>
                <c:pt idx="1147">
                  <c:v>114.8</c:v>
                </c:pt>
                <c:pt idx="1148">
                  <c:v>114.9</c:v>
                </c:pt>
                <c:pt idx="1149">
                  <c:v>115</c:v>
                </c:pt>
                <c:pt idx="1150">
                  <c:v>115.1</c:v>
                </c:pt>
                <c:pt idx="1151">
                  <c:v>115.2</c:v>
                </c:pt>
                <c:pt idx="1152">
                  <c:v>115.3</c:v>
                </c:pt>
                <c:pt idx="1153">
                  <c:v>115.4</c:v>
                </c:pt>
                <c:pt idx="1154">
                  <c:v>115.5</c:v>
                </c:pt>
                <c:pt idx="1155">
                  <c:v>115.6</c:v>
                </c:pt>
                <c:pt idx="1156">
                  <c:v>115.7</c:v>
                </c:pt>
                <c:pt idx="1157">
                  <c:v>115.8</c:v>
                </c:pt>
                <c:pt idx="1158">
                  <c:v>115.9</c:v>
                </c:pt>
                <c:pt idx="1159">
                  <c:v>116</c:v>
                </c:pt>
                <c:pt idx="1160">
                  <c:v>116.1</c:v>
                </c:pt>
                <c:pt idx="1161">
                  <c:v>116.2</c:v>
                </c:pt>
                <c:pt idx="1162">
                  <c:v>116.3</c:v>
                </c:pt>
                <c:pt idx="1163">
                  <c:v>116.4</c:v>
                </c:pt>
                <c:pt idx="1164">
                  <c:v>116.5</c:v>
                </c:pt>
                <c:pt idx="1165">
                  <c:v>116.6</c:v>
                </c:pt>
                <c:pt idx="1166">
                  <c:v>116.7</c:v>
                </c:pt>
                <c:pt idx="1167">
                  <c:v>116.8</c:v>
                </c:pt>
                <c:pt idx="1168">
                  <c:v>116.9</c:v>
                </c:pt>
                <c:pt idx="1169">
                  <c:v>117</c:v>
                </c:pt>
                <c:pt idx="1170">
                  <c:v>117.1</c:v>
                </c:pt>
                <c:pt idx="1171">
                  <c:v>117.2</c:v>
                </c:pt>
                <c:pt idx="1172">
                  <c:v>117.3</c:v>
                </c:pt>
                <c:pt idx="1173">
                  <c:v>117.4</c:v>
                </c:pt>
                <c:pt idx="1174">
                  <c:v>117.5</c:v>
                </c:pt>
                <c:pt idx="1175">
                  <c:v>117.6</c:v>
                </c:pt>
                <c:pt idx="1176">
                  <c:v>117.7</c:v>
                </c:pt>
                <c:pt idx="1177">
                  <c:v>117.8</c:v>
                </c:pt>
                <c:pt idx="1178">
                  <c:v>117.9</c:v>
                </c:pt>
                <c:pt idx="1179">
                  <c:v>118</c:v>
                </c:pt>
                <c:pt idx="1180">
                  <c:v>118.1</c:v>
                </c:pt>
                <c:pt idx="1181">
                  <c:v>118.2</c:v>
                </c:pt>
                <c:pt idx="1182">
                  <c:v>118.3</c:v>
                </c:pt>
                <c:pt idx="1183">
                  <c:v>118.4</c:v>
                </c:pt>
                <c:pt idx="1184">
                  <c:v>118.5</c:v>
                </c:pt>
                <c:pt idx="1185">
                  <c:v>118.6</c:v>
                </c:pt>
                <c:pt idx="1186">
                  <c:v>118.7</c:v>
                </c:pt>
                <c:pt idx="1187">
                  <c:v>118.8</c:v>
                </c:pt>
                <c:pt idx="1188">
                  <c:v>118.9</c:v>
                </c:pt>
                <c:pt idx="1189">
                  <c:v>119</c:v>
                </c:pt>
                <c:pt idx="1190">
                  <c:v>119.1</c:v>
                </c:pt>
                <c:pt idx="1191">
                  <c:v>119.2</c:v>
                </c:pt>
                <c:pt idx="1192">
                  <c:v>119.3</c:v>
                </c:pt>
                <c:pt idx="1193">
                  <c:v>119.4</c:v>
                </c:pt>
                <c:pt idx="1194">
                  <c:v>119.5</c:v>
                </c:pt>
                <c:pt idx="1195">
                  <c:v>119.6</c:v>
                </c:pt>
                <c:pt idx="1196">
                  <c:v>119.7</c:v>
                </c:pt>
                <c:pt idx="1197">
                  <c:v>119.8</c:v>
                </c:pt>
                <c:pt idx="1198">
                  <c:v>119.9</c:v>
                </c:pt>
                <c:pt idx="1199">
                  <c:v>120</c:v>
                </c:pt>
                <c:pt idx="1200">
                  <c:v>120.1</c:v>
                </c:pt>
                <c:pt idx="1201">
                  <c:v>120.2</c:v>
                </c:pt>
                <c:pt idx="1202">
                  <c:v>120.3</c:v>
                </c:pt>
                <c:pt idx="1203">
                  <c:v>120.4</c:v>
                </c:pt>
                <c:pt idx="1204">
                  <c:v>120.5</c:v>
                </c:pt>
                <c:pt idx="1205">
                  <c:v>120.6</c:v>
                </c:pt>
                <c:pt idx="1206">
                  <c:v>120.7</c:v>
                </c:pt>
                <c:pt idx="1207">
                  <c:v>120.8</c:v>
                </c:pt>
                <c:pt idx="1208">
                  <c:v>120.9</c:v>
                </c:pt>
                <c:pt idx="1209">
                  <c:v>121</c:v>
                </c:pt>
                <c:pt idx="1210">
                  <c:v>121.1</c:v>
                </c:pt>
                <c:pt idx="1211">
                  <c:v>121.2</c:v>
                </c:pt>
                <c:pt idx="1212">
                  <c:v>121.3</c:v>
                </c:pt>
                <c:pt idx="1213">
                  <c:v>121.4</c:v>
                </c:pt>
                <c:pt idx="1214">
                  <c:v>121.5</c:v>
                </c:pt>
                <c:pt idx="1215">
                  <c:v>121.6</c:v>
                </c:pt>
                <c:pt idx="1216">
                  <c:v>121.7</c:v>
                </c:pt>
                <c:pt idx="1217">
                  <c:v>121.8</c:v>
                </c:pt>
                <c:pt idx="1218">
                  <c:v>121.9</c:v>
                </c:pt>
                <c:pt idx="1219">
                  <c:v>122</c:v>
                </c:pt>
                <c:pt idx="1220">
                  <c:v>122.1</c:v>
                </c:pt>
                <c:pt idx="1221">
                  <c:v>122.2</c:v>
                </c:pt>
                <c:pt idx="1222">
                  <c:v>122.3</c:v>
                </c:pt>
                <c:pt idx="1223">
                  <c:v>122.4</c:v>
                </c:pt>
                <c:pt idx="1224">
                  <c:v>122.5</c:v>
                </c:pt>
                <c:pt idx="1225">
                  <c:v>122.6</c:v>
                </c:pt>
                <c:pt idx="1226">
                  <c:v>122.7</c:v>
                </c:pt>
                <c:pt idx="1227">
                  <c:v>122.8</c:v>
                </c:pt>
                <c:pt idx="1228">
                  <c:v>122.9</c:v>
                </c:pt>
                <c:pt idx="1229">
                  <c:v>123</c:v>
                </c:pt>
                <c:pt idx="1230">
                  <c:v>123.1</c:v>
                </c:pt>
                <c:pt idx="1231">
                  <c:v>123.2</c:v>
                </c:pt>
                <c:pt idx="1232">
                  <c:v>123.3</c:v>
                </c:pt>
                <c:pt idx="1233">
                  <c:v>123.4</c:v>
                </c:pt>
                <c:pt idx="1234">
                  <c:v>123.5</c:v>
                </c:pt>
                <c:pt idx="1235">
                  <c:v>123.6</c:v>
                </c:pt>
                <c:pt idx="1236">
                  <c:v>123.7</c:v>
                </c:pt>
                <c:pt idx="1237">
                  <c:v>123.8</c:v>
                </c:pt>
                <c:pt idx="1238">
                  <c:v>123.9</c:v>
                </c:pt>
                <c:pt idx="1239">
                  <c:v>124</c:v>
                </c:pt>
                <c:pt idx="1240">
                  <c:v>124.1</c:v>
                </c:pt>
                <c:pt idx="1241">
                  <c:v>124.2</c:v>
                </c:pt>
                <c:pt idx="1242">
                  <c:v>124.3</c:v>
                </c:pt>
                <c:pt idx="1243">
                  <c:v>124.4</c:v>
                </c:pt>
                <c:pt idx="1244">
                  <c:v>124.5</c:v>
                </c:pt>
                <c:pt idx="1245">
                  <c:v>124.6</c:v>
                </c:pt>
                <c:pt idx="1246">
                  <c:v>124.7</c:v>
                </c:pt>
                <c:pt idx="1247">
                  <c:v>124.8</c:v>
                </c:pt>
                <c:pt idx="1248">
                  <c:v>124.9</c:v>
                </c:pt>
                <c:pt idx="1249">
                  <c:v>125</c:v>
                </c:pt>
                <c:pt idx="1250">
                  <c:v>125.1</c:v>
                </c:pt>
                <c:pt idx="1251">
                  <c:v>125.2</c:v>
                </c:pt>
                <c:pt idx="1252">
                  <c:v>125.3</c:v>
                </c:pt>
                <c:pt idx="1253">
                  <c:v>125.4</c:v>
                </c:pt>
                <c:pt idx="1254">
                  <c:v>125.5</c:v>
                </c:pt>
                <c:pt idx="1255">
                  <c:v>125.6</c:v>
                </c:pt>
                <c:pt idx="1256">
                  <c:v>125.7</c:v>
                </c:pt>
                <c:pt idx="1257">
                  <c:v>125.8</c:v>
                </c:pt>
                <c:pt idx="1258">
                  <c:v>125.9</c:v>
                </c:pt>
                <c:pt idx="1259">
                  <c:v>126</c:v>
                </c:pt>
                <c:pt idx="1260">
                  <c:v>126.1</c:v>
                </c:pt>
                <c:pt idx="1261">
                  <c:v>126.2</c:v>
                </c:pt>
                <c:pt idx="1262">
                  <c:v>126.3</c:v>
                </c:pt>
                <c:pt idx="1263">
                  <c:v>126.4</c:v>
                </c:pt>
                <c:pt idx="1264">
                  <c:v>126.5</c:v>
                </c:pt>
                <c:pt idx="1265">
                  <c:v>126.6</c:v>
                </c:pt>
                <c:pt idx="1266">
                  <c:v>126.7</c:v>
                </c:pt>
                <c:pt idx="1267">
                  <c:v>126.8</c:v>
                </c:pt>
                <c:pt idx="1268">
                  <c:v>126.9</c:v>
                </c:pt>
                <c:pt idx="1269">
                  <c:v>127</c:v>
                </c:pt>
                <c:pt idx="1270">
                  <c:v>127.1</c:v>
                </c:pt>
                <c:pt idx="1271">
                  <c:v>127.2</c:v>
                </c:pt>
                <c:pt idx="1272">
                  <c:v>127.3</c:v>
                </c:pt>
                <c:pt idx="1273">
                  <c:v>127.4</c:v>
                </c:pt>
                <c:pt idx="1274">
                  <c:v>127.5</c:v>
                </c:pt>
                <c:pt idx="1275">
                  <c:v>127.6</c:v>
                </c:pt>
                <c:pt idx="1276">
                  <c:v>127.7</c:v>
                </c:pt>
                <c:pt idx="1277">
                  <c:v>127.8</c:v>
                </c:pt>
                <c:pt idx="1278">
                  <c:v>127.9</c:v>
                </c:pt>
                <c:pt idx="1279">
                  <c:v>128</c:v>
                </c:pt>
                <c:pt idx="1280">
                  <c:v>128.1</c:v>
                </c:pt>
                <c:pt idx="1281">
                  <c:v>128.19999999999999</c:v>
                </c:pt>
                <c:pt idx="1282">
                  <c:v>128.30000000000001</c:v>
                </c:pt>
                <c:pt idx="1283">
                  <c:v>128.4</c:v>
                </c:pt>
                <c:pt idx="1284">
                  <c:v>128.5</c:v>
                </c:pt>
                <c:pt idx="1285">
                  <c:v>128.6</c:v>
                </c:pt>
                <c:pt idx="1286">
                  <c:v>128.69999999999999</c:v>
                </c:pt>
                <c:pt idx="1287">
                  <c:v>128.80000000000001</c:v>
                </c:pt>
                <c:pt idx="1288">
                  <c:v>128.9</c:v>
                </c:pt>
                <c:pt idx="1289">
                  <c:v>129</c:v>
                </c:pt>
                <c:pt idx="1290">
                  <c:v>129.1</c:v>
                </c:pt>
                <c:pt idx="1291">
                  <c:v>129.19999999999999</c:v>
                </c:pt>
                <c:pt idx="1292">
                  <c:v>129.30000000000001</c:v>
                </c:pt>
                <c:pt idx="1293">
                  <c:v>129.4</c:v>
                </c:pt>
                <c:pt idx="1294">
                  <c:v>129.5</c:v>
                </c:pt>
                <c:pt idx="1295">
                  <c:v>129.6</c:v>
                </c:pt>
                <c:pt idx="1296">
                  <c:v>129.69999999999999</c:v>
                </c:pt>
                <c:pt idx="1297">
                  <c:v>129.80000000000001</c:v>
                </c:pt>
                <c:pt idx="1298">
                  <c:v>129.9</c:v>
                </c:pt>
                <c:pt idx="1299">
                  <c:v>130</c:v>
                </c:pt>
                <c:pt idx="1300">
                  <c:v>130.1</c:v>
                </c:pt>
                <c:pt idx="1301">
                  <c:v>130.19999999999999</c:v>
                </c:pt>
                <c:pt idx="1302">
                  <c:v>130.30000000000001</c:v>
                </c:pt>
                <c:pt idx="1303">
                  <c:v>130.4</c:v>
                </c:pt>
                <c:pt idx="1304">
                  <c:v>130.5</c:v>
                </c:pt>
                <c:pt idx="1305">
                  <c:v>130.6</c:v>
                </c:pt>
                <c:pt idx="1306">
                  <c:v>130.69999999999999</c:v>
                </c:pt>
                <c:pt idx="1307">
                  <c:v>130.80000000000001</c:v>
                </c:pt>
                <c:pt idx="1308">
                  <c:v>130.9</c:v>
                </c:pt>
                <c:pt idx="1309">
                  <c:v>131</c:v>
                </c:pt>
                <c:pt idx="1310">
                  <c:v>131.1</c:v>
                </c:pt>
                <c:pt idx="1311">
                  <c:v>131.19999999999999</c:v>
                </c:pt>
                <c:pt idx="1312">
                  <c:v>131.30000000000001</c:v>
                </c:pt>
                <c:pt idx="1313">
                  <c:v>131.4</c:v>
                </c:pt>
                <c:pt idx="1314">
                  <c:v>131.5</c:v>
                </c:pt>
                <c:pt idx="1315">
                  <c:v>131.6</c:v>
                </c:pt>
                <c:pt idx="1316">
                  <c:v>131.69999999999999</c:v>
                </c:pt>
                <c:pt idx="1317">
                  <c:v>131.80000000000001</c:v>
                </c:pt>
                <c:pt idx="1318">
                  <c:v>131.9</c:v>
                </c:pt>
                <c:pt idx="1319">
                  <c:v>132</c:v>
                </c:pt>
                <c:pt idx="1320">
                  <c:v>132.1</c:v>
                </c:pt>
                <c:pt idx="1321">
                  <c:v>132.19999999999999</c:v>
                </c:pt>
                <c:pt idx="1322">
                  <c:v>132.30000000000001</c:v>
                </c:pt>
                <c:pt idx="1323">
                  <c:v>132.4</c:v>
                </c:pt>
                <c:pt idx="1324">
                  <c:v>132.5</c:v>
                </c:pt>
                <c:pt idx="1325">
                  <c:v>132.6</c:v>
                </c:pt>
                <c:pt idx="1326">
                  <c:v>132.69999999999999</c:v>
                </c:pt>
                <c:pt idx="1327">
                  <c:v>132.80000000000001</c:v>
                </c:pt>
                <c:pt idx="1328">
                  <c:v>132.9</c:v>
                </c:pt>
                <c:pt idx="1329">
                  <c:v>133</c:v>
                </c:pt>
                <c:pt idx="1330">
                  <c:v>133.1</c:v>
                </c:pt>
                <c:pt idx="1331">
                  <c:v>133.19999999999999</c:v>
                </c:pt>
                <c:pt idx="1332">
                  <c:v>133.30000000000001</c:v>
                </c:pt>
                <c:pt idx="1333">
                  <c:v>133.4</c:v>
                </c:pt>
                <c:pt idx="1334">
                  <c:v>133.5</c:v>
                </c:pt>
                <c:pt idx="1335">
                  <c:v>133.6</c:v>
                </c:pt>
                <c:pt idx="1336">
                  <c:v>133.69999999999999</c:v>
                </c:pt>
                <c:pt idx="1337">
                  <c:v>133.80000000000001</c:v>
                </c:pt>
                <c:pt idx="1338">
                  <c:v>133.9</c:v>
                </c:pt>
                <c:pt idx="1339">
                  <c:v>134</c:v>
                </c:pt>
                <c:pt idx="1340">
                  <c:v>134.1</c:v>
                </c:pt>
                <c:pt idx="1341">
                  <c:v>134.19999999999999</c:v>
                </c:pt>
                <c:pt idx="1342">
                  <c:v>134.30000000000001</c:v>
                </c:pt>
                <c:pt idx="1343">
                  <c:v>134.4</c:v>
                </c:pt>
                <c:pt idx="1344">
                  <c:v>134.5</c:v>
                </c:pt>
                <c:pt idx="1345">
                  <c:v>134.6</c:v>
                </c:pt>
                <c:pt idx="1346">
                  <c:v>134.69999999999999</c:v>
                </c:pt>
                <c:pt idx="1347">
                  <c:v>134.80000000000001</c:v>
                </c:pt>
                <c:pt idx="1348">
                  <c:v>134.9</c:v>
                </c:pt>
                <c:pt idx="1349">
                  <c:v>135</c:v>
                </c:pt>
                <c:pt idx="1350">
                  <c:v>135.1</c:v>
                </c:pt>
                <c:pt idx="1351">
                  <c:v>135.19999999999999</c:v>
                </c:pt>
                <c:pt idx="1352">
                  <c:v>135.30000000000001</c:v>
                </c:pt>
                <c:pt idx="1353">
                  <c:v>135.4</c:v>
                </c:pt>
                <c:pt idx="1354">
                  <c:v>135.5</c:v>
                </c:pt>
                <c:pt idx="1355">
                  <c:v>135.6</c:v>
                </c:pt>
                <c:pt idx="1356">
                  <c:v>135.69999999999999</c:v>
                </c:pt>
                <c:pt idx="1357">
                  <c:v>135.80000000000001</c:v>
                </c:pt>
                <c:pt idx="1358">
                  <c:v>135.9</c:v>
                </c:pt>
                <c:pt idx="1359">
                  <c:v>136</c:v>
                </c:pt>
                <c:pt idx="1360">
                  <c:v>136.1</c:v>
                </c:pt>
                <c:pt idx="1361">
                  <c:v>136.19999999999999</c:v>
                </c:pt>
                <c:pt idx="1362">
                  <c:v>136.30000000000001</c:v>
                </c:pt>
                <c:pt idx="1363">
                  <c:v>136.4</c:v>
                </c:pt>
                <c:pt idx="1364">
                  <c:v>136.5</c:v>
                </c:pt>
                <c:pt idx="1365">
                  <c:v>136.6</c:v>
                </c:pt>
                <c:pt idx="1366">
                  <c:v>136.69999999999999</c:v>
                </c:pt>
                <c:pt idx="1367">
                  <c:v>136.80000000000001</c:v>
                </c:pt>
                <c:pt idx="1368">
                  <c:v>136.9</c:v>
                </c:pt>
                <c:pt idx="1369">
                  <c:v>137</c:v>
                </c:pt>
                <c:pt idx="1370">
                  <c:v>137.1</c:v>
                </c:pt>
                <c:pt idx="1371">
                  <c:v>137.19999999999999</c:v>
                </c:pt>
                <c:pt idx="1372">
                  <c:v>137.30000000000001</c:v>
                </c:pt>
                <c:pt idx="1373">
                  <c:v>137.4</c:v>
                </c:pt>
                <c:pt idx="1374">
                  <c:v>137.5</c:v>
                </c:pt>
                <c:pt idx="1375">
                  <c:v>137.6</c:v>
                </c:pt>
                <c:pt idx="1376">
                  <c:v>137.69999999999999</c:v>
                </c:pt>
                <c:pt idx="1377">
                  <c:v>137.80000000000001</c:v>
                </c:pt>
                <c:pt idx="1378">
                  <c:v>137.9</c:v>
                </c:pt>
                <c:pt idx="1379">
                  <c:v>138</c:v>
                </c:pt>
                <c:pt idx="1380">
                  <c:v>138.1</c:v>
                </c:pt>
                <c:pt idx="1381">
                  <c:v>138.19999999999999</c:v>
                </c:pt>
                <c:pt idx="1382">
                  <c:v>138.30000000000001</c:v>
                </c:pt>
                <c:pt idx="1383">
                  <c:v>138.4</c:v>
                </c:pt>
                <c:pt idx="1384">
                  <c:v>138.5</c:v>
                </c:pt>
                <c:pt idx="1385">
                  <c:v>138.6</c:v>
                </c:pt>
                <c:pt idx="1386">
                  <c:v>138.69999999999999</c:v>
                </c:pt>
                <c:pt idx="1387">
                  <c:v>138.80000000000001</c:v>
                </c:pt>
                <c:pt idx="1388">
                  <c:v>138.9</c:v>
                </c:pt>
                <c:pt idx="1389">
                  <c:v>139</c:v>
                </c:pt>
                <c:pt idx="1390">
                  <c:v>139.1</c:v>
                </c:pt>
                <c:pt idx="1391">
                  <c:v>139.19999999999999</c:v>
                </c:pt>
                <c:pt idx="1392">
                  <c:v>139.30000000000001</c:v>
                </c:pt>
                <c:pt idx="1393">
                  <c:v>139.4</c:v>
                </c:pt>
                <c:pt idx="1394">
                  <c:v>139.5</c:v>
                </c:pt>
                <c:pt idx="1395">
                  <c:v>139.6</c:v>
                </c:pt>
                <c:pt idx="1396">
                  <c:v>139.69999999999999</c:v>
                </c:pt>
                <c:pt idx="1397">
                  <c:v>139.80000000000001</c:v>
                </c:pt>
                <c:pt idx="1398">
                  <c:v>139.9</c:v>
                </c:pt>
                <c:pt idx="1399">
                  <c:v>140</c:v>
                </c:pt>
                <c:pt idx="1400">
                  <c:v>140.1</c:v>
                </c:pt>
                <c:pt idx="1401">
                  <c:v>140.19999999999999</c:v>
                </c:pt>
                <c:pt idx="1402">
                  <c:v>140.30000000000001</c:v>
                </c:pt>
                <c:pt idx="1403">
                  <c:v>140.4</c:v>
                </c:pt>
                <c:pt idx="1404">
                  <c:v>140.5</c:v>
                </c:pt>
                <c:pt idx="1405">
                  <c:v>140.6</c:v>
                </c:pt>
                <c:pt idx="1406">
                  <c:v>140.69999999999999</c:v>
                </c:pt>
                <c:pt idx="1407">
                  <c:v>140.80000000000001</c:v>
                </c:pt>
                <c:pt idx="1408">
                  <c:v>140.9</c:v>
                </c:pt>
                <c:pt idx="1409">
                  <c:v>141</c:v>
                </c:pt>
                <c:pt idx="1410">
                  <c:v>141.1</c:v>
                </c:pt>
                <c:pt idx="1411">
                  <c:v>141.19999999999999</c:v>
                </c:pt>
                <c:pt idx="1412">
                  <c:v>141.30000000000001</c:v>
                </c:pt>
                <c:pt idx="1413">
                  <c:v>141.4</c:v>
                </c:pt>
                <c:pt idx="1414">
                  <c:v>141.5</c:v>
                </c:pt>
                <c:pt idx="1415">
                  <c:v>141.6</c:v>
                </c:pt>
                <c:pt idx="1416">
                  <c:v>141.69999999999999</c:v>
                </c:pt>
                <c:pt idx="1417">
                  <c:v>141.80000000000001</c:v>
                </c:pt>
                <c:pt idx="1418">
                  <c:v>141.9</c:v>
                </c:pt>
                <c:pt idx="1419">
                  <c:v>142</c:v>
                </c:pt>
                <c:pt idx="1420">
                  <c:v>142.1</c:v>
                </c:pt>
                <c:pt idx="1421">
                  <c:v>142.19999999999999</c:v>
                </c:pt>
                <c:pt idx="1422">
                  <c:v>142.30000000000001</c:v>
                </c:pt>
                <c:pt idx="1423">
                  <c:v>142.4</c:v>
                </c:pt>
                <c:pt idx="1424">
                  <c:v>142.5</c:v>
                </c:pt>
                <c:pt idx="1425">
                  <c:v>142.6</c:v>
                </c:pt>
                <c:pt idx="1426">
                  <c:v>142.69999999999999</c:v>
                </c:pt>
                <c:pt idx="1427">
                  <c:v>142.80000000000001</c:v>
                </c:pt>
                <c:pt idx="1428">
                  <c:v>142.9</c:v>
                </c:pt>
                <c:pt idx="1429">
                  <c:v>143</c:v>
                </c:pt>
                <c:pt idx="1430">
                  <c:v>143.1</c:v>
                </c:pt>
                <c:pt idx="1431">
                  <c:v>143.19999999999999</c:v>
                </c:pt>
                <c:pt idx="1432">
                  <c:v>143.30000000000001</c:v>
                </c:pt>
                <c:pt idx="1433">
                  <c:v>143.4</c:v>
                </c:pt>
                <c:pt idx="1434">
                  <c:v>143.5</c:v>
                </c:pt>
                <c:pt idx="1435">
                  <c:v>143.6</c:v>
                </c:pt>
                <c:pt idx="1436">
                  <c:v>143.69999999999999</c:v>
                </c:pt>
                <c:pt idx="1437">
                  <c:v>143.80000000000001</c:v>
                </c:pt>
                <c:pt idx="1438">
                  <c:v>143.9</c:v>
                </c:pt>
                <c:pt idx="1439">
                  <c:v>144</c:v>
                </c:pt>
                <c:pt idx="1440">
                  <c:v>144.1</c:v>
                </c:pt>
                <c:pt idx="1441">
                  <c:v>144.19999999999999</c:v>
                </c:pt>
                <c:pt idx="1442">
                  <c:v>144.30000000000001</c:v>
                </c:pt>
                <c:pt idx="1443">
                  <c:v>144.4</c:v>
                </c:pt>
                <c:pt idx="1444">
                  <c:v>144.5</c:v>
                </c:pt>
                <c:pt idx="1445">
                  <c:v>144.6</c:v>
                </c:pt>
                <c:pt idx="1446">
                  <c:v>144.69999999999999</c:v>
                </c:pt>
                <c:pt idx="1447">
                  <c:v>144.80000000000001</c:v>
                </c:pt>
                <c:pt idx="1448">
                  <c:v>144.9</c:v>
                </c:pt>
                <c:pt idx="1449">
                  <c:v>145</c:v>
                </c:pt>
                <c:pt idx="1450">
                  <c:v>145.1</c:v>
                </c:pt>
                <c:pt idx="1451">
                  <c:v>145.19999999999999</c:v>
                </c:pt>
                <c:pt idx="1452">
                  <c:v>145.30000000000001</c:v>
                </c:pt>
                <c:pt idx="1453">
                  <c:v>145.4</c:v>
                </c:pt>
                <c:pt idx="1454">
                  <c:v>145.5</c:v>
                </c:pt>
                <c:pt idx="1455">
                  <c:v>145.6</c:v>
                </c:pt>
                <c:pt idx="1456">
                  <c:v>145.69999999999999</c:v>
                </c:pt>
                <c:pt idx="1457">
                  <c:v>145.80000000000001</c:v>
                </c:pt>
                <c:pt idx="1458">
                  <c:v>145.9</c:v>
                </c:pt>
                <c:pt idx="1459">
                  <c:v>146</c:v>
                </c:pt>
                <c:pt idx="1460">
                  <c:v>146.1</c:v>
                </c:pt>
                <c:pt idx="1461">
                  <c:v>146.19999999999999</c:v>
                </c:pt>
                <c:pt idx="1462">
                  <c:v>146.30000000000001</c:v>
                </c:pt>
                <c:pt idx="1463">
                  <c:v>146.4</c:v>
                </c:pt>
                <c:pt idx="1464">
                  <c:v>146.5</c:v>
                </c:pt>
                <c:pt idx="1465">
                  <c:v>146.6</c:v>
                </c:pt>
                <c:pt idx="1466">
                  <c:v>146.69999999999999</c:v>
                </c:pt>
                <c:pt idx="1467">
                  <c:v>146.80000000000001</c:v>
                </c:pt>
                <c:pt idx="1468">
                  <c:v>146.9</c:v>
                </c:pt>
                <c:pt idx="1469">
                  <c:v>147</c:v>
                </c:pt>
                <c:pt idx="1470">
                  <c:v>147.1</c:v>
                </c:pt>
                <c:pt idx="1471">
                  <c:v>147.19999999999999</c:v>
                </c:pt>
                <c:pt idx="1472">
                  <c:v>147.30000000000001</c:v>
                </c:pt>
                <c:pt idx="1473">
                  <c:v>147.4</c:v>
                </c:pt>
                <c:pt idx="1474">
                  <c:v>147.5</c:v>
                </c:pt>
                <c:pt idx="1475">
                  <c:v>147.6</c:v>
                </c:pt>
                <c:pt idx="1476">
                  <c:v>147.69999999999999</c:v>
                </c:pt>
                <c:pt idx="1477">
                  <c:v>147.80000000000001</c:v>
                </c:pt>
                <c:pt idx="1478">
                  <c:v>147.9</c:v>
                </c:pt>
                <c:pt idx="1479">
                  <c:v>148</c:v>
                </c:pt>
                <c:pt idx="1480">
                  <c:v>148.1</c:v>
                </c:pt>
                <c:pt idx="1481">
                  <c:v>148.19999999999999</c:v>
                </c:pt>
                <c:pt idx="1482">
                  <c:v>148.30000000000001</c:v>
                </c:pt>
                <c:pt idx="1483">
                  <c:v>148.4</c:v>
                </c:pt>
                <c:pt idx="1484">
                  <c:v>148.5</c:v>
                </c:pt>
                <c:pt idx="1485">
                  <c:v>148.6</c:v>
                </c:pt>
                <c:pt idx="1486">
                  <c:v>148.69999999999999</c:v>
                </c:pt>
                <c:pt idx="1487">
                  <c:v>148.80000000000001</c:v>
                </c:pt>
                <c:pt idx="1488">
                  <c:v>148.9</c:v>
                </c:pt>
                <c:pt idx="1489">
                  <c:v>149</c:v>
                </c:pt>
                <c:pt idx="1490">
                  <c:v>149.1</c:v>
                </c:pt>
                <c:pt idx="1491">
                  <c:v>149.19999999999999</c:v>
                </c:pt>
                <c:pt idx="1492">
                  <c:v>149.30000000000001</c:v>
                </c:pt>
                <c:pt idx="1493">
                  <c:v>149.4</c:v>
                </c:pt>
                <c:pt idx="1494">
                  <c:v>149.5</c:v>
                </c:pt>
                <c:pt idx="1495">
                  <c:v>149.6</c:v>
                </c:pt>
                <c:pt idx="1496">
                  <c:v>149.69999999999999</c:v>
                </c:pt>
                <c:pt idx="1497">
                  <c:v>149.80000000000001</c:v>
                </c:pt>
                <c:pt idx="1498">
                  <c:v>149.9</c:v>
                </c:pt>
                <c:pt idx="1499">
                  <c:v>150</c:v>
                </c:pt>
                <c:pt idx="1500">
                  <c:v>150.1</c:v>
                </c:pt>
                <c:pt idx="1501">
                  <c:v>150.19999999999999</c:v>
                </c:pt>
                <c:pt idx="1502">
                  <c:v>150.30000000000001</c:v>
                </c:pt>
                <c:pt idx="1503">
                  <c:v>150.4</c:v>
                </c:pt>
                <c:pt idx="1504">
                  <c:v>150.5</c:v>
                </c:pt>
                <c:pt idx="1505">
                  <c:v>150.6</c:v>
                </c:pt>
                <c:pt idx="1506">
                  <c:v>150.69999999999999</c:v>
                </c:pt>
                <c:pt idx="1507">
                  <c:v>150.80000000000001</c:v>
                </c:pt>
                <c:pt idx="1508">
                  <c:v>150.9</c:v>
                </c:pt>
                <c:pt idx="1509">
                  <c:v>151</c:v>
                </c:pt>
                <c:pt idx="1510">
                  <c:v>151.1</c:v>
                </c:pt>
                <c:pt idx="1511">
                  <c:v>151.19999999999999</c:v>
                </c:pt>
                <c:pt idx="1512">
                  <c:v>151.30000000000001</c:v>
                </c:pt>
                <c:pt idx="1513">
                  <c:v>151.4</c:v>
                </c:pt>
                <c:pt idx="1514">
                  <c:v>151.5</c:v>
                </c:pt>
                <c:pt idx="1515">
                  <c:v>151.6</c:v>
                </c:pt>
                <c:pt idx="1516">
                  <c:v>151.69999999999999</c:v>
                </c:pt>
                <c:pt idx="1517">
                  <c:v>151.80000000000001</c:v>
                </c:pt>
                <c:pt idx="1518">
                  <c:v>151.9</c:v>
                </c:pt>
                <c:pt idx="1519">
                  <c:v>152</c:v>
                </c:pt>
                <c:pt idx="1520">
                  <c:v>152.1</c:v>
                </c:pt>
                <c:pt idx="1521">
                  <c:v>152.19999999999999</c:v>
                </c:pt>
                <c:pt idx="1522">
                  <c:v>152.30000000000001</c:v>
                </c:pt>
                <c:pt idx="1523">
                  <c:v>152.4</c:v>
                </c:pt>
                <c:pt idx="1524">
                  <c:v>152.5</c:v>
                </c:pt>
                <c:pt idx="1525">
                  <c:v>152.6</c:v>
                </c:pt>
                <c:pt idx="1526">
                  <c:v>152.69999999999999</c:v>
                </c:pt>
                <c:pt idx="1527">
                  <c:v>152.80000000000001</c:v>
                </c:pt>
                <c:pt idx="1528">
                  <c:v>152.9</c:v>
                </c:pt>
                <c:pt idx="1529">
                  <c:v>153</c:v>
                </c:pt>
                <c:pt idx="1530">
                  <c:v>153.1</c:v>
                </c:pt>
                <c:pt idx="1531">
                  <c:v>153.19999999999999</c:v>
                </c:pt>
                <c:pt idx="1532">
                  <c:v>153.30000000000001</c:v>
                </c:pt>
                <c:pt idx="1533">
                  <c:v>153.4</c:v>
                </c:pt>
                <c:pt idx="1534">
                  <c:v>153.5</c:v>
                </c:pt>
                <c:pt idx="1535">
                  <c:v>153.6</c:v>
                </c:pt>
                <c:pt idx="1536">
                  <c:v>153.69999999999999</c:v>
                </c:pt>
                <c:pt idx="1537">
                  <c:v>153.80000000000001</c:v>
                </c:pt>
                <c:pt idx="1538">
                  <c:v>153.9</c:v>
                </c:pt>
                <c:pt idx="1539">
                  <c:v>154</c:v>
                </c:pt>
                <c:pt idx="1540">
                  <c:v>154.1</c:v>
                </c:pt>
                <c:pt idx="1541">
                  <c:v>154.19999999999999</c:v>
                </c:pt>
                <c:pt idx="1542">
                  <c:v>154.30000000000001</c:v>
                </c:pt>
                <c:pt idx="1543">
                  <c:v>154.4</c:v>
                </c:pt>
                <c:pt idx="1544">
                  <c:v>154.5</c:v>
                </c:pt>
                <c:pt idx="1545">
                  <c:v>154.6</c:v>
                </c:pt>
                <c:pt idx="1546">
                  <c:v>154.69999999999999</c:v>
                </c:pt>
                <c:pt idx="1547">
                  <c:v>154.80000000000001</c:v>
                </c:pt>
                <c:pt idx="1548">
                  <c:v>154.9</c:v>
                </c:pt>
                <c:pt idx="1549">
                  <c:v>155</c:v>
                </c:pt>
                <c:pt idx="1550">
                  <c:v>155.1</c:v>
                </c:pt>
                <c:pt idx="1551">
                  <c:v>155.19999999999999</c:v>
                </c:pt>
                <c:pt idx="1552">
                  <c:v>155.30000000000001</c:v>
                </c:pt>
                <c:pt idx="1553">
                  <c:v>155.4</c:v>
                </c:pt>
                <c:pt idx="1554">
                  <c:v>155.5</c:v>
                </c:pt>
                <c:pt idx="1555">
                  <c:v>155.6</c:v>
                </c:pt>
                <c:pt idx="1556">
                  <c:v>155.69999999999999</c:v>
                </c:pt>
                <c:pt idx="1557">
                  <c:v>155.80000000000001</c:v>
                </c:pt>
                <c:pt idx="1558">
                  <c:v>155.9</c:v>
                </c:pt>
                <c:pt idx="1559">
                  <c:v>156</c:v>
                </c:pt>
                <c:pt idx="1560">
                  <c:v>156.1</c:v>
                </c:pt>
                <c:pt idx="1561">
                  <c:v>156.19999999999999</c:v>
                </c:pt>
                <c:pt idx="1562">
                  <c:v>156.30000000000001</c:v>
                </c:pt>
                <c:pt idx="1563">
                  <c:v>156.4</c:v>
                </c:pt>
                <c:pt idx="1564">
                  <c:v>156.5</c:v>
                </c:pt>
                <c:pt idx="1565">
                  <c:v>156.6</c:v>
                </c:pt>
                <c:pt idx="1566">
                  <c:v>156.69999999999999</c:v>
                </c:pt>
                <c:pt idx="1567">
                  <c:v>156.80000000000001</c:v>
                </c:pt>
                <c:pt idx="1568">
                  <c:v>156.9</c:v>
                </c:pt>
                <c:pt idx="1569">
                  <c:v>157</c:v>
                </c:pt>
                <c:pt idx="1570">
                  <c:v>157.1</c:v>
                </c:pt>
                <c:pt idx="1571">
                  <c:v>157.19999999999999</c:v>
                </c:pt>
                <c:pt idx="1572">
                  <c:v>157.30000000000001</c:v>
                </c:pt>
                <c:pt idx="1573">
                  <c:v>157.4</c:v>
                </c:pt>
                <c:pt idx="1574">
                  <c:v>157.5</c:v>
                </c:pt>
                <c:pt idx="1575">
                  <c:v>157.6</c:v>
                </c:pt>
                <c:pt idx="1576">
                  <c:v>157.69999999999999</c:v>
                </c:pt>
                <c:pt idx="1577">
                  <c:v>157.80000000000001</c:v>
                </c:pt>
                <c:pt idx="1578">
                  <c:v>157.9</c:v>
                </c:pt>
                <c:pt idx="1579">
                  <c:v>158</c:v>
                </c:pt>
                <c:pt idx="1580">
                  <c:v>158.1</c:v>
                </c:pt>
                <c:pt idx="1581">
                  <c:v>158.19999999999999</c:v>
                </c:pt>
                <c:pt idx="1582">
                  <c:v>158.30000000000001</c:v>
                </c:pt>
                <c:pt idx="1583">
                  <c:v>158.4</c:v>
                </c:pt>
                <c:pt idx="1584">
                  <c:v>158.5</c:v>
                </c:pt>
                <c:pt idx="1585">
                  <c:v>158.6</c:v>
                </c:pt>
                <c:pt idx="1586">
                  <c:v>158.69999999999999</c:v>
                </c:pt>
                <c:pt idx="1587">
                  <c:v>158.80000000000001</c:v>
                </c:pt>
                <c:pt idx="1588">
                  <c:v>158.9</c:v>
                </c:pt>
                <c:pt idx="1589">
                  <c:v>159</c:v>
                </c:pt>
                <c:pt idx="1590">
                  <c:v>159.1</c:v>
                </c:pt>
                <c:pt idx="1591">
                  <c:v>159.19999999999999</c:v>
                </c:pt>
                <c:pt idx="1592">
                  <c:v>159.30000000000001</c:v>
                </c:pt>
                <c:pt idx="1593">
                  <c:v>159.4</c:v>
                </c:pt>
                <c:pt idx="1594">
                  <c:v>159.5</c:v>
                </c:pt>
                <c:pt idx="1595">
                  <c:v>159.6</c:v>
                </c:pt>
                <c:pt idx="1596">
                  <c:v>159.69999999999999</c:v>
                </c:pt>
                <c:pt idx="1597">
                  <c:v>159.80000000000001</c:v>
                </c:pt>
                <c:pt idx="1598">
                  <c:v>159.9</c:v>
                </c:pt>
                <c:pt idx="1599">
                  <c:v>160</c:v>
                </c:pt>
                <c:pt idx="1600">
                  <c:v>160.1</c:v>
                </c:pt>
                <c:pt idx="1601">
                  <c:v>160.19999999999999</c:v>
                </c:pt>
                <c:pt idx="1602">
                  <c:v>160.30000000000001</c:v>
                </c:pt>
                <c:pt idx="1603">
                  <c:v>160.4</c:v>
                </c:pt>
                <c:pt idx="1604">
                  <c:v>160.5</c:v>
                </c:pt>
                <c:pt idx="1605">
                  <c:v>160.6</c:v>
                </c:pt>
                <c:pt idx="1606">
                  <c:v>160.69999999999999</c:v>
                </c:pt>
                <c:pt idx="1607">
                  <c:v>160.80000000000001</c:v>
                </c:pt>
                <c:pt idx="1608">
                  <c:v>160.9</c:v>
                </c:pt>
                <c:pt idx="1609">
                  <c:v>161</c:v>
                </c:pt>
                <c:pt idx="1610">
                  <c:v>161.1</c:v>
                </c:pt>
                <c:pt idx="1611">
                  <c:v>161.19999999999999</c:v>
                </c:pt>
                <c:pt idx="1612">
                  <c:v>161.30000000000001</c:v>
                </c:pt>
                <c:pt idx="1613">
                  <c:v>161.4</c:v>
                </c:pt>
                <c:pt idx="1614">
                  <c:v>161.5</c:v>
                </c:pt>
                <c:pt idx="1615">
                  <c:v>161.6</c:v>
                </c:pt>
                <c:pt idx="1616">
                  <c:v>161.69999999999999</c:v>
                </c:pt>
                <c:pt idx="1617">
                  <c:v>161.80000000000001</c:v>
                </c:pt>
                <c:pt idx="1618">
                  <c:v>161.9</c:v>
                </c:pt>
                <c:pt idx="1619">
                  <c:v>162</c:v>
                </c:pt>
                <c:pt idx="1620">
                  <c:v>162.1</c:v>
                </c:pt>
                <c:pt idx="1621">
                  <c:v>162.19999999999999</c:v>
                </c:pt>
                <c:pt idx="1622">
                  <c:v>162.30000000000001</c:v>
                </c:pt>
                <c:pt idx="1623">
                  <c:v>162.4</c:v>
                </c:pt>
                <c:pt idx="1624">
                  <c:v>162.5</c:v>
                </c:pt>
                <c:pt idx="1625">
                  <c:v>162.6</c:v>
                </c:pt>
                <c:pt idx="1626">
                  <c:v>162.69999999999999</c:v>
                </c:pt>
                <c:pt idx="1627">
                  <c:v>162.80000000000001</c:v>
                </c:pt>
                <c:pt idx="1628">
                  <c:v>162.9</c:v>
                </c:pt>
                <c:pt idx="1629">
                  <c:v>163</c:v>
                </c:pt>
                <c:pt idx="1630">
                  <c:v>163.1</c:v>
                </c:pt>
                <c:pt idx="1631">
                  <c:v>163.19999999999999</c:v>
                </c:pt>
                <c:pt idx="1632">
                  <c:v>163.30000000000001</c:v>
                </c:pt>
                <c:pt idx="1633">
                  <c:v>163.4</c:v>
                </c:pt>
                <c:pt idx="1634">
                  <c:v>163.5</c:v>
                </c:pt>
                <c:pt idx="1635">
                  <c:v>163.6</c:v>
                </c:pt>
                <c:pt idx="1636">
                  <c:v>163.69999999999999</c:v>
                </c:pt>
                <c:pt idx="1637">
                  <c:v>163.80000000000001</c:v>
                </c:pt>
                <c:pt idx="1638">
                  <c:v>163.9</c:v>
                </c:pt>
                <c:pt idx="1639">
                  <c:v>164</c:v>
                </c:pt>
                <c:pt idx="1640">
                  <c:v>164.1</c:v>
                </c:pt>
                <c:pt idx="1641">
                  <c:v>164.2</c:v>
                </c:pt>
                <c:pt idx="1642">
                  <c:v>164.3</c:v>
                </c:pt>
                <c:pt idx="1643">
                  <c:v>164.4</c:v>
                </c:pt>
                <c:pt idx="1644">
                  <c:v>164.5</c:v>
                </c:pt>
                <c:pt idx="1645">
                  <c:v>164.6</c:v>
                </c:pt>
                <c:pt idx="1646">
                  <c:v>164.7</c:v>
                </c:pt>
                <c:pt idx="1647">
                  <c:v>164.8</c:v>
                </c:pt>
                <c:pt idx="1648">
                  <c:v>164.9</c:v>
                </c:pt>
                <c:pt idx="1649">
                  <c:v>165</c:v>
                </c:pt>
                <c:pt idx="1650">
                  <c:v>165.1</c:v>
                </c:pt>
                <c:pt idx="1651">
                  <c:v>165.2</c:v>
                </c:pt>
                <c:pt idx="1652">
                  <c:v>165.3</c:v>
                </c:pt>
                <c:pt idx="1653">
                  <c:v>165.4</c:v>
                </c:pt>
                <c:pt idx="1654">
                  <c:v>165.5</c:v>
                </c:pt>
                <c:pt idx="1655">
                  <c:v>165.6</c:v>
                </c:pt>
                <c:pt idx="1656">
                  <c:v>165.7</c:v>
                </c:pt>
                <c:pt idx="1657">
                  <c:v>165.8</c:v>
                </c:pt>
                <c:pt idx="1658">
                  <c:v>165.9</c:v>
                </c:pt>
                <c:pt idx="1659">
                  <c:v>166</c:v>
                </c:pt>
                <c:pt idx="1660">
                  <c:v>166.1</c:v>
                </c:pt>
                <c:pt idx="1661">
                  <c:v>166.2</c:v>
                </c:pt>
                <c:pt idx="1662">
                  <c:v>166.3</c:v>
                </c:pt>
                <c:pt idx="1663">
                  <c:v>166.4</c:v>
                </c:pt>
                <c:pt idx="1664">
                  <c:v>166.5</c:v>
                </c:pt>
                <c:pt idx="1665">
                  <c:v>166.6</c:v>
                </c:pt>
                <c:pt idx="1666">
                  <c:v>166.7</c:v>
                </c:pt>
                <c:pt idx="1667">
                  <c:v>166.8</c:v>
                </c:pt>
                <c:pt idx="1668">
                  <c:v>166.9</c:v>
                </c:pt>
                <c:pt idx="1669">
                  <c:v>167</c:v>
                </c:pt>
                <c:pt idx="1670">
                  <c:v>167.1</c:v>
                </c:pt>
                <c:pt idx="1671">
                  <c:v>167.2</c:v>
                </c:pt>
                <c:pt idx="1672">
                  <c:v>167.3</c:v>
                </c:pt>
                <c:pt idx="1673">
                  <c:v>167.4</c:v>
                </c:pt>
                <c:pt idx="1674">
                  <c:v>167.5</c:v>
                </c:pt>
                <c:pt idx="1675">
                  <c:v>167.6</c:v>
                </c:pt>
                <c:pt idx="1676">
                  <c:v>167.7</c:v>
                </c:pt>
                <c:pt idx="1677">
                  <c:v>167.8</c:v>
                </c:pt>
                <c:pt idx="1678">
                  <c:v>167.9</c:v>
                </c:pt>
                <c:pt idx="1679">
                  <c:v>168</c:v>
                </c:pt>
                <c:pt idx="1680">
                  <c:v>168.1</c:v>
                </c:pt>
                <c:pt idx="1681">
                  <c:v>168.2</c:v>
                </c:pt>
                <c:pt idx="1682">
                  <c:v>168.3</c:v>
                </c:pt>
                <c:pt idx="1683">
                  <c:v>168.4</c:v>
                </c:pt>
                <c:pt idx="1684">
                  <c:v>168.5</c:v>
                </c:pt>
                <c:pt idx="1685">
                  <c:v>168.6</c:v>
                </c:pt>
                <c:pt idx="1686">
                  <c:v>168.7</c:v>
                </c:pt>
                <c:pt idx="1687">
                  <c:v>168.8</c:v>
                </c:pt>
                <c:pt idx="1688">
                  <c:v>168.9</c:v>
                </c:pt>
                <c:pt idx="1689">
                  <c:v>169</c:v>
                </c:pt>
                <c:pt idx="1690">
                  <c:v>169.1</c:v>
                </c:pt>
                <c:pt idx="1691">
                  <c:v>169.2</c:v>
                </c:pt>
                <c:pt idx="1692">
                  <c:v>169.3</c:v>
                </c:pt>
                <c:pt idx="1693">
                  <c:v>169.4</c:v>
                </c:pt>
                <c:pt idx="1694">
                  <c:v>169.5</c:v>
                </c:pt>
                <c:pt idx="1695">
                  <c:v>169.6</c:v>
                </c:pt>
                <c:pt idx="1696">
                  <c:v>169.7</c:v>
                </c:pt>
                <c:pt idx="1697">
                  <c:v>169.8</c:v>
                </c:pt>
                <c:pt idx="1698">
                  <c:v>169.9</c:v>
                </c:pt>
                <c:pt idx="1699">
                  <c:v>170</c:v>
                </c:pt>
                <c:pt idx="1700">
                  <c:v>170.1</c:v>
                </c:pt>
                <c:pt idx="1701">
                  <c:v>170.2</c:v>
                </c:pt>
                <c:pt idx="1702">
                  <c:v>170.3</c:v>
                </c:pt>
                <c:pt idx="1703">
                  <c:v>170.4</c:v>
                </c:pt>
                <c:pt idx="1704">
                  <c:v>170.5</c:v>
                </c:pt>
                <c:pt idx="1705">
                  <c:v>170.6</c:v>
                </c:pt>
                <c:pt idx="1706">
                  <c:v>170.7</c:v>
                </c:pt>
                <c:pt idx="1707">
                  <c:v>170.8</c:v>
                </c:pt>
                <c:pt idx="1708">
                  <c:v>170.9</c:v>
                </c:pt>
                <c:pt idx="1709">
                  <c:v>171</c:v>
                </c:pt>
                <c:pt idx="1710">
                  <c:v>171.1</c:v>
                </c:pt>
                <c:pt idx="1711">
                  <c:v>171.2</c:v>
                </c:pt>
                <c:pt idx="1712">
                  <c:v>171.3</c:v>
                </c:pt>
                <c:pt idx="1713">
                  <c:v>171.4</c:v>
                </c:pt>
                <c:pt idx="1714">
                  <c:v>171.5</c:v>
                </c:pt>
                <c:pt idx="1715">
                  <c:v>171.6</c:v>
                </c:pt>
                <c:pt idx="1716">
                  <c:v>171.7</c:v>
                </c:pt>
                <c:pt idx="1717">
                  <c:v>171.8</c:v>
                </c:pt>
                <c:pt idx="1718">
                  <c:v>171.9</c:v>
                </c:pt>
                <c:pt idx="1719">
                  <c:v>172</c:v>
                </c:pt>
                <c:pt idx="1720">
                  <c:v>172.1</c:v>
                </c:pt>
                <c:pt idx="1721">
                  <c:v>172.2</c:v>
                </c:pt>
                <c:pt idx="1722">
                  <c:v>172.3</c:v>
                </c:pt>
                <c:pt idx="1723">
                  <c:v>172.4</c:v>
                </c:pt>
                <c:pt idx="1724">
                  <c:v>172.5</c:v>
                </c:pt>
                <c:pt idx="1725">
                  <c:v>172.6</c:v>
                </c:pt>
                <c:pt idx="1726">
                  <c:v>172.7</c:v>
                </c:pt>
                <c:pt idx="1727">
                  <c:v>172.8</c:v>
                </c:pt>
                <c:pt idx="1728">
                  <c:v>172.9</c:v>
                </c:pt>
                <c:pt idx="1729">
                  <c:v>173</c:v>
                </c:pt>
                <c:pt idx="1730">
                  <c:v>173.1</c:v>
                </c:pt>
                <c:pt idx="1731">
                  <c:v>173.2</c:v>
                </c:pt>
                <c:pt idx="1732">
                  <c:v>173.3</c:v>
                </c:pt>
                <c:pt idx="1733">
                  <c:v>173.4</c:v>
                </c:pt>
                <c:pt idx="1734">
                  <c:v>173.5</c:v>
                </c:pt>
                <c:pt idx="1735">
                  <c:v>173.6</c:v>
                </c:pt>
                <c:pt idx="1736">
                  <c:v>173.7</c:v>
                </c:pt>
                <c:pt idx="1737">
                  <c:v>173.8</c:v>
                </c:pt>
                <c:pt idx="1738">
                  <c:v>173.9</c:v>
                </c:pt>
                <c:pt idx="1739">
                  <c:v>174</c:v>
                </c:pt>
                <c:pt idx="1740">
                  <c:v>174.1</c:v>
                </c:pt>
                <c:pt idx="1741">
                  <c:v>174.2</c:v>
                </c:pt>
                <c:pt idx="1742">
                  <c:v>174.3</c:v>
                </c:pt>
                <c:pt idx="1743">
                  <c:v>174.4</c:v>
                </c:pt>
                <c:pt idx="1744">
                  <c:v>174.5</c:v>
                </c:pt>
                <c:pt idx="1745">
                  <c:v>174.6</c:v>
                </c:pt>
                <c:pt idx="1746">
                  <c:v>174.7</c:v>
                </c:pt>
                <c:pt idx="1747">
                  <c:v>174.8</c:v>
                </c:pt>
                <c:pt idx="1748">
                  <c:v>174.9</c:v>
                </c:pt>
                <c:pt idx="1749">
                  <c:v>175</c:v>
                </c:pt>
                <c:pt idx="1750">
                  <c:v>175.1</c:v>
                </c:pt>
                <c:pt idx="1751">
                  <c:v>175.2</c:v>
                </c:pt>
                <c:pt idx="1752">
                  <c:v>175.3</c:v>
                </c:pt>
                <c:pt idx="1753">
                  <c:v>175.4</c:v>
                </c:pt>
                <c:pt idx="1754">
                  <c:v>175.5</c:v>
                </c:pt>
                <c:pt idx="1755">
                  <c:v>175.6</c:v>
                </c:pt>
                <c:pt idx="1756">
                  <c:v>175.7</c:v>
                </c:pt>
                <c:pt idx="1757">
                  <c:v>175.8</c:v>
                </c:pt>
                <c:pt idx="1758">
                  <c:v>175.9</c:v>
                </c:pt>
                <c:pt idx="1759">
                  <c:v>176</c:v>
                </c:pt>
                <c:pt idx="1760">
                  <c:v>176.1</c:v>
                </c:pt>
                <c:pt idx="1761">
                  <c:v>176.2</c:v>
                </c:pt>
                <c:pt idx="1762">
                  <c:v>176.3</c:v>
                </c:pt>
                <c:pt idx="1763">
                  <c:v>176.4</c:v>
                </c:pt>
                <c:pt idx="1764">
                  <c:v>176.5</c:v>
                </c:pt>
                <c:pt idx="1765">
                  <c:v>176.6</c:v>
                </c:pt>
                <c:pt idx="1766">
                  <c:v>176.7</c:v>
                </c:pt>
                <c:pt idx="1767">
                  <c:v>176.8</c:v>
                </c:pt>
                <c:pt idx="1768">
                  <c:v>176.9</c:v>
                </c:pt>
                <c:pt idx="1769">
                  <c:v>177</c:v>
                </c:pt>
                <c:pt idx="1770">
                  <c:v>177.1</c:v>
                </c:pt>
                <c:pt idx="1771">
                  <c:v>177.2</c:v>
                </c:pt>
                <c:pt idx="1772">
                  <c:v>177.3</c:v>
                </c:pt>
                <c:pt idx="1773">
                  <c:v>177.4</c:v>
                </c:pt>
                <c:pt idx="1774">
                  <c:v>177.5</c:v>
                </c:pt>
                <c:pt idx="1775">
                  <c:v>177.6</c:v>
                </c:pt>
                <c:pt idx="1776">
                  <c:v>177.7</c:v>
                </c:pt>
                <c:pt idx="1777">
                  <c:v>177.8</c:v>
                </c:pt>
                <c:pt idx="1778">
                  <c:v>177.9</c:v>
                </c:pt>
                <c:pt idx="1779">
                  <c:v>178</c:v>
                </c:pt>
                <c:pt idx="1780">
                  <c:v>178.1</c:v>
                </c:pt>
                <c:pt idx="1781">
                  <c:v>178.2</c:v>
                </c:pt>
                <c:pt idx="1782">
                  <c:v>178.3</c:v>
                </c:pt>
                <c:pt idx="1783">
                  <c:v>178.4</c:v>
                </c:pt>
                <c:pt idx="1784">
                  <c:v>178.5</c:v>
                </c:pt>
                <c:pt idx="1785">
                  <c:v>178.6</c:v>
                </c:pt>
                <c:pt idx="1786">
                  <c:v>178.7</c:v>
                </c:pt>
                <c:pt idx="1787">
                  <c:v>178.8</c:v>
                </c:pt>
                <c:pt idx="1788">
                  <c:v>178.9</c:v>
                </c:pt>
                <c:pt idx="1789">
                  <c:v>179</c:v>
                </c:pt>
                <c:pt idx="1790">
                  <c:v>179.1</c:v>
                </c:pt>
                <c:pt idx="1791">
                  <c:v>179.2</c:v>
                </c:pt>
                <c:pt idx="1792">
                  <c:v>179.3</c:v>
                </c:pt>
                <c:pt idx="1793">
                  <c:v>179.4</c:v>
                </c:pt>
                <c:pt idx="1794">
                  <c:v>179.5</c:v>
                </c:pt>
                <c:pt idx="1795">
                  <c:v>179.6</c:v>
                </c:pt>
                <c:pt idx="1796">
                  <c:v>179.7</c:v>
                </c:pt>
                <c:pt idx="1797">
                  <c:v>179.8</c:v>
                </c:pt>
                <c:pt idx="1798">
                  <c:v>179.9</c:v>
                </c:pt>
                <c:pt idx="1799">
                  <c:v>180</c:v>
                </c:pt>
                <c:pt idx="1800">
                  <c:v>180.1</c:v>
                </c:pt>
                <c:pt idx="1801">
                  <c:v>180.2</c:v>
                </c:pt>
                <c:pt idx="1802">
                  <c:v>180.3</c:v>
                </c:pt>
                <c:pt idx="1803">
                  <c:v>180.4</c:v>
                </c:pt>
                <c:pt idx="1804">
                  <c:v>180.5</c:v>
                </c:pt>
                <c:pt idx="1805">
                  <c:v>180.6</c:v>
                </c:pt>
                <c:pt idx="1806">
                  <c:v>180.7</c:v>
                </c:pt>
                <c:pt idx="1807">
                  <c:v>180.8</c:v>
                </c:pt>
                <c:pt idx="1808">
                  <c:v>180.9</c:v>
                </c:pt>
                <c:pt idx="1809">
                  <c:v>181</c:v>
                </c:pt>
                <c:pt idx="1810">
                  <c:v>181.1</c:v>
                </c:pt>
                <c:pt idx="1811">
                  <c:v>181.2</c:v>
                </c:pt>
                <c:pt idx="1812">
                  <c:v>181.3</c:v>
                </c:pt>
                <c:pt idx="1813">
                  <c:v>181.4</c:v>
                </c:pt>
                <c:pt idx="1814">
                  <c:v>181.5</c:v>
                </c:pt>
                <c:pt idx="1815">
                  <c:v>181.6</c:v>
                </c:pt>
                <c:pt idx="1816">
                  <c:v>181.7</c:v>
                </c:pt>
                <c:pt idx="1817">
                  <c:v>181.8</c:v>
                </c:pt>
                <c:pt idx="1818">
                  <c:v>181.9</c:v>
                </c:pt>
                <c:pt idx="1819">
                  <c:v>182</c:v>
                </c:pt>
                <c:pt idx="1820">
                  <c:v>182.1</c:v>
                </c:pt>
                <c:pt idx="1821">
                  <c:v>182.2</c:v>
                </c:pt>
                <c:pt idx="1822">
                  <c:v>182.3</c:v>
                </c:pt>
                <c:pt idx="1823">
                  <c:v>182.4</c:v>
                </c:pt>
                <c:pt idx="1824">
                  <c:v>182.5</c:v>
                </c:pt>
                <c:pt idx="1825">
                  <c:v>182.6</c:v>
                </c:pt>
                <c:pt idx="1826">
                  <c:v>182.7</c:v>
                </c:pt>
                <c:pt idx="1827">
                  <c:v>182.8</c:v>
                </c:pt>
                <c:pt idx="1828">
                  <c:v>182.9</c:v>
                </c:pt>
                <c:pt idx="1829">
                  <c:v>183</c:v>
                </c:pt>
                <c:pt idx="1830">
                  <c:v>183.1</c:v>
                </c:pt>
                <c:pt idx="1831">
                  <c:v>183.2</c:v>
                </c:pt>
                <c:pt idx="1832">
                  <c:v>183.3</c:v>
                </c:pt>
                <c:pt idx="1833">
                  <c:v>183.4</c:v>
                </c:pt>
                <c:pt idx="1834">
                  <c:v>183.5</c:v>
                </c:pt>
                <c:pt idx="1835">
                  <c:v>183.6</c:v>
                </c:pt>
                <c:pt idx="1836">
                  <c:v>183.7</c:v>
                </c:pt>
                <c:pt idx="1837">
                  <c:v>183.8</c:v>
                </c:pt>
                <c:pt idx="1838">
                  <c:v>183.9</c:v>
                </c:pt>
                <c:pt idx="1839">
                  <c:v>184</c:v>
                </c:pt>
                <c:pt idx="1840">
                  <c:v>184.1</c:v>
                </c:pt>
                <c:pt idx="1841">
                  <c:v>184.2</c:v>
                </c:pt>
                <c:pt idx="1842">
                  <c:v>184.3</c:v>
                </c:pt>
                <c:pt idx="1843">
                  <c:v>184.4</c:v>
                </c:pt>
                <c:pt idx="1844">
                  <c:v>184.5</c:v>
                </c:pt>
                <c:pt idx="1845">
                  <c:v>184.6</c:v>
                </c:pt>
                <c:pt idx="1846">
                  <c:v>184.7</c:v>
                </c:pt>
                <c:pt idx="1847">
                  <c:v>184.8</c:v>
                </c:pt>
                <c:pt idx="1848">
                  <c:v>184.9</c:v>
                </c:pt>
                <c:pt idx="1849">
                  <c:v>185</c:v>
                </c:pt>
                <c:pt idx="1850">
                  <c:v>185.1</c:v>
                </c:pt>
                <c:pt idx="1851">
                  <c:v>185.2</c:v>
                </c:pt>
                <c:pt idx="1852">
                  <c:v>185.3</c:v>
                </c:pt>
                <c:pt idx="1853">
                  <c:v>185.4</c:v>
                </c:pt>
                <c:pt idx="1854">
                  <c:v>185.5</c:v>
                </c:pt>
                <c:pt idx="1855">
                  <c:v>185.6</c:v>
                </c:pt>
                <c:pt idx="1856">
                  <c:v>185.7</c:v>
                </c:pt>
                <c:pt idx="1857">
                  <c:v>185.8</c:v>
                </c:pt>
                <c:pt idx="1858">
                  <c:v>185.9</c:v>
                </c:pt>
                <c:pt idx="1859">
                  <c:v>186</c:v>
                </c:pt>
                <c:pt idx="1860">
                  <c:v>186.1</c:v>
                </c:pt>
                <c:pt idx="1861">
                  <c:v>186.2</c:v>
                </c:pt>
                <c:pt idx="1862">
                  <c:v>186.3</c:v>
                </c:pt>
                <c:pt idx="1863">
                  <c:v>186.4</c:v>
                </c:pt>
                <c:pt idx="1864">
                  <c:v>186.5</c:v>
                </c:pt>
                <c:pt idx="1865">
                  <c:v>186.6</c:v>
                </c:pt>
                <c:pt idx="1866">
                  <c:v>186.7</c:v>
                </c:pt>
                <c:pt idx="1867">
                  <c:v>186.8</c:v>
                </c:pt>
                <c:pt idx="1868">
                  <c:v>186.9</c:v>
                </c:pt>
                <c:pt idx="1869">
                  <c:v>187</c:v>
                </c:pt>
                <c:pt idx="1870">
                  <c:v>187.1</c:v>
                </c:pt>
                <c:pt idx="1871">
                  <c:v>187.2</c:v>
                </c:pt>
                <c:pt idx="1872">
                  <c:v>187.3</c:v>
                </c:pt>
                <c:pt idx="1873">
                  <c:v>187.4</c:v>
                </c:pt>
                <c:pt idx="1874">
                  <c:v>187.5</c:v>
                </c:pt>
                <c:pt idx="1875">
                  <c:v>187.6</c:v>
                </c:pt>
                <c:pt idx="1876">
                  <c:v>187.7</c:v>
                </c:pt>
                <c:pt idx="1877">
                  <c:v>187.8</c:v>
                </c:pt>
                <c:pt idx="1878">
                  <c:v>187.9</c:v>
                </c:pt>
                <c:pt idx="1879">
                  <c:v>188</c:v>
                </c:pt>
                <c:pt idx="1880">
                  <c:v>188.1</c:v>
                </c:pt>
                <c:pt idx="1881">
                  <c:v>188.2</c:v>
                </c:pt>
                <c:pt idx="1882">
                  <c:v>188.3</c:v>
                </c:pt>
                <c:pt idx="1883">
                  <c:v>188.4</c:v>
                </c:pt>
                <c:pt idx="1884">
                  <c:v>188.5</c:v>
                </c:pt>
                <c:pt idx="1885">
                  <c:v>188.6</c:v>
                </c:pt>
                <c:pt idx="1886">
                  <c:v>188.7</c:v>
                </c:pt>
                <c:pt idx="1887">
                  <c:v>188.8</c:v>
                </c:pt>
                <c:pt idx="1888">
                  <c:v>188.9</c:v>
                </c:pt>
                <c:pt idx="1889">
                  <c:v>189</c:v>
                </c:pt>
                <c:pt idx="1890">
                  <c:v>189.1</c:v>
                </c:pt>
                <c:pt idx="1891">
                  <c:v>189.2</c:v>
                </c:pt>
                <c:pt idx="1892">
                  <c:v>189.3</c:v>
                </c:pt>
                <c:pt idx="1893">
                  <c:v>189.4</c:v>
                </c:pt>
                <c:pt idx="1894">
                  <c:v>189.5</c:v>
                </c:pt>
                <c:pt idx="1895">
                  <c:v>189.6</c:v>
                </c:pt>
                <c:pt idx="1896">
                  <c:v>189.7</c:v>
                </c:pt>
                <c:pt idx="1897">
                  <c:v>189.8</c:v>
                </c:pt>
                <c:pt idx="1898">
                  <c:v>189.9</c:v>
                </c:pt>
                <c:pt idx="1899">
                  <c:v>190</c:v>
                </c:pt>
                <c:pt idx="1900">
                  <c:v>190.1</c:v>
                </c:pt>
                <c:pt idx="1901">
                  <c:v>190.2</c:v>
                </c:pt>
                <c:pt idx="1902">
                  <c:v>190.3</c:v>
                </c:pt>
                <c:pt idx="1903">
                  <c:v>190.4</c:v>
                </c:pt>
                <c:pt idx="1904">
                  <c:v>190.5</c:v>
                </c:pt>
                <c:pt idx="1905">
                  <c:v>190.6</c:v>
                </c:pt>
                <c:pt idx="1906">
                  <c:v>190.7</c:v>
                </c:pt>
                <c:pt idx="1907">
                  <c:v>190.8</c:v>
                </c:pt>
                <c:pt idx="1908">
                  <c:v>190.9</c:v>
                </c:pt>
                <c:pt idx="1909">
                  <c:v>191</c:v>
                </c:pt>
                <c:pt idx="1910">
                  <c:v>191.1</c:v>
                </c:pt>
                <c:pt idx="1911">
                  <c:v>191.2</c:v>
                </c:pt>
                <c:pt idx="1912">
                  <c:v>191.3</c:v>
                </c:pt>
                <c:pt idx="1913">
                  <c:v>191.4</c:v>
                </c:pt>
                <c:pt idx="1914">
                  <c:v>191.5</c:v>
                </c:pt>
                <c:pt idx="1915">
                  <c:v>191.6</c:v>
                </c:pt>
                <c:pt idx="1916">
                  <c:v>191.7</c:v>
                </c:pt>
                <c:pt idx="1917">
                  <c:v>191.8</c:v>
                </c:pt>
                <c:pt idx="1918">
                  <c:v>191.9</c:v>
                </c:pt>
                <c:pt idx="1919">
                  <c:v>192</c:v>
                </c:pt>
                <c:pt idx="1920">
                  <c:v>192.1</c:v>
                </c:pt>
                <c:pt idx="1921">
                  <c:v>192.2</c:v>
                </c:pt>
                <c:pt idx="1922">
                  <c:v>192.3</c:v>
                </c:pt>
                <c:pt idx="1923">
                  <c:v>192.4</c:v>
                </c:pt>
                <c:pt idx="1924">
                  <c:v>192.5</c:v>
                </c:pt>
                <c:pt idx="1925">
                  <c:v>192.6</c:v>
                </c:pt>
                <c:pt idx="1926">
                  <c:v>192.7</c:v>
                </c:pt>
                <c:pt idx="1927">
                  <c:v>192.8</c:v>
                </c:pt>
                <c:pt idx="1928">
                  <c:v>192.9</c:v>
                </c:pt>
                <c:pt idx="1929">
                  <c:v>193</c:v>
                </c:pt>
                <c:pt idx="1930">
                  <c:v>193.1</c:v>
                </c:pt>
                <c:pt idx="1931">
                  <c:v>193.2</c:v>
                </c:pt>
                <c:pt idx="1932">
                  <c:v>193.3</c:v>
                </c:pt>
                <c:pt idx="1933">
                  <c:v>193.4</c:v>
                </c:pt>
                <c:pt idx="1934">
                  <c:v>193.5</c:v>
                </c:pt>
                <c:pt idx="1935">
                  <c:v>193.6</c:v>
                </c:pt>
                <c:pt idx="1936">
                  <c:v>193.7</c:v>
                </c:pt>
                <c:pt idx="1937">
                  <c:v>193.8</c:v>
                </c:pt>
                <c:pt idx="1938">
                  <c:v>193.9</c:v>
                </c:pt>
                <c:pt idx="1939">
                  <c:v>194</c:v>
                </c:pt>
                <c:pt idx="1940">
                  <c:v>194.1</c:v>
                </c:pt>
                <c:pt idx="1941">
                  <c:v>194.2</c:v>
                </c:pt>
                <c:pt idx="1942">
                  <c:v>194.3</c:v>
                </c:pt>
                <c:pt idx="1943">
                  <c:v>194.4</c:v>
                </c:pt>
                <c:pt idx="1944">
                  <c:v>194.5</c:v>
                </c:pt>
                <c:pt idx="1945">
                  <c:v>194.6</c:v>
                </c:pt>
                <c:pt idx="1946">
                  <c:v>194.7</c:v>
                </c:pt>
                <c:pt idx="1947">
                  <c:v>194.8</c:v>
                </c:pt>
                <c:pt idx="1948">
                  <c:v>194.9</c:v>
                </c:pt>
                <c:pt idx="1949">
                  <c:v>195</c:v>
                </c:pt>
                <c:pt idx="1950">
                  <c:v>195.1</c:v>
                </c:pt>
                <c:pt idx="1951">
                  <c:v>195.2</c:v>
                </c:pt>
                <c:pt idx="1952">
                  <c:v>195.3</c:v>
                </c:pt>
                <c:pt idx="1953">
                  <c:v>195.4</c:v>
                </c:pt>
                <c:pt idx="1954">
                  <c:v>195.5</c:v>
                </c:pt>
                <c:pt idx="1955">
                  <c:v>195.6</c:v>
                </c:pt>
                <c:pt idx="1956">
                  <c:v>195.7</c:v>
                </c:pt>
                <c:pt idx="1957">
                  <c:v>195.8</c:v>
                </c:pt>
                <c:pt idx="1958">
                  <c:v>195.9</c:v>
                </c:pt>
                <c:pt idx="1959">
                  <c:v>196</c:v>
                </c:pt>
                <c:pt idx="1960">
                  <c:v>196.1</c:v>
                </c:pt>
                <c:pt idx="1961">
                  <c:v>196.2</c:v>
                </c:pt>
                <c:pt idx="1962">
                  <c:v>196.3</c:v>
                </c:pt>
                <c:pt idx="1963">
                  <c:v>196.4</c:v>
                </c:pt>
                <c:pt idx="1964">
                  <c:v>196.5</c:v>
                </c:pt>
                <c:pt idx="1965">
                  <c:v>196.6</c:v>
                </c:pt>
                <c:pt idx="1966">
                  <c:v>196.7</c:v>
                </c:pt>
                <c:pt idx="1967">
                  <c:v>196.8</c:v>
                </c:pt>
                <c:pt idx="1968">
                  <c:v>196.9</c:v>
                </c:pt>
                <c:pt idx="1969">
                  <c:v>197</c:v>
                </c:pt>
                <c:pt idx="1970">
                  <c:v>197.1</c:v>
                </c:pt>
                <c:pt idx="1971">
                  <c:v>197.2</c:v>
                </c:pt>
                <c:pt idx="1972">
                  <c:v>197.3</c:v>
                </c:pt>
                <c:pt idx="1973">
                  <c:v>197.4</c:v>
                </c:pt>
                <c:pt idx="1974">
                  <c:v>197.5</c:v>
                </c:pt>
                <c:pt idx="1975">
                  <c:v>197.6</c:v>
                </c:pt>
                <c:pt idx="1976">
                  <c:v>197.7</c:v>
                </c:pt>
                <c:pt idx="1977">
                  <c:v>197.8</c:v>
                </c:pt>
                <c:pt idx="1978">
                  <c:v>197.9</c:v>
                </c:pt>
                <c:pt idx="1979">
                  <c:v>198</c:v>
                </c:pt>
                <c:pt idx="1980">
                  <c:v>198.1</c:v>
                </c:pt>
                <c:pt idx="1981">
                  <c:v>198.2</c:v>
                </c:pt>
                <c:pt idx="1982">
                  <c:v>198.3</c:v>
                </c:pt>
                <c:pt idx="1983">
                  <c:v>198.4</c:v>
                </c:pt>
                <c:pt idx="1984">
                  <c:v>198.5</c:v>
                </c:pt>
                <c:pt idx="1985">
                  <c:v>198.6</c:v>
                </c:pt>
                <c:pt idx="1986">
                  <c:v>198.7</c:v>
                </c:pt>
                <c:pt idx="1987">
                  <c:v>198.8</c:v>
                </c:pt>
                <c:pt idx="1988">
                  <c:v>198.9</c:v>
                </c:pt>
                <c:pt idx="1989">
                  <c:v>199</c:v>
                </c:pt>
                <c:pt idx="1990">
                  <c:v>199.1</c:v>
                </c:pt>
                <c:pt idx="1991">
                  <c:v>199.2</c:v>
                </c:pt>
                <c:pt idx="1992">
                  <c:v>199.3</c:v>
                </c:pt>
                <c:pt idx="1993">
                  <c:v>199.4</c:v>
                </c:pt>
                <c:pt idx="1994">
                  <c:v>199.5</c:v>
                </c:pt>
                <c:pt idx="1995">
                  <c:v>199.6</c:v>
                </c:pt>
                <c:pt idx="1996">
                  <c:v>199.7</c:v>
                </c:pt>
                <c:pt idx="1997">
                  <c:v>199.8</c:v>
                </c:pt>
                <c:pt idx="1998">
                  <c:v>199.9</c:v>
                </c:pt>
                <c:pt idx="1999">
                  <c:v>200</c:v>
                </c:pt>
                <c:pt idx="2000">
                  <c:v>200.1</c:v>
                </c:pt>
                <c:pt idx="2001">
                  <c:v>200.2</c:v>
                </c:pt>
                <c:pt idx="2002">
                  <c:v>200.3</c:v>
                </c:pt>
                <c:pt idx="2003">
                  <c:v>200.4</c:v>
                </c:pt>
                <c:pt idx="2004">
                  <c:v>200.5</c:v>
                </c:pt>
                <c:pt idx="2005">
                  <c:v>200.6</c:v>
                </c:pt>
                <c:pt idx="2006">
                  <c:v>200.7</c:v>
                </c:pt>
                <c:pt idx="2007">
                  <c:v>200.8</c:v>
                </c:pt>
                <c:pt idx="2008">
                  <c:v>200.9</c:v>
                </c:pt>
                <c:pt idx="2009">
                  <c:v>201</c:v>
                </c:pt>
                <c:pt idx="2010">
                  <c:v>201.1</c:v>
                </c:pt>
                <c:pt idx="2011">
                  <c:v>201.2</c:v>
                </c:pt>
                <c:pt idx="2012">
                  <c:v>201.3</c:v>
                </c:pt>
                <c:pt idx="2013">
                  <c:v>201.4</c:v>
                </c:pt>
                <c:pt idx="2014">
                  <c:v>201.5</c:v>
                </c:pt>
                <c:pt idx="2015">
                  <c:v>201.6</c:v>
                </c:pt>
                <c:pt idx="2016">
                  <c:v>201.7</c:v>
                </c:pt>
                <c:pt idx="2017">
                  <c:v>201.8</c:v>
                </c:pt>
                <c:pt idx="2018">
                  <c:v>201.9</c:v>
                </c:pt>
                <c:pt idx="2019">
                  <c:v>202</c:v>
                </c:pt>
                <c:pt idx="2020">
                  <c:v>202.1</c:v>
                </c:pt>
                <c:pt idx="2021">
                  <c:v>202.2</c:v>
                </c:pt>
                <c:pt idx="2022">
                  <c:v>202.3</c:v>
                </c:pt>
                <c:pt idx="2023">
                  <c:v>202.4</c:v>
                </c:pt>
                <c:pt idx="2024">
                  <c:v>202.5</c:v>
                </c:pt>
                <c:pt idx="2025">
                  <c:v>202.6</c:v>
                </c:pt>
                <c:pt idx="2026">
                  <c:v>202.7</c:v>
                </c:pt>
                <c:pt idx="2027">
                  <c:v>202.8</c:v>
                </c:pt>
                <c:pt idx="2028">
                  <c:v>202.9</c:v>
                </c:pt>
                <c:pt idx="2029">
                  <c:v>203</c:v>
                </c:pt>
                <c:pt idx="2030">
                  <c:v>203.1</c:v>
                </c:pt>
                <c:pt idx="2031">
                  <c:v>203.2</c:v>
                </c:pt>
                <c:pt idx="2032">
                  <c:v>203.3</c:v>
                </c:pt>
                <c:pt idx="2033">
                  <c:v>203.4</c:v>
                </c:pt>
                <c:pt idx="2034">
                  <c:v>203.5</c:v>
                </c:pt>
                <c:pt idx="2035">
                  <c:v>203.6</c:v>
                </c:pt>
                <c:pt idx="2036">
                  <c:v>203.7</c:v>
                </c:pt>
                <c:pt idx="2037">
                  <c:v>203.8</c:v>
                </c:pt>
                <c:pt idx="2038">
                  <c:v>203.9</c:v>
                </c:pt>
                <c:pt idx="2039">
                  <c:v>204</c:v>
                </c:pt>
                <c:pt idx="2040">
                  <c:v>204.1</c:v>
                </c:pt>
                <c:pt idx="2041">
                  <c:v>204.2</c:v>
                </c:pt>
                <c:pt idx="2042">
                  <c:v>204.3</c:v>
                </c:pt>
                <c:pt idx="2043">
                  <c:v>204.4</c:v>
                </c:pt>
                <c:pt idx="2044">
                  <c:v>204.5</c:v>
                </c:pt>
                <c:pt idx="2045">
                  <c:v>204.6</c:v>
                </c:pt>
                <c:pt idx="2046">
                  <c:v>204.7</c:v>
                </c:pt>
                <c:pt idx="2047">
                  <c:v>204.8</c:v>
                </c:pt>
                <c:pt idx="2048">
                  <c:v>204.9</c:v>
                </c:pt>
                <c:pt idx="2049">
                  <c:v>205</c:v>
                </c:pt>
                <c:pt idx="2050">
                  <c:v>205.1</c:v>
                </c:pt>
                <c:pt idx="2051">
                  <c:v>205.2</c:v>
                </c:pt>
                <c:pt idx="2052">
                  <c:v>205.3</c:v>
                </c:pt>
                <c:pt idx="2053">
                  <c:v>205.4</c:v>
                </c:pt>
                <c:pt idx="2054">
                  <c:v>205.5</c:v>
                </c:pt>
                <c:pt idx="2055">
                  <c:v>205.6</c:v>
                </c:pt>
                <c:pt idx="2056">
                  <c:v>205.7</c:v>
                </c:pt>
                <c:pt idx="2057">
                  <c:v>205.8</c:v>
                </c:pt>
                <c:pt idx="2058">
                  <c:v>205.9</c:v>
                </c:pt>
                <c:pt idx="2059">
                  <c:v>206</c:v>
                </c:pt>
                <c:pt idx="2060">
                  <c:v>206.1</c:v>
                </c:pt>
                <c:pt idx="2061">
                  <c:v>206.2</c:v>
                </c:pt>
                <c:pt idx="2062">
                  <c:v>206.3</c:v>
                </c:pt>
                <c:pt idx="2063">
                  <c:v>206.4</c:v>
                </c:pt>
                <c:pt idx="2064">
                  <c:v>206.5</c:v>
                </c:pt>
                <c:pt idx="2065">
                  <c:v>206.6</c:v>
                </c:pt>
                <c:pt idx="2066">
                  <c:v>206.7</c:v>
                </c:pt>
                <c:pt idx="2067">
                  <c:v>206.8</c:v>
                </c:pt>
                <c:pt idx="2068">
                  <c:v>206.9</c:v>
                </c:pt>
                <c:pt idx="2069">
                  <c:v>207</c:v>
                </c:pt>
                <c:pt idx="2070">
                  <c:v>207.1</c:v>
                </c:pt>
                <c:pt idx="2071">
                  <c:v>207.2</c:v>
                </c:pt>
                <c:pt idx="2072">
                  <c:v>207.3</c:v>
                </c:pt>
                <c:pt idx="2073">
                  <c:v>207.4</c:v>
                </c:pt>
                <c:pt idx="2074">
                  <c:v>207.5</c:v>
                </c:pt>
                <c:pt idx="2075">
                  <c:v>207.6</c:v>
                </c:pt>
                <c:pt idx="2076">
                  <c:v>207.7</c:v>
                </c:pt>
                <c:pt idx="2077">
                  <c:v>207.8</c:v>
                </c:pt>
                <c:pt idx="2078">
                  <c:v>207.9</c:v>
                </c:pt>
                <c:pt idx="2079">
                  <c:v>208</c:v>
                </c:pt>
                <c:pt idx="2080">
                  <c:v>208.1</c:v>
                </c:pt>
                <c:pt idx="2081">
                  <c:v>208.2</c:v>
                </c:pt>
                <c:pt idx="2082">
                  <c:v>208.3</c:v>
                </c:pt>
                <c:pt idx="2083">
                  <c:v>208.4</c:v>
                </c:pt>
                <c:pt idx="2084">
                  <c:v>208.5</c:v>
                </c:pt>
                <c:pt idx="2085">
                  <c:v>208.6</c:v>
                </c:pt>
                <c:pt idx="2086">
                  <c:v>208.7</c:v>
                </c:pt>
                <c:pt idx="2087">
                  <c:v>208.8</c:v>
                </c:pt>
                <c:pt idx="2088">
                  <c:v>208.9</c:v>
                </c:pt>
                <c:pt idx="2089">
                  <c:v>209</c:v>
                </c:pt>
                <c:pt idx="2090">
                  <c:v>209.1</c:v>
                </c:pt>
                <c:pt idx="2091">
                  <c:v>209.2</c:v>
                </c:pt>
                <c:pt idx="2092">
                  <c:v>209.3</c:v>
                </c:pt>
                <c:pt idx="2093">
                  <c:v>209.4</c:v>
                </c:pt>
                <c:pt idx="2094">
                  <c:v>209.5</c:v>
                </c:pt>
                <c:pt idx="2095">
                  <c:v>209.6</c:v>
                </c:pt>
                <c:pt idx="2096">
                  <c:v>209.7</c:v>
                </c:pt>
                <c:pt idx="2097">
                  <c:v>209.8</c:v>
                </c:pt>
                <c:pt idx="2098">
                  <c:v>209.9</c:v>
                </c:pt>
                <c:pt idx="2099">
                  <c:v>210</c:v>
                </c:pt>
                <c:pt idx="2100">
                  <c:v>210.1</c:v>
                </c:pt>
                <c:pt idx="2101">
                  <c:v>210.2</c:v>
                </c:pt>
                <c:pt idx="2102">
                  <c:v>210.3</c:v>
                </c:pt>
                <c:pt idx="2103">
                  <c:v>210.4</c:v>
                </c:pt>
                <c:pt idx="2104">
                  <c:v>210.5</c:v>
                </c:pt>
                <c:pt idx="2105">
                  <c:v>210.6</c:v>
                </c:pt>
                <c:pt idx="2106">
                  <c:v>210.7</c:v>
                </c:pt>
                <c:pt idx="2107">
                  <c:v>210.8</c:v>
                </c:pt>
                <c:pt idx="2108">
                  <c:v>210.9</c:v>
                </c:pt>
                <c:pt idx="2109">
                  <c:v>211</c:v>
                </c:pt>
                <c:pt idx="2110">
                  <c:v>211.1</c:v>
                </c:pt>
                <c:pt idx="2111">
                  <c:v>211.2</c:v>
                </c:pt>
                <c:pt idx="2112">
                  <c:v>211.3</c:v>
                </c:pt>
                <c:pt idx="2113">
                  <c:v>211.4</c:v>
                </c:pt>
                <c:pt idx="2114">
                  <c:v>211.5</c:v>
                </c:pt>
                <c:pt idx="2115">
                  <c:v>211.6</c:v>
                </c:pt>
                <c:pt idx="2116">
                  <c:v>211.7</c:v>
                </c:pt>
                <c:pt idx="2117">
                  <c:v>211.8</c:v>
                </c:pt>
                <c:pt idx="2118">
                  <c:v>211.9</c:v>
                </c:pt>
                <c:pt idx="2119">
                  <c:v>212</c:v>
                </c:pt>
                <c:pt idx="2120">
                  <c:v>212.1</c:v>
                </c:pt>
                <c:pt idx="2121">
                  <c:v>212.2</c:v>
                </c:pt>
                <c:pt idx="2122">
                  <c:v>212.3</c:v>
                </c:pt>
                <c:pt idx="2123">
                  <c:v>212.4</c:v>
                </c:pt>
                <c:pt idx="2124">
                  <c:v>212.5</c:v>
                </c:pt>
                <c:pt idx="2125">
                  <c:v>212.6</c:v>
                </c:pt>
                <c:pt idx="2126">
                  <c:v>212.7</c:v>
                </c:pt>
                <c:pt idx="2127">
                  <c:v>212.8</c:v>
                </c:pt>
                <c:pt idx="2128">
                  <c:v>212.9</c:v>
                </c:pt>
                <c:pt idx="2129">
                  <c:v>213</c:v>
                </c:pt>
                <c:pt idx="2130">
                  <c:v>213.1</c:v>
                </c:pt>
                <c:pt idx="2131">
                  <c:v>213.2</c:v>
                </c:pt>
                <c:pt idx="2132">
                  <c:v>213.3</c:v>
                </c:pt>
                <c:pt idx="2133">
                  <c:v>213.4</c:v>
                </c:pt>
                <c:pt idx="2134">
                  <c:v>213.5</c:v>
                </c:pt>
                <c:pt idx="2135">
                  <c:v>213.6</c:v>
                </c:pt>
                <c:pt idx="2136">
                  <c:v>213.7</c:v>
                </c:pt>
                <c:pt idx="2137">
                  <c:v>213.8</c:v>
                </c:pt>
                <c:pt idx="2138">
                  <c:v>213.9</c:v>
                </c:pt>
                <c:pt idx="2139">
                  <c:v>214</c:v>
                </c:pt>
                <c:pt idx="2140">
                  <c:v>214.1</c:v>
                </c:pt>
                <c:pt idx="2141">
                  <c:v>214.2</c:v>
                </c:pt>
                <c:pt idx="2142">
                  <c:v>214.3</c:v>
                </c:pt>
                <c:pt idx="2143">
                  <c:v>214.4</c:v>
                </c:pt>
                <c:pt idx="2144">
                  <c:v>214.5</c:v>
                </c:pt>
                <c:pt idx="2145">
                  <c:v>214.6</c:v>
                </c:pt>
                <c:pt idx="2146">
                  <c:v>214.7</c:v>
                </c:pt>
                <c:pt idx="2147">
                  <c:v>214.8</c:v>
                </c:pt>
                <c:pt idx="2148">
                  <c:v>214.9</c:v>
                </c:pt>
                <c:pt idx="2149">
                  <c:v>215</c:v>
                </c:pt>
                <c:pt idx="2150">
                  <c:v>215.1</c:v>
                </c:pt>
                <c:pt idx="2151">
                  <c:v>215.2</c:v>
                </c:pt>
                <c:pt idx="2152">
                  <c:v>215.3</c:v>
                </c:pt>
                <c:pt idx="2153">
                  <c:v>215.4</c:v>
                </c:pt>
                <c:pt idx="2154">
                  <c:v>215.5</c:v>
                </c:pt>
                <c:pt idx="2155">
                  <c:v>215.6</c:v>
                </c:pt>
                <c:pt idx="2156">
                  <c:v>215.7</c:v>
                </c:pt>
                <c:pt idx="2157">
                  <c:v>215.8</c:v>
                </c:pt>
                <c:pt idx="2158">
                  <c:v>215.9</c:v>
                </c:pt>
                <c:pt idx="2159">
                  <c:v>216</c:v>
                </c:pt>
                <c:pt idx="2160">
                  <c:v>216.1</c:v>
                </c:pt>
                <c:pt idx="2161">
                  <c:v>216.2</c:v>
                </c:pt>
                <c:pt idx="2162">
                  <c:v>216.3</c:v>
                </c:pt>
                <c:pt idx="2163">
                  <c:v>216.4</c:v>
                </c:pt>
                <c:pt idx="2164">
                  <c:v>216.5</c:v>
                </c:pt>
                <c:pt idx="2165">
                  <c:v>216.6</c:v>
                </c:pt>
                <c:pt idx="2166">
                  <c:v>216.7</c:v>
                </c:pt>
                <c:pt idx="2167">
                  <c:v>216.8</c:v>
                </c:pt>
                <c:pt idx="2168">
                  <c:v>216.9</c:v>
                </c:pt>
                <c:pt idx="2169">
                  <c:v>217</c:v>
                </c:pt>
                <c:pt idx="2170">
                  <c:v>217.1</c:v>
                </c:pt>
                <c:pt idx="2171">
                  <c:v>217.2</c:v>
                </c:pt>
                <c:pt idx="2172">
                  <c:v>217.3</c:v>
                </c:pt>
                <c:pt idx="2173">
                  <c:v>217.4</c:v>
                </c:pt>
                <c:pt idx="2174">
                  <c:v>217.5</c:v>
                </c:pt>
                <c:pt idx="2175">
                  <c:v>217.6</c:v>
                </c:pt>
                <c:pt idx="2176">
                  <c:v>217.7</c:v>
                </c:pt>
                <c:pt idx="2177">
                  <c:v>217.8</c:v>
                </c:pt>
                <c:pt idx="2178">
                  <c:v>217.9</c:v>
                </c:pt>
                <c:pt idx="2179">
                  <c:v>218</c:v>
                </c:pt>
                <c:pt idx="2180">
                  <c:v>218.1</c:v>
                </c:pt>
                <c:pt idx="2181">
                  <c:v>218.2</c:v>
                </c:pt>
                <c:pt idx="2182">
                  <c:v>218.3</c:v>
                </c:pt>
                <c:pt idx="2183">
                  <c:v>218.4</c:v>
                </c:pt>
                <c:pt idx="2184">
                  <c:v>218.5</c:v>
                </c:pt>
                <c:pt idx="2185">
                  <c:v>218.6</c:v>
                </c:pt>
                <c:pt idx="2186">
                  <c:v>218.7</c:v>
                </c:pt>
                <c:pt idx="2187">
                  <c:v>218.8</c:v>
                </c:pt>
                <c:pt idx="2188">
                  <c:v>218.9</c:v>
                </c:pt>
                <c:pt idx="2189">
                  <c:v>219</c:v>
                </c:pt>
                <c:pt idx="2190">
                  <c:v>219.1</c:v>
                </c:pt>
                <c:pt idx="2191">
                  <c:v>219.2</c:v>
                </c:pt>
                <c:pt idx="2192">
                  <c:v>219.3</c:v>
                </c:pt>
                <c:pt idx="2193">
                  <c:v>219.4</c:v>
                </c:pt>
                <c:pt idx="2194">
                  <c:v>219.5</c:v>
                </c:pt>
                <c:pt idx="2195">
                  <c:v>219.6</c:v>
                </c:pt>
                <c:pt idx="2196">
                  <c:v>219.7</c:v>
                </c:pt>
                <c:pt idx="2197">
                  <c:v>219.8</c:v>
                </c:pt>
                <c:pt idx="2198">
                  <c:v>219.9</c:v>
                </c:pt>
                <c:pt idx="2199">
                  <c:v>220</c:v>
                </c:pt>
                <c:pt idx="2200">
                  <c:v>220.1</c:v>
                </c:pt>
                <c:pt idx="2201">
                  <c:v>220.2</c:v>
                </c:pt>
                <c:pt idx="2202">
                  <c:v>220.3</c:v>
                </c:pt>
                <c:pt idx="2203">
                  <c:v>220.4</c:v>
                </c:pt>
                <c:pt idx="2204">
                  <c:v>220.5</c:v>
                </c:pt>
                <c:pt idx="2205">
                  <c:v>220.6</c:v>
                </c:pt>
                <c:pt idx="2206">
                  <c:v>220.7</c:v>
                </c:pt>
                <c:pt idx="2207">
                  <c:v>220.8</c:v>
                </c:pt>
                <c:pt idx="2208">
                  <c:v>220.9</c:v>
                </c:pt>
                <c:pt idx="2209">
                  <c:v>221</c:v>
                </c:pt>
                <c:pt idx="2210">
                  <c:v>221.1</c:v>
                </c:pt>
                <c:pt idx="2211">
                  <c:v>221.2</c:v>
                </c:pt>
                <c:pt idx="2212">
                  <c:v>221.3</c:v>
                </c:pt>
                <c:pt idx="2213">
                  <c:v>221.4</c:v>
                </c:pt>
                <c:pt idx="2214">
                  <c:v>221.5</c:v>
                </c:pt>
                <c:pt idx="2215">
                  <c:v>221.6</c:v>
                </c:pt>
                <c:pt idx="2216">
                  <c:v>221.7</c:v>
                </c:pt>
                <c:pt idx="2217">
                  <c:v>221.8</c:v>
                </c:pt>
                <c:pt idx="2218">
                  <c:v>221.9</c:v>
                </c:pt>
                <c:pt idx="2219">
                  <c:v>222</c:v>
                </c:pt>
                <c:pt idx="2220">
                  <c:v>222.1</c:v>
                </c:pt>
                <c:pt idx="2221">
                  <c:v>222.2</c:v>
                </c:pt>
                <c:pt idx="2222">
                  <c:v>222.3</c:v>
                </c:pt>
                <c:pt idx="2223">
                  <c:v>222.4</c:v>
                </c:pt>
                <c:pt idx="2224">
                  <c:v>222.5</c:v>
                </c:pt>
                <c:pt idx="2225">
                  <c:v>222.6</c:v>
                </c:pt>
                <c:pt idx="2226">
                  <c:v>222.7</c:v>
                </c:pt>
                <c:pt idx="2227">
                  <c:v>222.8</c:v>
                </c:pt>
                <c:pt idx="2228">
                  <c:v>222.9</c:v>
                </c:pt>
                <c:pt idx="2229">
                  <c:v>223</c:v>
                </c:pt>
                <c:pt idx="2230">
                  <c:v>223.1</c:v>
                </c:pt>
                <c:pt idx="2231">
                  <c:v>223.2</c:v>
                </c:pt>
                <c:pt idx="2232">
                  <c:v>223.3</c:v>
                </c:pt>
                <c:pt idx="2233">
                  <c:v>223.4</c:v>
                </c:pt>
                <c:pt idx="2234">
                  <c:v>223.5</c:v>
                </c:pt>
                <c:pt idx="2235">
                  <c:v>223.6</c:v>
                </c:pt>
                <c:pt idx="2236">
                  <c:v>223.7</c:v>
                </c:pt>
                <c:pt idx="2237">
                  <c:v>223.8</c:v>
                </c:pt>
                <c:pt idx="2238">
                  <c:v>223.9</c:v>
                </c:pt>
                <c:pt idx="2239">
                  <c:v>224</c:v>
                </c:pt>
                <c:pt idx="2240">
                  <c:v>224.1</c:v>
                </c:pt>
                <c:pt idx="2241">
                  <c:v>224.2</c:v>
                </c:pt>
                <c:pt idx="2242">
                  <c:v>224.3</c:v>
                </c:pt>
                <c:pt idx="2243">
                  <c:v>224.4</c:v>
                </c:pt>
                <c:pt idx="2244">
                  <c:v>224.5</c:v>
                </c:pt>
                <c:pt idx="2245">
                  <c:v>224.6</c:v>
                </c:pt>
                <c:pt idx="2246">
                  <c:v>224.7</c:v>
                </c:pt>
                <c:pt idx="2247">
                  <c:v>224.8</c:v>
                </c:pt>
                <c:pt idx="2248">
                  <c:v>224.9</c:v>
                </c:pt>
                <c:pt idx="2249">
                  <c:v>225</c:v>
                </c:pt>
                <c:pt idx="2250">
                  <c:v>225.1</c:v>
                </c:pt>
                <c:pt idx="2251">
                  <c:v>225.2</c:v>
                </c:pt>
                <c:pt idx="2252">
                  <c:v>225.3</c:v>
                </c:pt>
                <c:pt idx="2253">
                  <c:v>225.4</c:v>
                </c:pt>
                <c:pt idx="2254">
                  <c:v>225.5</c:v>
                </c:pt>
                <c:pt idx="2255">
                  <c:v>225.6</c:v>
                </c:pt>
                <c:pt idx="2256">
                  <c:v>225.7</c:v>
                </c:pt>
                <c:pt idx="2257">
                  <c:v>225.8</c:v>
                </c:pt>
                <c:pt idx="2258">
                  <c:v>225.9</c:v>
                </c:pt>
                <c:pt idx="2259">
                  <c:v>226</c:v>
                </c:pt>
                <c:pt idx="2260">
                  <c:v>226.1</c:v>
                </c:pt>
                <c:pt idx="2261">
                  <c:v>226.2</c:v>
                </c:pt>
                <c:pt idx="2262">
                  <c:v>226.3</c:v>
                </c:pt>
                <c:pt idx="2263">
                  <c:v>226.4</c:v>
                </c:pt>
                <c:pt idx="2264">
                  <c:v>226.5</c:v>
                </c:pt>
                <c:pt idx="2265">
                  <c:v>226.6</c:v>
                </c:pt>
                <c:pt idx="2266">
                  <c:v>226.7</c:v>
                </c:pt>
                <c:pt idx="2267">
                  <c:v>226.8</c:v>
                </c:pt>
                <c:pt idx="2268">
                  <c:v>226.9</c:v>
                </c:pt>
                <c:pt idx="2269">
                  <c:v>227</c:v>
                </c:pt>
                <c:pt idx="2270">
                  <c:v>227.1</c:v>
                </c:pt>
                <c:pt idx="2271">
                  <c:v>227.2</c:v>
                </c:pt>
                <c:pt idx="2272">
                  <c:v>227.3</c:v>
                </c:pt>
                <c:pt idx="2273">
                  <c:v>227.4</c:v>
                </c:pt>
                <c:pt idx="2274">
                  <c:v>227.5</c:v>
                </c:pt>
                <c:pt idx="2275">
                  <c:v>227.6</c:v>
                </c:pt>
                <c:pt idx="2276">
                  <c:v>227.7</c:v>
                </c:pt>
                <c:pt idx="2277">
                  <c:v>227.8</c:v>
                </c:pt>
                <c:pt idx="2278">
                  <c:v>227.9</c:v>
                </c:pt>
                <c:pt idx="2279">
                  <c:v>228</c:v>
                </c:pt>
                <c:pt idx="2280">
                  <c:v>228.1</c:v>
                </c:pt>
                <c:pt idx="2281">
                  <c:v>228.2</c:v>
                </c:pt>
                <c:pt idx="2282">
                  <c:v>228.3</c:v>
                </c:pt>
                <c:pt idx="2283">
                  <c:v>228.4</c:v>
                </c:pt>
                <c:pt idx="2284">
                  <c:v>228.5</c:v>
                </c:pt>
                <c:pt idx="2285">
                  <c:v>228.6</c:v>
                </c:pt>
                <c:pt idx="2286">
                  <c:v>228.7</c:v>
                </c:pt>
                <c:pt idx="2287">
                  <c:v>228.8</c:v>
                </c:pt>
                <c:pt idx="2288">
                  <c:v>228.9</c:v>
                </c:pt>
                <c:pt idx="2289">
                  <c:v>229</c:v>
                </c:pt>
                <c:pt idx="2290">
                  <c:v>229.1</c:v>
                </c:pt>
                <c:pt idx="2291">
                  <c:v>229.2</c:v>
                </c:pt>
                <c:pt idx="2292">
                  <c:v>229.3</c:v>
                </c:pt>
                <c:pt idx="2293">
                  <c:v>229.4</c:v>
                </c:pt>
                <c:pt idx="2294">
                  <c:v>229.5</c:v>
                </c:pt>
                <c:pt idx="2295">
                  <c:v>229.6</c:v>
                </c:pt>
                <c:pt idx="2296">
                  <c:v>229.7</c:v>
                </c:pt>
                <c:pt idx="2297">
                  <c:v>229.8</c:v>
                </c:pt>
                <c:pt idx="2298">
                  <c:v>229.9</c:v>
                </c:pt>
                <c:pt idx="2299">
                  <c:v>230</c:v>
                </c:pt>
                <c:pt idx="2300">
                  <c:v>230.1</c:v>
                </c:pt>
                <c:pt idx="2301">
                  <c:v>230.2</c:v>
                </c:pt>
                <c:pt idx="2302">
                  <c:v>230.3</c:v>
                </c:pt>
                <c:pt idx="2303">
                  <c:v>230.4</c:v>
                </c:pt>
                <c:pt idx="2304">
                  <c:v>230.5</c:v>
                </c:pt>
                <c:pt idx="2305">
                  <c:v>230.6</c:v>
                </c:pt>
                <c:pt idx="2306">
                  <c:v>230.7</c:v>
                </c:pt>
                <c:pt idx="2307">
                  <c:v>230.8</c:v>
                </c:pt>
                <c:pt idx="2308">
                  <c:v>230.9</c:v>
                </c:pt>
                <c:pt idx="2309">
                  <c:v>231</c:v>
                </c:pt>
                <c:pt idx="2310">
                  <c:v>231.1</c:v>
                </c:pt>
                <c:pt idx="2311">
                  <c:v>231.2</c:v>
                </c:pt>
                <c:pt idx="2312">
                  <c:v>231.3</c:v>
                </c:pt>
                <c:pt idx="2313">
                  <c:v>231.4</c:v>
                </c:pt>
                <c:pt idx="2314">
                  <c:v>231.5</c:v>
                </c:pt>
                <c:pt idx="2315">
                  <c:v>231.6</c:v>
                </c:pt>
                <c:pt idx="2316">
                  <c:v>231.7</c:v>
                </c:pt>
                <c:pt idx="2317">
                  <c:v>231.8</c:v>
                </c:pt>
                <c:pt idx="2318">
                  <c:v>231.9</c:v>
                </c:pt>
                <c:pt idx="2319">
                  <c:v>232</c:v>
                </c:pt>
                <c:pt idx="2320">
                  <c:v>232.1</c:v>
                </c:pt>
                <c:pt idx="2321">
                  <c:v>232.2</c:v>
                </c:pt>
                <c:pt idx="2322">
                  <c:v>232.3</c:v>
                </c:pt>
                <c:pt idx="2323">
                  <c:v>232.4</c:v>
                </c:pt>
                <c:pt idx="2324">
                  <c:v>232.5</c:v>
                </c:pt>
                <c:pt idx="2325">
                  <c:v>232.6</c:v>
                </c:pt>
                <c:pt idx="2326">
                  <c:v>232.7</c:v>
                </c:pt>
                <c:pt idx="2327">
                  <c:v>232.8</c:v>
                </c:pt>
                <c:pt idx="2328">
                  <c:v>232.9</c:v>
                </c:pt>
                <c:pt idx="2329">
                  <c:v>233</c:v>
                </c:pt>
                <c:pt idx="2330">
                  <c:v>233.1</c:v>
                </c:pt>
                <c:pt idx="2331">
                  <c:v>233.2</c:v>
                </c:pt>
                <c:pt idx="2332">
                  <c:v>233.3</c:v>
                </c:pt>
                <c:pt idx="2333">
                  <c:v>233.4</c:v>
                </c:pt>
                <c:pt idx="2334">
                  <c:v>233.5</c:v>
                </c:pt>
                <c:pt idx="2335">
                  <c:v>233.6</c:v>
                </c:pt>
                <c:pt idx="2336">
                  <c:v>233.7</c:v>
                </c:pt>
                <c:pt idx="2337">
                  <c:v>233.8</c:v>
                </c:pt>
                <c:pt idx="2338">
                  <c:v>233.9</c:v>
                </c:pt>
                <c:pt idx="2339">
                  <c:v>234</c:v>
                </c:pt>
                <c:pt idx="2340">
                  <c:v>234.1</c:v>
                </c:pt>
                <c:pt idx="2341">
                  <c:v>234.2</c:v>
                </c:pt>
                <c:pt idx="2342">
                  <c:v>234.3</c:v>
                </c:pt>
                <c:pt idx="2343">
                  <c:v>234.4</c:v>
                </c:pt>
                <c:pt idx="2344">
                  <c:v>234.5</c:v>
                </c:pt>
                <c:pt idx="2345">
                  <c:v>234.6</c:v>
                </c:pt>
                <c:pt idx="2346">
                  <c:v>234.7</c:v>
                </c:pt>
                <c:pt idx="2347">
                  <c:v>234.8</c:v>
                </c:pt>
                <c:pt idx="2348">
                  <c:v>234.9</c:v>
                </c:pt>
                <c:pt idx="2349">
                  <c:v>235</c:v>
                </c:pt>
                <c:pt idx="2350">
                  <c:v>235.1</c:v>
                </c:pt>
                <c:pt idx="2351">
                  <c:v>235.2</c:v>
                </c:pt>
                <c:pt idx="2352">
                  <c:v>235.3</c:v>
                </c:pt>
                <c:pt idx="2353">
                  <c:v>235.4</c:v>
                </c:pt>
                <c:pt idx="2354">
                  <c:v>235.5</c:v>
                </c:pt>
                <c:pt idx="2355">
                  <c:v>235.6</c:v>
                </c:pt>
                <c:pt idx="2356">
                  <c:v>235.7</c:v>
                </c:pt>
                <c:pt idx="2357">
                  <c:v>235.8</c:v>
                </c:pt>
                <c:pt idx="2358">
                  <c:v>235.9</c:v>
                </c:pt>
                <c:pt idx="2359">
                  <c:v>236</c:v>
                </c:pt>
                <c:pt idx="2360">
                  <c:v>236.1</c:v>
                </c:pt>
                <c:pt idx="2361">
                  <c:v>236.2</c:v>
                </c:pt>
                <c:pt idx="2362">
                  <c:v>236.3</c:v>
                </c:pt>
                <c:pt idx="2363">
                  <c:v>236.4</c:v>
                </c:pt>
                <c:pt idx="2364">
                  <c:v>236.5</c:v>
                </c:pt>
                <c:pt idx="2365">
                  <c:v>236.6</c:v>
                </c:pt>
                <c:pt idx="2366">
                  <c:v>236.7</c:v>
                </c:pt>
                <c:pt idx="2367">
                  <c:v>236.8</c:v>
                </c:pt>
                <c:pt idx="2368">
                  <c:v>236.9</c:v>
                </c:pt>
                <c:pt idx="2369">
                  <c:v>237</c:v>
                </c:pt>
                <c:pt idx="2370">
                  <c:v>237.1</c:v>
                </c:pt>
                <c:pt idx="2371">
                  <c:v>237.2</c:v>
                </c:pt>
                <c:pt idx="2372">
                  <c:v>237.3</c:v>
                </c:pt>
                <c:pt idx="2373">
                  <c:v>237.4</c:v>
                </c:pt>
                <c:pt idx="2374">
                  <c:v>237.5</c:v>
                </c:pt>
                <c:pt idx="2375">
                  <c:v>237.6</c:v>
                </c:pt>
                <c:pt idx="2376">
                  <c:v>237.7</c:v>
                </c:pt>
                <c:pt idx="2377">
                  <c:v>237.8</c:v>
                </c:pt>
                <c:pt idx="2378">
                  <c:v>237.9</c:v>
                </c:pt>
                <c:pt idx="2379">
                  <c:v>238</c:v>
                </c:pt>
                <c:pt idx="2380">
                  <c:v>238.1</c:v>
                </c:pt>
                <c:pt idx="2381">
                  <c:v>238.2</c:v>
                </c:pt>
                <c:pt idx="2382">
                  <c:v>238.3</c:v>
                </c:pt>
                <c:pt idx="2383">
                  <c:v>238.4</c:v>
                </c:pt>
                <c:pt idx="2384">
                  <c:v>238.5</c:v>
                </c:pt>
                <c:pt idx="2385">
                  <c:v>238.6</c:v>
                </c:pt>
                <c:pt idx="2386">
                  <c:v>238.7</c:v>
                </c:pt>
                <c:pt idx="2387">
                  <c:v>238.8</c:v>
                </c:pt>
                <c:pt idx="2388">
                  <c:v>238.9</c:v>
                </c:pt>
                <c:pt idx="2389">
                  <c:v>239</c:v>
                </c:pt>
                <c:pt idx="2390">
                  <c:v>239.1</c:v>
                </c:pt>
                <c:pt idx="2391">
                  <c:v>239.2</c:v>
                </c:pt>
                <c:pt idx="2392">
                  <c:v>239.3</c:v>
                </c:pt>
                <c:pt idx="2393">
                  <c:v>239.4</c:v>
                </c:pt>
                <c:pt idx="2394">
                  <c:v>239.5</c:v>
                </c:pt>
                <c:pt idx="2395">
                  <c:v>239.6</c:v>
                </c:pt>
                <c:pt idx="2396">
                  <c:v>239.7</c:v>
                </c:pt>
                <c:pt idx="2397">
                  <c:v>239.8</c:v>
                </c:pt>
                <c:pt idx="2398">
                  <c:v>239.9</c:v>
                </c:pt>
                <c:pt idx="2399">
                  <c:v>240</c:v>
                </c:pt>
                <c:pt idx="2400">
                  <c:v>240.1</c:v>
                </c:pt>
                <c:pt idx="2401">
                  <c:v>240.2</c:v>
                </c:pt>
                <c:pt idx="2402">
                  <c:v>240.3</c:v>
                </c:pt>
                <c:pt idx="2403">
                  <c:v>240.4</c:v>
                </c:pt>
                <c:pt idx="2404">
                  <c:v>240.5</c:v>
                </c:pt>
                <c:pt idx="2405">
                  <c:v>240.6</c:v>
                </c:pt>
                <c:pt idx="2406">
                  <c:v>240.7</c:v>
                </c:pt>
                <c:pt idx="2407">
                  <c:v>240.8</c:v>
                </c:pt>
                <c:pt idx="2408">
                  <c:v>240.9</c:v>
                </c:pt>
                <c:pt idx="2409">
                  <c:v>241</c:v>
                </c:pt>
                <c:pt idx="2410">
                  <c:v>241.1</c:v>
                </c:pt>
                <c:pt idx="2411">
                  <c:v>241.2</c:v>
                </c:pt>
                <c:pt idx="2412">
                  <c:v>241.3</c:v>
                </c:pt>
                <c:pt idx="2413">
                  <c:v>241.4</c:v>
                </c:pt>
                <c:pt idx="2414">
                  <c:v>241.5</c:v>
                </c:pt>
                <c:pt idx="2415">
                  <c:v>241.6</c:v>
                </c:pt>
                <c:pt idx="2416">
                  <c:v>241.7</c:v>
                </c:pt>
                <c:pt idx="2417">
                  <c:v>241.8</c:v>
                </c:pt>
                <c:pt idx="2418">
                  <c:v>241.9</c:v>
                </c:pt>
                <c:pt idx="2419">
                  <c:v>242</c:v>
                </c:pt>
                <c:pt idx="2420">
                  <c:v>242.1</c:v>
                </c:pt>
                <c:pt idx="2421">
                  <c:v>242.2</c:v>
                </c:pt>
                <c:pt idx="2422">
                  <c:v>242.3</c:v>
                </c:pt>
                <c:pt idx="2423">
                  <c:v>242.4</c:v>
                </c:pt>
                <c:pt idx="2424">
                  <c:v>242.5</c:v>
                </c:pt>
                <c:pt idx="2425">
                  <c:v>242.6</c:v>
                </c:pt>
                <c:pt idx="2426">
                  <c:v>242.7</c:v>
                </c:pt>
                <c:pt idx="2427">
                  <c:v>242.8</c:v>
                </c:pt>
                <c:pt idx="2428">
                  <c:v>242.9</c:v>
                </c:pt>
                <c:pt idx="2429">
                  <c:v>243</c:v>
                </c:pt>
                <c:pt idx="2430">
                  <c:v>243.1</c:v>
                </c:pt>
                <c:pt idx="2431">
                  <c:v>243.2</c:v>
                </c:pt>
                <c:pt idx="2432">
                  <c:v>243.3</c:v>
                </c:pt>
                <c:pt idx="2433">
                  <c:v>243.4</c:v>
                </c:pt>
                <c:pt idx="2434">
                  <c:v>243.5</c:v>
                </c:pt>
                <c:pt idx="2435">
                  <c:v>243.6</c:v>
                </c:pt>
                <c:pt idx="2436">
                  <c:v>243.7</c:v>
                </c:pt>
                <c:pt idx="2437">
                  <c:v>243.8</c:v>
                </c:pt>
                <c:pt idx="2438">
                  <c:v>243.9</c:v>
                </c:pt>
                <c:pt idx="2439">
                  <c:v>244</c:v>
                </c:pt>
                <c:pt idx="2440">
                  <c:v>244.1</c:v>
                </c:pt>
                <c:pt idx="2441">
                  <c:v>244.2</c:v>
                </c:pt>
                <c:pt idx="2442">
                  <c:v>244.3</c:v>
                </c:pt>
                <c:pt idx="2443">
                  <c:v>244.4</c:v>
                </c:pt>
                <c:pt idx="2444">
                  <c:v>244.5</c:v>
                </c:pt>
                <c:pt idx="2445">
                  <c:v>244.6</c:v>
                </c:pt>
                <c:pt idx="2446">
                  <c:v>244.7</c:v>
                </c:pt>
                <c:pt idx="2447">
                  <c:v>244.8</c:v>
                </c:pt>
                <c:pt idx="2448">
                  <c:v>244.9</c:v>
                </c:pt>
                <c:pt idx="2449">
                  <c:v>245</c:v>
                </c:pt>
                <c:pt idx="2450">
                  <c:v>245.1</c:v>
                </c:pt>
                <c:pt idx="2451">
                  <c:v>245.2</c:v>
                </c:pt>
                <c:pt idx="2452">
                  <c:v>245.3</c:v>
                </c:pt>
                <c:pt idx="2453">
                  <c:v>245.4</c:v>
                </c:pt>
                <c:pt idx="2454">
                  <c:v>245.5</c:v>
                </c:pt>
                <c:pt idx="2455">
                  <c:v>245.6</c:v>
                </c:pt>
                <c:pt idx="2456">
                  <c:v>245.7</c:v>
                </c:pt>
                <c:pt idx="2457">
                  <c:v>245.8</c:v>
                </c:pt>
                <c:pt idx="2458">
                  <c:v>245.9</c:v>
                </c:pt>
                <c:pt idx="2459">
                  <c:v>246</c:v>
                </c:pt>
                <c:pt idx="2460">
                  <c:v>246.1</c:v>
                </c:pt>
                <c:pt idx="2461">
                  <c:v>246.2</c:v>
                </c:pt>
                <c:pt idx="2462">
                  <c:v>246.3</c:v>
                </c:pt>
                <c:pt idx="2463">
                  <c:v>246.4</c:v>
                </c:pt>
                <c:pt idx="2464">
                  <c:v>246.5</c:v>
                </c:pt>
                <c:pt idx="2465">
                  <c:v>246.6</c:v>
                </c:pt>
                <c:pt idx="2466">
                  <c:v>246.7</c:v>
                </c:pt>
                <c:pt idx="2467">
                  <c:v>246.8</c:v>
                </c:pt>
                <c:pt idx="2468">
                  <c:v>246.9</c:v>
                </c:pt>
                <c:pt idx="2469">
                  <c:v>247</c:v>
                </c:pt>
                <c:pt idx="2470">
                  <c:v>247.1</c:v>
                </c:pt>
                <c:pt idx="2471">
                  <c:v>247.2</c:v>
                </c:pt>
                <c:pt idx="2472">
                  <c:v>247.3</c:v>
                </c:pt>
                <c:pt idx="2473">
                  <c:v>247.4</c:v>
                </c:pt>
                <c:pt idx="2474">
                  <c:v>247.5</c:v>
                </c:pt>
                <c:pt idx="2475">
                  <c:v>247.6</c:v>
                </c:pt>
                <c:pt idx="2476">
                  <c:v>247.7</c:v>
                </c:pt>
                <c:pt idx="2477">
                  <c:v>247.8</c:v>
                </c:pt>
                <c:pt idx="2478">
                  <c:v>247.9</c:v>
                </c:pt>
                <c:pt idx="2479">
                  <c:v>248</c:v>
                </c:pt>
                <c:pt idx="2480">
                  <c:v>248.1</c:v>
                </c:pt>
                <c:pt idx="2481">
                  <c:v>248.2</c:v>
                </c:pt>
                <c:pt idx="2482">
                  <c:v>248.3</c:v>
                </c:pt>
                <c:pt idx="2483">
                  <c:v>248.4</c:v>
                </c:pt>
                <c:pt idx="2484">
                  <c:v>248.5</c:v>
                </c:pt>
                <c:pt idx="2485">
                  <c:v>248.6</c:v>
                </c:pt>
                <c:pt idx="2486">
                  <c:v>248.7</c:v>
                </c:pt>
                <c:pt idx="2487">
                  <c:v>248.8</c:v>
                </c:pt>
                <c:pt idx="2488">
                  <c:v>248.9</c:v>
                </c:pt>
                <c:pt idx="2489">
                  <c:v>249</c:v>
                </c:pt>
                <c:pt idx="2490">
                  <c:v>249.1</c:v>
                </c:pt>
                <c:pt idx="2491">
                  <c:v>249.2</c:v>
                </c:pt>
                <c:pt idx="2492">
                  <c:v>249.3</c:v>
                </c:pt>
                <c:pt idx="2493">
                  <c:v>249.4</c:v>
                </c:pt>
                <c:pt idx="2494">
                  <c:v>249.5</c:v>
                </c:pt>
                <c:pt idx="2495">
                  <c:v>249.6</c:v>
                </c:pt>
                <c:pt idx="2496">
                  <c:v>249.7</c:v>
                </c:pt>
                <c:pt idx="2497">
                  <c:v>249.8</c:v>
                </c:pt>
                <c:pt idx="2498">
                  <c:v>249.9</c:v>
                </c:pt>
                <c:pt idx="2499">
                  <c:v>250</c:v>
                </c:pt>
                <c:pt idx="2500">
                  <c:v>250.1</c:v>
                </c:pt>
                <c:pt idx="2501">
                  <c:v>250.2</c:v>
                </c:pt>
                <c:pt idx="2502">
                  <c:v>250.3</c:v>
                </c:pt>
                <c:pt idx="2503">
                  <c:v>250.4</c:v>
                </c:pt>
                <c:pt idx="2504">
                  <c:v>250.5</c:v>
                </c:pt>
                <c:pt idx="2505">
                  <c:v>250.6</c:v>
                </c:pt>
                <c:pt idx="2506">
                  <c:v>250.7</c:v>
                </c:pt>
                <c:pt idx="2507">
                  <c:v>250.8</c:v>
                </c:pt>
                <c:pt idx="2508">
                  <c:v>250.9</c:v>
                </c:pt>
                <c:pt idx="2509">
                  <c:v>251</c:v>
                </c:pt>
                <c:pt idx="2510">
                  <c:v>251.1</c:v>
                </c:pt>
                <c:pt idx="2511">
                  <c:v>251.2</c:v>
                </c:pt>
                <c:pt idx="2512">
                  <c:v>251.3</c:v>
                </c:pt>
                <c:pt idx="2513">
                  <c:v>251.4</c:v>
                </c:pt>
                <c:pt idx="2514">
                  <c:v>251.5</c:v>
                </c:pt>
                <c:pt idx="2515">
                  <c:v>251.6</c:v>
                </c:pt>
                <c:pt idx="2516">
                  <c:v>251.7</c:v>
                </c:pt>
                <c:pt idx="2517">
                  <c:v>251.8</c:v>
                </c:pt>
                <c:pt idx="2518">
                  <c:v>251.9</c:v>
                </c:pt>
                <c:pt idx="2519">
                  <c:v>252</c:v>
                </c:pt>
                <c:pt idx="2520">
                  <c:v>252.1</c:v>
                </c:pt>
                <c:pt idx="2521">
                  <c:v>252.2</c:v>
                </c:pt>
                <c:pt idx="2522">
                  <c:v>252.3</c:v>
                </c:pt>
                <c:pt idx="2523">
                  <c:v>252.4</c:v>
                </c:pt>
                <c:pt idx="2524">
                  <c:v>252.5</c:v>
                </c:pt>
                <c:pt idx="2525">
                  <c:v>252.6</c:v>
                </c:pt>
                <c:pt idx="2526">
                  <c:v>252.7</c:v>
                </c:pt>
                <c:pt idx="2527">
                  <c:v>252.8</c:v>
                </c:pt>
                <c:pt idx="2528">
                  <c:v>252.9</c:v>
                </c:pt>
                <c:pt idx="2529">
                  <c:v>253</c:v>
                </c:pt>
                <c:pt idx="2530">
                  <c:v>253.1</c:v>
                </c:pt>
                <c:pt idx="2531">
                  <c:v>253.2</c:v>
                </c:pt>
                <c:pt idx="2532">
                  <c:v>253.3</c:v>
                </c:pt>
                <c:pt idx="2533">
                  <c:v>253.4</c:v>
                </c:pt>
                <c:pt idx="2534">
                  <c:v>253.5</c:v>
                </c:pt>
                <c:pt idx="2535">
                  <c:v>253.6</c:v>
                </c:pt>
                <c:pt idx="2536">
                  <c:v>253.7</c:v>
                </c:pt>
                <c:pt idx="2537">
                  <c:v>253.8</c:v>
                </c:pt>
                <c:pt idx="2538">
                  <c:v>253.9</c:v>
                </c:pt>
                <c:pt idx="2539">
                  <c:v>254</c:v>
                </c:pt>
                <c:pt idx="2540">
                  <c:v>254.1</c:v>
                </c:pt>
                <c:pt idx="2541">
                  <c:v>254.2</c:v>
                </c:pt>
                <c:pt idx="2542">
                  <c:v>254.3</c:v>
                </c:pt>
                <c:pt idx="2543">
                  <c:v>254.4</c:v>
                </c:pt>
                <c:pt idx="2544">
                  <c:v>254.5</c:v>
                </c:pt>
                <c:pt idx="2545">
                  <c:v>254.6</c:v>
                </c:pt>
                <c:pt idx="2546">
                  <c:v>254.7</c:v>
                </c:pt>
                <c:pt idx="2547">
                  <c:v>254.8</c:v>
                </c:pt>
                <c:pt idx="2548">
                  <c:v>254.9</c:v>
                </c:pt>
                <c:pt idx="2549">
                  <c:v>255</c:v>
                </c:pt>
                <c:pt idx="2550">
                  <c:v>255.1</c:v>
                </c:pt>
                <c:pt idx="2551">
                  <c:v>255.2</c:v>
                </c:pt>
                <c:pt idx="2552">
                  <c:v>255.3</c:v>
                </c:pt>
                <c:pt idx="2553">
                  <c:v>255.4</c:v>
                </c:pt>
                <c:pt idx="2554">
                  <c:v>255.5</c:v>
                </c:pt>
                <c:pt idx="2555">
                  <c:v>255.6</c:v>
                </c:pt>
                <c:pt idx="2556">
                  <c:v>255.7</c:v>
                </c:pt>
                <c:pt idx="2557">
                  <c:v>255.8</c:v>
                </c:pt>
                <c:pt idx="2558">
                  <c:v>255.9</c:v>
                </c:pt>
                <c:pt idx="2559">
                  <c:v>256</c:v>
                </c:pt>
                <c:pt idx="2560">
                  <c:v>256.10000000000002</c:v>
                </c:pt>
                <c:pt idx="2561">
                  <c:v>256.2</c:v>
                </c:pt>
                <c:pt idx="2562">
                  <c:v>256.3</c:v>
                </c:pt>
                <c:pt idx="2563">
                  <c:v>256.39999999999992</c:v>
                </c:pt>
                <c:pt idx="2564">
                  <c:v>256.5</c:v>
                </c:pt>
                <c:pt idx="2565">
                  <c:v>256.60000000000002</c:v>
                </c:pt>
                <c:pt idx="2566">
                  <c:v>256.7</c:v>
                </c:pt>
                <c:pt idx="2567">
                  <c:v>256.8</c:v>
                </c:pt>
                <c:pt idx="2568">
                  <c:v>256.89999999999992</c:v>
                </c:pt>
                <c:pt idx="2569">
                  <c:v>257</c:v>
                </c:pt>
                <c:pt idx="2570">
                  <c:v>257.10000000000002</c:v>
                </c:pt>
                <c:pt idx="2571">
                  <c:v>257.2</c:v>
                </c:pt>
                <c:pt idx="2572">
                  <c:v>257.3</c:v>
                </c:pt>
                <c:pt idx="2573">
                  <c:v>257.39999999999992</c:v>
                </c:pt>
                <c:pt idx="2574">
                  <c:v>257.5</c:v>
                </c:pt>
                <c:pt idx="2575">
                  <c:v>257.60000000000002</c:v>
                </c:pt>
                <c:pt idx="2576">
                  <c:v>257.7</c:v>
                </c:pt>
                <c:pt idx="2577">
                  <c:v>257.8</c:v>
                </c:pt>
                <c:pt idx="2578">
                  <c:v>257.89999999999992</c:v>
                </c:pt>
                <c:pt idx="2579">
                  <c:v>258</c:v>
                </c:pt>
                <c:pt idx="2580">
                  <c:v>258.10000000000002</c:v>
                </c:pt>
                <c:pt idx="2581">
                  <c:v>258.2</c:v>
                </c:pt>
                <c:pt idx="2582">
                  <c:v>258.3</c:v>
                </c:pt>
                <c:pt idx="2583">
                  <c:v>258.39999999999992</c:v>
                </c:pt>
                <c:pt idx="2584">
                  <c:v>258.5</c:v>
                </c:pt>
                <c:pt idx="2585">
                  <c:v>258.60000000000002</c:v>
                </c:pt>
                <c:pt idx="2586">
                  <c:v>258.7</c:v>
                </c:pt>
                <c:pt idx="2587">
                  <c:v>258.8</c:v>
                </c:pt>
                <c:pt idx="2588">
                  <c:v>258.89999999999992</c:v>
                </c:pt>
                <c:pt idx="2589">
                  <c:v>259</c:v>
                </c:pt>
                <c:pt idx="2590">
                  <c:v>259.10000000000002</c:v>
                </c:pt>
                <c:pt idx="2591">
                  <c:v>259.2</c:v>
                </c:pt>
                <c:pt idx="2592">
                  <c:v>259.3</c:v>
                </c:pt>
                <c:pt idx="2593">
                  <c:v>259.39999999999992</c:v>
                </c:pt>
                <c:pt idx="2594">
                  <c:v>259.5</c:v>
                </c:pt>
                <c:pt idx="2595">
                  <c:v>259.60000000000002</c:v>
                </c:pt>
                <c:pt idx="2596">
                  <c:v>259.7</c:v>
                </c:pt>
                <c:pt idx="2597">
                  <c:v>259.8</c:v>
                </c:pt>
                <c:pt idx="2598">
                  <c:v>259.89999999999992</c:v>
                </c:pt>
                <c:pt idx="2599">
                  <c:v>260</c:v>
                </c:pt>
                <c:pt idx="2600">
                  <c:v>260.10000000000002</c:v>
                </c:pt>
                <c:pt idx="2601">
                  <c:v>260.2</c:v>
                </c:pt>
                <c:pt idx="2602">
                  <c:v>260.3</c:v>
                </c:pt>
                <c:pt idx="2603">
                  <c:v>260.39999999999992</c:v>
                </c:pt>
                <c:pt idx="2604">
                  <c:v>260.5</c:v>
                </c:pt>
                <c:pt idx="2605">
                  <c:v>260.60000000000002</c:v>
                </c:pt>
                <c:pt idx="2606">
                  <c:v>260.7</c:v>
                </c:pt>
                <c:pt idx="2607">
                  <c:v>260.8</c:v>
                </c:pt>
                <c:pt idx="2608">
                  <c:v>260.89999999999992</c:v>
                </c:pt>
                <c:pt idx="2609">
                  <c:v>261</c:v>
                </c:pt>
                <c:pt idx="2610">
                  <c:v>261.10000000000002</c:v>
                </c:pt>
                <c:pt idx="2611">
                  <c:v>261.2</c:v>
                </c:pt>
                <c:pt idx="2612">
                  <c:v>261.3</c:v>
                </c:pt>
                <c:pt idx="2613">
                  <c:v>261.39999999999992</c:v>
                </c:pt>
                <c:pt idx="2614">
                  <c:v>261.5</c:v>
                </c:pt>
                <c:pt idx="2615">
                  <c:v>261.60000000000002</c:v>
                </c:pt>
                <c:pt idx="2616">
                  <c:v>261.7</c:v>
                </c:pt>
                <c:pt idx="2617">
                  <c:v>261.8</c:v>
                </c:pt>
                <c:pt idx="2618">
                  <c:v>261.89999999999992</c:v>
                </c:pt>
                <c:pt idx="2619">
                  <c:v>262</c:v>
                </c:pt>
                <c:pt idx="2620">
                  <c:v>262.10000000000002</c:v>
                </c:pt>
                <c:pt idx="2621">
                  <c:v>262.2</c:v>
                </c:pt>
                <c:pt idx="2622">
                  <c:v>262.3</c:v>
                </c:pt>
                <c:pt idx="2623">
                  <c:v>262.39999999999992</c:v>
                </c:pt>
                <c:pt idx="2624">
                  <c:v>262.5</c:v>
                </c:pt>
                <c:pt idx="2625">
                  <c:v>262.60000000000002</c:v>
                </c:pt>
                <c:pt idx="2626">
                  <c:v>262.7</c:v>
                </c:pt>
                <c:pt idx="2627">
                  <c:v>262.8</c:v>
                </c:pt>
                <c:pt idx="2628">
                  <c:v>262.89999999999992</c:v>
                </c:pt>
                <c:pt idx="2629">
                  <c:v>263</c:v>
                </c:pt>
                <c:pt idx="2630">
                  <c:v>263.10000000000002</c:v>
                </c:pt>
                <c:pt idx="2631">
                  <c:v>263.2</c:v>
                </c:pt>
                <c:pt idx="2632">
                  <c:v>263.3</c:v>
                </c:pt>
                <c:pt idx="2633">
                  <c:v>263.39999999999992</c:v>
                </c:pt>
                <c:pt idx="2634">
                  <c:v>263.5</c:v>
                </c:pt>
                <c:pt idx="2635">
                  <c:v>263.60000000000002</c:v>
                </c:pt>
                <c:pt idx="2636">
                  <c:v>263.7</c:v>
                </c:pt>
                <c:pt idx="2637">
                  <c:v>263.8</c:v>
                </c:pt>
                <c:pt idx="2638">
                  <c:v>263.89999999999992</c:v>
                </c:pt>
                <c:pt idx="2639">
                  <c:v>264</c:v>
                </c:pt>
                <c:pt idx="2640">
                  <c:v>264.10000000000002</c:v>
                </c:pt>
                <c:pt idx="2641">
                  <c:v>264.2</c:v>
                </c:pt>
                <c:pt idx="2642">
                  <c:v>264.3</c:v>
                </c:pt>
                <c:pt idx="2643">
                  <c:v>264.39999999999992</c:v>
                </c:pt>
                <c:pt idx="2644">
                  <c:v>264.5</c:v>
                </c:pt>
                <c:pt idx="2645">
                  <c:v>264.60000000000002</c:v>
                </c:pt>
                <c:pt idx="2646">
                  <c:v>264.7</c:v>
                </c:pt>
                <c:pt idx="2647">
                  <c:v>264.8</c:v>
                </c:pt>
                <c:pt idx="2648">
                  <c:v>264.89999999999992</c:v>
                </c:pt>
                <c:pt idx="2649">
                  <c:v>265</c:v>
                </c:pt>
                <c:pt idx="2650">
                  <c:v>265.10000000000002</c:v>
                </c:pt>
                <c:pt idx="2651">
                  <c:v>265.2</c:v>
                </c:pt>
                <c:pt idx="2652">
                  <c:v>265.3</c:v>
                </c:pt>
                <c:pt idx="2653">
                  <c:v>265.39999999999992</c:v>
                </c:pt>
                <c:pt idx="2654">
                  <c:v>265.5</c:v>
                </c:pt>
                <c:pt idx="2655">
                  <c:v>265.60000000000002</c:v>
                </c:pt>
                <c:pt idx="2656">
                  <c:v>265.7</c:v>
                </c:pt>
                <c:pt idx="2657">
                  <c:v>265.8</c:v>
                </c:pt>
                <c:pt idx="2658">
                  <c:v>265.89999999999992</c:v>
                </c:pt>
                <c:pt idx="2659">
                  <c:v>266</c:v>
                </c:pt>
                <c:pt idx="2660">
                  <c:v>266.10000000000002</c:v>
                </c:pt>
                <c:pt idx="2661">
                  <c:v>266.2</c:v>
                </c:pt>
                <c:pt idx="2662">
                  <c:v>266.3</c:v>
                </c:pt>
                <c:pt idx="2663">
                  <c:v>266.39999999999992</c:v>
                </c:pt>
                <c:pt idx="2664">
                  <c:v>266.5</c:v>
                </c:pt>
                <c:pt idx="2665">
                  <c:v>266.60000000000002</c:v>
                </c:pt>
                <c:pt idx="2666">
                  <c:v>266.7</c:v>
                </c:pt>
                <c:pt idx="2667">
                  <c:v>266.8</c:v>
                </c:pt>
                <c:pt idx="2668">
                  <c:v>266.89999999999992</c:v>
                </c:pt>
                <c:pt idx="2669">
                  <c:v>267</c:v>
                </c:pt>
                <c:pt idx="2670">
                  <c:v>267.10000000000002</c:v>
                </c:pt>
                <c:pt idx="2671">
                  <c:v>267.2</c:v>
                </c:pt>
                <c:pt idx="2672">
                  <c:v>267.3</c:v>
                </c:pt>
                <c:pt idx="2673">
                  <c:v>267.39999999999992</c:v>
                </c:pt>
                <c:pt idx="2674">
                  <c:v>267.5</c:v>
                </c:pt>
                <c:pt idx="2675">
                  <c:v>267.60000000000002</c:v>
                </c:pt>
                <c:pt idx="2676">
                  <c:v>267.7</c:v>
                </c:pt>
                <c:pt idx="2677">
                  <c:v>267.8</c:v>
                </c:pt>
                <c:pt idx="2678">
                  <c:v>267.89999999999992</c:v>
                </c:pt>
                <c:pt idx="2679">
                  <c:v>268</c:v>
                </c:pt>
                <c:pt idx="2680">
                  <c:v>268.10000000000002</c:v>
                </c:pt>
                <c:pt idx="2681">
                  <c:v>268.2</c:v>
                </c:pt>
                <c:pt idx="2682">
                  <c:v>268.3</c:v>
                </c:pt>
                <c:pt idx="2683">
                  <c:v>268.39999999999992</c:v>
                </c:pt>
                <c:pt idx="2684">
                  <c:v>268.5</c:v>
                </c:pt>
                <c:pt idx="2685">
                  <c:v>268.60000000000002</c:v>
                </c:pt>
                <c:pt idx="2686">
                  <c:v>268.7</c:v>
                </c:pt>
                <c:pt idx="2687">
                  <c:v>268.8</c:v>
                </c:pt>
                <c:pt idx="2688">
                  <c:v>268.89999999999992</c:v>
                </c:pt>
                <c:pt idx="2689">
                  <c:v>269</c:v>
                </c:pt>
                <c:pt idx="2690">
                  <c:v>269.10000000000002</c:v>
                </c:pt>
                <c:pt idx="2691">
                  <c:v>269.2</c:v>
                </c:pt>
                <c:pt idx="2692">
                  <c:v>269.3</c:v>
                </c:pt>
                <c:pt idx="2693">
                  <c:v>269.39999999999992</c:v>
                </c:pt>
                <c:pt idx="2694">
                  <c:v>269.5</c:v>
                </c:pt>
                <c:pt idx="2695">
                  <c:v>269.60000000000002</c:v>
                </c:pt>
                <c:pt idx="2696">
                  <c:v>269.7</c:v>
                </c:pt>
                <c:pt idx="2697">
                  <c:v>269.8</c:v>
                </c:pt>
                <c:pt idx="2698">
                  <c:v>269.89999999999992</c:v>
                </c:pt>
                <c:pt idx="2699">
                  <c:v>270</c:v>
                </c:pt>
                <c:pt idx="2700">
                  <c:v>270.10000000000002</c:v>
                </c:pt>
                <c:pt idx="2701">
                  <c:v>270.2</c:v>
                </c:pt>
                <c:pt idx="2702">
                  <c:v>270.3</c:v>
                </c:pt>
                <c:pt idx="2703">
                  <c:v>270.39999999999992</c:v>
                </c:pt>
                <c:pt idx="2704">
                  <c:v>270.5</c:v>
                </c:pt>
                <c:pt idx="2705">
                  <c:v>270.60000000000002</c:v>
                </c:pt>
                <c:pt idx="2706">
                  <c:v>270.7</c:v>
                </c:pt>
                <c:pt idx="2707">
                  <c:v>270.8</c:v>
                </c:pt>
                <c:pt idx="2708">
                  <c:v>270.89999999999992</c:v>
                </c:pt>
                <c:pt idx="2709">
                  <c:v>271</c:v>
                </c:pt>
                <c:pt idx="2710">
                  <c:v>271.10000000000002</c:v>
                </c:pt>
                <c:pt idx="2711">
                  <c:v>271.2</c:v>
                </c:pt>
                <c:pt idx="2712">
                  <c:v>271.3</c:v>
                </c:pt>
                <c:pt idx="2713">
                  <c:v>271.39999999999992</c:v>
                </c:pt>
                <c:pt idx="2714">
                  <c:v>271.5</c:v>
                </c:pt>
                <c:pt idx="2715">
                  <c:v>271.60000000000002</c:v>
                </c:pt>
                <c:pt idx="2716">
                  <c:v>271.7</c:v>
                </c:pt>
                <c:pt idx="2717">
                  <c:v>271.8</c:v>
                </c:pt>
                <c:pt idx="2718">
                  <c:v>271.89999999999992</c:v>
                </c:pt>
                <c:pt idx="2719">
                  <c:v>272</c:v>
                </c:pt>
                <c:pt idx="2720">
                  <c:v>272.10000000000002</c:v>
                </c:pt>
                <c:pt idx="2721">
                  <c:v>272.2</c:v>
                </c:pt>
                <c:pt idx="2722">
                  <c:v>272.3</c:v>
                </c:pt>
                <c:pt idx="2723">
                  <c:v>272.39999999999992</c:v>
                </c:pt>
                <c:pt idx="2724">
                  <c:v>272.5</c:v>
                </c:pt>
                <c:pt idx="2725">
                  <c:v>272.60000000000002</c:v>
                </c:pt>
                <c:pt idx="2726">
                  <c:v>272.7</c:v>
                </c:pt>
                <c:pt idx="2727">
                  <c:v>272.8</c:v>
                </c:pt>
                <c:pt idx="2728">
                  <c:v>272.89999999999992</c:v>
                </c:pt>
                <c:pt idx="2729">
                  <c:v>273</c:v>
                </c:pt>
                <c:pt idx="2730">
                  <c:v>273.10000000000002</c:v>
                </c:pt>
                <c:pt idx="2731">
                  <c:v>273.2</c:v>
                </c:pt>
                <c:pt idx="2732">
                  <c:v>273.3</c:v>
                </c:pt>
                <c:pt idx="2733">
                  <c:v>273.39999999999992</c:v>
                </c:pt>
                <c:pt idx="2734">
                  <c:v>273.5</c:v>
                </c:pt>
                <c:pt idx="2735">
                  <c:v>273.60000000000002</c:v>
                </c:pt>
                <c:pt idx="2736">
                  <c:v>273.7</c:v>
                </c:pt>
                <c:pt idx="2737">
                  <c:v>273.8</c:v>
                </c:pt>
                <c:pt idx="2738">
                  <c:v>273.89999999999992</c:v>
                </c:pt>
                <c:pt idx="2739">
                  <c:v>274</c:v>
                </c:pt>
                <c:pt idx="2740">
                  <c:v>274.10000000000002</c:v>
                </c:pt>
                <c:pt idx="2741">
                  <c:v>274.2</c:v>
                </c:pt>
                <c:pt idx="2742">
                  <c:v>274.3</c:v>
                </c:pt>
                <c:pt idx="2743">
                  <c:v>274.39999999999992</c:v>
                </c:pt>
                <c:pt idx="2744">
                  <c:v>274.5</c:v>
                </c:pt>
                <c:pt idx="2745">
                  <c:v>274.60000000000002</c:v>
                </c:pt>
                <c:pt idx="2746">
                  <c:v>274.7</c:v>
                </c:pt>
                <c:pt idx="2747">
                  <c:v>274.8</c:v>
                </c:pt>
                <c:pt idx="2748">
                  <c:v>274.89999999999992</c:v>
                </c:pt>
                <c:pt idx="2749">
                  <c:v>275</c:v>
                </c:pt>
                <c:pt idx="2750">
                  <c:v>275.10000000000002</c:v>
                </c:pt>
                <c:pt idx="2751">
                  <c:v>275.2</c:v>
                </c:pt>
                <c:pt idx="2752">
                  <c:v>275.3</c:v>
                </c:pt>
                <c:pt idx="2753">
                  <c:v>275.39999999999992</c:v>
                </c:pt>
                <c:pt idx="2754">
                  <c:v>275.5</c:v>
                </c:pt>
                <c:pt idx="2755">
                  <c:v>275.60000000000002</c:v>
                </c:pt>
                <c:pt idx="2756">
                  <c:v>275.7</c:v>
                </c:pt>
                <c:pt idx="2757">
                  <c:v>275.8</c:v>
                </c:pt>
                <c:pt idx="2758">
                  <c:v>275.89999999999992</c:v>
                </c:pt>
                <c:pt idx="2759">
                  <c:v>276</c:v>
                </c:pt>
                <c:pt idx="2760">
                  <c:v>276.10000000000002</c:v>
                </c:pt>
                <c:pt idx="2761">
                  <c:v>276.2</c:v>
                </c:pt>
                <c:pt idx="2762">
                  <c:v>276.3</c:v>
                </c:pt>
                <c:pt idx="2763">
                  <c:v>276.39999999999992</c:v>
                </c:pt>
                <c:pt idx="2764">
                  <c:v>276.5</c:v>
                </c:pt>
                <c:pt idx="2765">
                  <c:v>276.60000000000002</c:v>
                </c:pt>
                <c:pt idx="2766">
                  <c:v>276.7</c:v>
                </c:pt>
                <c:pt idx="2767">
                  <c:v>276.8</c:v>
                </c:pt>
                <c:pt idx="2768">
                  <c:v>276.89999999999992</c:v>
                </c:pt>
                <c:pt idx="2769">
                  <c:v>277</c:v>
                </c:pt>
                <c:pt idx="2770">
                  <c:v>277.10000000000002</c:v>
                </c:pt>
                <c:pt idx="2771">
                  <c:v>277.2</c:v>
                </c:pt>
                <c:pt idx="2772">
                  <c:v>277.3</c:v>
                </c:pt>
                <c:pt idx="2773">
                  <c:v>277.39999999999992</c:v>
                </c:pt>
                <c:pt idx="2774">
                  <c:v>277.5</c:v>
                </c:pt>
                <c:pt idx="2775">
                  <c:v>277.60000000000002</c:v>
                </c:pt>
                <c:pt idx="2776">
                  <c:v>277.7</c:v>
                </c:pt>
                <c:pt idx="2777">
                  <c:v>277.8</c:v>
                </c:pt>
                <c:pt idx="2778">
                  <c:v>277.89999999999992</c:v>
                </c:pt>
                <c:pt idx="2779">
                  <c:v>278</c:v>
                </c:pt>
                <c:pt idx="2780">
                  <c:v>278.10000000000002</c:v>
                </c:pt>
                <c:pt idx="2781">
                  <c:v>278.2</c:v>
                </c:pt>
                <c:pt idx="2782">
                  <c:v>278.3</c:v>
                </c:pt>
                <c:pt idx="2783">
                  <c:v>278.39999999999992</c:v>
                </c:pt>
                <c:pt idx="2784">
                  <c:v>278.5</c:v>
                </c:pt>
                <c:pt idx="2785">
                  <c:v>278.60000000000002</c:v>
                </c:pt>
                <c:pt idx="2786">
                  <c:v>278.7</c:v>
                </c:pt>
                <c:pt idx="2787">
                  <c:v>278.8</c:v>
                </c:pt>
                <c:pt idx="2788">
                  <c:v>278.89999999999992</c:v>
                </c:pt>
                <c:pt idx="2789">
                  <c:v>279</c:v>
                </c:pt>
                <c:pt idx="2790">
                  <c:v>279.10000000000002</c:v>
                </c:pt>
                <c:pt idx="2791">
                  <c:v>279.2</c:v>
                </c:pt>
                <c:pt idx="2792">
                  <c:v>279.3</c:v>
                </c:pt>
                <c:pt idx="2793">
                  <c:v>279.39999999999992</c:v>
                </c:pt>
                <c:pt idx="2794">
                  <c:v>279.5</c:v>
                </c:pt>
                <c:pt idx="2795">
                  <c:v>279.60000000000002</c:v>
                </c:pt>
                <c:pt idx="2796">
                  <c:v>279.7</c:v>
                </c:pt>
                <c:pt idx="2797">
                  <c:v>279.8</c:v>
                </c:pt>
                <c:pt idx="2798">
                  <c:v>279.89999999999992</c:v>
                </c:pt>
                <c:pt idx="2799">
                  <c:v>280</c:v>
                </c:pt>
                <c:pt idx="2800">
                  <c:v>280.10000000000002</c:v>
                </c:pt>
                <c:pt idx="2801">
                  <c:v>280.2</c:v>
                </c:pt>
                <c:pt idx="2802">
                  <c:v>280.3</c:v>
                </c:pt>
                <c:pt idx="2803">
                  <c:v>280.39999999999992</c:v>
                </c:pt>
                <c:pt idx="2804">
                  <c:v>280.5</c:v>
                </c:pt>
                <c:pt idx="2805">
                  <c:v>280.60000000000002</c:v>
                </c:pt>
                <c:pt idx="2806">
                  <c:v>280.7</c:v>
                </c:pt>
                <c:pt idx="2807">
                  <c:v>280.8</c:v>
                </c:pt>
                <c:pt idx="2808">
                  <c:v>280.89999999999992</c:v>
                </c:pt>
                <c:pt idx="2809">
                  <c:v>281</c:v>
                </c:pt>
                <c:pt idx="2810">
                  <c:v>281.10000000000002</c:v>
                </c:pt>
                <c:pt idx="2811">
                  <c:v>281.2</c:v>
                </c:pt>
                <c:pt idx="2812">
                  <c:v>281.3</c:v>
                </c:pt>
                <c:pt idx="2813">
                  <c:v>281.39999999999992</c:v>
                </c:pt>
                <c:pt idx="2814">
                  <c:v>281.5</c:v>
                </c:pt>
                <c:pt idx="2815">
                  <c:v>281.60000000000002</c:v>
                </c:pt>
                <c:pt idx="2816">
                  <c:v>281.7</c:v>
                </c:pt>
                <c:pt idx="2817">
                  <c:v>281.8</c:v>
                </c:pt>
                <c:pt idx="2818">
                  <c:v>281.89999999999992</c:v>
                </c:pt>
                <c:pt idx="2819">
                  <c:v>282</c:v>
                </c:pt>
                <c:pt idx="2820">
                  <c:v>282.10000000000002</c:v>
                </c:pt>
                <c:pt idx="2821">
                  <c:v>282.2</c:v>
                </c:pt>
                <c:pt idx="2822">
                  <c:v>282.3</c:v>
                </c:pt>
                <c:pt idx="2823">
                  <c:v>282.39999999999992</c:v>
                </c:pt>
                <c:pt idx="2824">
                  <c:v>282.5</c:v>
                </c:pt>
                <c:pt idx="2825">
                  <c:v>282.60000000000002</c:v>
                </c:pt>
                <c:pt idx="2826">
                  <c:v>282.7</c:v>
                </c:pt>
                <c:pt idx="2827">
                  <c:v>282.8</c:v>
                </c:pt>
                <c:pt idx="2828">
                  <c:v>282.89999999999992</c:v>
                </c:pt>
                <c:pt idx="2829">
                  <c:v>283</c:v>
                </c:pt>
                <c:pt idx="2830">
                  <c:v>283.10000000000002</c:v>
                </c:pt>
                <c:pt idx="2831">
                  <c:v>283.2</c:v>
                </c:pt>
                <c:pt idx="2832">
                  <c:v>283.3</c:v>
                </c:pt>
                <c:pt idx="2833">
                  <c:v>283.39999999999992</c:v>
                </c:pt>
                <c:pt idx="2834">
                  <c:v>283.5</c:v>
                </c:pt>
                <c:pt idx="2835">
                  <c:v>283.60000000000002</c:v>
                </c:pt>
                <c:pt idx="2836">
                  <c:v>283.7</c:v>
                </c:pt>
                <c:pt idx="2837">
                  <c:v>283.8</c:v>
                </c:pt>
                <c:pt idx="2838">
                  <c:v>283.89999999999992</c:v>
                </c:pt>
                <c:pt idx="2839">
                  <c:v>284</c:v>
                </c:pt>
                <c:pt idx="2840">
                  <c:v>284.10000000000002</c:v>
                </c:pt>
                <c:pt idx="2841">
                  <c:v>284.2</c:v>
                </c:pt>
                <c:pt idx="2842">
                  <c:v>284.3</c:v>
                </c:pt>
                <c:pt idx="2843">
                  <c:v>284.39999999999992</c:v>
                </c:pt>
                <c:pt idx="2844">
                  <c:v>284.5</c:v>
                </c:pt>
                <c:pt idx="2845">
                  <c:v>284.60000000000002</c:v>
                </c:pt>
                <c:pt idx="2846">
                  <c:v>284.7</c:v>
                </c:pt>
                <c:pt idx="2847">
                  <c:v>284.8</c:v>
                </c:pt>
                <c:pt idx="2848">
                  <c:v>284.89999999999992</c:v>
                </c:pt>
                <c:pt idx="2849">
                  <c:v>285</c:v>
                </c:pt>
                <c:pt idx="2850">
                  <c:v>285.10000000000002</c:v>
                </c:pt>
                <c:pt idx="2851">
                  <c:v>285.2</c:v>
                </c:pt>
                <c:pt idx="2852">
                  <c:v>285.3</c:v>
                </c:pt>
                <c:pt idx="2853">
                  <c:v>285.39999999999992</c:v>
                </c:pt>
                <c:pt idx="2854">
                  <c:v>285.5</c:v>
                </c:pt>
                <c:pt idx="2855">
                  <c:v>285.60000000000002</c:v>
                </c:pt>
                <c:pt idx="2856">
                  <c:v>285.7</c:v>
                </c:pt>
                <c:pt idx="2857">
                  <c:v>285.8</c:v>
                </c:pt>
                <c:pt idx="2858">
                  <c:v>285.89999999999992</c:v>
                </c:pt>
                <c:pt idx="2859">
                  <c:v>286</c:v>
                </c:pt>
                <c:pt idx="2860">
                  <c:v>286.10000000000002</c:v>
                </c:pt>
                <c:pt idx="2861">
                  <c:v>286.2</c:v>
                </c:pt>
                <c:pt idx="2862">
                  <c:v>286.3</c:v>
                </c:pt>
                <c:pt idx="2863">
                  <c:v>286.39999999999992</c:v>
                </c:pt>
                <c:pt idx="2864">
                  <c:v>286.5</c:v>
                </c:pt>
                <c:pt idx="2865">
                  <c:v>286.60000000000002</c:v>
                </c:pt>
                <c:pt idx="2866">
                  <c:v>286.7</c:v>
                </c:pt>
                <c:pt idx="2867">
                  <c:v>286.8</c:v>
                </c:pt>
                <c:pt idx="2868">
                  <c:v>286.89999999999992</c:v>
                </c:pt>
                <c:pt idx="2869">
                  <c:v>287</c:v>
                </c:pt>
                <c:pt idx="2870">
                  <c:v>287.10000000000002</c:v>
                </c:pt>
                <c:pt idx="2871">
                  <c:v>287.2</c:v>
                </c:pt>
                <c:pt idx="2872">
                  <c:v>287.3</c:v>
                </c:pt>
                <c:pt idx="2873">
                  <c:v>287.39999999999992</c:v>
                </c:pt>
                <c:pt idx="2874">
                  <c:v>287.5</c:v>
                </c:pt>
                <c:pt idx="2875">
                  <c:v>287.60000000000002</c:v>
                </c:pt>
                <c:pt idx="2876">
                  <c:v>287.7</c:v>
                </c:pt>
                <c:pt idx="2877">
                  <c:v>287.8</c:v>
                </c:pt>
                <c:pt idx="2878">
                  <c:v>287.89999999999992</c:v>
                </c:pt>
                <c:pt idx="2879">
                  <c:v>288</c:v>
                </c:pt>
                <c:pt idx="2880">
                  <c:v>288.10000000000002</c:v>
                </c:pt>
                <c:pt idx="2881">
                  <c:v>288.2</c:v>
                </c:pt>
                <c:pt idx="2882">
                  <c:v>288.3</c:v>
                </c:pt>
                <c:pt idx="2883">
                  <c:v>288.39999999999992</c:v>
                </c:pt>
                <c:pt idx="2884">
                  <c:v>288.5</c:v>
                </c:pt>
                <c:pt idx="2885">
                  <c:v>288.60000000000002</c:v>
                </c:pt>
                <c:pt idx="2886">
                  <c:v>288.7</c:v>
                </c:pt>
                <c:pt idx="2887">
                  <c:v>288.8</c:v>
                </c:pt>
                <c:pt idx="2888">
                  <c:v>288.89999999999992</c:v>
                </c:pt>
                <c:pt idx="2889">
                  <c:v>289</c:v>
                </c:pt>
                <c:pt idx="2890">
                  <c:v>289.10000000000002</c:v>
                </c:pt>
                <c:pt idx="2891">
                  <c:v>289.2</c:v>
                </c:pt>
                <c:pt idx="2892">
                  <c:v>289.3</c:v>
                </c:pt>
                <c:pt idx="2893">
                  <c:v>289.39999999999992</c:v>
                </c:pt>
                <c:pt idx="2894">
                  <c:v>289.5</c:v>
                </c:pt>
                <c:pt idx="2895">
                  <c:v>289.60000000000002</c:v>
                </c:pt>
                <c:pt idx="2896">
                  <c:v>289.7</c:v>
                </c:pt>
                <c:pt idx="2897">
                  <c:v>289.8</c:v>
                </c:pt>
                <c:pt idx="2898">
                  <c:v>289.89999999999992</c:v>
                </c:pt>
                <c:pt idx="2899">
                  <c:v>290</c:v>
                </c:pt>
                <c:pt idx="2900">
                  <c:v>290.10000000000002</c:v>
                </c:pt>
                <c:pt idx="2901">
                  <c:v>290.2</c:v>
                </c:pt>
                <c:pt idx="2902">
                  <c:v>290.3</c:v>
                </c:pt>
                <c:pt idx="2903">
                  <c:v>290.39999999999992</c:v>
                </c:pt>
                <c:pt idx="2904">
                  <c:v>290.5</c:v>
                </c:pt>
                <c:pt idx="2905">
                  <c:v>290.60000000000002</c:v>
                </c:pt>
                <c:pt idx="2906">
                  <c:v>290.7</c:v>
                </c:pt>
                <c:pt idx="2907">
                  <c:v>290.8</c:v>
                </c:pt>
                <c:pt idx="2908">
                  <c:v>290.89999999999992</c:v>
                </c:pt>
                <c:pt idx="2909">
                  <c:v>291</c:v>
                </c:pt>
                <c:pt idx="2910">
                  <c:v>291.10000000000002</c:v>
                </c:pt>
                <c:pt idx="2911">
                  <c:v>291.2</c:v>
                </c:pt>
                <c:pt idx="2912">
                  <c:v>291.3</c:v>
                </c:pt>
                <c:pt idx="2913">
                  <c:v>291.39999999999992</c:v>
                </c:pt>
                <c:pt idx="2914">
                  <c:v>291.5</c:v>
                </c:pt>
                <c:pt idx="2915">
                  <c:v>291.60000000000002</c:v>
                </c:pt>
                <c:pt idx="2916">
                  <c:v>291.7</c:v>
                </c:pt>
                <c:pt idx="2917">
                  <c:v>291.8</c:v>
                </c:pt>
                <c:pt idx="2918">
                  <c:v>291.89999999999992</c:v>
                </c:pt>
                <c:pt idx="2919">
                  <c:v>292</c:v>
                </c:pt>
                <c:pt idx="2920">
                  <c:v>292.10000000000002</c:v>
                </c:pt>
                <c:pt idx="2921">
                  <c:v>292.2</c:v>
                </c:pt>
                <c:pt idx="2922">
                  <c:v>292.3</c:v>
                </c:pt>
                <c:pt idx="2923">
                  <c:v>292.39999999999992</c:v>
                </c:pt>
                <c:pt idx="2924">
                  <c:v>292.5</c:v>
                </c:pt>
                <c:pt idx="2925">
                  <c:v>292.60000000000002</c:v>
                </c:pt>
                <c:pt idx="2926">
                  <c:v>292.7</c:v>
                </c:pt>
                <c:pt idx="2927">
                  <c:v>292.8</c:v>
                </c:pt>
                <c:pt idx="2928">
                  <c:v>292.89999999999992</c:v>
                </c:pt>
                <c:pt idx="2929">
                  <c:v>293</c:v>
                </c:pt>
                <c:pt idx="2930">
                  <c:v>293.10000000000002</c:v>
                </c:pt>
                <c:pt idx="2931">
                  <c:v>293.2</c:v>
                </c:pt>
                <c:pt idx="2932">
                  <c:v>293.3</c:v>
                </c:pt>
                <c:pt idx="2933">
                  <c:v>293.39999999999992</c:v>
                </c:pt>
                <c:pt idx="2934">
                  <c:v>293.5</c:v>
                </c:pt>
                <c:pt idx="2935">
                  <c:v>293.60000000000002</c:v>
                </c:pt>
                <c:pt idx="2936">
                  <c:v>293.7</c:v>
                </c:pt>
                <c:pt idx="2937">
                  <c:v>293.8</c:v>
                </c:pt>
                <c:pt idx="2938">
                  <c:v>293.89999999999992</c:v>
                </c:pt>
                <c:pt idx="2939">
                  <c:v>294</c:v>
                </c:pt>
                <c:pt idx="2940">
                  <c:v>294.10000000000002</c:v>
                </c:pt>
                <c:pt idx="2941">
                  <c:v>294.2</c:v>
                </c:pt>
                <c:pt idx="2942">
                  <c:v>294.3</c:v>
                </c:pt>
                <c:pt idx="2943">
                  <c:v>294.39999999999992</c:v>
                </c:pt>
                <c:pt idx="2944">
                  <c:v>294.5</c:v>
                </c:pt>
                <c:pt idx="2945">
                  <c:v>294.60000000000002</c:v>
                </c:pt>
                <c:pt idx="2946">
                  <c:v>294.7</c:v>
                </c:pt>
                <c:pt idx="2947">
                  <c:v>294.8</c:v>
                </c:pt>
                <c:pt idx="2948">
                  <c:v>294.89999999999992</c:v>
                </c:pt>
                <c:pt idx="2949">
                  <c:v>295</c:v>
                </c:pt>
                <c:pt idx="2950">
                  <c:v>295.10000000000002</c:v>
                </c:pt>
                <c:pt idx="2951">
                  <c:v>295.2</c:v>
                </c:pt>
                <c:pt idx="2952">
                  <c:v>295.3</c:v>
                </c:pt>
                <c:pt idx="2953">
                  <c:v>295.39999999999992</c:v>
                </c:pt>
                <c:pt idx="2954">
                  <c:v>295.5</c:v>
                </c:pt>
                <c:pt idx="2955">
                  <c:v>295.60000000000002</c:v>
                </c:pt>
                <c:pt idx="2956">
                  <c:v>295.7</c:v>
                </c:pt>
                <c:pt idx="2957">
                  <c:v>295.8</c:v>
                </c:pt>
                <c:pt idx="2958">
                  <c:v>295.89999999999992</c:v>
                </c:pt>
                <c:pt idx="2959">
                  <c:v>296</c:v>
                </c:pt>
                <c:pt idx="2960">
                  <c:v>296.10000000000002</c:v>
                </c:pt>
                <c:pt idx="2961">
                  <c:v>296.2</c:v>
                </c:pt>
                <c:pt idx="2962">
                  <c:v>296.3</c:v>
                </c:pt>
                <c:pt idx="2963">
                  <c:v>296.39999999999992</c:v>
                </c:pt>
                <c:pt idx="2964">
                  <c:v>296.5</c:v>
                </c:pt>
                <c:pt idx="2965">
                  <c:v>296.60000000000002</c:v>
                </c:pt>
                <c:pt idx="2966">
                  <c:v>296.7</c:v>
                </c:pt>
                <c:pt idx="2967">
                  <c:v>296.8</c:v>
                </c:pt>
                <c:pt idx="2968">
                  <c:v>296.89999999999992</c:v>
                </c:pt>
                <c:pt idx="2969">
                  <c:v>297</c:v>
                </c:pt>
                <c:pt idx="2970">
                  <c:v>297.10000000000002</c:v>
                </c:pt>
                <c:pt idx="2971">
                  <c:v>297.2</c:v>
                </c:pt>
                <c:pt idx="2972">
                  <c:v>297.3</c:v>
                </c:pt>
                <c:pt idx="2973">
                  <c:v>297.39999999999992</c:v>
                </c:pt>
                <c:pt idx="2974">
                  <c:v>297.5</c:v>
                </c:pt>
                <c:pt idx="2975">
                  <c:v>297.60000000000002</c:v>
                </c:pt>
                <c:pt idx="2976">
                  <c:v>297.7</c:v>
                </c:pt>
                <c:pt idx="2977">
                  <c:v>297.8</c:v>
                </c:pt>
                <c:pt idx="2978">
                  <c:v>297.89999999999992</c:v>
                </c:pt>
                <c:pt idx="2979">
                  <c:v>298</c:v>
                </c:pt>
                <c:pt idx="2980">
                  <c:v>298.10000000000002</c:v>
                </c:pt>
                <c:pt idx="2981">
                  <c:v>298.2</c:v>
                </c:pt>
                <c:pt idx="2982">
                  <c:v>298.3</c:v>
                </c:pt>
                <c:pt idx="2983">
                  <c:v>298.39999999999992</c:v>
                </c:pt>
                <c:pt idx="2984">
                  <c:v>298.5</c:v>
                </c:pt>
                <c:pt idx="2985">
                  <c:v>298.60000000000002</c:v>
                </c:pt>
                <c:pt idx="2986">
                  <c:v>298.7</c:v>
                </c:pt>
                <c:pt idx="2987">
                  <c:v>298.8</c:v>
                </c:pt>
                <c:pt idx="2988">
                  <c:v>298.89999999999992</c:v>
                </c:pt>
                <c:pt idx="2989">
                  <c:v>299</c:v>
                </c:pt>
                <c:pt idx="2990">
                  <c:v>299.10000000000002</c:v>
                </c:pt>
                <c:pt idx="2991">
                  <c:v>299.2</c:v>
                </c:pt>
                <c:pt idx="2992">
                  <c:v>299.3</c:v>
                </c:pt>
                <c:pt idx="2993">
                  <c:v>299.39999999999992</c:v>
                </c:pt>
                <c:pt idx="2994">
                  <c:v>299.5</c:v>
                </c:pt>
                <c:pt idx="2995">
                  <c:v>299.60000000000002</c:v>
                </c:pt>
                <c:pt idx="2996">
                  <c:v>299.7</c:v>
                </c:pt>
                <c:pt idx="2997">
                  <c:v>299.8</c:v>
                </c:pt>
                <c:pt idx="2998">
                  <c:v>299.89999999999992</c:v>
                </c:pt>
                <c:pt idx="2999">
                  <c:v>300</c:v>
                </c:pt>
                <c:pt idx="3000">
                  <c:v>300.10000000000002</c:v>
                </c:pt>
                <c:pt idx="3001">
                  <c:v>300.2</c:v>
                </c:pt>
                <c:pt idx="3002">
                  <c:v>300.3</c:v>
                </c:pt>
                <c:pt idx="3003">
                  <c:v>300.39999999999992</c:v>
                </c:pt>
                <c:pt idx="3004">
                  <c:v>300.5</c:v>
                </c:pt>
                <c:pt idx="3005">
                  <c:v>300.60000000000002</c:v>
                </c:pt>
                <c:pt idx="3006">
                  <c:v>300.7</c:v>
                </c:pt>
                <c:pt idx="3007">
                  <c:v>300.8</c:v>
                </c:pt>
                <c:pt idx="3008">
                  <c:v>300.89999999999992</c:v>
                </c:pt>
                <c:pt idx="3009">
                  <c:v>301</c:v>
                </c:pt>
                <c:pt idx="3010">
                  <c:v>301.10000000000002</c:v>
                </c:pt>
                <c:pt idx="3011">
                  <c:v>301.2</c:v>
                </c:pt>
                <c:pt idx="3012">
                  <c:v>301.3</c:v>
                </c:pt>
                <c:pt idx="3013">
                  <c:v>301.39999999999992</c:v>
                </c:pt>
                <c:pt idx="3014">
                  <c:v>301.5</c:v>
                </c:pt>
                <c:pt idx="3015">
                  <c:v>301.60000000000002</c:v>
                </c:pt>
                <c:pt idx="3016">
                  <c:v>301.7</c:v>
                </c:pt>
                <c:pt idx="3017">
                  <c:v>301.8</c:v>
                </c:pt>
                <c:pt idx="3018">
                  <c:v>301.89999999999992</c:v>
                </c:pt>
                <c:pt idx="3019">
                  <c:v>302</c:v>
                </c:pt>
                <c:pt idx="3020">
                  <c:v>302.10000000000002</c:v>
                </c:pt>
                <c:pt idx="3021">
                  <c:v>302.2</c:v>
                </c:pt>
                <c:pt idx="3022">
                  <c:v>302.3</c:v>
                </c:pt>
                <c:pt idx="3023">
                  <c:v>302.39999999999992</c:v>
                </c:pt>
                <c:pt idx="3024">
                  <c:v>302.5</c:v>
                </c:pt>
                <c:pt idx="3025">
                  <c:v>302.60000000000002</c:v>
                </c:pt>
                <c:pt idx="3026">
                  <c:v>302.7</c:v>
                </c:pt>
                <c:pt idx="3027">
                  <c:v>302.8</c:v>
                </c:pt>
                <c:pt idx="3028">
                  <c:v>302.89999999999992</c:v>
                </c:pt>
                <c:pt idx="3029">
                  <c:v>303</c:v>
                </c:pt>
                <c:pt idx="3030">
                  <c:v>303.10000000000002</c:v>
                </c:pt>
                <c:pt idx="3031">
                  <c:v>303.2</c:v>
                </c:pt>
                <c:pt idx="3032">
                  <c:v>303.3</c:v>
                </c:pt>
                <c:pt idx="3033">
                  <c:v>303.39999999999992</c:v>
                </c:pt>
                <c:pt idx="3034">
                  <c:v>303.5</c:v>
                </c:pt>
                <c:pt idx="3035">
                  <c:v>303.60000000000002</c:v>
                </c:pt>
                <c:pt idx="3036">
                  <c:v>303.7</c:v>
                </c:pt>
                <c:pt idx="3037">
                  <c:v>303.8</c:v>
                </c:pt>
                <c:pt idx="3038">
                  <c:v>303.89999999999992</c:v>
                </c:pt>
                <c:pt idx="3039">
                  <c:v>304</c:v>
                </c:pt>
                <c:pt idx="3040">
                  <c:v>304.10000000000002</c:v>
                </c:pt>
                <c:pt idx="3041">
                  <c:v>304.2</c:v>
                </c:pt>
                <c:pt idx="3042">
                  <c:v>304.3</c:v>
                </c:pt>
                <c:pt idx="3043">
                  <c:v>304.39999999999992</c:v>
                </c:pt>
                <c:pt idx="3044">
                  <c:v>304.5</c:v>
                </c:pt>
                <c:pt idx="3045">
                  <c:v>304.60000000000002</c:v>
                </c:pt>
                <c:pt idx="3046">
                  <c:v>304.7</c:v>
                </c:pt>
                <c:pt idx="3047">
                  <c:v>304.8</c:v>
                </c:pt>
                <c:pt idx="3048">
                  <c:v>304.89999999999992</c:v>
                </c:pt>
                <c:pt idx="3049">
                  <c:v>305</c:v>
                </c:pt>
                <c:pt idx="3050">
                  <c:v>305.10000000000002</c:v>
                </c:pt>
                <c:pt idx="3051">
                  <c:v>305.2</c:v>
                </c:pt>
                <c:pt idx="3052">
                  <c:v>305.3</c:v>
                </c:pt>
                <c:pt idx="3053">
                  <c:v>305.39999999999992</c:v>
                </c:pt>
                <c:pt idx="3054">
                  <c:v>305.5</c:v>
                </c:pt>
                <c:pt idx="3055">
                  <c:v>305.60000000000002</c:v>
                </c:pt>
                <c:pt idx="3056">
                  <c:v>305.7</c:v>
                </c:pt>
                <c:pt idx="3057">
                  <c:v>305.8</c:v>
                </c:pt>
                <c:pt idx="3058">
                  <c:v>305.89999999999992</c:v>
                </c:pt>
                <c:pt idx="3059">
                  <c:v>306</c:v>
                </c:pt>
                <c:pt idx="3060">
                  <c:v>306.10000000000002</c:v>
                </c:pt>
                <c:pt idx="3061">
                  <c:v>306.2</c:v>
                </c:pt>
                <c:pt idx="3062">
                  <c:v>306.3</c:v>
                </c:pt>
                <c:pt idx="3063">
                  <c:v>306.39999999999992</c:v>
                </c:pt>
                <c:pt idx="3064">
                  <c:v>306.5</c:v>
                </c:pt>
                <c:pt idx="3065">
                  <c:v>306.60000000000002</c:v>
                </c:pt>
                <c:pt idx="3066">
                  <c:v>306.7</c:v>
                </c:pt>
                <c:pt idx="3067">
                  <c:v>306.8</c:v>
                </c:pt>
                <c:pt idx="3068">
                  <c:v>306.89999999999992</c:v>
                </c:pt>
                <c:pt idx="3069">
                  <c:v>307</c:v>
                </c:pt>
                <c:pt idx="3070">
                  <c:v>307.10000000000002</c:v>
                </c:pt>
                <c:pt idx="3071">
                  <c:v>307.2</c:v>
                </c:pt>
                <c:pt idx="3072">
                  <c:v>307.3</c:v>
                </c:pt>
                <c:pt idx="3073">
                  <c:v>307.39999999999992</c:v>
                </c:pt>
                <c:pt idx="3074">
                  <c:v>307.5</c:v>
                </c:pt>
                <c:pt idx="3075">
                  <c:v>307.60000000000002</c:v>
                </c:pt>
                <c:pt idx="3076">
                  <c:v>307.7</c:v>
                </c:pt>
                <c:pt idx="3077">
                  <c:v>307.8</c:v>
                </c:pt>
                <c:pt idx="3078">
                  <c:v>307.89999999999992</c:v>
                </c:pt>
                <c:pt idx="3079">
                  <c:v>308</c:v>
                </c:pt>
                <c:pt idx="3080">
                  <c:v>308.10000000000002</c:v>
                </c:pt>
                <c:pt idx="3081">
                  <c:v>308.2</c:v>
                </c:pt>
                <c:pt idx="3082">
                  <c:v>308.3</c:v>
                </c:pt>
                <c:pt idx="3083">
                  <c:v>308.39999999999992</c:v>
                </c:pt>
                <c:pt idx="3084">
                  <c:v>308.5</c:v>
                </c:pt>
                <c:pt idx="3085">
                  <c:v>308.60000000000002</c:v>
                </c:pt>
                <c:pt idx="3086">
                  <c:v>308.7</c:v>
                </c:pt>
                <c:pt idx="3087">
                  <c:v>308.8</c:v>
                </c:pt>
                <c:pt idx="3088">
                  <c:v>308.89999999999992</c:v>
                </c:pt>
                <c:pt idx="3089">
                  <c:v>309</c:v>
                </c:pt>
                <c:pt idx="3090">
                  <c:v>309.10000000000002</c:v>
                </c:pt>
                <c:pt idx="3091">
                  <c:v>309.2</c:v>
                </c:pt>
                <c:pt idx="3092">
                  <c:v>309.3</c:v>
                </c:pt>
                <c:pt idx="3093">
                  <c:v>309.39999999999992</c:v>
                </c:pt>
                <c:pt idx="3094">
                  <c:v>309.5</c:v>
                </c:pt>
                <c:pt idx="3095">
                  <c:v>309.60000000000002</c:v>
                </c:pt>
                <c:pt idx="3096">
                  <c:v>309.7</c:v>
                </c:pt>
                <c:pt idx="3097">
                  <c:v>309.8</c:v>
                </c:pt>
                <c:pt idx="3098">
                  <c:v>309.89999999999992</c:v>
                </c:pt>
                <c:pt idx="3099">
                  <c:v>310</c:v>
                </c:pt>
                <c:pt idx="3100">
                  <c:v>310.10000000000002</c:v>
                </c:pt>
                <c:pt idx="3101">
                  <c:v>310.2</c:v>
                </c:pt>
                <c:pt idx="3102">
                  <c:v>310.3</c:v>
                </c:pt>
                <c:pt idx="3103">
                  <c:v>310.39999999999992</c:v>
                </c:pt>
                <c:pt idx="3104">
                  <c:v>310.5</c:v>
                </c:pt>
                <c:pt idx="3105">
                  <c:v>310.60000000000002</c:v>
                </c:pt>
                <c:pt idx="3106">
                  <c:v>310.7</c:v>
                </c:pt>
                <c:pt idx="3107">
                  <c:v>310.8</c:v>
                </c:pt>
                <c:pt idx="3108">
                  <c:v>310.89999999999992</c:v>
                </c:pt>
                <c:pt idx="3109">
                  <c:v>311</c:v>
                </c:pt>
                <c:pt idx="3110">
                  <c:v>311.10000000000002</c:v>
                </c:pt>
                <c:pt idx="3111">
                  <c:v>311.2</c:v>
                </c:pt>
                <c:pt idx="3112">
                  <c:v>311.3</c:v>
                </c:pt>
                <c:pt idx="3113">
                  <c:v>311.39999999999992</c:v>
                </c:pt>
                <c:pt idx="3114">
                  <c:v>311.5</c:v>
                </c:pt>
                <c:pt idx="3115">
                  <c:v>311.60000000000002</c:v>
                </c:pt>
                <c:pt idx="3116">
                  <c:v>311.7</c:v>
                </c:pt>
                <c:pt idx="3117">
                  <c:v>311.8</c:v>
                </c:pt>
                <c:pt idx="3118">
                  <c:v>311.89999999999992</c:v>
                </c:pt>
                <c:pt idx="3119">
                  <c:v>312</c:v>
                </c:pt>
                <c:pt idx="3120">
                  <c:v>312.10000000000002</c:v>
                </c:pt>
                <c:pt idx="3121">
                  <c:v>312.2</c:v>
                </c:pt>
                <c:pt idx="3122">
                  <c:v>312.3</c:v>
                </c:pt>
                <c:pt idx="3123">
                  <c:v>312.39999999999992</c:v>
                </c:pt>
                <c:pt idx="3124">
                  <c:v>312.5</c:v>
                </c:pt>
                <c:pt idx="3125">
                  <c:v>312.60000000000002</c:v>
                </c:pt>
                <c:pt idx="3126">
                  <c:v>312.7</c:v>
                </c:pt>
                <c:pt idx="3127">
                  <c:v>312.8</c:v>
                </c:pt>
                <c:pt idx="3128">
                  <c:v>312.89999999999992</c:v>
                </c:pt>
                <c:pt idx="3129">
                  <c:v>313</c:v>
                </c:pt>
                <c:pt idx="3130">
                  <c:v>313.10000000000002</c:v>
                </c:pt>
                <c:pt idx="3131">
                  <c:v>313.2</c:v>
                </c:pt>
                <c:pt idx="3132">
                  <c:v>313.3</c:v>
                </c:pt>
                <c:pt idx="3133">
                  <c:v>313.39999999999992</c:v>
                </c:pt>
                <c:pt idx="3134">
                  <c:v>313.5</c:v>
                </c:pt>
                <c:pt idx="3135">
                  <c:v>313.60000000000002</c:v>
                </c:pt>
                <c:pt idx="3136">
                  <c:v>313.7</c:v>
                </c:pt>
                <c:pt idx="3137">
                  <c:v>313.8</c:v>
                </c:pt>
                <c:pt idx="3138">
                  <c:v>313.89999999999992</c:v>
                </c:pt>
                <c:pt idx="3139">
                  <c:v>314</c:v>
                </c:pt>
                <c:pt idx="3140">
                  <c:v>314.10000000000002</c:v>
                </c:pt>
                <c:pt idx="3141">
                  <c:v>314.2</c:v>
                </c:pt>
                <c:pt idx="3142">
                  <c:v>314.3</c:v>
                </c:pt>
                <c:pt idx="3143">
                  <c:v>314.39999999999992</c:v>
                </c:pt>
                <c:pt idx="3144">
                  <c:v>314.5</c:v>
                </c:pt>
                <c:pt idx="3145">
                  <c:v>314.60000000000002</c:v>
                </c:pt>
                <c:pt idx="3146">
                  <c:v>314.7</c:v>
                </c:pt>
                <c:pt idx="3147">
                  <c:v>314.8</c:v>
                </c:pt>
                <c:pt idx="3148">
                  <c:v>314.89999999999992</c:v>
                </c:pt>
                <c:pt idx="3149">
                  <c:v>315</c:v>
                </c:pt>
                <c:pt idx="3150">
                  <c:v>315.10000000000002</c:v>
                </c:pt>
                <c:pt idx="3151">
                  <c:v>315.2</c:v>
                </c:pt>
                <c:pt idx="3152">
                  <c:v>315.3</c:v>
                </c:pt>
                <c:pt idx="3153">
                  <c:v>315.39999999999992</c:v>
                </c:pt>
                <c:pt idx="3154">
                  <c:v>315.5</c:v>
                </c:pt>
                <c:pt idx="3155">
                  <c:v>315.60000000000002</c:v>
                </c:pt>
                <c:pt idx="3156">
                  <c:v>315.7</c:v>
                </c:pt>
                <c:pt idx="3157">
                  <c:v>315.8</c:v>
                </c:pt>
                <c:pt idx="3158">
                  <c:v>315.89999999999992</c:v>
                </c:pt>
                <c:pt idx="3159">
                  <c:v>316</c:v>
                </c:pt>
                <c:pt idx="3160">
                  <c:v>316.10000000000002</c:v>
                </c:pt>
                <c:pt idx="3161">
                  <c:v>316.2</c:v>
                </c:pt>
                <c:pt idx="3162">
                  <c:v>316.3</c:v>
                </c:pt>
                <c:pt idx="3163">
                  <c:v>316.39999999999992</c:v>
                </c:pt>
                <c:pt idx="3164">
                  <c:v>316.5</c:v>
                </c:pt>
                <c:pt idx="3165">
                  <c:v>316.60000000000002</c:v>
                </c:pt>
                <c:pt idx="3166">
                  <c:v>316.7</c:v>
                </c:pt>
                <c:pt idx="3167">
                  <c:v>316.8</c:v>
                </c:pt>
                <c:pt idx="3168">
                  <c:v>316.89999999999992</c:v>
                </c:pt>
                <c:pt idx="3169">
                  <c:v>317</c:v>
                </c:pt>
                <c:pt idx="3170">
                  <c:v>317.10000000000002</c:v>
                </c:pt>
                <c:pt idx="3171">
                  <c:v>317.2</c:v>
                </c:pt>
                <c:pt idx="3172">
                  <c:v>317.3</c:v>
                </c:pt>
                <c:pt idx="3173">
                  <c:v>317.39999999999992</c:v>
                </c:pt>
                <c:pt idx="3174">
                  <c:v>317.5</c:v>
                </c:pt>
                <c:pt idx="3175">
                  <c:v>317.60000000000002</c:v>
                </c:pt>
                <c:pt idx="3176">
                  <c:v>317.7</c:v>
                </c:pt>
                <c:pt idx="3177">
                  <c:v>317.8</c:v>
                </c:pt>
                <c:pt idx="3178">
                  <c:v>317.89999999999992</c:v>
                </c:pt>
                <c:pt idx="3179">
                  <c:v>318</c:v>
                </c:pt>
                <c:pt idx="3180">
                  <c:v>318.10000000000002</c:v>
                </c:pt>
                <c:pt idx="3181">
                  <c:v>318.2</c:v>
                </c:pt>
                <c:pt idx="3182">
                  <c:v>318.3</c:v>
                </c:pt>
                <c:pt idx="3183">
                  <c:v>318.39999999999992</c:v>
                </c:pt>
                <c:pt idx="3184">
                  <c:v>318.5</c:v>
                </c:pt>
                <c:pt idx="3185">
                  <c:v>318.60000000000002</c:v>
                </c:pt>
                <c:pt idx="3186">
                  <c:v>318.7</c:v>
                </c:pt>
                <c:pt idx="3187">
                  <c:v>318.8</c:v>
                </c:pt>
                <c:pt idx="3188">
                  <c:v>318.89999999999992</c:v>
                </c:pt>
                <c:pt idx="3189">
                  <c:v>319</c:v>
                </c:pt>
                <c:pt idx="3190">
                  <c:v>319.10000000000002</c:v>
                </c:pt>
                <c:pt idx="3191">
                  <c:v>319.2</c:v>
                </c:pt>
                <c:pt idx="3192">
                  <c:v>319.3</c:v>
                </c:pt>
                <c:pt idx="3193">
                  <c:v>319.39999999999992</c:v>
                </c:pt>
                <c:pt idx="3194">
                  <c:v>319.5</c:v>
                </c:pt>
                <c:pt idx="3195">
                  <c:v>319.60000000000002</c:v>
                </c:pt>
                <c:pt idx="3196">
                  <c:v>319.7</c:v>
                </c:pt>
                <c:pt idx="3197">
                  <c:v>319.8</c:v>
                </c:pt>
                <c:pt idx="3198">
                  <c:v>319.89999999999992</c:v>
                </c:pt>
                <c:pt idx="3199">
                  <c:v>320</c:v>
                </c:pt>
                <c:pt idx="3200">
                  <c:v>320.10000000000002</c:v>
                </c:pt>
                <c:pt idx="3201">
                  <c:v>320.2</c:v>
                </c:pt>
                <c:pt idx="3202">
                  <c:v>320.3</c:v>
                </c:pt>
                <c:pt idx="3203">
                  <c:v>320.39999999999992</c:v>
                </c:pt>
                <c:pt idx="3204">
                  <c:v>320.5</c:v>
                </c:pt>
                <c:pt idx="3205">
                  <c:v>320.60000000000002</c:v>
                </c:pt>
                <c:pt idx="3206">
                  <c:v>320.7</c:v>
                </c:pt>
                <c:pt idx="3207">
                  <c:v>320.8</c:v>
                </c:pt>
                <c:pt idx="3208">
                  <c:v>320.89999999999992</c:v>
                </c:pt>
                <c:pt idx="3209">
                  <c:v>321</c:v>
                </c:pt>
                <c:pt idx="3210">
                  <c:v>321.10000000000002</c:v>
                </c:pt>
                <c:pt idx="3211">
                  <c:v>321.2</c:v>
                </c:pt>
                <c:pt idx="3212">
                  <c:v>321.3</c:v>
                </c:pt>
                <c:pt idx="3213">
                  <c:v>321.39999999999992</c:v>
                </c:pt>
                <c:pt idx="3214">
                  <c:v>321.5</c:v>
                </c:pt>
                <c:pt idx="3215">
                  <c:v>321.60000000000002</c:v>
                </c:pt>
                <c:pt idx="3216">
                  <c:v>321.7</c:v>
                </c:pt>
                <c:pt idx="3217">
                  <c:v>321.8</c:v>
                </c:pt>
                <c:pt idx="3218">
                  <c:v>321.89999999999992</c:v>
                </c:pt>
                <c:pt idx="3219">
                  <c:v>322</c:v>
                </c:pt>
                <c:pt idx="3220">
                  <c:v>322.10000000000002</c:v>
                </c:pt>
                <c:pt idx="3221">
                  <c:v>322.2</c:v>
                </c:pt>
                <c:pt idx="3222">
                  <c:v>322.3</c:v>
                </c:pt>
                <c:pt idx="3223">
                  <c:v>322.39999999999992</c:v>
                </c:pt>
                <c:pt idx="3224">
                  <c:v>322.5</c:v>
                </c:pt>
                <c:pt idx="3225">
                  <c:v>322.60000000000002</c:v>
                </c:pt>
                <c:pt idx="3226">
                  <c:v>322.7</c:v>
                </c:pt>
                <c:pt idx="3227">
                  <c:v>322.8</c:v>
                </c:pt>
                <c:pt idx="3228">
                  <c:v>322.89999999999992</c:v>
                </c:pt>
                <c:pt idx="3229">
                  <c:v>323</c:v>
                </c:pt>
                <c:pt idx="3230">
                  <c:v>323.10000000000002</c:v>
                </c:pt>
                <c:pt idx="3231">
                  <c:v>323.2</c:v>
                </c:pt>
                <c:pt idx="3232">
                  <c:v>323.3</c:v>
                </c:pt>
                <c:pt idx="3233">
                  <c:v>323.39999999999992</c:v>
                </c:pt>
                <c:pt idx="3234">
                  <c:v>323.5</c:v>
                </c:pt>
                <c:pt idx="3235">
                  <c:v>323.60000000000002</c:v>
                </c:pt>
                <c:pt idx="3236">
                  <c:v>323.7</c:v>
                </c:pt>
                <c:pt idx="3237">
                  <c:v>323.8</c:v>
                </c:pt>
                <c:pt idx="3238">
                  <c:v>323.89999999999992</c:v>
                </c:pt>
                <c:pt idx="3239">
                  <c:v>324</c:v>
                </c:pt>
                <c:pt idx="3240">
                  <c:v>324.10000000000002</c:v>
                </c:pt>
                <c:pt idx="3241">
                  <c:v>324.2</c:v>
                </c:pt>
                <c:pt idx="3242">
                  <c:v>324.3</c:v>
                </c:pt>
                <c:pt idx="3243">
                  <c:v>324.39999999999992</c:v>
                </c:pt>
                <c:pt idx="3244">
                  <c:v>324.5</c:v>
                </c:pt>
                <c:pt idx="3245">
                  <c:v>324.60000000000002</c:v>
                </c:pt>
                <c:pt idx="3246">
                  <c:v>324.7</c:v>
                </c:pt>
                <c:pt idx="3247">
                  <c:v>324.8</c:v>
                </c:pt>
                <c:pt idx="3248">
                  <c:v>324.89999999999992</c:v>
                </c:pt>
                <c:pt idx="3249">
                  <c:v>325</c:v>
                </c:pt>
                <c:pt idx="3250">
                  <c:v>325.10000000000002</c:v>
                </c:pt>
                <c:pt idx="3251">
                  <c:v>325.2</c:v>
                </c:pt>
                <c:pt idx="3252">
                  <c:v>325.3</c:v>
                </c:pt>
                <c:pt idx="3253">
                  <c:v>325.39999999999992</c:v>
                </c:pt>
                <c:pt idx="3254">
                  <c:v>325.5</c:v>
                </c:pt>
                <c:pt idx="3255">
                  <c:v>325.60000000000002</c:v>
                </c:pt>
                <c:pt idx="3256">
                  <c:v>325.7</c:v>
                </c:pt>
                <c:pt idx="3257">
                  <c:v>325.8</c:v>
                </c:pt>
                <c:pt idx="3258">
                  <c:v>325.89999999999992</c:v>
                </c:pt>
                <c:pt idx="3259">
                  <c:v>326</c:v>
                </c:pt>
                <c:pt idx="3260">
                  <c:v>326.10000000000002</c:v>
                </c:pt>
                <c:pt idx="3261">
                  <c:v>326.2</c:v>
                </c:pt>
                <c:pt idx="3262">
                  <c:v>326.3</c:v>
                </c:pt>
                <c:pt idx="3263">
                  <c:v>326.39999999999992</c:v>
                </c:pt>
                <c:pt idx="3264">
                  <c:v>326.5</c:v>
                </c:pt>
                <c:pt idx="3265">
                  <c:v>326.60000000000002</c:v>
                </c:pt>
                <c:pt idx="3266">
                  <c:v>326.7</c:v>
                </c:pt>
                <c:pt idx="3267">
                  <c:v>326.8</c:v>
                </c:pt>
                <c:pt idx="3268">
                  <c:v>326.89999999999992</c:v>
                </c:pt>
                <c:pt idx="3269">
                  <c:v>327</c:v>
                </c:pt>
                <c:pt idx="3270">
                  <c:v>327.10000000000002</c:v>
                </c:pt>
                <c:pt idx="3271">
                  <c:v>327.2</c:v>
                </c:pt>
                <c:pt idx="3272">
                  <c:v>327.3</c:v>
                </c:pt>
                <c:pt idx="3273">
                  <c:v>327.39999999999992</c:v>
                </c:pt>
                <c:pt idx="3274">
                  <c:v>327.5</c:v>
                </c:pt>
                <c:pt idx="3275">
                  <c:v>327.60000000000002</c:v>
                </c:pt>
                <c:pt idx="3276">
                  <c:v>327.7</c:v>
                </c:pt>
                <c:pt idx="3277">
                  <c:v>327.8</c:v>
                </c:pt>
                <c:pt idx="3278">
                  <c:v>327.9</c:v>
                </c:pt>
                <c:pt idx="3279">
                  <c:v>328</c:v>
                </c:pt>
                <c:pt idx="3280">
                  <c:v>328.1</c:v>
                </c:pt>
                <c:pt idx="3281">
                  <c:v>328.2</c:v>
                </c:pt>
                <c:pt idx="3282">
                  <c:v>328.3</c:v>
                </c:pt>
                <c:pt idx="3283">
                  <c:v>328.4</c:v>
                </c:pt>
                <c:pt idx="3284">
                  <c:v>328.5</c:v>
                </c:pt>
                <c:pt idx="3285">
                  <c:v>328.6</c:v>
                </c:pt>
                <c:pt idx="3286">
                  <c:v>328.7</c:v>
                </c:pt>
                <c:pt idx="3287">
                  <c:v>328.8</c:v>
                </c:pt>
                <c:pt idx="3288">
                  <c:v>328.9</c:v>
                </c:pt>
                <c:pt idx="3289">
                  <c:v>329</c:v>
                </c:pt>
                <c:pt idx="3290">
                  <c:v>329.1</c:v>
                </c:pt>
                <c:pt idx="3291">
                  <c:v>329.2</c:v>
                </c:pt>
                <c:pt idx="3292">
                  <c:v>329.3</c:v>
                </c:pt>
                <c:pt idx="3293">
                  <c:v>329.4</c:v>
                </c:pt>
                <c:pt idx="3294">
                  <c:v>329.5</c:v>
                </c:pt>
                <c:pt idx="3295">
                  <c:v>329.6</c:v>
                </c:pt>
                <c:pt idx="3296">
                  <c:v>329.7</c:v>
                </c:pt>
                <c:pt idx="3297">
                  <c:v>329.8</c:v>
                </c:pt>
                <c:pt idx="3298">
                  <c:v>329.9</c:v>
                </c:pt>
                <c:pt idx="3299">
                  <c:v>330</c:v>
                </c:pt>
                <c:pt idx="3300">
                  <c:v>330.1</c:v>
                </c:pt>
                <c:pt idx="3301">
                  <c:v>330.2</c:v>
                </c:pt>
                <c:pt idx="3302">
                  <c:v>330.3</c:v>
                </c:pt>
                <c:pt idx="3303">
                  <c:v>330.4</c:v>
                </c:pt>
                <c:pt idx="3304">
                  <c:v>330.5</c:v>
                </c:pt>
                <c:pt idx="3305">
                  <c:v>330.6</c:v>
                </c:pt>
                <c:pt idx="3306">
                  <c:v>330.7</c:v>
                </c:pt>
                <c:pt idx="3307">
                  <c:v>330.8</c:v>
                </c:pt>
                <c:pt idx="3308">
                  <c:v>330.9</c:v>
                </c:pt>
                <c:pt idx="3309">
                  <c:v>331</c:v>
                </c:pt>
                <c:pt idx="3310">
                  <c:v>331.1</c:v>
                </c:pt>
                <c:pt idx="3311">
                  <c:v>331.2</c:v>
                </c:pt>
                <c:pt idx="3312">
                  <c:v>331.3</c:v>
                </c:pt>
                <c:pt idx="3313">
                  <c:v>331.4</c:v>
                </c:pt>
                <c:pt idx="3314">
                  <c:v>331.5</c:v>
                </c:pt>
                <c:pt idx="3315">
                  <c:v>331.6</c:v>
                </c:pt>
                <c:pt idx="3316">
                  <c:v>331.7</c:v>
                </c:pt>
                <c:pt idx="3317">
                  <c:v>331.8</c:v>
                </c:pt>
                <c:pt idx="3318">
                  <c:v>331.9</c:v>
                </c:pt>
                <c:pt idx="3319">
                  <c:v>332</c:v>
                </c:pt>
                <c:pt idx="3320">
                  <c:v>332.1</c:v>
                </c:pt>
                <c:pt idx="3321">
                  <c:v>332.2</c:v>
                </c:pt>
                <c:pt idx="3322">
                  <c:v>332.3</c:v>
                </c:pt>
                <c:pt idx="3323">
                  <c:v>332.4</c:v>
                </c:pt>
                <c:pt idx="3324">
                  <c:v>332.5</c:v>
                </c:pt>
                <c:pt idx="3325">
                  <c:v>332.6</c:v>
                </c:pt>
                <c:pt idx="3326">
                  <c:v>332.7</c:v>
                </c:pt>
                <c:pt idx="3327">
                  <c:v>332.8</c:v>
                </c:pt>
                <c:pt idx="3328">
                  <c:v>332.9</c:v>
                </c:pt>
                <c:pt idx="3329">
                  <c:v>333</c:v>
                </c:pt>
                <c:pt idx="3330">
                  <c:v>333.1</c:v>
                </c:pt>
                <c:pt idx="3331">
                  <c:v>333.2</c:v>
                </c:pt>
                <c:pt idx="3332">
                  <c:v>333.3</c:v>
                </c:pt>
                <c:pt idx="3333">
                  <c:v>333.4</c:v>
                </c:pt>
                <c:pt idx="3334">
                  <c:v>333.5</c:v>
                </c:pt>
                <c:pt idx="3335">
                  <c:v>333.6</c:v>
                </c:pt>
                <c:pt idx="3336">
                  <c:v>333.7</c:v>
                </c:pt>
                <c:pt idx="3337">
                  <c:v>333.8</c:v>
                </c:pt>
                <c:pt idx="3338">
                  <c:v>333.9</c:v>
                </c:pt>
                <c:pt idx="3339">
                  <c:v>334</c:v>
                </c:pt>
                <c:pt idx="3340">
                  <c:v>334.1</c:v>
                </c:pt>
                <c:pt idx="3341">
                  <c:v>334.2</c:v>
                </c:pt>
                <c:pt idx="3342">
                  <c:v>334.3</c:v>
                </c:pt>
                <c:pt idx="3343">
                  <c:v>334.4</c:v>
                </c:pt>
                <c:pt idx="3344">
                  <c:v>334.5</c:v>
                </c:pt>
                <c:pt idx="3345">
                  <c:v>334.6</c:v>
                </c:pt>
                <c:pt idx="3346">
                  <c:v>334.7</c:v>
                </c:pt>
                <c:pt idx="3347">
                  <c:v>334.8</c:v>
                </c:pt>
                <c:pt idx="3348">
                  <c:v>334.9</c:v>
                </c:pt>
                <c:pt idx="3349">
                  <c:v>335</c:v>
                </c:pt>
                <c:pt idx="3350">
                  <c:v>335.1</c:v>
                </c:pt>
                <c:pt idx="3351">
                  <c:v>335.2</c:v>
                </c:pt>
                <c:pt idx="3352">
                  <c:v>335.3</c:v>
                </c:pt>
                <c:pt idx="3353">
                  <c:v>335.4</c:v>
                </c:pt>
                <c:pt idx="3354">
                  <c:v>335.5</c:v>
                </c:pt>
                <c:pt idx="3355">
                  <c:v>335.6</c:v>
                </c:pt>
                <c:pt idx="3356">
                  <c:v>335.7</c:v>
                </c:pt>
                <c:pt idx="3357">
                  <c:v>335.8</c:v>
                </c:pt>
                <c:pt idx="3358">
                  <c:v>335.9</c:v>
                </c:pt>
                <c:pt idx="3359">
                  <c:v>336</c:v>
                </c:pt>
                <c:pt idx="3360">
                  <c:v>336.1</c:v>
                </c:pt>
                <c:pt idx="3361">
                  <c:v>336.2</c:v>
                </c:pt>
                <c:pt idx="3362">
                  <c:v>336.3</c:v>
                </c:pt>
                <c:pt idx="3363">
                  <c:v>336.4</c:v>
                </c:pt>
                <c:pt idx="3364">
                  <c:v>336.5</c:v>
                </c:pt>
                <c:pt idx="3365">
                  <c:v>336.6</c:v>
                </c:pt>
                <c:pt idx="3366">
                  <c:v>336.7</c:v>
                </c:pt>
                <c:pt idx="3367">
                  <c:v>336.8</c:v>
                </c:pt>
                <c:pt idx="3368">
                  <c:v>336.9</c:v>
                </c:pt>
                <c:pt idx="3369">
                  <c:v>337</c:v>
                </c:pt>
                <c:pt idx="3370">
                  <c:v>337.1</c:v>
                </c:pt>
                <c:pt idx="3371">
                  <c:v>337.2</c:v>
                </c:pt>
                <c:pt idx="3372">
                  <c:v>337.3</c:v>
                </c:pt>
                <c:pt idx="3373">
                  <c:v>337.4</c:v>
                </c:pt>
                <c:pt idx="3374">
                  <c:v>337.5</c:v>
                </c:pt>
                <c:pt idx="3375">
                  <c:v>337.6</c:v>
                </c:pt>
                <c:pt idx="3376">
                  <c:v>337.7</c:v>
                </c:pt>
                <c:pt idx="3377">
                  <c:v>337.8</c:v>
                </c:pt>
                <c:pt idx="3378">
                  <c:v>337.9</c:v>
                </c:pt>
                <c:pt idx="3379">
                  <c:v>338</c:v>
                </c:pt>
                <c:pt idx="3380">
                  <c:v>338.1</c:v>
                </c:pt>
                <c:pt idx="3381">
                  <c:v>338.2</c:v>
                </c:pt>
                <c:pt idx="3382">
                  <c:v>338.3</c:v>
                </c:pt>
                <c:pt idx="3383">
                  <c:v>338.4</c:v>
                </c:pt>
                <c:pt idx="3384">
                  <c:v>338.5</c:v>
                </c:pt>
                <c:pt idx="3385">
                  <c:v>338.6</c:v>
                </c:pt>
                <c:pt idx="3386">
                  <c:v>338.7</c:v>
                </c:pt>
                <c:pt idx="3387">
                  <c:v>338.8</c:v>
                </c:pt>
                <c:pt idx="3388">
                  <c:v>338.9</c:v>
                </c:pt>
                <c:pt idx="3389">
                  <c:v>339</c:v>
                </c:pt>
                <c:pt idx="3390">
                  <c:v>339.1</c:v>
                </c:pt>
                <c:pt idx="3391">
                  <c:v>339.2</c:v>
                </c:pt>
                <c:pt idx="3392">
                  <c:v>339.3</c:v>
                </c:pt>
                <c:pt idx="3393">
                  <c:v>339.4</c:v>
                </c:pt>
                <c:pt idx="3394">
                  <c:v>339.5</c:v>
                </c:pt>
                <c:pt idx="3395">
                  <c:v>339.6</c:v>
                </c:pt>
                <c:pt idx="3396">
                  <c:v>339.7</c:v>
                </c:pt>
                <c:pt idx="3397">
                  <c:v>339.8</c:v>
                </c:pt>
                <c:pt idx="3398">
                  <c:v>339.9</c:v>
                </c:pt>
                <c:pt idx="3399">
                  <c:v>340</c:v>
                </c:pt>
                <c:pt idx="3400">
                  <c:v>340.1</c:v>
                </c:pt>
                <c:pt idx="3401">
                  <c:v>340.2</c:v>
                </c:pt>
                <c:pt idx="3402">
                  <c:v>340.3</c:v>
                </c:pt>
                <c:pt idx="3403">
                  <c:v>340.4</c:v>
                </c:pt>
                <c:pt idx="3404">
                  <c:v>340.5</c:v>
                </c:pt>
                <c:pt idx="3405">
                  <c:v>340.6</c:v>
                </c:pt>
                <c:pt idx="3406">
                  <c:v>340.7</c:v>
                </c:pt>
                <c:pt idx="3407">
                  <c:v>340.8</c:v>
                </c:pt>
                <c:pt idx="3408">
                  <c:v>340.9</c:v>
                </c:pt>
                <c:pt idx="3409">
                  <c:v>341</c:v>
                </c:pt>
                <c:pt idx="3410">
                  <c:v>341.1</c:v>
                </c:pt>
                <c:pt idx="3411">
                  <c:v>341.2</c:v>
                </c:pt>
                <c:pt idx="3412">
                  <c:v>341.3</c:v>
                </c:pt>
                <c:pt idx="3413">
                  <c:v>341.4</c:v>
                </c:pt>
                <c:pt idx="3414">
                  <c:v>341.5</c:v>
                </c:pt>
                <c:pt idx="3415">
                  <c:v>341.6</c:v>
                </c:pt>
                <c:pt idx="3416">
                  <c:v>341.7</c:v>
                </c:pt>
                <c:pt idx="3417">
                  <c:v>341.8</c:v>
                </c:pt>
                <c:pt idx="3418">
                  <c:v>341.9</c:v>
                </c:pt>
                <c:pt idx="3419">
                  <c:v>342</c:v>
                </c:pt>
                <c:pt idx="3420">
                  <c:v>342.1</c:v>
                </c:pt>
                <c:pt idx="3421">
                  <c:v>342.2</c:v>
                </c:pt>
                <c:pt idx="3422">
                  <c:v>342.3</c:v>
                </c:pt>
                <c:pt idx="3423">
                  <c:v>342.4</c:v>
                </c:pt>
                <c:pt idx="3424">
                  <c:v>342.5</c:v>
                </c:pt>
                <c:pt idx="3425">
                  <c:v>342.6</c:v>
                </c:pt>
                <c:pt idx="3426">
                  <c:v>342.7</c:v>
                </c:pt>
                <c:pt idx="3427">
                  <c:v>342.8</c:v>
                </c:pt>
                <c:pt idx="3428">
                  <c:v>342.9</c:v>
                </c:pt>
                <c:pt idx="3429">
                  <c:v>343</c:v>
                </c:pt>
                <c:pt idx="3430">
                  <c:v>343.1</c:v>
                </c:pt>
                <c:pt idx="3431">
                  <c:v>343.2</c:v>
                </c:pt>
                <c:pt idx="3432">
                  <c:v>343.3</c:v>
                </c:pt>
                <c:pt idx="3433">
                  <c:v>343.4</c:v>
                </c:pt>
                <c:pt idx="3434">
                  <c:v>343.5</c:v>
                </c:pt>
                <c:pt idx="3435">
                  <c:v>343.6</c:v>
                </c:pt>
                <c:pt idx="3436">
                  <c:v>343.7</c:v>
                </c:pt>
                <c:pt idx="3437">
                  <c:v>343.8</c:v>
                </c:pt>
                <c:pt idx="3438">
                  <c:v>343.9</c:v>
                </c:pt>
                <c:pt idx="3439">
                  <c:v>344</c:v>
                </c:pt>
                <c:pt idx="3440">
                  <c:v>344.1</c:v>
                </c:pt>
                <c:pt idx="3441">
                  <c:v>344.2</c:v>
                </c:pt>
                <c:pt idx="3442">
                  <c:v>344.3</c:v>
                </c:pt>
                <c:pt idx="3443">
                  <c:v>344.4</c:v>
                </c:pt>
                <c:pt idx="3444">
                  <c:v>344.5</c:v>
                </c:pt>
                <c:pt idx="3445">
                  <c:v>344.6</c:v>
                </c:pt>
                <c:pt idx="3446">
                  <c:v>344.7</c:v>
                </c:pt>
                <c:pt idx="3447">
                  <c:v>344.8</c:v>
                </c:pt>
                <c:pt idx="3448">
                  <c:v>344.9</c:v>
                </c:pt>
                <c:pt idx="3449">
                  <c:v>345</c:v>
                </c:pt>
                <c:pt idx="3450">
                  <c:v>345.1</c:v>
                </c:pt>
                <c:pt idx="3451">
                  <c:v>345.2</c:v>
                </c:pt>
                <c:pt idx="3452">
                  <c:v>345.3</c:v>
                </c:pt>
                <c:pt idx="3453">
                  <c:v>345.4</c:v>
                </c:pt>
                <c:pt idx="3454">
                  <c:v>345.5</c:v>
                </c:pt>
                <c:pt idx="3455">
                  <c:v>345.6</c:v>
                </c:pt>
                <c:pt idx="3456">
                  <c:v>345.7</c:v>
                </c:pt>
                <c:pt idx="3457">
                  <c:v>345.8</c:v>
                </c:pt>
                <c:pt idx="3458">
                  <c:v>345.9</c:v>
                </c:pt>
                <c:pt idx="3459">
                  <c:v>346</c:v>
                </c:pt>
                <c:pt idx="3460">
                  <c:v>346.1</c:v>
                </c:pt>
                <c:pt idx="3461">
                  <c:v>346.2</c:v>
                </c:pt>
                <c:pt idx="3462">
                  <c:v>346.3</c:v>
                </c:pt>
                <c:pt idx="3463">
                  <c:v>346.4</c:v>
                </c:pt>
                <c:pt idx="3464">
                  <c:v>346.5</c:v>
                </c:pt>
                <c:pt idx="3465">
                  <c:v>346.6</c:v>
                </c:pt>
                <c:pt idx="3466">
                  <c:v>346.7</c:v>
                </c:pt>
                <c:pt idx="3467">
                  <c:v>346.8</c:v>
                </c:pt>
                <c:pt idx="3468">
                  <c:v>346.9</c:v>
                </c:pt>
                <c:pt idx="3469">
                  <c:v>347</c:v>
                </c:pt>
                <c:pt idx="3470">
                  <c:v>347.1</c:v>
                </c:pt>
                <c:pt idx="3471">
                  <c:v>347.2</c:v>
                </c:pt>
                <c:pt idx="3472">
                  <c:v>347.3</c:v>
                </c:pt>
                <c:pt idx="3473">
                  <c:v>347.4</c:v>
                </c:pt>
                <c:pt idx="3474">
                  <c:v>347.5</c:v>
                </c:pt>
                <c:pt idx="3475">
                  <c:v>347.6</c:v>
                </c:pt>
                <c:pt idx="3476">
                  <c:v>347.7</c:v>
                </c:pt>
                <c:pt idx="3477">
                  <c:v>347.8</c:v>
                </c:pt>
                <c:pt idx="3478">
                  <c:v>347.9</c:v>
                </c:pt>
                <c:pt idx="3479">
                  <c:v>348</c:v>
                </c:pt>
                <c:pt idx="3480">
                  <c:v>348.1</c:v>
                </c:pt>
                <c:pt idx="3481">
                  <c:v>348.2</c:v>
                </c:pt>
                <c:pt idx="3482">
                  <c:v>348.3</c:v>
                </c:pt>
                <c:pt idx="3483">
                  <c:v>348.4</c:v>
                </c:pt>
                <c:pt idx="3484">
                  <c:v>348.5</c:v>
                </c:pt>
                <c:pt idx="3485">
                  <c:v>348.6</c:v>
                </c:pt>
                <c:pt idx="3486">
                  <c:v>348.7</c:v>
                </c:pt>
                <c:pt idx="3487">
                  <c:v>348.8</c:v>
                </c:pt>
                <c:pt idx="3488">
                  <c:v>348.9</c:v>
                </c:pt>
                <c:pt idx="3489">
                  <c:v>349</c:v>
                </c:pt>
                <c:pt idx="3490">
                  <c:v>349.1</c:v>
                </c:pt>
                <c:pt idx="3491">
                  <c:v>349.2</c:v>
                </c:pt>
                <c:pt idx="3492">
                  <c:v>349.3</c:v>
                </c:pt>
                <c:pt idx="3493">
                  <c:v>349.4</c:v>
                </c:pt>
                <c:pt idx="3494">
                  <c:v>349.5</c:v>
                </c:pt>
                <c:pt idx="3495">
                  <c:v>349.6</c:v>
                </c:pt>
                <c:pt idx="3496">
                  <c:v>349.7</c:v>
                </c:pt>
                <c:pt idx="3497">
                  <c:v>349.8</c:v>
                </c:pt>
                <c:pt idx="3498">
                  <c:v>349.9</c:v>
                </c:pt>
                <c:pt idx="3499">
                  <c:v>350</c:v>
                </c:pt>
                <c:pt idx="3500">
                  <c:v>350.1</c:v>
                </c:pt>
                <c:pt idx="3501">
                  <c:v>350.2</c:v>
                </c:pt>
                <c:pt idx="3502">
                  <c:v>350.3</c:v>
                </c:pt>
                <c:pt idx="3503">
                  <c:v>350.4</c:v>
                </c:pt>
                <c:pt idx="3504">
                  <c:v>350.5</c:v>
                </c:pt>
                <c:pt idx="3505">
                  <c:v>350.6</c:v>
                </c:pt>
                <c:pt idx="3506">
                  <c:v>350.7</c:v>
                </c:pt>
                <c:pt idx="3507">
                  <c:v>350.8</c:v>
                </c:pt>
                <c:pt idx="3508">
                  <c:v>350.9</c:v>
                </c:pt>
                <c:pt idx="3509">
                  <c:v>351</c:v>
                </c:pt>
                <c:pt idx="3510">
                  <c:v>351.1</c:v>
                </c:pt>
                <c:pt idx="3511">
                  <c:v>351.2</c:v>
                </c:pt>
                <c:pt idx="3512">
                  <c:v>351.3</c:v>
                </c:pt>
                <c:pt idx="3513">
                  <c:v>351.4</c:v>
                </c:pt>
                <c:pt idx="3514">
                  <c:v>351.5</c:v>
                </c:pt>
                <c:pt idx="3515">
                  <c:v>351.6</c:v>
                </c:pt>
                <c:pt idx="3516">
                  <c:v>351.7</c:v>
                </c:pt>
                <c:pt idx="3517">
                  <c:v>351.8</c:v>
                </c:pt>
                <c:pt idx="3518">
                  <c:v>351.9</c:v>
                </c:pt>
                <c:pt idx="3519">
                  <c:v>352</c:v>
                </c:pt>
                <c:pt idx="3520">
                  <c:v>352.1</c:v>
                </c:pt>
                <c:pt idx="3521">
                  <c:v>352.2</c:v>
                </c:pt>
                <c:pt idx="3522">
                  <c:v>352.3</c:v>
                </c:pt>
                <c:pt idx="3523">
                  <c:v>352.4</c:v>
                </c:pt>
                <c:pt idx="3524">
                  <c:v>352.5</c:v>
                </c:pt>
                <c:pt idx="3525">
                  <c:v>352.6</c:v>
                </c:pt>
                <c:pt idx="3526">
                  <c:v>352.7</c:v>
                </c:pt>
                <c:pt idx="3527">
                  <c:v>352.8</c:v>
                </c:pt>
                <c:pt idx="3528">
                  <c:v>352.9</c:v>
                </c:pt>
                <c:pt idx="3529">
                  <c:v>353</c:v>
                </c:pt>
                <c:pt idx="3530">
                  <c:v>353.1</c:v>
                </c:pt>
                <c:pt idx="3531">
                  <c:v>353.2</c:v>
                </c:pt>
                <c:pt idx="3532">
                  <c:v>353.3</c:v>
                </c:pt>
                <c:pt idx="3533">
                  <c:v>353.4</c:v>
                </c:pt>
                <c:pt idx="3534">
                  <c:v>353.5</c:v>
                </c:pt>
                <c:pt idx="3535">
                  <c:v>353.6</c:v>
                </c:pt>
                <c:pt idx="3536">
                  <c:v>353.7</c:v>
                </c:pt>
                <c:pt idx="3537">
                  <c:v>353.8</c:v>
                </c:pt>
                <c:pt idx="3538">
                  <c:v>353.9</c:v>
                </c:pt>
                <c:pt idx="3539">
                  <c:v>354</c:v>
                </c:pt>
                <c:pt idx="3540">
                  <c:v>354.1</c:v>
                </c:pt>
                <c:pt idx="3541">
                  <c:v>354.2</c:v>
                </c:pt>
                <c:pt idx="3542">
                  <c:v>354.3</c:v>
                </c:pt>
                <c:pt idx="3543">
                  <c:v>354.4</c:v>
                </c:pt>
                <c:pt idx="3544">
                  <c:v>354.5</c:v>
                </c:pt>
                <c:pt idx="3545">
                  <c:v>354.6</c:v>
                </c:pt>
                <c:pt idx="3546">
                  <c:v>354.7</c:v>
                </c:pt>
                <c:pt idx="3547">
                  <c:v>354.8</c:v>
                </c:pt>
                <c:pt idx="3548">
                  <c:v>354.9</c:v>
                </c:pt>
                <c:pt idx="3549">
                  <c:v>355</c:v>
                </c:pt>
                <c:pt idx="3550">
                  <c:v>355.1</c:v>
                </c:pt>
                <c:pt idx="3551">
                  <c:v>355.2</c:v>
                </c:pt>
                <c:pt idx="3552">
                  <c:v>355.3</c:v>
                </c:pt>
                <c:pt idx="3553">
                  <c:v>355.4</c:v>
                </c:pt>
                <c:pt idx="3554">
                  <c:v>355.5</c:v>
                </c:pt>
                <c:pt idx="3555">
                  <c:v>355.6</c:v>
                </c:pt>
                <c:pt idx="3556">
                  <c:v>355.7</c:v>
                </c:pt>
                <c:pt idx="3557">
                  <c:v>355.8</c:v>
                </c:pt>
                <c:pt idx="3558">
                  <c:v>355.9</c:v>
                </c:pt>
                <c:pt idx="3559">
                  <c:v>356</c:v>
                </c:pt>
                <c:pt idx="3560">
                  <c:v>356.1</c:v>
                </c:pt>
                <c:pt idx="3561">
                  <c:v>356.2</c:v>
                </c:pt>
                <c:pt idx="3562">
                  <c:v>356.3</c:v>
                </c:pt>
                <c:pt idx="3563">
                  <c:v>356.4</c:v>
                </c:pt>
                <c:pt idx="3564">
                  <c:v>356.5</c:v>
                </c:pt>
                <c:pt idx="3565">
                  <c:v>356.6</c:v>
                </c:pt>
                <c:pt idx="3566">
                  <c:v>356.7</c:v>
                </c:pt>
                <c:pt idx="3567">
                  <c:v>356.8</c:v>
                </c:pt>
                <c:pt idx="3568">
                  <c:v>356.9</c:v>
                </c:pt>
                <c:pt idx="3569">
                  <c:v>357</c:v>
                </c:pt>
                <c:pt idx="3570">
                  <c:v>357.1</c:v>
                </c:pt>
                <c:pt idx="3571">
                  <c:v>357.2</c:v>
                </c:pt>
                <c:pt idx="3572">
                  <c:v>357.3</c:v>
                </c:pt>
                <c:pt idx="3573">
                  <c:v>357.4</c:v>
                </c:pt>
                <c:pt idx="3574">
                  <c:v>357.5</c:v>
                </c:pt>
                <c:pt idx="3575">
                  <c:v>357.6</c:v>
                </c:pt>
                <c:pt idx="3576">
                  <c:v>357.7</c:v>
                </c:pt>
                <c:pt idx="3577">
                  <c:v>357.8</c:v>
                </c:pt>
                <c:pt idx="3578">
                  <c:v>357.9</c:v>
                </c:pt>
                <c:pt idx="3579">
                  <c:v>358</c:v>
                </c:pt>
                <c:pt idx="3580">
                  <c:v>358.1</c:v>
                </c:pt>
                <c:pt idx="3581">
                  <c:v>358.2</c:v>
                </c:pt>
                <c:pt idx="3582">
                  <c:v>358.3</c:v>
                </c:pt>
                <c:pt idx="3583">
                  <c:v>358.4</c:v>
                </c:pt>
                <c:pt idx="3584">
                  <c:v>358.5</c:v>
                </c:pt>
                <c:pt idx="3585">
                  <c:v>358.6</c:v>
                </c:pt>
                <c:pt idx="3586">
                  <c:v>358.7</c:v>
                </c:pt>
                <c:pt idx="3587">
                  <c:v>358.8</c:v>
                </c:pt>
                <c:pt idx="3588">
                  <c:v>358.9</c:v>
                </c:pt>
                <c:pt idx="3589">
                  <c:v>359</c:v>
                </c:pt>
                <c:pt idx="3590">
                  <c:v>359.1</c:v>
                </c:pt>
                <c:pt idx="3591">
                  <c:v>359.2</c:v>
                </c:pt>
                <c:pt idx="3592">
                  <c:v>359.3</c:v>
                </c:pt>
                <c:pt idx="3593">
                  <c:v>359.4</c:v>
                </c:pt>
                <c:pt idx="3594">
                  <c:v>359.5</c:v>
                </c:pt>
                <c:pt idx="3595">
                  <c:v>359.6</c:v>
                </c:pt>
                <c:pt idx="3596">
                  <c:v>359.7</c:v>
                </c:pt>
                <c:pt idx="3597">
                  <c:v>359.8</c:v>
                </c:pt>
                <c:pt idx="3598">
                  <c:v>359.9</c:v>
                </c:pt>
                <c:pt idx="3599">
                  <c:v>360</c:v>
                </c:pt>
                <c:pt idx="3600">
                  <c:v>360.1</c:v>
                </c:pt>
                <c:pt idx="3601">
                  <c:v>360.2</c:v>
                </c:pt>
                <c:pt idx="3602">
                  <c:v>360.3</c:v>
                </c:pt>
                <c:pt idx="3603">
                  <c:v>360.4</c:v>
                </c:pt>
                <c:pt idx="3604">
                  <c:v>360.5</c:v>
                </c:pt>
                <c:pt idx="3605">
                  <c:v>360.6</c:v>
                </c:pt>
                <c:pt idx="3606">
                  <c:v>360.7</c:v>
                </c:pt>
                <c:pt idx="3607">
                  <c:v>360.8</c:v>
                </c:pt>
                <c:pt idx="3608">
                  <c:v>360.9</c:v>
                </c:pt>
                <c:pt idx="3609">
                  <c:v>361</c:v>
                </c:pt>
                <c:pt idx="3610">
                  <c:v>361.1</c:v>
                </c:pt>
                <c:pt idx="3611">
                  <c:v>361.2</c:v>
                </c:pt>
                <c:pt idx="3612">
                  <c:v>361.3</c:v>
                </c:pt>
                <c:pt idx="3613">
                  <c:v>361.4</c:v>
                </c:pt>
                <c:pt idx="3614">
                  <c:v>361.5</c:v>
                </c:pt>
                <c:pt idx="3615">
                  <c:v>361.6</c:v>
                </c:pt>
                <c:pt idx="3616">
                  <c:v>361.7</c:v>
                </c:pt>
                <c:pt idx="3617">
                  <c:v>361.8</c:v>
                </c:pt>
                <c:pt idx="3618">
                  <c:v>361.9</c:v>
                </c:pt>
                <c:pt idx="3619">
                  <c:v>362</c:v>
                </c:pt>
                <c:pt idx="3620">
                  <c:v>362.1</c:v>
                </c:pt>
                <c:pt idx="3621">
                  <c:v>362.2</c:v>
                </c:pt>
                <c:pt idx="3622">
                  <c:v>362.3</c:v>
                </c:pt>
                <c:pt idx="3623">
                  <c:v>362.4</c:v>
                </c:pt>
                <c:pt idx="3624">
                  <c:v>362.5</c:v>
                </c:pt>
                <c:pt idx="3625">
                  <c:v>362.6</c:v>
                </c:pt>
                <c:pt idx="3626">
                  <c:v>362.7</c:v>
                </c:pt>
                <c:pt idx="3627">
                  <c:v>362.8</c:v>
                </c:pt>
                <c:pt idx="3628">
                  <c:v>362.9</c:v>
                </c:pt>
                <c:pt idx="3629">
                  <c:v>363</c:v>
                </c:pt>
                <c:pt idx="3630">
                  <c:v>363.1</c:v>
                </c:pt>
                <c:pt idx="3631">
                  <c:v>363.2</c:v>
                </c:pt>
                <c:pt idx="3632">
                  <c:v>363.3</c:v>
                </c:pt>
                <c:pt idx="3633">
                  <c:v>363.4</c:v>
                </c:pt>
                <c:pt idx="3634">
                  <c:v>363.5</c:v>
                </c:pt>
                <c:pt idx="3635">
                  <c:v>363.6</c:v>
                </c:pt>
                <c:pt idx="3636">
                  <c:v>363.7</c:v>
                </c:pt>
                <c:pt idx="3637">
                  <c:v>363.8</c:v>
                </c:pt>
                <c:pt idx="3638">
                  <c:v>363.9</c:v>
                </c:pt>
                <c:pt idx="3639">
                  <c:v>364</c:v>
                </c:pt>
                <c:pt idx="3640">
                  <c:v>364.1</c:v>
                </c:pt>
                <c:pt idx="3641">
                  <c:v>364.2</c:v>
                </c:pt>
                <c:pt idx="3642">
                  <c:v>364.3</c:v>
                </c:pt>
                <c:pt idx="3643">
                  <c:v>364.4</c:v>
                </c:pt>
                <c:pt idx="3644">
                  <c:v>364.5</c:v>
                </c:pt>
                <c:pt idx="3645">
                  <c:v>364.6</c:v>
                </c:pt>
                <c:pt idx="3646">
                  <c:v>364.7</c:v>
                </c:pt>
                <c:pt idx="3647">
                  <c:v>364.8</c:v>
                </c:pt>
                <c:pt idx="3648">
                  <c:v>364.9</c:v>
                </c:pt>
                <c:pt idx="3649">
                  <c:v>365</c:v>
                </c:pt>
                <c:pt idx="3650">
                  <c:v>365.1</c:v>
                </c:pt>
                <c:pt idx="3651">
                  <c:v>365.2</c:v>
                </c:pt>
                <c:pt idx="3652">
                  <c:v>365.3</c:v>
                </c:pt>
                <c:pt idx="3653">
                  <c:v>365.4</c:v>
                </c:pt>
                <c:pt idx="3654">
                  <c:v>365.5</c:v>
                </c:pt>
                <c:pt idx="3655">
                  <c:v>365.6</c:v>
                </c:pt>
                <c:pt idx="3656">
                  <c:v>365.7</c:v>
                </c:pt>
                <c:pt idx="3657">
                  <c:v>365.8</c:v>
                </c:pt>
                <c:pt idx="3658">
                  <c:v>365.9</c:v>
                </c:pt>
                <c:pt idx="3659">
                  <c:v>366</c:v>
                </c:pt>
                <c:pt idx="3660">
                  <c:v>366.1</c:v>
                </c:pt>
                <c:pt idx="3661">
                  <c:v>366.2</c:v>
                </c:pt>
                <c:pt idx="3662">
                  <c:v>366.3</c:v>
                </c:pt>
                <c:pt idx="3663">
                  <c:v>366.4</c:v>
                </c:pt>
                <c:pt idx="3664">
                  <c:v>366.5</c:v>
                </c:pt>
                <c:pt idx="3665">
                  <c:v>366.6</c:v>
                </c:pt>
                <c:pt idx="3666">
                  <c:v>366.7</c:v>
                </c:pt>
                <c:pt idx="3667">
                  <c:v>366.8</c:v>
                </c:pt>
                <c:pt idx="3668">
                  <c:v>366.9</c:v>
                </c:pt>
                <c:pt idx="3669">
                  <c:v>367</c:v>
                </c:pt>
                <c:pt idx="3670">
                  <c:v>367.1</c:v>
                </c:pt>
                <c:pt idx="3671">
                  <c:v>367.2</c:v>
                </c:pt>
                <c:pt idx="3672">
                  <c:v>367.3</c:v>
                </c:pt>
                <c:pt idx="3673">
                  <c:v>367.4</c:v>
                </c:pt>
                <c:pt idx="3674">
                  <c:v>367.5</c:v>
                </c:pt>
                <c:pt idx="3675">
                  <c:v>367.6</c:v>
                </c:pt>
                <c:pt idx="3676">
                  <c:v>367.7</c:v>
                </c:pt>
                <c:pt idx="3677">
                  <c:v>367.8</c:v>
                </c:pt>
                <c:pt idx="3678">
                  <c:v>367.9</c:v>
                </c:pt>
                <c:pt idx="3679">
                  <c:v>368</c:v>
                </c:pt>
                <c:pt idx="3680">
                  <c:v>368.1</c:v>
                </c:pt>
                <c:pt idx="3681">
                  <c:v>368.2</c:v>
                </c:pt>
                <c:pt idx="3682">
                  <c:v>368.3</c:v>
                </c:pt>
                <c:pt idx="3683">
                  <c:v>368.4</c:v>
                </c:pt>
                <c:pt idx="3684">
                  <c:v>368.5</c:v>
                </c:pt>
                <c:pt idx="3685">
                  <c:v>368.6</c:v>
                </c:pt>
                <c:pt idx="3686">
                  <c:v>368.7</c:v>
                </c:pt>
                <c:pt idx="3687">
                  <c:v>368.8</c:v>
                </c:pt>
                <c:pt idx="3688">
                  <c:v>368.9</c:v>
                </c:pt>
                <c:pt idx="3689">
                  <c:v>369</c:v>
                </c:pt>
                <c:pt idx="3690">
                  <c:v>369.1</c:v>
                </c:pt>
                <c:pt idx="3691">
                  <c:v>369.2</c:v>
                </c:pt>
                <c:pt idx="3692">
                  <c:v>369.3</c:v>
                </c:pt>
                <c:pt idx="3693">
                  <c:v>369.4</c:v>
                </c:pt>
                <c:pt idx="3694">
                  <c:v>369.5</c:v>
                </c:pt>
                <c:pt idx="3695">
                  <c:v>369.6</c:v>
                </c:pt>
                <c:pt idx="3696">
                  <c:v>369.7</c:v>
                </c:pt>
                <c:pt idx="3697">
                  <c:v>369.8</c:v>
                </c:pt>
                <c:pt idx="3698">
                  <c:v>369.9</c:v>
                </c:pt>
                <c:pt idx="3699">
                  <c:v>370</c:v>
                </c:pt>
                <c:pt idx="3700">
                  <c:v>370.1</c:v>
                </c:pt>
                <c:pt idx="3701">
                  <c:v>370.2</c:v>
                </c:pt>
                <c:pt idx="3702">
                  <c:v>370.3</c:v>
                </c:pt>
                <c:pt idx="3703">
                  <c:v>370.4</c:v>
                </c:pt>
                <c:pt idx="3704">
                  <c:v>370.5</c:v>
                </c:pt>
                <c:pt idx="3705">
                  <c:v>370.6</c:v>
                </c:pt>
                <c:pt idx="3706">
                  <c:v>370.7</c:v>
                </c:pt>
                <c:pt idx="3707">
                  <c:v>370.8</c:v>
                </c:pt>
                <c:pt idx="3708">
                  <c:v>370.9</c:v>
                </c:pt>
                <c:pt idx="3709">
                  <c:v>371</c:v>
                </c:pt>
                <c:pt idx="3710">
                  <c:v>371.1</c:v>
                </c:pt>
                <c:pt idx="3711">
                  <c:v>371.2</c:v>
                </c:pt>
                <c:pt idx="3712">
                  <c:v>371.3</c:v>
                </c:pt>
                <c:pt idx="3713">
                  <c:v>371.4</c:v>
                </c:pt>
                <c:pt idx="3714">
                  <c:v>371.5</c:v>
                </c:pt>
                <c:pt idx="3715">
                  <c:v>371.6</c:v>
                </c:pt>
                <c:pt idx="3716">
                  <c:v>371.7</c:v>
                </c:pt>
                <c:pt idx="3717">
                  <c:v>371.8</c:v>
                </c:pt>
                <c:pt idx="3718">
                  <c:v>371.9</c:v>
                </c:pt>
                <c:pt idx="3719">
                  <c:v>372</c:v>
                </c:pt>
                <c:pt idx="3720">
                  <c:v>372.1</c:v>
                </c:pt>
                <c:pt idx="3721">
                  <c:v>372.2</c:v>
                </c:pt>
                <c:pt idx="3722">
                  <c:v>372.3</c:v>
                </c:pt>
                <c:pt idx="3723">
                  <c:v>372.4</c:v>
                </c:pt>
                <c:pt idx="3724">
                  <c:v>372.5</c:v>
                </c:pt>
                <c:pt idx="3725">
                  <c:v>372.6</c:v>
                </c:pt>
                <c:pt idx="3726">
                  <c:v>372.7</c:v>
                </c:pt>
                <c:pt idx="3727">
                  <c:v>372.8</c:v>
                </c:pt>
                <c:pt idx="3728">
                  <c:v>372.9</c:v>
                </c:pt>
                <c:pt idx="3729">
                  <c:v>373</c:v>
                </c:pt>
                <c:pt idx="3730">
                  <c:v>373.1</c:v>
                </c:pt>
                <c:pt idx="3731">
                  <c:v>373.2</c:v>
                </c:pt>
                <c:pt idx="3732">
                  <c:v>373.3</c:v>
                </c:pt>
                <c:pt idx="3733">
                  <c:v>373.4</c:v>
                </c:pt>
                <c:pt idx="3734">
                  <c:v>373.5</c:v>
                </c:pt>
                <c:pt idx="3735">
                  <c:v>373.6</c:v>
                </c:pt>
                <c:pt idx="3736">
                  <c:v>373.7</c:v>
                </c:pt>
                <c:pt idx="3737">
                  <c:v>373.8</c:v>
                </c:pt>
                <c:pt idx="3738">
                  <c:v>373.9</c:v>
                </c:pt>
                <c:pt idx="3739">
                  <c:v>374</c:v>
                </c:pt>
                <c:pt idx="3740">
                  <c:v>374.1</c:v>
                </c:pt>
                <c:pt idx="3741">
                  <c:v>374.2</c:v>
                </c:pt>
                <c:pt idx="3742">
                  <c:v>374.3</c:v>
                </c:pt>
                <c:pt idx="3743">
                  <c:v>374.4</c:v>
                </c:pt>
                <c:pt idx="3744">
                  <c:v>374.5</c:v>
                </c:pt>
                <c:pt idx="3745">
                  <c:v>374.6</c:v>
                </c:pt>
                <c:pt idx="3746">
                  <c:v>374.7</c:v>
                </c:pt>
                <c:pt idx="3747">
                  <c:v>374.8</c:v>
                </c:pt>
                <c:pt idx="3748">
                  <c:v>374.9</c:v>
                </c:pt>
                <c:pt idx="3749">
                  <c:v>375</c:v>
                </c:pt>
                <c:pt idx="3750">
                  <c:v>375.1</c:v>
                </c:pt>
                <c:pt idx="3751">
                  <c:v>375.2</c:v>
                </c:pt>
                <c:pt idx="3752">
                  <c:v>375.3</c:v>
                </c:pt>
                <c:pt idx="3753">
                  <c:v>375.4</c:v>
                </c:pt>
                <c:pt idx="3754">
                  <c:v>375.5</c:v>
                </c:pt>
                <c:pt idx="3755">
                  <c:v>375.6</c:v>
                </c:pt>
                <c:pt idx="3756">
                  <c:v>375.7</c:v>
                </c:pt>
                <c:pt idx="3757">
                  <c:v>375.8</c:v>
                </c:pt>
                <c:pt idx="3758">
                  <c:v>375.9</c:v>
                </c:pt>
                <c:pt idx="3759">
                  <c:v>376</c:v>
                </c:pt>
                <c:pt idx="3760">
                  <c:v>376.1</c:v>
                </c:pt>
                <c:pt idx="3761">
                  <c:v>376.2</c:v>
                </c:pt>
                <c:pt idx="3762">
                  <c:v>376.3</c:v>
                </c:pt>
                <c:pt idx="3763">
                  <c:v>376.4</c:v>
                </c:pt>
                <c:pt idx="3764">
                  <c:v>376.5</c:v>
                </c:pt>
                <c:pt idx="3765">
                  <c:v>376.6</c:v>
                </c:pt>
                <c:pt idx="3766">
                  <c:v>376.7</c:v>
                </c:pt>
                <c:pt idx="3767">
                  <c:v>376.8</c:v>
                </c:pt>
                <c:pt idx="3768">
                  <c:v>376.9</c:v>
                </c:pt>
                <c:pt idx="3769">
                  <c:v>377</c:v>
                </c:pt>
                <c:pt idx="3770">
                  <c:v>377.1</c:v>
                </c:pt>
                <c:pt idx="3771">
                  <c:v>377.2</c:v>
                </c:pt>
                <c:pt idx="3772">
                  <c:v>377.3</c:v>
                </c:pt>
                <c:pt idx="3773">
                  <c:v>377.4</c:v>
                </c:pt>
                <c:pt idx="3774">
                  <c:v>377.5</c:v>
                </c:pt>
                <c:pt idx="3775">
                  <c:v>377.6</c:v>
                </c:pt>
                <c:pt idx="3776">
                  <c:v>377.7</c:v>
                </c:pt>
                <c:pt idx="3777">
                  <c:v>377.8</c:v>
                </c:pt>
                <c:pt idx="3778">
                  <c:v>377.9</c:v>
                </c:pt>
                <c:pt idx="3779">
                  <c:v>378</c:v>
                </c:pt>
                <c:pt idx="3780">
                  <c:v>378.1</c:v>
                </c:pt>
                <c:pt idx="3781">
                  <c:v>378.2</c:v>
                </c:pt>
                <c:pt idx="3782">
                  <c:v>378.3</c:v>
                </c:pt>
                <c:pt idx="3783">
                  <c:v>378.4</c:v>
                </c:pt>
                <c:pt idx="3784">
                  <c:v>378.5</c:v>
                </c:pt>
                <c:pt idx="3785">
                  <c:v>378.6</c:v>
                </c:pt>
                <c:pt idx="3786">
                  <c:v>378.7</c:v>
                </c:pt>
                <c:pt idx="3787">
                  <c:v>378.8</c:v>
                </c:pt>
                <c:pt idx="3788">
                  <c:v>378.9</c:v>
                </c:pt>
                <c:pt idx="3789">
                  <c:v>379</c:v>
                </c:pt>
                <c:pt idx="3790">
                  <c:v>379.1</c:v>
                </c:pt>
                <c:pt idx="3791">
                  <c:v>379.2</c:v>
                </c:pt>
                <c:pt idx="3792">
                  <c:v>379.3</c:v>
                </c:pt>
                <c:pt idx="3793">
                  <c:v>379.4</c:v>
                </c:pt>
                <c:pt idx="3794">
                  <c:v>379.5</c:v>
                </c:pt>
                <c:pt idx="3795">
                  <c:v>379.6</c:v>
                </c:pt>
                <c:pt idx="3796">
                  <c:v>379.7</c:v>
                </c:pt>
                <c:pt idx="3797">
                  <c:v>379.8</c:v>
                </c:pt>
                <c:pt idx="3798">
                  <c:v>379.9</c:v>
                </c:pt>
                <c:pt idx="3799">
                  <c:v>380</c:v>
                </c:pt>
                <c:pt idx="3800">
                  <c:v>380.1</c:v>
                </c:pt>
                <c:pt idx="3801">
                  <c:v>380.2</c:v>
                </c:pt>
                <c:pt idx="3802">
                  <c:v>380.3</c:v>
                </c:pt>
                <c:pt idx="3803">
                  <c:v>380.4</c:v>
                </c:pt>
                <c:pt idx="3804">
                  <c:v>380.5</c:v>
                </c:pt>
                <c:pt idx="3805">
                  <c:v>380.6</c:v>
                </c:pt>
                <c:pt idx="3806">
                  <c:v>380.7</c:v>
                </c:pt>
                <c:pt idx="3807">
                  <c:v>380.8</c:v>
                </c:pt>
                <c:pt idx="3808">
                  <c:v>380.9</c:v>
                </c:pt>
                <c:pt idx="3809">
                  <c:v>381</c:v>
                </c:pt>
                <c:pt idx="3810">
                  <c:v>381.1</c:v>
                </c:pt>
                <c:pt idx="3811">
                  <c:v>381.2</c:v>
                </c:pt>
                <c:pt idx="3812">
                  <c:v>381.3</c:v>
                </c:pt>
                <c:pt idx="3813">
                  <c:v>381.4</c:v>
                </c:pt>
                <c:pt idx="3814">
                  <c:v>381.5</c:v>
                </c:pt>
                <c:pt idx="3815">
                  <c:v>381.6</c:v>
                </c:pt>
                <c:pt idx="3816">
                  <c:v>381.7</c:v>
                </c:pt>
                <c:pt idx="3817">
                  <c:v>381.8</c:v>
                </c:pt>
                <c:pt idx="3818">
                  <c:v>381.9</c:v>
                </c:pt>
                <c:pt idx="3819">
                  <c:v>382</c:v>
                </c:pt>
                <c:pt idx="3820">
                  <c:v>382.1</c:v>
                </c:pt>
                <c:pt idx="3821">
                  <c:v>382.2</c:v>
                </c:pt>
                <c:pt idx="3822">
                  <c:v>382.3</c:v>
                </c:pt>
                <c:pt idx="3823">
                  <c:v>382.4</c:v>
                </c:pt>
                <c:pt idx="3824">
                  <c:v>382.5</c:v>
                </c:pt>
                <c:pt idx="3825">
                  <c:v>382.6</c:v>
                </c:pt>
                <c:pt idx="3826">
                  <c:v>382.7</c:v>
                </c:pt>
                <c:pt idx="3827">
                  <c:v>382.8</c:v>
                </c:pt>
                <c:pt idx="3828">
                  <c:v>382.9</c:v>
                </c:pt>
                <c:pt idx="3829">
                  <c:v>383</c:v>
                </c:pt>
                <c:pt idx="3830">
                  <c:v>383.1</c:v>
                </c:pt>
                <c:pt idx="3831">
                  <c:v>383.2</c:v>
                </c:pt>
                <c:pt idx="3832">
                  <c:v>383.3</c:v>
                </c:pt>
                <c:pt idx="3833">
                  <c:v>383.4</c:v>
                </c:pt>
                <c:pt idx="3834">
                  <c:v>383.5</c:v>
                </c:pt>
                <c:pt idx="3835">
                  <c:v>383.6</c:v>
                </c:pt>
                <c:pt idx="3836">
                  <c:v>383.7</c:v>
                </c:pt>
                <c:pt idx="3837">
                  <c:v>383.8</c:v>
                </c:pt>
                <c:pt idx="3838">
                  <c:v>383.9</c:v>
                </c:pt>
                <c:pt idx="3839">
                  <c:v>384</c:v>
                </c:pt>
                <c:pt idx="3840">
                  <c:v>384.1</c:v>
                </c:pt>
                <c:pt idx="3841">
                  <c:v>384.2</c:v>
                </c:pt>
                <c:pt idx="3842">
                  <c:v>384.3</c:v>
                </c:pt>
                <c:pt idx="3843">
                  <c:v>384.4</c:v>
                </c:pt>
                <c:pt idx="3844">
                  <c:v>384.5</c:v>
                </c:pt>
                <c:pt idx="3845">
                  <c:v>384.6</c:v>
                </c:pt>
                <c:pt idx="3846">
                  <c:v>384.7</c:v>
                </c:pt>
                <c:pt idx="3847">
                  <c:v>384.8</c:v>
                </c:pt>
                <c:pt idx="3848">
                  <c:v>384.9</c:v>
                </c:pt>
                <c:pt idx="3849">
                  <c:v>385</c:v>
                </c:pt>
                <c:pt idx="3850">
                  <c:v>385.1</c:v>
                </c:pt>
                <c:pt idx="3851">
                  <c:v>385.2</c:v>
                </c:pt>
                <c:pt idx="3852">
                  <c:v>385.3</c:v>
                </c:pt>
                <c:pt idx="3853">
                  <c:v>385.4</c:v>
                </c:pt>
                <c:pt idx="3854">
                  <c:v>385.5</c:v>
                </c:pt>
                <c:pt idx="3855">
                  <c:v>385.6</c:v>
                </c:pt>
                <c:pt idx="3856">
                  <c:v>385.7</c:v>
                </c:pt>
                <c:pt idx="3857">
                  <c:v>385.8</c:v>
                </c:pt>
                <c:pt idx="3858">
                  <c:v>385.9</c:v>
                </c:pt>
                <c:pt idx="3859">
                  <c:v>386</c:v>
                </c:pt>
                <c:pt idx="3860">
                  <c:v>386.1</c:v>
                </c:pt>
                <c:pt idx="3861">
                  <c:v>386.2</c:v>
                </c:pt>
                <c:pt idx="3862">
                  <c:v>386.3</c:v>
                </c:pt>
                <c:pt idx="3863">
                  <c:v>386.4</c:v>
                </c:pt>
                <c:pt idx="3864">
                  <c:v>386.5</c:v>
                </c:pt>
                <c:pt idx="3865">
                  <c:v>386.6</c:v>
                </c:pt>
                <c:pt idx="3866">
                  <c:v>386.7</c:v>
                </c:pt>
                <c:pt idx="3867">
                  <c:v>386.8</c:v>
                </c:pt>
                <c:pt idx="3868">
                  <c:v>386.9</c:v>
                </c:pt>
                <c:pt idx="3869">
                  <c:v>387</c:v>
                </c:pt>
                <c:pt idx="3870">
                  <c:v>387.1</c:v>
                </c:pt>
                <c:pt idx="3871">
                  <c:v>387.2</c:v>
                </c:pt>
                <c:pt idx="3872">
                  <c:v>387.3</c:v>
                </c:pt>
                <c:pt idx="3873">
                  <c:v>387.4</c:v>
                </c:pt>
                <c:pt idx="3874">
                  <c:v>387.5</c:v>
                </c:pt>
                <c:pt idx="3875">
                  <c:v>387.6</c:v>
                </c:pt>
                <c:pt idx="3876">
                  <c:v>387.7</c:v>
                </c:pt>
                <c:pt idx="3877">
                  <c:v>387.8</c:v>
                </c:pt>
                <c:pt idx="3878">
                  <c:v>387.9</c:v>
                </c:pt>
                <c:pt idx="3879">
                  <c:v>388</c:v>
                </c:pt>
                <c:pt idx="3880">
                  <c:v>388.1</c:v>
                </c:pt>
                <c:pt idx="3881">
                  <c:v>388.2</c:v>
                </c:pt>
                <c:pt idx="3882">
                  <c:v>388.3</c:v>
                </c:pt>
                <c:pt idx="3883">
                  <c:v>388.4</c:v>
                </c:pt>
                <c:pt idx="3884">
                  <c:v>388.5</c:v>
                </c:pt>
                <c:pt idx="3885">
                  <c:v>388.6</c:v>
                </c:pt>
                <c:pt idx="3886">
                  <c:v>388.7</c:v>
                </c:pt>
                <c:pt idx="3887">
                  <c:v>388.8</c:v>
                </c:pt>
                <c:pt idx="3888">
                  <c:v>388.9</c:v>
                </c:pt>
                <c:pt idx="3889">
                  <c:v>389</c:v>
                </c:pt>
                <c:pt idx="3890">
                  <c:v>389.1</c:v>
                </c:pt>
                <c:pt idx="3891">
                  <c:v>389.2</c:v>
                </c:pt>
                <c:pt idx="3892">
                  <c:v>389.3</c:v>
                </c:pt>
                <c:pt idx="3893">
                  <c:v>389.4</c:v>
                </c:pt>
                <c:pt idx="3894">
                  <c:v>389.5</c:v>
                </c:pt>
                <c:pt idx="3895">
                  <c:v>389.6</c:v>
                </c:pt>
                <c:pt idx="3896">
                  <c:v>389.7</c:v>
                </c:pt>
                <c:pt idx="3897">
                  <c:v>389.8</c:v>
                </c:pt>
                <c:pt idx="3898">
                  <c:v>389.9</c:v>
                </c:pt>
                <c:pt idx="3899">
                  <c:v>390</c:v>
                </c:pt>
                <c:pt idx="3900">
                  <c:v>390.1</c:v>
                </c:pt>
                <c:pt idx="3901">
                  <c:v>390.2</c:v>
                </c:pt>
                <c:pt idx="3902">
                  <c:v>390.3</c:v>
                </c:pt>
                <c:pt idx="3903">
                  <c:v>390.4</c:v>
                </c:pt>
                <c:pt idx="3904">
                  <c:v>390.5</c:v>
                </c:pt>
                <c:pt idx="3905">
                  <c:v>390.6</c:v>
                </c:pt>
                <c:pt idx="3906">
                  <c:v>390.7</c:v>
                </c:pt>
                <c:pt idx="3907">
                  <c:v>390.8</c:v>
                </c:pt>
                <c:pt idx="3908">
                  <c:v>390.9</c:v>
                </c:pt>
                <c:pt idx="3909">
                  <c:v>391</c:v>
                </c:pt>
                <c:pt idx="3910">
                  <c:v>391.1</c:v>
                </c:pt>
                <c:pt idx="3911">
                  <c:v>391.2</c:v>
                </c:pt>
                <c:pt idx="3912">
                  <c:v>391.3</c:v>
                </c:pt>
                <c:pt idx="3913">
                  <c:v>391.4</c:v>
                </c:pt>
                <c:pt idx="3914">
                  <c:v>391.5</c:v>
                </c:pt>
                <c:pt idx="3915">
                  <c:v>391.6</c:v>
                </c:pt>
                <c:pt idx="3916">
                  <c:v>391.7</c:v>
                </c:pt>
                <c:pt idx="3917">
                  <c:v>391.8</c:v>
                </c:pt>
                <c:pt idx="3918">
                  <c:v>391.9</c:v>
                </c:pt>
                <c:pt idx="3919">
                  <c:v>392</c:v>
                </c:pt>
                <c:pt idx="3920">
                  <c:v>392.1</c:v>
                </c:pt>
                <c:pt idx="3921">
                  <c:v>392.2</c:v>
                </c:pt>
                <c:pt idx="3922">
                  <c:v>392.3</c:v>
                </c:pt>
                <c:pt idx="3923">
                  <c:v>392.4</c:v>
                </c:pt>
                <c:pt idx="3924">
                  <c:v>392.5</c:v>
                </c:pt>
                <c:pt idx="3925">
                  <c:v>392.6</c:v>
                </c:pt>
                <c:pt idx="3926">
                  <c:v>392.7</c:v>
                </c:pt>
                <c:pt idx="3927">
                  <c:v>392.8</c:v>
                </c:pt>
                <c:pt idx="3928">
                  <c:v>392.9</c:v>
                </c:pt>
                <c:pt idx="3929">
                  <c:v>393</c:v>
                </c:pt>
                <c:pt idx="3930">
                  <c:v>393.1</c:v>
                </c:pt>
                <c:pt idx="3931">
                  <c:v>393.2</c:v>
                </c:pt>
                <c:pt idx="3932">
                  <c:v>393.3</c:v>
                </c:pt>
                <c:pt idx="3933">
                  <c:v>393.4</c:v>
                </c:pt>
                <c:pt idx="3934">
                  <c:v>393.5</c:v>
                </c:pt>
                <c:pt idx="3935">
                  <c:v>393.6</c:v>
                </c:pt>
                <c:pt idx="3936">
                  <c:v>393.7</c:v>
                </c:pt>
                <c:pt idx="3937">
                  <c:v>393.8</c:v>
                </c:pt>
                <c:pt idx="3938">
                  <c:v>393.9</c:v>
                </c:pt>
                <c:pt idx="3939">
                  <c:v>394</c:v>
                </c:pt>
                <c:pt idx="3940">
                  <c:v>394.1</c:v>
                </c:pt>
                <c:pt idx="3941">
                  <c:v>394.2</c:v>
                </c:pt>
                <c:pt idx="3942">
                  <c:v>394.3</c:v>
                </c:pt>
                <c:pt idx="3943">
                  <c:v>394.4</c:v>
                </c:pt>
                <c:pt idx="3944">
                  <c:v>394.5</c:v>
                </c:pt>
                <c:pt idx="3945">
                  <c:v>394.6</c:v>
                </c:pt>
                <c:pt idx="3946">
                  <c:v>394.7</c:v>
                </c:pt>
                <c:pt idx="3947">
                  <c:v>394.8</c:v>
                </c:pt>
                <c:pt idx="3948">
                  <c:v>394.9</c:v>
                </c:pt>
                <c:pt idx="3949">
                  <c:v>395</c:v>
                </c:pt>
                <c:pt idx="3950">
                  <c:v>395.1</c:v>
                </c:pt>
                <c:pt idx="3951">
                  <c:v>395.2</c:v>
                </c:pt>
                <c:pt idx="3952">
                  <c:v>395.3</c:v>
                </c:pt>
                <c:pt idx="3953">
                  <c:v>395.4</c:v>
                </c:pt>
                <c:pt idx="3954">
                  <c:v>395.5</c:v>
                </c:pt>
                <c:pt idx="3955">
                  <c:v>395.6</c:v>
                </c:pt>
                <c:pt idx="3956">
                  <c:v>395.7</c:v>
                </c:pt>
                <c:pt idx="3957">
                  <c:v>395.8</c:v>
                </c:pt>
                <c:pt idx="3958">
                  <c:v>395.9</c:v>
                </c:pt>
                <c:pt idx="3959">
                  <c:v>396</c:v>
                </c:pt>
                <c:pt idx="3960">
                  <c:v>396.1</c:v>
                </c:pt>
                <c:pt idx="3961">
                  <c:v>396.2</c:v>
                </c:pt>
                <c:pt idx="3962">
                  <c:v>396.3</c:v>
                </c:pt>
                <c:pt idx="3963">
                  <c:v>396.4</c:v>
                </c:pt>
                <c:pt idx="3964">
                  <c:v>396.5</c:v>
                </c:pt>
                <c:pt idx="3965">
                  <c:v>396.6</c:v>
                </c:pt>
                <c:pt idx="3966">
                  <c:v>396.7</c:v>
                </c:pt>
                <c:pt idx="3967">
                  <c:v>396.8</c:v>
                </c:pt>
                <c:pt idx="3968">
                  <c:v>396.9</c:v>
                </c:pt>
                <c:pt idx="3969">
                  <c:v>397</c:v>
                </c:pt>
                <c:pt idx="3970">
                  <c:v>397.1</c:v>
                </c:pt>
                <c:pt idx="3971">
                  <c:v>397.2</c:v>
                </c:pt>
                <c:pt idx="3972">
                  <c:v>397.3</c:v>
                </c:pt>
                <c:pt idx="3973">
                  <c:v>397.4</c:v>
                </c:pt>
                <c:pt idx="3974">
                  <c:v>397.5</c:v>
                </c:pt>
                <c:pt idx="3975">
                  <c:v>397.6</c:v>
                </c:pt>
                <c:pt idx="3976">
                  <c:v>397.7</c:v>
                </c:pt>
                <c:pt idx="3977">
                  <c:v>397.8</c:v>
                </c:pt>
                <c:pt idx="3978">
                  <c:v>397.9</c:v>
                </c:pt>
                <c:pt idx="3979">
                  <c:v>398</c:v>
                </c:pt>
                <c:pt idx="3980">
                  <c:v>398.1</c:v>
                </c:pt>
                <c:pt idx="3981">
                  <c:v>398.2</c:v>
                </c:pt>
                <c:pt idx="3982">
                  <c:v>398.3</c:v>
                </c:pt>
                <c:pt idx="3983">
                  <c:v>398.4</c:v>
                </c:pt>
                <c:pt idx="3984">
                  <c:v>398.5</c:v>
                </c:pt>
                <c:pt idx="3985">
                  <c:v>398.6</c:v>
                </c:pt>
                <c:pt idx="3986">
                  <c:v>398.7</c:v>
                </c:pt>
                <c:pt idx="3987">
                  <c:v>398.8</c:v>
                </c:pt>
                <c:pt idx="3988">
                  <c:v>398.9</c:v>
                </c:pt>
                <c:pt idx="3989">
                  <c:v>399</c:v>
                </c:pt>
                <c:pt idx="3990">
                  <c:v>399.1</c:v>
                </c:pt>
                <c:pt idx="3991">
                  <c:v>399.2</c:v>
                </c:pt>
                <c:pt idx="3992">
                  <c:v>399.3</c:v>
                </c:pt>
                <c:pt idx="3993">
                  <c:v>399.4</c:v>
                </c:pt>
                <c:pt idx="3994">
                  <c:v>399.5</c:v>
                </c:pt>
                <c:pt idx="3995">
                  <c:v>399.6</c:v>
                </c:pt>
                <c:pt idx="3996">
                  <c:v>399.7</c:v>
                </c:pt>
                <c:pt idx="3997">
                  <c:v>399.8</c:v>
                </c:pt>
                <c:pt idx="3998">
                  <c:v>399.9</c:v>
                </c:pt>
                <c:pt idx="3999">
                  <c:v>400</c:v>
                </c:pt>
                <c:pt idx="4000">
                  <c:v>400.1</c:v>
                </c:pt>
                <c:pt idx="4001">
                  <c:v>400.2</c:v>
                </c:pt>
                <c:pt idx="4002">
                  <c:v>400.3</c:v>
                </c:pt>
                <c:pt idx="4003">
                  <c:v>400.4</c:v>
                </c:pt>
                <c:pt idx="4004">
                  <c:v>400.5</c:v>
                </c:pt>
                <c:pt idx="4005">
                  <c:v>400.6</c:v>
                </c:pt>
                <c:pt idx="4006">
                  <c:v>400.7</c:v>
                </c:pt>
                <c:pt idx="4007">
                  <c:v>400.8</c:v>
                </c:pt>
                <c:pt idx="4008">
                  <c:v>400.9</c:v>
                </c:pt>
                <c:pt idx="4009">
                  <c:v>401</c:v>
                </c:pt>
                <c:pt idx="4010">
                  <c:v>401.1</c:v>
                </c:pt>
                <c:pt idx="4011">
                  <c:v>401.2</c:v>
                </c:pt>
                <c:pt idx="4012">
                  <c:v>401.3</c:v>
                </c:pt>
                <c:pt idx="4013">
                  <c:v>401.4</c:v>
                </c:pt>
                <c:pt idx="4014">
                  <c:v>401.5</c:v>
                </c:pt>
                <c:pt idx="4015">
                  <c:v>401.6</c:v>
                </c:pt>
                <c:pt idx="4016">
                  <c:v>401.7</c:v>
                </c:pt>
                <c:pt idx="4017">
                  <c:v>401.8</c:v>
                </c:pt>
                <c:pt idx="4018">
                  <c:v>401.9</c:v>
                </c:pt>
                <c:pt idx="4019">
                  <c:v>402</c:v>
                </c:pt>
                <c:pt idx="4020">
                  <c:v>402.1</c:v>
                </c:pt>
                <c:pt idx="4021">
                  <c:v>402.2</c:v>
                </c:pt>
                <c:pt idx="4022">
                  <c:v>402.3</c:v>
                </c:pt>
                <c:pt idx="4023">
                  <c:v>402.4</c:v>
                </c:pt>
                <c:pt idx="4024">
                  <c:v>402.5</c:v>
                </c:pt>
                <c:pt idx="4025">
                  <c:v>402.6</c:v>
                </c:pt>
                <c:pt idx="4026">
                  <c:v>402.7</c:v>
                </c:pt>
                <c:pt idx="4027">
                  <c:v>402.8</c:v>
                </c:pt>
                <c:pt idx="4028">
                  <c:v>402.9</c:v>
                </c:pt>
                <c:pt idx="4029">
                  <c:v>403</c:v>
                </c:pt>
                <c:pt idx="4030">
                  <c:v>403.1</c:v>
                </c:pt>
                <c:pt idx="4031">
                  <c:v>403.2</c:v>
                </c:pt>
                <c:pt idx="4032">
                  <c:v>403.3</c:v>
                </c:pt>
                <c:pt idx="4033">
                  <c:v>403.4</c:v>
                </c:pt>
                <c:pt idx="4034">
                  <c:v>403.5</c:v>
                </c:pt>
                <c:pt idx="4035">
                  <c:v>403.6</c:v>
                </c:pt>
                <c:pt idx="4036">
                  <c:v>403.7</c:v>
                </c:pt>
                <c:pt idx="4037">
                  <c:v>403.8</c:v>
                </c:pt>
                <c:pt idx="4038">
                  <c:v>403.9</c:v>
                </c:pt>
                <c:pt idx="4039">
                  <c:v>404</c:v>
                </c:pt>
                <c:pt idx="4040">
                  <c:v>404.1</c:v>
                </c:pt>
                <c:pt idx="4041">
                  <c:v>404.2</c:v>
                </c:pt>
                <c:pt idx="4042">
                  <c:v>404.3</c:v>
                </c:pt>
                <c:pt idx="4043">
                  <c:v>404.4</c:v>
                </c:pt>
                <c:pt idx="4044">
                  <c:v>404.5</c:v>
                </c:pt>
                <c:pt idx="4045">
                  <c:v>404.6</c:v>
                </c:pt>
                <c:pt idx="4046">
                  <c:v>404.7</c:v>
                </c:pt>
                <c:pt idx="4047">
                  <c:v>404.8</c:v>
                </c:pt>
                <c:pt idx="4048">
                  <c:v>404.9</c:v>
                </c:pt>
                <c:pt idx="4049">
                  <c:v>405</c:v>
                </c:pt>
                <c:pt idx="4050">
                  <c:v>405.1</c:v>
                </c:pt>
                <c:pt idx="4051">
                  <c:v>405.2</c:v>
                </c:pt>
                <c:pt idx="4052">
                  <c:v>405.3</c:v>
                </c:pt>
                <c:pt idx="4053">
                  <c:v>405.4</c:v>
                </c:pt>
                <c:pt idx="4054">
                  <c:v>405.5</c:v>
                </c:pt>
                <c:pt idx="4055">
                  <c:v>405.6</c:v>
                </c:pt>
                <c:pt idx="4056">
                  <c:v>405.7</c:v>
                </c:pt>
                <c:pt idx="4057">
                  <c:v>405.8</c:v>
                </c:pt>
                <c:pt idx="4058">
                  <c:v>405.9</c:v>
                </c:pt>
                <c:pt idx="4059">
                  <c:v>406</c:v>
                </c:pt>
                <c:pt idx="4060">
                  <c:v>406.1</c:v>
                </c:pt>
                <c:pt idx="4061">
                  <c:v>406.2</c:v>
                </c:pt>
                <c:pt idx="4062">
                  <c:v>406.3</c:v>
                </c:pt>
                <c:pt idx="4063">
                  <c:v>406.4</c:v>
                </c:pt>
                <c:pt idx="4064">
                  <c:v>406.5</c:v>
                </c:pt>
                <c:pt idx="4065">
                  <c:v>406.6</c:v>
                </c:pt>
                <c:pt idx="4066">
                  <c:v>406.7</c:v>
                </c:pt>
                <c:pt idx="4067">
                  <c:v>406.8</c:v>
                </c:pt>
                <c:pt idx="4068">
                  <c:v>406.9</c:v>
                </c:pt>
                <c:pt idx="4069">
                  <c:v>407</c:v>
                </c:pt>
                <c:pt idx="4070">
                  <c:v>407.1</c:v>
                </c:pt>
                <c:pt idx="4071">
                  <c:v>407.2</c:v>
                </c:pt>
                <c:pt idx="4072">
                  <c:v>407.3</c:v>
                </c:pt>
                <c:pt idx="4073">
                  <c:v>407.4</c:v>
                </c:pt>
                <c:pt idx="4074">
                  <c:v>407.5</c:v>
                </c:pt>
                <c:pt idx="4075">
                  <c:v>407.6</c:v>
                </c:pt>
                <c:pt idx="4076">
                  <c:v>407.7</c:v>
                </c:pt>
                <c:pt idx="4077">
                  <c:v>407.8</c:v>
                </c:pt>
                <c:pt idx="4078">
                  <c:v>407.9</c:v>
                </c:pt>
                <c:pt idx="4079">
                  <c:v>408</c:v>
                </c:pt>
                <c:pt idx="4080">
                  <c:v>408.1</c:v>
                </c:pt>
                <c:pt idx="4081">
                  <c:v>408.2</c:v>
                </c:pt>
                <c:pt idx="4082">
                  <c:v>408.3</c:v>
                </c:pt>
                <c:pt idx="4083">
                  <c:v>408.4</c:v>
                </c:pt>
                <c:pt idx="4084">
                  <c:v>408.5</c:v>
                </c:pt>
                <c:pt idx="4085">
                  <c:v>408.6</c:v>
                </c:pt>
                <c:pt idx="4086">
                  <c:v>408.7</c:v>
                </c:pt>
                <c:pt idx="4087">
                  <c:v>408.8</c:v>
                </c:pt>
                <c:pt idx="4088">
                  <c:v>408.9</c:v>
                </c:pt>
                <c:pt idx="4089">
                  <c:v>409</c:v>
                </c:pt>
                <c:pt idx="4090">
                  <c:v>409.1</c:v>
                </c:pt>
                <c:pt idx="4091">
                  <c:v>409.2</c:v>
                </c:pt>
                <c:pt idx="4092">
                  <c:v>409.3</c:v>
                </c:pt>
                <c:pt idx="4093">
                  <c:v>409.4</c:v>
                </c:pt>
                <c:pt idx="4094">
                  <c:v>409.5</c:v>
                </c:pt>
                <c:pt idx="4095">
                  <c:v>409.6</c:v>
                </c:pt>
                <c:pt idx="4096">
                  <c:v>409.7</c:v>
                </c:pt>
                <c:pt idx="4097">
                  <c:v>409.8</c:v>
                </c:pt>
                <c:pt idx="4098">
                  <c:v>409.9</c:v>
                </c:pt>
                <c:pt idx="4099">
                  <c:v>410</c:v>
                </c:pt>
                <c:pt idx="4100">
                  <c:v>410.1</c:v>
                </c:pt>
                <c:pt idx="4101">
                  <c:v>410.2</c:v>
                </c:pt>
                <c:pt idx="4102">
                  <c:v>410.3</c:v>
                </c:pt>
                <c:pt idx="4103">
                  <c:v>410.4</c:v>
                </c:pt>
                <c:pt idx="4104">
                  <c:v>410.5</c:v>
                </c:pt>
                <c:pt idx="4105">
                  <c:v>410.6</c:v>
                </c:pt>
                <c:pt idx="4106">
                  <c:v>410.7</c:v>
                </c:pt>
                <c:pt idx="4107">
                  <c:v>410.8</c:v>
                </c:pt>
                <c:pt idx="4108">
                  <c:v>410.9</c:v>
                </c:pt>
                <c:pt idx="4109">
                  <c:v>411</c:v>
                </c:pt>
                <c:pt idx="4110">
                  <c:v>411.1</c:v>
                </c:pt>
                <c:pt idx="4111">
                  <c:v>411.2</c:v>
                </c:pt>
                <c:pt idx="4112">
                  <c:v>411.3</c:v>
                </c:pt>
                <c:pt idx="4113">
                  <c:v>411.4</c:v>
                </c:pt>
                <c:pt idx="4114">
                  <c:v>411.5</c:v>
                </c:pt>
                <c:pt idx="4115">
                  <c:v>411.6</c:v>
                </c:pt>
                <c:pt idx="4116">
                  <c:v>411.7</c:v>
                </c:pt>
                <c:pt idx="4117">
                  <c:v>411.8</c:v>
                </c:pt>
                <c:pt idx="4118">
                  <c:v>411.9</c:v>
                </c:pt>
                <c:pt idx="4119">
                  <c:v>412</c:v>
                </c:pt>
                <c:pt idx="4120">
                  <c:v>412.1</c:v>
                </c:pt>
                <c:pt idx="4121">
                  <c:v>412.2</c:v>
                </c:pt>
                <c:pt idx="4122">
                  <c:v>412.3</c:v>
                </c:pt>
                <c:pt idx="4123">
                  <c:v>412.4</c:v>
                </c:pt>
                <c:pt idx="4124">
                  <c:v>412.5</c:v>
                </c:pt>
                <c:pt idx="4125">
                  <c:v>412.6</c:v>
                </c:pt>
                <c:pt idx="4126">
                  <c:v>412.7</c:v>
                </c:pt>
                <c:pt idx="4127">
                  <c:v>412.8</c:v>
                </c:pt>
                <c:pt idx="4128">
                  <c:v>412.9</c:v>
                </c:pt>
                <c:pt idx="4129">
                  <c:v>413</c:v>
                </c:pt>
                <c:pt idx="4130">
                  <c:v>413.1</c:v>
                </c:pt>
                <c:pt idx="4131">
                  <c:v>413.2</c:v>
                </c:pt>
                <c:pt idx="4132">
                  <c:v>413.3</c:v>
                </c:pt>
                <c:pt idx="4133">
                  <c:v>413.4</c:v>
                </c:pt>
                <c:pt idx="4134">
                  <c:v>413.5</c:v>
                </c:pt>
                <c:pt idx="4135">
                  <c:v>413.6</c:v>
                </c:pt>
                <c:pt idx="4136">
                  <c:v>413.7</c:v>
                </c:pt>
                <c:pt idx="4137">
                  <c:v>413.8</c:v>
                </c:pt>
                <c:pt idx="4138">
                  <c:v>413.9</c:v>
                </c:pt>
                <c:pt idx="4139">
                  <c:v>414</c:v>
                </c:pt>
                <c:pt idx="4140">
                  <c:v>414.1</c:v>
                </c:pt>
                <c:pt idx="4141">
                  <c:v>414.2</c:v>
                </c:pt>
                <c:pt idx="4142">
                  <c:v>414.3</c:v>
                </c:pt>
                <c:pt idx="4143">
                  <c:v>414.4</c:v>
                </c:pt>
                <c:pt idx="4144">
                  <c:v>414.5</c:v>
                </c:pt>
                <c:pt idx="4145">
                  <c:v>414.6</c:v>
                </c:pt>
                <c:pt idx="4146">
                  <c:v>414.7</c:v>
                </c:pt>
                <c:pt idx="4147">
                  <c:v>414.8</c:v>
                </c:pt>
                <c:pt idx="4148">
                  <c:v>414.9</c:v>
                </c:pt>
                <c:pt idx="4149">
                  <c:v>415</c:v>
                </c:pt>
                <c:pt idx="4150">
                  <c:v>415.1</c:v>
                </c:pt>
                <c:pt idx="4151">
                  <c:v>415.2</c:v>
                </c:pt>
                <c:pt idx="4152">
                  <c:v>415.3</c:v>
                </c:pt>
                <c:pt idx="4153">
                  <c:v>415.4</c:v>
                </c:pt>
                <c:pt idx="4154">
                  <c:v>415.5</c:v>
                </c:pt>
                <c:pt idx="4155">
                  <c:v>415.6</c:v>
                </c:pt>
                <c:pt idx="4156">
                  <c:v>415.7</c:v>
                </c:pt>
                <c:pt idx="4157">
                  <c:v>415.8</c:v>
                </c:pt>
                <c:pt idx="4158">
                  <c:v>415.9</c:v>
                </c:pt>
                <c:pt idx="4159">
                  <c:v>416</c:v>
                </c:pt>
                <c:pt idx="4160">
                  <c:v>416.1</c:v>
                </c:pt>
                <c:pt idx="4161">
                  <c:v>416.2</c:v>
                </c:pt>
                <c:pt idx="4162">
                  <c:v>416.3</c:v>
                </c:pt>
                <c:pt idx="4163">
                  <c:v>416.4</c:v>
                </c:pt>
                <c:pt idx="4164">
                  <c:v>416.5</c:v>
                </c:pt>
                <c:pt idx="4165">
                  <c:v>416.6</c:v>
                </c:pt>
                <c:pt idx="4166">
                  <c:v>416.7</c:v>
                </c:pt>
                <c:pt idx="4167">
                  <c:v>416.8</c:v>
                </c:pt>
                <c:pt idx="4168">
                  <c:v>416.9</c:v>
                </c:pt>
                <c:pt idx="4169">
                  <c:v>417</c:v>
                </c:pt>
                <c:pt idx="4170">
                  <c:v>417.1</c:v>
                </c:pt>
                <c:pt idx="4171">
                  <c:v>417.2</c:v>
                </c:pt>
                <c:pt idx="4172">
                  <c:v>417.3</c:v>
                </c:pt>
                <c:pt idx="4173">
                  <c:v>417.4</c:v>
                </c:pt>
                <c:pt idx="4174">
                  <c:v>417.5</c:v>
                </c:pt>
                <c:pt idx="4175">
                  <c:v>417.6</c:v>
                </c:pt>
                <c:pt idx="4176">
                  <c:v>417.7</c:v>
                </c:pt>
                <c:pt idx="4177">
                  <c:v>417.8</c:v>
                </c:pt>
                <c:pt idx="4178">
                  <c:v>417.9</c:v>
                </c:pt>
                <c:pt idx="4179">
                  <c:v>418</c:v>
                </c:pt>
                <c:pt idx="4180">
                  <c:v>418.1</c:v>
                </c:pt>
                <c:pt idx="4181">
                  <c:v>418.2</c:v>
                </c:pt>
                <c:pt idx="4182">
                  <c:v>418.3</c:v>
                </c:pt>
                <c:pt idx="4183">
                  <c:v>418.4</c:v>
                </c:pt>
                <c:pt idx="4184">
                  <c:v>418.5</c:v>
                </c:pt>
                <c:pt idx="4185">
                  <c:v>418.6</c:v>
                </c:pt>
                <c:pt idx="4186">
                  <c:v>418.7</c:v>
                </c:pt>
                <c:pt idx="4187">
                  <c:v>418.8</c:v>
                </c:pt>
                <c:pt idx="4188">
                  <c:v>418.9</c:v>
                </c:pt>
                <c:pt idx="4189">
                  <c:v>419</c:v>
                </c:pt>
                <c:pt idx="4190">
                  <c:v>419.1</c:v>
                </c:pt>
                <c:pt idx="4191">
                  <c:v>419.2</c:v>
                </c:pt>
                <c:pt idx="4192">
                  <c:v>419.3</c:v>
                </c:pt>
                <c:pt idx="4193">
                  <c:v>419.4</c:v>
                </c:pt>
                <c:pt idx="4194">
                  <c:v>419.5</c:v>
                </c:pt>
                <c:pt idx="4195">
                  <c:v>419.6</c:v>
                </c:pt>
                <c:pt idx="4196">
                  <c:v>419.7</c:v>
                </c:pt>
                <c:pt idx="4197">
                  <c:v>419.8</c:v>
                </c:pt>
                <c:pt idx="4198">
                  <c:v>419.9</c:v>
                </c:pt>
                <c:pt idx="4199">
                  <c:v>420</c:v>
                </c:pt>
                <c:pt idx="4200">
                  <c:v>420.1</c:v>
                </c:pt>
                <c:pt idx="4201">
                  <c:v>420.2</c:v>
                </c:pt>
                <c:pt idx="4202">
                  <c:v>420.3</c:v>
                </c:pt>
                <c:pt idx="4203">
                  <c:v>420.4</c:v>
                </c:pt>
                <c:pt idx="4204">
                  <c:v>420.5</c:v>
                </c:pt>
                <c:pt idx="4205">
                  <c:v>420.6</c:v>
                </c:pt>
                <c:pt idx="4206">
                  <c:v>420.7</c:v>
                </c:pt>
                <c:pt idx="4207">
                  <c:v>420.8</c:v>
                </c:pt>
                <c:pt idx="4208">
                  <c:v>420.9</c:v>
                </c:pt>
                <c:pt idx="4209">
                  <c:v>421</c:v>
                </c:pt>
                <c:pt idx="4210">
                  <c:v>421.1</c:v>
                </c:pt>
                <c:pt idx="4211">
                  <c:v>421.2</c:v>
                </c:pt>
                <c:pt idx="4212">
                  <c:v>421.3</c:v>
                </c:pt>
                <c:pt idx="4213">
                  <c:v>421.4</c:v>
                </c:pt>
                <c:pt idx="4214">
                  <c:v>421.5</c:v>
                </c:pt>
                <c:pt idx="4215">
                  <c:v>421.6</c:v>
                </c:pt>
                <c:pt idx="4216">
                  <c:v>421.7</c:v>
                </c:pt>
                <c:pt idx="4217">
                  <c:v>421.8</c:v>
                </c:pt>
                <c:pt idx="4218">
                  <c:v>421.9</c:v>
                </c:pt>
                <c:pt idx="4219">
                  <c:v>422</c:v>
                </c:pt>
                <c:pt idx="4220">
                  <c:v>422.1</c:v>
                </c:pt>
                <c:pt idx="4221">
                  <c:v>422.2</c:v>
                </c:pt>
                <c:pt idx="4222">
                  <c:v>422.3</c:v>
                </c:pt>
                <c:pt idx="4223">
                  <c:v>422.4</c:v>
                </c:pt>
                <c:pt idx="4224">
                  <c:v>422.5</c:v>
                </c:pt>
                <c:pt idx="4225">
                  <c:v>422.6</c:v>
                </c:pt>
                <c:pt idx="4226">
                  <c:v>422.7</c:v>
                </c:pt>
                <c:pt idx="4227">
                  <c:v>422.8</c:v>
                </c:pt>
                <c:pt idx="4228">
                  <c:v>422.9</c:v>
                </c:pt>
                <c:pt idx="4229">
                  <c:v>423</c:v>
                </c:pt>
                <c:pt idx="4230">
                  <c:v>423.1</c:v>
                </c:pt>
                <c:pt idx="4231">
                  <c:v>423.2</c:v>
                </c:pt>
                <c:pt idx="4232">
                  <c:v>423.3</c:v>
                </c:pt>
                <c:pt idx="4233">
                  <c:v>423.4</c:v>
                </c:pt>
                <c:pt idx="4234">
                  <c:v>423.5</c:v>
                </c:pt>
                <c:pt idx="4235">
                  <c:v>423.6</c:v>
                </c:pt>
                <c:pt idx="4236">
                  <c:v>423.7</c:v>
                </c:pt>
                <c:pt idx="4237">
                  <c:v>423.8</c:v>
                </c:pt>
                <c:pt idx="4238">
                  <c:v>423.9</c:v>
                </c:pt>
                <c:pt idx="4239">
                  <c:v>424</c:v>
                </c:pt>
                <c:pt idx="4240">
                  <c:v>424.1</c:v>
                </c:pt>
                <c:pt idx="4241">
                  <c:v>424.2</c:v>
                </c:pt>
                <c:pt idx="4242">
                  <c:v>424.3</c:v>
                </c:pt>
                <c:pt idx="4243">
                  <c:v>424.4</c:v>
                </c:pt>
                <c:pt idx="4244">
                  <c:v>424.5</c:v>
                </c:pt>
                <c:pt idx="4245">
                  <c:v>424.6</c:v>
                </c:pt>
                <c:pt idx="4246">
                  <c:v>424.7</c:v>
                </c:pt>
                <c:pt idx="4247">
                  <c:v>424.8</c:v>
                </c:pt>
                <c:pt idx="4248">
                  <c:v>424.9</c:v>
                </c:pt>
                <c:pt idx="4249">
                  <c:v>425</c:v>
                </c:pt>
                <c:pt idx="4250">
                  <c:v>425.1</c:v>
                </c:pt>
                <c:pt idx="4251">
                  <c:v>425.2</c:v>
                </c:pt>
                <c:pt idx="4252">
                  <c:v>425.3</c:v>
                </c:pt>
                <c:pt idx="4253">
                  <c:v>425.4</c:v>
                </c:pt>
                <c:pt idx="4254">
                  <c:v>425.5</c:v>
                </c:pt>
                <c:pt idx="4255">
                  <c:v>425.6</c:v>
                </c:pt>
                <c:pt idx="4256">
                  <c:v>425.7</c:v>
                </c:pt>
                <c:pt idx="4257">
                  <c:v>425.8</c:v>
                </c:pt>
                <c:pt idx="4258">
                  <c:v>425.9</c:v>
                </c:pt>
                <c:pt idx="4259">
                  <c:v>426</c:v>
                </c:pt>
                <c:pt idx="4260">
                  <c:v>426.1</c:v>
                </c:pt>
                <c:pt idx="4261">
                  <c:v>426.2</c:v>
                </c:pt>
                <c:pt idx="4262">
                  <c:v>426.3</c:v>
                </c:pt>
                <c:pt idx="4263">
                  <c:v>426.4</c:v>
                </c:pt>
                <c:pt idx="4264">
                  <c:v>426.5</c:v>
                </c:pt>
                <c:pt idx="4265">
                  <c:v>426.6</c:v>
                </c:pt>
                <c:pt idx="4266">
                  <c:v>426.7</c:v>
                </c:pt>
                <c:pt idx="4267">
                  <c:v>426.8</c:v>
                </c:pt>
                <c:pt idx="4268">
                  <c:v>426.9</c:v>
                </c:pt>
                <c:pt idx="4269">
                  <c:v>427</c:v>
                </c:pt>
                <c:pt idx="4270">
                  <c:v>427.1</c:v>
                </c:pt>
                <c:pt idx="4271">
                  <c:v>427.2</c:v>
                </c:pt>
                <c:pt idx="4272">
                  <c:v>427.3</c:v>
                </c:pt>
                <c:pt idx="4273">
                  <c:v>427.4</c:v>
                </c:pt>
                <c:pt idx="4274">
                  <c:v>427.5</c:v>
                </c:pt>
                <c:pt idx="4275">
                  <c:v>427.6</c:v>
                </c:pt>
                <c:pt idx="4276">
                  <c:v>427.7</c:v>
                </c:pt>
                <c:pt idx="4277">
                  <c:v>427.8</c:v>
                </c:pt>
                <c:pt idx="4278">
                  <c:v>427.9</c:v>
                </c:pt>
                <c:pt idx="4279">
                  <c:v>428</c:v>
                </c:pt>
                <c:pt idx="4280">
                  <c:v>428.1</c:v>
                </c:pt>
                <c:pt idx="4281">
                  <c:v>428.2</c:v>
                </c:pt>
                <c:pt idx="4282">
                  <c:v>428.3</c:v>
                </c:pt>
                <c:pt idx="4283">
                  <c:v>428.4</c:v>
                </c:pt>
                <c:pt idx="4284">
                  <c:v>428.5</c:v>
                </c:pt>
                <c:pt idx="4285">
                  <c:v>428.6</c:v>
                </c:pt>
                <c:pt idx="4286">
                  <c:v>428.7</c:v>
                </c:pt>
                <c:pt idx="4287">
                  <c:v>428.8</c:v>
                </c:pt>
                <c:pt idx="4288">
                  <c:v>428.9</c:v>
                </c:pt>
                <c:pt idx="4289">
                  <c:v>429</c:v>
                </c:pt>
                <c:pt idx="4290">
                  <c:v>429.1</c:v>
                </c:pt>
                <c:pt idx="4291">
                  <c:v>429.2</c:v>
                </c:pt>
                <c:pt idx="4292">
                  <c:v>429.3</c:v>
                </c:pt>
                <c:pt idx="4293">
                  <c:v>429.4</c:v>
                </c:pt>
                <c:pt idx="4294">
                  <c:v>429.5</c:v>
                </c:pt>
                <c:pt idx="4295">
                  <c:v>429.6</c:v>
                </c:pt>
                <c:pt idx="4296">
                  <c:v>429.7</c:v>
                </c:pt>
                <c:pt idx="4297">
                  <c:v>429.8</c:v>
                </c:pt>
                <c:pt idx="4298">
                  <c:v>429.9</c:v>
                </c:pt>
                <c:pt idx="4299">
                  <c:v>430</c:v>
                </c:pt>
                <c:pt idx="4300">
                  <c:v>430.1</c:v>
                </c:pt>
                <c:pt idx="4301">
                  <c:v>430.2</c:v>
                </c:pt>
                <c:pt idx="4302">
                  <c:v>430.3</c:v>
                </c:pt>
                <c:pt idx="4303">
                  <c:v>430.4</c:v>
                </c:pt>
                <c:pt idx="4304">
                  <c:v>430.5</c:v>
                </c:pt>
                <c:pt idx="4305">
                  <c:v>430.6</c:v>
                </c:pt>
                <c:pt idx="4306">
                  <c:v>430.7</c:v>
                </c:pt>
                <c:pt idx="4307">
                  <c:v>430.8</c:v>
                </c:pt>
                <c:pt idx="4308">
                  <c:v>430.9</c:v>
                </c:pt>
                <c:pt idx="4309">
                  <c:v>431</c:v>
                </c:pt>
                <c:pt idx="4310">
                  <c:v>431.1</c:v>
                </c:pt>
                <c:pt idx="4311">
                  <c:v>431.2</c:v>
                </c:pt>
                <c:pt idx="4312">
                  <c:v>431.3</c:v>
                </c:pt>
                <c:pt idx="4313">
                  <c:v>431.4</c:v>
                </c:pt>
                <c:pt idx="4314">
                  <c:v>431.5</c:v>
                </c:pt>
                <c:pt idx="4315">
                  <c:v>431.6</c:v>
                </c:pt>
                <c:pt idx="4316">
                  <c:v>431.7</c:v>
                </c:pt>
                <c:pt idx="4317">
                  <c:v>431.8</c:v>
                </c:pt>
                <c:pt idx="4318">
                  <c:v>431.9</c:v>
                </c:pt>
                <c:pt idx="4319">
                  <c:v>432</c:v>
                </c:pt>
                <c:pt idx="4320">
                  <c:v>432.1</c:v>
                </c:pt>
                <c:pt idx="4321">
                  <c:v>432.2</c:v>
                </c:pt>
                <c:pt idx="4322">
                  <c:v>432.3</c:v>
                </c:pt>
                <c:pt idx="4323">
                  <c:v>432.4</c:v>
                </c:pt>
                <c:pt idx="4324">
                  <c:v>432.5</c:v>
                </c:pt>
                <c:pt idx="4325">
                  <c:v>432.6</c:v>
                </c:pt>
                <c:pt idx="4326">
                  <c:v>432.7</c:v>
                </c:pt>
                <c:pt idx="4327">
                  <c:v>432.8</c:v>
                </c:pt>
                <c:pt idx="4328">
                  <c:v>432.9</c:v>
                </c:pt>
                <c:pt idx="4329">
                  <c:v>433</c:v>
                </c:pt>
                <c:pt idx="4330">
                  <c:v>433.1</c:v>
                </c:pt>
                <c:pt idx="4331">
                  <c:v>433.2</c:v>
                </c:pt>
                <c:pt idx="4332">
                  <c:v>433.3</c:v>
                </c:pt>
                <c:pt idx="4333">
                  <c:v>433.4</c:v>
                </c:pt>
                <c:pt idx="4334">
                  <c:v>433.5</c:v>
                </c:pt>
                <c:pt idx="4335">
                  <c:v>433.6</c:v>
                </c:pt>
                <c:pt idx="4336">
                  <c:v>433.7</c:v>
                </c:pt>
                <c:pt idx="4337">
                  <c:v>433.8</c:v>
                </c:pt>
                <c:pt idx="4338">
                  <c:v>433.9</c:v>
                </c:pt>
                <c:pt idx="4339">
                  <c:v>434</c:v>
                </c:pt>
                <c:pt idx="4340">
                  <c:v>434.1</c:v>
                </c:pt>
                <c:pt idx="4341">
                  <c:v>434.2</c:v>
                </c:pt>
                <c:pt idx="4342">
                  <c:v>434.3</c:v>
                </c:pt>
                <c:pt idx="4343">
                  <c:v>434.4</c:v>
                </c:pt>
                <c:pt idx="4344">
                  <c:v>434.5</c:v>
                </c:pt>
                <c:pt idx="4345">
                  <c:v>434.6</c:v>
                </c:pt>
                <c:pt idx="4346">
                  <c:v>434.7</c:v>
                </c:pt>
                <c:pt idx="4347">
                  <c:v>434.8</c:v>
                </c:pt>
                <c:pt idx="4348">
                  <c:v>434.9</c:v>
                </c:pt>
                <c:pt idx="4349">
                  <c:v>435</c:v>
                </c:pt>
                <c:pt idx="4350">
                  <c:v>435.1</c:v>
                </c:pt>
                <c:pt idx="4351">
                  <c:v>435.2</c:v>
                </c:pt>
                <c:pt idx="4352">
                  <c:v>435.3</c:v>
                </c:pt>
                <c:pt idx="4353">
                  <c:v>435.4</c:v>
                </c:pt>
                <c:pt idx="4354">
                  <c:v>435.5</c:v>
                </c:pt>
                <c:pt idx="4355">
                  <c:v>435.6</c:v>
                </c:pt>
                <c:pt idx="4356">
                  <c:v>435.7</c:v>
                </c:pt>
                <c:pt idx="4357">
                  <c:v>435.8</c:v>
                </c:pt>
                <c:pt idx="4358">
                  <c:v>435.9</c:v>
                </c:pt>
                <c:pt idx="4359">
                  <c:v>436</c:v>
                </c:pt>
                <c:pt idx="4360">
                  <c:v>436.1</c:v>
                </c:pt>
                <c:pt idx="4361">
                  <c:v>436.2</c:v>
                </c:pt>
                <c:pt idx="4362">
                  <c:v>436.3</c:v>
                </c:pt>
                <c:pt idx="4363">
                  <c:v>436.4</c:v>
                </c:pt>
                <c:pt idx="4364">
                  <c:v>436.5</c:v>
                </c:pt>
                <c:pt idx="4365">
                  <c:v>436.6</c:v>
                </c:pt>
                <c:pt idx="4366">
                  <c:v>436.7</c:v>
                </c:pt>
                <c:pt idx="4367">
                  <c:v>436.8</c:v>
                </c:pt>
                <c:pt idx="4368">
                  <c:v>436.9</c:v>
                </c:pt>
                <c:pt idx="4369">
                  <c:v>437</c:v>
                </c:pt>
                <c:pt idx="4370">
                  <c:v>437.1</c:v>
                </c:pt>
                <c:pt idx="4371">
                  <c:v>437.2</c:v>
                </c:pt>
                <c:pt idx="4372">
                  <c:v>437.3</c:v>
                </c:pt>
                <c:pt idx="4373">
                  <c:v>437.4</c:v>
                </c:pt>
                <c:pt idx="4374">
                  <c:v>437.5</c:v>
                </c:pt>
                <c:pt idx="4375">
                  <c:v>437.6</c:v>
                </c:pt>
                <c:pt idx="4376">
                  <c:v>437.7</c:v>
                </c:pt>
                <c:pt idx="4377">
                  <c:v>437.8</c:v>
                </c:pt>
                <c:pt idx="4378">
                  <c:v>437.9</c:v>
                </c:pt>
                <c:pt idx="4379">
                  <c:v>438</c:v>
                </c:pt>
                <c:pt idx="4380">
                  <c:v>438.1</c:v>
                </c:pt>
                <c:pt idx="4381">
                  <c:v>438.2</c:v>
                </c:pt>
                <c:pt idx="4382">
                  <c:v>438.3</c:v>
                </c:pt>
                <c:pt idx="4383">
                  <c:v>438.4</c:v>
                </c:pt>
                <c:pt idx="4384">
                  <c:v>438.5</c:v>
                </c:pt>
                <c:pt idx="4385">
                  <c:v>438.6</c:v>
                </c:pt>
                <c:pt idx="4386">
                  <c:v>438.7</c:v>
                </c:pt>
                <c:pt idx="4387">
                  <c:v>438.8</c:v>
                </c:pt>
                <c:pt idx="4388">
                  <c:v>438.9</c:v>
                </c:pt>
                <c:pt idx="4389">
                  <c:v>439</c:v>
                </c:pt>
                <c:pt idx="4390">
                  <c:v>439.1</c:v>
                </c:pt>
                <c:pt idx="4391">
                  <c:v>439.2</c:v>
                </c:pt>
                <c:pt idx="4392">
                  <c:v>439.3</c:v>
                </c:pt>
                <c:pt idx="4393">
                  <c:v>439.4</c:v>
                </c:pt>
                <c:pt idx="4394">
                  <c:v>439.5</c:v>
                </c:pt>
                <c:pt idx="4395">
                  <c:v>439.6</c:v>
                </c:pt>
                <c:pt idx="4396">
                  <c:v>439.7</c:v>
                </c:pt>
                <c:pt idx="4397">
                  <c:v>439.8</c:v>
                </c:pt>
                <c:pt idx="4398">
                  <c:v>439.9</c:v>
                </c:pt>
                <c:pt idx="4399">
                  <c:v>440</c:v>
                </c:pt>
                <c:pt idx="4400">
                  <c:v>440.1</c:v>
                </c:pt>
                <c:pt idx="4401">
                  <c:v>440.2</c:v>
                </c:pt>
                <c:pt idx="4402">
                  <c:v>440.3</c:v>
                </c:pt>
                <c:pt idx="4403">
                  <c:v>440.4</c:v>
                </c:pt>
                <c:pt idx="4404">
                  <c:v>440.5</c:v>
                </c:pt>
                <c:pt idx="4405">
                  <c:v>440.6</c:v>
                </c:pt>
                <c:pt idx="4406">
                  <c:v>440.7</c:v>
                </c:pt>
                <c:pt idx="4407">
                  <c:v>440.8</c:v>
                </c:pt>
                <c:pt idx="4408">
                  <c:v>440.9</c:v>
                </c:pt>
                <c:pt idx="4409">
                  <c:v>441</c:v>
                </c:pt>
                <c:pt idx="4410">
                  <c:v>441.1</c:v>
                </c:pt>
                <c:pt idx="4411">
                  <c:v>441.2</c:v>
                </c:pt>
                <c:pt idx="4412">
                  <c:v>441.3</c:v>
                </c:pt>
                <c:pt idx="4413">
                  <c:v>441.4</c:v>
                </c:pt>
                <c:pt idx="4414">
                  <c:v>441.5</c:v>
                </c:pt>
                <c:pt idx="4415">
                  <c:v>441.6</c:v>
                </c:pt>
                <c:pt idx="4416">
                  <c:v>441.7</c:v>
                </c:pt>
                <c:pt idx="4417">
                  <c:v>441.8</c:v>
                </c:pt>
                <c:pt idx="4418">
                  <c:v>441.9</c:v>
                </c:pt>
                <c:pt idx="4419">
                  <c:v>442</c:v>
                </c:pt>
                <c:pt idx="4420">
                  <c:v>442.1</c:v>
                </c:pt>
                <c:pt idx="4421">
                  <c:v>442.2</c:v>
                </c:pt>
                <c:pt idx="4422">
                  <c:v>442.3</c:v>
                </c:pt>
                <c:pt idx="4423">
                  <c:v>442.4</c:v>
                </c:pt>
                <c:pt idx="4424">
                  <c:v>442.5</c:v>
                </c:pt>
                <c:pt idx="4425">
                  <c:v>442.6</c:v>
                </c:pt>
                <c:pt idx="4426">
                  <c:v>442.7</c:v>
                </c:pt>
                <c:pt idx="4427">
                  <c:v>442.8</c:v>
                </c:pt>
                <c:pt idx="4428">
                  <c:v>442.9</c:v>
                </c:pt>
                <c:pt idx="4429">
                  <c:v>443</c:v>
                </c:pt>
                <c:pt idx="4430">
                  <c:v>443.1</c:v>
                </c:pt>
                <c:pt idx="4431">
                  <c:v>443.2</c:v>
                </c:pt>
                <c:pt idx="4432">
                  <c:v>443.3</c:v>
                </c:pt>
                <c:pt idx="4433">
                  <c:v>443.4</c:v>
                </c:pt>
                <c:pt idx="4434">
                  <c:v>443.5</c:v>
                </c:pt>
                <c:pt idx="4435">
                  <c:v>443.6</c:v>
                </c:pt>
                <c:pt idx="4436">
                  <c:v>443.7</c:v>
                </c:pt>
                <c:pt idx="4437">
                  <c:v>443.8</c:v>
                </c:pt>
                <c:pt idx="4438">
                  <c:v>443.9</c:v>
                </c:pt>
                <c:pt idx="4439">
                  <c:v>444</c:v>
                </c:pt>
                <c:pt idx="4440">
                  <c:v>444.1</c:v>
                </c:pt>
                <c:pt idx="4441">
                  <c:v>444.2</c:v>
                </c:pt>
                <c:pt idx="4442">
                  <c:v>444.3</c:v>
                </c:pt>
                <c:pt idx="4443">
                  <c:v>444.4</c:v>
                </c:pt>
                <c:pt idx="4444">
                  <c:v>444.5</c:v>
                </c:pt>
                <c:pt idx="4445">
                  <c:v>444.6</c:v>
                </c:pt>
                <c:pt idx="4446">
                  <c:v>444.7</c:v>
                </c:pt>
                <c:pt idx="4447">
                  <c:v>444.8</c:v>
                </c:pt>
                <c:pt idx="4448">
                  <c:v>444.9</c:v>
                </c:pt>
                <c:pt idx="4449">
                  <c:v>445</c:v>
                </c:pt>
                <c:pt idx="4450">
                  <c:v>445.1</c:v>
                </c:pt>
                <c:pt idx="4451">
                  <c:v>445.2</c:v>
                </c:pt>
                <c:pt idx="4452">
                  <c:v>445.3</c:v>
                </c:pt>
                <c:pt idx="4453">
                  <c:v>445.4</c:v>
                </c:pt>
                <c:pt idx="4454">
                  <c:v>445.5</c:v>
                </c:pt>
                <c:pt idx="4455">
                  <c:v>445.6</c:v>
                </c:pt>
                <c:pt idx="4456">
                  <c:v>445.7</c:v>
                </c:pt>
                <c:pt idx="4457">
                  <c:v>445.8</c:v>
                </c:pt>
                <c:pt idx="4458">
                  <c:v>445.9</c:v>
                </c:pt>
                <c:pt idx="4459">
                  <c:v>446</c:v>
                </c:pt>
                <c:pt idx="4460">
                  <c:v>446.1</c:v>
                </c:pt>
                <c:pt idx="4461">
                  <c:v>446.2</c:v>
                </c:pt>
                <c:pt idx="4462">
                  <c:v>446.3</c:v>
                </c:pt>
                <c:pt idx="4463">
                  <c:v>446.4</c:v>
                </c:pt>
                <c:pt idx="4464">
                  <c:v>446.5</c:v>
                </c:pt>
                <c:pt idx="4465">
                  <c:v>446.6</c:v>
                </c:pt>
                <c:pt idx="4466">
                  <c:v>446.7</c:v>
                </c:pt>
                <c:pt idx="4467">
                  <c:v>446.8</c:v>
                </c:pt>
                <c:pt idx="4468">
                  <c:v>446.9</c:v>
                </c:pt>
                <c:pt idx="4469">
                  <c:v>447</c:v>
                </c:pt>
                <c:pt idx="4470">
                  <c:v>447.1</c:v>
                </c:pt>
                <c:pt idx="4471">
                  <c:v>447.2</c:v>
                </c:pt>
                <c:pt idx="4472">
                  <c:v>447.3</c:v>
                </c:pt>
                <c:pt idx="4473">
                  <c:v>447.4</c:v>
                </c:pt>
                <c:pt idx="4474">
                  <c:v>447.5</c:v>
                </c:pt>
                <c:pt idx="4475">
                  <c:v>447.6</c:v>
                </c:pt>
                <c:pt idx="4476">
                  <c:v>447.7</c:v>
                </c:pt>
                <c:pt idx="4477">
                  <c:v>447.8</c:v>
                </c:pt>
                <c:pt idx="4478">
                  <c:v>447.9</c:v>
                </c:pt>
                <c:pt idx="4479">
                  <c:v>448</c:v>
                </c:pt>
                <c:pt idx="4480">
                  <c:v>448.1</c:v>
                </c:pt>
                <c:pt idx="4481">
                  <c:v>448.2</c:v>
                </c:pt>
                <c:pt idx="4482">
                  <c:v>448.3</c:v>
                </c:pt>
                <c:pt idx="4483">
                  <c:v>448.4</c:v>
                </c:pt>
                <c:pt idx="4484">
                  <c:v>448.5</c:v>
                </c:pt>
                <c:pt idx="4485">
                  <c:v>448.6</c:v>
                </c:pt>
                <c:pt idx="4486">
                  <c:v>448.7</c:v>
                </c:pt>
                <c:pt idx="4487">
                  <c:v>448.8</c:v>
                </c:pt>
                <c:pt idx="4488">
                  <c:v>448.9</c:v>
                </c:pt>
                <c:pt idx="4489">
                  <c:v>449</c:v>
                </c:pt>
                <c:pt idx="4490">
                  <c:v>449.1</c:v>
                </c:pt>
                <c:pt idx="4491">
                  <c:v>449.2</c:v>
                </c:pt>
                <c:pt idx="4492">
                  <c:v>449.3</c:v>
                </c:pt>
                <c:pt idx="4493">
                  <c:v>449.4</c:v>
                </c:pt>
                <c:pt idx="4494">
                  <c:v>449.5</c:v>
                </c:pt>
                <c:pt idx="4495">
                  <c:v>449.6</c:v>
                </c:pt>
                <c:pt idx="4496">
                  <c:v>449.7</c:v>
                </c:pt>
                <c:pt idx="4497">
                  <c:v>449.8</c:v>
                </c:pt>
                <c:pt idx="4498">
                  <c:v>449.9</c:v>
                </c:pt>
                <c:pt idx="4499">
                  <c:v>450</c:v>
                </c:pt>
                <c:pt idx="4500">
                  <c:v>450.1</c:v>
                </c:pt>
                <c:pt idx="4501">
                  <c:v>450.2</c:v>
                </c:pt>
                <c:pt idx="4502">
                  <c:v>450.3</c:v>
                </c:pt>
                <c:pt idx="4503">
                  <c:v>450.4</c:v>
                </c:pt>
                <c:pt idx="4504">
                  <c:v>450.5</c:v>
                </c:pt>
                <c:pt idx="4505">
                  <c:v>450.6</c:v>
                </c:pt>
                <c:pt idx="4506">
                  <c:v>450.7</c:v>
                </c:pt>
                <c:pt idx="4507">
                  <c:v>450.8</c:v>
                </c:pt>
                <c:pt idx="4508">
                  <c:v>450.9</c:v>
                </c:pt>
                <c:pt idx="4509">
                  <c:v>451</c:v>
                </c:pt>
                <c:pt idx="4510">
                  <c:v>451.1</c:v>
                </c:pt>
                <c:pt idx="4511">
                  <c:v>451.2</c:v>
                </c:pt>
                <c:pt idx="4512">
                  <c:v>451.3</c:v>
                </c:pt>
                <c:pt idx="4513">
                  <c:v>451.4</c:v>
                </c:pt>
                <c:pt idx="4514">
                  <c:v>451.5</c:v>
                </c:pt>
                <c:pt idx="4515">
                  <c:v>451.6</c:v>
                </c:pt>
                <c:pt idx="4516">
                  <c:v>451.7</c:v>
                </c:pt>
                <c:pt idx="4517">
                  <c:v>451.8</c:v>
                </c:pt>
                <c:pt idx="4518">
                  <c:v>451.9</c:v>
                </c:pt>
                <c:pt idx="4519">
                  <c:v>452</c:v>
                </c:pt>
                <c:pt idx="4520">
                  <c:v>452.1</c:v>
                </c:pt>
                <c:pt idx="4521">
                  <c:v>452.2</c:v>
                </c:pt>
                <c:pt idx="4522">
                  <c:v>452.3</c:v>
                </c:pt>
                <c:pt idx="4523">
                  <c:v>452.4</c:v>
                </c:pt>
                <c:pt idx="4524">
                  <c:v>452.5</c:v>
                </c:pt>
                <c:pt idx="4525">
                  <c:v>452.6</c:v>
                </c:pt>
                <c:pt idx="4526">
                  <c:v>452.7</c:v>
                </c:pt>
                <c:pt idx="4527">
                  <c:v>452.8</c:v>
                </c:pt>
                <c:pt idx="4528">
                  <c:v>452.9</c:v>
                </c:pt>
                <c:pt idx="4529">
                  <c:v>453</c:v>
                </c:pt>
                <c:pt idx="4530">
                  <c:v>453.1</c:v>
                </c:pt>
                <c:pt idx="4531">
                  <c:v>453.2</c:v>
                </c:pt>
                <c:pt idx="4532">
                  <c:v>453.3</c:v>
                </c:pt>
                <c:pt idx="4533">
                  <c:v>453.4</c:v>
                </c:pt>
                <c:pt idx="4534">
                  <c:v>453.5</c:v>
                </c:pt>
                <c:pt idx="4535">
                  <c:v>453.6</c:v>
                </c:pt>
                <c:pt idx="4536">
                  <c:v>453.7</c:v>
                </c:pt>
                <c:pt idx="4537">
                  <c:v>453.8</c:v>
                </c:pt>
                <c:pt idx="4538">
                  <c:v>453.9</c:v>
                </c:pt>
                <c:pt idx="4539">
                  <c:v>454</c:v>
                </c:pt>
                <c:pt idx="4540">
                  <c:v>454.1</c:v>
                </c:pt>
                <c:pt idx="4541">
                  <c:v>454.2</c:v>
                </c:pt>
                <c:pt idx="4542">
                  <c:v>454.3</c:v>
                </c:pt>
                <c:pt idx="4543">
                  <c:v>454.4</c:v>
                </c:pt>
                <c:pt idx="4544">
                  <c:v>454.5</c:v>
                </c:pt>
                <c:pt idx="4545">
                  <c:v>454.6</c:v>
                </c:pt>
                <c:pt idx="4546">
                  <c:v>454.7</c:v>
                </c:pt>
                <c:pt idx="4547">
                  <c:v>454.8</c:v>
                </c:pt>
                <c:pt idx="4548">
                  <c:v>454.9</c:v>
                </c:pt>
                <c:pt idx="4549">
                  <c:v>455</c:v>
                </c:pt>
                <c:pt idx="4550">
                  <c:v>455.1</c:v>
                </c:pt>
                <c:pt idx="4551">
                  <c:v>455.2</c:v>
                </c:pt>
                <c:pt idx="4552">
                  <c:v>455.3</c:v>
                </c:pt>
                <c:pt idx="4553">
                  <c:v>455.4</c:v>
                </c:pt>
                <c:pt idx="4554">
                  <c:v>455.5</c:v>
                </c:pt>
                <c:pt idx="4555">
                  <c:v>455.6</c:v>
                </c:pt>
                <c:pt idx="4556">
                  <c:v>455.7</c:v>
                </c:pt>
                <c:pt idx="4557">
                  <c:v>455.8</c:v>
                </c:pt>
                <c:pt idx="4558">
                  <c:v>455.9</c:v>
                </c:pt>
                <c:pt idx="4559">
                  <c:v>456</c:v>
                </c:pt>
                <c:pt idx="4560">
                  <c:v>456.1</c:v>
                </c:pt>
                <c:pt idx="4561">
                  <c:v>456.2</c:v>
                </c:pt>
                <c:pt idx="4562">
                  <c:v>456.3</c:v>
                </c:pt>
                <c:pt idx="4563">
                  <c:v>456.4</c:v>
                </c:pt>
                <c:pt idx="4564">
                  <c:v>456.5</c:v>
                </c:pt>
                <c:pt idx="4565">
                  <c:v>456.6</c:v>
                </c:pt>
                <c:pt idx="4566">
                  <c:v>456.7</c:v>
                </c:pt>
                <c:pt idx="4567">
                  <c:v>456.8</c:v>
                </c:pt>
                <c:pt idx="4568">
                  <c:v>456.9</c:v>
                </c:pt>
                <c:pt idx="4569">
                  <c:v>457</c:v>
                </c:pt>
                <c:pt idx="4570">
                  <c:v>457.1</c:v>
                </c:pt>
                <c:pt idx="4571">
                  <c:v>457.2</c:v>
                </c:pt>
                <c:pt idx="4572">
                  <c:v>457.3</c:v>
                </c:pt>
                <c:pt idx="4573">
                  <c:v>457.4</c:v>
                </c:pt>
                <c:pt idx="4574">
                  <c:v>457.5</c:v>
                </c:pt>
                <c:pt idx="4575">
                  <c:v>457.6</c:v>
                </c:pt>
                <c:pt idx="4576">
                  <c:v>457.7</c:v>
                </c:pt>
                <c:pt idx="4577">
                  <c:v>457.8</c:v>
                </c:pt>
                <c:pt idx="4578">
                  <c:v>457.9</c:v>
                </c:pt>
                <c:pt idx="4579">
                  <c:v>458</c:v>
                </c:pt>
                <c:pt idx="4580">
                  <c:v>458.1</c:v>
                </c:pt>
                <c:pt idx="4581">
                  <c:v>458.2</c:v>
                </c:pt>
                <c:pt idx="4582">
                  <c:v>458.3</c:v>
                </c:pt>
                <c:pt idx="4583">
                  <c:v>458.4</c:v>
                </c:pt>
                <c:pt idx="4584">
                  <c:v>458.5</c:v>
                </c:pt>
                <c:pt idx="4585">
                  <c:v>458.6</c:v>
                </c:pt>
                <c:pt idx="4586">
                  <c:v>458.7</c:v>
                </c:pt>
                <c:pt idx="4587">
                  <c:v>458.8</c:v>
                </c:pt>
                <c:pt idx="4588">
                  <c:v>458.9</c:v>
                </c:pt>
                <c:pt idx="4589">
                  <c:v>459</c:v>
                </c:pt>
                <c:pt idx="4590">
                  <c:v>459.1</c:v>
                </c:pt>
                <c:pt idx="4591">
                  <c:v>459.2</c:v>
                </c:pt>
                <c:pt idx="4592">
                  <c:v>459.3</c:v>
                </c:pt>
                <c:pt idx="4593">
                  <c:v>459.4</c:v>
                </c:pt>
                <c:pt idx="4594">
                  <c:v>459.5</c:v>
                </c:pt>
                <c:pt idx="4595">
                  <c:v>459.6</c:v>
                </c:pt>
                <c:pt idx="4596">
                  <c:v>459.7</c:v>
                </c:pt>
                <c:pt idx="4597">
                  <c:v>459.8</c:v>
                </c:pt>
                <c:pt idx="4598">
                  <c:v>459.9</c:v>
                </c:pt>
                <c:pt idx="4599">
                  <c:v>460</c:v>
                </c:pt>
                <c:pt idx="4600">
                  <c:v>460.1</c:v>
                </c:pt>
                <c:pt idx="4601">
                  <c:v>460.2</c:v>
                </c:pt>
                <c:pt idx="4602">
                  <c:v>460.3</c:v>
                </c:pt>
                <c:pt idx="4603">
                  <c:v>460.4</c:v>
                </c:pt>
                <c:pt idx="4604">
                  <c:v>460.5</c:v>
                </c:pt>
                <c:pt idx="4605">
                  <c:v>460.6</c:v>
                </c:pt>
                <c:pt idx="4606">
                  <c:v>460.7</c:v>
                </c:pt>
                <c:pt idx="4607">
                  <c:v>460.8</c:v>
                </c:pt>
                <c:pt idx="4608">
                  <c:v>460.9</c:v>
                </c:pt>
                <c:pt idx="4609">
                  <c:v>461</c:v>
                </c:pt>
                <c:pt idx="4610">
                  <c:v>461.1</c:v>
                </c:pt>
                <c:pt idx="4611">
                  <c:v>461.2</c:v>
                </c:pt>
                <c:pt idx="4612">
                  <c:v>461.3</c:v>
                </c:pt>
                <c:pt idx="4613">
                  <c:v>461.4</c:v>
                </c:pt>
                <c:pt idx="4614">
                  <c:v>461.5</c:v>
                </c:pt>
                <c:pt idx="4615">
                  <c:v>461.6</c:v>
                </c:pt>
                <c:pt idx="4616">
                  <c:v>461.7</c:v>
                </c:pt>
                <c:pt idx="4617">
                  <c:v>461.8</c:v>
                </c:pt>
                <c:pt idx="4618">
                  <c:v>461.9</c:v>
                </c:pt>
                <c:pt idx="4619">
                  <c:v>462</c:v>
                </c:pt>
                <c:pt idx="4620">
                  <c:v>462.1</c:v>
                </c:pt>
                <c:pt idx="4621">
                  <c:v>462.2</c:v>
                </c:pt>
                <c:pt idx="4622">
                  <c:v>462.3</c:v>
                </c:pt>
                <c:pt idx="4623">
                  <c:v>462.4</c:v>
                </c:pt>
                <c:pt idx="4624">
                  <c:v>462.5</c:v>
                </c:pt>
                <c:pt idx="4625">
                  <c:v>462.6</c:v>
                </c:pt>
                <c:pt idx="4626">
                  <c:v>462.7</c:v>
                </c:pt>
                <c:pt idx="4627">
                  <c:v>462.8</c:v>
                </c:pt>
                <c:pt idx="4628">
                  <c:v>462.9</c:v>
                </c:pt>
                <c:pt idx="4629">
                  <c:v>463</c:v>
                </c:pt>
                <c:pt idx="4630">
                  <c:v>463.1</c:v>
                </c:pt>
                <c:pt idx="4631">
                  <c:v>463.2</c:v>
                </c:pt>
                <c:pt idx="4632">
                  <c:v>463.3</c:v>
                </c:pt>
                <c:pt idx="4633">
                  <c:v>463.4</c:v>
                </c:pt>
                <c:pt idx="4634">
                  <c:v>463.5</c:v>
                </c:pt>
                <c:pt idx="4635">
                  <c:v>463.6</c:v>
                </c:pt>
                <c:pt idx="4636">
                  <c:v>463.7</c:v>
                </c:pt>
                <c:pt idx="4637">
                  <c:v>463.8</c:v>
                </c:pt>
                <c:pt idx="4638">
                  <c:v>463.9</c:v>
                </c:pt>
                <c:pt idx="4639">
                  <c:v>464</c:v>
                </c:pt>
                <c:pt idx="4640">
                  <c:v>464.1</c:v>
                </c:pt>
                <c:pt idx="4641">
                  <c:v>464.2</c:v>
                </c:pt>
                <c:pt idx="4642">
                  <c:v>464.3</c:v>
                </c:pt>
                <c:pt idx="4643">
                  <c:v>464.4</c:v>
                </c:pt>
                <c:pt idx="4644">
                  <c:v>464.5</c:v>
                </c:pt>
                <c:pt idx="4645">
                  <c:v>464.6</c:v>
                </c:pt>
                <c:pt idx="4646">
                  <c:v>464.7</c:v>
                </c:pt>
                <c:pt idx="4647">
                  <c:v>464.8</c:v>
                </c:pt>
                <c:pt idx="4648">
                  <c:v>464.9</c:v>
                </c:pt>
                <c:pt idx="4649">
                  <c:v>465</c:v>
                </c:pt>
                <c:pt idx="4650">
                  <c:v>465.1</c:v>
                </c:pt>
                <c:pt idx="4651">
                  <c:v>465.2</c:v>
                </c:pt>
                <c:pt idx="4652">
                  <c:v>465.3</c:v>
                </c:pt>
                <c:pt idx="4653">
                  <c:v>465.4</c:v>
                </c:pt>
                <c:pt idx="4654">
                  <c:v>465.5</c:v>
                </c:pt>
                <c:pt idx="4655">
                  <c:v>465.6</c:v>
                </c:pt>
                <c:pt idx="4656">
                  <c:v>465.7</c:v>
                </c:pt>
                <c:pt idx="4657">
                  <c:v>465.8</c:v>
                </c:pt>
                <c:pt idx="4658">
                  <c:v>465.9</c:v>
                </c:pt>
                <c:pt idx="4659">
                  <c:v>466</c:v>
                </c:pt>
                <c:pt idx="4660">
                  <c:v>466.1</c:v>
                </c:pt>
                <c:pt idx="4661">
                  <c:v>466.2</c:v>
                </c:pt>
                <c:pt idx="4662">
                  <c:v>466.3</c:v>
                </c:pt>
                <c:pt idx="4663">
                  <c:v>466.4</c:v>
                </c:pt>
                <c:pt idx="4664">
                  <c:v>466.5</c:v>
                </c:pt>
                <c:pt idx="4665">
                  <c:v>466.6</c:v>
                </c:pt>
                <c:pt idx="4666">
                  <c:v>466.7</c:v>
                </c:pt>
                <c:pt idx="4667">
                  <c:v>466.8</c:v>
                </c:pt>
                <c:pt idx="4668">
                  <c:v>466.9</c:v>
                </c:pt>
                <c:pt idx="4669">
                  <c:v>467</c:v>
                </c:pt>
                <c:pt idx="4670">
                  <c:v>467.1</c:v>
                </c:pt>
                <c:pt idx="4671">
                  <c:v>467.2</c:v>
                </c:pt>
                <c:pt idx="4672">
                  <c:v>467.3</c:v>
                </c:pt>
                <c:pt idx="4673">
                  <c:v>467.4</c:v>
                </c:pt>
                <c:pt idx="4674">
                  <c:v>467.5</c:v>
                </c:pt>
                <c:pt idx="4675">
                  <c:v>467.6</c:v>
                </c:pt>
                <c:pt idx="4676">
                  <c:v>467.7</c:v>
                </c:pt>
                <c:pt idx="4677">
                  <c:v>467.8</c:v>
                </c:pt>
                <c:pt idx="4678">
                  <c:v>467.9</c:v>
                </c:pt>
                <c:pt idx="4679">
                  <c:v>468</c:v>
                </c:pt>
                <c:pt idx="4680">
                  <c:v>468.1</c:v>
                </c:pt>
                <c:pt idx="4681">
                  <c:v>468.2</c:v>
                </c:pt>
                <c:pt idx="4682">
                  <c:v>468.3</c:v>
                </c:pt>
                <c:pt idx="4683">
                  <c:v>468.4</c:v>
                </c:pt>
                <c:pt idx="4684">
                  <c:v>468.5</c:v>
                </c:pt>
                <c:pt idx="4685">
                  <c:v>468.6</c:v>
                </c:pt>
                <c:pt idx="4686">
                  <c:v>468.7</c:v>
                </c:pt>
                <c:pt idx="4687">
                  <c:v>468.8</c:v>
                </c:pt>
                <c:pt idx="4688">
                  <c:v>468.9</c:v>
                </c:pt>
                <c:pt idx="4689">
                  <c:v>469</c:v>
                </c:pt>
                <c:pt idx="4690">
                  <c:v>469.1</c:v>
                </c:pt>
                <c:pt idx="4691">
                  <c:v>469.2</c:v>
                </c:pt>
                <c:pt idx="4692">
                  <c:v>469.3</c:v>
                </c:pt>
                <c:pt idx="4693">
                  <c:v>469.4</c:v>
                </c:pt>
                <c:pt idx="4694">
                  <c:v>469.5</c:v>
                </c:pt>
                <c:pt idx="4695">
                  <c:v>469.6</c:v>
                </c:pt>
                <c:pt idx="4696">
                  <c:v>469.7</c:v>
                </c:pt>
                <c:pt idx="4697">
                  <c:v>469.8</c:v>
                </c:pt>
                <c:pt idx="4698">
                  <c:v>469.9</c:v>
                </c:pt>
                <c:pt idx="4699">
                  <c:v>470</c:v>
                </c:pt>
                <c:pt idx="4700">
                  <c:v>470.1</c:v>
                </c:pt>
                <c:pt idx="4701">
                  <c:v>470.2</c:v>
                </c:pt>
                <c:pt idx="4702">
                  <c:v>470.3</c:v>
                </c:pt>
                <c:pt idx="4703">
                  <c:v>470.4</c:v>
                </c:pt>
                <c:pt idx="4704">
                  <c:v>470.5</c:v>
                </c:pt>
                <c:pt idx="4705">
                  <c:v>470.6</c:v>
                </c:pt>
                <c:pt idx="4706">
                  <c:v>470.7</c:v>
                </c:pt>
                <c:pt idx="4707">
                  <c:v>470.8</c:v>
                </c:pt>
                <c:pt idx="4708">
                  <c:v>470.9</c:v>
                </c:pt>
                <c:pt idx="4709">
                  <c:v>471</c:v>
                </c:pt>
                <c:pt idx="4710">
                  <c:v>471.1</c:v>
                </c:pt>
                <c:pt idx="4711">
                  <c:v>471.2</c:v>
                </c:pt>
                <c:pt idx="4712">
                  <c:v>471.3</c:v>
                </c:pt>
                <c:pt idx="4713">
                  <c:v>471.4</c:v>
                </c:pt>
                <c:pt idx="4714">
                  <c:v>471.5</c:v>
                </c:pt>
                <c:pt idx="4715">
                  <c:v>471.6</c:v>
                </c:pt>
                <c:pt idx="4716">
                  <c:v>471.7</c:v>
                </c:pt>
                <c:pt idx="4717">
                  <c:v>471.8</c:v>
                </c:pt>
                <c:pt idx="4718">
                  <c:v>471.9</c:v>
                </c:pt>
                <c:pt idx="4719">
                  <c:v>472</c:v>
                </c:pt>
                <c:pt idx="4720">
                  <c:v>472.1</c:v>
                </c:pt>
                <c:pt idx="4721">
                  <c:v>472.2</c:v>
                </c:pt>
                <c:pt idx="4722">
                  <c:v>472.3</c:v>
                </c:pt>
                <c:pt idx="4723">
                  <c:v>472.4</c:v>
                </c:pt>
                <c:pt idx="4724">
                  <c:v>472.5</c:v>
                </c:pt>
                <c:pt idx="4725">
                  <c:v>472.6</c:v>
                </c:pt>
                <c:pt idx="4726">
                  <c:v>472.7</c:v>
                </c:pt>
                <c:pt idx="4727">
                  <c:v>472.8</c:v>
                </c:pt>
                <c:pt idx="4728">
                  <c:v>472.9</c:v>
                </c:pt>
                <c:pt idx="4729">
                  <c:v>473</c:v>
                </c:pt>
                <c:pt idx="4730">
                  <c:v>473.1</c:v>
                </c:pt>
                <c:pt idx="4731">
                  <c:v>473.2</c:v>
                </c:pt>
                <c:pt idx="4732">
                  <c:v>473.3</c:v>
                </c:pt>
                <c:pt idx="4733">
                  <c:v>473.4</c:v>
                </c:pt>
                <c:pt idx="4734">
                  <c:v>473.5</c:v>
                </c:pt>
                <c:pt idx="4735">
                  <c:v>473.6</c:v>
                </c:pt>
                <c:pt idx="4736">
                  <c:v>473.7</c:v>
                </c:pt>
                <c:pt idx="4737">
                  <c:v>473.8</c:v>
                </c:pt>
                <c:pt idx="4738">
                  <c:v>473.9</c:v>
                </c:pt>
                <c:pt idx="4739">
                  <c:v>474</c:v>
                </c:pt>
                <c:pt idx="4740">
                  <c:v>474.1</c:v>
                </c:pt>
                <c:pt idx="4741">
                  <c:v>474.2</c:v>
                </c:pt>
                <c:pt idx="4742">
                  <c:v>474.3</c:v>
                </c:pt>
                <c:pt idx="4743">
                  <c:v>474.4</c:v>
                </c:pt>
                <c:pt idx="4744">
                  <c:v>474.5</c:v>
                </c:pt>
                <c:pt idx="4745">
                  <c:v>474.6</c:v>
                </c:pt>
                <c:pt idx="4746">
                  <c:v>474.7</c:v>
                </c:pt>
                <c:pt idx="4747">
                  <c:v>474.8</c:v>
                </c:pt>
                <c:pt idx="4748">
                  <c:v>474.9</c:v>
                </c:pt>
                <c:pt idx="4749">
                  <c:v>475</c:v>
                </c:pt>
                <c:pt idx="4750">
                  <c:v>475.1</c:v>
                </c:pt>
                <c:pt idx="4751">
                  <c:v>475.2</c:v>
                </c:pt>
                <c:pt idx="4752">
                  <c:v>475.3</c:v>
                </c:pt>
                <c:pt idx="4753">
                  <c:v>475.4</c:v>
                </c:pt>
                <c:pt idx="4754">
                  <c:v>475.5</c:v>
                </c:pt>
                <c:pt idx="4755">
                  <c:v>475.6</c:v>
                </c:pt>
                <c:pt idx="4756">
                  <c:v>475.7</c:v>
                </c:pt>
                <c:pt idx="4757">
                  <c:v>475.8</c:v>
                </c:pt>
                <c:pt idx="4758">
                  <c:v>475.9</c:v>
                </c:pt>
                <c:pt idx="4759">
                  <c:v>476</c:v>
                </c:pt>
                <c:pt idx="4760">
                  <c:v>476.1</c:v>
                </c:pt>
                <c:pt idx="4761">
                  <c:v>476.2</c:v>
                </c:pt>
                <c:pt idx="4762">
                  <c:v>476.3</c:v>
                </c:pt>
                <c:pt idx="4763">
                  <c:v>476.4</c:v>
                </c:pt>
                <c:pt idx="4764">
                  <c:v>476.5</c:v>
                </c:pt>
                <c:pt idx="4765">
                  <c:v>476.6</c:v>
                </c:pt>
                <c:pt idx="4766">
                  <c:v>476.7</c:v>
                </c:pt>
                <c:pt idx="4767">
                  <c:v>476.8</c:v>
                </c:pt>
                <c:pt idx="4768">
                  <c:v>476.9</c:v>
                </c:pt>
                <c:pt idx="4769">
                  <c:v>477</c:v>
                </c:pt>
                <c:pt idx="4770">
                  <c:v>477.1</c:v>
                </c:pt>
                <c:pt idx="4771">
                  <c:v>477.2</c:v>
                </c:pt>
                <c:pt idx="4772">
                  <c:v>477.3</c:v>
                </c:pt>
                <c:pt idx="4773">
                  <c:v>477.4</c:v>
                </c:pt>
                <c:pt idx="4774">
                  <c:v>477.5</c:v>
                </c:pt>
                <c:pt idx="4775">
                  <c:v>477.6</c:v>
                </c:pt>
                <c:pt idx="4776">
                  <c:v>477.7</c:v>
                </c:pt>
                <c:pt idx="4777">
                  <c:v>477.8</c:v>
                </c:pt>
                <c:pt idx="4778">
                  <c:v>477.9</c:v>
                </c:pt>
                <c:pt idx="4779">
                  <c:v>478</c:v>
                </c:pt>
                <c:pt idx="4780">
                  <c:v>478.1</c:v>
                </c:pt>
                <c:pt idx="4781">
                  <c:v>478.2</c:v>
                </c:pt>
                <c:pt idx="4782">
                  <c:v>478.3</c:v>
                </c:pt>
                <c:pt idx="4783">
                  <c:v>478.4</c:v>
                </c:pt>
                <c:pt idx="4784">
                  <c:v>478.5</c:v>
                </c:pt>
                <c:pt idx="4785">
                  <c:v>478.6</c:v>
                </c:pt>
                <c:pt idx="4786">
                  <c:v>478.7</c:v>
                </c:pt>
                <c:pt idx="4787">
                  <c:v>478.8</c:v>
                </c:pt>
                <c:pt idx="4788">
                  <c:v>478.9</c:v>
                </c:pt>
                <c:pt idx="4789">
                  <c:v>479</c:v>
                </c:pt>
                <c:pt idx="4790">
                  <c:v>479.1</c:v>
                </c:pt>
                <c:pt idx="4791">
                  <c:v>479.2</c:v>
                </c:pt>
                <c:pt idx="4792">
                  <c:v>479.3</c:v>
                </c:pt>
                <c:pt idx="4793">
                  <c:v>479.4</c:v>
                </c:pt>
                <c:pt idx="4794">
                  <c:v>479.5</c:v>
                </c:pt>
                <c:pt idx="4795">
                  <c:v>479.6</c:v>
                </c:pt>
                <c:pt idx="4796">
                  <c:v>479.7</c:v>
                </c:pt>
                <c:pt idx="4797">
                  <c:v>479.8</c:v>
                </c:pt>
                <c:pt idx="4798">
                  <c:v>479.9</c:v>
                </c:pt>
                <c:pt idx="4799">
                  <c:v>480</c:v>
                </c:pt>
                <c:pt idx="4800">
                  <c:v>480.1</c:v>
                </c:pt>
                <c:pt idx="4801">
                  <c:v>480.2</c:v>
                </c:pt>
                <c:pt idx="4802">
                  <c:v>480.3</c:v>
                </c:pt>
                <c:pt idx="4803">
                  <c:v>480.4</c:v>
                </c:pt>
                <c:pt idx="4804">
                  <c:v>480.5</c:v>
                </c:pt>
                <c:pt idx="4805">
                  <c:v>480.6</c:v>
                </c:pt>
                <c:pt idx="4806">
                  <c:v>480.7</c:v>
                </c:pt>
                <c:pt idx="4807">
                  <c:v>480.8</c:v>
                </c:pt>
                <c:pt idx="4808">
                  <c:v>480.9</c:v>
                </c:pt>
                <c:pt idx="4809">
                  <c:v>481</c:v>
                </c:pt>
                <c:pt idx="4810">
                  <c:v>481.1</c:v>
                </c:pt>
                <c:pt idx="4811">
                  <c:v>481.2</c:v>
                </c:pt>
                <c:pt idx="4812">
                  <c:v>481.3</c:v>
                </c:pt>
                <c:pt idx="4813">
                  <c:v>481.4</c:v>
                </c:pt>
                <c:pt idx="4814">
                  <c:v>481.5</c:v>
                </c:pt>
                <c:pt idx="4815">
                  <c:v>481.6</c:v>
                </c:pt>
                <c:pt idx="4816">
                  <c:v>481.7</c:v>
                </c:pt>
                <c:pt idx="4817">
                  <c:v>481.8</c:v>
                </c:pt>
                <c:pt idx="4818">
                  <c:v>481.9</c:v>
                </c:pt>
                <c:pt idx="4819">
                  <c:v>482</c:v>
                </c:pt>
                <c:pt idx="4820">
                  <c:v>482.1</c:v>
                </c:pt>
                <c:pt idx="4821">
                  <c:v>482.2</c:v>
                </c:pt>
                <c:pt idx="4822">
                  <c:v>482.3</c:v>
                </c:pt>
                <c:pt idx="4823">
                  <c:v>482.4</c:v>
                </c:pt>
                <c:pt idx="4824">
                  <c:v>482.5</c:v>
                </c:pt>
                <c:pt idx="4825">
                  <c:v>482.6</c:v>
                </c:pt>
                <c:pt idx="4826">
                  <c:v>482.7</c:v>
                </c:pt>
                <c:pt idx="4827">
                  <c:v>482.8</c:v>
                </c:pt>
                <c:pt idx="4828">
                  <c:v>482.9</c:v>
                </c:pt>
                <c:pt idx="4829">
                  <c:v>483</c:v>
                </c:pt>
                <c:pt idx="4830">
                  <c:v>483.1</c:v>
                </c:pt>
                <c:pt idx="4831">
                  <c:v>483.2</c:v>
                </c:pt>
                <c:pt idx="4832">
                  <c:v>483.3</c:v>
                </c:pt>
                <c:pt idx="4833">
                  <c:v>483.4</c:v>
                </c:pt>
                <c:pt idx="4834">
                  <c:v>483.5</c:v>
                </c:pt>
                <c:pt idx="4835">
                  <c:v>483.6</c:v>
                </c:pt>
                <c:pt idx="4836">
                  <c:v>483.7</c:v>
                </c:pt>
                <c:pt idx="4837">
                  <c:v>483.8</c:v>
                </c:pt>
                <c:pt idx="4838">
                  <c:v>483.9</c:v>
                </c:pt>
                <c:pt idx="4839">
                  <c:v>484</c:v>
                </c:pt>
                <c:pt idx="4840">
                  <c:v>484.1</c:v>
                </c:pt>
                <c:pt idx="4841">
                  <c:v>484.2</c:v>
                </c:pt>
                <c:pt idx="4842">
                  <c:v>484.3</c:v>
                </c:pt>
                <c:pt idx="4843">
                  <c:v>484.4</c:v>
                </c:pt>
                <c:pt idx="4844">
                  <c:v>484.5</c:v>
                </c:pt>
                <c:pt idx="4845">
                  <c:v>484.6</c:v>
                </c:pt>
                <c:pt idx="4846">
                  <c:v>484.7</c:v>
                </c:pt>
                <c:pt idx="4847">
                  <c:v>484.8</c:v>
                </c:pt>
                <c:pt idx="4848">
                  <c:v>484.9</c:v>
                </c:pt>
                <c:pt idx="4849">
                  <c:v>485</c:v>
                </c:pt>
                <c:pt idx="4850">
                  <c:v>485.1</c:v>
                </c:pt>
                <c:pt idx="4851">
                  <c:v>485.2</c:v>
                </c:pt>
                <c:pt idx="4852">
                  <c:v>485.3</c:v>
                </c:pt>
                <c:pt idx="4853">
                  <c:v>485.4</c:v>
                </c:pt>
                <c:pt idx="4854">
                  <c:v>485.5</c:v>
                </c:pt>
                <c:pt idx="4855">
                  <c:v>485.6</c:v>
                </c:pt>
                <c:pt idx="4856">
                  <c:v>485.7</c:v>
                </c:pt>
                <c:pt idx="4857">
                  <c:v>485.8</c:v>
                </c:pt>
                <c:pt idx="4858">
                  <c:v>485.9</c:v>
                </c:pt>
                <c:pt idx="4859">
                  <c:v>486</c:v>
                </c:pt>
                <c:pt idx="4860">
                  <c:v>486.1</c:v>
                </c:pt>
                <c:pt idx="4861">
                  <c:v>486.2</c:v>
                </c:pt>
                <c:pt idx="4862">
                  <c:v>486.3</c:v>
                </c:pt>
                <c:pt idx="4863">
                  <c:v>486.4</c:v>
                </c:pt>
                <c:pt idx="4864">
                  <c:v>486.5</c:v>
                </c:pt>
                <c:pt idx="4865">
                  <c:v>486.6</c:v>
                </c:pt>
                <c:pt idx="4866">
                  <c:v>486.7</c:v>
                </c:pt>
                <c:pt idx="4867">
                  <c:v>486.8</c:v>
                </c:pt>
                <c:pt idx="4868">
                  <c:v>486.9</c:v>
                </c:pt>
                <c:pt idx="4869">
                  <c:v>487</c:v>
                </c:pt>
                <c:pt idx="4870">
                  <c:v>487.1</c:v>
                </c:pt>
                <c:pt idx="4871">
                  <c:v>487.2</c:v>
                </c:pt>
                <c:pt idx="4872">
                  <c:v>487.3</c:v>
                </c:pt>
                <c:pt idx="4873">
                  <c:v>487.4</c:v>
                </c:pt>
                <c:pt idx="4874">
                  <c:v>487.5</c:v>
                </c:pt>
                <c:pt idx="4875">
                  <c:v>487.6</c:v>
                </c:pt>
                <c:pt idx="4876">
                  <c:v>487.7</c:v>
                </c:pt>
                <c:pt idx="4877">
                  <c:v>487.8</c:v>
                </c:pt>
                <c:pt idx="4878">
                  <c:v>487.9</c:v>
                </c:pt>
                <c:pt idx="4879">
                  <c:v>488</c:v>
                </c:pt>
                <c:pt idx="4880">
                  <c:v>488.1</c:v>
                </c:pt>
                <c:pt idx="4881">
                  <c:v>488.2</c:v>
                </c:pt>
                <c:pt idx="4882">
                  <c:v>488.3</c:v>
                </c:pt>
                <c:pt idx="4883">
                  <c:v>488.4</c:v>
                </c:pt>
                <c:pt idx="4884">
                  <c:v>488.5</c:v>
                </c:pt>
                <c:pt idx="4885">
                  <c:v>488.6</c:v>
                </c:pt>
                <c:pt idx="4886">
                  <c:v>488.7</c:v>
                </c:pt>
                <c:pt idx="4887">
                  <c:v>488.8</c:v>
                </c:pt>
                <c:pt idx="4888">
                  <c:v>488.9</c:v>
                </c:pt>
                <c:pt idx="4889">
                  <c:v>489</c:v>
                </c:pt>
                <c:pt idx="4890">
                  <c:v>489.1</c:v>
                </c:pt>
                <c:pt idx="4891">
                  <c:v>489.2</c:v>
                </c:pt>
                <c:pt idx="4892">
                  <c:v>489.3</c:v>
                </c:pt>
                <c:pt idx="4893">
                  <c:v>489.4</c:v>
                </c:pt>
                <c:pt idx="4894">
                  <c:v>489.5</c:v>
                </c:pt>
                <c:pt idx="4895">
                  <c:v>489.6</c:v>
                </c:pt>
                <c:pt idx="4896">
                  <c:v>489.7</c:v>
                </c:pt>
                <c:pt idx="4897">
                  <c:v>489.8</c:v>
                </c:pt>
                <c:pt idx="4898">
                  <c:v>489.9</c:v>
                </c:pt>
                <c:pt idx="4899">
                  <c:v>490</c:v>
                </c:pt>
                <c:pt idx="4900">
                  <c:v>490.1</c:v>
                </c:pt>
                <c:pt idx="4901">
                  <c:v>490.2</c:v>
                </c:pt>
                <c:pt idx="4902">
                  <c:v>490.3</c:v>
                </c:pt>
                <c:pt idx="4903">
                  <c:v>490.4</c:v>
                </c:pt>
                <c:pt idx="4904">
                  <c:v>490.5</c:v>
                </c:pt>
                <c:pt idx="4905">
                  <c:v>490.6</c:v>
                </c:pt>
                <c:pt idx="4906">
                  <c:v>490.7</c:v>
                </c:pt>
                <c:pt idx="4907">
                  <c:v>490.8</c:v>
                </c:pt>
                <c:pt idx="4908">
                  <c:v>490.9</c:v>
                </c:pt>
                <c:pt idx="4909">
                  <c:v>491</c:v>
                </c:pt>
                <c:pt idx="4910">
                  <c:v>491.1</c:v>
                </c:pt>
                <c:pt idx="4911">
                  <c:v>491.2</c:v>
                </c:pt>
                <c:pt idx="4912">
                  <c:v>491.3</c:v>
                </c:pt>
                <c:pt idx="4913">
                  <c:v>491.4</c:v>
                </c:pt>
                <c:pt idx="4914">
                  <c:v>491.5</c:v>
                </c:pt>
                <c:pt idx="4915">
                  <c:v>491.6</c:v>
                </c:pt>
                <c:pt idx="4916">
                  <c:v>491.7</c:v>
                </c:pt>
                <c:pt idx="4917">
                  <c:v>491.8</c:v>
                </c:pt>
                <c:pt idx="4918">
                  <c:v>491.9</c:v>
                </c:pt>
                <c:pt idx="4919">
                  <c:v>492</c:v>
                </c:pt>
                <c:pt idx="4920">
                  <c:v>492.1</c:v>
                </c:pt>
                <c:pt idx="4921">
                  <c:v>492.2</c:v>
                </c:pt>
                <c:pt idx="4922">
                  <c:v>492.3</c:v>
                </c:pt>
                <c:pt idx="4923">
                  <c:v>492.4</c:v>
                </c:pt>
                <c:pt idx="4924">
                  <c:v>492.5</c:v>
                </c:pt>
                <c:pt idx="4925">
                  <c:v>492.6</c:v>
                </c:pt>
                <c:pt idx="4926">
                  <c:v>492.7</c:v>
                </c:pt>
                <c:pt idx="4927">
                  <c:v>492.8</c:v>
                </c:pt>
                <c:pt idx="4928">
                  <c:v>492.9</c:v>
                </c:pt>
                <c:pt idx="4929">
                  <c:v>493</c:v>
                </c:pt>
                <c:pt idx="4930">
                  <c:v>493.1</c:v>
                </c:pt>
                <c:pt idx="4931">
                  <c:v>493.2</c:v>
                </c:pt>
                <c:pt idx="4932">
                  <c:v>493.3</c:v>
                </c:pt>
                <c:pt idx="4933">
                  <c:v>493.4</c:v>
                </c:pt>
                <c:pt idx="4934">
                  <c:v>493.5</c:v>
                </c:pt>
                <c:pt idx="4935">
                  <c:v>493.6</c:v>
                </c:pt>
                <c:pt idx="4936">
                  <c:v>493.7</c:v>
                </c:pt>
                <c:pt idx="4937">
                  <c:v>493.8</c:v>
                </c:pt>
                <c:pt idx="4938">
                  <c:v>493.9</c:v>
                </c:pt>
                <c:pt idx="4939">
                  <c:v>494</c:v>
                </c:pt>
                <c:pt idx="4940">
                  <c:v>494.1</c:v>
                </c:pt>
                <c:pt idx="4941">
                  <c:v>494.2</c:v>
                </c:pt>
                <c:pt idx="4942">
                  <c:v>494.3</c:v>
                </c:pt>
                <c:pt idx="4943">
                  <c:v>494.4</c:v>
                </c:pt>
                <c:pt idx="4944">
                  <c:v>494.5</c:v>
                </c:pt>
                <c:pt idx="4945">
                  <c:v>494.6</c:v>
                </c:pt>
                <c:pt idx="4946">
                  <c:v>494.7</c:v>
                </c:pt>
                <c:pt idx="4947">
                  <c:v>494.8</c:v>
                </c:pt>
                <c:pt idx="4948">
                  <c:v>494.9</c:v>
                </c:pt>
                <c:pt idx="4949">
                  <c:v>495</c:v>
                </c:pt>
                <c:pt idx="4950">
                  <c:v>495.1</c:v>
                </c:pt>
                <c:pt idx="4951">
                  <c:v>495.2</c:v>
                </c:pt>
                <c:pt idx="4952">
                  <c:v>495.3</c:v>
                </c:pt>
                <c:pt idx="4953">
                  <c:v>495.4</c:v>
                </c:pt>
                <c:pt idx="4954">
                  <c:v>495.5</c:v>
                </c:pt>
                <c:pt idx="4955">
                  <c:v>495.6</c:v>
                </c:pt>
                <c:pt idx="4956">
                  <c:v>495.7</c:v>
                </c:pt>
                <c:pt idx="4957">
                  <c:v>495.8</c:v>
                </c:pt>
                <c:pt idx="4958">
                  <c:v>495.9</c:v>
                </c:pt>
                <c:pt idx="4959">
                  <c:v>496</c:v>
                </c:pt>
                <c:pt idx="4960">
                  <c:v>496.1</c:v>
                </c:pt>
                <c:pt idx="4961">
                  <c:v>496.2</c:v>
                </c:pt>
                <c:pt idx="4962">
                  <c:v>496.3</c:v>
                </c:pt>
                <c:pt idx="4963">
                  <c:v>496.4</c:v>
                </c:pt>
                <c:pt idx="4964">
                  <c:v>496.5</c:v>
                </c:pt>
                <c:pt idx="4965">
                  <c:v>496.6</c:v>
                </c:pt>
                <c:pt idx="4966">
                  <c:v>496.7</c:v>
                </c:pt>
                <c:pt idx="4967">
                  <c:v>496.8</c:v>
                </c:pt>
                <c:pt idx="4968">
                  <c:v>496.9</c:v>
                </c:pt>
                <c:pt idx="4969">
                  <c:v>497</c:v>
                </c:pt>
                <c:pt idx="4970">
                  <c:v>497.1</c:v>
                </c:pt>
                <c:pt idx="4971">
                  <c:v>497.2</c:v>
                </c:pt>
                <c:pt idx="4972">
                  <c:v>497.3</c:v>
                </c:pt>
                <c:pt idx="4973">
                  <c:v>497.4</c:v>
                </c:pt>
                <c:pt idx="4974">
                  <c:v>497.5</c:v>
                </c:pt>
                <c:pt idx="4975">
                  <c:v>497.6</c:v>
                </c:pt>
                <c:pt idx="4976">
                  <c:v>497.7</c:v>
                </c:pt>
                <c:pt idx="4977">
                  <c:v>497.8</c:v>
                </c:pt>
                <c:pt idx="4978">
                  <c:v>497.9</c:v>
                </c:pt>
                <c:pt idx="4979">
                  <c:v>498</c:v>
                </c:pt>
                <c:pt idx="4980">
                  <c:v>498.1</c:v>
                </c:pt>
                <c:pt idx="4981">
                  <c:v>498.2</c:v>
                </c:pt>
                <c:pt idx="4982">
                  <c:v>498.3</c:v>
                </c:pt>
                <c:pt idx="4983">
                  <c:v>498.4</c:v>
                </c:pt>
                <c:pt idx="4984">
                  <c:v>498.5</c:v>
                </c:pt>
                <c:pt idx="4985">
                  <c:v>498.6</c:v>
                </c:pt>
                <c:pt idx="4986">
                  <c:v>498.7</c:v>
                </c:pt>
                <c:pt idx="4987">
                  <c:v>498.8</c:v>
                </c:pt>
                <c:pt idx="4988">
                  <c:v>498.9</c:v>
                </c:pt>
                <c:pt idx="4989">
                  <c:v>499</c:v>
                </c:pt>
                <c:pt idx="4990">
                  <c:v>499.1</c:v>
                </c:pt>
                <c:pt idx="4991">
                  <c:v>499.2</c:v>
                </c:pt>
                <c:pt idx="4992">
                  <c:v>499.3</c:v>
                </c:pt>
                <c:pt idx="4993">
                  <c:v>499.4</c:v>
                </c:pt>
                <c:pt idx="4994">
                  <c:v>499.5</c:v>
                </c:pt>
                <c:pt idx="4995">
                  <c:v>499.6</c:v>
                </c:pt>
                <c:pt idx="4996">
                  <c:v>499.7</c:v>
                </c:pt>
                <c:pt idx="4997">
                  <c:v>499.8</c:v>
                </c:pt>
                <c:pt idx="4998">
                  <c:v>499.9</c:v>
                </c:pt>
                <c:pt idx="4999">
                  <c:v>500</c:v>
                </c:pt>
                <c:pt idx="5000">
                  <c:v>500.1</c:v>
                </c:pt>
                <c:pt idx="5001">
                  <c:v>500.2</c:v>
                </c:pt>
                <c:pt idx="5002">
                  <c:v>500.3</c:v>
                </c:pt>
                <c:pt idx="5003">
                  <c:v>500.4</c:v>
                </c:pt>
                <c:pt idx="5004">
                  <c:v>500.5</c:v>
                </c:pt>
                <c:pt idx="5005">
                  <c:v>500.6</c:v>
                </c:pt>
                <c:pt idx="5006">
                  <c:v>500.7</c:v>
                </c:pt>
                <c:pt idx="5007">
                  <c:v>500.8</c:v>
                </c:pt>
                <c:pt idx="5008">
                  <c:v>500.9</c:v>
                </c:pt>
                <c:pt idx="5009">
                  <c:v>501</c:v>
                </c:pt>
                <c:pt idx="5010">
                  <c:v>501.1</c:v>
                </c:pt>
                <c:pt idx="5011">
                  <c:v>501.2</c:v>
                </c:pt>
                <c:pt idx="5012">
                  <c:v>501.3</c:v>
                </c:pt>
                <c:pt idx="5013">
                  <c:v>501.4</c:v>
                </c:pt>
                <c:pt idx="5014">
                  <c:v>501.5</c:v>
                </c:pt>
                <c:pt idx="5015">
                  <c:v>501.6</c:v>
                </c:pt>
                <c:pt idx="5016">
                  <c:v>501.7</c:v>
                </c:pt>
                <c:pt idx="5017">
                  <c:v>501.8</c:v>
                </c:pt>
                <c:pt idx="5018">
                  <c:v>501.9</c:v>
                </c:pt>
                <c:pt idx="5019">
                  <c:v>502</c:v>
                </c:pt>
                <c:pt idx="5020">
                  <c:v>502.1</c:v>
                </c:pt>
                <c:pt idx="5021">
                  <c:v>502.2</c:v>
                </c:pt>
                <c:pt idx="5022">
                  <c:v>502.3</c:v>
                </c:pt>
                <c:pt idx="5023">
                  <c:v>502.4</c:v>
                </c:pt>
                <c:pt idx="5024">
                  <c:v>502.5</c:v>
                </c:pt>
                <c:pt idx="5025">
                  <c:v>502.6</c:v>
                </c:pt>
                <c:pt idx="5026">
                  <c:v>502.7</c:v>
                </c:pt>
                <c:pt idx="5027">
                  <c:v>502.8</c:v>
                </c:pt>
                <c:pt idx="5028">
                  <c:v>502.9</c:v>
                </c:pt>
                <c:pt idx="5029">
                  <c:v>503</c:v>
                </c:pt>
                <c:pt idx="5030">
                  <c:v>503.1</c:v>
                </c:pt>
                <c:pt idx="5031">
                  <c:v>503.2</c:v>
                </c:pt>
                <c:pt idx="5032">
                  <c:v>503.3</c:v>
                </c:pt>
                <c:pt idx="5033">
                  <c:v>503.4</c:v>
                </c:pt>
                <c:pt idx="5034">
                  <c:v>503.5</c:v>
                </c:pt>
                <c:pt idx="5035">
                  <c:v>503.6</c:v>
                </c:pt>
                <c:pt idx="5036">
                  <c:v>503.7</c:v>
                </c:pt>
                <c:pt idx="5037">
                  <c:v>503.8</c:v>
                </c:pt>
                <c:pt idx="5038">
                  <c:v>503.9</c:v>
                </c:pt>
                <c:pt idx="5039">
                  <c:v>504</c:v>
                </c:pt>
                <c:pt idx="5040">
                  <c:v>504.1</c:v>
                </c:pt>
                <c:pt idx="5041">
                  <c:v>504.2</c:v>
                </c:pt>
                <c:pt idx="5042">
                  <c:v>504.3</c:v>
                </c:pt>
                <c:pt idx="5043">
                  <c:v>504.4</c:v>
                </c:pt>
                <c:pt idx="5044">
                  <c:v>504.5</c:v>
                </c:pt>
                <c:pt idx="5045">
                  <c:v>504.6</c:v>
                </c:pt>
                <c:pt idx="5046">
                  <c:v>504.7</c:v>
                </c:pt>
                <c:pt idx="5047">
                  <c:v>504.8</c:v>
                </c:pt>
                <c:pt idx="5048">
                  <c:v>504.9</c:v>
                </c:pt>
                <c:pt idx="5049">
                  <c:v>505</c:v>
                </c:pt>
                <c:pt idx="5050">
                  <c:v>505.1</c:v>
                </c:pt>
                <c:pt idx="5051">
                  <c:v>505.2</c:v>
                </c:pt>
                <c:pt idx="5052">
                  <c:v>505.3</c:v>
                </c:pt>
                <c:pt idx="5053">
                  <c:v>505.4</c:v>
                </c:pt>
                <c:pt idx="5054">
                  <c:v>505.5</c:v>
                </c:pt>
                <c:pt idx="5055">
                  <c:v>505.6</c:v>
                </c:pt>
                <c:pt idx="5056">
                  <c:v>505.7</c:v>
                </c:pt>
                <c:pt idx="5057">
                  <c:v>505.8</c:v>
                </c:pt>
                <c:pt idx="5058">
                  <c:v>505.9</c:v>
                </c:pt>
                <c:pt idx="5059">
                  <c:v>506</c:v>
                </c:pt>
                <c:pt idx="5060">
                  <c:v>506.1</c:v>
                </c:pt>
                <c:pt idx="5061">
                  <c:v>506.2</c:v>
                </c:pt>
                <c:pt idx="5062">
                  <c:v>506.3</c:v>
                </c:pt>
                <c:pt idx="5063">
                  <c:v>506.4</c:v>
                </c:pt>
                <c:pt idx="5064">
                  <c:v>506.5</c:v>
                </c:pt>
                <c:pt idx="5065">
                  <c:v>506.6</c:v>
                </c:pt>
                <c:pt idx="5066">
                  <c:v>506.7</c:v>
                </c:pt>
                <c:pt idx="5067">
                  <c:v>506.8</c:v>
                </c:pt>
                <c:pt idx="5068">
                  <c:v>506.9</c:v>
                </c:pt>
                <c:pt idx="5069">
                  <c:v>507</c:v>
                </c:pt>
                <c:pt idx="5070">
                  <c:v>507.1</c:v>
                </c:pt>
                <c:pt idx="5071">
                  <c:v>507.2</c:v>
                </c:pt>
                <c:pt idx="5072">
                  <c:v>507.3</c:v>
                </c:pt>
                <c:pt idx="5073">
                  <c:v>507.4</c:v>
                </c:pt>
                <c:pt idx="5074">
                  <c:v>507.5</c:v>
                </c:pt>
                <c:pt idx="5075">
                  <c:v>507.6</c:v>
                </c:pt>
                <c:pt idx="5076">
                  <c:v>507.7</c:v>
                </c:pt>
                <c:pt idx="5077">
                  <c:v>507.8</c:v>
                </c:pt>
                <c:pt idx="5078">
                  <c:v>507.9</c:v>
                </c:pt>
                <c:pt idx="5079">
                  <c:v>508</c:v>
                </c:pt>
                <c:pt idx="5080">
                  <c:v>508.1</c:v>
                </c:pt>
                <c:pt idx="5081">
                  <c:v>508.2</c:v>
                </c:pt>
                <c:pt idx="5082">
                  <c:v>508.3</c:v>
                </c:pt>
                <c:pt idx="5083">
                  <c:v>508.4</c:v>
                </c:pt>
                <c:pt idx="5084">
                  <c:v>508.5</c:v>
                </c:pt>
                <c:pt idx="5085">
                  <c:v>508.6</c:v>
                </c:pt>
                <c:pt idx="5086">
                  <c:v>508.7</c:v>
                </c:pt>
                <c:pt idx="5087">
                  <c:v>508.8</c:v>
                </c:pt>
                <c:pt idx="5088">
                  <c:v>508.9</c:v>
                </c:pt>
                <c:pt idx="5089">
                  <c:v>509</c:v>
                </c:pt>
                <c:pt idx="5090">
                  <c:v>509.1</c:v>
                </c:pt>
                <c:pt idx="5091">
                  <c:v>509.2</c:v>
                </c:pt>
                <c:pt idx="5092">
                  <c:v>509.3</c:v>
                </c:pt>
                <c:pt idx="5093">
                  <c:v>509.4</c:v>
                </c:pt>
                <c:pt idx="5094">
                  <c:v>509.5</c:v>
                </c:pt>
                <c:pt idx="5095">
                  <c:v>509.6</c:v>
                </c:pt>
                <c:pt idx="5096">
                  <c:v>509.7</c:v>
                </c:pt>
                <c:pt idx="5097">
                  <c:v>509.8</c:v>
                </c:pt>
                <c:pt idx="5098">
                  <c:v>509.9</c:v>
                </c:pt>
                <c:pt idx="5099">
                  <c:v>510</c:v>
                </c:pt>
                <c:pt idx="5100">
                  <c:v>510.1</c:v>
                </c:pt>
                <c:pt idx="5101">
                  <c:v>510.2</c:v>
                </c:pt>
                <c:pt idx="5102">
                  <c:v>510.3</c:v>
                </c:pt>
                <c:pt idx="5103">
                  <c:v>510.4</c:v>
                </c:pt>
                <c:pt idx="5104">
                  <c:v>510.5</c:v>
                </c:pt>
                <c:pt idx="5105">
                  <c:v>510.6</c:v>
                </c:pt>
                <c:pt idx="5106">
                  <c:v>510.7</c:v>
                </c:pt>
                <c:pt idx="5107">
                  <c:v>510.8</c:v>
                </c:pt>
                <c:pt idx="5108">
                  <c:v>510.9</c:v>
                </c:pt>
                <c:pt idx="5109">
                  <c:v>511</c:v>
                </c:pt>
                <c:pt idx="5110">
                  <c:v>511.1</c:v>
                </c:pt>
                <c:pt idx="5111">
                  <c:v>511.2</c:v>
                </c:pt>
                <c:pt idx="5112">
                  <c:v>511.3</c:v>
                </c:pt>
                <c:pt idx="5113">
                  <c:v>511.4</c:v>
                </c:pt>
                <c:pt idx="5114">
                  <c:v>511.5</c:v>
                </c:pt>
                <c:pt idx="5115">
                  <c:v>511.6</c:v>
                </c:pt>
                <c:pt idx="5116">
                  <c:v>511.7</c:v>
                </c:pt>
                <c:pt idx="5117">
                  <c:v>511.8</c:v>
                </c:pt>
                <c:pt idx="5118">
                  <c:v>511.9</c:v>
                </c:pt>
                <c:pt idx="5119">
                  <c:v>512</c:v>
                </c:pt>
                <c:pt idx="5120">
                  <c:v>512.1</c:v>
                </c:pt>
                <c:pt idx="5121">
                  <c:v>512.20000000000005</c:v>
                </c:pt>
                <c:pt idx="5122">
                  <c:v>512.29999999999995</c:v>
                </c:pt>
                <c:pt idx="5123">
                  <c:v>512.4</c:v>
                </c:pt>
                <c:pt idx="5124">
                  <c:v>512.5</c:v>
                </c:pt>
                <c:pt idx="5125">
                  <c:v>512.6</c:v>
                </c:pt>
                <c:pt idx="5126">
                  <c:v>512.70000000000005</c:v>
                </c:pt>
                <c:pt idx="5127">
                  <c:v>512.79999999999995</c:v>
                </c:pt>
                <c:pt idx="5128">
                  <c:v>512.9</c:v>
                </c:pt>
                <c:pt idx="5129">
                  <c:v>513</c:v>
                </c:pt>
                <c:pt idx="5130">
                  <c:v>513.1</c:v>
                </c:pt>
                <c:pt idx="5131">
                  <c:v>513.20000000000005</c:v>
                </c:pt>
                <c:pt idx="5132">
                  <c:v>513.29999999999995</c:v>
                </c:pt>
                <c:pt idx="5133">
                  <c:v>513.4</c:v>
                </c:pt>
                <c:pt idx="5134">
                  <c:v>513.5</c:v>
                </c:pt>
                <c:pt idx="5135">
                  <c:v>513.6</c:v>
                </c:pt>
                <c:pt idx="5136">
                  <c:v>513.70000000000005</c:v>
                </c:pt>
                <c:pt idx="5137">
                  <c:v>513.79999999999995</c:v>
                </c:pt>
                <c:pt idx="5138">
                  <c:v>513.9</c:v>
                </c:pt>
                <c:pt idx="5139">
                  <c:v>514</c:v>
                </c:pt>
                <c:pt idx="5140">
                  <c:v>514.1</c:v>
                </c:pt>
                <c:pt idx="5141">
                  <c:v>514.20000000000005</c:v>
                </c:pt>
                <c:pt idx="5142">
                  <c:v>514.29999999999995</c:v>
                </c:pt>
                <c:pt idx="5143">
                  <c:v>514.4</c:v>
                </c:pt>
                <c:pt idx="5144">
                  <c:v>514.5</c:v>
                </c:pt>
                <c:pt idx="5145">
                  <c:v>514.6</c:v>
                </c:pt>
                <c:pt idx="5146">
                  <c:v>514.70000000000005</c:v>
                </c:pt>
                <c:pt idx="5147">
                  <c:v>514.79999999999995</c:v>
                </c:pt>
                <c:pt idx="5148">
                  <c:v>514.9</c:v>
                </c:pt>
                <c:pt idx="5149">
                  <c:v>515</c:v>
                </c:pt>
                <c:pt idx="5150">
                  <c:v>515.1</c:v>
                </c:pt>
                <c:pt idx="5151">
                  <c:v>515.20000000000005</c:v>
                </c:pt>
                <c:pt idx="5152">
                  <c:v>515.29999999999995</c:v>
                </c:pt>
                <c:pt idx="5153">
                  <c:v>515.4</c:v>
                </c:pt>
                <c:pt idx="5154">
                  <c:v>515.5</c:v>
                </c:pt>
                <c:pt idx="5155">
                  <c:v>515.6</c:v>
                </c:pt>
                <c:pt idx="5156">
                  <c:v>515.70000000000005</c:v>
                </c:pt>
                <c:pt idx="5157">
                  <c:v>515.79999999999995</c:v>
                </c:pt>
                <c:pt idx="5158">
                  <c:v>515.9</c:v>
                </c:pt>
                <c:pt idx="5159">
                  <c:v>516</c:v>
                </c:pt>
                <c:pt idx="5160">
                  <c:v>516.1</c:v>
                </c:pt>
                <c:pt idx="5161">
                  <c:v>516.20000000000005</c:v>
                </c:pt>
                <c:pt idx="5162">
                  <c:v>516.29999999999995</c:v>
                </c:pt>
                <c:pt idx="5163">
                  <c:v>516.4</c:v>
                </c:pt>
                <c:pt idx="5164">
                  <c:v>516.5</c:v>
                </c:pt>
                <c:pt idx="5165">
                  <c:v>516.6</c:v>
                </c:pt>
                <c:pt idx="5166">
                  <c:v>516.70000000000005</c:v>
                </c:pt>
                <c:pt idx="5167">
                  <c:v>516.79999999999995</c:v>
                </c:pt>
                <c:pt idx="5168">
                  <c:v>516.9</c:v>
                </c:pt>
                <c:pt idx="5169">
                  <c:v>517</c:v>
                </c:pt>
                <c:pt idx="5170">
                  <c:v>517.1</c:v>
                </c:pt>
                <c:pt idx="5171">
                  <c:v>517.20000000000005</c:v>
                </c:pt>
                <c:pt idx="5172">
                  <c:v>517.29999999999995</c:v>
                </c:pt>
                <c:pt idx="5173">
                  <c:v>517.4</c:v>
                </c:pt>
                <c:pt idx="5174">
                  <c:v>517.5</c:v>
                </c:pt>
                <c:pt idx="5175">
                  <c:v>517.6</c:v>
                </c:pt>
                <c:pt idx="5176">
                  <c:v>517.70000000000005</c:v>
                </c:pt>
                <c:pt idx="5177">
                  <c:v>517.79999999999995</c:v>
                </c:pt>
                <c:pt idx="5178">
                  <c:v>517.9</c:v>
                </c:pt>
                <c:pt idx="5179">
                  <c:v>518</c:v>
                </c:pt>
                <c:pt idx="5180">
                  <c:v>518.1</c:v>
                </c:pt>
                <c:pt idx="5181">
                  <c:v>518.20000000000005</c:v>
                </c:pt>
                <c:pt idx="5182">
                  <c:v>518.29999999999995</c:v>
                </c:pt>
                <c:pt idx="5183">
                  <c:v>518.4</c:v>
                </c:pt>
                <c:pt idx="5184">
                  <c:v>518.5</c:v>
                </c:pt>
                <c:pt idx="5185">
                  <c:v>518.6</c:v>
                </c:pt>
                <c:pt idx="5186">
                  <c:v>518.70000000000005</c:v>
                </c:pt>
                <c:pt idx="5187">
                  <c:v>518.79999999999995</c:v>
                </c:pt>
                <c:pt idx="5188">
                  <c:v>518.9</c:v>
                </c:pt>
                <c:pt idx="5189">
                  <c:v>519</c:v>
                </c:pt>
                <c:pt idx="5190">
                  <c:v>519.1</c:v>
                </c:pt>
                <c:pt idx="5191">
                  <c:v>519.20000000000005</c:v>
                </c:pt>
                <c:pt idx="5192">
                  <c:v>519.29999999999995</c:v>
                </c:pt>
                <c:pt idx="5193">
                  <c:v>519.4</c:v>
                </c:pt>
                <c:pt idx="5194">
                  <c:v>519.5</c:v>
                </c:pt>
                <c:pt idx="5195">
                  <c:v>519.6</c:v>
                </c:pt>
                <c:pt idx="5196">
                  <c:v>519.70000000000005</c:v>
                </c:pt>
                <c:pt idx="5197">
                  <c:v>519.79999999999995</c:v>
                </c:pt>
                <c:pt idx="5198">
                  <c:v>519.9</c:v>
                </c:pt>
                <c:pt idx="5199">
                  <c:v>520</c:v>
                </c:pt>
                <c:pt idx="5200">
                  <c:v>520.1</c:v>
                </c:pt>
                <c:pt idx="5201">
                  <c:v>520.20000000000005</c:v>
                </c:pt>
                <c:pt idx="5202">
                  <c:v>520.29999999999995</c:v>
                </c:pt>
                <c:pt idx="5203">
                  <c:v>520.4</c:v>
                </c:pt>
                <c:pt idx="5204">
                  <c:v>520.5</c:v>
                </c:pt>
                <c:pt idx="5205">
                  <c:v>520.6</c:v>
                </c:pt>
                <c:pt idx="5206">
                  <c:v>520.70000000000005</c:v>
                </c:pt>
                <c:pt idx="5207">
                  <c:v>520.79999999999995</c:v>
                </c:pt>
                <c:pt idx="5208">
                  <c:v>520.9</c:v>
                </c:pt>
                <c:pt idx="5209">
                  <c:v>521</c:v>
                </c:pt>
                <c:pt idx="5210">
                  <c:v>521.1</c:v>
                </c:pt>
                <c:pt idx="5211">
                  <c:v>521.20000000000005</c:v>
                </c:pt>
                <c:pt idx="5212">
                  <c:v>521.29999999999995</c:v>
                </c:pt>
                <c:pt idx="5213">
                  <c:v>521.4</c:v>
                </c:pt>
                <c:pt idx="5214">
                  <c:v>521.5</c:v>
                </c:pt>
                <c:pt idx="5215">
                  <c:v>521.6</c:v>
                </c:pt>
                <c:pt idx="5216">
                  <c:v>521.70000000000005</c:v>
                </c:pt>
                <c:pt idx="5217">
                  <c:v>521.79999999999995</c:v>
                </c:pt>
                <c:pt idx="5218">
                  <c:v>521.9</c:v>
                </c:pt>
                <c:pt idx="5219">
                  <c:v>522</c:v>
                </c:pt>
                <c:pt idx="5220">
                  <c:v>522.1</c:v>
                </c:pt>
                <c:pt idx="5221">
                  <c:v>522.20000000000005</c:v>
                </c:pt>
                <c:pt idx="5222">
                  <c:v>522.29999999999995</c:v>
                </c:pt>
                <c:pt idx="5223">
                  <c:v>522.4</c:v>
                </c:pt>
                <c:pt idx="5224">
                  <c:v>522.5</c:v>
                </c:pt>
                <c:pt idx="5225">
                  <c:v>522.6</c:v>
                </c:pt>
                <c:pt idx="5226">
                  <c:v>522.70000000000005</c:v>
                </c:pt>
                <c:pt idx="5227">
                  <c:v>522.79999999999995</c:v>
                </c:pt>
                <c:pt idx="5228">
                  <c:v>522.9</c:v>
                </c:pt>
                <c:pt idx="5229">
                  <c:v>523</c:v>
                </c:pt>
                <c:pt idx="5230">
                  <c:v>523.1</c:v>
                </c:pt>
                <c:pt idx="5231">
                  <c:v>523.20000000000005</c:v>
                </c:pt>
                <c:pt idx="5232">
                  <c:v>523.29999999999995</c:v>
                </c:pt>
                <c:pt idx="5233">
                  <c:v>523.4</c:v>
                </c:pt>
                <c:pt idx="5234">
                  <c:v>523.5</c:v>
                </c:pt>
                <c:pt idx="5235">
                  <c:v>523.6</c:v>
                </c:pt>
                <c:pt idx="5236">
                  <c:v>523.70000000000005</c:v>
                </c:pt>
                <c:pt idx="5237">
                  <c:v>523.79999999999995</c:v>
                </c:pt>
                <c:pt idx="5238">
                  <c:v>523.9</c:v>
                </c:pt>
                <c:pt idx="5239">
                  <c:v>524</c:v>
                </c:pt>
                <c:pt idx="5240">
                  <c:v>524.1</c:v>
                </c:pt>
                <c:pt idx="5241">
                  <c:v>524.20000000000005</c:v>
                </c:pt>
                <c:pt idx="5242">
                  <c:v>524.29999999999995</c:v>
                </c:pt>
                <c:pt idx="5243">
                  <c:v>524.4</c:v>
                </c:pt>
                <c:pt idx="5244">
                  <c:v>524.5</c:v>
                </c:pt>
                <c:pt idx="5245">
                  <c:v>524.6</c:v>
                </c:pt>
                <c:pt idx="5246">
                  <c:v>524.70000000000005</c:v>
                </c:pt>
                <c:pt idx="5247">
                  <c:v>524.79999999999995</c:v>
                </c:pt>
                <c:pt idx="5248">
                  <c:v>524.9</c:v>
                </c:pt>
                <c:pt idx="5249">
                  <c:v>525</c:v>
                </c:pt>
                <c:pt idx="5250">
                  <c:v>525.1</c:v>
                </c:pt>
                <c:pt idx="5251">
                  <c:v>525.20000000000005</c:v>
                </c:pt>
                <c:pt idx="5252">
                  <c:v>525.29999999999995</c:v>
                </c:pt>
                <c:pt idx="5253">
                  <c:v>525.4</c:v>
                </c:pt>
                <c:pt idx="5254">
                  <c:v>525.5</c:v>
                </c:pt>
                <c:pt idx="5255">
                  <c:v>525.6</c:v>
                </c:pt>
                <c:pt idx="5256">
                  <c:v>525.70000000000005</c:v>
                </c:pt>
                <c:pt idx="5257">
                  <c:v>525.79999999999995</c:v>
                </c:pt>
                <c:pt idx="5258">
                  <c:v>525.9</c:v>
                </c:pt>
                <c:pt idx="5259">
                  <c:v>526</c:v>
                </c:pt>
                <c:pt idx="5260">
                  <c:v>526.1</c:v>
                </c:pt>
                <c:pt idx="5261">
                  <c:v>526.20000000000005</c:v>
                </c:pt>
                <c:pt idx="5262">
                  <c:v>526.29999999999995</c:v>
                </c:pt>
                <c:pt idx="5263">
                  <c:v>526.4</c:v>
                </c:pt>
                <c:pt idx="5264">
                  <c:v>526.5</c:v>
                </c:pt>
                <c:pt idx="5265">
                  <c:v>526.6</c:v>
                </c:pt>
                <c:pt idx="5266">
                  <c:v>526.70000000000005</c:v>
                </c:pt>
                <c:pt idx="5267">
                  <c:v>526.79999999999995</c:v>
                </c:pt>
                <c:pt idx="5268">
                  <c:v>526.9</c:v>
                </c:pt>
                <c:pt idx="5269">
                  <c:v>527</c:v>
                </c:pt>
                <c:pt idx="5270">
                  <c:v>527.1</c:v>
                </c:pt>
                <c:pt idx="5271">
                  <c:v>527.20000000000005</c:v>
                </c:pt>
                <c:pt idx="5272">
                  <c:v>527.29999999999995</c:v>
                </c:pt>
                <c:pt idx="5273">
                  <c:v>527.4</c:v>
                </c:pt>
                <c:pt idx="5274">
                  <c:v>527.5</c:v>
                </c:pt>
                <c:pt idx="5275">
                  <c:v>527.6</c:v>
                </c:pt>
                <c:pt idx="5276">
                  <c:v>527.70000000000005</c:v>
                </c:pt>
                <c:pt idx="5277">
                  <c:v>527.79999999999995</c:v>
                </c:pt>
                <c:pt idx="5278">
                  <c:v>527.9</c:v>
                </c:pt>
                <c:pt idx="5279">
                  <c:v>528</c:v>
                </c:pt>
                <c:pt idx="5280">
                  <c:v>528.1</c:v>
                </c:pt>
                <c:pt idx="5281">
                  <c:v>528.20000000000005</c:v>
                </c:pt>
                <c:pt idx="5282">
                  <c:v>528.29999999999995</c:v>
                </c:pt>
                <c:pt idx="5283">
                  <c:v>528.4</c:v>
                </c:pt>
                <c:pt idx="5284">
                  <c:v>528.5</c:v>
                </c:pt>
                <c:pt idx="5285">
                  <c:v>528.6</c:v>
                </c:pt>
                <c:pt idx="5286">
                  <c:v>528.70000000000005</c:v>
                </c:pt>
                <c:pt idx="5287">
                  <c:v>528.79999999999995</c:v>
                </c:pt>
                <c:pt idx="5288">
                  <c:v>528.9</c:v>
                </c:pt>
                <c:pt idx="5289">
                  <c:v>529</c:v>
                </c:pt>
                <c:pt idx="5290">
                  <c:v>529.1</c:v>
                </c:pt>
                <c:pt idx="5291">
                  <c:v>529.20000000000005</c:v>
                </c:pt>
                <c:pt idx="5292">
                  <c:v>529.29999999999995</c:v>
                </c:pt>
                <c:pt idx="5293">
                  <c:v>529.4</c:v>
                </c:pt>
                <c:pt idx="5294">
                  <c:v>529.5</c:v>
                </c:pt>
                <c:pt idx="5295">
                  <c:v>529.6</c:v>
                </c:pt>
                <c:pt idx="5296">
                  <c:v>529.70000000000005</c:v>
                </c:pt>
                <c:pt idx="5297">
                  <c:v>529.79999999999995</c:v>
                </c:pt>
                <c:pt idx="5298">
                  <c:v>529.9</c:v>
                </c:pt>
                <c:pt idx="5299">
                  <c:v>530</c:v>
                </c:pt>
                <c:pt idx="5300">
                  <c:v>530.1</c:v>
                </c:pt>
                <c:pt idx="5301">
                  <c:v>530.20000000000005</c:v>
                </c:pt>
                <c:pt idx="5302">
                  <c:v>530.29999999999995</c:v>
                </c:pt>
                <c:pt idx="5303">
                  <c:v>530.4</c:v>
                </c:pt>
                <c:pt idx="5304">
                  <c:v>530.5</c:v>
                </c:pt>
                <c:pt idx="5305">
                  <c:v>530.6</c:v>
                </c:pt>
                <c:pt idx="5306">
                  <c:v>530.70000000000005</c:v>
                </c:pt>
                <c:pt idx="5307">
                  <c:v>530.79999999999995</c:v>
                </c:pt>
                <c:pt idx="5308">
                  <c:v>530.9</c:v>
                </c:pt>
                <c:pt idx="5309">
                  <c:v>531</c:v>
                </c:pt>
                <c:pt idx="5310">
                  <c:v>531.1</c:v>
                </c:pt>
                <c:pt idx="5311">
                  <c:v>531.20000000000005</c:v>
                </c:pt>
                <c:pt idx="5312">
                  <c:v>531.29999999999995</c:v>
                </c:pt>
                <c:pt idx="5313">
                  <c:v>531.4</c:v>
                </c:pt>
                <c:pt idx="5314">
                  <c:v>531.5</c:v>
                </c:pt>
                <c:pt idx="5315">
                  <c:v>531.6</c:v>
                </c:pt>
                <c:pt idx="5316">
                  <c:v>531.70000000000005</c:v>
                </c:pt>
                <c:pt idx="5317">
                  <c:v>531.79999999999995</c:v>
                </c:pt>
                <c:pt idx="5318">
                  <c:v>531.9</c:v>
                </c:pt>
                <c:pt idx="5319">
                  <c:v>532</c:v>
                </c:pt>
                <c:pt idx="5320">
                  <c:v>532.1</c:v>
                </c:pt>
                <c:pt idx="5321">
                  <c:v>532.20000000000005</c:v>
                </c:pt>
                <c:pt idx="5322">
                  <c:v>532.29999999999995</c:v>
                </c:pt>
                <c:pt idx="5323">
                  <c:v>532.4</c:v>
                </c:pt>
                <c:pt idx="5324">
                  <c:v>532.5</c:v>
                </c:pt>
                <c:pt idx="5325">
                  <c:v>532.6</c:v>
                </c:pt>
                <c:pt idx="5326">
                  <c:v>532.70000000000005</c:v>
                </c:pt>
                <c:pt idx="5327">
                  <c:v>532.79999999999995</c:v>
                </c:pt>
                <c:pt idx="5328">
                  <c:v>532.9</c:v>
                </c:pt>
                <c:pt idx="5329">
                  <c:v>533</c:v>
                </c:pt>
                <c:pt idx="5330">
                  <c:v>533.1</c:v>
                </c:pt>
                <c:pt idx="5331">
                  <c:v>533.20000000000005</c:v>
                </c:pt>
                <c:pt idx="5332">
                  <c:v>533.29999999999995</c:v>
                </c:pt>
                <c:pt idx="5333">
                  <c:v>533.4</c:v>
                </c:pt>
                <c:pt idx="5334">
                  <c:v>533.5</c:v>
                </c:pt>
                <c:pt idx="5335">
                  <c:v>533.6</c:v>
                </c:pt>
                <c:pt idx="5336">
                  <c:v>533.70000000000005</c:v>
                </c:pt>
                <c:pt idx="5337">
                  <c:v>533.79999999999995</c:v>
                </c:pt>
                <c:pt idx="5338">
                  <c:v>533.9</c:v>
                </c:pt>
                <c:pt idx="5339">
                  <c:v>534</c:v>
                </c:pt>
                <c:pt idx="5340">
                  <c:v>534.1</c:v>
                </c:pt>
                <c:pt idx="5341">
                  <c:v>534.20000000000005</c:v>
                </c:pt>
                <c:pt idx="5342">
                  <c:v>534.29999999999995</c:v>
                </c:pt>
                <c:pt idx="5343">
                  <c:v>534.4</c:v>
                </c:pt>
                <c:pt idx="5344">
                  <c:v>534.5</c:v>
                </c:pt>
                <c:pt idx="5345">
                  <c:v>534.6</c:v>
                </c:pt>
                <c:pt idx="5346">
                  <c:v>534.70000000000005</c:v>
                </c:pt>
                <c:pt idx="5347">
                  <c:v>534.79999999999995</c:v>
                </c:pt>
              </c:numCache>
            </c:numRef>
          </c:xVal>
          <c:yVal>
            <c:numRef>
              <c:f>'[HF3 em agrecan cinetica_ss.xlsx]HF3 em agrecan cinetica'!$D$2:$D$5361</c:f>
              <c:numCache>
                <c:formatCode>General</c:formatCode>
                <c:ptCount val="5360"/>
                <c:pt idx="0">
                  <c:v>0.48046899999999998</c:v>
                </c:pt>
                <c:pt idx="1">
                  <c:v>0.42968800000000001</c:v>
                </c:pt>
                <c:pt idx="2">
                  <c:v>0.40625</c:v>
                </c:pt>
                <c:pt idx="3">
                  <c:v>0.453125</c:v>
                </c:pt>
                <c:pt idx="4">
                  <c:v>0.33593800000000001</c:v>
                </c:pt>
                <c:pt idx="5">
                  <c:v>0.390625</c:v>
                </c:pt>
                <c:pt idx="6">
                  <c:v>0.578125</c:v>
                </c:pt>
                <c:pt idx="7">
                  <c:v>0.484375</c:v>
                </c:pt>
                <c:pt idx="8">
                  <c:v>0.50781299999999996</c:v>
                </c:pt>
                <c:pt idx="9">
                  <c:v>0.38671899999999998</c:v>
                </c:pt>
                <c:pt idx="10">
                  <c:v>0.55468799999999996</c:v>
                </c:pt>
                <c:pt idx="11">
                  <c:v>0.40625</c:v>
                </c:pt>
                <c:pt idx="12">
                  <c:v>0.31799300000000003</c:v>
                </c:pt>
                <c:pt idx="13">
                  <c:v>0.288269</c:v>
                </c:pt>
                <c:pt idx="14">
                  <c:v>0.46875</c:v>
                </c:pt>
                <c:pt idx="15">
                  <c:v>0.24529999999999999</c:v>
                </c:pt>
                <c:pt idx="16">
                  <c:v>0.5</c:v>
                </c:pt>
                <c:pt idx="17">
                  <c:v>0.35156300000000001</c:v>
                </c:pt>
                <c:pt idx="18">
                  <c:v>0.73516800000000004</c:v>
                </c:pt>
                <c:pt idx="19">
                  <c:v>0.319519</c:v>
                </c:pt>
                <c:pt idx="20">
                  <c:v>0.44921899999999998</c:v>
                </c:pt>
                <c:pt idx="21">
                  <c:v>0.27343800000000001</c:v>
                </c:pt>
                <c:pt idx="22">
                  <c:v>0.62188699999999997</c:v>
                </c:pt>
                <c:pt idx="23">
                  <c:v>0.375</c:v>
                </c:pt>
                <c:pt idx="24">
                  <c:v>0.29455599999999998</c:v>
                </c:pt>
                <c:pt idx="25">
                  <c:v>0.211731</c:v>
                </c:pt>
                <c:pt idx="26">
                  <c:v>0.475769</c:v>
                </c:pt>
                <c:pt idx="27">
                  <c:v>0.24060100000000001</c:v>
                </c:pt>
                <c:pt idx="28">
                  <c:v>0.55236799999999997</c:v>
                </c:pt>
                <c:pt idx="29">
                  <c:v>0.55157500000000004</c:v>
                </c:pt>
                <c:pt idx="30">
                  <c:v>0.44763199999999997</c:v>
                </c:pt>
                <c:pt idx="31">
                  <c:v>0.26483200000000001</c:v>
                </c:pt>
                <c:pt idx="32">
                  <c:v>0.48046899999999998</c:v>
                </c:pt>
                <c:pt idx="33">
                  <c:v>0.453125</c:v>
                </c:pt>
                <c:pt idx="34">
                  <c:v>0.257019</c:v>
                </c:pt>
                <c:pt idx="35">
                  <c:v>0.33044400000000002</c:v>
                </c:pt>
                <c:pt idx="36">
                  <c:v>0.44689899999999999</c:v>
                </c:pt>
                <c:pt idx="37">
                  <c:v>0.43438700000000002</c:v>
                </c:pt>
                <c:pt idx="38">
                  <c:v>0.36016799999999999</c:v>
                </c:pt>
                <c:pt idx="39">
                  <c:v>0.50231899999999996</c:v>
                </c:pt>
                <c:pt idx="40">
                  <c:v>0.25549300000000003</c:v>
                </c:pt>
                <c:pt idx="41">
                  <c:v>0.39453100000000002</c:v>
                </c:pt>
                <c:pt idx="42">
                  <c:v>0.40466299999999999</c:v>
                </c:pt>
                <c:pt idx="43">
                  <c:v>0.34686299999999998</c:v>
                </c:pt>
                <c:pt idx="44">
                  <c:v>0.28204299999999999</c:v>
                </c:pt>
                <c:pt idx="45">
                  <c:v>0.23205600000000001</c:v>
                </c:pt>
                <c:pt idx="46">
                  <c:v>0.32891799999999999</c:v>
                </c:pt>
                <c:pt idx="47">
                  <c:v>0.352356</c:v>
                </c:pt>
                <c:pt idx="48">
                  <c:v>0.27893099999999998</c:v>
                </c:pt>
                <c:pt idx="49">
                  <c:v>0.35858200000000001</c:v>
                </c:pt>
                <c:pt idx="50">
                  <c:v>0.25939899999999999</c:v>
                </c:pt>
                <c:pt idx="51">
                  <c:v>0.305481</c:v>
                </c:pt>
                <c:pt idx="52">
                  <c:v>0.32653799999999999</c:v>
                </c:pt>
                <c:pt idx="53">
                  <c:v>6.4819299999999996E-2</c:v>
                </c:pt>
                <c:pt idx="54">
                  <c:v>0.25390600000000002</c:v>
                </c:pt>
                <c:pt idx="55">
                  <c:v>0.44531300000000001</c:v>
                </c:pt>
                <c:pt idx="56">
                  <c:v>0.35858200000000001</c:v>
                </c:pt>
                <c:pt idx="57">
                  <c:v>0.39611800000000003</c:v>
                </c:pt>
                <c:pt idx="58">
                  <c:v>0.42736800000000003</c:v>
                </c:pt>
                <c:pt idx="59">
                  <c:v>0.33123799999999998</c:v>
                </c:pt>
                <c:pt idx="60">
                  <c:v>0.31091299999999999</c:v>
                </c:pt>
                <c:pt idx="61">
                  <c:v>0.37579299999999999</c:v>
                </c:pt>
                <c:pt idx="62">
                  <c:v>0.19531299999999999</c:v>
                </c:pt>
                <c:pt idx="63">
                  <c:v>0.17419399999999999</c:v>
                </c:pt>
                <c:pt idx="64">
                  <c:v>0.31408700000000001</c:v>
                </c:pt>
                <c:pt idx="65">
                  <c:v>0.33435100000000001</c:v>
                </c:pt>
                <c:pt idx="66">
                  <c:v>0.37731900000000002</c:v>
                </c:pt>
                <c:pt idx="67">
                  <c:v>0.47424300000000003</c:v>
                </c:pt>
                <c:pt idx="68">
                  <c:v>0.38439899999999999</c:v>
                </c:pt>
                <c:pt idx="69">
                  <c:v>0.444519</c:v>
                </c:pt>
                <c:pt idx="70">
                  <c:v>0.258606</c:v>
                </c:pt>
                <c:pt idx="71">
                  <c:v>0.586731</c:v>
                </c:pt>
                <c:pt idx="72">
                  <c:v>0.477356</c:v>
                </c:pt>
                <c:pt idx="73">
                  <c:v>0.19921900000000001</c:v>
                </c:pt>
                <c:pt idx="74">
                  <c:v>0.49060100000000001</c:v>
                </c:pt>
                <c:pt idx="75">
                  <c:v>0.24218799999999999</c:v>
                </c:pt>
                <c:pt idx="76">
                  <c:v>0.42419400000000002</c:v>
                </c:pt>
                <c:pt idx="77">
                  <c:v>0.20233200000000001</c:v>
                </c:pt>
                <c:pt idx="78">
                  <c:v>0.46954299999999999</c:v>
                </c:pt>
                <c:pt idx="79">
                  <c:v>0.49377399999999999</c:v>
                </c:pt>
                <c:pt idx="80">
                  <c:v>0.272644</c:v>
                </c:pt>
                <c:pt idx="81">
                  <c:v>0.21954299999999999</c:v>
                </c:pt>
                <c:pt idx="82">
                  <c:v>0.20471200000000001</c:v>
                </c:pt>
                <c:pt idx="83">
                  <c:v>0.43591299999999999</c:v>
                </c:pt>
                <c:pt idx="84">
                  <c:v>0.47033700000000001</c:v>
                </c:pt>
                <c:pt idx="85">
                  <c:v>0.26330599999999998</c:v>
                </c:pt>
                <c:pt idx="86">
                  <c:v>0.33044400000000002</c:v>
                </c:pt>
                <c:pt idx="87">
                  <c:v>0.18670700000000001</c:v>
                </c:pt>
                <c:pt idx="88">
                  <c:v>0.32971200000000001</c:v>
                </c:pt>
                <c:pt idx="89">
                  <c:v>0.48516799999999999</c:v>
                </c:pt>
                <c:pt idx="90">
                  <c:v>0.62341299999999999</c:v>
                </c:pt>
                <c:pt idx="91">
                  <c:v>0.90393100000000004</c:v>
                </c:pt>
                <c:pt idx="92">
                  <c:v>0.75939900000000005</c:v>
                </c:pt>
                <c:pt idx="93">
                  <c:v>0.65545699999999996</c:v>
                </c:pt>
                <c:pt idx="94">
                  <c:v>0.89685099999999995</c:v>
                </c:pt>
                <c:pt idx="95">
                  <c:v>0.89685099999999995</c:v>
                </c:pt>
                <c:pt idx="96">
                  <c:v>0.93359400000000003</c:v>
                </c:pt>
                <c:pt idx="97">
                  <c:v>0.97497599999999995</c:v>
                </c:pt>
                <c:pt idx="98">
                  <c:v>0.80078099999999997</c:v>
                </c:pt>
                <c:pt idx="99">
                  <c:v>0.99529999999999996</c:v>
                </c:pt>
                <c:pt idx="100">
                  <c:v>0.97106899999999996</c:v>
                </c:pt>
                <c:pt idx="101">
                  <c:v>0.74609400000000003</c:v>
                </c:pt>
                <c:pt idx="102">
                  <c:v>0.73046900000000003</c:v>
                </c:pt>
                <c:pt idx="103">
                  <c:v>0.66717499999999996</c:v>
                </c:pt>
                <c:pt idx="104">
                  <c:v>0.67968799999999996</c:v>
                </c:pt>
                <c:pt idx="105">
                  <c:v>0.69921900000000003</c:v>
                </c:pt>
                <c:pt idx="106">
                  <c:v>0.48126200000000002</c:v>
                </c:pt>
                <c:pt idx="107">
                  <c:v>0.48205599999999998</c:v>
                </c:pt>
                <c:pt idx="108">
                  <c:v>0.37731900000000002</c:v>
                </c:pt>
                <c:pt idx="109">
                  <c:v>0.52111799999999997</c:v>
                </c:pt>
                <c:pt idx="110">
                  <c:v>3.5156300000000001E-2</c:v>
                </c:pt>
                <c:pt idx="111">
                  <c:v>-0.24529999999999999</c:v>
                </c:pt>
                <c:pt idx="112">
                  <c:v>-0.319519</c:v>
                </c:pt>
                <c:pt idx="113">
                  <c:v>-0.12579299999999999</c:v>
                </c:pt>
                <c:pt idx="114">
                  <c:v>-0.34686299999999998</c:v>
                </c:pt>
                <c:pt idx="115">
                  <c:v>-0.296875</c:v>
                </c:pt>
                <c:pt idx="116">
                  <c:v>-4.2175299999999999E-2</c:v>
                </c:pt>
                <c:pt idx="117">
                  <c:v>0.39532499999999998</c:v>
                </c:pt>
                <c:pt idx="118">
                  <c:v>0.335144</c:v>
                </c:pt>
                <c:pt idx="119" formatCode="0.00E+00">
                  <c:v>1.58691E-3</c:v>
                </c:pt>
                <c:pt idx="120">
                  <c:v>0.21716299999999999</c:v>
                </c:pt>
                <c:pt idx="121">
                  <c:v>0.41247600000000001</c:v>
                </c:pt>
                <c:pt idx="122">
                  <c:v>0.24218799999999999</c:v>
                </c:pt>
                <c:pt idx="123">
                  <c:v>0.52654999999999996</c:v>
                </c:pt>
                <c:pt idx="124">
                  <c:v>0.38592500000000002</c:v>
                </c:pt>
                <c:pt idx="125">
                  <c:v>0.35858200000000001</c:v>
                </c:pt>
                <c:pt idx="126">
                  <c:v>0.45001200000000002</c:v>
                </c:pt>
                <c:pt idx="127">
                  <c:v>0.31799300000000003</c:v>
                </c:pt>
                <c:pt idx="128">
                  <c:v>0.34997600000000001</c:v>
                </c:pt>
                <c:pt idx="129">
                  <c:v>0.55078099999999997</c:v>
                </c:pt>
                <c:pt idx="130">
                  <c:v>0.225769</c:v>
                </c:pt>
                <c:pt idx="131">
                  <c:v>0.28906300000000001</c:v>
                </c:pt>
                <c:pt idx="132">
                  <c:v>0.36096200000000001</c:v>
                </c:pt>
                <c:pt idx="133">
                  <c:v>0.32263199999999997</c:v>
                </c:pt>
                <c:pt idx="134">
                  <c:v>0.5</c:v>
                </c:pt>
                <c:pt idx="135">
                  <c:v>0.40783700000000001</c:v>
                </c:pt>
                <c:pt idx="136">
                  <c:v>0.31719999999999998</c:v>
                </c:pt>
                <c:pt idx="137">
                  <c:v>0.32971200000000001</c:v>
                </c:pt>
                <c:pt idx="138">
                  <c:v>8.5143999999999997E-2</c:v>
                </c:pt>
                <c:pt idx="139">
                  <c:v>0.13903799999999999</c:v>
                </c:pt>
                <c:pt idx="140">
                  <c:v>0.25079299999999999</c:v>
                </c:pt>
                <c:pt idx="141">
                  <c:v>0.29608200000000001</c:v>
                </c:pt>
                <c:pt idx="142">
                  <c:v>0.46795700000000001</c:v>
                </c:pt>
                <c:pt idx="143">
                  <c:v>0.32421899999999998</c:v>
                </c:pt>
                <c:pt idx="144">
                  <c:v>0.38513199999999997</c:v>
                </c:pt>
                <c:pt idx="145">
                  <c:v>0.288269</c:v>
                </c:pt>
                <c:pt idx="146">
                  <c:v>0.43670700000000001</c:v>
                </c:pt>
                <c:pt idx="147">
                  <c:v>0.39294400000000002</c:v>
                </c:pt>
                <c:pt idx="148">
                  <c:v>0.20703099999999999</c:v>
                </c:pt>
                <c:pt idx="149">
                  <c:v>0.48126200000000002</c:v>
                </c:pt>
                <c:pt idx="150">
                  <c:v>0.539856</c:v>
                </c:pt>
                <c:pt idx="151">
                  <c:v>0.37268099999999998</c:v>
                </c:pt>
                <c:pt idx="152">
                  <c:v>0.41876200000000002</c:v>
                </c:pt>
                <c:pt idx="153">
                  <c:v>0.56091299999999999</c:v>
                </c:pt>
                <c:pt idx="154">
                  <c:v>0.39685100000000001</c:v>
                </c:pt>
                <c:pt idx="155">
                  <c:v>0.25469999999999998</c:v>
                </c:pt>
                <c:pt idx="156">
                  <c:v>0.12658700000000001</c:v>
                </c:pt>
                <c:pt idx="157">
                  <c:v>0.36016799999999999</c:v>
                </c:pt>
                <c:pt idx="158">
                  <c:v>0.203125</c:v>
                </c:pt>
                <c:pt idx="159">
                  <c:v>0.28356900000000002</c:v>
                </c:pt>
                <c:pt idx="160">
                  <c:v>0.44921899999999998</c:v>
                </c:pt>
                <c:pt idx="161">
                  <c:v>0.15704299999999999</c:v>
                </c:pt>
                <c:pt idx="162">
                  <c:v>0.24841299999999999</c:v>
                </c:pt>
                <c:pt idx="163">
                  <c:v>0.23205600000000001</c:v>
                </c:pt>
                <c:pt idx="164">
                  <c:v>0.24609400000000001</c:v>
                </c:pt>
                <c:pt idx="165">
                  <c:v>0.33905000000000002</c:v>
                </c:pt>
                <c:pt idx="166">
                  <c:v>0.44140600000000002</c:v>
                </c:pt>
                <c:pt idx="167">
                  <c:v>0.47186299999999998</c:v>
                </c:pt>
                <c:pt idx="168">
                  <c:v>0.27655000000000002</c:v>
                </c:pt>
                <c:pt idx="169" formatCode="0.00E+00">
                  <c:v>-7.9345700000000002E-4</c:v>
                </c:pt>
                <c:pt idx="170">
                  <c:v>0.16095000000000001</c:v>
                </c:pt>
                <c:pt idx="171">
                  <c:v>0.27655000000000002</c:v>
                </c:pt>
                <c:pt idx="172">
                  <c:v>0.36016799999999999</c:v>
                </c:pt>
                <c:pt idx="173">
                  <c:v>9.9243200000000004E-2</c:v>
                </c:pt>
                <c:pt idx="174">
                  <c:v>3.5949700000000001E-2</c:v>
                </c:pt>
                <c:pt idx="175">
                  <c:v>0.13903799999999999</c:v>
                </c:pt>
                <c:pt idx="176">
                  <c:v>3.2836900000000002E-2</c:v>
                </c:pt>
                <c:pt idx="177">
                  <c:v>0.29608200000000001</c:v>
                </c:pt>
                <c:pt idx="178">
                  <c:v>0.20080600000000001</c:v>
                </c:pt>
                <c:pt idx="179">
                  <c:v>0.51873800000000003</c:v>
                </c:pt>
                <c:pt idx="180">
                  <c:v>0.182007</c:v>
                </c:pt>
                <c:pt idx="181">
                  <c:v>0.3125</c:v>
                </c:pt>
                <c:pt idx="182">
                  <c:v>0.20544399999999999</c:v>
                </c:pt>
                <c:pt idx="183">
                  <c:v>6.1706499999999997E-2</c:v>
                </c:pt>
                <c:pt idx="184">
                  <c:v>0.23828099999999999</c:v>
                </c:pt>
                <c:pt idx="185">
                  <c:v>9.7656300000000001E-2</c:v>
                </c:pt>
                <c:pt idx="186">
                  <c:v>0.42419400000000002</c:v>
                </c:pt>
                <c:pt idx="187">
                  <c:v>0.39373799999999998</c:v>
                </c:pt>
                <c:pt idx="188">
                  <c:v>0.42266799999999999</c:v>
                </c:pt>
                <c:pt idx="189">
                  <c:v>0.44219999999999998</c:v>
                </c:pt>
                <c:pt idx="190">
                  <c:v>0.26641799999999999</c:v>
                </c:pt>
                <c:pt idx="191">
                  <c:v>0.21093799999999999</c:v>
                </c:pt>
                <c:pt idx="192">
                  <c:v>0.46716299999999999</c:v>
                </c:pt>
                <c:pt idx="193">
                  <c:v>0.335144</c:v>
                </c:pt>
                <c:pt idx="194">
                  <c:v>0.21954299999999999</c:v>
                </c:pt>
                <c:pt idx="195">
                  <c:v>0.29064899999999999</c:v>
                </c:pt>
                <c:pt idx="196">
                  <c:v>0.33825699999999997</c:v>
                </c:pt>
                <c:pt idx="197">
                  <c:v>0.36950699999999997</c:v>
                </c:pt>
                <c:pt idx="198">
                  <c:v>0.63830600000000004</c:v>
                </c:pt>
                <c:pt idx="199">
                  <c:v>0.60156299999999996</c:v>
                </c:pt>
                <c:pt idx="200">
                  <c:v>0.33752399999999999</c:v>
                </c:pt>
                <c:pt idx="201">
                  <c:v>0.30310100000000001</c:v>
                </c:pt>
                <c:pt idx="202">
                  <c:v>0.24841299999999999</c:v>
                </c:pt>
                <c:pt idx="203">
                  <c:v>0.12731899999999999</c:v>
                </c:pt>
                <c:pt idx="204">
                  <c:v>0.1875</c:v>
                </c:pt>
                <c:pt idx="205">
                  <c:v>0.37811299999999998</c:v>
                </c:pt>
                <c:pt idx="206">
                  <c:v>0.33282499999999998</c:v>
                </c:pt>
                <c:pt idx="207">
                  <c:v>0.25231900000000002</c:v>
                </c:pt>
                <c:pt idx="208">
                  <c:v>0.37890600000000002</c:v>
                </c:pt>
                <c:pt idx="209">
                  <c:v>0.460144</c:v>
                </c:pt>
                <c:pt idx="210">
                  <c:v>0.40625</c:v>
                </c:pt>
                <c:pt idx="211">
                  <c:v>0.35626200000000002</c:v>
                </c:pt>
                <c:pt idx="212">
                  <c:v>0.227356</c:v>
                </c:pt>
                <c:pt idx="213">
                  <c:v>0.62890599999999997</c:v>
                </c:pt>
                <c:pt idx="214">
                  <c:v>0.31640600000000002</c:v>
                </c:pt>
                <c:pt idx="215">
                  <c:v>0.48046899999999998</c:v>
                </c:pt>
                <c:pt idx="216">
                  <c:v>0.41094999999999998</c:v>
                </c:pt>
                <c:pt idx="217">
                  <c:v>0.36486800000000003</c:v>
                </c:pt>
                <c:pt idx="218">
                  <c:v>0.32031300000000001</c:v>
                </c:pt>
                <c:pt idx="219">
                  <c:v>0.37811299999999998</c:v>
                </c:pt>
                <c:pt idx="220">
                  <c:v>0.55938699999999997</c:v>
                </c:pt>
                <c:pt idx="221">
                  <c:v>0.29217500000000002</c:v>
                </c:pt>
                <c:pt idx="222">
                  <c:v>0.27111800000000003</c:v>
                </c:pt>
                <c:pt idx="223">
                  <c:v>0.31799300000000003</c:v>
                </c:pt>
                <c:pt idx="224">
                  <c:v>0.39294400000000002</c:v>
                </c:pt>
                <c:pt idx="225">
                  <c:v>0.20391799999999999</c:v>
                </c:pt>
                <c:pt idx="226">
                  <c:v>0.161743</c:v>
                </c:pt>
                <c:pt idx="227">
                  <c:v>0.29528799999999999</c:v>
                </c:pt>
                <c:pt idx="228">
                  <c:v>0.305481</c:v>
                </c:pt>
                <c:pt idx="229">
                  <c:v>0.45080599999999998</c:v>
                </c:pt>
                <c:pt idx="230">
                  <c:v>0.28674300000000003</c:v>
                </c:pt>
                <c:pt idx="231">
                  <c:v>0.571106</c:v>
                </c:pt>
                <c:pt idx="232">
                  <c:v>0.44531300000000001</c:v>
                </c:pt>
                <c:pt idx="233">
                  <c:v>0.31408700000000001</c:v>
                </c:pt>
                <c:pt idx="234">
                  <c:v>0.31481900000000002</c:v>
                </c:pt>
                <c:pt idx="235">
                  <c:v>0.366394</c:v>
                </c:pt>
                <c:pt idx="236">
                  <c:v>0.272644</c:v>
                </c:pt>
                <c:pt idx="237">
                  <c:v>0.664856</c:v>
                </c:pt>
                <c:pt idx="238">
                  <c:v>0.38751200000000002</c:v>
                </c:pt>
                <c:pt idx="239">
                  <c:v>0.147644</c:v>
                </c:pt>
                <c:pt idx="240">
                  <c:v>0.33044400000000002</c:v>
                </c:pt>
                <c:pt idx="241">
                  <c:v>0.36407499999999998</c:v>
                </c:pt>
                <c:pt idx="242">
                  <c:v>0.36486800000000003</c:v>
                </c:pt>
                <c:pt idx="243">
                  <c:v>0.33752399999999999</c:v>
                </c:pt>
                <c:pt idx="244">
                  <c:v>0.31640600000000002</c:v>
                </c:pt>
                <c:pt idx="245">
                  <c:v>0.55236799999999997</c:v>
                </c:pt>
                <c:pt idx="246">
                  <c:v>0.59533700000000001</c:v>
                </c:pt>
                <c:pt idx="247">
                  <c:v>0.177368</c:v>
                </c:pt>
                <c:pt idx="248">
                  <c:v>0.428894</c:v>
                </c:pt>
                <c:pt idx="249">
                  <c:v>0.32891799999999999</c:v>
                </c:pt>
                <c:pt idx="250">
                  <c:v>0.31799300000000003</c:v>
                </c:pt>
                <c:pt idx="251">
                  <c:v>0.42736800000000003</c:v>
                </c:pt>
                <c:pt idx="252">
                  <c:v>0.29919400000000002</c:v>
                </c:pt>
                <c:pt idx="253">
                  <c:v>0.20153799999999999</c:v>
                </c:pt>
                <c:pt idx="254">
                  <c:v>0.367981</c:v>
                </c:pt>
                <c:pt idx="255">
                  <c:v>0.30236800000000003</c:v>
                </c:pt>
                <c:pt idx="256">
                  <c:v>0.367981</c:v>
                </c:pt>
                <c:pt idx="257">
                  <c:v>0.44372600000000001</c:v>
                </c:pt>
                <c:pt idx="258">
                  <c:v>2.2644000000000001E-2</c:v>
                </c:pt>
                <c:pt idx="259">
                  <c:v>0.23278799999999999</c:v>
                </c:pt>
                <c:pt idx="260">
                  <c:v>0.196106</c:v>
                </c:pt>
                <c:pt idx="261">
                  <c:v>0.366394</c:v>
                </c:pt>
                <c:pt idx="262">
                  <c:v>0.22033700000000001</c:v>
                </c:pt>
                <c:pt idx="263">
                  <c:v>0.21404999999999999</c:v>
                </c:pt>
                <c:pt idx="264">
                  <c:v>0.34997600000000001</c:v>
                </c:pt>
                <c:pt idx="265">
                  <c:v>0.39843800000000001</c:v>
                </c:pt>
                <c:pt idx="266">
                  <c:v>0.224243</c:v>
                </c:pt>
                <c:pt idx="267">
                  <c:v>0.41094999999999998</c:v>
                </c:pt>
                <c:pt idx="268">
                  <c:v>0.58904999999999996</c:v>
                </c:pt>
                <c:pt idx="269">
                  <c:v>0.227356</c:v>
                </c:pt>
                <c:pt idx="270">
                  <c:v>0.132019</c:v>
                </c:pt>
                <c:pt idx="271">
                  <c:v>0.22345000000000001</c:v>
                </c:pt>
                <c:pt idx="272">
                  <c:v>0.39843800000000001</c:v>
                </c:pt>
                <c:pt idx="273">
                  <c:v>0.46484399999999998</c:v>
                </c:pt>
                <c:pt idx="274">
                  <c:v>0.35467500000000002</c:v>
                </c:pt>
                <c:pt idx="275">
                  <c:v>0.34924300000000003</c:v>
                </c:pt>
                <c:pt idx="276">
                  <c:v>0.37890600000000002</c:v>
                </c:pt>
                <c:pt idx="277">
                  <c:v>0.33905000000000002</c:v>
                </c:pt>
                <c:pt idx="278">
                  <c:v>0.34606900000000002</c:v>
                </c:pt>
                <c:pt idx="279">
                  <c:v>0.21404999999999999</c:v>
                </c:pt>
                <c:pt idx="280">
                  <c:v>0.62811300000000003</c:v>
                </c:pt>
                <c:pt idx="281">
                  <c:v>0.51013200000000003</c:v>
                </c:pt>
                <c:pt idx="282">
                  <c:v>0.33593800000000001</c:v>
                </c:pt>
                <c:pt idx="283">
                  <c:v>0.45471200000000001</c:v>
                </c:pt>
                <c:pt idx="284">
                  <c:v>0.414856</c:v>
                </c:pt>
                <c:pt idx="285">
                  <c:v>0.35546899999999998</c:v>
                </c:pt>
                <c:pt idx="286">
                  <c:v>0.40313700000000002</c:v>
                </c:pt>
                <c:pt idx="287">
                  <c:v>0.63751199999999997</c:v>
                </c:pt>
                <c:pt idx="288">
                  <c:v>0.257019</c:v>
                </c:pt>
                <c:pt idx="289">
                  <c:v>0.20471200000000001</c:v>
                </c:pt>
                <c:pt idx="290">
                  <c:v>0.56481899999999996</c:v>
                </c:pt>
                <c:pt idx="291">
                  <c:v>0.52111799999999997</c:v>
                </c:pt>
                <c:pt idx="292">
                  <c:v>0.32501200000000002</c:v>
                </c:pt>
                <c:pt idx="293">
                  <c:v>0.42810100000000001</c:v>
                </c:pt>
                <c:pt idx="294">
                  <c:v>0.146118</c:v>
                </c:pt>
                <c:pt idx="295">
                  <c:v>0.39294400000000002</c:v>
                </c:pt>
                <c:pt idx="296">
                  <c:v>0.26721200000000001</c:v>
                </c:pt>
                <c:pt idx="297">
                  <c:v>0.55859400000000003</c:v>
                </c:pt>
                <c:pt idx="298">
                  <c:v>0.508606</c:v>
                </c:pt>
                <c:pt idx="299">
                  <c:v>0.37658700000000001</c:v>
                </c:pt>
                <c:pt idx="300">
                  <c:v>4.0649400000000002E-2</c:v>
                </c:pt>
                <c:pt idx="301">
                  <c:v>0.19842499999999999</c:v>
                </c:pt>
                <c:pt idx="302">
                  <c:v>0.34454299999999999</c:v>
                </c:pt>
                <c:pt idx="303">
                  <c:v>0.55700700000000003</c:v>
                </c:pt>
                <c:pt idx="304">
                  <c:v>0.47106900000000002</c:v>
                </c:pt>
                <c:pt idx="305">
                  <c:v>0.414856</c:v>
                </c:pt>
                <c:pt idx="306">
                  <c:v>0.352356</c:v>
                </c:pt>
                <c:pt idx="307">
                  <c:v>0.42028799999999999</c:v>
                </c:pt>
                <c:pt idx="308">
                  <c:v>0.37268099999999998</c:v>
                </c:pt>
                <c:pt idx="309">
                  <c:v>0.37658700000000001</c:v>
                </c:pt>
                <c:pt idx="310">
                  <c:v>0.38830599999999998</c:v>
                </c:pt>
                <c:pt idx="311">
                  <c:v>0.40936299999999998</c:v>
                </c:pt>
                <c:pt idx="312">
                  <c:v>0.52813699999999997</c:v>
                </c:pt>
                <c:pt idx="313">
                  <c:v>0.41564899999999999</c:v>
                </c:pt>
                <c:pt idx="314">
                  <c:v>0.41406300000000001</c:v>
                </c:pt>
                <c:pt idx="315">
                  <c:v>0.159363</c:v>
                </c:pt>
                <c:pt idx="316">
                  <c:v>0.48596200000000001</c:v>
                </c:pt>
                <c:pt idx="317">
                  <c:v>0.174988</c:v>
                </c:pt>
                <c:pt idx="318">
                  <c:v>0.63751199999999997</c:v>
                </c:pt>
                <c:pt idx="319">
                  <c:v>0.34997600000000001</c:v>
                </c:pt>
                <c:pt idx="320">
                  <c:v>0.31408700000000001</c:v>
                </c:pt>
                <c:pt idx="321">
                  <c:v>0.31561299999999998</c:v>
                </c:pt>
                <c:pt idx="322">
                  <c:v>0.28906300000000001</c:v>
                </c:pt>
                <c:pt idx="323">
                  <c:v>0.58123800000000003</c:v>
                </c:pt>
                <c:pt idx="324">
                  <c:v>0.29766799999999999</c:v>
                </c:pt>
                <c:pt idx="325">
                  <c:v>0.29064899999999999</c:v>
                </c:pt>
                <c:pt idx="326">
                  <c:v>0.288269</c:v>
                </c:pt>
                <c:pt idx="327">
                  <c:v>0.72424299999999997</c:v>
                </c:pt>
                <c:pt idx="328">
                  <c:v>0.40075699999999997</c:v>
                </c:pt>
                <c:pt idx="329">
                  <c:v>0.45623799999999998</c:v>
                </c:pt>
                <c:pt idx="330">
                  <c:v>0.45935100000000001</c:v>
                </c:pt>
                <c:pt idx="331">
                  <c:v>0.59765599999999997</c:v>
                </c:pt>
                <c:pt idx="332">
                  <c:v>0.17419399999999999</c:v>
                </c:pt>
                <c:pt idx="333">
                  <c:v>0.244507</c:v>
                </c:pt>
                <c:pt idx="334">
                  <c:v>0.38671899999999998</c:v>
                </c:pt>
                <c:pt idx="335">
                  <c:v>0.26641799999999999</c:v>
                </c:pt>
                <c:pt idx="336">
                  <c:v>0.26953100000000002</c:v>
                </c:pt>
                <c:pt idx="337">
                  <c:v>0.52654999999999996</c:v>
                </c:pt>
                <c:pt idx="338">
                  <c:v>0.28204299999999999</c:v>
                </c:pt>
                <c:pt idx="339">
                  <c:v>0.51483199999999996</c:v>
                </c:pt>
                <c:pt idx="340">
                  <c:v>0.42810100000000001</c:v>
                </c:pt>
                <c:pt idx="341">
                  <c:v>0.539856</c:v>
                </c:pt>
                <c:pt idx="342">
                  <c:v>0.40075699999999997</c:v>
                </c:pt>
                <c:pt idx="343">
                  <c:v>4.4555699999999997E-2</c:v>
                </c:pt>
                <c:pt idx="344">
                  <c:v>0.37969999999999998</c:v>
                </c:pt>
                <c:pt idx="345">
                  <c:v>0.375</c:v>
                </c:pt>
                <c:pt idx="346">
                  <c:v>0.33435100000000001</c:v>
                </c:pt>
                <c:pt idx="347">
                  <c:v>0.17657500000000001</c:v>
                </c:pt>
                <c:pt idx="348">
                  <c:v>0.23278799999999999</c:v>
                </c:pt>
                <c:pt idx="349">
                  <c:v>6.5612799999999999E-2</c:v>
                </c:pt>
                <c:pt idx="350">
                  <c:v>0.39611800000000003</c:v>
                </c:pt>
                <c:pt idx="351">
                  <c:v>0.36877399999999999</c:v>
                </c:pt>
                <c:pt idx="352">
                  <c:v>0.234375</c:v>
                </c:pt>
                <c:pt idx="353">
                  <c:v>4.4555699999999997E-2</c:v>
                </c:pt>
                <c:pt idx="354">
                  <c:v>0.26171899999999998</c:v>
                </c:pt>
                <c:pt idx="355">
                  <c:v>0.39221200000000001</c:v>
                </c:pt>
                <c:pt idx="356">
                  <c:v>0.50781299999999996</c:v>
                </c:pt>
                <c:pt idx="357">
                  <c:v>0.39453100000000002</c:v>
                </c:pt>
                <c:pt idx="358">
                  <c:v>0.42657499999999998</c:v>
                </c:pt>
                <c:pt idx="359">
                  <c:v>0.42108200000000001</c:v>
                </c:pt>
                <c:pt idx="360">
                  <c:v>0.40545700000000001</c:v>
                </c:pt>
                <c:pt idx="361">
                  <c:v>0.41564899999999999</c:v>
                </c:pt>
                <c:pt idx="362">
                  <c:v>0.26171899999999998</c:v>
                </c:pt>
                <c:pt idx="363">
                  <c:v>0.34686299999999998</c:v>
                </c:pt>
                <c:pt idx="364">
                  <c:v>0.55157500000000004</c:v>
                </c:pt>
                <c:pt idx="365">
                  <c:v>0.41796899999999998</c:v>
                </c:pt>
                <c:pt idx="366">
                  <c:v>0.45703100000000002</c:v>
                </c:pt>
                <c:pt idx="367">
                  <c:v>0.42266799999999999</c:v>
                </c:pt>
                <c:pt idx="368">
                  <c:v>0.50939900000000005</c:v>
                </c:pt>
                <c:pt idx="369">
                  <c:v>0.44061299999999998</c:v>
                </c:pt>
                <c:pt idx="370">
                  <c:v>0.25311299999999998</c:v>
                </c:pt>
                <c:pt idx="371">
                  <c:v>0.36096200000000001</c:v>
                </c:pt>
                <c:pt idx="372">
                  <c:v>0.29376200000000002</c:v>
                </c:pt>
                <c:pt idx="373">
                  <c:v>0.30938700000000002</c:v>
                </c:pt>
                <c:pt idx="374">
                  <c:v>0.26171899999999998</c:v>
                </c:pt>
                <c:pt idx="375">
                  <c:v>0.242981</c:v>
                </c:pt>
                <c:pt idx="376">
                  <c:v>0.40545700000000001</c:v>
                </c:pt>
                <c:pt idx="377">
                  <c:v>0.17810100000000001</c:v>
                </c:pt>
                <c:pt idx="378">
                  <c:v>0.38751200000000002</c:v>
                </c:pt>
                <c:pt idx="379">
                  <c:v>0.399231</c:v>
                </c:pt>
                <c:pt idx="380">
                  <c:v>3.9856000000000003E-2</c:v>
                </c:pt>
                <c:pt idx="381">
                  <c:v>0.40234399999999998</c:v>
                </c:pt>
                <c:pt idx="382">
                  <c:v>0.48748799999999998</c:v>
                </c:pt>
                <c:pt idx="383">
                  <c:v>0.319519</c:v>
                </c:pt>
                <c:pt idx="384">
                  <c:v>0.460144</c:v>
                </c:pt>
                <c:pt idx="385">
                  <c:v>0.40393099999999998</c:v>
                </c:pt>
                <c:pt idx="386">
                  <c:v>0.52111799999999997</c:v>
                </c:pt>
                <c:pt idx="387">
                  <c:v>0.59063699999999997</c:v>
                </c:pt>
                <c:pt idx="388">
                  <c:v>0.48669400000000002</c:v>
                </c:pt>
                <c:pt idx="389">
                  <c:v>6.7993200000000004E-2</c:v>
                </c:pt>
                <c:pt idx="390">
                  <c:v>0.27575699999999997</c:v>
                </c:pt>
                <c:pt idx="391">
                  <c:v>0.24060100000000001</c:v>
                </c:pt>
                <c:pt idx="392">
                  <c:v>0.178894</c:v>
                </c:pt>
                <c:pt idx="393">
                  <c:v>0.26483200000000001</c:v>
                </c:pt>
                <c:pt idx="394">
                  <c:v>0.55236799999999997</c:v>
                </c:pt>
                <c:pt idx="395">
                  <c:v>0.359375</c:v>
                </c:pt>
                <c:pt idx="396">
                  <c:v>0.477356</c:v>
                </c:pt>
                <c:pt idx="397">
                  <c:v>0.58282500000000004</c:v>
                </c:pt>
                <c:pt idx="398">
                  <c:v>0.399231</c:v>
                </c:pt>
                <c:pt idx="399">
                  <c:v>0.37811299999999998</c:v>
                </c:pt>
                <c:pt idx="400">
                  <c:v>0.29608200000000001</c:v>
                </c:pt>
                <c:pt idx="401">
                  <c:v>0.40936299999999998</c:v>
                </c:pt>
                <c:pt idx="402">
                  <c:v>0.12109399999999999</c:v>
                </c:pt>
                <c:pt idx="403">
                  <c:v>0.43829299999999999</c:v>
                </c:pt>
                <c:pt idx="404">
                  <c:v>0.44372600000000001</c:v>
                </c:pt>
                <c:pt idx="405">
                  <c:v>0.36328100000000002</c:v>
                </c:pt>
                <c:pt idx="406">
                  <c:v>0.242981</c:v>
                </c:pt>
                <c:pt idx="407">
                  <c:v>0.23205600000000001</c:v>
                </c:pt>
                <c:pt idx="408">
                  <c:v>0.350769</c:v>
                </c:pt>
                <c:pt idx="409">
                  <c:v>0.34143099999999998</c:v>
                </c:pt>
                <c:pt idx="410">
                  <c:v>0.24060100000000001</c:v>
                </c:pt>
                <c:pt idx="411">
                  <c:v>0.26092500000000002</c:v>
                </c:pt>
                <c:pt idx="412">
                  <c:v>0.28594999999999998</c:v>
                </c:pt>
                <c:pt idx="413">
                  <c:v>0.28045700000000001</c:v>
                </c:pt>
                <c:pt idx="414">
                  <c:v>5.3893999999999997E-2</c:v>
                </c:pt>
                <c:pt idx="415">
                  <c:v>0.28674300000000003</c:v>
                </c:pt>
                <c:pt idx="416">
                  <c:v>9.8449700000000001E-2</c:v>
                </c:pt>
                <c:pt idx="417">
                  <c:v>0.37268099999999998</c:v>
                </c:pt>
                <c:pt idx="418">
                  <c:v>0.1875</c:v>
                </c:pt>
                <c:pt idx="419">
                  <c:v>0.35388199999999997</c:v>
                </c:pt>
                <c:pt idx="420">
                  <c:v>0.10546899999999999</c:v>
                </c:pt>
                <c:pt idx="421">
                  <c:v>0.17028799999999999</c:v>
                </c:pt>
                <c:pt idx="422">
                  <c:v>0.24768100000000001</c:v>
                </c:pt>
                <c:pt idx="423">
                  <c:v>0.375</c:v>
                </c:pt>
                <c:pt idx="424">
                  <c:v>0.100769</c:v>
                </c:pt>
                <c:pt idx="425">
                  <c:v>-0.135132</c:v>
                </c:pt>
                <c:pt idx="426">
                  <c:v>0.227356</c:v>
                </c:pt>
                <c:pt idx="427">
                  <c:v>0.30078100000000002</c:v>
                </c:pt>
                <c:pt idx="428">
                  <c:v>0.18127399999999999</c:v>
                </c:pt>
                <c:pt idx="429">
                  <c:v>0.23907500000000001</c:v>
                </c:pt>
                <c:pt idx="430">
                  <c:v>0.163269</c:v>
                </c:pt>
                <c:pt idx="431">
                  <c:v>0.241394</c:v>
                </c:pt>
                <c:pt idx="432">
                  <c:v>0.258606</c:v>
                </c:pt>
                <c:pt idx="433">
                  <c:v>0.23907500000000001</c:v>
                </c:pt>
                <c:pt idx="434">
                  <c:v>2.8137200000000001E-2</c:v>
                </c:pt>
                <c:pt idx="435">
                  <c:v>7.3425299999999999E-2</c:v>
                </c:pt>
                <c:pt idx="436">
                  <c:v>0.10546899999999999</c:v>
                </c:pt>
                <c:pt idx="437">
                  <c:v>-3.8268999999999997E-2</c:v>
                </c:pt>
                <c:pt idx="438">
                  <c:v>0.225769</c:v>
                </c:pt>
                <c:pt idx="439">
                  <c:v>0</c:v>
                </c:pt>
                <c:pt idx="440">
                  <c:v>0.14532500000000001</c:v>
                </c:pt>
                <c:pt idx="441">
                  <c:v>0.164856</c:v>
                </c:pt>
                <c:pt idx="442">
                  <c:v>-0.12579299999999999</c:v>
                </c:pt>
                <c:pt idx="443">
                  <c:v>0.16564899999999999</c:v>
                </c:pt>
                <c:pt idx="444">
                  <c:v>0.24841299999999999</c:v>
                </c:pt>
                <c:pt idx="445">
                  <c:v>1.9531300000000001E-2</c:v>
                </c:pt>
                <c:pt idx="446">
                  <c:v>0.20391799999999999</c:v>
                </c:pt>
                <c:pt idx="447">
                  <c:v>0.15466299999999999</c:v>
                </c:pt>
                <c:pt idx="448">
                  <c:v>-5.9387200000000001E-2</c:v>
                </c:pt>
                <c:pt idx="449">
                  <c:v>0.18359400000000001</c:v>
                </c:pt>
                <c:pt idx="450">
                  <c:v>0.25079299999999999</c:v>
                </c:pt>
                <c:pt idx="451">
                  <c:v>0.45080599999999998</c:v>
                </c:pt>
                <c:pt idx="452">
                  <c:v>0.31170700000000001</c:v>
                </c:pt>
                <c:pt idx="453">
                  <c:v>0.137512</c:v>
                </c:pt>
                <c:pt idx="454">
                  <c:v>0.16406299999999999</c:v>
                </c:pt>
                <c:pt idx="455">
                  <c:v>0.40075699999999997</c:v>
                </c:pt>
                <c:pt idx="456">
                  <c:v>0.29138199999999997</c:v>
                </c:pt>
                <c:pt idx="457">
                  <c:v>0.115601</c:v>
                </c:pt>
                <c:pt idx="458">
                  <c:v>0.29296899999999998</c:v>
                </c:pt>
                <c:pt idx="459">
                  <c:v>0.39685100000000001</c:v>
                </c:pt>
                <c:pt idx="460">
                  <c:v>2.9663100000000001E-2</c:v>
                </c:pt>
                <c:pt idx="461">
                  <c:v>7.8918500000000003E-2</c:v>
                </c:pt>
                <c:pt idx="462">
                  <c:v>0.29919400000000002</c:v>
                </c:pt>
                <c:pt idx="463">
                  <c:v>0.27502399999999999</c:v>
                </c:pt>
                <c:pt idx="464">
                  <c:v>0.16564899999999999</c:v>
                </c:pt>
                <c:pt idx="465">
                  <c:v>0.174988</c:v>
                </c:pt>
                <c:pt idx="466">
                  <c:v>0.12579299999999999</c:v>
                </c:pt>
                <c:pt idx="467">
                  <c:v>0.257019</c:v>
                </c:pt>
                <c:pt idx="468">
                  <c:v>0.18670700000000001</c:v>
                </c:pt>
                <c:pt idx="469">
                  <c:v>4.4555699999999997E-2</c:v>
                </c:pt>
                <c:pt idx="470">
                  <c:v>0.23828099999999999</c:v>
                </c:pt>
                <c:pt idx="471">
                  <c:v>0.177368</c:v>
                </c:pt>
                <c:pt idx="472">
                  <c:v>0.14843799999999999</c:v>
                </c:pt>
                <c:pt idx="473">
                  <c:v>0.37188700000000002</c:v>
                </c:pt>
                <c:pt idx="474">
                  <c:v>0.23596200000000001</c:v>
                </c:pt>
                <c:pt idx="475">
                  <c:v>0.24218799999999999</c:v>
                </c:pt>
                <c:pt idx="476">
                  <c:v>0</c:v>
                </c:pt>
                <c:pt idx="477">
                  <c:v>5.7006800000000003E-2</c:v>
                </c:pt>
                <c:pt idx="478">
                  <c:v>-2.8137200000000001E-2</c:v>
                </c:pt>
                <c:pt idx="479">
                  <c:v>9.6862799999999999E-2</c:v>
                </c:pt>
                <c:pt idx="480">
                  <c:v>0.177368</c:v>
                </c:pt>
                <c:pt idx="481">
                  <c:v>0.30780000000000002</c:v>
                </c:pt>
                <c:pt idx="482">
                  <c:v>0.33044400000000002</c:v>
                </c:pt>
                <c:pt idx="483">
                  <c:v>8.6731000000000003E-2</c:v>
                </c:pt>
                <c:pt idx="484">
                  <c:v>0.19372600000000001</c:v>
                </c:pt>
                <c:pt idx="485">
                  <c:v>5.2368199999999997E-2</c:v>
                </c:pt>
                <c:pt idx="486">
                  <c:v>0.117981</c:v>
                </c:pt>
                <c:pt idx="487">
                  <c:v>0.28674300000000003</c:v>
                </c:pt>
                <c:pt idx="488">
                  <c:v>0.135132</c:v>
                </c:pt>
                <c:pt idx="489">
                  <c:v>0.26330599999999998</c:v>
                </c:pt>
                <c:pt idx="490">
                  <c:v>0.13903799999999999</c:v>
                </c:pt>
                <c:pt idx="491">
                  <c:v>0.29528799999999999</c:v>
                </c:pt>
                <c:pt idx="492">
                  <c:v>0.221863</c:v>
                </c:pt>
                <c:pt idx="493">
                  <c:v>0.14685100000000001</c:v>
                </c:pt>
                <c:pt idx="494">
                  <c:v>8.8256799999999996E-2</c:v>
                </c:pt>
                <c:pt idx="495">
                  <c:v>2.6550299999999999E-2</c:v>
                </c:pt>
                <c:pt idx="496">
                  <c:v>0.30157499999999998</c:v>
                </c:pt>
                <c:pt idx="497">
                  <c:v>-4.1381800000000003E-2</c:v>
                </c:pt>
                <c:pt idx="498">
                  <c:v>0.15466299999999999</c:v>
                </c:pt>
                <c:pt idx="499">
                  <c:v>2.11182E-2</c:v>
                </c:pt>
                <c:pt idx="500">
                  <c:v>0.19140599999999999</c:v>
                </c:pt>
                <c:pt idx="501">
                  <c:v>0.29528799999999999</c:v>
                </c:pt>
                <c:pt idx="502">
                  <c:v>0.26721200000000001</c:v>
                </c:pt>
                <c:pt idx="503">
                  <c:v>7.1899400000000002E-2</c:v>
                </c:pt>
                <c:pt idx="504">
                  <c:v>0.29528799999999999</c:v>
                </c:pt>
                <c:pt idx="505">
                  <c:v>8.8256799999999996E-2</c:v>
                </c:pt>
                <c:pt idx="506">
                  <c:v>-8.59375E-2</c:v>
                </c:pt>
                <c:pt idx="507">
                  <c:v>0.265625</c:v>
                </c:pt>
                <c:pt idx="508">
                  <c:v>0.382019</c:v>
                </c:pt>
                <c:pt idx="509">
                  <c:v>0.180481</c:v>
                </c:pt>
                <c:pt idx="510">
                  <c:v>0.23358200000000001</c:v>
                </c:pt>
                <c:pt idx="511">
                  <c:v>0.14453099999999999</c:v>
                </c:pt>
                <c:pt idx="512">
                  <c:v>0.23278799999999999</c:v>
                </c:pt>
                <c:pt idx="513">
                  <c:v>9.6862799999999999E-2</c:v>
                </c:pt>
                <c:pt idx="514">
                  <c:v>5.7800299999999999E-2</c:v>
                </c:pt>
                <c:pt idx="515">
                  <c:v>0.19372600000000001</c:v>
                </c:pt>
                <c:pt idx="516">
                  <c:v>0.164856</c:v>
                </c:pt>
                <c:pt idx="517">
                  <c:v>0.26873799999999998</c:v>
                </c:pt>
                <c:pt idx="518">
                  <c:v>0.19531299999999999</c:v>
                </c:pt>
                <c:pt idx="519">
                  <c:v>0.100769</c:v>
                </c:pt>
                <c:pt idx="520" formatCode="0.00E+00">
                  <c:v>7.9345700000000002E-4</c:v>
                </c:pt>
                <c:pt idx="521">
                  <c:v>0.23669399999999999</c:v>
                </c:pt>
                <c:pt idx="522">
                  <c:v>0.44689899999999999</c:v>
                </c:pt>
                <c:pt idx="523">
                  <c:v>0.41717500000000002</c:v>
                </c:pt>
                <c:pt idx="524">
                  <c:v>0.34844999999999998</c:v>
                </c:pt>
                <c:pt idx="525">
                  <c:v>0.17657500000000001</c:v>
                </c:pt>
                <c:pt idx="526" formatCode="0.00E+00">
                  <c:v>8.6059599999999993E-3</c:v>
                </c:pt>
                <c:pt idx="527">
                  <c:v>0.234375</c:v>
                </c:pt>
                <c:pt idx="528">
                  <c:v>4.7668500000000003E-2</c:v>
                </c:pt>
                <c:pt idx="529">
                  <c:v>0.35705599999999998</c:v>
                </c:pt>
                <c:pt idx="530">
                  <c:v>0.24060100000000001</c:v>
                </c:pt>
                <c:pt idx="531">
                  <c:v>0.215637</c:v>
                </c:pt>
                <c:pt idx="532">
                  <c:v>0.38049300000000003</c:v>
                </c:pt>
                <c:pt idx="533">
                  <c:v>0.28674300000000003</c:v>
                </c:pt>
                <c:pt idx="534">
                  <c:v>0.19372600000000001</c:v>
                </c:pt>
                <c:pt idx="535">
                  <c:v>0.206238</c:v>
                </c:pt>
                <c:pt idx="536">
                  <c:v>0.171875</c:v>
                </c:pt>
                <c:pt idx="537">
                  <c:v>6.9518999999999997E-2</c:v>
                </c:pt>
                <c:pt idx="538">
                  <c:v>0.221863</c:v>
                </c:pt>
                <c:pt idx="539">
                  <c:v>0.39373799999999998</c:v>
                </c:pt>
                <c:pt idx="540">
                  <c:v>0.23669399999999999</c:v>
                </c:pt>
                <c:pt idx="541">
                  <c:v>0.30078100000000002</c:v>
                </c:pt>
                <c:pt idx="542">
                  <c:v>0.16717499999999999</c:v>
                </c:pt>
                <c:pt idx="543">
                  <c:v>0.103149</c:v>
                </c:pt>
                <c:pt idx="544">
                  <c:v>0</c:v>
                </c:pt>
                <c:pt idx="545">
                  <c:v>6.4086900000000002E-2</c:v>
                </c:pt>
                <c:pt idx="546">
                  <c:v>0.18829299999999999</c:v>
                </c:pt>
                <c:pt idx="547">
                  <c:v>3.90625E-2</c:v>
                </c:pt>
                <c:pt idx="548">
                  <c:v>-0.45471200000000001</c:v>
                </c:pt>
                <c:pt idx="549">
                  <c:v>-0.774231</c:v>
                </c:pt>
                <c:pt idx="550">
                  <c:v>-0.63903799999999999</c:v>
                </c:pt>
                <c:pt idx="551">
                  <c:v>-0.64532500000000004</c:v>
                </c:pt>
                <c:pt idx="552">
                  <c:v>-0.66876199999999997</c:v>
                </c:pt>
                <c:pt idx="553">
                  <c:v>-0.649231</c:v>
                </c:pt>
                <c:pt idx="554">
                  <c:v>-0.62420699999999996</c:v>
                </c:pt>
                <c:pt idx="555">
                  <c:v>-0.68829300000000004</c:v>
                </c:pt>
                <c:pt idx="556">
                  <c:v>-0.80078099999999997</c:v>
                </c:pt>
                <c:pt idx="557">
                  <c:v>-0.774231</c:v>
                </c:pt>
                <c:pt idx="558">
                  <c:v>-0.72106899999999996</c:v>
                </c:pt>
                <c:pt idx="559">
                  <c:v>-0.663269</c:v>
                </c:pt>
                <c:pt idx="560">
                  <c:v>-0.62268100000000004</c:v>
                </c:pt>
                <c:pt idx="561">
                  <c:v>-0.703125</c:v>
                </c:pt>
                <c:pt idx="562">
                  <c:v>-0.72967499999999996</c:v>
                </c:pt>
                <c:pt idx="563">
                  <c:v>-0.70153799999999999</c:v>
                </c:pt>
                <c:pt idx="564">
                  <c:v>-0.52654999999999996</c:v>
                </c:pt>
                <c:pt idx="565">
                  <c:v>-0.73046900000000003</c:v>
                </c:pt>
                <c:pt idx="566">
                  <c:v>-0.55627400000000005</c:v>
                </c:pt>
                <c:pt idx="567">
                  <c:v>-0.51873800000000003</c:v>
                </c:pt>
                <c:pt idx="568">
                  <c:v>-0.76251199999999997</c:v>
                </c:pt>
                <c:pt idx="569">
                  <c:v>-0.37811299999999998</c:v>
                </c:pt>
                <c:pt idx="570">
                  <c:v>-2.11182E-2</c:v>
                </c:pt>
                <c:pt idx="571">
                  <c:v>-0.20153799999999999</c:v>
                </c:pt>
                <c:pt idx="572">
                  <c:v>-0.101563</c:v>
                </c:pt>
                <c:pt idx="573">
                  <c:v>1.01318E-2</c:v>
                </c:pt>
                <c:pt idx="574">
                  <c:v>-1.9531300000000001E-2</c:v>
                </c:pt>
                <c:pt idx="575">
                  <c:v>-0.12658700000000001</c:v>
                </c:pt>
                <c:pt idx="576">
                  <c:v>-2.4230999999999999E-2</c:v>
                </c:pt>
                <c:pt idx="577">
                  <c:v>-9.2956499999999997E-2</c:v>
                </c:pt>
                <c:pt idx="578">
                  <c:v>-6.8725599999999998E-2</c:v>
                </c:pt>
                <c:pt idx="579">
                  <c:v>-0.11328100000000001</c:v>
                </c:pt>
                <c:pt idx="580">
                  <c:v>0.171875</c:v>
                </c:pt>
                <c:pt idx="581">
                  <c:v>0.289856</c:v>
                </c:pt>
                <c:pt idx="582">
                  <c:v>0.51251199999999997</c:v>
                </c:pt>
                <c:pt idx="583">
                  <c:v>0.17266799999999999</c:v>
                </c:pt>
                <c:pt idx="584">
                  <c:v>0.258606</c:v>
                </c:pt>
                <c:pt idx="585">
                  <c:v>0.16406299999999999</c:v>
                </c:pt>
                <c:pt idx="586">
                  <c:v>0.52734400000000003</c:v>
                </c:pt>
                <c:pt idx="587">
                  <c:v>4.7668500000000003E-2</c:v>
                </c:pt>
                <c:pt idx="588">
                  <c:v>0.25</c:v>
                </c:pt>
                <c:pt idx="589">
                  <c:v>0.31408700000000001</c:v>
                </c:pt>
                <c:pt idx="590">
                  <c:v>0.57031299999999996</c:v>
                </c:pt>
                <c:pt idx="591">
                  <c:v>2.4273699999999998</c:v>
                </c:pt>
                <c:pt idx="592">
                  <c:v>5.5156299999999998</c:v>
                </c:pt>
                <c:pt idx="593">
                  <c:v>7.7405999999999997</c:v>
                </c:pt>
                <c:pt idx="594">
                  <c:v>3.6179800000000002</c:v>
                </c:pt>
                <c:pt idx="595">
                  <c:v>-1.70624</c:v>
                </c:pt>
                <c:pt idx="596">
                  <c:v>-3.03125</c:v>
                </c:pt>
                <c:pt idx="597">
                  <c:v>-2.8125</c:v>
                </c:pt>
                <c:pt idx="598">
                  <c:v>-2.7374900000000002</c:v>
                </c:pt>
                <c:pt idx="599">
                  <c:v>-2.48828</c:v>
                </c:pt>
                <c:pt idx="600">
                  <c:v>-2.0773299999999999</c:v>
                </c:pt>
                <c:pt idx="601">
                  <c:v>-1.85077</c:v>
                </c:pt>
                <c:pt idx="602">
                  <c:v>-1.3640699999999999</c:v>
                </c:pt>
                <c:pt idx="603">
                  <c:v>-1.2320599999999999</c:v>
                </c:pt>
                <c:pt idx="604">
                  <c:v>-0.90856899999999996</c:v>
                </c:pt>
                <c:pt idx="605">
                  <c:v>-1.03827</c:v>
                </c:pt>
                <c:pt idx="606">
                  <c:v>-0.48986800000000003</c:v>
                </c:pt>
                <c:pt idx="607">
                  <c:v>-0.37969999999999998</c:v>
                </c:pt>
                <c:pt idx="608">
                  <c:v>-0.45233200000000001</c:v>
                </c:pt>
                <c:pt idx="609">
                  <c:v>0.12579299999999999</c:v>
                </c:pt>
                <c:pt idx="610">
                  <c:v>0.33361800000000003</c:v>
                </c:pt>
                <c:pt idx="611">
                  <c:v>0.228882</c:v>
                </c:pt>
                <c:pt idx="612">
                  <c:v>0.382019</c:v>
                </c:pt>
                <c:pt idx="613">
                  <c:v>0.30468800000000001</c:v>
                </c:pt>
                <c:pt idx="614">
                  <c:v>0.50079300000000004</c:v>
                </c:pt>
                <c:pt idx="615">
                  <c:v>0.48596200000000001</c:v>
                </c:pt>
                <c:pt idx="616">
                  <c:v>0.54846200000000001</c:v>
                </c:pt>
                <c:pt idx="617">
                  <c:v>0.70782500000000004</c:v>
                </c:pt>
                <c:pt idx="618">
                  <c:v>0.75311300000000003</c:v>
                </c:pt>
                <c:pt idx="619">
                  <c:v>1.0046999999999999</c:v>
                </c:pt>
                <c:pt idx="620">
                  <c:v>0.94763200000000003</c:v>
                </c:pt>
                <c:pt idx="621">
                  <c:v>0.94921900000000003</c:v>
                </c:pt>
                <c:pt idx="622">
                  <c:v>0.98516800000000004</c:v>
                </c:pt>
                <c:pt idx="623">
                  <c:v>1.2648299999999999</c:v>
                </c:pt>
                <c:pt idx="624">
                  <c:v>1.37341</c:v>
                </c:pt>
                <c:pt idx="625">
                  <c:v>1.2718499999999999</c:v>
                </c:pt>
                <c:pt idx="626">
                  <c:v>1.38123</c:v>
                </c:pt>
                <c:pt idx="627">
                  <c:v>1.22736</c:v>
                </c:pt>
                <c:pt idx="628">
                  <c:v>1.2921800000000001</c:v>
                </c:pt>
                <c:pt idx="629">
                  <c:v>1.4085700000000001</c:v>
                </c:pt>
                <c:pt idx="630">
                  <c:v>1.48828</c:v>
                </c:pt>
                <c:pt idx="631">
                  <c:v>1.55701</c:v>
                </c:pt>
                <c:pt idx="632">
                  <c:v>1.6210899999999999</c:v>
                </c:pt>
                <c:pt idx="633">
                  <c:v>1.5719000000000001</c:v>
                </c:pt>
                <c:pt idx="634">
                  <c:v>1.51563</c:v>
                </c:pt>
                <c:pt idx="635">
                  <c:v>1.81952</c:v>
                </c:pt>
                <c:pt idx="636">
                  <c:v>1.86249</c:v>
                </c:pt>
                <c:pt idx="637">
                  <c:v>1.7734399999999999</c:v>
                </c:pt>
                <c:pt idx="638">
                  <c:v>1.7765500000000001</c:v>
                </c:pt>
                <c:pt idx="639">
                  <c:v>1.96252</c:v>
                </c:pt>
                <c:pt idx="640">
                  <c:v>1.88202</c:v>
                </c:pt>
                <c:pt idx="641">
                  <c:v>2.0968599999999959</c:v>
                </c:pt>
                <c:pt idx="642">
                  <c:v>2.01953</c:v>
                </c:pt>
                <c:pt idx="643">
                  <c:v>2.10236</c:v>
                </c:pt>
                <c:pt idx="644">
                  <c:v>1.9734499999999999</c:v>
                </c:pt>
                <c:pt idx="645">
                  <c:v>2.0413800000000002</c:v>
                </c:pt>
                <c:pt idx="646">
                  <c:v>1.90784</c:v>
                </c:pt>
                <c:pt idx="647">
                  <c:v>1.8718900000000001</c:v>
                </c:pt>
                <c:pt idx="648">
                  <c:v>1.96326</c:v>
                </c:pt>
                <c:pt idx="649">
                  <c:v>2.03986</c:v>
                </c:pt>
                <c:pt idx="650">
                  <c:v>2.1984300000000001</c:v>
                </c:pt>
                <c:pt idx="651">
                  <c:v>2.1109599999999991</c:v>
                </c:pt>
                <c:pt idx="652">
                  <c:v>1.86798</c:v>
                </c:pt>
                <c:pt idx="653">
                  <c:v>2.1523400000000001</c:v>
                </c:pt>
                <c:pt idx="654">
                  <c:v>2.071899999999999</c:v>
                </c:pt>
                <c:pt idx="655">
                  <c:v>2.0640900000000002</c:v>
                </c:pt>
                <c:pt idx="656">
                  <c:v>2.1695600000000002</c:v>
                </c:pt>
                <c:pt idx="657">
                  <c:v>2.1976300000000002</c:v>
                </c:pt>
                <c:pt idx="658">
                  <c:v>2.2804600000000002</c:v>
                </c:pt>
                <c:pt idx="659">
                  <c:v>2.111689999999999</c:v>
                </c:pt>
                <c:pt idx="660">
                  <c:v>2.2578100000000001</c:v>
                </c:pt>
                <c:pt idx="661">
                  <c:v>2.1632699999999998</c:v>
                </c:pt>
                <c:pt idx="662">
                  <c:v>2.19373</c:v>
                </c:pt>
                <c:pt idx="663">
                  <c:v>2.09375</c:v>
                </c:pt>
                <c:pt idx="664">
                  <c:v>2.2913800000000002</c:v>
                </c:pt>
                <c:pt idx="665">
                  <c:v>2.0640900000000002</c:v>
                </c:pt>
                <c:pt idx="666">
                  <c:v>2.3148200000000001</c:v>
                </c:pt>
                <c:pt idx="667">
                  <c:v>2.1390400000000001</c:v>
                </c:pt>
                <c:pt idx="668">
                  <c:v>2.2109399999999999</c:v>
                </c:pt>
                <c:pt idx="669">
                  <c:v>2.310179999999999</c:v>
                </c:pt>
                <c:pt idx="670">
                  <c:v>2.2921800000000001</c:v>
                </c:pt>
                <c:pt idx="671">
                  <c:v>2.3671899999999999</c:v>
                </c:pt>
                <c:pt idx="672">
                  <c:v>2.176569999999999</c:v>
                </c:pt>
                <c:pt idx="673">
                  <c:v>2.57422</c:v>
                </c:pt>
                <c:pt idx="674">
                  <c:v>2.43201</c:v>
                </c:pt>
                <c:pt idx="675">
                  <c:v>2.458619999999998</c:v>
                </c:pt>
                <c:pt idx="676">
                  <c:v>2.21014</c:v>
                </c:pt>
                <c:pt idx="677">
                  <c:v>2.1281099999999999</c:v>
                </c:pt>
                <c:pt idx="678">
                  <c:v>2.535159999999999</c:v>
                </c:pt>
                <c:pt idx="679">
                  <c:v>2.3679800000000002</c:v>
                </c:pt>
                <c:pt idx="680">
                  <c:v>2.4796800000000001</c:v>
                </c:pt>
                <c:pt idx="681">
                  <c:v>2.63361</c:v>
                </c:pt>
                <c:pt idx="682">
                  <c:v>2.2882699999999998</c:v>
                </c:pt>
                <c:pt idx="683">
                  <c:v>2.3351399999999991</c:v>
                </c:pt>
                <c:pt idx="684">
                  <c:v>2.28986</c:v>
                </c:pt>
                <c:pt idx="685">
                  <c:v>2.01172</c:v>
                </c:pt>
                <c:pt idx="686">
                  <c:v>2.032039999999999</c:v>
                </c:pt>
                <c:pt idx="687">
                  <c:v>2.2601300000000002</c:v>
                </c:pt>
                <c:pt idx="688">
                  <c:v>2.3281299999999998</c:v>
                </c:pt>
                <c:pt idx="689">
                  <c:v>2.13123</c:v>
                </c:pt>
                <c:pt idx="690">
                  <c:v>2.0859399999999999</c:v>
                </c:pt>
                <c:pt idx="691">
                  <c:v>2.2148400000000001</c:v>
                </c:pt>
                <c:pt idx="692">
                  <c:v>2.2093500000000001</c:v>
                </c:pt>
                <c:pt idx="693">
                  <c:v>2.3546800000000001</c:v>
                </c:pt>
                <c:pt idx="694">
                  <c:v>2.1101700000000001</c:v>
                </c:pt>
                <c:pt idx="695">
                  <c:v>2.36639</c:v>
                </c:pt>
                <c:pt idx="696">
                  <c:v>2.373409999999998</c:v>
                </c:pt>
                <c:pt idx="697">
                  <c:v>2.2335799999999999</c:v>
                </c:pt>
                <c:pt idx="698">
                  <c:v>2.2327900000000001</c:v>
                </c:pt>
                <c:pt idx="699">
                  <c:v>2.2804600000000002</c:v>
                </c:pt>
                <c:pt idx="700">
                  <c:v>2.1609500000000001</c:v>
                </c:pt>
                <c:pt idx="701">
                  <c:v>2.0656099999999991</c:v>
                </c:pt>
                <c:pt idx="702">
                  <c:v>2.3460700000000001</c:v>
                </c:pt>
                <c:pt idx="703">
                  <c:v>2.2507899999999998</c:v>
                </c:pt>
                <c:pt idx="704">
                  <c:v>2.335939999999999</c:v>
                </c:pt>
                <c:pt idx="705">
                  <c:v>2.3616899999999981</c:v>
                </c:pt>
                <c:pt idx="706">
                  <c:v>2.3765900000000002</c:v>
                </c:pt>
                <c:pt idx="707">
                  <c:v>2.24139</c:v>
                </c:pt>
                <c:pt idx="708">
                  <c:v>2.114869999999998</c:v>
                </c:pt>
                <c:pt idx="709">
                  <c:v>2.1414200000000001</c:v>
                </c:pt>
                <c:pt idx="710">
                  <c:v>2.1781000000000001</c:v>
                </c:pt>
                <c:pt idx="711">
                  <c:v>2.4484300000000001</c:v>
                </c:pt>
                <c:pt idx="712">
                  <c:v>2.3054800000000002</c:v>
                </c:pt>
                <c:pt idx="713">
                  <c:v>2.5773299999999999</c:v>
                </c:pt>
                <c:pt idx="714">
                  <c:v>2.3445399999999998</c:v>
                </c:pt>
                <c:pt idx="715">
                  <c:v>2.24451</c:v>
                </c:pt>
                <c:pt idx="716">
                  <c:v>2.3085900000000001</c:v>
                </c:pt>
                <c:pt idx="717">
                  <c:v>2.0898400000000001</c:v>
                </c:pt>
                <c:pt idx="718">
                  <c:v>2.421879999999998</c:v>
                </c:pt>
                <c:pt idx="719">
                  <c:v>2.3679800000000002</c:v>
                </c:pt>
                <c:pt idx="720">
                  <c:v>2.1882899999999998</c:v>
                </c:pt>
                <c:pt idx="721">
                  <c:v>2.2703199999999999</c:v>
                </c:pt>
                <c:pt idx="722">
                  <c:v>2.1101700000000001</c:v>
                </c:pt>
                <c:pt idx="723">
                  <c:v>2.2366899999999981</c:v>
                </c:pt>
                <c:pt idx="724">
                  <c:v>2.0640900000000002</c:v>
                </c:pt>
                <c:pt idx="725">
                  <c:v>2.1281099999999999</c:v>
                </c:pt>
                <c:pt idx="726">
                  <c:v>2.489869999999998</c:v>
                </c:pt>
                <c:pt idx="727">
                  <c:v>2.2008100000000002</c:v>
                </c:pt>
                <c:pt idx="728">
                  <c:v>2.1343999999999999</c:v>
                </c:pt>
                <c:pt idx="729">
                  <c:v>2.1531400000000001</c:v>
                </c:pt>
                <c:pt idx="730">
                  <c:v>2.2476799999999999</c:v>
                </c:pt>
                <c:pt idx="731">
                  <c:v>2.3890400000000001</c:v>
                </c:pt>
                <c:pt idx="732">
                  <c:v>2.0968599999999959</c:v>
                </c:pt>
                <c:pt idx="733">
                  <c:v>2.2789299999999999</c:v>
                </c:pt>
                <c:pt idx="734">
                  <c:v>2.2859500000000001</c:v>
                </c:pt>
                <c:pt idx="735">
                  <c:v>2.2843599999999999</c:v>
                </c:pt>
                <c:pt idx="736">
                  <c:v>2.3156099999999959</c:v>
                </c:pt>
                <c:pt idx="737">
                  <c:v>2.1773699999999998</c:v>
                </c:pt>
                <c:pt idx="738">
                  <c:v>2.1749900000000002</c:v>
                </c:pt>
                <c:pt idx="739">
                  <c:v>2.2570199999999998</c:v>
                </c:pt>
                <c:pt idx="740">
                  <c:v>2.1570399999999998</c:v>
                </c:pt>
                <c:pt idx="741">
                  <c:v>2.1976300000000002</c:v>
                </c:pt>
                <c:pt idx="742">
                  <c:v>2.4382899999999981</c:v>
                </c:pt>
                <c:pt idx="743">
                  <c:v>2.319519999999998</c:v>
                </c:pt>
                <c:pt idx="744">
                  <c:v>2.1593599999999991</c:v>
                </c:pt>
                <c:pt idx="745">
                  <c:v>2.3343500000000001</c:v>
                </c:pt>
                <c:pt idx="746">
                  <c:v>2.2452999999999999</c:v>
                </c:pt>
                <c:pt idx="747">
                  <c:v>2.3125</c:v>
                </c:pt>
                <c:pt idx="748">
                  <c:v>2.1570399999999998</c:v>
                </c:pt>
                <c:pt idx="749">
                  <c:v>2.1922000000000001</c:v>
                </c:pt>
                <c:pt idx="750">
                  <c:v>1.99139</c:v>
                </c:pt>
                <c:pt idx="751">
                  <c:v>2.3164099999999959</c:v>
                </c:pt>
                <c:pt idx="752">
                  <c:v>2.2703199999999999</c:v>
                </c:pt>
                <c:pt idx="753">
                  <c:v>2.25549</c:v>
                </c:pt>
                <c:pt idx="754">
                  <c:v>2.1124900000000002</c:v>
                </c:pt>
                <c:pt idx="755">
                  <c:v>2.3828100000000001</c:v>
                </c:pt>
                <c:pt idx="756">
                  <c:v>2.0047000000000001</c:v>
                </c:pt>
                <c:pt idx="757">
                  <c:v>2.05627</c:v>
                </c:pt>
                <c:pt idx="758">
                  <c:v>2.3797000000000001</c:v>
                </c:pt>
                <c:pt idx="759">
                  <c:v>2.38049</c:v>
                </c:pt>
                <c:pt idx="760">
                  <c:v>2.13049</c:v>
                </c:pt>
                <c:pt idx="761">
                  <c:v>2.3234300000000001</c:v>
                </c:pt>
                <c:pt idx="762">
                  <c:v>2.36951</c:v>
                </c:pt>
                <c:pt idx="763">
                  <c:v>2.239869999999998</c:v>
                </c:pt>
                <c:pt idx="764">
                  <c:v>2.0898400000000001</c:v>
                </c:pt>
                <c:pt idx="765">
                  <c:v>2.2452999999999999</c:v>
                </c:pt>
                <c:pt idx="766">
                  <c:v>2.16174</c:v>
                </c:pt>
                <c:pt idx="767">
                  <c:v>2.1570399999999998</c:v>
                </c:pt>
                <c:pt idx="768">
                  <c:v>2.11877</c:v>
                </c:pt>
                <c:pt idx="769">
                  <c:v>2.24139</c:v>
                </c:pt>
                <c:pt idx="770">
                  <c:v>2.0203199999999999</c:v>
                </c:pt>
                <c:pt idx="771">
                  <c:v>2.092159999999998</c:v>
                </c:pt>
                <c:pt idx="772">
                  <c:v>2.2210700000000001</c:v>
                </c:pt>
                <c:pt idx="773">
                  <c:v>2.2335799999999999</c:v>
                </c:pt>
                <c:pt idx="774">
                  <c:v>2.4929800000000002</c:v>
                </c:pt>
                <c:pt idx="775">
                  <c:v>2.2570199999999998</c:v>
                </c:pt>
                <c:pt idx="776">
                  <c:v>2.07422</c:v>
                </c:pt>
                <c:pt idx="777">
                  <c:v>2.0867300000000002</c:v>
                </c:pt>
                <c:pt idx="778">
                  <c:v>2.3702999999999981</c:v>
                </c:pt>
                <c:pt idx="779">
                  <c:v>2.3125</c:v>
                </c:pt>
                <c:pt idx="780">
                  <c:v>1.82263</c:v>
                </c:pt>
                <c:pt idx="781">
                  <c:v>2.1875</c:v>
                </c:pt>
                <c:pt idx="782">
                  <c:v>2.46014</c:v>
                </c:pt>
                <c:pt idx="783">
                  <c:v>2.1265900000000002</c:v>
                </c:pt>
                <c:pt idx="784">
                  <c:v>2.2421899999999999</c:v>
                </c:pt>
                <c:pt idx="785">
                  <c:v>2.1585700000000001</c:v>
                </c:pt>
                <c:pt idx="786">
                  <c:v>2.0859399999999999</c:v>
                </c:pt>
                <c:pt idx="787">
                  <c:v>2.2086199999999998</c:v>
                </c:pt>
                <c:pt idx="788">
                  <c:v>2.3773200000000001</c:v>
                </c:pt>
                <c:pt idx="789">
                  <c:v>2.1953100000000001</c:v>
                </c:pt>
                <c:pt idx="790">
                  <c:v>1.9140600000000001</c:v>
                </c:pt>
                <c:pt idx="791">
                  <c:v>2.092159999999998</c:v>
                </c:pt>
                <c:pt idx="792">
                  <c:v>2.3085900000000001</c:v>
                </c:pt>
                <c:pt idx="793">
                  <c:v>2.2945600000000002</c:v>
                </c:pt>
                <c:pt idx="794">
                  <c:v>2.1968999999999981</c:v>
                </c:pt>
                <c:pt idx="795">
                  <c:v>2.16797</c:v>
                </c:pt>
                <c:pt idx="796">
                  <c:v>2.2952900000000001</c:v>
                </c:pt>
                <c:pt idx="797">
                  <c:v>2.2531099999999999</c:v>
                </c:pt>
                <c:pt idx="798">
                  <c:v>2.4648400000000001</c:v>
                </c:pt>
                <c:pt idx="799">
                  <c:v>2.0906400000000001</c:v>
                </c:pt>
                <c:pt idx="800">
                  <c:v>2.2625099999999998</c:v>
                </c:pt>
                <c:pt idx="801">
                  <c:v>2.2742300000000002</c:v>
                </c:pt>
                <c:pt idx="802">
                  <c:v>2.0765400000000001</c:v>
                </c:pt>
                <c:pt idx="803">
                  <c:v>2.1437400000000002</c:v>
                </c:pt>
                <c:pt idx="804">
                  <c:v>2.1531400000000001</c:v>
                </c:pt>
                <c:pt idx="805">
                  <c:v>2.2539099999999999</c:v>
                </c:pt>
                <c:pt idx="806">
                  <c:v>2.125</c:v>
                </c:pt>
                <c:pt idx="807">
                  <c:v>1.9890699999999999</c:v>
                </c:pt>
                <c:pt idx="808">
                  <c:v>2.1945199999999998</c:v>
                </c:pt>
                <c:pt idx="809">
                  <c:v>2.1468500000000001</c:v>
                </c:pt>
                <c:pt idx="810">
                  <c:v>2.13672</c:v>
                </c:pt>
                <c:pt idx="811">
                  <c:v>2.1702900000000001</c:v>
                </c:pt>
                <c:pt idx="812">
                  <c:v>2.0781299999999998</c:v>
                </c:pt>
                <c:pt idx="813">
                  <c:v>2.00549</c:v>
                </c:pt>
                <c:pt idx="814">
                  <c:v>1.99451</c:v>
                </c:pt>
                <c:pt idx="815">
                  <c:v>2.0179399999999998</c:v>
                </c:pt>
                <c:pt idx="816">
                  <c:v>2.4343900000000001</c:v>
                </c:pt>
                <c:pt idx="817">
                  <c:v>2.2039200000000001</c:v>
                </c:pt>
                <c:pt idx="818">
                  <c:v>2.1601599999999999</c:v>
                </c:pt>
                <c:pt idx="819">
                  <c:v>1.9890699999999999</c:v>
                </c:pt>
                <c:pt idx="820">
                  <c:v>2.02264</c:v>
                </c:pt>
                <c:pt idx="821">
                  <c:v>2.1898200000000001</c:v>
                </c:pt>
                <c:pt idx="822">
                  <c:v>2.19299</c:v>
                </c:pt>
                <c:pt idx="823">
                  <c:v>2.1281099999999999</c:v>
                </c:pt>
                <c:pt idx="824">
                  <c:v>1.9241900000000001</c:v>
                </c:pt>
                <c:pt idx="825">
                  <c:v>2.0101300000000002</c:v>
                </c:pt>
                <c:pt idx="826">
                  <c:v>2.0390600000000001</c:v>
                </c:pt>
                <c:pt idx="827">
                  <c:v>2.012509999999998</c:v>
                </c:pt>
                <c:pt idx="828">
                  <c:v>2.24451</c:v>
                </c:pt>
                <c:pt idx="829">
                  <c:v>2.0031099999999999</c:v>
                </c:pt>
                <c:pt idx="830">
                  <c:v>2.0015900000000002</c:v>
                </c:pt>
                <c:pt idx="831">
                  <c:v>1.9241900000000001</c:v>
                </c:pt>
                <c:pt idx="832">
                  <c:v>2.01172</c:v>
                </c:pt>
                <c:pt idx="833">
                  <c:v>2.0335700000000001</c:v>
                </c:pt>
                <c:pt idx="834">
                  <c:v>2.00861</c:v>
                </c:pt>
                <c:pt idx="835">
                  <c:v>2.0499900000000002</c:v>
                </c:pt>
                <c:pt idx="836">
                  <c:v>2.10236</c:v>
                </c:pt>
                <c:pt idx="837">
                  <c:v>2.1328100000000001</c:v>
                </c:pt>
                <c:pt idx="838">
                  <c:v>1.91327</c:v>
                </c:pt>
                <c:pt idx="839">
                  <c:v>2.082819999999999</c:v>
                </c:pt>
                <c:pt idx="840">
                  <c:v>2.0554800000000002</c:v>
                </c:pt>
                <c:pt idx="841">
                  <c:v>1.7765500000000001</c:v>
                </c:pt>
                <c:pt idx="842">
                  <c:v>1.8922099999999999</c:v>
                </c:pt>
                <c:pt idx="843">
                  <c:v>2.0843500000000001</c:v>
                </c:pt>
                <c:pt idx="844">
                  <c:v>2.10236</c:v>
                </c:pt>
                <c:pt idx="845">
                  <c:v>2.0172099999999991</c:v>
                </c:pt>
                <c:pt idx="846">
                  <c:v>1.8718900000000001</c:v>
                </c:pt>
                <c:pt idx="847">
                  <c:v>2.15625</c:v>
                </c:pt>
                <c:pt idx="848">
                  <c:v>2.171079999999999</c:v>
                </c:pt>
                <c:pt idx="849">
                  <c:v>2.114869999999998</c:v>
                </c:pt>
                <c:pt idx="850">
                  <c:v>2.1109599999999991</c:v>
                </c:pt>
                <c:pt idx="851">
                  <c:v>2.1281099999999999</c:v>
                </c:pt>
                <c:pt idx="852">
                  <c:v>2.014829999999999</c:v>
                </c:pt>
                <c:pt idx="853">
                  <c:v>1.7991900000000001</c:v>
                </c:pt>
                <c:pt idx="854">
                  <c:v>2.1015600000000001</c:v>
                </c:pt>
                <c:pt idx="855">
                  <c:v>2.00623</c:v>
                </c:pt>
                <c:pt idx="856">
                  <c:v>2.0218500000000001</c:v>
                </c:pt>
                <c:pt idx="857">
                  <c:v>2.0789200000000001</c:v>
                </c:pt>
                <c:pt idx="858">
                  <c:v>2.1906099999999991</c:v>
                </c:pt>
                <c:pt idx="859">
                  <c:v>2.111689999999999</c:v>
                </c:pt>
                <c:pt idx="860">
                  <c:v>1.9539200000000001</c:v>
                </c:pt>
                <c:pt idx="861">
                  <c:v>2.032039999999999</c:v>
                </c:pt>
                <c:pt idx="862">
                  <c:v>1.9554400000000001</c:v>
                </c:pt>
                <c:pt idx="863">
                  <c:v>1.92578</c:v>
                </c:pt>
                <c:pt idx="864">
                  <c:v>2.2320600000000002</c:v>
                </c:pt>
                <c:pt idx="865">
                  <c:v>1.81952</c:v>
                </c:pt>
                <c:pt idx="866">
                  <c:v>2.2109399999999999</c:v>
                </c:pt>
                <c:pt idx="867">
                  <c:v>2.0554800000000002</c:v>
                </c:pt>
                <c:pt idx="868">
                  <c:v>1.90466</c:v>
                </c:pt>
                <c:pt idx="869">
                  <c:v>1.9781500000000001</c:v>
                </c:pt>
                <c:pt idx="870">
                  <c:v>1.88361</c:v>
                </c:pt>
                <c:pt idx="871">
                  <c:v>2.0109300000000001</c:v>
                </c:pt>
                <c:pt idx="872">
                  <c:v>2.17578</c:v>
                </c:pt>
                <c:pt idx="873">
                  <c:v>2.2820399999999998</c:v>
                </c:pt>
                <c:pt idx="874">
                  <c:v>2.2460900000000001</c:v>
                </c:pt>
                <c:pt idx="875">
                  <c:v>2.14764</c:v>
                </c:pt>
                <c:pt idx="876">
                  <c:v>1.9890699999999999</c:v>
                </c:pt>
                <c:pt idx="877">
                  <c:v>2.1265900000000002</c:v>
                </c:pt>
                <c:pt idx="878">
                  <c:v>1.9866900000000001</c:v>
                </c:pt>
                <c:pt idx="879">
                  <c:v>1.9539200000000001</c:v>
                </c:pt>
                <c:pt idx="880">
                  <c:v>2.0976599999999981</c:v>
                </c:pt>
                <c:pt idx="881">
                  <c:v>2.1468500000000001</c:v>
                </c:pt>
                <c:pt idx="882">
                  <c:v>2.05627</c:v>
                </c:pt>
                <c:pt idx="883">
                  <c:v>2.13049</c:v>
                </c:pt>
                <c:pt idx="884">
                  <c:v>1.9469000000000001</c:v>
                </c:pt>
                <c:pt idx="885">
                  <c:v>2.0179399999999998</c:v>
                </c:pt>
                <c:pt idx="886">
                  <c:v>2.22424</c:v>
                </c:pt>
                <c:pt idx="887">
                  <c:v>2.1070600000000002</c:v>
                </c:pt>
                <c:pt idx="888">
                  <c:v>2.0234399999999999</c:v>
                </c:pt>
                <c:pt idx="889">
                  <c:v>1.8757900000000001</c:v>
                </c:pt>
                <c:pt idx="890">
                  <c:v>2.2452999999999999</c:v>
                </c:pt>
                <c:pt idx="891">
                  <c:v>2.11639</c:v>
                </c:pt>
                <c:pt idx="892">
                  <c:v>1.8781099999999999</c:v>
                </c:pt>
                <c:pt idx="893">
                  <c:v>1.9414100000000001</c:v>
                </c:pt>
                <c:pt idx="894">
                  <c:v>1.9593499999999999</c:v>
                </c:pt>
                <c:pt idx="895">
                  <c:v>1.9070400000000001</c:v>
                </c:pt>
                <c:pt idx="896">
                  <c:v>1.83514</c:v>
                </c:pt>
                <c:pt idx="897">
                  <c:v>1.93591</c:v>
                </c:pt>
                <c:pt idx="898">
                  <c:v>2.1328100000000001</c:v>
                </c:pt>
                <c:pt idx="899">
                  <c:v>1.9554400000000001</c:v>
                </c:pt>
                <c:pt idx="900">
                  <c:v>2.16174</c:v>
                </c:pt>
                <c:pt idx="901">
                  <c:v>2.296879999999998</c:v>
                </c:pt>
                <c:pt idx="902">
                  <c:v>1.97424</c:v>
                </c:pt>
                <c:pt idx="903">
                  <c:v>2.0281400000000001</c:v>
                </c:pt>
                <c:pt idx="904">
                  <c:v>1.9140600000000001</c:v>
                </c:pt>
                <c:pt idx="905">
                  <c:v>1.903929999999999</c:v>
                </c:pt>
                <c:pt idx="906">
                  <c:v>2.0133100000000002</c:v>
                </c:pt>
                <c:pt idx="907">
                  <c:v>1.80627</c:v>
                </c:pt>
                <c:pt idx="908">
                  <c:v>1.88049</c:v>
                </c:pt>
                <c:pt idx="909">
                  <c:v>1.9859599999999999</c:v>
                </c:pt>
                <c:pt idx="910">
                  <c:v>1.99377</c:v>
                </c:pt>
                <c:pt idx="911">
                  <c:v>1.82263</c:v>
                </c:pt>
                <c:pt idx="912">
                  <c:v>1.9296899999999999</c:v>
                </c:pt>
                <c:pt idx="913">
                  <c:v>1.903929999999999</c:v>
                </c:pt>
                <c:pt idx="914">
                  <c:v>1.91638</c:v>
                </c:pt>
                <c:pt idx="915">
                  <c:v>1.71252</c:v>
                </c:pt>
                <c:pt idx="916">
                  <c:v>2.0491899999999998</c:v>
                </c:pt>
                <c:pt idx="917">
                  <c:v>1.66638</c:v>
                </c:pt>
                <c:pt idx="918">
                  <c:v>1.8703000000000001</c:v>
                </c:pt>
                <c:pt idx="919">
                  <c:v>1.84216</c:v>
                </c:pt>
                <c:pt idx="920">
                  <c:v>1.8125</c:v>
                </c:pt>
                <c:pt idx="921">
                  <c:v>1.98828</c:v>
                </c:pt>
                <c:pt idx="922">
                  <c:v>1.88049</c:v>
                </c:pt>
                <c:pt idx="923">
                  <c:v>2.02502</c:v>
                </c:pt>
                <c:pt idx="924">
                  <c:v>1.99451</c:v>
                </c:pt>
                <c:pt idx="925">
                  <c:v>1.9226700000000001</c:v>
                </c:pt>
                <c:pt idx="926">
                  <c:v>2.1070600000000002</c:v>
                </c:pt>
                <c:pt idx="927">
                  <c:v>2.0898400000000001</c:v>
                </c:pt>
                <c:pt idx="928">
                  <c:v>2.11877</c:v>
                </c:pt>
                <c:pt idx="929">
                  <c:v>1.9664299999999999</c:v>
                </c:pt>
                <c:pt idx="930">
                  <c:v>1.7648299999999999</c:v>
                </c:pt>
                <c:pt idx="931">
                  <c:v>1.6710799999999999</c:v>
                </c:pt>
                <c:pt idx="932">
                  <c:v>1.9656400000000001</c:v>
                </c:pt>
                <c:pt idx="933">
                  <c:v>1.9656400000000001</c:v>
                </c:pt>
                <c:pt idx="934">
                  <c:v>1.9421999999999999</c:v>
                </c:pt>
                <c:pt idx="935">
                  <c:v>1.93201</c:v>
                </c:pt>
                <c:pt idx="936">
                  <c:v>1.75623</c:v>
                </c:pt>
                <c:pt idx="937">
                  <c:v>1.8468599999999999</c:v>
                </c:pt>
                <c:pt idx="938">
                  <c:v>1.96326</c:v>
                </c:pt>
                <c:pt idx="939">
                  <c:v>1.7991900000000001</c:v>
                </c:pt>
                <c:pt idx="940">
                  <c:v>1.91638</c:v>
                </c:pt>
                <c:pt idx="941">
                  <c:v>2.1202999999999999</c:v>
                </c:pt>
                <c:pt idx="942">
                  <c:v>1.8015699999999999</c:v>
                </c:pt>
                <c:pt idx="943">
                  <c:v>1.7366900000000001</c:v>
                </c:pt>
                <c:pt idx="944">
                  <c:v>2</c:v>
                </c:pt>
                <c:pt idx="945">
                  <c:v>1.8609599999999999</c:v>
                </c:pt>
                <c:pt idx="946">
                  <c:v>1.6281099999999999</c:v>
                </c:pt>
                <c:pt idx="947">
                  <c:v>1.9023399999999999</c:v>
                </c:pt>
                <c:pt idx="948">
                  <c:v>1.97577</c:v>
                </c:pt>
                <c:pt idx="949">
                  <c:v>1.6523399999999999</c:v>
                </c:pt>
                <c:pt idx="950">
                  <c:v>1.6453199999999999</c:v>
                </c:pt>
                <c:pt idx="951">
                  <c:v>1.73047</c:v>
                </c:pt>
                <c:pt idx="952">
                  <c:v>1.8171999999999999</c:v>
                </c:pt>
                <c:pt idx="953">
                  <c:v>1.8414299999999999</c:v>
                </c:pt>
                <c:pt idx="954">
                  <c:v>1.94299</c:v>
                </c:pt>
                <c:pt idx="955">
                  <c:v>1.96173</c:v>
                </c:pt>
                <c:pt idx="956">
                  <c:v>1.8429599999999999</c:v>
                </c:pt>
                <c:pt idx="957">
                  <c:v>1.92578</c:v>
                </c:pt>
                <c:pt idx="958">
                  <c:v>1.8929400000000001</c:v>
                </c:pt>
                <c:pt idx="959">
                  <c:v>1.7539100000000001</c:v>
                </c:pt>
                <c:pt idx="960">
                  <c:v>1.9859599999999999</c:v>
                </c:pt>
                <c:pt idx="961">
                  <c:v>1.7539100000000001</c:v>
                </c:pt>
                <c:pt idx="962">
                  <c:v>1.76563</c:v>
                </c:pt>
                <c:pt idx="963">
                  <c:v>1.93591</c:v>
                </c:pt>
                <c:pt idx="964">
                  <c:v>1.85938</c:v>
                </c:pt>
                <c:pt idx="965">
                  <c:v>1.83124</c:v>
                </c:pt>
                <c:pt idx="966">
                  <c:v>2.0242300000000002</c:v>
                </c:pt>
                <c:pt idx="967">
                  <c:v>1.82813</c:v>
                </c:pt>
                <c:pt idx="968">
                  <c:v>1.7664200000000001</c:v>
                </c:pt>
                <c:pt idx="969">
                  <c:v>1.74377</c:v>
                </c:pt>
                <c:pt idx="970">
                  <c:v>1.7054400000000001</c:v>
                </c:pt>
                <c:pt idx="971">
                  <c:v>1.6710799999999999</c:v>
                </c:pt>
                <c:pt idx="972">
                  <c:v>1.5664100000000001</c:v>
                </c:pt>
                <c:pt idx="973">
                  <c:v>1.88202</c:v>
                </c:pt>
                <c:pt idx="974">
                  <c:v>1.7945599999999999</c:v>
                </c:pt>
                <c:pt idx="975">
                  <c:v>1.7789299999999999</c:v>
                </c:pt>
                <c:pt idx="976">
                  <c:v>1.8030999999999999</c:v>
                </c:pt>
                <c:pt idx="977">
                  <c:v>1.82501</c:v>
                </c:pt>
                <c:pt idx="978">
                  <c:v>1.7781400000000001</c:v>
                </c:pt>
                <c:pt idx="979">
                  <c:v>1.81799</c:v>
                </c:pt>
                <c:pt idx="980">
                  <c:v>1.83362</c:v>
                </c:pt>
                <c:pt idx="981">
                  <c:v>1.8914200000000001</c:v>
                </c:pt>
                <c:pt idx="982">
                  <c:v>1.7773399999999999</c:v>
                </c:pt>
                <c:pt idx="983">
                  <c:v>1.7453000000000001</c:v>
                </c:pt>
                <c:pt idx="984">
                  <c:v>2.0031099999999999</c:v>
                </c:pt>
                <c:pt idx="985">
                  <c:v>1.8203100000000001</c:v>
                </c:pt>
                <c:pt idx="986">
                  <c:v>1.99841</c:v>
                </c:pt>
                <c:pt idx="987">
                  <c:v>1.72034</c:v>
                </c:pt>
                <c:pt idx="988">
                  <c:v>1.8609599999999999</c:v>
                </c:pt>
                <c:pt idx="989">
                  <c:v>2.13361</c:v>
                </c:pt>
                <c:pt idx="990">
                  <c:v>2.0133100000000002</c:v>
                </c:pt>
                <c:pt idx="991">
                  <c:v>1.8046899999999999</c:v>
                </c:pt>
                <c:pt idx="992">
                  <c:v>1.9547099999999999</c:v>
                </c:pt>
                <c:pt idx="993">
                  <c:v>1.80627</c:v>
                </c:pt>
                <c:pt idx="994">
                  <c:v>1.7047099999999999</c:v>
                </c:pt>
                <c:pt idx="995">
                  <c:v>1.71173</c:v>
                </c:pt>
                <c:pt idx="996">
                  <c:v>1.6515500000000001</c:v>
                </c:pt>
                <c:pt idx="997">
                  <c:v>1.9382900000000001</c:v>
                </c:pt>
                <c:pt idx="998">
                  <c:v>1.6921999999999999</c:v>
                </c:pt>
                <c:pt idx="999">
                  <c:v>1.7594000000000001</c:v>
                </c:pt>
                <c:pt idx="1000">
                  <c:v>1.64612</c:v>
                </c:pt>
                <c:pt idx="1001">
                  <c:v>1.69763</c:v>
                </c:pt>
                <c:pt idx="1002">
                  <c:v>1.52264</c:v>
                </c:pt>
                <c:pt idx="1003">
                  <c:v>1.7351700000000001</c:v>
                </c:pt>
                <c:pt idx="1004">
                  <c:v>1.7109399999999999</c:v>
                </c:pt>
                <c:pt idx="1005">
                  <c:v>1.90625</c:v>
                </c:pt>
                <c:pt idx="1006">
                  <c:v>1.7539100000000001</c:v>
                </c:pt>
                <c:pt idx="1007">
                  <c:v>1.8844000000000001</c:v>
                </c:pt>
                <c:pt idx="1008">
                  <c:v>1.6281099999999999</c:v>
                </c:pt>
                <c:pt idx="1009">
                  <c:v>1.73438</c:v>
                </c:pt>
                <c:pt idx="1010">
                  <c:v>1.90466</c:v>
                </c:pt>
                <c:pt idx="1011">
                  <c:v>1.9234599999999999</c:v>
                </c:pt>
                <c:pt idx="1012">
                  <c:v>1.8046899999999999</c:v>
                </c:pt>
                <c:pt idx="1013">
                  <c:v>1.65466</c:v>
                </c:pt>
                <c:pt idx="1014">
                  <c:v>2.0452900000000001</c:v>
                </c:pt>
                <c:pt idx="1015">
                  <c:v>1.7820400000000001</c:v>
                </c:pt>
                <c:pt idx="1016">
                  <c:v>1.8968499999999999</c:v>
                </c:pt>
                <c:pt idx="1017">
                  <c:v>1.9054599999999999</c:v>
                </c:pt>
                <c:pt idx="1018">
                  <c:v>1.75861</c:v>
                </c:pt>
                <c:pt idx="1019">
                  <c:v>1.8640699999999999</c:v>
                </c:pt>
                <c:pt idx="1020">
                  <c:v>1.5797099999999999</c:v>
                </c:pt>
                <c:pt idx="1021">
                  <c:v>1.6468499999999999</c:v>
                </c:pt>
                <c:pt idx="1022">
                  <c:v>2.0413800000000002</c:v>
                </c:pt>
                <c:pt idx="1023">
                  <c:v>1.86249</c:v>
                </c:pt>
                <c:pt idx="1024">
                  <c:v>1.8078000000000001</c:v>
                </c:pt>
                <c:pt idx="1025">
                  <c:v>1.6468499999999999</c:v>
                </c:pt>
                <c:pt idx="1026">
                  <c:v>1.8726799999999999</c:v>
                </c:pt>
                <c:pt idx="1027">
                  <c:v>1.71173</c:v>
                </c:pt>
                <c:pt idx="1028">
                  <c:v>1.58203</c:v>
                </c:pt>
                <c:pt idx="1029">
                  <c:v>1.6984300000000001</c:v>
                </c:pt>
                <c:pt idx="1030">
                  <c:v>1.78827</c:v>
                </c:pt>
                <c:pt idx="1031">
                  <c:v>1.7734399999999999</c:v>
                </c:pt>
                <c:pt idx="1032">
                  <c:v>1.76874</c:v>
                </c:pt>
                <c:pt idx="1033">
                  <c:v>1.65625</c:v>
                </c:pt>
                <c:pt idx="1034">
                  <c:v>1.7960799999999999</c:v>
                </c:pt>
                <c:pt idx="1035">
                  <c:v>1.5335700000000001</c:v>
                </c:pt>
                <c:pt idx="1036">
                  <c:v>1.6414200000000001</c:v>
                </c:pt>
                <c:pt idx="1037">
                  <c:v>1.7820400000000001</c:v>
                </c:pt>
                <c:pt idx="1038">
                  <c:v>1.61639</c:v>
                </c:pt>
                <c:pt idx="1039">
                  <c:v>1.66327</c:v>
                </c:pt>
                <c:pt idx="1040">
                  <c:v>1.7195400000000001</c:v>
                </c:pt>
                <c:pt idx="1041">
                  <c:v>1.86798</c:v>
                </c:pt>
                <c:pt idx="1042">
                  <c:v>1.6484399999999999</c:v>
                </c:pt>
                <c:pt idx="1043">
                  <c:v>1.5</c:v>
                </c:pt>
                <c:pt idx="1044">
                  <c:v>1.51172</c:v>
                </c:pt>
                <c:pt idx="1045">
                  <c:v>1.63202</c:v>
                </c:pt>
                <c:pt idx="1046">
                  <c:v>1.8156099999999999</c:v>
                </c:pt>
                <c:pt idx="1047">
                  <c:v>1.5719000000000001</c:v>
                </c:pt>
                <c:pt idx="1048">
                  <c:v>1.66638</c:v>
                </c:pt>
                <c:pt idx="1049">
                  <c:v>1.77112</c:v>
                </c:pt>
                <c:pt idx="1050">
                  <c:v>1.78284</c:v>
                </c:pt>
                <c:pt idx="1051">
                  <c:v>1.8429599999999999</c:v>
                </c:pt>
                <c:pt idx="1052">
                  <c:v>1.6898200000000001</c:v>
                </c:pt>
                <c:pt idx="1053">
                  <c:v>1.53284</c:v>
                </c:pt>
                <c:pt idx="1054">
                  <c:v>1.6969000000000001</c:v>
                </c:pt>
                <c:pt idx="1055">
                  <c:v>1.79688</c:v>
                </c:pt>
                <c:pt idx="1056">
                  <c:v>1.6539299999999999</c:v>
                </c:pt>
                <c:pt idx="1057">
                  <c:v>1.6851799999999999</c:v>
                </c:pt>
                <c:pt idx="1058">
                  <c:v>1.72736</c:v>
                </c:pt>
                <c:pt idx="1059">
                  <c:v>1.7594000000000001</c:v>
                </c:pt>
                <c:pt idx="1060">
                  <c:v>1.7492099999999999</c:v>
                </c:pt>
                <c:pt idx="1061">
                  <c:v>1.81091</c:v>
                </c:pt>
                <c:pt idx="1062">
                  <c:v>1.7476799999999999</c:v>
                </c:pt>
                <c:pt idx="1063">
                  <c:v>1.7390699999999999</c:v>
                </c:pt>
                <c:pt idx="1064">
                  <c:v>1.8406400000000001</c:v>
                </c:pt>
                <c:pt idx="1065">
                  <c:v>1.8117099999999999</c:v>
                </c:pt>
                <c:pt idx="1066">
                  <c:v>1.7679400000000001</c:v>
                </c:pt>
                <c:pt idx="1067">
                  <c:v>1.6710799999999999</c:v>
                </c:pt>
                <c:pt idx="1068">
                  <c:v>1.61951</c:v>
                </c:pt>
                <c:pt idx="1069">
                  <c:v>1.68048</c:v>
                </c:pt>
                <c:pt idx="1070">
                  <c:v>1.6702900000000001</c:v>
                </c:pt>
                <c:pt idx="1071">
                  <c:v>1.7578100000000001</c:v>
                </c:pt>
                <c:pt idx="1072">
                  <c:v>1.6882900000000001</c:v>
                </c:pt>
                <c:pt idx="1073">
                  <c:v>1.7054400000000001</c:v>
                </c:pt>
                <c:pt idx="1074">
                  <c:v>1.65466</c:v>
                </c:pt>
                <c:pt idx="1075">
                  <c:v>1.91248</c:v>
                </c:pt>
                <c:pt idx="1076">
                  <c:v>1.71326</c:v>
                </c:pt>
                <c:pt idx="1077">
                  <c:v>1.5578000000000001</c:v>
                </c:pt>
                <c:pt idx="1078">
                  <c:v>1.6453199999999999</c:v>
                </c:pt>
                <c:pt idx="1079">
                  <c:v>1.7703199999999999</c:v>
                </c:pt>
                <c:pt idx="1080">
                  <c:v>1.7640400000000001</c:v>
                </c:pt>
                <c:pt idx="1081">
                  <c:v>1.53674</c:v>
                </c:pt>
                <c:pt idx="1082">
                  <c:v>1.6414200000000001</c:v>
                </c:pt>
                <c:pt idx="1083">
                  <c:v>1.8078000000000001</c:v>
                </c:pt>
                <c:pt idx="1084">
                  <c:v>1.68127</c:v>
                </c:pt>
                <c:pt idx="1085">
                  <c:v>1.63513</c:v>
                </c:pt>
                <c:pt idx="1086">
                  <c:v>1.6289100000000001</c:v>
                </c:pt>
                <c:pt idx="1087">
                  <c:v>1.6593599999999999</c:v>
                </c:pt>
                <c:pt idx="1088">
                  <c:v>1.76013</c:v>
                </c:pt>
                <c:pt idx="1089">
                  <c:v>1.61877</c:v>
                </c:pt>
                <c:pt idx="1090">
                  <c:v>1.6085799999999999</c:v>
                </c:pt>
                <c:pt idx="1091">
                  <c:v>1.79297</c:v>
                </c:pt>
                <c:pt idx="1092">
                  <c:v>1.6422099999999999</c:v>
                </c:pt>
                <c:pt idx="1093">
                  <c:v>1.6843900000000001</c:v>
                </c:pt>
                <c:pt idx="1094">
                  <c:v>1.6414200000000001</c:v>
                </c:pt>
                <c:pt idx="1095">
                  <c:v>1.5359499999999999</c:v>
                </c:pt>
                <c:pt idx="1096">
                  <c:v>1.8101799999999999</c:v>
                </c:pt>
                <c:pt idx="1097">
                  <c:v>1.7507900000000001</c:v>
                </c:pt>
                <c:pt idx="1098">
                  <c:v>1.48749</c:v>
                </c:pt>
                <c:pt idx="1099">
                  <c:v>1.73126</c:v>
                </c:pt>
                <c:pt idx="1100">
                  <c:v>1.57263</c:v>
                </c:pt>
                <c:pt idx="1101">
                  <c:v>1.38751</c:v>
                </c:pt>
                <c:pt idx="1102">
                  <c:v>1.41876</c:v>
                </c:pt>
                <c:pt idx="1103">
                  <c:v>1.63672</c:v>
                </c:pt>
                <c:pt idx="1104">
                  <c:v>1.71173</c:v>
                </c:pt>
                <c:pt idx="1105">
                  <c:v>1.6914100000000001</c:v>
                </c:pt>
                <c:pt idx="1106">
                  <c:v>1.67578</c:v>
                </c:pt>
                <c:pt idx="1107">
                  <c:v>1.5593900000000001</c:v>
                </c:pt>
                <c:pt idx="1108">
                  <c:v>1.54138</c:v>
                </c:pt>
                <c:pt idx="1109">
                  <c:v>1.56952</c:v>
                </c:pt>
                <c:pt idx="1110">
                  <c:v>1.6390400000000001</c:v>
                </c:pt>
                <c:pt idx="1111">
                  <c:v>1.5046999999999999</c:v>
                </c:pt>
                <c:pt idx="1112">
                  <c:v>1.5703100000000001</c:v>
                </c:pt>
                <c:pt idx="1113">
                  <c:v>1.7320599999999999</c:v>
                </c:pt>
                <c:pt idx="1114">
                  <c:v>1.6914100000000001</c:v>
                </c:pt>
                <c:pt idx="1115">
                  <c:v>1.5617099999999999</c:v>
                </c:pt>
                <c:pt idx="1116">
                  <c:v>1.68048</c:v>
                </c:pt>
                <c:pt idx="1117">
                  <c:v>1.5133099999999999</c:v>
                </c:pt>
                <c:pt idx="1118">
                  <c:v>1.5546899999999999</c:v>
                </c:pt>
                <c:pt idx="1119">
                  <c:v>1.6585700000000001</c:v>
                </c:pt>
                <c:pt idx="1120">
                  <c:v>1.6554599999999999</c:v>
                </c:pt>
                <c:pt idx="1121">
                  <c:v>1.7054400000000001</c:v>
                </c:pt>
                <c:pt idx="1122">
                  <c:v>1.5593900000000001</c:v>
                </c:pt>
                <c:pt idx="1123">
                  <c:v>1.8781099999999999</c:v>
                </c:pt>
                <c:pt idx="1124">
                  <c:v>1.7039200000000001</c:v>
                </c:pt>
                <c:pt idx="1125">
                  <c:v>1.7327900000000001</c:v>
                </c:pt>
                <c:pt idx="1126">
                  <c:v>1.6085799999999999</c:v>
                </c:pt>
                <c:pt idx="1127">
                  <c:v>1.7633099999999999</c:v>
                </c:pt>
                <c:pt idx="1128">
                  <c:v>1.5421800000000001</c:v>
                </c:pt>
                <c:pt idx="1129">
                  <c:v>1.58826</c:v>
                </c:pt>
                <c:pt idx="1130">
                  <c:v>1.6601600000000001</c:v>
                </c:pt>
                <c:pt idx="1131">
                  <c:v>1.4695400000000001</c:v>
                </c:pt>
                <c:pt idx="1132">
                  <c:v>1.3781099999999999</c:v>
                </c:pt>
                <c:pt idx="1133">
                  <c:v>1.69373</c:v>
                </c:pt>
                <c:pt idx="1134">
                  <c:v>1.3710899999999999</c:v>
                </c:pt>
                <c:pt idx="1135">
                  <c:v>1.72577</c:v>
                </c:pt>
                <c:pt idx="1136">
                  <c:v>1.5929599999999999</c:v>
                </c:pt>
                <c:pt idx="1137">
                  <c:v>1.4484300000000001</c:v>
                </c:pt>
                <c:pt idx="1138">
                  <c:v>1.6843900000000001</c:v>
                </c:pt>
                <c:pt idx="1139">
                  <c:v>1.84216</c:v>
                </c:pt>
                <c:pt idx="1140">
                  <c:v>1.7546999999999999</c:v>
                </c:pt>
                <c:pt idx="1141">
                  <c:v>1.59216</c:v>
                </c:pt>
                <c:pt idx="1142">
                  <c:v>1.4469000000000001</c:v>
                </c:pt>
                <c:pt idx="1143">
                  <c:v>1.68909</c:v>
                </c:pt>
                <c:pt idx="1144">
                  <c:v>1.3577900000000001</c:v>
                </c:pt>
                <c:pt idx="1145">
                  <c:v>1.59216</c:v>
                </c:pt>
                <c:pt idx="1146">
                  <c:v>1.52502</c:v>
                </c:pt>
                <c:pt idx="1147">
                  <c:v>1.5265500000000001</c:v>
                </c:pt>
                <c:pt idx="1148">
                  <c:v>1.44373</c:v>
                </c:pt>
                <c:pt idx="1149">
                  <c:v>1.42737</c:v>
                </c:pt>
                <c:pt idx="1150">
                  <c:v>1.7991900000000001</c:v>
                </c:pt>
                <c:pt idx="1151">
                  <c:v>1.3773200000000001</c:v>
                </c:pt>
                <c:pt idx="1152">
                  <c:v>1.6226799999999999</c:v>
                </c:pt>
                <c:pt idx="1153">
                  <c:v>1.5023200000000001</c:v>
                </c:pt>
                <c:pt idx="1154">
                  <c:v>1.75623</c:v>
                </c:pt>
                <c:pt idx="1155">
                  <c:v>1.5734300000000001</c:v>
                </c:pt>
                <c:pt idx="1156">
                  <c:v>1.58826</c:v>
                </c:pt>
                <c:pt idx="1157">
                  <c:v>1.5984499999999999</c:v>
                </c:pt>
                <c:pt idx="1158">
                  <c:v>1.8468599999999999</c:v>
                </c:pt>
                <c:pt idx="1159">
                  <c:v>1.47736</c:v>
                </c:pt>
                <c:pt idx="1160">
                  <c:v>1.56952</c:v>
                </c:pt>
                <c:pt idx="1161">
                  <c:v>1.50861</c:v>
                </c:pt>
                <c:pt idx="1162">
                  <c:v>1.5039100000000001</c:v>
                </c:pt>
                <c:pt idx="1163">
                  <c:v>1.5094000000000001</c:v>
                </c:pt>
                <c:pt idx="1164">
                  <c:v>1.60236</c:v>
                </c:pt>
                <c:pt idx="1165">
                  <c:v>1.58826</c:v>
                </c:pt>
                <c:pt idx="1166">
                  <c:v>1.6257900000000001</c:v>
                </c:pt>
                <c:pt idx="1167">
                  <c:v>1.49139</c:v>
                </c:pt>
                <c:pt idx="1168">
                  <c:v>1.5906400000000001</c:v>
                </c:pt>
                <c:pt idx="1169">
                  <c:v>1.52423</c:v>
                </c:pt>
                <c:pt idx="1170">
                  <c:v>1.64764</c:v>
                </c:pt>
                <c:pt idx="1171">
                  <c:v>1.58124</c:v>
                </c:pt>
                <c:pt idx="1172">
                  <c:v>1.6070599999999999</c:v>
                </c:pt>
                <c:pt idx="1173">
                  <c:v>1.56952</c:v>
                </c:pt>
                <c:pt idx="1174">
                  <c:v>1.6780999999999999</c:v>
                </c:pt>
                <c:pt idx="1175">
                  <c:v>1.58826</c:v>
                </c:pt>
                <c:pt idx="1176">
                  <c:v>1.5234399999999999</c:v>
                </c:pt>
                <c:pt idx="1177">
                  <c:v>1.5719000000000001</c:v>
                </c:pt>
                <c:pt idx="1178">
                  <c:v>1.56409</c:v>
                </c:pt>
                <c:pt idx="1179">
                  <c:v>1.69922</c:v>
                </c:pt>
                <c:pt idx="1180">
                  <c:v>1.6468499999999999</c:v>
                </c:pt>
                <c:pt idx="1181">
                  <c:v>1.7765500000000001</c:v>
                </c:pt>
                <c:pt idx="1182">
                  <c:v>1.73438</c:v>
                </c:pt>
                <c:pt idx="1183">
                  <c:v>1.5719000000000001</c:v>
                </c:pt>
                <c:pt idx="1184">
                  <c:v>1.83124</c:v>
                </c:pt>
                <c:pt idx="1185">
                  <c:v>1.58826</c:v>
                </c:pt>
                <c:pt idx="1186">
                  <c:v>2.0109300000000001</c:v>
                </c:pt>
                <c:pt idx="1187">
                  <c:v>0.77185099999999995</c:v>
                </c:pt>
                <c:pt idx="1188">
                  <c:v>-3.02264</c:v>
                </c:pt>
                <c:pt idx="1189">
                  <c:v>-6.96875</c:v>
                </c:pt>
                <c:pt idx="1190">
                  <c:v>-9.9148600000000009</c:v>
                </c:pt>
                <c:pt idx="1191">
                  <c:v>-11.057</c:v>
                </c:pt>
                <c:pt idx="1192">
                  <c:v>-5.5499900000000002</c:v>
                </c:pt>
                <c:pt idx="1193">
                  <c:v>2.458619999999998</c:v>
                </c:pt>
                <c:pt idx="1194">
                  <c:v>3.091429999999999</c:v>
                </c:pt>
                <c:pt idx="1195">
                  <c:v>2.839839999999997</c:v>
                </c:pt>
                <c:pt idx="1196">
                  <c:v>2.4703400000000002</c:v>
                </c:pt>
                <c:pt idx="1197">
                  <c:v>2.0070199999999998</c:v>
                </c:pt>
                <c:pt idx="1198">
                  <c:v>1.8757900000000001</c:v>
                </c:pt>
                <c:pt idx="1199">
                  <c:v>1.81091</c:v>
                </c:pt>
                <c:pt idx="1200">
                  <c:v>1.5031099999999999</c:v>
                </c:pt>
                <c:pt idx="1201">
                  <c:v>1.5914299999999999</c:v>
                </c:pt>
                <c:pt idx="1202">
                  <c:v>1.36798</c:v>
                </c:pt>
                <c:pt idx="1203">
                  <c:v>1.3757900000000001</c:v>
                </c:pt>
                <c:pt idx="1204">
                  <c:v>1.08752</c:v>
                </c:pt>
                <c:pt idx="1205">
                  <c:v>1.19373</c:v>
                </c:pt>
                <c:pt idx="1206">
                  <c:v>1.16876</c:v>
                </c:pt>
                <c:pt idx="1207">
                  <c:v>1.10938</c:v>
                </c:pt>
                <c:pt idx="1208">
                  <c:v>1.0320400000000001</c:v>
                </c:pt>
                <c:pt idx="1209">
                  <c:v>1.08826</c:v>
                </c:pt>
                <c:pt idx="1210">
                  <c:v>0.93359400000000003</c:v>
                </c:pt>
                <c:pt idx="1211">
                  <c:v>0.82501199999999997</c:v>
                </c:pt>
                <c:pt idx="1212">
                  <c:v>0.94763200000000003</c:v>
                </c:pt>
                <c:pt idx="1213">
                  <c:v>0.48669400000000002</c:v>
                </c:pt>
                <c:pt idx="1214">
                  <c:v>0.73278799999999999</c:v>
                </c:pt>
                <c:pt idx="1215">
                  <c:v>0.61877400000000005</c:v>
                </c:pt>
                <c:pt idx="1216">
                  <c:v>0.553894</c:v>
                </c:pt>
                <c:pt idx="1217">
                  <c:v>0.66564900000000005</c:v>
                </c:pt>
                <c:pt idx="1218">
                  <c:v>0.30157499999999998</c:v>
                </c:pt>
                <c:pt idx="1219">
                  <c:v>0.55779999999999996</c:v>
                </c:pt>
                <c:pt idx="1220">
                  <c:v>0.56720000000000004</c:v>
                </c:pt>
                <c:pt idx="1221">
                  <c:v>0.56091299999999999</c:v>
                </c:pt>
                <c:pt idx="1222">
                  <c:v>0.46252399999999999</c:v>
                </c:pt>
                <c:pt idx="1223">
                  <c:v>0.46252399999999999</c:v>
                </c:pt>
                <c:pt idx="1224">
                  <c:v>0.41638199999999997</c:v>
                </c:pt>
                <c:pt idx="1225">
                  <c:v>0.67968799999999996</c:v>
                </c:pt>
                <c:pt idx="1226">
                  <c:v>0.45782499999999998</c:v>
                </c:pt>
                <c:pt idx="1227">
                  <c:v>0.33123799999999998</c:v>
                </c:pt>
                <c:pt idx="1228">
                  <c:v>0.49218800000000001</c:v>
                </c:pt>
                <c:pt idx="1229">
                  <c:v>0.36718800000000001</c:v>
                </c:pt>
                <c:pt idx="1230">
                  <c:v>0.26873799999999998</c:v>
                </c:pt>
                <c:pt idx="1231">
                  <c:v>0.43359399999999998</c:v>
                </c:pt>
                <c:pt idx="1232">
                  <c:v>0.30310100000000001</c:v>
                </c:pt>
                <c:pt idx="1233">
                  <c:v>0.34295700000000001</c:v>
                </c:pt>
                <c:pt idx="1234">
                  <c:v>0.18359400000000001</c:v>
                </c:pt>
                <c:pt idx="1235">
                  <c:v>0.51794399999999996</c:v>
                </c:pt>
                <c:pt idx="1236">
                  <c:v>0.211731</c:v>
                </c:pt>
                <c:pt idx="1237">
                  <c:v>0.24218799999999999</c:v>
                </c:pt>
                <c:pt idx="1238">
                  <c:v>0.54528799999999999</c:v>
                </c:pt>
                <c:pt idx="1239">
                  <c:v>0.39532499999999998</c:v>
                </c:pt>
                <c:pt idx="1240">
                  <c:v>0.35778799999999999</c:v>
                </c:pt>
                <c:pt idx="1241">
                  <c:v>0.36248799999999998</c:v>
                </c:pt>
                <c:pt idx="1242">
                  <c:v>2.4230999999999999E-2</c:v>
                </c:pt>
                <c:pt idx="1243">
                  <c:v>0.41406300000000001</c:v>
                </c:pt>
                <c:pt idx="1244">
                  <c:v>0.274231</c:v>
                </c:pt>
                <c:pt idx="1245">
                  <c:v>0.244507</c:v>
                </c:pt>
                <c:pt idx="1246">
                  <c:v>0.3125</c:v>
                </c:pt>
                <c:pt idx="1247">
                  <c:v>0.31018099999999998</c:v>
                </c:pt>
                <c:pt idx="1248">
                  <c:v>0.305481</c:v>
                </c:pt>
                <c:pt idx="1249">
                  <c:v>0.194519</c:v>
                </c:pt>
                <c:pt idx="1250">
                  <c:v>4.9194300000000003E-2</c:v>
                </c:pt>
                <c:pt idx="1251">
                  <c:v>0.28594999999999998</c:v>
                </c:pt>
                <c:pt idx="1252">
                  <c:v>5.0781300000000001E-2</c:v>
                </c:pt>
                <c:pt idx="1253">
                  <c:v>0.18359400000000001</c:v>
                </c:pt>
                <c:pt idx="1254">
                  <c:v>0.21252399999999999</c:v>
                </c:pt>
                <c:pt idx="1255">
                  <c:v>0.164856</c:v>
                </c:pt>
                <c:pt idx="1256">
                  <c:v>-3.5949700000000001E-2</c:v>
                </c:pt>
                <c:pt idx="1257">
                  <c:v>4.8461900000000002E-2</c:v>
                </c:pt>
                <c:pt idx="1258">
                  <c:v>0.18908700000000001</c:v>
                </c:pt>
                <c:pt idx="1259">
                  <c:v>0.23046900000000001</c:v>
                </c:pt>
                <c:pt idx="1260">
                  <c:v>0.23358200000000001</c:v>
                </c:pt>
                <c:pt idx="1261">
                  <c:v>0.23358200000000001</c:v>
                </c:pt>
                <c:pt idx="1262">
                  <c:v>0.18127399999999999</c:v>
                </c:pt>
                <c:pt idx="1263">
                  <c:v>4.6875E-2</c:v>
                </c:pt>
                <c:pt idx="1264">
                  <c:v>0.196106</c:v>
                </c:pt>
                <c:pt idx="1265">
                  <c:v>0.22265599999999999</c:v>
                </c:pt>
                <c:pt idx="1266">
                  <c:v>0.18829299999999999</c:v>
                </c:pt>
                <c:pt idx="1267">
                  <c:v>0.17028799999999999</c:v>
                </c:pt>
                <c:pt idx="1268">
                  <c:v>5.9387200000000001E-2</c:v>
                </c:pt>
                <c:pt idx="1269">
                  <c:v>-0.107056</c:v>
                </c:pt>
                <c:pt idx="1270">
                  <c:v>0.117981</c:v>
                </c:pt>
                <c:pt idx="1271">
                  <c:v>0.114868</c:v>
                </c:pt>
                <c:pt idx="1272">
                  <c:v>0.110168</c:v>
                </c:pt>
                <c:pt idx="1273">
                  <c:v>-4.7668500000000003E-2</c:v>
                </c:pt>
                <c:pt idx="1274">
                  <c:v>0.14141799999999999</c:v>
                </c:pt>
                <c:pt idx="1275">
                  <c:v>0.118774</c:v>
                </c:pt>
                <c:pt idx="1276">
                  <c:v>0.13592499999999999</c:v>
                </c:pt>
                <c:pt idx="1277">
                  <c:v>0.228882</c:v>
                </c:pt>
                <c:pt idx="1278">
                  <c:v>-0.17810100000000001</c:v>
                </c:pt>
                <c:pt idx="1279">
                  <c:v>-2.0324700000000001E-2</c:v>
                </c:pt>
                <c:pt idx="1280">
                  <c:v>7.1899400000000002E-2</c:v>
                </c:pt>
                <c:pt idx="1281">
                  <c:v>0.246887</c:v>
                </c:pt>
                <c:pt idx="1282">
                  <c:v>0.116394</c:v>
                </c:pt>
                <c:pt idx="1283">
                  <c:v>0.25390600000000002</c:v>
                </c:pt>
                <c:pt idx="1284">
                  <c:v>0.33123799999999998</c:v>
                </c:pt>
                <c:pt idx="1285" formatCode="0.00E+00">
                  <c:v>9.3994100000000004E-3</c:v>
                </c:pt>
                <c:pt idx="1286">
                  <c:v>0.35858200000000001</c:v>
                </c:pt>
                <c:pt idx="1287">
                  <c:v>1.4831499999999999E-2</c:v>
                </c:pt>
                <c:pt idx="1288">
                  <c:v>0.153137</c:v>
                </c:pt>
                <c:pt idx="1289">
                  <c:v>0.180481</c:v>
                </c:pt>
                <c:pt idx="1290">
                  <c:v>-0.17108200000000001</c:v>
                </c:pt>
                <c:pt idx="1291">
                  <c:v>5.5481000000000003E-2</c:v>
                </c:pt>
                <c:pt idx="1292" formatCode="0.00E+00">
                  <c:v>3.90625E-3</c:v>
                </c:pt>
                <c:pt idx="1293">
                  <c:v>5.8593800000000001E-2</c:v>
                </c:pt>
                <c:pt idx="1294" formatCode="0.00E+00">
                  <c:v>-1.58691E-3</c:v>
                </c:pt>
                <c:pt idx="1295">
                  <c:v>3.5156300000000001E-2</c:v>
                </c:pt>
                <c:pt idx="1296" formatCode="0.00E+00">
                  <c:v>3.1127899999999998E-3</c:v>
                </c:pt>
                <c:pt idx="1297">
                  <c:v>0.12658700000000001</c:v>
                </c:pt>
                <c:pt idx="1298" formatCode="0.00E+00">
                  <c:v>-1.58691E-3</c:v>
                </c:pt>
                <c:pt idx="1299" formatCode="0.00E+00">
                  <c:v>7.8125E-3</c:v>
                </c:pt>
                <c:pt idx="1300">
                  <c:v>-9.5336900000000002E-2</c:v>
                </c:pt>
                <c:pt idx="1301">
                  <c:v>6.3293500000000003E-2</c:v>
                </c:pt>
                <c:pt idx="1302">
                  <c:v>-0.166382</c:v>
                </c:pt>
                <c:pt idx="1303">
                  <c:v>9.6069299999999996E-2</c:v>
                </c:pt>
                <c:pt idx="1304">
                  <c:v>-8.59375E-2</c:v>
                </c:pt>
                <c:pt idx="1305">
                  <c:v>-0.159363</c:v>
                </c:pt>
                <c:pt idx="1306">
                  <c:v>-0.166382</c:v>
                </c:pt>
                <c:pt idx="1307">
                  <c:v>-0.206238</c:v>
                </c:pt>
                <c:pt idx="1308">
                  <c:v>3.9856000000000003E-2</c:v>
                </c:pt>
                <c:pt idx="1309">
                  <c:v>-0.192993</c:v>
                </c:pt>
                <c:pt idx="1310">
                  <c:v>-9.8449700000000001E-2</c:v>
                </c:pt>
                <c:pt idx="1311">
                  <c:v>-2.89307E-2</c:v>
                </c:pt>
                <c:pt idx="1312">
                  <c:v>5.5481000000000003E-2</c:v>
                </c:pt>
                <c:pt idx="1313">
                  <c:v>8.8256799999999996E-2</c:v>
                </c:pt>
                <c:pt idx="1314">
                  <c:v>-0.27575699999999997</c:v>
                </c:pt>
                <c:pt idx="1315" formatCode="0.00E+00">
                  <c:v>3.1127899999999998E-3</c:v>
                </c:pt>
                <c:pt idx="1316">
                  <c:v>-2.9663100000000001E-2</c:v>
                </c:pt>
                <c:pt idx="1317">
                  <c:v>-3.4362799999999999E-2</c:v>
                </c:pt>
                <c:pt idx="1318">
                  <c:v>-7.5805700000000004E-2</c:v>
                </c:pt>
                <c:pt idx="1319">
                  <c:v>-0.118774</c:v>
                </c:pt>
                <c:pt idx="1320">
                  <c:v>2.6550299999999999E-2</c:v>
                </c:pt>
                <c:pt idx="1321">
                  <c:v>-0.130493</c:v>
                </c:pt>
                <c:pt idx="1322">
                  <c:v>-9.1430700000000004E-2</c:v>
                </c:pt>
                <c:pt idx="1323">
                  <c:v>-7.1106000000000003E-2</c:v>
                </c:pt>
                <c:pt idx="1324">
                  <c:v>-0.40625</c:v>
                </c:pt>
                <c:pt idx="1325">
                  <c:v>-0.19372600000000001</c:v>
                </c:pt>
                <c:pt idx="1326">
                  <c:v>-0.180481</c:v>
                </c:pt>
                <c:pt idx="1327">
                  <c:v>7.8918500000000003E-2</c:v>
                </c:pt>
                <c:pt idx="1328">
                  <c:v>-0.108582</c:v>
                </c:pt>
                <c:pt idx="1329">
                  <c:v>-8.2031300000000001E-2</c:v>
                </c:pt>
                <c:pt idx="1330">
                  <c:v>-5.8593800000000001E-2</c:v>
                </c:pt>
                <c:pt idx="1331">
                  <c:v>-7.2631799999999996E-2</c:v>
                </c:pt>
                <c:pt idx="1332">
                  <c:v>-0.184387</c:v>
                </c:pt>
                <c:pt idx="1333">
                  <c:v>-0.112488</c:v>
                </c:pt>
                <c:pt idx="1334">
                  <c:v>-0.149231</c:v>
                </c:pt>
                <c:pt idx="1335">
                  <c:v>-2.9663100000000001E-2</c:v>
                </c:pt>
                <c:pt idx="1336">
                  <c:v>-0.231262</c:v>
                </c:pt>
                <c:pt idx="1337">
                  <c:v>-0.272644</c:v>
                </c:pt>
                <c:pt idx="1338">
                  <c:v>0.17266799999999999</c:v>
                </c:pt>
                <c:pt idx="1339">
                  <c:v>-0.25231900000000002</c:v>
                </c:pt>
                <c:pt idx="1340">
                  <c:v>-0.107056</c:v>
                </c:pt>
                <c:pt idx="1341">
                  <c:v>-0.20471200000000001</c:v>
                </c:pt>
                <c:pt idx="1342">
                  <c:v>-0.20703099999999999</c:v>
                </c:pt>
                <c:pt idx="1343">
                  <c:v>-0.19372600000000001</c:v>
                </c:pt>
                <c:pt idx="1344">
                  <c:v>-9.7656300000000001E-2</c:v>
                </c:pt>
                <c:pt idx="1345">
                  <c:v>-0.15704299999999999</c:v>
                </c:pt>
                <c:pt idx="1346">
                  <c:v>7.03125E-2</c:v>
                </c:pt>
                <c:pt idx="1347">
                  <c:v>-7.1899400000000002E-2</c:v>
                </c:pt>
                <c:pt idx="1348">
                  <c:v>5.46875E-2</c:v>
                </c:pt>
                <c:pt idx="1349">
                  <c:v>-6.3293500000000003E-2</c:v>
                </c:pt>
                <c:pt idx="1350">
                  <c:v>4.9194300000000003E-2</c:v>
                </c:pt>
                <c:pt idx="1351">
                  <c:v>-2.9663100000000001E-2</c:v>
                </c:pt>
                <c:pt idx="1352" formatCode="0.00E+00">
                  <c:v>5.4931600000000004E-3</c:v>
                </c:pt>
                <c:pt idx="1353">
                  <c:v>0</c:v>
                </c:pt>
                <c:pt idx="1354" formatCode="0.00E+00">
                  <c:v>-8.6059599999999993E-3</c:v>
                </c:pt>
                <c:pt idx="1355">
                  <c:v>-1.7211899999999999E-2</c:v>
                </c:pt>
                <c:pt idx="1356">
                  <c:v>-9.7656300000000001E-2</c:v>
                </c:pt>
                <c:pt idx="1357">
                  <c:v>-0.14843799999999999</c:v>
                </c:pt>
                <c:pt idx="1358">
                  <c:v>-0.12658700000000001</c:v>
                </c:pt>
                <c:pt idx="1359">
                  <c:v>-0.37030000000000002</c:v>
                </c:pt>
                <c:pt idx="1360">
                  <c:v>-0.24920700000000001</c:v>
                </c:pt>
                <c:pt idx="1361">
                  <c:v>-8.8256799999999996E-2</c:v>
                </c:pt>
                <c:pt idx="1362">
                  <c:v>-6.5612799999999999E-2</c:v>
                </c:pt>
                <c:pt idx="1363">
                  <c:v>-4.0649400000000002E-2</c:v>
                </c:pt>
                <c:pt idx="1364">
                  <c:v>-0.12731899999999999</c:v>
                </c:pt>
                <c:pt idx="1365">
                  <c:v>-1.7211899999999999E-2</c:v>
                </c:pt>
                <c:pt idx="1366">
                  <c:v>-0.24920700000000001</c:v>
                </c:pt>
                <c:pt idx="1367">
                  <c:v>-0.14453099999999999</c:v>
                </c:pt>
                <c:pt idx="1368">
                  <c:v>-0.18981899999999999</c:v>
                </c:pt>
                <c:pt idx="1369">
                  <c:v>8.1237799999999999E-2</c:v>
                </c:pt>
                <c:pt idx="1370">
                  <c:v>0.16796900000000001</c:v>
                </c:pt>
                <c:pt idx="1371">
                  <c:v>-4.9194300000000003E-2</c:v>
                </c:pt>
                <c:pt idx="1372">
                  <c:v>-0.128113</c:v>
                </c:pt>
                <c:pt idx="1373">
                  <c:v>-0.19372600000000001</c:v>
                </c:pt>
                <c:pt idx="1374">
                  <c:v>2.9663100000000001E-2</c:v>
                </c:pt>
                <c:pt idx="1375">
                  <c:v>-8.8256799999999996E-2</c:v>
                </c:pt>
                <c:pt idx="1376">
                  <c:v>-6.25E-2</c:v>
                </c:pt>
                <c:pt idx="1377" formatCode="0.00E+00">
                  <c:v>6.2255899999999996E-3</c:v>
                </c:pt>
                <c:pt idx="1378">
                  <c:v>-0.17028799999999999</c:v>
                </c:pt>
                <c:pt idx="1379">
                  <c:v>-0.27185100000000001</c:v>
                </c:pt>
                <c:pt idx="1380">
                  <c:v>-0.171875</c:v>
                </c:pt>
                <c:pt idx="1381">
                  <c:v>-0.192993</c:v>
                </c:pt>
                <c:pt idx="1382">
                  <c:v>-0.164856</c:v>
                </c:pt>
                <c:pt idx="1383">
                  <c:v>-0.24609400000000001</c:v>
                </c:pt>
                <c:pt idx="1384">
                  <c:v>-0.19689899999999999</c:v>
                </c:pt>
                <c:pt idx="1385">
                  <c:v>-0.258606</c:v>
                </c:pt>
                <c:pt idx="1386">
                  <c:v>-0.22106899999999999</c:v>
                </c:pt>
                <c:pt idx="1387">
                  <c:v>-0.135132</c:v>
                </c:pt>
                <c:pt idx="1388">
                  <c:v>-4.8461900000000002E-2</c:v>
                </c:pt>
                <c:pt idx="1389">
                  <c:v>-0.112488</c:v>
                </c:pt>
                <c:pt idx="1390">
                  <c:v>-2.11182E-2</c:v>
                </c:pt>
                <c:pt idx="1391">
                  <c:v>3.7475599999999998E-2</c:v>
                </c:pt>
                <c:pt idx="1392">
                  <c:v>-0.237488</c:v>
                </c:pt>
                <c:pt idx="1393">
                  <c:v>-0.239868</c:v>
                </c:pt>
                <c:pt idx="1394">
                  <c:v>-0.37731900000000002</c:v>
                </c:pt>
                <c:pt idx="1395">
                  <c:v>-0.102356</c:v>
                </c:pt>
                <c:pt idx="1396">
                  <c:v>-0.200012</c:v>
                </c:pt>
                <c:pt idx="1397">
                  <c:v>-0.125</c:v>
                </c:pt>
                <c:pt idx="1398">
                  <c:v>-0.23516799999999999</c:v>
                </c:pt>
                <c:pt idx="1399">
                  <c:v>-4.2968800000000001E-2</c:v>
                </c:pt>
                <c:pt idx="1400">
                  <c:v>-0.104675</c:v>
                </c:pt>
                <c:pt idx="1401">
                  <c:v>-0.49920700000000001</c:v>
                </c:pt>
                <c:pt idx="1402">
                  <c:v>0.117981</c:v>
                </c:pt>
                <c:pt idx="1403">
                  <c:v>8.8256799999999996E-2</c:v>
                </c:pt>
                <c:pt idx="1404">
                  <c:v>-0.18518100000000001</c:v>
                </c:pt>
                <c:pt idx="1405">
                  <c:v>-3.7475599999999998E-2</c:v>
                </c:pt>
                <c:pt idx="1406">
                  <c:v>-0.12579299999999999</c:v>
                </c:pt>
                <c:pt idx="1407">
                  <c:v>-0.161743</c:v>
                </c:pt>
                <c:pt idx="1408">
                  <c:v>-0.111694</c:v>
                </c:pt>
                <c:pt idx="1409">
                  <c:v>-5.3100599999999998E-2</c:v>
                </c:pt>
                <c:pt idx="1410">
                  <c:v>-3.3569300000000003E-2</c:v>
                </c:pt>
                <c:pt idx="1411">
                  <c:v>0.26251200000000002</c:v>
                </c:pt>
                <c:pt idx="1412">
                  <c:v>0.17419399999999999</c:v>
                </c:pt>
                <c:pt idx="1413">
                  <c:v>8.0444299999999996E-2</c:v>
                </c:pt>
                <c:pt idx="1414">
                  <c:v>-2.89307E-2</c:v>
                </c:pt>
                <c:pt idx="1415">
                  <c:v>-0.15783700000000001</c:v>
                </c:pt>
                <c:pt idx="1416">
                  <c:v>-0.110168</c:v>
                </c:pt>
                <c:pt idx="1417">
                  <c:v>-0.32580599999999998</c:v>
                </c:pt>
                <c:pt idx="1418">
                  <c:v>-8.5143999999999997E-2</c:v>
                </c:pt>
                <c:pt idx="1419">
                  <c:v>-0.13122600000000001</c:v>
                </c:pt>
                <c:pt idx="1420">
                  <c:v>4.9194300000000003E-2</c:v>
                </c:pt>
                <c:pt idx="1421">
                  <c:v>-0.19372600000000001</c:v>
                </c:pt>
                <c:pt idx="1422">
                  <c:v>-0.103149</c:v>
                </c:pt>
                <c:pt idx="1423">
                  <c:v>-0.17578099999999999</c:v>
                </c:pt>
                <c:pt idx="1424">
                  <c:v>1.79443E-2</c:v>
                </c:pt>
                <c:pt idx="1425">
                  <c:v>-0.137512</c:v>
                </c:pt>
                <c:pt idx="1426">
                  <c:v>-8.3618200000000004E-2</c:v>
                </c:pt>
                <c:pt idx="1427" formatCode="0.00E+00">
                  <c:v>6.2255899999999996E-3</c:v>
                </c:pt>
                <c:pt idx="1428">
                  <c:v>-0.177368</c:v>
                </c:pt>
                <c:pt idx="1429">
                  <c:v>-0.22345000000000001</c:v>
                </c:pt>
                <c:pt idx="1430">
                  <c:v>-5.8593800000000001E-2</c:v>
                </c:pt>
                <c:pt idx="1431">
                  <c:v>-8.8256799999999996E-2</c:v>
                </c:pt>
                <c:pt idx="1432">
                  <c:v>-0.28356900000000002</c:v>
                </c:pt>
                <c:pt idx="1433">
                  <c:v>-0.17657500000000001</c:v>
                </c:pt>
                <c:pt idx="1434">
                  <c:v>-4.6875E-2</c:v>
                </c:pt>
                <c:pt idx="1435">
                  <c:v>-0.17419399999999999</c:v>
                </c:pt>
                <c:pt idx="1436">
                  <c:v>-0.390625</c:v>
                </c:pt>
                <c:pt idx="1437">
                  <c:v>-0.40545700000000001</c:v>
                </c:pt>
                <c:pt idx="1438">
                  <c:v>-0.27893099999999998</c:v>
                </c:pt>
                <c:pt idx="1439">
                  <c:v>-0.29919400000000002</c:v>
                </c:pt>
                <c:pt idx="1440">
                  <c:v>-0.213257</c:v>
                </c:pt>
                <c:pt idx="1441">
                  <c:v>-0.25781300000000001</c:v>
                </c:pt>
                <c:pt idx="1442" formatCode="0.00E+00">
                  <c:v>7.9345700000000002E-4</c:v>
                </c:pt>
                <c:pt idx="1443">
                  <c:v>-0.159363</c:v>
                </c:pt>
                <c:pt idx="1444">
                  <c:v>-9.9243200000000004E-2</c:v>
                </c:pt>
                <c:pt idx="1445">
                  <c:v>-0.26641799999999999</c:v>
                </c:pt>
                <c:pt idx="1446">
                  <c:v>-0.430481</c:v>
                </c:pt>
                <c:pt idx="1447">
                  <c:v>-0.106262</c:v>
                </c:pt>
                <c:pt idx="1448">
                  <c:v>-0.16247600000000001</c:v>
                </c:pt>
                <c:pt idx="1449">
                  <c:v>-0.32342500000000002</c:v>
                </c:pt>
                <c:pt idx="1450">
                  <c:v>-5.7006800000000003E-2</c:v>
                </c:pt>
                <c:pt idx="1451">
                  <c:v>-0.190613</c:v>
                </c:pt>
                <c:pt idx="1452">
                  <c:v>-0.15393100000000001</c:v>
                </c:pt>
                <c:pt idx="1453">
                  <c:v>-7.6538099999999998E-2</c:v>
                </c:pt>
                <c:pt idx="1454">
                  <c:v>-0.16796900000000001</c:v>
                </c:pt>
                <c:pt idx="1455">
                  <c:v>-8.4350599999999998E-2</c:v>
                </c:pt>
                <c:pt idx="1456">
                  <c:v>-0.119507</c:v>
                </c:pt>
                <c:pt idx="1457">
                  <c:v>-0.23828099999999999</c:v>
                </c:pt>
                <c:pt idx="1458">
                  <c:v>-0.24841299999999999</c:v>
                </c:pt>
                <c:pt idx="1459">
                  <c:v>-9.9243200000000004E-2</c:v>
                </c:pt>
                <c:pt idx="1460">
                  <c:v>-0.44299300000000003</c:v>
                </c:pt>
                <c:pt idx="1461">
                  <c:v>-0.37811299999999998</c:v>
                </c:pt>
                <c:pt idx="1462">
                  <c:v>-3.90625E-2</c:v>
                </c:pt>
                <c:pt idx="1463">
                  <c:v>-0.29766799999999999</c:v>
                </c:pt>
                <c:pt idx="1464">
                  <c:v>-0.29376200000000002</c:v>
                </c:pt>
                <c:pt idx="1465">
                  <c:v>7.1899400000000002E-2</c:v>
                </c:pt>
                <c:pt idx="1466">
                  <c:v>-0.3125</c:v>
                </c:pt>
                <c:pt idx="1467">
                  <c:v>-0.171875</c:v>
                </c:pt>
                <c:pt idx="1468">
                  <c:v>-0.37811299999999998</c:v>
                </c:pt>
                <c:pt idx="1469">
                  <c:v>-0.227356</c:v>
                </c:pt>
                <c:pt idx="1470">
                  <c:v>-0.46405000000000002</c:v>
                </c:pt>
                <c:pt idx="1471">
                  <c:v>-0.31329299999999999</c:v>
                </c:pt>
                <c:pt idx="1472">
                  <c:v>-0.133606</c:v>
                </c:pt>
                <c:pt idx="1473">
                  <c:v>-6.1706499999999997E-2</c:v>
                </c:pt>
                <c:pt idx="1474">
                  <c:v>-0.14685100000000001</c:v>
                </c:pt>
                <c:pt idx="1475">
                  <c:v>-0.13281299999999999</c:v>
                </c:pt>
                <c:pt idx="1476">
                  <c:v>-0.15545700000000001</c:v>
                </c:pt>
                <c:pt idx="1477">
                  <c:v>-0.28356900000000002</c:v>
                </c:pt>
                <c:pt idx="1478">
                  <c:v>-0.33984399999999998</c:v>
                </c:pt>
                <c:pt idx="1479">
                  <c:v>-0.453125</c:v>
                </c:pt>
                <c:pt idx="1480">
                  <c:v>-0.161743</c:v>
                </c:pt>
                <c:pt idx="1481">
                  <c:v>-3.125E-2</c:v>
                </c:pt>
                <c:pt idx="1482">
                  <c:v>3.2043500000000003E-2</c:v>
                </c:pt>
                <c:pt idx="1483">
                  <c:v>-0.30078100000000002</c:v>
                </c:pt>
                <c:pt idx="1484">
                  <c:v>-0.34533700000000001</c:v>
                </c:pt>
                <c:pt idx="1485">
                  <c:v>-0.17108200000000001</c:v>
                </c:pt>
                <c:pt idx="1486">
                  <c:v>-0.163269</c:v>
                </c:pt>
                <c:pt idx="1487">
                  <c:v>-0.34844999999999998</c:v>
                </c:pt>
                <c:pt idx="1488">
                  <c:v>-0.272644</c:v>
                </c:pt>
                <c:pt idx="1489">
                  <c:v>-0.25469999999999998</c:v>
                </c:pt>
                <c:pt idx="1490">
                  <c:v>-0.16717499999999999</c:v>
                </c:pt>
                <c:pt idx="1491">
                  <c:v>-0.122681</c:v>
                </c:pt>
                <c:pt idx="1492">
                  <c:v>2.34375E-2</c:v>
                </c:pt>
                <c:pt idx="1493">
                  <c:v>-0.166382</c:v>
                </c:pt>
                <c:pt idx="1494">
                  <c:v>-0.13592499999999999</c:v>
                </c:pt>
                <c:pt idx="1495" formatCode="0.00E+00">
                  <c:v>-7.9345700000000002E-4</c:v>
                </c:pt>
                <c:pt idx="1496">
                  <c:v>-0.17578099999999999</c:v>
                </c:pt>
                <c:pt idx="1497">
                  <c:v>-0.25781300000000001</c:v>
                </c:pt>
                <c:pt idx="1498">
                  <c:v>-0.27575699999999997</c:v>
                </c:pt>
                <c:pt idx="1499">
                  <c:v>-5.3100599999999998E-2</c:v>
                </c:pt>
                <c:pt idx="1500">
                  <c:v>-0.18127399999999999</c:v>
                </c:pt>
                <c:pt idx="1501">
                  <c:v>-0.124207</c:v>
                </c:pt>
                <c:pt idx="1502">
                  <c:v>-0.132019</c:v>
                </c:pt>
                <c:pt idx="1503">
                  <c:v>-0.227356</c:v>
                </c:pt>
                <c:pt idx="1504">
                  <c:v>-0.26092500000000002</c:v>
                </c:pt>
                <c:pt idx="1505">
                  <c:v>-0.10778799999999999</c:v>
                </c:pt>
                <c:pt idx="1506">
                  <c:v>-0.26873799999999998</c:v>
                </c:pt>
                <c:pt idx="1507">
                  <c:v>-0.15002399999999999</c:v>
                </c:pt>
                <c:pt idx="1508">
                  <c:v>-0.46484399999999998</c:v>
                </c:pt>
                <c:pt idx="1509">
                  <c:v>-0.22265599999999999</c:v>
                </c:pt>
                <c:pt idx="1510">
                  <c:v>-0.491394</c:v>
                </c:pt>
                <c:pt idx="1511">
                  <c:v>7.8125E-2</c:v>
                </c:pt>
                <c:pt idx="1512">
                  <c:v>-0.33593800000000001</c:v>
                </c:pt>
                <c:pt idx="1513">
                  <c:v>-8.1237799999999999E-2</c:v>
                </c:pt>
                <c:pt idx="1514">
                  <c:v>-0.27813700000000002</c:v>
                </c:pt>
                <c:pt idx="1515">
                  <c:v>-0.203125</c:v>
                </c:pt>
                <c:pt idx="1516">
                  <c:v>-0.28204299999999999</c:v>
                </c:pt>
                <c:pt idx="1517">
                  <c:v>-5.0781300000000001E-2</c:v>
                </c:pt>
                <c:pt idx="1518">
                  <c:v>-0.225769</c:v>
                </c:pt>
                <c:pt idx="1519">
                  <c:v>-0.22814899999999999</c:v>
                </c:pt>
                <c:pt idx="1520">
                  <c:v>1.40381E-2</c:v>
                </c:pt>
                <c:pt idx="1521">
                  <c:v>-2.4230999999999999E-2</c:v>
                </c:pt>
                <c:pt idx="1522">
                  <c:v>-5.0781300000000001E-2</c:v>
                </c:pt>
                <c:pt idx="1523">
                  <c:v>-0.40936299999999998</c:v>
                </c:pt>
                <c:pt idx="1524">
                  <c:v>-0.192993</c:v>
                </c:pt>
                <c:pt idx="1525">
                  <c:v>-0.35156300000000001</c:v>
                </c:pt>
                <c:pt idx="1526">
                  <c:v>-0.367981</c:v>
                </c:pt>
                <c:pt idx="1527">
                  <c:v>-0.225769</c:v>
                </c:pt>
                <c:pt idx="1528">
                  <c:v>-0.321106</c:v>
                </c:pt>
                <c:pt idx="1529">
                  <c:v>-6.7199700000000001E-2</c:v>
                </c:pt>
                <c:pt idx="1530">
                  <c:v>-8.1237799999999999E-2</c:v>
                </c:pt>
                <c:pt idx="1531">
                  <c:v>-0.42657499999999998</c:v>
                </c:pt>
                <c:pt idx="1532">
                  <c:v>-0.194519</c:v>
                </c:pt>
                <c:pt idx="1533">
                  <c:v>-0.32891799999999999</c:v>
                </c:pt>
                <c:pt idx="1534">
                  <c:v>-0.265625</c:v>
                </c:pt>
                <c:pt idx="1535">
                  <c:v>-0.168762</c:v>
                </c:pt>
                <c:pt idx="1536">
                  <c:v>-5.6274400000000002E-2</c:v>
                </c:pt>
                <c:pt idx="1537">
                  <c:v>-0.18279999999999999</c:v>
                </c:pt>
                <c:pt idx="1538">
                  <c:v>-0.45703100000000002</c:v>
                </c:pt>
                <c:pt idx="1539">
                  <c:v>-0.29455599999999998</c:v>
                </c:pt>
                <c:pt idx="1540">
                  <c:v>-0.36877399999999999</c:v>
                </c:pt>
                <c:pt idx="1541">
                  <c:v>-0.40234399999999998</c:v>
                </c:pt>
                <c:pt idx="1542">
                  <c:v>-0.42498799999999998</c:v>
                </c:pt>
                <c:pt idx="1543">
                  <c:v>-0.15002399999999999</c:v>
                </c:pt>
                <c:pt idx="1544">
                  <c:v>-0.33044400000000002</c:v>
                </c:pt>
                <c:pt idx="1545">
                  <c:v>-0.30627399999999999</c:v>
                </c:pt>
                <c:pt idx="1546">
                  <c:v>-3.5156300000000001E-2</c:v>
                </c:pt>
                <c:pt idx="1547">
                  <c:v>-0.28436299999999998</c:v>
                </c:pt>
                <c:pt idx="1548">
                  <c:v>-0.17810100000000001</c:v>
                </c:pt>
                <c:pt idx="1549">
                  <c:v>-5.46875E-2</c:v>
                </c:pt>
                <c:pt idx="1550">
                  <c:v>-0.352356</c:v>
                </c:pt>
                <c:pt idx="1551">
                  <c:v>-0.265625</c:v>
                </c:pt>
                <c:pt idx="1552">
                  <c:v>-0.239868</c:v>
                </c:pt>
                <c:pt idx="1553">
                  <c:v>-0.28515600000000002</c:v>
                </c:pt>
                <c:pt idx="1554">
                  <c:v>-0.115601</c:v>
                </c:pt>
                <c:pt idx="1555">
                  <c:v>-0.27032499999999998</c:v>
                </c:pt>
                <c:pt idx="1556">
                  <c:v>-6.7993200000000004E-2</c:v>
                </c:pt>
                <c:pt idx="1557">
                  <c:v>-0.112488</c:v>
                </c:pt>
                <c:pt idx="1558">
                  <c:v>-0.15002399999999999</c:v>
                </c:pt>
                <c:pt idx="1559">
                  <c:v>-0.28356900000000002</c:v>
                </c:pt>
                <c:pt idx="1560">
                  <c:v>-9.375E-2</c:v>
                </c:pt>
                <c:pt idx="1561">
                  <c:v>-9.6862799999999999E-2</c:v>
                </c:pt>
                <c:pt idx="1562">
                  <c:v>-7.8125E-2</c:v>
                </c:pt>
                <c:pt idx="1563">
                  <c:v>-0.22814899999999999</c:v>
                </c:pt>
                <c:pt idx="1564">
                  <c:v>-0.22814899999999999</c:v>
                </c:pt>
                <c:pt idx="1565">
                  <c:v>4.2968800000000001E-2</c:v>
                </c:pt>
                <c:pt idx="1566">
                  <c:v>-0.19531299999999999</c:v>
                </c:pt>
                <c:pt idx="1567">
                  <c:v>-0.319519</c:v>
                </c:pt>
                <c:pt idx="1568">
                  <c:v>-0.288269</c:v>
                </c:pt>
                <c:pt idx="1569">
                  <c:v>-0.16406299999999999</c:v>
                </c:pt>
                <c:pt idx="1570">
                  <c:v>-0.147644</c:v>
                </c:pt>
                <c:pt idx="1571">
                  <c:v>-0.102356</c:v>
                </c:pt>
                <c:pt idx="1572">
                  <c:v>-0.168762</c:v>
                </c:pt>
                <c:pt idx="1573">
                  <c:v>-2.89307E-2</c:v>
                </c:pt>
                <c:pt idx="1574">
                  <c:v>-4.4555699999999997E-2</c:v>
                </c:pt>
                <c:pt idx="1575">
                  <c:v>-4.7668500000000003E-2</c:v>
                </c:pt>
                <c:pt idx="1576">
                  <c:v>-0.23358200000000001</c:v>
                </c:pt>
                <c:pt idx="1577">
                  <c:v>2.4230999999999999E-2</c:v>
                </c:pt>
                <c:pt idx="1578">
                  <c:v>-0.130493</c:v>
                </c:pt>
                <c:pt idx="1579">
                  <c:v>-0.26641799999999999</c:v>
                </c:pt>
                <c:pt idx="1580">
                  <c:v>-0.182007</c:v>
                </c:pt>
                <c:pt idx="1581">
                  <c:v>-0.213257</c:v>
                </c:pt>
                <c:pt idx="1582">
                  <c:v>-0.17810100000000001</c:v>
                </c:pt>
                <c:pt idx="1583">
                  <c:v>-0.35626200000000002</c:v>
                </c:pt>
                <c:pt idx="1584">
                  <c:v>-5.5481000000000003E-2</c:v>
                </c:pt>
                <c:pt idx="1585">
                  <c:v>-0.25549300000000003</c:v>
                </c:pt>
                <c:pt idx="1586">
                  <c:v>-0.23669399999999999</c:v>
                </c:pt>
                <c:pt idx="1587">
                  <c:v>-0.21795700000000001</c:v>
                </c:pt>
                <c:pt idx="1588">
                  <c:v>-0.36877399999999999</c:v>
                </c:pt>
                <c:pt idx="1589">
                  <c:v>-0.28594999999999998</c:v>
                </c:pt>
                <c:pt idx="1590">
                  <c:v>-0.190613</c:v>
                </c:pt>
                <c:pt idx="1591">
                  <c:v>-5.3100599999999998E-2</c:v>
                </c:pt>
                <c:pt idx="1592">
                  <c:v>-0.41796899999999998</c:v>
                </c:pt>
                <c:pt idx="1593">
                  <c:v>-0.36877399999999999</c:v>
                </c:pt>
                <c:pt idx="1594">
                  <c:v>-0.305481</c:v>
                </c:pt>
                <c:pt idx="1595">
                  <c:v>-0.21484400000000001</c:v>
                </c:pt>
                <c:pt idx="1596">
                  <c:v>-0.18279999999999999</c:v>
                </c:pt>
                <c:pt idx="1597">
                  <c:v>-0.184387</c:v>
                </c:pt>
                <c:pt idx="1598">
                  <c:v>-8.59375E-2</c:v>
                </c:pt>
                <c:pt idx="1599">
                  <c:v>-0.166382</c:v>
                </c:pt>
                <c:pt idx="1600">
                  <c:v>-0.477356</c:v>
                </c:pt>
                <c:pt idx="1601">
                  <c:v>-0.16796900000000001</c:v>
                </c:pt>
                <c:pt idx="1602">
                  <c:v>-0.15154999999999999</c:v>
                </c:pt>
                <c:pt idx="1603">
                  <c:v>-0.18908700000000001</c:v>
                </c:pt>
                <c:pt idx="1604">
                  <c:v>-0.28436299999999998</c:v>
                </c:pt>
                <c:pt idx="1605">
                  <c:v>-0.203125</c:v>
                </c:pt>
                <c:pt idx="1606">
                  <c:v>-0.22814899999999999</c:v>
                </c:pt>
                <c:pt idx="1607">
                  <c:v>-6.6406300000000001E-2</c:v>
                </c:pt>
                <c:pt idx="1608">
                  <c:v>-0.224243</c:v>
                </c:pt>
                <c:pt idx="1609">
                  <c:v>-8.2031300000000001E-2</c:v>
                </c:pt>
                <c:pt idx="1610">
                  <c:v>-0.3125</c:v>
                </c:pt>
                <c:pt idx="1611">
                  <c:v>-1.17188E-2</c:v>
                </c:pt>
                <c:pt idx="1612">
                  <c:v>-0.25231900000000002</c:v>
                </c:pt>
                <c:pt idx="1613">
                  <c:v>-0.41406300000000001</c:v>
                </c:pt>
                <c:pt idx="1614">
                  <c:v>-0.40783700000000001</c:v>
                </c:pt>
                <c:pt idx="1615">
                  <c:v>-0.32501200000000002</c:v>
                </c:pt>
                <c:pt idx="1616">
                  <c:v>-0.18829299999999999</c:v>
                </c:pt>
                <c:pt idx="1617">
                  <c:v>-0.228882</c:v>
                </c:pt>
                <c:pt idx="1618">
                  <c:v>-0.14453099999999999</c:v>
                </c:pt>
                <c:pt idx="1619">
                  <c:v>-0.43200699999999997</c:v>
                </c:pt>
                <c:pt idx="1620">
                  <c:v>-0.47497600000000001</c:v>
                </c:pt>
                <c:pt idx="1621">
                  <c:v>-0.16955600000000001</c:v>
                </c:pt>
                <c:pt idx="1622">
                  <c:v>-0.45153799999999999</c:v>
                </c:pt>
                <c:pt idx="1623">
                  <c:v>-0.51641800000000004</c:v>
                </c:pt>
                <c:pt idx="1624">
                  <c:v>-0.38903799999999999</c:v>
                </c:pt>
                <c:pt idx="1625">
                  <c:v>-0.21716299999999999</c:v>
                </c:pt>
                <c:pt idx="1626">
                  <c:v>-0.19689899999999999</c:v>
                </c:pt>
                <c:pt idx="1627">
                  <c:v>-0.36407499999999998</c:v>
                </c:pt>
                <c:pt idx="1628">
                  <c:v>-0.32501200000000002</c:v>
                </c:pt>
                <c:pt idx="1629">
                  <c:v>-0.213257</c:v>
                </c:pt>
                <c:pt idx="1630">
                  <c:v>-0.35314899999999999</c:v>
                </c:pt>
                <c:pt idx="1631">
                  <c:v>-0.51403799999999999</c:v>
                </c:pt>
                <c:pt idx="1632">
                  <c:v>-0.20080600000000001</c:v>
                </c:pt>
                <c:pt idx="1633">
                  <c:v>-0.20935100000000001</c:v>
                </c:pt>
                <c:pt idx="1634">
                  <c:v>-0.27813700000000002</c:v>
                </c:pt>
                <c:pt idx="1635">
                  <c:v>-0.20782500000000001</c:v>
                </c:pt>
                <c:pt idx="1636">
                  <c:v>-0.38281300000000001</c:v>
                </c:pt>
                <c:pt idx="1637">
                  <c:v>-0.28594999999999998</c:v>
                </c:pt>
                <c:pt idx="1638">
                  <c:v>-0.40704299999999999</c:v>
                </c:pt>
                <c:pt idx="1639">
                  <c:v>-0.41174300000000003</c:v>
                </c:pt>
                <c:pt idx="1640">
                  <c:v>-0.23596200000000001</c:v>
                </c:pt>
                <c:pt idx="1641">
                  <c:v>-0.16247600000000001</c:v>
                </c:pt>
                <c:pt idx="1642">
                  <c:v>-0.24060100000000001</c:v>
                </c:pt>
                <c:pt idx="1643" formatCode="0.00E+00">
                  <c:v>-2.31934E-3</c:v>
                </c:pt>
                <c:pt idx="1644">
                  <c:v>-0.32263199999999997</c:v>
                </c:pt>
                <c:pt idx="1645">
                  <c:v>-0.29846200000000001</c:v>
                </c:pt>
                <c:pt idx="1646">
                  <c:v>-0.110168</c:v>
                </c:pt>
                <c:pt idx="1647">
                  <c:v>-0.28906300000000001</c:v>
                </c:pt>
                <c:pt idx="1648">
                  <c:v>-0.43591299999999999</c:v>
                </c:pt>
                <c:pt idx="1649">
                  <c:v>-0.30627399999999999</c:v>
                </c:pt>
                <c:pt idx="1650">
                  <c:v>-0.244507</c:v>
                </c:pt>
                <c:pt idx="1651">
                  <c:v>-0.26641799999999999</c:v>
                </c:pt>
                <c:pt idx="1652">
                  <c:v>-0.15783700000000001</c:v>
                </c:pt>
                <c:pt idx="1653">
                  <c:v>-0.29376200000000002</c:v>
                </c:pt>
                <c:pt idx="1654">
                  <c:v>-0.31799300000000003</c:v>
                </c:pt>
                <c:pt idx="1655">
                  <c:v>2.8137200000000001E-2</c:v>
                </c:pt>
                <c:pt idx="1656">
                  <c:v>-0.14685100000000001</c:v>
                </c:pt>
                <c:pt idx="1657">
                  <c:v>-0.42266799999999999</c:v>
                </c:pt>
                <c:pt idx="1658">
                  <c:v>-0.23516799999999999</c:v>
                </c:pt>
                <c:pt idx="1659">
                  <c:v>-0.25</c:v>
                </c:pt>
                <c:pt idx="1660">
                  <c:v>-0.44219999999999998</c:v>
                </c:pt>
                <c:pt idx="1661">
                  <c:v>-0.30627399999999999</c:v>
                </c:pt>
                <c:pt idx="1662">
                  <c:v>-0.38513199999999997</c:v>
                </c:pt>
                <c:pt idx="1663">
                  <c:v>-4.6081499999999997E-2</c:v>
                </c:pt>
                <c:pt idx="1664">
                  <c:v>-4.5288099999999998E-2</c:v>
                </c:pt>
                <c:pt idx="1665">
                  <c:v>-0.39294400000000002</c:v>
                </c:pt>
                <c:pt idx="1666">
                  <c:v>-0.492981</c:v>
                </c:pt>
                <c:pt idx="1667">
                  <c:v>-0.26641799999999999</c:v>
                </c:pt>
                <c:pt idx="1668">
                  <c:v>-0.37188700000000002</c:v>
                </c:pt>
                <c:pt idx="1669">
                  <c:v>-0.38830599999999998</c:v>
                </c:pt>
                <c:pt idx="1670">
                  <c:v>-0.177368</c:v>
                </c:pt>
                <c:pt idx="1671">
                  <c:v>-0.33752399999999999</c:v>
                </c:pt>
                <c:pt idx="1672">
                  <c:v>-0.164856</c:v>
                </c:pt>
                <c:pt idx="1673">
                  <c:v>-0.52343799999999996</c:v>
                </c:pt>
                <c:pt idx="1674">
                  <c:v>-0.128113</c:v>
                </c:pt>
                <c:pt idx="1675">
                  <c:v>-0.228882</c:v>
                </c:pt>
                <c:pt idx="1676">
                  <c:v>-0.38439899999999999</c:v>
                </c:pt>
                <c:pt idx="1677">
                  <c:v>-0.29608200000000001</c:v>
                </c:pt>
                <c:pt idx="1678">
                  <c:v>-0.13903799999999999</c:v>
                </c:pt>
                <c:pt idx="1679">
                  <c:v>-0.20703099999999999</c:v>
                </c:pt>
                <c:pt idx="1680">
                  <c:v>-0.28594999999999998</c:v>
                </c:pt>
                <c:pt idx="1681">
                  <c:v>-0.36950699999999997</c:v>
                </c:pt>
                <c:pt idx="1682">
                  <c:v>-1.0925300000000001E-2</c:v>
                </c:pt>
                <c:pt idx="1683">
                  <c:v>-0.211731</c:v>
                </c:pt>
                <c:pt idx="1684">
                  <c:v>-0.21484400000000001</c:v>
                </c:pt>
                <c:pt idx="1685">
                  <c:v>-0.110168</c:v>
                </c:pt>
                <c:pt idx="1686">
                  <c:v>-0.13281299999999999</c:v>
                </c:pt>
                <c:pt idx="1687">
                  <c:v>-0.21484400000000001</c:v>
                </c:pt>
                <c:pt idx="1688">
                  <c:v>-0.27575699999999997</c:v>
                </c:pt>
                <c:pt idx="1689">
                  <c:v>-0.32342500000000002</c:v>
                </c:pt>
                <c:pt idx="1690">
                  <c:v>-0.25231900000000002</c:v>
                </c:pt>
                <c:pt idx="1691">
                  <c:v>-0.23278799999999999</c:v>
                </c:pt>
                <c:pt idx="1692">
                  <c:v>-0.15234400000000001</c:v>
                </c:pt>
                <c:pt idx="1693">
                  <c:v>-0.31329299999999999</c:v>
                </c:pt>
                <c:pt idx="1694">
                  <c:v>-0.477356</c:v>
                </c:pt>
                <c:pt idx="1695">
                  <c:v>-0.25939899999999999</c:v>
                </c:pt>
                <c:pt idx="1696">
                  <c:v>-0.38439899999999999</c:v>
                </c:pt>
                <c:pt idx="1697">
                  <c:v>-0.213257</c:v>
                </c:pt>
                <c:pt idx="1698">
                  <c:v>-0.32580599999999998</c:v>
                </c:pt>
                <c:pt idx="1699">
                  <c:v>-0.20782500000000001</c:v>
                </c:pt>
                <c:pt idx="1700">
                  <c:v>-0.211731</c:v>
                </c:pt>
                <c:pt idx="1701">
                  <c:v>-8.59375E-2</c:v>
                </c:pt>
                <c:pt idx="1702">
                  <c:v>-0.29846200000000001</c:v>
                </c:pt>
                <c:pt idx="1703" formatCode="0.00E+00">
                  <c:v>-6.2255899999999996E-3</c:v>
                </c:pt>
                <c:pt idx="1704">
                  <c:v>-9.0637200000000001E-2</c:v>
                </c:pt>
                <c:pt idx="1705">
                  <c:v>-0.34295700000000001</c:v>
                </c:pt>
                <c:pt idx="1706">
                  <c:v>-0.15393100000000001</c:v>
                </c:pt>
                <c:pt idx="1707">
                  <c:v>-0.30078100000000002</c:v>
                </c:pt>
                <c:pt idx="1708">
                  <c:v>-0.231262</c:v>
                </c:pt>
                <c:pt idx="1709">
                  <c:v>-0.44299300000000003</c:v>
                </c:pt>
                <c:pt idx="1710">
                  <c:v>-9.6862799999999999E-2</c:v>
                </c:pt>
                <c:pt idx="1711">
                  <c:v>-4.6875E-2</c:v>
                </c:pt>
                <c:pt idx="1712">
                  <c:v>-0.28436299999999998</c:v>
                </c:pt>
                <c:pt idx="1713">
                  <c:v>-0.23907500000000001</c:v>
                </c:pt>
                <c:pt idx="1714">
                  <c:v>-0.51092499999999996</c:v>
                </c:pt>
                <c:pt idx="1715">
                  <c:v>-0.33435100000000001</c:v>
                </c:pt>
                <c:pt idx="1716">
                  <c:v>-0.36718800000000001</c:v>
                </c:pt>
                <c:pt idx="1717">
                  <c:v>-0.28906300000000001</c:v>
                </c:pt>
                <c:pt idx="1718">
                  <c:v>-0.35314899999999999</c:v>
                </c:pt>
                <c:pt idx="1719">
                  <c:v>-0.258606</c:v>
                </c:pt>
                <c:pt idx="1720">
                  <c:v>-0.31018099999999998</c:v>
                </c:pt>
                <c:pt idx="1721">
                  <c:v>-0.352356</c:v>
                </c:pt>
                <c:pt idx="1722">
                  <c:v>-0.38751200000000002</c:v>
                </c:pt>
                <c:pt idx="1723">
                  <c:v>-0.121887</c:v>
                </c:pt>
                <c:pt idx="1724">
                  <c:v>-0.414856</c:v>
                </c:pt>
                <c:pt idx="1725">
                  <c:v>-0.35388199999999997</c:v>
                </c:pt>
                <c:pt idx="1726">
                  <c:v>-0.30780000000000002</c:v>
                </c:pt>
                <c:pt idx="1727">
                  <c:v>-0.56329300000000004</c:v>
                </c:pt>
                <c:pt idx="1728">
                  <c:v>-0.41564899999999999</c:v>
                </c:pt>
                <c:pt idx="1729">
                  <c:v>-1.4831499999999999E-2</c:v>
                </c:pt>
                <c:pt idx="1730">
                  <c:v>-0.213257</c:v>
                </c:pt>
                <c:pt idx="1731">
                  <c:v>-0.39141799999999999</c:v>
                </c:pt>
                <c:pt idx="1732">
                  <c:v>-0.28045700000000001</c:v>
                </c:pt>
                <c:pt idx="1733">
                  <c:v>-0.228882</c:v>
                </c:pt>
                <c:pt idx="1734">
                  <c:v>-0.41094999999999998</c:v>
                </c:pt>
                <c:pt idx="1735">
                  <c:v>-0.38439899999999999</c:v>
                </c:pt>
                <c:pt idx="1736">
                  <c:v>-0.13122600000000001</c:v>
                </c:pt>
                <c:pt idx="1737">
                  <c:v>-0.57421900000000003</c:v>
                </c:pt>
                <c:pt idx="1738">
                  <c:v>-0.25622600000000001</c:v>
                </c:pt>
                <c:pt idx="1739">
                  <c:v>-0.26794400000000002</c:v>
                </c:pt>
                <c:pt idx="1740">
                  <c:v>-0.30468800000000001</c:v>
                </c:pt>
                <c:pt idx="1741">
                  <c:v>-0.33123799999999998</c:v>
                </c:pt>
                <c:pt idx="1742">
                  <c:v>-0.257019</c:v>
                </c:pt>
                <c:pt idx="1743">
                  <c:v>-0.34375</c:v>
                </c:pt>
                <c:pt idx="1744">
                  <c:v>-0.17419399999999999</c:v>
                </c:pt>
                <c:pt idx="1745">
                  <c:v>-0.20233200000000001</c:v>
                </c:pt>
                <c:pt idx="1746">
                  <c:v>-0.21484400000000001</c:v>
                </c:pt>
                <c:pt idx="1747">
                  <c:v>-0.44689899999999999</c:v>
                </c:pt>
                <c:pt idx="1748">
                  <c:v>-8.2824700000000001E-2</c:v>
                </c:pt>
                <c:pt idx="1749">
                  <c:v>-6.6406300000000001E-2</c:v>
                </c:pt>
                <c:pt idx="1750">
                  <c:v>-0.47106900000000002</c:v>
                </c:pt>
                <c:pt idx="1751">
                  <c:v>-0.18518100000000001</c:v>
                </c:pt>
                <c:pt idx="1752">
                  <c:v>-0.203125</c:v>
                </c:pt>
                <c:pt idx="1753">
                  <c:v>-0.41015600000000002</c:v>
                </c:pt>
                <c:pt idx="1754">
                  <c:v>-0.43438700000000002</c:v>
                </c:pt>
                <c:pt idx="1755">
                  <c:v>-0.26013199999999997</c:v>
                </c:pt>
                <c:pt idx="1756">
                  <c:v>-0.25</c:v>
                </c:pt>
                <c:pt idx="1757">
                  <c:v>-0.140625</c:v>
                </c:pt>
                <c:pt idx="1758">
                  <c:v>-0.17419399999999999</c:v>
                </c:pt>
                <c:pt idx="1759">
                  <c:v>-0.25549300000000003</c:v>
                </c:pt>
                <c:pt idx="1760">
                  <c:v>-0.49688700000000002</c:v>
                </c:pt>
                <c:pt idx="1761">
                  <c:v>-0.25622600000000001</c:v>
                </c:pt>
                <c:pt idx="1762">
                  <c:v>-0.25622600000000001</c:v>
                </c:pt>
                <c:pt idx="1763">
                  <c:v>-0.39141799999999999</c:v>
                </c:pt>
                <c:pt idx="1764">
                  <c:v>-0.28594999999999998</c:v>
                </c:pt>
                <c:pt idx="1765">
                  <c:v>-0.200012</c:v>
                </c:pt>
                <c:pt idx="1766">
                  <c:v>-0.39373799999999998</c:v>
                </c:pt>
                <c:pt idx="1767">
                  <c:v>-0.303894</c:v>
                </c:pt>
                <c:pt idx="1768">
                  <c:v>-0.14141799999999999</c:v>
                </c:pt>
                <c:pt idx="1769">
                  <c:v>-5.7800299999999999E-2</c:v>
                </c:pt>
                <c:pt idx="1770">
                  <c:v>1.6418499999999999E-2</c:v>
                </c:pt>
                <c:pt idx="1771">
                  <c:v>-0.25622600000000001</c:v>
                </c:pt>
                <c:pt idx="1772">
                  <c:v>-3.9856000000000003E-2</c:v>
                </c:pt>
                <c:pt idx="1773">
                  <c:v>-3.6743199999999997E-2</c:v>
                </c:pt>
                <c:pt idx="1774">
                  <c:v>1.9531300000000001E-2</c:v>
                </c:pt>
                <c:pt idx="1775">
                  <c:v>-0.225769</c:v>
                </c:pt>
                <c:pt idx="1776">
                  <c:v>-0.15783700000000001</c:v>
                </c:pt>
                <c:pt idx="1777">
                  <c:v>-0.390625</c:v>
                </c:pt>
                <c:pt idx="1778">
                  <c:v>-9.9243200000000004E-2</c:v>
                </c:pt>
                <c:pt idx="1779">
                  <c:v>-0.116394</c:v>
                </c:pt>
                <c:pt idx="1780">
                  <c:v>-0.18518100000000001</c:v>
                </c:pt>
                <c:pt idx="1781">
                  <c:v>-0.23205600000000001</c:v>
                </c:pt>
                <c:pt idx="1782">
                  <c:v>-0.26483200000000001</c:v>
                </c:pt>
                <c:pt idx="1783">
                  <c:v>-0.27734399999999998</c:v>
                </c:pt>
                <c:pt idx="1784">
                  <c:v>-0.130493</c:v>
                </c:pt>
                <c:pt idx="1785">
                  <c:v>-0.17028799999999999</c:v>
                </c:pt>
                <c:pt idx="1786">
                  <c:v>-0.37268099999999998</c:v>
                </c:pt>
                <c:pt idx="1787">
                  <c:v>-0.444519</c:v>
                </c:pt>
                <c:pt idx="1788">
                  <c:v>-0.140625</c:v>
                </c:pt>
                <c:pt idx="1789">
                  <c:v>-7.1899400000000002E-2</c:v>
                </c:pt>
                <c:pt idx="1790">
                  <c:v>-0.258606</c:v>
                </c:pt>
                <c:pt idx="1791">
                  <c:v>-0.35314899999999999</c:v>
                </c:pt>
                <c:pt idx="1792">
                  <c:v>-0.29608200000000001</c:v>
                </c:pt>
                <c:pt idx="1793">
                  <c:v>-0.29846200000000001</c:v>
                </c:pt>
                <c:pt idx="1794">
                  <c:v>-0.14843799999999999</c:v>
                </c:pt>
                <c:pt idx="1795">
                  <c:v>-0.33282499999999998</c:v>
                </c:pt>
                <c:pt idx="1796">
                  <c:v>-0.24060100000000001</c:v>
                </c:pt>
                <c:pt idx="1797">
                  <c:v>-0.397644</c:v>
                </c:pt>
                <c:pt idx="1798">
                  <c:v>-0.28674300000000003</c:v>
                </c:pt>
                <c:pt idx="1799">
                  <c:v>-0.48126200000000002</c:v>
                </c:pt>
                <c:pt idx="1800">
                  <c:v>-0.41094999999999998</c:v>
                </c:pt>
                <c:pt idx="1801">
                  <c:v>-0.164856</c:v>
                </c:pt>
                <c:pt idx="1802">
                  <c:v>-0.319519</c:v>
                </c:pt>
                <c:pt idx="1803">
                  <c:v>-0.17578099999999999</c:v>
                </c:pt>
                <c:pt idx="1804">
                  <c:v>-0.239868</c:v>
                </c:pt>
                <c:pt idx="1805">
                  <c:v>-0.51953099999999997</c:v>
                </c:pt>
                <c:pt idx="1806">
                  <c:v>-0.24377399999999999</c:v>
                </c:pt>
                <c:pt idx="1807">
                  <c:v>-2.57568E-2</c:v>
                </c:pt>
                <c:pt idx="1808">
                  <c:v>-0.26251200000000002</c:v>
                </c:pt>
                <c:pt idx="1809">
                  <c:v>-0.45544400000000002</c:v>
                </c:pt>
                <c:pt idx="1810">
                  <c:v>-0.37811299999999998</c:v>
                </c:pt>
                <c:pt idx="1811">
                  <c:v>-0.38751200000000002</c:v>
                </c:pt>
                <c:pt idx="1812">
                  <c:v>-0.26483200000000001</c:v>
                </c:pt>
                <c:pt idx="1813">
                  <c:v>-1.33057E-2</c:v>
                </c:pt>
                <c:pt idx="1814">
                  <c:v>-0.25549300000000003</c:v>
                </c:pt>
                <c:pt idx="1815">
                  <c:v>-0.24609400000000001</c:v>
                </c:pt>
                <c:pt idx="1816">
                  <c:v>-0.33044400000000002</c:v>
                </c:pt>
                <c:pt idx="1817">
                  <c:v>-0.31408700000000001</c:v>
                </c:pt>
                <c:pt idx="1818">
                  <c:v>-0.15393100000000001</c:v>
                </c:pt>
                <c:pt idx="1819">
                  <c:v>-0.122681</c:v>
                </c:pt>
                <c:pt idx="1820">
                  <c:v>-0.104675</c:v>
                </c:pt>
                <c:pt idx="1821">
                  <c:v>-0.35388199999999997</c:v>
                </c:pt>
                <c:pt idx="1822">
                  <c:v>-0.50549299999999997</c:v>
                </c:pt>
                <c:pt idx="1823">
                  <c:v>-0.21093799999999999</c:v>
                </c:pt>
                <c:pt idx="1824">
                  <c:v>-0.21093799999999999</c:v>
                </c:pt>
                <c:pt idx="1825">
                  <c:v>6.8725599999999998E-2</c:v>
                </c:pt>
                <c:pt idx="1826">
                  <c:v>-0.23516799999999999</c:v>
                </c:pt>
                <c:pt idx="1827">
                  <c:v>-0.242981</c:v>
                </c:pt>
                <c:pt idx="1828">
                  <c:v>-0.34375</c:v>
                </c:pt>
                <c:pt idx="1829">
                  <c:v>-0.13983200000000001</c:v>
                </c:pt>
                <c:pt idx="1830">
                  <c:v>-0.54766800000000004</c:v>
                </c:pt>
                <c:pt idx="1831">
                  <c:v>-0.42498799999999998</c:v>
                </c:pt>
                <c:pt idx="1832">
                  <c:v>-0.32653799999999999</c:v>
                </c:pt>
                <c:pt idx="1833">
                  <c:v>-0.21404999999999999</c:v>
                </c:pt>
                <c:pt idx="1834">
                  <c:v>-0.33593800000000001</c:v>
                </c:pt>
                <c:pt idx="1835">
                  <c:v>-0.25549300000000003</c:v>
                </c:pt>
                <c:pt idx="1836">
                  <c:v>-0.46563700000000002</c:v>
                </c:pt>
                <c:pt idx="1837">
                  <c:v>-0.45233200000000001</c:v>
                </c:pt>
                <c:pt idx="1838">
                  <c:v>-0.17810100000000001</c:v>
                </c:pt>
                <c:pt idx="1839">
                  <c:v>-0.32891799999999999</c:v>
                </c:pt>
                <c:pt idx="1840">
                  <c:v>-0.17419399999999999</c:v>
                </c:pt>
                <c:pt idx="1841">
                  <c:v>-0.23205600000000001</c:v>
                </c:pt>
                <c:pt idx="1842">
                  <c:v>-0.33984399999999998</c:v>
                </c:pt>
                <c:pt idx="1843">
                  <c:v>-0.37341299999999999</c:v>
                </c:pt>
                <c:pt idx="1844">
                  <c:v>-0.47106900000000002</c:v>
                </c:pt>
                <c:pt idx="1845">
                  <c:v>-0.20935100000000001</c:v>
                </c:pt>
                <c:pt idx="1846">
                  <c:v>-7.9711900000000002E-2</c:v>
                </c:pt>
                <c:pt idx="1847">
                  <c:v>-0.25390600000000002</c:v>
                </c:pt>
                <c:pt idx="1848">
                  <c:v>-0.32189899999999999</c:v>
                </c:pt>
                <c:pt idx="1849">
                  <c:v>-0.32653799999999999</c:v>
                </c:pt>
                <c:pt idx="1850">
                  <c:v>-0.39685100000000001</c:v>
                </c:pt>
                <c:pt idx="1851">
                  <c:v>-0.35467500000000002</c:v>
                </c:pt>
                <c:pt idx="1852">
                  <c:v>-0.44219999999999998</c:v>
                </c:pt>
                <c:pt idx="1853">
                  <c:v>-0.44531300000000001</c:v>
                </c:pt>
                <c:pt idx="1854">
                  <c:v>-2.0324700000000001E-2</c:v>
                </c:pt>
                <c:pt idx="1855">
                  <c:v>-0.12731899999999999</c:v>
                </c:pt>
                <c:pt idx="1856">
                  <c:v>-0.206238</c:v>
                </c:pt>
                <c:pt idx="1857">
                  <c:v>-0.246887</c:v>
                </c:pt>
                <c:pt idx="1858">
                  <c:v>-0.43359399999999998</c:v>
                </c:pt>
                <c:pt idx="1859">
                  <c:v>-0.49609399999999998</c:v>
                </c:pt>
                <c:pt idx="1860">
                  <c:v>-0.42419400000000002</c:v>
                </c:pt>
                <c:pt idx="1861">
                  <c:v>-0.34997600000000001</c:v>
                </c:pt>
                <c:pt idx="1862">
                  <c:v>-0.27032499999999998</c:v>
                </c:pt>
                <c:pt idx="1863">
                  <c:v>-0.14453099999999999</c:v>
                </c:pt>
                <c:pt idx="1864">
                  <c:v>-0.36486800000000003</c:v>
                </c:pt>
                <c:pt idx="1865">
                  <c:v>-0.26953100000000002</c:v>
                </c:pt>
                <c:pt idx="1866">
                  <c:v>-0.132019</c:v>
                </c:pt>
                <c:pt idx="1867">
                  <c:v>-0.16955600000000001</c:v>
                </c:pt>
                <c:pt idx="1868">
                  <c:v>-0.12658700000000001</c:v>
                </c:pt>
                <c:pt idx="1869">
                  <c:v>-9.6069299999999996E-2</c:v>
                </c:pt>
                <c:pt idx="1870">
                  <c:v>-0.31018099999999998</c:v>
                </c:pt>
                <c:pt idx="1871">
                  <c:v>-0.29217500000000002</c:v>
                </c:pt>
                <c:pt idx="1872">
                  <c:v>-0.28906300000000001</c:v>
                </c:pt>
                <c:pt idx="1873">
                  <c:v>-0.29608200000000001</c:v>
                </c:pt>
                <c:pt idx="1874" formatCode="0.00E+00">
                  <c:v>6.2255899999999996E-3</c:v>
                </c:pt>
                <c:pt idx="1875">
                  <c:v>-0.19921900000000001</c:v>
                </c:pt>
                <c:pt idx="1876">
                  <c:v>-0.20153799999999999</c:v>
                </c:pt>
                <c:pt idx="1877">
                  <c:v>-0.34844999999999998</c:v>
                </c:pt>
                <c:pt idx="1878">
                  <c:v>-0.21404999999999999</c:v>
                </c:pt>
                <c:pt idx="1879">
                  <c:v>-0.31640600000000002</c:v>
                </c:pt>
                <c:pt idx="1880">
                  <c:v>-0.34765600000000002</c:v>
                </c:pt>
                <c:pt idx="1881">
                  <c:v>-0.26794400000000002</c:v>
                </c:pt>
                <c:pt idx="1882">
                  <c:v>-0.31091299999999999</c:v>
                </c:pt>
                <c:pt idx="1883">
                  <c:v>-0.32189899999999999</c:v>
                </c:pt>
                <c:pt idx="1884">
                  <c:v>-0.43829299999999999</c:v>
                </c:pt>
                <c:pt idx="1885">
                  <c:v>-0.37420700000000001</c:v>
                </c:pt>
                <c:pt idx="1886">
                  <c:v>-0.33825699999999997</c:v>
                </c:pt>
                <c:pt idx="1887">
                  <c:v>-0.38439899999999999</c:v>
                </c:pt>
                <c:pt idx="1888">
                  <c:v>-0.30468800000000001</c:v>
                </c:pt>
                <c:pt idx="1889">
                  <c:v>-0.20233200000000001</c:v>
                </c:pt>
                <c:pt idx="1890">
                  <c:v>-0.18829299999999999</c:v>
                </c:pt>
                <c:pt idx="1891" formatCode="0.00E+00">
                  <c:v>-5.4931600000000004E-3</c:v>
                </c:pt>
                <c:pt idx="1892">
                  <c:v>-0.133606</c:v>
                </c:pt>
                <c:pt idx="1893">
                  <c:v>-0.305481</c:v>
                </c:pt>
                <c:pt idx="1894">
                  <c:v>-0.24768100000000001</c:v>
                </c:pt>
                <c:pt idx="1895">
                  <c:v>-0.45471200000000001</c:v>
                </c:pt>
                <c:pt idx="1896">
                  <c:v>-0.117981</c:v>
                </c:pt>
                <c:pt idx="1897">
                  <c:v>-0.133606</c:v>
                </c:pt>
                <c:pt idx="1898">
                  <c:v>-0.30157499999999998</c:v>
                </c:pt>
                <c:pt idx="1899">
                  <c:v>-6.5612799999999999E-2</c:v>
                </c:pt>
                <c:pt idx="1900">
                  <c:v>-0.124207</c:v>
                </c:pt>
                <c:pt idx="1901">
                  <c:v>-0.49768099999999998</c:v>
                </c:pt>
                <c:pt idx="1902">
                  <c:v>-0.38513199999999997</c:v>
                </c:pt>
                <c:pt idx="1903">
                  <c:v>-0.21875</c:v>
                </c:pt>
                <c:pt idx="1904">
                  <c:v>-0.22967499999999999</c:v>
                </c:pt>
                <c:pt idx="1905">
                  <c:v>-0.110168</c:v>
                </c:pt>
                <c:pt idx="1906">
                  <c:v>-0.328125</c:v>
                </c:pt>
                <c:pt idx="1907">
                  <c:v>-0.37420700000000001</c:v>
                </c:pt>
                <c:pt idx="1908">
                  <c:v>-0.149231</c:v>
                </c:pt>
                <c:pt idx="1909">
                  <c:v>-0.228882</c:v>
                </c:pt>
                <c:pt idx="1910">
                  <c:v>-0.242981</c:v>
                </c:pt>
                <c:pt idx="1911">
                  <c:v>-0.35156300000000001</c:v>
                </c:pt>
                <c:pt idx="1912">
                  <c:v>-0.23907500000000001</c:v>
                </c:pt>
                <c:pt idx="1913">
                  <c:v>-0.30468800000000001</c:v>
                </c:pt>
                <c:pt idx="1914">
                  <c:v>-0.42346200000000001</c:v>
                </c:pt>
                <c:pt idx="1915">
                  <c:v>-0.22497600000000001</c:v>
                </c:pt>
                <c:pt idx="1916">
                  <c:v>-0.413269</c:v>
                </c:pt>
                <c:pt idx="1917">
                  <c:v>-0.319519</c:v>
                </c:pt>
                <c:pt idx="1918">
                  <c:v>-0.11096200000000001</c:v>
                </c:pt>
                <c:pt idx="1919">
                  <c:v>-0.34844999999999998</c:v>
                </c:pt>
                <c:pt idx="1920">
                  <c:v>-0.22656299999999999</c:v>
                </c:pt>
                <c:pt idx="1921">
                  <c:v>-0.44531300000000001</c:v>
                </c:pt>
                <c:pt idx="1922">
                  <c:v>-0.225769</c:v>
                </c:pt>
                <c:pt idx="1923">
                  <c:v>-8.7524400000000002E-2</c:v>
                </c:pt>
                <c:pt idx="1924">
                  <c:v>-0.12109399999999999</c:v>
                </c:pt>
                <c:pt idx="1925">
                  <c:v>-0.53747599999999995</c:v>
                </c:pt>
                <c:pt idx="1926">
                  <c:v>-0.38671899999999998</c:v>
                </c:pt>
                <c:pt idx="1927">
                  <c:v>-0.44763199999999997</c:v>
                </c:pt>
                <c:pt idx="1928">
                  <c:v>-0.20544399999999999</c:v>
                </c:pt>
                <c:pt idx="1929">
                  <c:v>-0.29528799999999999</c:v>
                </c:pt>
                <c:pt idx="1930">
                  <c:v>-0.43670700000000001</c:v>
                </c:pt>
                <c:pt idx="1931">
                  <c:v>-0.382019</c:v>
                </c:pt>
                <c:pt idx="1932">
                  <c:v>-0.272644</c:v>
                </c:pt>
                <c:pt idx="1933">
                  <c:v>-0.26794400000000002</c:v>
                </c:pt>
                <c:pt idx="1934">
                  <c:v>-0.14453099999999999</c:v>
                </c:pt>
                <c:pt idx="1935">
                  <c:v>-0.41406300000000001</c:v>
                </c:pt>
                <c:pt idx="1936">
                  <c:v>-0.103882</c:v>
                </c:pt>
                <c:pt idx="1937">
                  <c:v>-0.13671900000000001</c:v>
                </c:pt>
                <c:pt idx="1938">
                  <c:v>-0.44219999999999998</c:v>
                </c:pt>
                <c:pt idx="1939">
                  <c:v>-0.421875</c:v>
                </c:pt>
                <c:pt idx="1940">
                  <c:v>-0.50470000000000004</c:v>
                </c:pt>
                <c:pt idx="1941">
                  <c:v>-0.399231</c:v>
                </c:pt>
                <c:pt idx="1942">
                  <c:v>-0.22265599999999999</c:v>
                </c:pt>
                <c:pt idx="1943">
                  <c:v>-0.17657500000000001</c:v>
                </c:pt>
                <c:pt idx="1944">
                  <c:v>-0.41876200000000002</c:v>
                </c:pt>
                <c:pt idx="1945">
                  <c:v>-0.4375</c:v>
                </c:pt>
                <c:pt idx="1946">
                  <c:v>-0.43518099999999998</c:v>
                </c:pt>
                <c:pt idx="1947">
                  <c:v>-0.18908700000000001</c:v>
                </c:pt>
                <c:pt idx="1948">
                  <c:v>-0.159363</c:v>
                </c:pt>
                <c:pt idx="1949">
                  <c:v>-0.57733199999999996</c:v>
                </c:pt>
                <c:pt idx="1950">
                  <c:v>-0.46795700000000001</c:v>
                </c:pt>
                <c:pt idx="1951">
                  <c:v>-0.29528799999999999</c:v>
                </c:pt>
                <c:pt idx="1952">
                  <c:v>-0.35156300000000001</c:v>
                </c:pt>
                <c:pt idx="1953">
                  <c:v>-0.36407499999999998</c:v>
                </c:pt>
                <c:pt idx="1954">
                  <c:v>-0.40313700000000002</c:v>
                </c:pt>
                <c:pt idx="1955">
                  <c:v>-0.31799300000000003</c:v>
                </c:pt>
                <c:pt idx="1956">
                  <c:v>-0.20471200000000001</c:v>
                </c:pt>
                <c:pt idx="1957">
                  <c:v>-0.46954299999999999</c:v>
                </c:pt>
                <c:pt idx="1958">
                  <c:v>-0.27502399999999999</c:v>
                </c:pt>
                <c:pt idx="1959">
                  <c:v>-0.413269</c:v>
                </c:pt>
                <c:pt idx="1960">
                  <c:v>-0.221863</c:v>
                </c:pt>
                <c:pt idx="1961">
                  <c:v>-0.40783700000000001</c:v>
                </c:pt>
                <c:pt idx="1962">
                  <c:v>-0.16406299999999999</c:v>
                </c:pt>
                <c:pt idx="1963">
                  <c:v>-0.51794399999999996</c:v>
                </c:pt>
                <c:pt idx="1964">
                  <c:v>-0.31329299999999999</c:v>
                </c:pt>
                <c:pt idx="1965">
                  <c:v>-0.16717499999999999</c:v>
                </c:pt>
                <c:pt idx="1966">
                  <c:v>-0.21404999999999999</c:v>
                </c:pt>
                <c:pt idx="1967">
                  <c:v>-0.174988</c:v>
                </c:pt>
                <c:pt idx="1968">
                  <c:v>-0.28045700000000001</c:v>
                </c:pt>
                <c:pt idx="1969">
                  <c:v>-0.244507</c:v>
                </c:pt>
                <c:pt idx="1970">
                  <c:v>-0.23828099999999999</c:v>
                </c:pt>
                <c:pt idx="1971">
                  <c:v>-0.38513199999999997</c:v>
                </c:pt>
                <c:pt idx="1972">
                  <c:v>-0.50781299999999996</c:v>
                </c:pt>
                <c:pt idx="1973">
                  <c:v>-0.39373799999999998</c:v>
                </c:pt>
                <c:pt idx="1974">
                  <c:v>-0.21795700000000001</c:v>
                </c:pt>
                <c:pt idx="1975">
                  <c:v>-0.19140599999999999</c:v>
                </c:pt>
                <c:pt idx="1976">
                  <c:v>-0.150757</c:v>
                </c:pt>
                <c:pt idx="1977">
                  <c:v>-0.20391799999999999</c:v>
                </c:pt>
                <c:pt idx="1978">
                  <c:v>-0.37579299999999999</c:v>
                </c:pt>
                <c:pt idx="1979">
                  <c:v>-0.101563</c:v>
                </c:pt>
                <c:pt idx="1980">
                  <c:v>-0.41638199999999997</c:v>
                </c:pt>
                <c:pt idx="1981">
                  <c:v>-0.35705599999999998</c:v>
                </c:pt>
                <c:pt idx="1982">
                  <c:v>-0.28436299999999998</c:v>
                </c:pt>
                <c:pt idx="1983">
                  <c:v>-0.213257</c:v>
                </c:pt>
                <c:pt idx="1984">
                  <c:v>-0.13592499999999999</c:v>
                </c:pt>
                <c:pt idx="1985">
                  <c:v>-0.37658700000000001</c:v>
                </c:pt>
                <c:pt idx="1986">
                  <c:v>-0.16564899999999999</c:v>
                </c:pt>
                <c:pt idx="1987">
                  <c:v>-0.33435100000000001</c:v>
                </c:pt>
                <c:pt idx="1988">
                  <c:v>-0.39141799999999999</c:v>
                </c:pt>
                <c:pt idx="1989">
                  <c:v>-0.515625</c:v>
                </c:pt>
                <c:pt idx="1990">
                  <c:v>-0.12970000000000001</c:v>
                </c:pt>
                <c:pt idx="1991">
                  <c:v>-0.383606</c:v>
                </c:pt>
                <c:pt idx="1992">
                  <c:v>-0.42968800000000001</c:v>
                </c:pt>
                <c:pt idx="1993">
                  <c:v>-0.37811299999999998</c:v>
                </c:pt>
                <c:pt idx="1994">
                  <c:v>-0.12658700000000001</c:v>
                </c:pt>
                <c:pt idx="1995">
                  <c:v>-7.5805700000000004E-2</c:v>
                </c:pt>
                <c:pt idx="1996">
                  <c:v>-0.27813700000000002</c:v>
                </c:pt>
                <c:pt idx="1997">
                  <c:v>-0.31872600000000001</c:v>
                </c:pt>
                <c:pt idx="1998">
                  <c:v>-0.18829299999999999</c:v>
                </c:pt>
                <c:pt idx="1999">
                  <c:v>-0.18908700000000001</c:v>
                </c:pt>
                <c:pt idx="2000">
                  <c:v>-0.114868</c:v>
                </c:pt>
                <c:pt idx="2001">
                  <c:v>-0.32653799999999999</c:v>
                </c:pt>
                <c:pt idx="2002">
                  <c:v>-0.29064899999999999</c:v>
                </c:pt>
                <c:pt idx="2003">
                  <c:v>-0.16095000000000001</c:v>
                </c:pt>
                <c:pt idx="2004">
                  <c:v>-0.22967499999999999</c:v>
                </c:pt>
                <c:pt idx="2005">
                  <c:v>-0.26873799999999998</c:v>
                </c:pt>
                <c:pt idx="2006">
                  <c:v>-0.27343800000000001</c:v>
                </c:pt>
                <c:pt idx="2007">
                  <c:v>-2.5024399999999999E-2</c:v>
                </c:pt>
                <c:pt idx="2008">
                  <c:v>6.7199700000000001E-2</c:v>
                </c:pt>
                <c:pt idx="2009">
                  <c:v>-0.18127399999999999</c:v>
                </c:pt>
                <c:pt idx="2010">
                  <c:v>-0.26013199999999997</c:v>
                </c:pt>
                <c:pt idx="2011">
                  <c:v>-8.9050299999999999E-2</c:v>
                </c:pt>
                <c:pt idx="2012">
                  <c:v>-0.25</c:v>
                </c:pt>
                <c:pt idx="2013">
                  <c:v>-0.12109399999999999</c:v>
                </c:pt>
                <c:pt idx="2014">
                  <c:v>-0.22345000000000001</c:v>
                </c:pt>
                <c:pt idx="2015">
                  <c:v>-0.22497600000000001</c:v>
                </c:pt>
                <c:pt idx="2016">
                  <c:v>-0.366394</c:v>
                </c:pt>
                <c:pt idx="2017">
                  <c:v>-0.48126200000000002</c:v>
                </c:pt>
                <c:pt idx="2018">
                  <c:v>-0.41015600000000002</c:v>
                </c:pt>
                <c:pt idx="2019">
                  <c:v>-0.31481900000000002</c:v>
                </c:pt>
                <c:pt idx="2020">
                  <c:v>-0.103882</c:v>
                </c:pt>
                <c:pt idx="2021">
                  <c:v>-0.39141799999999999</c:v>
                </c:pt>
                <c:pt idx="2022">
                  <c:v>-0.34216299999999999</c:v>
                </c:pt>
                <c:pt idx="2023">
                  <c:v>-0.30310100000000001</c:v>
                </c:pt>
                <c:pt idx="2024">
                  <c:v>-0.20703099999999999</c:v>
                </c:pt>
                <c:pt idx="2025">
                  <c:v>-0.23516799999999999</c:v>
                </c:pt>
                <c:pt idx="2026">
                  <c:v>-0.32733200000000001</c:v>
                </c:pt>
                <c:pt idx="2027">
                  <c:v>-0.21484400000000001</c:v>
                </c:pt>
                <c:pt idx="2028">
                  <c:v>-9.2956499999999997E-2</c:v>
                </c:pt>
                <c:pt idx="2029">
                  <c:v>-0.29296899999999998</c:v>
                </c:pt>
                <c:pt idx="2030">
                  <c:v>-0.20391799999999999</c:v>
                </c:pt>
                <c:pt idx="2031">
                  <c:v>-0.125</c:v>
                </c:pt>
                <c:pt idx="2032">
                  <c:v>-0.26171899999999998</c:v>
                </c:pt>
                <c:pt idx="2033">
                  <c:v>1.9531300000000001E-2</c:v>
                </c:pt>
                <c:pt idx="2034">
                  <c:v>-0.237488</c:v>
                </c:pt>
                <c:pt idx="2035">
                  <c:v>-0.1875</c:v>
                </c:pt>
                <c:pt idx="2036">
                  <c:v>-0.26171899999999998</c:v>
                </c:pt>
                <c:pt idx="2037">
                  <c:v>-0.38903799999999999</c:v>
                </c:pt>
                <c:pt idx="2038">
                  <c:v>-0.40466299999999999</c:v>
                </c:pt>
                <c:pt idx="2039">
                  <c:v>-0.24218799999999999</c:v>
                </c:pt>
                <c:pt idx="2040">
                  <c:v>-0.39453100000000002</c:v>
                </c:pt>
                <c:pt idx="2041">
                  <c:v>-0.24529999999999999</c:v>
                </c:pt>
                <c:pt idx="2042" formatCode="0.00E+00">
                  <c:v>3.1127899999999998E-3</c:v>
                </c:pt>
                <c:pt idx="2043">
                  <c:v>-0.21875</c:v>
                </c:pt>
                <c:pt idx="2044">
                  <c:v>-0.15393100000000001</c:v>
                </c:pt>
                <c:pt idx="2045">
                  <c:v>-0.507019</c:v>
                </c:pt>
                <c:pt idx="2046">
                  <c:v>-0.19921900000000001</c:v>
                </c:pt>
                <c:pt idx="2047">
                  <c:v>-0.112488</c:v>
                </c:pt>
                <c:pt idx="2048">
                  <c:v>-0.36328100000000002</c:v>
                </c:pt>
                <c:pt idx="2049">
                  <c:v>-0.103882</c:v>
                </c:pt>
                <c:pt idx="2050">
                  <c:v>-0.24377399999999999</c:v>
                </c:pt>
                <c:pt idx="2051">
                  <c:v>-0.30859399999999998</c:v>
                </c:pt>
                <c:pt idx="2052">
                  <c:v>-0.30627399999999999</c:v>
                </c:pt>
                <c:pt idx="2053">
                  <c:v>-0.211731</c:v>
                </c:pt>
                <c:pt idx="2054">
                  <c:v>-0.15545700000000001</c:v>
                </c:pt>
                <c:pt idx="2055">
                  <c:v>-0.228882</c:v>
                </c:pt>
                <c:pt idx="2056">
                  <c:v>-0.17028799999999999</c:v>
                </c:pt>
                <c:pt idx="2057">
                  <c:v>-6.4819299999999996E-2</c:v>
                </c:pt>
                <c:pt idx="2058">
                  <c:v>-0.20233200000000001</c:v>
                </c:pt>
                <c:pt idx="2059">
                  <c:v>-0.46484399999999998</c:v>
                </c:pt>
                <c:pt idx="2060">
                  <c:v>-0.40545700000000001</c:v>
                </c:pt>
                <c:pt idx="2061">
                  <c:v>-0.237488</c:v>
                </c:pt>
                <c:pt idx="2062">
                  <c:v>-8.3618200000000004E-2</c:v>
                </c:pt>
                <c:pt idx="2063">
                  <c:v>-0.32501200000000002</c:v>
                </c:pt>
                <c:pt idx="2064">
                  <c:v>-0.20544399999999999</c:v>
                </c:pt>
                <c:pt idx="2065">
                  <c:v>-0.112488</c:v>
                </c:pt>
                <c:pt idx="2066">
                  <c:v>-0.14453099999999999</c:v>
                </c:pt>
                <c:pt idx="2067">
                  <c:v>-0.29217500000000002</c:v>
                </c:pt>
                <c:pt idx="2068">
                  <c:v>-2.7343800000000001E-2</c:v>
                </c:pt>
                <c:pt idx="2069">
                  <c:v>-0.26171899999999998</c:v>
                </c:pt>
                <c:pt idx="2070">
                  <c:v>0.103149</c:v>
                </c:pt>
                <c:pt idx="2071">
                  <c:v>-0.444519</c:v>
                </c:pt>
                <c:pt idx="2072">
                  <c:v>-0.22967499999999999</c:v>
                </c:pt>
                <c:pt idx="2073">
                  <c:v>4.0649400000000002E-2</c:v>
                </c:pt>
                <c:pt idx="2074">
                  <c:v>-5.7006800000000003E-2</c:v>
                </c:pt>
                <c:pt idx="2075">
                  <c:v>-0.27966299999999999</c:v>
                </c:pt>
                <c:pt idx="2076">
                  <c:v>-0.33752399999999999</c:v>
                </c:pt>
                <c:pt idx="2077">
                  <c:v>-0.14453099999999999</c:v>
                </c:pt>
                <c:pt idx="2078">
                  <c:v>-0.20544399999999999</c:v>
                </c:pt>
                <c:pt idx="2079">
                  <c:v>-0.17578099999999999</c:v>
                </c:pt>
                <c:pt idx="2080">
                  <c:v>-0.149231</c:v>
                </c:pt>
                <c:pt idx="2081">
                  <c:v>-3.8268999999999997E-2</c:v>
                </c:pt>
                <c:pt idx="2082">
                  <c:v>-0.38122600000000001</c:v>
                </c:pt>
                <c:pt idx="2083">
                  <c:v>-0.36486800000000003</c:v>
                </c:pt>
                <c:pt idx="2084">
                  <c:v>-0.47967500000000002</c:v>
                </c:pt>
                <c:pt idx="2085">
                  <c:v>-5.6274400000000002E-2</c:v>
                </c:pt>
                <c:pt idx="2086">
                  <c:v>-0.200012</c:v>
                </c:pt>
                <c:pt idx="2087">
                  <c:v>-0.37030000000000002</c:v>
                </c:pt>
                <c:pt idx="2088">
                  <c:v>-0.241394</c:v>
                </c:pt>
                <c:pt idx="2089">
                  <c:v>-0.27966299999999999</c:v>
                </c:pt>
                <c:pt idx="2090">
                  <c:v>-0.31799300000000003</c:v>
                </c:pt>
                <c:pt idx="2091">
                  <c:v>-0.45544400000000002</c:v>
                </c:pt>
                <c:pt idx="2092">
                  <c:v>-0.37109399999999998</c:v>
                </c:pt>
                <c:pt idx="2093">
                  <c:v>-0.34606900000000002</c:v>
                </c:pt>
                <c:pt idx="2094">
                  <c:v>-0.28356900000000002</c:v>
                </c:pt>
                <c:pt idx="2095">
                  <c:v>-0.19220000000000001</c:v>
                </c:pt>
                <c:pt idx="2096">
                  <c:v>-7.1106000000000003E-2</c:v>
                </c:pt>
                <c:pt idx="2097">
                  <c:v>-0.27966299999999999</c:v>
                </c:pt>
                <c:pt idx="2098">
                  <c:v>-0.29455599999999998</c:v>
                </c:pt>
                <c:pt idx="2099">
                  <c:v>-0.14453099999999999</c:v>
                </c:pt>
                <c:pt idx="2100">
                  <c:v>-0.15002399999999999</c:v>
                </c:pt>
                <c:pt idx="2101">
                  <c:v>-0.257019</c:v>
                </c:pt>
                <c:pt idx="2102">
                  <c:v>-0.13592499999999999</c:v>
                </c:pt>
                <c:pt idx="2103">
                  <c:v>-0.16796900000000001</c:v>
                </c:pt>
                <c:pt idx="2104">
                  <c:v>-0.44219999999999998</c:v>
                </c:pt>
                <c:pt idx="2105">
                  <c:v>-0.31408700000000001</c:v>
                </c:pt>
                <c:pt idx="2106">
                  <c:v>-0.19689899999999999</c:v>
                </c:pt>
                <c:pt idx="2107">
                  <c:v>-0.34063700000000002</c:v>
                </c:pt>
                <c:pt idx="2108">
                  <c:v>-0.30700699999999997</c:v>
                </c:pt>
                <c:pt idx="2109">
                  <c:v>-0.246887</c:v>
                </c:pt>
                <c:pt idx="2110">
                  <c:v>-0.33752399999999999</c:v>
                </c:pt>
                <c:pt idx="2111">
                  <c:v>-0.19921900000000001</c:v>
                </c:pt>
                <c:pt idx="2112">
                  <c:v>-0.3125</c:v>
                </c:pt>
                <c:pt idx="2113">
                  <c:v>-0.25390600000000002</c:v>
                </c:pt>
                <c:pt idx="2114">
                  <c:v>-0.40545700000000001</c:v>
                </c:pt>
                <c:pt idx="2115">
                  <c:v>-0.28125</c:v>
                </c:pt>
                <c:pt idx="2116">
                  <c:v>-0.37731900000000002</c:v>
                </c:pt>
                <c:pt idx="2117">
                  <c:v>-0.30780000000000002</c:v>
                </c:pt>
                <c:pt idx="2118">
                  <c:v>-2.5024399999999999E-2</c:v>
                </c:pt>
                <c:pt idx="2119">
                  <c:v>-0.103149</c:v>
                </c:pt>
                <c:pt idx="2120">
                  <c:v>-0.29296899999999998</c:v>
                </c:pt>
                <c:pt idx="2121">
                  <c:v>-0.109375</c:v>
                </c:pt>
                <c:pt idx="2122">
                  <c:v>-0.33203100000000002</c:v>
                </c:pt>
                <c:pt idx="2123">
                  <c:v>-0.45623799999999998</c:v>
                </c:pt>
                <c:pt idx="2124">
                  <c:v>-0.206238</c:v>
                </c:pt>
                <c:pt idx="2125">
                  <c:v>-0.35314899999999999</c:v>
                </c:pt>
                <c:pt idx="2126">
                  <c:v>-0.40075699999999997</c:v>
                </c:pt>
                <c:pt idx="2127">
                  <c:v>-0.13592499999999999</c:v>
                </c:pt>
                <c:pt idx="2128">
                  <c:v>-0.35626200000000002</c:v>
                </c:pt>
                <c:pt idx="2129">
                  <c:v>-0.194519</c:v>
                </c:pt>
                <c:pt idx="2130">
                  <c:v>-0.28515600000000002</c:v>
                </c:pt>
                <c:pt idx="2131">
                  <c:v>-0.12658700000000001</c:v>
                </c:pt>
                <c:pt idx="2132">
                  <c:v>-0.114075</c:v>
                </c:pt>
                <c:pt idx="2133">
                  <c:v>-0.206238</c:v>
                </c:pt>
                <c:pt idx="2134">
                  <c:v>-0.19372600000000001</c:v>
                </c:pt>
                <c:pt idx="2135">
                  <c:v>-0.40466299999999999</c:v>
                </c:pt>
                <c:pt idx="2136">
                  <c:v>-0.23669399999999999</c:v>
                </c:pt>
                <c:pt idx="2137">
                  <c:v>-0.38830599999999998</c:v>
                </c:pt>
                <c:pt idx="2138">
                  <c:v>-0.33593800000000001</c:v>
                </c:pt>
                <c:pt idx="2139">
                  <c:v>-0.215637</c:v>
                </c:pt>
                <c:pt idx="2140">
                  <c:v>-0.246887</c:v>
                </c:pt>
                <c:pt idx="2141">
                  <c:v>-0.57189900000000005</c:v>
                </c:pt>
                <c:pt idx="2142" formatCode="0.00E+00">
                  <c:v>-5.4931600000000004E-3</c:v>
                </c:pt>
                <c:pt idx="2143">
                  <c:v>-0.13830600000000001</c:v>
                </c:pt>
                <c:pt idx="2144">
                  <c:v>-6.25E-2</c:v>
                </c:pt>
                <c:pt idx="2145">
                  <c:v>-0.14294399999999999</c:v>
                </c:pt>
                <c:pt idx="2146">
                  <c:v>6.7993200000000004E-2</c:v>
                </c:pt>
                <c:pt idx="2147">
                  <c:v>-0.107056</c:v>
                </c:pt>
                <c:pt idx="2148">
                  <c:v>-0.39294400000000002</c:v>
                </c:pt>
                <c:pt idx="2149">
                  <c:v>-0.36096200000000001</c:v>
                </c:pt>
                <c:pt idx="2150">
                  <c:v>-0.102356</c:v>
                </c:pt>
                <c:pt idx="2151">
                  <c:v>-0.24841299999999999</c:v>
                </c:pt>
                <c:pt idx="2152">
                  <c:v>-0.29919400000000002</c:v>
                </c:pt>
                <c:pt idx="2153">
                  <c:v>-0.168762</c:v>
                </c:pt>
                <c:pt idx="2154">
                  <c:v>-0.246887</c:v>
                </c:pt>
                <c:pt idx="2155">
                  <c:v>-0.27893099999999998</c:v>
                </c:pt>
                <c:pt idx="2156">
                  <c:v>1.0925300000000001E-2</c:v>
                </c:pt>
                <c:pt idx="2157">
                  <c:v>5.3893999999999997E-2</c:v>
                </c:pt>
                <c:pt idx="2158">
                  <c:v>1.0925300000000001E-2</c:v>
                </c:pt>
                <c:pt idx="2159">
                  <c:v>-0.37268099999999998</c:v>
                </c:pt>
                <c:pt idx="2160">
                  <c:v>-0.43518099999999998</c:v>
                </c:pt>
                <c:pt idx="2161">
                  <c:v>-0.25158700000000001</c:v>
                </c:pt>
                <c:pt idx="2162">
                  <c:v>-0.40783700000000001</c:v>
                </c:pt>
                <c:pt idx="2163">
                  <c:v>-0.27813700000000002</c:v>
                </c:pt>
                <c:pt idx="2164">
                  <c:v>-6.3293500000000003E-2</c:v>
                </c:pt>
                <c:pt idx="2165">
                  <c:v>-0.359375</c:v>
                </c:pt>
                <c:pt idx="2166">
                  <c:v>-0.108582</c:v>
                </c:pt>
                <c:pt idx="2167">
                  <c:v>5.46875E-2</c:v>
                </c:pt>
                <c:pt idx="2168">
                  <c:v>-0.12341299999999999</c:v>
                </c:pt>
                <c:pt idx="2169">
                  <c:v>-0.20703099999999999</c:v>
                </c:pt>
                <c:pt idx="2170">
                  <c:v>-9.5336900000000002E-2</c:v>
                </c:pt>
                <c:pt idx="2171">
                  <c:v>-0.19842499999999999</c:v>
                </c:pt>
                <c:pt idx="2172">
                  <c:v>-0.22345000000000001</c:v>
                </c:pt>
                <c:pt idx="2173">
                  <c:v>-0.31719999999999998</c:v>
                </c:pt>
                <c:pt idx="2174">
                  <c:v>-0.29138199999999997</c:v>
                </c:pt>
                <c:pt idx="2175" formatCode="0.00E+00">
                  <c:v>5.4931600000000004E-3</c:v>
                </c:pt>
                <c:pt idx="2176">
                  <c:v>-0.11096200000000001</c:v>
                </c:pt>
                <c:pt idx="2177">
                  <c:v>-0.258606</c:v>
                </c:pt>
                <c:pt idx="2178">
                  <c:v>-0.26092500000000002</c:v>
                </c:pt>
                <c:pt idx="2179">
                  <c:v>-0.171875</c:v>
                </c:pt>
                <c:pt idx="2180">
                  <c:v>-0.30310100000000001</c:v>
                </c:pt>
                <c:pt idx="2181">
                  <c:v>-0.19531299999999999</c:v>
                </c:pt>
                <c:pt idx="2182">
                  <c:v>-4.7668500000000003E-2</c:v>
                </c:pt>
                <c:pt idx="2183">
                  <c:v>-0.24768100000000001</c:v>
                </c:pt>
                <c:pt idx="2184">
                  <c:v>-0.27655000000000002</c:v>
                </c:pt>
                <c:pt idx="2185">
                  <c:v>-7.9711900000000002E-2</c:v>
                </c:pt>
                <c:pt idx="2186">
                  <c:v>-0.23278799999999999</c:v>
                </c:pt>
                <c:pt idx="2187">
                  <c:v>-0.26953100000000002</c:v>
                </c:pt>
                <c:pt idx="2188">
                  <c:v>-0.36718800000000001</c:v>
                </c:pt>
                <c:pt idx="2189">
                  <c:v>-0.13830600000000001</c:v>
                </c:pt>
                <c:pt idx="2190">
                  <c:v>-0.38122600000000001</c:v>
                </c:pt>
                <c:pt idx="2191">
                  <c:v>-8.2031300000000001E-2</c:v>
                </c:pt>
                <c:pt idx="2192">
                  <c:v>-9.5336900000000002E-2</c:v>
                </c:pt>
                <c:pt idx="2193">
                  <c:v>-0.21093799999999999</c:v>
                </c:pt>
                <c:pt idx="2194">
                  <c:v>-0.171875</c:v>
                </c:pt>
                <c:pt idx="2195">
                  <c:v>-0.241394</c:v>
                </c:pt>
                <c:pt idx="2196">
                  <c:v>-0.3125</c:v>
                </c:pt>
                <c:pt idx="2197">
                  <c:v>-0.14843799999999999</c:v>
                </c:pt>
                <c:pt idx="2198">
                  <c:v>-0.17657500000000001</c:v>
                </c:pt>
                <c:pt idx="2199">
                  <c:v>-0.37188700000000002</c:v>
                </c:pt>
                <c:pt idx="2200">
                  <c:v>-0.206238</c:v>
                </c:pt>
                <c:pt idx="2201">
                  <c:v>-7.8125E-2</c:v>
                </c:pt>
                <c:pt idx="2202">
                  <c:v>0.114868</c:v>
                </c:pt>
                <c:pt idx="2203">
                  <c:v>-0.15545700000000001</c:v>
                </c:pt>
                <c:pt idx="2204">
                  <c:v>-0.11096200000000001</c:v>
                </c:pt>
                <c:pt idx="2205">
                  <c:v>-0.21404999999999999</c:v>
                </c:pt>
                <c:pt idx="2206">
                  <c:v>-0.30938700000000002</c:v>
                </c:pt>
                <c:pt idx="2207">
                  <c:v>-0.107056</c:v>
                </c:pt>
                <c:pt idx="2208">
                  <c:v>-0.192993</c:v>
                </c:pt>
                <c:pt idx="2209">
                  <c:v>-0.39611800000000003</c:v>
                </c:pt>
                <c:pt idx="2210">
                  <c:v>-0.33752399999999999</c:v>
                </c:pt>
                <c:pt idx="2211">
                  <c:v>-0.28674300000000003</c:v>
                </c:pt>
                <c:pt idx="2212">
                  <c:v>-0.15783700000000001</c:v>
                </c:pt>
                <c:pt idx="2213">
                  <c:v>-0.197632</c:v>
                </c:pt>
                <c:pt idx="2214">
                  <c:v>-0.13830600000000001</c:v>
                </c:pt>
                <c:pt idx="2215">
                  <c:v>-3.9856000000000003E-2</c:v>
                </c:pt>
                <c:pt idx="2216">
                  <c:v>-0.18670700000000001</c:v>
                </c:pt>
                <c:pt idx="2217">
                  <c:v>-1.2512199999999999E-2</c:v>
                </c:pt>
                <c:pt idx="2218">
                  <c:v>-0.20233200000000001</c:v>
                </c:pt>
                <c:pt idx="2219">
                  <c:v>-0.118774</c:v>
                </c:pt>
                <c:pt idx="2220">
                  <c:v>-0.12890599999999999</c:v>
                </c:pt>
                <c:pt idx="2221">
                  <c:v>-0.14843799999999999</c:v>
                </c:pt>
                <c:pt idx="2222">
                  <c:v>-0.30627399999999999</c:v>
                </c:pt>
                <c:pt idx="2223">
                  <c:v>-0.1875</c:v>
                </c:pt>
                <c:pt idx="2224">
                  <c:v>-0.20782500000000001</c:v>
                </c:pt>
                <c:pt idx="2225">
                  <c:v>-0.41094999999999998</c:v>
                </c:pt>
                <c:pt idx="2226">
                  <c:v>-0.27734399999999998</c:v>
                </c:pt>
                <c:pt idx="2227">
                  <c:v>-0.213257</c:v>
                </c:pt>
                <c:pt idx="2228">
                  <c:v>-0.30468800000000001</c:v>
                </c:pt>
                <c:pt idx="2229">
                  <c:v>-0.25549300000000003</c:v>
                </c:pt>
                <c:pt idx="2230">
                  <c:v>-0.4375</c:v>
                </c:pt>
                <c:pt idx="2231">
                  <c:v>-0.25390600000000002</c:v>
                </c:pt>
                <c:pt idx="2232">
                  <c:v>-0.39611800000000003</c:v>
                </c:pt>
                <c:pt idx="2233">
                  <c:v>-0.34924300000000003</c:v>
                </c:pt>
                <c:pt idx="2234">
                  <c:v>-4.0649400000000002E-2</c:v>
                </c:pt>
                <c:pt idx="2235">
                  <c:v>-0.37030000000000002</c:v>
                </c:pt>
                <c:pt idx="2236">
                  <c:v>-0.366394</c:v>
                </c:pt>
                <c:pt idx="2237">
                  <c:v>-0.31091299999999999</c:v>
                </c:pt>
                <c:pt idx="2238">
                  <c:v>-0.36950699999999997</c:v>
                </c:pt>
                <c:pt idx="2239">
                  <c:v>-0.38983200000000001</c:v>
                </c:pt>
                <c:pt idx="2240">
                  <c:v>-0.265625</c:v>
                </c:pt>
                <c:pt idx="2241">
                  <c:v>-4.4555699999999997E-2</c:v>
                </c:pt>
                <c:pt idx="2242">
                  <c:v>-0.1875</c:v>
                </c:pt>
                <c:pt idx="2243">
                  <c:v>-0.24920700000000001</c:v>
                </c:pt>
                <c:pt idx="2244">
                  <c:v>-0.28674300000000003</c:v>
                </c:pt>
                <c:pt idx="2245">
                  <c:v>-0.28906300000000001</c:v>
                </c:pt>
                <c:pt idx="2246">
                  <c:v>-0.19531299999999999</c:v>
                </c:pt>
                <c:pt idx="2247">
                  <c:v>-0.28515600000000002</c:v>
                </c:pt>
                <c:pt idx="2248">
                  <c:v>-0.25622600000000001</c:v>
                </c:pt>
                <c:pt idx="2249">
                  <c:v>-0.112488</c:v>
                </c:pt>
                <c:pt idx="2250">
                  <c:v>-0.19531299999999999</c:v>
                </c:pt>
                <c:pt idx="2251">
                  <c:v>-0.16564899999999999</c:v>
                </c:pt>
                <c:pt idx="2252">
                  <c:v>-3.7475599999999998E-2</c:v>
                </c:pt>
                <c:pt idx="2253">
                  <c:v>-0.21643100000000001</c:v>
                </c:pt>
                <c:pt idx="2254">
                  <c:v>-0.234375</c:v>
                </c:pt>
                <c:pt idx="2255">
                  <c:v>-0.11328100000000001</c:v>
                </c:pt>
                <c:pt idx="2256">
                  <c:v>-0.258606</c:v>
                </c:pt>
                <c:pt idx="2257">
                  <c:v>-0.48907499999999998</c:v>
                </c:pt>
                <c:pt idx="2258">
                  <c:v>-0.305481</c:v>
                </c:pt>
                <c:pt idx="2259">
                  <c:v>-0.303894</c:v>
                </c:pt>
                <c:pt idx="2260">
                  <c:v>-0.258606</c:v>
                </c:pt>
                <c:pt idx="2261">
                  <c:v>-0.32653799999999999</c:v>
                </c:pt>
                <c:pt idx="2262">
                  <c:v>-0.25549300000000003</c:v>
                </c:pt>
                <c:pt idx="2263">
                  <c:v>-0.215637</c:v>
                </c:pt>
                <c:pt idx="2264">
                  <c:v>-0.178894</c:v>
                </c:pt>
                <c:pt idx="2265">
                  <c:v>-9.6069299999999996E-2</c:v>
                </c:pt>
                <c:pt idx="2266">
                  <c:v>-1.33057E-2</c:v>
                </c:pt>
                <c:pt idx="2267">
                  <c:v>-6.5612799999999999E-2</c:v>
                </c:pt>
                <c:pt idx="2268">
                  <c:v>-0.37420700000000001</c:v>
                </c:pt>
                <c:pt idx="2269">
                  <c:v>-0.28125</c:v>
                </c:pt>
                <c:pt idx="2270">
                  <c:v>-0.132019</c:v>
                </c:pt>
                <c:pt idx="2271">
                  <c:v>-0.14141799999999999</c:v>
                </c:pt>
                <c:pt idx="2272">
                  <c:v>-0.14294399999999999</c:v>
                </c:pt>
                <c:pt idx="2273">
                  <c:v>-0.231262</c:v>
                </c:pt>
                <c:pt idx="2274">
                  <c:v>-0.571106</c:v>
                </c:pt>
                <c:pt idx="2275">
                  <c:v>-7.1106000000000003E-2</c:v>
                </c:pt>
                <c:pt idx="2276">
                  <c:v>-0.114868</c:v>
                </c:pt>
                <c:pt idx="2277">
                  <c:v>-0.18829299999999999</c:v>
                </c:pt>
                <c:pt idx="2278">
                  <c:v>8.2824700000000001E-2</c:v>
                </c:pt>
                <c:pt idx="2279">
                  <c:v>-0.242981</c:v>
                </c:pt>
                <c:pt idx="2280">
                  <c:v>-0.26721200000000001</c:v>
                </c:pt>
                <c:pt idx="2281">
                  <c:v>-0.27343800000000001</c:v>
                </c:pt>
                <c:pt idx="2282">
                  <c:v>-0.28204299999999999</c:v>
                </c:pt>
                <c:pt idx="2283">
                  <c:v>-0.17968799999999999</c:v>
                </c:pt>
                <c:pt idx="2284">
                  <c:v>-0.14843799999999999</c:v>
                </c:pt>
                <c:pt idx="2285">
                  <c:v>-4.4555699999999997E-2</c:v>
                </c:pt>
                <c:pt idx="2286">
                  <c:v>-7.8918500000000003E-2</c:v>
                </c:pt>
                <c:pt idx="2287">
                  <c:v>1.7211899999999999E-2</c:v>
                </c:pt>
                <c:pt idx="2288">
                  <c:v>-0.45471200000000001</c:v>
                </c:pt>
                <c:pt idx="2289">
                  <c:v>-0.25549300000000003</c:v>
                </c:pt>
                <c:pt idx="2290">
                  <c:v>-9.8449700000000001E-2</c:v>
                </c:pt>
                <c:pt idx="2291">
                  <c:v>9.1430700000000004E-2</c:v>
                </c:pt>
                <c:pt idx="2292">
                  <c:v>-0.31719999999999998</c:v>
                </c:pt>
                <c:pt idx="2293">
                  <c:v>-0.102356</c:v>
                </c:pt>
                <c:pt idx="2294">
                  <c:v>-0.140625</c:v>
                </c:pt>
                <c:pt idx="2295">
                  <c:v>-0.23669399999999999</c:v>
                </c:pt>
                <c:pt idx="2296">
                  <c:v>-0.23828099999999999</c:v>
                </c:pt>
                <c:pt idx="2297">
                  <c:v>-0.125</c:v>
                </c:pt>
                <c:pt idx="2298">
                  <c:v>1.79443E-2</c:v>
                </c:pt>
                <c:pt idx="2299">
                  <c:v>-0.128113</c:v>
                </c:pt>
                <c:pt idx="2300">
                  <c:v>-0.37188700000000002</c:v>
                </c:pt>
                <c:pt idx="2301">
                  <c:v>-0.23205600000000001</c:v>
                </c:pt>
                <c:pt idx="2302">
                  <c:v>-0.28356900000000002</c:v>
                </c:pt>
                <c:pt idx="2303">
                  <c:v>-0.352356</c:v>
                </c:pt>
                <c:pt idx="2304">
                  <c:v>-8.7524400000000002E-2</c:v>
                </c:pt>
                <c:pt idx="2305" formatCode="0.00E+00">
                  <c:v>-3.1127899999999998E-3</c:v>
                </c:pt>
                <c:pt idx="2306">
                  <c:v>-0.20471200000000001</c:v>
                </c:pt>
                <c:pt idx="2307">
                  <c:v>-7.5012200000000001E-2</c:v>
                </c:pt>
                <c:pt idx="2308">
                  <c:v>-0.26330599999999998</c:v>
                </c:pt>
                <c:pt idx="2309">
                  <c:v>2.6550299999999999E-2</c:v>
                </c:pt>
                <c:pt idx="2310">
                  <c:v>-0.132019</c:v>
                </c:pt>
                <c:pt idx="2311">
                  <c:v>0.12731899999999999</c:v>
                </c:pt>
                <c:pt idx="2312">
                  <c:v>-8.6731000000000003E-2</c:v>
                </c:pt>
                <c:pt idx="2313">
                  <c:v>0.108582</c:v>
                </c:pt>
                <c:pt idx="2314">
                  <c:v>-0.16095000000000001</c:v>
                </c:pt>
                <c:pt idx="2315">
                  <c:v>-0.25311299999999998</c:v>
                </c:pt>
                <c:pt idx="2316">
                  <c:v>-0.30859399999999998</c:v>
                </c:pt>
                <c:pt idx="2317">
                  <c:v>-0.18127399999999999</c:v>
                </c:pt>
                <c:pt idx="2318">
                  <c:v>-0.101563</c:v>
                </c:pt>
                <c:pt idx="2319">
                  <c:v>-4.9987799999999999E-2</c:v>
                </c:pt>
                <c:pt idx="2320">
                  <c:v>-0.32653799999999999</c:v>
                </c:pt>
                <c:pt idx="2321">
                  <c:v>-0.28283700000000001</c:v>
                </c:pt>
                <c:pt idx="2322">
                  <c:v>-0.19372600000000001</c:v>
                </c:pt>
                <c:pt idx="2323">
                  <c:v>-4.6875E-2</c:v>
                </c:pt>
                <c:pt idx="2324">
                  <c:v>-0.17968799999999999</c:v>
                </c:pt>
                <c:pt idx="2325">
                  <c:v>-0.109375</c:v>
                </c:pt>
                <c:pt idx="2326">
                  <c:v>-6.0913099999999998E-2</c:v>
                </c:pt>
                <c:pt idx="2327">
                  <c:v>-0.125</c:v>
                </c:pt>
                <c:pt idx="2328">
                  <c:v>-0.29138199999999997</c:v>
                </c:pt>
                <c:pt idx="2329">
                  <c:v>9.2163099999999998E-2</c:v>
                </c:pt>
                <c:pt idx="2330">
                  <c:v>-0.17578099999999999</c:v>
                </c:pt>
                <c:pt idx="2331">
                  <c:v>-0.26171899999999998</c:v>
                </c:pt>
                <c:pt idx="2332">
                  <c:v>-0.23669399999999999</c:v>
                </c:pt>
                <c:pt idx="2333">
                  <c:v>-0.174988</c:v>
                </c:pt>
                <c:pt idx="2334">
                  <c:v>-0.182007</c:v>
                </c:pt>
                <c:pt idx="2335">
                  <c:v>-0.107056</c:v>
                </c:pt>
                <c:pt idx="2336">
                  <c:v>-0.26403799999999999</c:v>
                </c:pt>
                <c:pt idx="2337">
                  <c:v>-0.22656299999999999</c:v>
                </c:pt>
                <c:pt idx="2338">
                  <c:v>-0.24609400000000001</c:v>
                </c:pt>
                <c:pt idx="2339">
                  <c:v>-0.244507</c:v>
                </c:pt>
                <c:pt idx="2340">
                  <c:v>-0.24609400000000001</c:v>
                </c:pt>
                <c:pt idx="2341">
                  <c:v>-1.79443E-2</c:v>
                </c:pt>
                <c:pt idx="2342">
                  <c:v>-0.19372600000000001</c:v>
                </c:pt>
                <c:pt idx="2343">
                  <c:v>-0.28747600000000001</c:v>
                </c:pt>
                <c:pt idx="2344">
                  <c:v>-0.28283700000000001</c:v>
                </c:pt>
                <c:pt idx="2345">
                  <c:v>-0.23358200000000001</c:v>
                </c:pt>
                <c:pt idx="2346">
                  <c:v>-0.26251200000000002</c:v>
                </c:pt>
                <c:pt idx="2347">
                  <c:v>-0.135132</c:v>
                </c:pt>
                <c:pt idx="2348">
                  <c:v>-0.25939899999999999</c:v>
                </c:pt>
                <c:pt idx="2349">
                  <c:v>-0.18518100000000001</c:v>
                </c:pt>
                <c:pt idx="2350">
                  <c:v>-0.22497600000000001</c:v>
                </c:pt>
                <c:pt idx="2351">
                  <c:v>-0.19140599999999999</c:v>
                </c:pt>
                <c:pt idx="2352">
                  <c:v>-0.24529999999999999</c:v>
                </c:pt>
                <c:pt idx="2353">
                  <c:v>-0.17968799999999999</c:v>
                </c:pt>
                <c:pt idx="2354">
                  <c:v>-0.100769</c:v>
                </c:pt>
                <c:pt idx="2355">
                  <c:v>-0.35467500000000002</c:v>
                </c:pt>
                <c:pt idx="2356">
                  <c:v>-0.23516799999999999</c:v>
                </c:pt>
                <c:pt idx="2357">
                  <c:v>-0.25622600000000001</c:v>
                </c:pt>
                <c:pt idx="2358">
                  <c:v>-0.28356900000000002</c:v>
                </c:pt>
                <c:pt idx="2359">
                  <c:v>-5.1574700000000001E-2</c:v>
                </c:pt>
                <c:pt idx="2360">
                  <c:v>-5.3100599999999998E-2</c:v>
                </c:pt>
                <c:pt idx="2361">
                  <c:v>-0.27343800000000001</c:v>
                </c:pt>
                <c:pt idx="2362">
                  <c:v>-0.190613</c:v>
                </c:pt>
                <c:pt idx="2363">
                  <c:v>-0.244507</c:v>
                </c:pt>
                <c:pt idx="2364">
                  <c:v>-0.32421899999999998</c:v>
                </c:pt>
                <c:pt idx="2365">
                  <c:v>-0.25311299999999998</c:v>
                </c:pt>
                <c:pt idx="2366">
                  <c:v>-0.28356900000000002</c:v>
                </c:pt>
                <c:pt idx="2367">
                  <c:v>-0.22967499999999999</c:v>
                </c:pt>
                <c:pt idx="2368">
                  <c:v>-6.0913099999999998E-2</c:v>
                </c:pt>
                <c:pt idx="2369">
                  <c:v>-0.12341299999999999</c:v>
                </c:pt>
                <c:pt idx="2370">
                  <c:v>-0.27655000000000002</c:v>
                </c:pt>
                <c:pt idx="2371">
                  <c:v>-5.7006800000000003E-2</c:v>
                </c:pt>
                <c:pt idx="2372">
                  <c:v>4.9194300000000003E-2</c:v>
                </c:pt>
                <c:pt idx="2373">
                  <c:v>-0.22967499999999999</c:v>
                </c:pt>
                <c:pt idx="2374">
                  <c:v>-6.3293500000000003E-2</c:v>
                </c:pt>
                <c:pt idx="2375">
                  <c:v>-0.20233200000000001</c:v>
                </c:pt>
                <c:pt idx="2376">
                  <c:v>-0.20080600000000001</c:v>
                </c:pt>
                <c:pt idx="2377">
                  <c:v>-0.30310100000000001</c:v>
                </c:pt>
                <c:pt idx="2378">
                  <c:v>-0.28674300000000003</c:v>
                </c:pt>
                <c:pt idx="2379">
                  <c:v>-0.44921899999999998</c:v>
                </c:pt>
                <c:pt idx="2380">
                  <c:v>-0.114868</c:v>
                </c:pt>
                <c:pt idx="2381">
                  <c:v>-5.0781300000000001E-2</c:v>
                </c:pt>
                <c:pt idx="2382">
                  <c:v>-9.4543500000000003E-2</c:v>
                </c:pt>
                <c:pt idx="2383">
                  <c:v>-0.24841299999999999</c:v>
                </c:pt>
                <c:pt idx="2384">
                  <c:v>-0.13983200000000001</c:v>
                </c:pt>
                <c:pt idx="2385">
                  <c:v>-0.18670700000000001</c:v>
                </c:pt>
                <c:pt idx="2386">
                  <c:v>-0.29766799999999999</c:v>
                </c:pt>
                <c:pt idx="2387">
                  <c:v>-0.124207</c:v>
                </c:pt>
                <c:pt idx="2388">
                  <c:v>-0.25158700000000001</c:v>
                </c:pt>
                <c:pt idx="2389">
                  <c:v>-0.28125</c:v>
                </c:pt>
                <c:pt idx="2390">
                  <c:v>3.7475599999999998E-2</c:v>
                </c:pt>
                <c:pt idx="2391">
                  <c:v>-4.3762200000000001E-2</c:v>
                </c:pt>
                <c:pt idx="2392">
                  <c:v>-6.25E-2</c:v>
                </c:pt>
                <c:pt idx="2393">
                  <c:v>-0.18908700000000001</c:v>
                </c:pt>
                <c:pt idx="2394">
                  <c:v>-0.13592499999999999</c:v>
                </c:pt>
                <c:pt idx="2395">
                  <c:v>-0.163269</c:v>
                </c:pt>
                <c:pt idx="2396">
                  <c:v>-0.288269</c:v>
                </c:pt>
                <c:pt idx="2397">
                  <c:v>-0.16406299999999999</c:v>
                </c:pt>
                <c:pt idx="2398">
                  <c:v>-0.34606900000000002</c:v>
                </c:pt>
                <c:pt idx="2399">
                  <c:v>-0.20153799999999999</c:v>
                </c:pt>
                <c:pt idx="2400">
                  <c:v>-0.258606</c:v>
                </c:pt>
                <c:pt idx="2401">
                  <c:v>-0.225769</c:v>
                </c:pt>
                <c:pt idx="2402">
                  <c:v>-0.32031300000000001</c:v>
                </c:pt>
                <c:pt idx="2403">
                  <c:v>-0.39685100000000001</c:v>
                </c:pt>
                <c:pt idx="2404">
                  <c:v>-0.14843799999999999</c:v>
                </c:pt>
                <c:pt idx="2405">
                  <c:v>-0.16095000000000001</c:v>
                </c:pt>
                <c:pt idx="2406">
                  <c:v>-0.41876200000000002</c:v>
                </c:pt>
                <c:pt idx="2407">
                  <c:v>-0.3125</c:v>
                </c:pt>
                <c:pt idx="2408">
                  <c:v>-0.231262</c:v>
                </c:pt>
                <c:pt idx="2409">
                  <c:v>-0.42498799999999998</c:v>
                </c:pt>
                <c:pt idx="2410">
                  <c:v>-9.6069299999999996E-2</c:v>
                </c:pt>
                <c:pt idx="2411">
                  <c:v>-0.124207</c:v>
                </c:pt>
                <c:pt idx="2412">
                  <c:v>-9.4543500000000003E-2</c:v>
                </c:pt>
                <c:pt idx="2413">
                  <c:v>-9.9975599999999998E-2</c:v>
                </c:pt>
                <c:pt idx="2414">
                  <c:v>-0.22345000000000001</c:v>
                </c:pt>
                <c:pt idx="2415">
                  <c:v>-0.40783700000000001</c:v>
                </c:pt>
                <c:pt idx="2416">
                  <c:v>-0.27893099999999998</c:v>
                </c:pt>
                <c:pt idx="2417">
                  <c:v>-0.190613</c:v>
                </c:pt>
                <c:pt idx="2418">
                  <c:v>-7.8125E-2</c:v>
                </c:pt>
                <c:pt idx="2419">
                  <c:v>-0.19140599999999999</c:v>
                </c:pt>
                <c:pt idx="2420">
                  <c:v>-0.27111800000000003</c:v>
                </c:pt>
                <c:pt idx="2421">
                  <c:v>-0.34063700000000002</c:v>
                </c:pt>
                <c:pt idx="2422">
                  <c:v>-0.41247600000000001</c:v>
                </c:pt>
                <c:pt idx="2423">
                  <c:v>-0.149231</c:v>
                </c:pt>
                <c:pt idx="2424">
                  <c:v>-4.1381800000000003E-2</c:v>
                </c:pt>
                <c:pt idx="2425">
                  <c:v>-0.18908700000000001</c:v>
                </c:pt>
                <c:pt idx="2426">
                  <c:v>-0.146118</c:v>
                </c:pt>
                <c:pt idx="2427">
                  <c:v>-0.274231</c:v>
                </c:pt>
                <c:pt idx="2428">
                  <c:v>-0.258606</c:v>
                </c:pt>
                <c:pt idx="2429">
                  <c:v>-8.9843800000000001E-2</c:v>
                </c:pt>
                <c:pt idx="2430" formatCode="0.00E+00">
                  <c:v>-2.31934E-3</c:v>
                </c:pt>
                <c:pt idx="2431">
                  <c:v>-0.29296899999999998</c:v>
                </c:pt>
                <c:pt idx="2432">
                  <c:v>-0.27032499999999998</c:v>
                </c:pt>
                <c:pt idx="2433">
                  <c:v>-0.321106</c:v>
                </c:pt>
                <c:pt idx="2434">
                  <c:v>-0.265625</c:v>
                </c:pt>
                <c:pt idx="2435">
                  <c:v>-0.15783700000000001</c:v>
                </c:pt>
                <c:pt idx="2436">
                  <c:v>-0.100769</c:v>
                </c:pt>
                <c:pt idx="2437">
                  <c:v>-0.26721200000000001</c:v>
                </c:pt>
                <c:pt idx="2438">
                  <c:v>-0.21875</c:v>
                </c:pt>
                <c:pt idx="2439">
                  <c:v>-7.3425299999999999E-2</c:v>
                </c:pt>
                <c:pt idx="2440">
                  <c:v>-9.0637200000000001E-2</c:v>
                </c:pt>
                <c:pt idx="2441">
                  <c:v>-0.50549299999999997</c:v>
                </c:pt>
                <c:pt idx="2442">
                  <c:v>-0.17346200000000001</c:v>
                </c:pt>
                <c:pt idx="2443">
                  <c:v>-0.20391799999999999</c:v>
                </c:pt>
                <c:pt idx="2444">
                  <c:v>-0.36560100000000001</c:v>
                </c:pt>
                <c:pt idx="2445">
                  <c:v>-0.111694</c:v>
                </c:pt>
                <c:pt idx="2446">
                  <c:v>0.153137</c:v>
                </c:pt>
                <c:pt idx="2447">
                  <c:v>0.125</c:v>
                </c:pt>
                <c:pt idx="2448">
                  <c:v>-0.20153799999999999</c:v>
                </c:pt>
                <c:pt idx="2449">
                  <c:v>-0.25311299999999998</c:v>
                </c:pt>
                <c:pt idx="2450">
                  <c:v>-0.41955599999999998</c:v>
                </c:pt>
                <c:pt idx="2451">
                  <c:v>-9.6069299999999996E-2</c:v>
                </c:pt>
                <c:pt idx="2452">
                  <c:v>-0.1203</c:v>
                </c:pt>
                <c:pt idx="2453">
                  <c:v>9.8449700000000001E-2</c:v>
                </c:pt>
                <c:pt idx="2454">
                  <c:v>0</c:v>
                </c:pt>
                <c:pt idx="2455">
                  <c:v>-0.241394</c:v>
                </c:pt>
                <c:pt idx="2456">
                  <c:v>-0.25</c:v>
                </c:pt>
                <c:pt idx="2457">
                  <c:v>-0.32501200000000002</c:v>
                </c:pt>
                <c:pt idx="2458">
                  <c:v>-0.106262</c:v>
                </c:pt>
                <c:pt idx="2459">
                  <c:v>-0.234375</c:v>
                </c:pt>
                <c:pt idx="2460">
                  <c:v>-0.111694</c:v>
                </c:pt>
                <c:pt idx="2461">
                  <c:v>3.3569300000000003E-2</c:v>
                </c:pt>
                <c:pt idx="2462">
                  <c:v>-0.14685100000000001</c:v>
                </c:pt>
                <c:pt idx="2463">
                  <c:v>-0.194519</c:v>
                </c:pt>
                <c:pt idx="2464">
                  <c:v>-0.112488</c:v>
                </c:pt>
                <c:pt idx="2465">
                  <c:v>-0.25390600000000002</c:v>
                </c:pt>
                <c:pt idx="2466">
                  <c:v>-0.265625</c:v>
                </c:pt>
                <c:pt idx="2467">
                  <c:v>-6.0913099999999998E-2</c:v>
                </c:pt>
                <c:pt idx="2468">
                  <c:v>-0.221863</c:v>
                </c:pt>
                <c:pt idx="2469">
                  <c:v>-8.9843800000000001E-2</c:v>
                </c:pt>
                <c:pt idx="2470">
                  <c:v>-0.27655000000000002</c:v>
                </c:pt>
                <c:pt idx="2471">
                  <c:v>-0.116394</c:v>
                </c:pt>
                <c:pt idx="2472">
                  <c:v>3.8268999999999997E-2</c:v>
                </c:pt>
                <c:pt idx="2473">
                  <c:v>-3.4362799999999999E-2</c:v>
                </c:pt>
                <c:pt idx="2474">
                  <c:v>-0.18591299999999999</c:v>
                </c:pt>
                <c:pt idx="2475">
                  <c:v>-0.16796900000000001</c:v>
                </c:pt>
                <c:pt idx="2476">
                  <c:v>-0.26483200000000001</c:v>
                </c:pt>
                <c:pt idx="2477">
                  <c:v>-0.171875</c:v>
                </c:pt>
                <c:pt idx="2478" formatCode="0.00E+00">
                  <c:v>-7.0190399999999998E-3</c:v>
                </c:pt>
                <c:pt idx="2479">
                  <c:v>-0.17266799999999999</c:v>
                </c:pt>
                <c:pt idx="2480">
                  <c:v>8.1237799999999999E-2</c:v>
                </c:pt>
                <c:pt idx="2481">
                  <c:v>-5.5481000000000003E-2</c:v>
                </c:pt>
                <c:pt idx="2482">
                  <c:v>-0.180481</c:v>
                </c:pt>
                <c:pt idx="2483">
                  <c:v>-0.24218799999999999</c:v>
                </c:pt>
                <c:pt idx="2484">
                  <c:v>-0.34143099999999998</c:v>
                </c:pt>
                <c:pt idx="2485">
                  <c:v>-0.34533700000000001</c:v>
                </c:pt>
                <c:pt idx="2486">
                  <c:v>-0.1875</c:v>
                </c:pt>
                <c:pt idx="2487">
                  <c:v>-0.25</c:v>
                </c:pt>
                <c:pt idx="2488">
                  <c:v>-0.182007</c:v>
                </c:pt>
                <c:pt idx="2489">
                  <c:v>-0.125</c:v>
                </c:pt>
                <c:pt idx="2490" formatCode="0.00E+00">
                  <c:v>9.3994100000000004E-3</c:v>
                </c:pt>
                <c:pt idx="2491">
                  <c:v>-0.26641799999999999</c:v>
                </c:pt>
                <c:pt idx="2492">
                  <c:v>-0.20544399999999999</c:v>
                </c:pt>
                <c:pt idx="2493">
                  <c:v>-0.153137</c:v>
                </c:pt>
                <c:pt idx="2494">
                  <c:v>-0.25311299999999998</c:v>
                </c:pt>
                <c:pt idx="2495">
                  <c:v>-9.2163099999999998E-2</c:v>
                </c:pt>
                <c:pt idx="2496">
                  <c:v>-0.33203100000000002</c:v>
                </c:pt>
                <c:pt idx="2497">
                  <c:v>-0.16247600000000001</c:v>
                </c:pt>
                <c:pt idx="2498">
                  <c:v>-0.27111800000000003</c:v>
                </c:pt>
                <c:pt idx="2499">
                  <c:v>-0.34686299999999998</c:v>
                </c:pt>
                <c:pt idx="2500">
                  <c:v>-0.41638199999999997</c:v>
                </c:pt>
                <c:pt idx="2501">
                  <c:v>-0.27575699999999997</c:v>
                </c:pt>
                <c:pt idx="2502">
                  <c:v>-0.15393100000000001</c:v>
                </c:pt>
                <c:pt idx="2503">
                  <c:v>-0.196106</c:v>
                </c:pt>
                <c:pt idx="2504">
                  <c:v>-2.57568E-2</c:v>
                </c:pt>
                <c:pt idx="2505">
                  <c:v>-5.6274400000000002E-2</c:v>
                </c:pt>
                <c:pt idx="2506">
                  <c:v>-0.22814899999999999</c:v>
                </c:pt>
                <c:pt idx="2507">
                  <c:v>-2.5024399999999999E-2</c:v>
                </c:pt>
                <c:pt idx="2508">
                  <c:v>-0.1875</c:v>
                </c:pt>
                <c:pt idx="2509">
                  <c:v>-0.14294399999999999</c:v>
                </c:pt>
                <c:pt idx="2510">
                  <c:v>-0.10778799999999999</c:v>
                </c:pt>
                <c:pt idx="2511">
                  <c:v>-0.19531299999999999</c:v>
                </c:pt>
                <c:pt idx="2512">
                  <c:v>-0.133606</c:v>
                </c:pt>
                <c:pt idx="2513">
                  <c:v>-5.46875E-2</c:v>
                </c:pt>
                <c:pt idx="2514">
                  <c:v>-0.17266799999999999</c:v>
                </c:pt>
                <c:pt idx="2515">
                  <c:v>-4.3762200000000001E-2</c:v>
                </c:pt>
                <c:pt idx="2516">
                  <c:v>-0.258606</c:v>
                </c:pt>
                <c:pt idx="2517">
                  <c:v>-5.3893999999999997E-2</c:v>
                </c:pt>
                <c:pt idx="2518">
                  <c:v>-0.246887</c:v>
                </c:pt>
                <c:pt idx="2519">
                  <c:v>-0.17346200000000001</c:v>
                </c:pt>
                <c:pt idx="2520">
                  <c:v>-9.6069299999999996E-2</c:v>
                </c:pt>
                <c:pt idx="2521">
                  <c:v>-0.33123799999999998</c:v>
                </c:pt>
                <c:pt idx="2522">
                  <c:v>-9.7656300000000001E-2</c:v>
                </c:pt>
                <c:pt idx="2523">
                  <c:v>-0.16247600000000001</c:v>
                </c:pt>
                <c:pt idx="2524" formatCode="0.00E+00">
                  <c:v>-7.9345700000000002E-4</c:v>
                </c:pt>
                <c:pt idx="2525">
                  <c:v>-0.133606</c:v>
                </c:pt>
                <c:pt idx="2526">
                  <c:v>-0.14141799999999999</c:v>
                </c:pt>
                <c:pt idx="2527">
                  <c:v>-0.27502399999999999</c:v>
                </c:pt>
                <c:pt idx="2528">
                  <c:v>-0.17968799999999999</c:v>
                </c:pt>
                <c:pt idx="2529">
                  <c:v>6.7993200000000004E-2</c:v>
                </c:pt>
                <c:pt idx="2530">
                  <c:v>-0.196106</c:v>
                </c:pt>
                <c:pt idx="2531">
                  <c:v>-6.9518999999999997E-2</c:v>
                </c:pt>
                <c:pt idx="2532">
                  <c:v>-0.114075</c:v>
                </c:pt>
                <c:pt idx="2533" formatCode="0.00E+00">
                  <c:v>-6.2255899999999996E-3</c:v>
                </c:pt>
                <c:pt idx="2534">
                  <c:v>-0.335144</c:v>
                </c:pt>
                <c:pt idx="2535">
                  <c:v>-5.46875E-2</c:v>
                </c:pt>
                <c:pt idx="2536">
                  <c:v>-0.246887</c:v>
                </c:pt>
                <c:pt idx="2537">
                  <c:v>-0.34765600000000002</c:v>
                </c:pt>
                <c:pt idx="2538">
                  <c:v>-0.143738</c:v>
                </c:pt>
                <c:pt idx="2539">
                  <c:v>-0.397644</c:v>
                </c:pt>
                <c:pt idx="2540">
                  <c:v>-3.5949700000000001E-2</c:v>
                </c:pt>
                <c:pt idx="2541">
                  <c:v>-4.8461900000000002E-2</c:v>
                </c:pt>
                <c:pt idx="2542">
                  <c:v>-0.108582</c:v>
                </c:pt>
                <c:pt idx="2543">
                  <c:v>-2.0324700000000001E-2</c:v>
                </c:pt>
                <c:pt idx="2544">
                  <c:v>-0.100769</c:v>
                </c:pt>
                <c:pt idx="2545">
                  <c:v>-0.19140599999999999</c:v>
                </c:pt>
                <c:pt idx="2546">
                  <c:v>-0.23205600000000001</c:v>
                </c:pt>
                <c:pt idx="2547">
                  <c:v>-0.13830600000000001</c:v>
                </c:pt>
                <c:pt idx="2548">
                  <c:v>9.2956499999999997E-2</c:v>
                </c:pt>
                <c:pt idx="2549">
                  <c:v>-0.16717499999999999</c:v>
                </c:pt>
                <c:pt idx="2550">
                  <c:v>-0.20935100000000001</c:v>
                </c:pt>
                <c:pt idx="2551">
                  <c:v>-0.26013199999999997</c:v>
                </c:pt>
                <c:pt idx="2552">
                  <c:v>-0.19220000000000001</c:v>
                </c:pt>
                <c:pt idx="2553">
                  <c:v>-0.18359400000000001</c:v>
                </c:pt>
                <c:pt idx="2554">
                  <c:v>-0.17266799999999999</c:v>
                </c:pt>
                <c:pt idx="2555">
                  <c:v>-0.18359400000000001</c:v>
                </c:pt>
                <c:pt idx="2556">
                  <c:v>7.6538099999999998E-2</c:v>
                </c:pt>
                <c:pt idx="2557">
                  <c:v>-0.15625</c:v>
                </c:pt>
                <c:pt idx="2558">
                  <c:v>-0.257019</c:v>
                </c:pt>
                <c:pt idx="2559">
                  <c:v>-0.161743</c:v>
                </c:pt>
                <c:pt idx="2560">
                  <c:v>-0.16564899999999999</c:v>
                </c:pt>
                <c:pt idx="2561">
                  <c:v>-0.34375</c:v>
                </c:pt>
                <c:pt idx="2562">
                  <c:v>-0.26641799999999999</c:v>
                </c:pt>
                <c:pt idx="2563">
                  <c:v>-0.13281299999999999</c:v>
                </c:pt>
                <c:pt idx="2564">
                  <c:v>-0.146118</c:v>
                </c:pt>
                <c:pt idx="2565">
                  <c:v>-0.29455599999999998</c:v>
                </c:pt>
                <c:pt idx="2566">
                  <c:v>-0.296875</c:v>
                </c:pt>
                <c:pt idx="2567">
                  <c:v>-0.200012</c:v>
                </c:pt>
                <c:pt idx="2568">
                  <c:v>-0.303894</c:v>
                </c:pt>
                <c:pt idx="2569">
                  <c:v>-3.90625E-2</c:v>
                </c:pt>
                <c:pt idx="2570">
                  <c:v>-3.5949700000000001E-2</c:v>
                </c:pt>
                <c:pt idx="2571">
                  <c:v>8.59375E-2</c:v>
                </c:pt>
                <c:pt idx="2572">
                  <c:v>-0.182007</c:v>
                </c:pt>
                <c:pt idx="2573">
                  <c:v>-7.4218800000000001E-2</c:v>
                </c:pt>
                <c:pt idx="2574">
                  <c:v>-8.9843800000000001E-2</c:v>
                </c:pt>
                <c:pt idx="2575">
                  <c:v>5.2368199999999997E-2</c:v>
                </c:pt>
                <c:pt idx="2576">
                  <c:v>-0.13983200000000001</c:v>
                </c:pt>
                <c:pt idx="2577">
                  <c:v>-0.15625</c:v>
                </c:pt>
                <c:pt idx="2578">
                  <c:v>-9.9975599999999998E-2</c:v>
                </c:pt>
                <c:pt idx="2579">
                  <c:v>1.01318E-2</c:v>
                </c:pt>
                <c:pt idx="2580">
                  <c:v>-0.37658700000000001</c:v>
                </c:pt>
                <c:pt idx="2581">
                  <c:v>-0.17266799999999999</c:v>
                </c:pt>
                <c:pt idx="2582" formatCode="0.00E+00">
                  <c:v>2.31934E-3</c:v>
                </c:pt>
                <c:pt idx="2583">
                  <c:v>-3.9856000000000003E-2</c:v>
                </c:pt>
                <c:pt idx="2584">
                  <c:v>-0.13671900000000001</c:v>
                </c:pt>
                <c:pt idx="2585">
                  <c:v>-0.40783700000000001</c:v>
                </c:pt>
                <c:pt idx="2586">
                  <c:v>-0.25231900000000002</c:v>
                </c:pt>
                <c:pt idx="2587">
                  <c:v>-2.2644000000000001E-2</c:v>
                </c:pt>
                <c:pt idx="2588">
                  <c:v>-0.200012</c:v>
                </c:pt>
                <c:pt idx="2589">
                  <c:v>1.2512199999999999E-2</c:v>
                </c:pt>
                <c:pt idx="2590">
                  <c:v>-0.28283700000000001</c:v>
                </c:pt>
                <c:pt idx="2591">
                  <c:v>-0.194519</c:v>
                </c:pt>
                <c:pt idx="2592">
                  <c:v>-0.42810100000000001</c:v>
                </c:pt>
                <c:pt idx="2593">
                  <c:v>-0.23828099999999999</c:v>
                </c:pt>
                <c:pt idx="2594">
                  <c:v>-0.27575699999999997</c:v>
                </c:pt>
                <c:pt idx="2595">
                  <c:v>-0.23358200000000001</c:v>
                </c:pt>
                <c:pt idx="2596">
                  <c:v>-0.51483199999999996</c:v>
                </c:pt>
                <c:pt idx="2597">
                  <c:v>-0.194519</c:v>
                </c:pt>
                <c:pt idx="2598">
                  <c:v>-8.2031300000000001E-2</c:v>
                </c:pt>
                <c:pt idx="2599">
                  <c:v>-8.2824700000000001E-2</c:v>
                </c:pt>
                <c:pt idx="2600">
                  <c:v>-0.3125</c:v>
                </c:pt>
                <c:pt idx="2601">
                  <c:v>-0.23205600000000001</c:v>
                </c:pt>
                <c:pt idx="2602">
                  <c:v>-0.16095000000000001</c:v>
                </c:pt>
                <c:pt idx="2603">
                  <c:v>4.1381800000000003E-2</c:v>
                </c:pt>
                <c:pt idx="2604">
                  <c:v>-0.132019</c:v>
                </c:pt>
                <c:pt idx="2605">
                  <c:v>-0.40545700000000001</c:v>
                </c:pt>
                <c:pt idx="2606">
                  <c:v>-6.8725599999999998E-2</c:v>
                </c:pt>
                <c:pt idx="2607">
                  <c:v>-3.3569300000000003E-2</c:v>
                </c:pt>
                <c:pt idx="2608">
                  <c:v>-7.7331499999999997E-2</c:v>
                </c:pt>
                <c:pt idx="2609">
                  <c:v>-0.103882</c:v>
                </c:pt>
                <c:pt idx="2610">
                  <c:v>-0.39373799999999998</c:v>
                </c:pt>
                <c:pt idx="2611">
                  <c:v>-0.221863</c:v>
                </c:pt>
                <c:pt idx="2612">
                  <c:v>-0.20153799999999999</c:v>
                </c:pt>
                <c:pt idx="2613" formatCode="0.00E+00">
                  <c:v>-5.4931600000000004E-3</c:v>
                </c:pt>
                <c:pt idx="2614">
                  <c:v>-0.23358200000000001</c:v>
                </c:pt>
                <c:pt idx="2615">
                  <c:v>-0.20782500000000001</c:v>
                </c:pt>
                <c:pt idx="2616">
                  <c:v>-0.21484400000000001</c:v>
                </c:pt>
                <c:pt idx="2617">
                  <c:v>-4.7668500000000003E-2</c:v>
                </c:pt>
                <c:pt idx="2618">
                  <c:v>-0.114075</c:v>
                </c:pt>
                <c:pt idx="2619">
                  <c:v>-0.224243</c:v>
                </c:pt>
                <c:pt idx="2620">
                  <c:v>-0.117981</c:v>
                </c:pt>
                <c:pt idx="2621">
                  <c:v>-0.22345000000000001</c:v>
                </c:pt>
                <c:pt idx="2622">
                  <c:v>-0.128113</c:v>
                </c:pt>
                <c:pt idx="2623">
                  <c:v>-0.30468800000000001</c:v>
                </c:pt>
                <c:pt idx="2624">
                  <c:v>-0.30157499999999998</c:v>
                </c:pt>
                <c:pt idx="2625">
                  <c:v>-0.28125</c:v>
                </c:pt>
                <c:pt idx="2626">
                  <c:v>-9.1430700000000004E-2</c:v>
                </c:pt>
                <c:pt idx="2627">
                  <c:v>-0.12890599999999999</c:v>
                </c:pt>
                <c:pt idx="2628">
                  <c:v>1.17188E-2</c:v>
                </c:pt>
                <c:pt idx="2629">
                  <c:v>-0.28906300000000001</c:v>
                </c:pt>
                <c:pt idx="2630">
                  <c:v>-3.0456500000000001E-2</c:v>
                </c:pt>
                <c:pt idx="2631">
                  <c:v>-2.6550299999999999E-2</c:v>
                </c:pt>
                <c:pt idx="2632">
                  <c:v>-0.28674300000000003</c:v>
                </c:pt>
                <c:pt idx="2633">
                  <c:v>-0.23828099999999999</c:v>
                </c:pt>
                <c:pt idx="2634">
                  <c:v>-6.4819299999999996E-2</c:v>
                </c:pt>
                <c:pt idx="2635">
                  <c:v>-0.15154999999999999</c:v>
                </c:pt>
                <c:pt idx="2636">
                  <c:v>0.108582</c:v>
                </c:pt>
                <c:pt idx="2637">
                  <c:v>-0.101563</c:v>
                </c:pt>
                <c:pt idx="2638">
                  <c:v>-0.25158700000000001</c:v>
                </c:pt>
                <c:pt idx="2639">
                  <c:v>-8.9843800000000001E-2</c:v>
                </c:pt>
                <c:pt idx="2640">
                  <c:v>-0.101563</c:v>
                </c:pt>
                <c:pt idx="2641">
                  <c:v>-0.26721200000000001</c:v>
                </c:pt>
                <c:pt idx="2642">
                  <c:v>-0.103149</c:v>
                </c:pt>
                <c:pt idx="2643">
                  <c:v>-0.133606</c:v>
                </c:pt>
                <c:pt idx="2644">
                  <c:v>-0.26171899999999998</c:v>
                </c:pt>
                <c:pt idx="2645">
                  <c:v>-0.31329299999999999</c:v>
                </c:pt>
                <c:pt idx="2646">
                  <c:v>-4.8461900000000002E-2</c:v>
                </c:pt>
                <c:pt idx="2647">
                  <c:v>-0.20935100000000001</c:v>
                </c:pt>
                <c:pt idx="2648">
                  <c:v>-0.14843799999999999</c:v>
                </c:pt>
                <c:pt idx="2649">
                  <c:v>-0.11096200000000001</c:v>
                </c:pt>
                <c:pt idx="2650">
                  <c:v>-0.29376200000000002</c:v>
                </c:pt>
                <c:pt idx="2651">
                  <c:v>-0.33905000000000002</c:v>
                </c:pt>
                <c:pt idx="2652">
                  <c:v>-0.26013199999999997</c:v>
                </c:pt>
                <c:pt idx="2653">
                  <c:v>-0.29766799999999999</c:v>
                </c:pt>
                <c:pt idx="2654">
                  <c:v>-0.146118</c:v>
                </c:pt>
                <c:pt idx="2655">
                  <c:v>-7.2631799999999996E-2</c:v>
                </c:pt>
                <c:pt idx="2656">
                  <c:v>-0.16095000000000001</c:v>
                </c:pt>
                <c:pt idx="2657">
                  <c:v>-7.4218800000000001E-2</c:v>
                </c:pt>
                <c:pt idx="2658">
                  <c:v>-9.9975599999999998E-2</c:v>
                </c:pt>
                <c:pt idx="2659" formatCode="0.00E+00">
                  <c:v>7.9345700000000002E-4</c:v>
                </c:pt>
                <c:pt idx="2660">
                  <c:v>-3.9856000000000003E-2</c:v>
                </c:pt>
                <c:pt idx="2661">
                  <c:v>-0.23278799999999999</c:v>
                </c:pt>
                <c:pt idx="2662">
                  <c:v>3.90625E-2</c:v>
                </c:pt>
                <c:pt idx="2663">
                  <c:v>-0.14532500000000001</c:v>
                </c:pt>
                <c:pt idx="2664">
                  <c:v>0.164856</c:v>
                </c:pt>
                <c:pt idx="2665">
                  <c:v>-5.2368199999999997E-2</c:v>
                </c:pt>
                <c:pt idx="2666">
                  <c:v>-0.132019</c:v>
                </c:pt>
                <c:pt idx="2667">
                  <c:v>-0.17578099999999999</c:v>
                </c:pt>
                <c:pt idx="2668">
                  <c:v>-0.11096200000000001</c:v>
                </c:pt>
                <c:pt idx="2669">
                  <c:v>-0.13983200000000001</c:v>
                </c:pt>
                <c:pt idx="2670">
                  <c:v>5.1574700000000001E-2</c:v>
                </c:pt>
                <c:pt idx="2671">
                  <c:v>-6.0913099999999998E-2</c:v>
                </c:pt>
                <c:pt idx="2672">
                  <c:v>-2.11182E-2</c:v>
                </c:pt>
                <c:pt idx="2673">
                  <c:v>-9.4543500000000003E-2</c:v>
                </c:pt>
                <c:pt idx="2674">
                  <c:v>-0.31481900000000002</c:v>
                </c:pt>
                <c:pt idx="2675">
                  <c:v>-0.321106</c:v>
                </c:pt>
                <c:pt idx="2676">
                  <c:v>-0.203125</c:v>
                </c:pt>
                <c:pt idx="2677">
                  <c:v>-0.27185100000000001</c:v>
                </c:pt>
                <c:pt idx="2678">
                  <c:v>-0.227356</c:v>
                </c:pt>
                <c:pt idx="2679">
                  <c:v>-0.22967499999999999</c:v>
                </c:pt>
                <c:pt idx="2680">
                  <c:v>3.90625E-2</c:v>
                </c:pt>
                <c:pt idx="2681">
                  <c:v>-0.16564899999999999</c:v>
                </c:pt>
                <c:pt idx="2682">
                  <c:v>-0.10778799999999999</c:v>
                </c:pt>
                <c:pt idx="2683">
                  <c:v>7.1899400000000002E-2</c:v>
                </c:pt>
                <c:pt idx="2684">
                  <c:v>-1.79443E-2</c:v>
                </c:pt>
                <c:pt idx="2685">
                  <c:v>-0.50622599999999995</c:v>
                </c:pt>
                <c:pt idx="2686">
                  <c:v>-0.19842499999999999</c:v>
                </c:pt>
                <c:pt idx="2687">
                  <c:v>-0.18591299999999999</c:v>
                </c:pt>
                <c:pt idx="2688">
                  <c:v>-0.12890599999999999</c:v>
                </c:pt>
                <c:pt idx="2689">
                  <c:v>-0.13281299999999999</c:v>
                </c:pt>
                <c:pt idx="2690" formatCode="0.00E+00">
                  <c:v>6.2255899999999996E-3</c:v>
                </c:pt>
                <c:pt idx="2691" formatCode="0.00E+00">
                  <c:v>7.8125E-3</c:v>
                </c:pt>
                <c:pt idx="2692">
                  <c:v>0.106262</c:v>
                </c:pt>
                <c:pt idx="2693">
                  <c:v>-0.137512</c:v>
                </c:pt>
                <c:pt idx="2694">
                  <c:v>-8.9050299999999999E-2</c:v>
                </c:pt>
                <c:pt idx="2695">
                  <c:v>-0.47424300000000003</c:v>
                </c:pt>
                <c:pt idx="2696">
                  <c:v>-0.171875</c:v>
                </c:pt>
                <c:pt idx="2697">
                  <c:v>-8.7524400000000002E-2</c:v>
                </c:pt>
                <c:pt idx="2698">
                  <c:v>0.19140599999999999</c:v>
                </c:pt>
                <c:pt idx="2699">
                  <c:v>-0.18908700000000001</c:v>
                </c:pt>
                <c:pt idx="2700">
                  <c:v>-0.14221200000000001</c:v>
                </c:pt>
                <c:pt idx="2701" formatCode="0.00E+00">
                  <c:v>-7.8125E-3</c:v>
                </c:pt>
                <c:pt idx="2702">
                  <c:v>6.4086900000000002E-2</c:v>
                </c:pt>
                <c:pt idx="2703">
                  <c:v>-5.2368199999999997E-2</c:v>
                </c:pt>
                <c:pt idx="2704">
                  <c:v>-0.125</c:v>
                </c:pt>
                <c:pt idx="2705">
                  <c:v>-0.15154999999999999</c:v>
                </c:pt>
                <c:pt idx="2706">
                  <c:v>-8.0444299999999996E-2</c:v>
                </c:pt>
                <c:pt idx="2707">
                  <c:v>5.3893999999999997E-2</c:v>
                </c:pt>
                <c:pt idx="2708">
                  <c:v>-0.15783700000000001</c:v>
                </c:pt>
                <c:pt idx="2709">
                  <c:v>-0.16796900000000001</c:v>
                </c:pt>
                <c:pt idx="2710">
                  <c:v>-5.5481000000000003E-2</c:v>
                </c:pt>
                <c:pt idx="2711">
                  <c:v>-0.210144</c:v>
                </c:pt>
                <c:pt idx="2712">
                  <c:v>-0.288269</c:v>
                </c:pt>
                <c:pt idx="2713">
                  <c:v>-6.4086900000000002E-2</c:v>
                </c:pt>
                <c:pt idx="2714">
                  <c:v>-0.18359400000000001</c:v>
                </c:pt>
                <c:pt idx="2715">
                  <c:v>-0.146118</c:v>
                </c:pt>
                <c:pt idx="2716">
                  <c:v>-4.5288099999999998E-2</c:v>
                </c:pt>
                <c:pt idx="2717">
                  <c:v>-0.350769</c:v>
                </c:pt>
                <c:pt idx="2718">
                  <c:v>-0.28594999999999998</c:v>
                </c:pt>
                <c:pt idx="2719">
                  <c:v>-0.12731899999999999</c:v>
                </c:pt>
                <c:pt idx="2720">
                  <c:v>-0.180481</c:v>
                </c:pt>
                <c:pt idx="2721">
                  <c:v>-7.7331499999999997E-2</c:v>
                </c:pt>
                <c:pt idx="2722">
                  <c:v>-4.1381800000000003E-2</c:v>
                </c:pt>
                <c:pt idx="2723" formatCode="0.00E+00">
                  <c:v>-7.8125E-3</c:v>
                </c:pt>
                <c:pt idx="2724" formatCode="0.00E+00">
                  <c:v>3.90625E-3</c:v>
                </c:pt>
                <c:pt idx="2725">
                  <c:v>5.6274400000000002E-2</c:v>
                </c:pt>
                <c:pt idx="2726">
                  <c:v>-0.15234400000000001</c:v>
                </c:pt>
                <c:pt idx="2727">
                  <c:v>-0.224243</c:v>
                </c:pt>
                <c:pt idx="2728">
                  <c:v>-0.168762</c:v>
                </c:pt>
                <c:pt idx="2729">
                  <c:v>-0.13281299999999999</c:v>
                </c:pt>
                <c:pt idx="2730">
                  <c:v>1.0925300000000001E-2</c:v>
                </c:pt>
                <c:pt idx="2731">
                  <c:v>-0.114868</c:v>
                </c:pt>
                <c:pt idx="2732">
                  <c:v>-0.20233200000000001</c:v>
                </c:pt>
                <c:pt idx="2733">
                  <c:v>-9.6862799999999999E-2</c:v>
                </c:pt>
                <c:pt idx="2734">
                  <c:v>-0.19531299999999999</c:v>
                </c:pt>
                <c:pt idx="2735">
                  <c:v>-0.15154999999999999</c:v>
                </c:pt>
                <c:pt idx="2736">
                  <c:v>-0.135132</c:v>
                </c:pt>
                <c:pt idx="2737">
                  <c:v>-4.8461900000000002E-2</c:v>
                </c:pt>
                <c:pt idx="2738">
                  <c:v>-0.23205600000000001</c:v>
                </c:pt>
                <c:pt idx="2739">
                  <c:v>-0.19372600000000001</c:v>
                </c:pt>
                <c:pt idx="2740">
                  <c:v>-0.182007</c:v>
                </c:pt>
                <c:pt idx="2741">
                  <c:v>-0.33984399999999998</c:v>
                </c:pt>
                <c:pt idx="2742">
                  <c:v>-1.0925300000000001E-2</c:v>
                </c:pt>
                <c:pt idx="2743">
                  <c:v>-0.15154999999999999</c:v>
                </c:pt>
                <c:pt idx="2744">
                  <c:v>-0.25939899999999999</c:v>
                </c:pt>
                <c:pt idx="2745">
                  <c:v>-0.21484400000000001</c:v>
                </c:pt>
                <c:pt idx="2746">
                  <c:v>-0.14685100000000001</c:v>
                </c:pt>
                <c:pt idx="2747">
                  <c:v>-0.210144</c:v>
                </c:pt>
                <c:pt idx="2748">
                  <c:v>-5.0781300000000001E-2</c:v>
                </c:pt>
                <c:pt idx="2749">
                  <c:v>-0.12341299999999999</c:v>
                </c:pt>
                <c:pt idx="2750">
                  <c:v>-0.15545700000000001</c:v>
                </c:pt>
                <c:pt idx="2751">
                  <c:v>-2.1850600000000001E-2</c:v>
                </c:pt>
                <c:pt idx="2752">
                  <c:v>-4.4555699999999997E-2</c:v>
                </c:pt>
                <c:pt idx="2753">
                  <c:v>-7.5805700000000004E-2</c:v>
                </c:pt>
                <c:pt idx="2754">
                  <c:v>-0.257019</c:v>
                </c:pt>
                <c:pt idx="2755">
                  <c:v>-8.2031300000000001E-2</c:v>
                </c:pt>
                <c:pt idx="2756">
                  <c:v>-0.31170700000000001</c:v>
                </c:pt>
                <c:pt idx="2757">
                  <c:v>-9.2163099999999998E-2</c:v>
                </c:pt>
                <c:pt idx="2758">
                  <c:v>8.4350599999999998E-2</c:v>
                </c:pt>
                <c:pt idx="2759">
                  <c:v>-2.2644000000000001E-2</c:v>
                </c:pt>
                <c:pt idx="2760">
                  <c:v>-6.0913099999999998E-2</c:v>
                </c:pt>
                <c:pt idx="2761">
                  <c:v>-0.26092500000000002</c:v>
                </c:pt>
                <c:pt idx="2762">
                  <c:v>-0.112488</c:v>
                </c:pt>
                <c:pt idx="2763">
                  <c:v>-0.13439899999999999</c:v>
                </c:pt>
                <c:pt idx="2764">
                  <c:v>-0.24529999999999999</c:v>
                </c:pt>
                <c:pt idx="2765">
                  <c:v>-0.13439899999999999</c:v>
                </c:pt>
                <c:pt idx="2766">
                  <c:v>-0.164856</c:v>
                </c:pt>
                <c:pt idx="2767">
                  <c:v>-0.106262</c:v>
                </c:pt>
                <c:pt idx="2768">
                  <c:v>1.9531300000000001E-2</c:v>
                </c:pt>
                <c:pt idx="2769">
                  <c:v>6.9518999999999997E-2</c:v>
                </c:pt>
                <c:pt idx="2770">
                  <c:v>-0.102356</c:v>
                </c:pt>
                <c:pt idx="2771">
                  <c:v>-2.0324700000000001E-2</c:v>
                </c:pt>
                <c:pt idx="2772">
                  <c:v>-0.27185100000000001</c:v>
                </c:pt>
                <c:pt idx="2773">
                  <c:v>-5.2368199999999997E-2</c:v>
                </c:pt>
                <c:pt idx="2774">
                  <c:v>-0.32501200000000002</c:v>
                </c:pt>
                <c:pt idx="2775">
                  <c:v>-0.34375</c:v>
                </c:pt>
                <c:pt idx="2776">
                  <c:v>-0.102356</c:v>
                </c:pt>
                <c:pt idx="2777">
                  <c:v>2.2644000000000001E-2</c:v>
                </c:pt>
                <c:pt idx="2778">
                  <c:v>-3.8268999999999997E-2</c:v>
                </c:pt>
                <c:pt idx="2779">
                  <c:v>5.9387200000000001E-2</c:v>
                </c:pt>
                <c:pt idx="2780">
                  <c:v>-0.17266799999999999</c:v>
                </c:pt>
                <c:pt idx="2781">
                  <c:v>-0.13281299999999999</c:v>
                </c:pt>
                <c:pt idx="2782">
                  <c:v>-6.3293500000000003E-2</c:v>
                </c:pt>
                <c:pt idx="2783">
                  <c:v>-0.21716299999999999</c:v>
                </c:pt>
                <c:pt idx="2784">
                  <c:v>-8.5143999999999997E-2</c:v>
                </c:pt>
                <c:pt idx="2785">
                  <c:v>2.2644000000000001E-2</c:v>
                </c:pt>
                <c:pt idx="2786">
                  <c:v>-0.34686299999999998</c:v>
                </c:pt>
                <c:pt idx="2787">
                  <c:v>-0.29608200000000001</c:v>
                </c:pt>
                <c:pt idx="2788">
                  <c:v>-0.17266799999999999</c:v>
                </c:pt>
                <c:pt idx="2789">
                  <c:v>-8.0444299999999996E-2</c:v>
                </c:pt>
                <c:pt idx="2790">
                  <c:v>-0.161743</c:v>
                </c:pt>
                <c:pt idx="2791">
                  <c:v>5.2368199999999997E-2</c:v>
                </c:pt>
                <c:pt idx="2792">
                  <c:v>-0.32342500000000002</c:v>
                </c:pt>
                <c:pt idx="2793">
                  <c:v>-8.9843800000000001E-2</c:v>
                </c:pt>
                <c:pt idx="2794">
                  <c:v>-0.119507</c:v>
                </c:pt>
                <c:pt idx="2795">
                  <c:v>6.9518999999999997E-2</c:v>
                </c:pt>
                <c:pt idx="2796">
                  <c:v>-0.228882</c:v>
                </c:pt>
                <c:pt idx="2797">
                  <c:v>-0.10546899999999999</c:v>
                </c:pt>
                <c:pt idx="2798">
                  <c:v>-9.0637200000000001E-2</c:v>
                </c:pt>
                <c:pt idx="2799">
                  <c:v>1.0925300000000001E-2</c:v>
                </c:pt>
                <c:pt idx="2800">
                  <c:v>2.0324700000000001E-2</c:v>
                </c:pt>
                <c:pt idx="2801">
                  <c:v>-0.27655000000000002</c:v>
                </c:pt>
                <c:pt idx="2802">
                  <c:v>-0.241394</c:v>
                </c:pt>
                <c:pt idx="2803">
                  <c:v>-0.132019</c:v>
                </c:pt>
                <c:pt idx="2804">
                  <c:v>-9.9243200000000004E-2</c:v>
                </c:pt>
                <c:pt idx="2805">
                  <c:v>8.2824700000000001E-2</c:v>
                </c:pt>
                <c:pt idx="2806">
                  <c:v>-6.4819299999999996E-2</c:v>
                </c:pt>
                <c:pt idx="2807">
                  <c:v>-0.24218799999999999</c:v>
                </c:pt>
                <c:pt idx="2808">
                  <c:v>-7.1899400000000002E-2</c:v>
                </c:pt>
                <c:pt idx="2809" formatCode="0.00E+00">
                  <c:v>-6.2255899999999996E-3</c:v>
                </c:pt>
                <c:pt idx="2810">
                  <c:v>7.1899400000000002E-2</c:v>
                </c:pt>
                <c:pt idx="2811">
                  <c:v>-4.9194300000000003E-2</c:v>
                </c:pt>
                <c:pt idx="2812">
                  <c:v>-0.12731899999999999</c:v>
                </c:pt>
                <c:pt idx="2813">
                  <c:v>4.6081499999999997E-2</c:v>
                </c:pt>
                <c:pt idx="2814">
                  <c:v>-3.8268999999999997E-2</c:v>
                </c:pt>
                <c:pt idx="2815">
                  <c:v>-0.15783700000000001</c:v>
                </c:pt>
                <c:pt idx="2816">
                  <c:v>-0.460144</c:v>
                </c:pt>
                <c:pt idx="2817">
                  <c:v>-0.213257</c:v>
                </c:pt>
                <c:pt idx="2818">
                  <c:v>-0.26483200000000001</c:v>
                </c:pt>
                <c:pt idx="2819">
                  <c:v>6.0180699999999997E-2</c:v>
                </c:pt>
                <c:pt idx="2820">
                  <c:v>-0.20391799999999999</c:v>
                </c:pt>
                <c:pt idx="2821">
                  <c:v>-0.103882</c:v>
                </c:pt>
                <c:pt idx="2822" formatCode="0.00E+00">
                  <c:v>7.9345700000000002E-4</c:v>
                </c:pt>
                <c:pt idx="2823">
                  <c:v>-9.0637200000000001E-2</c:v>
                </c:pt>
                <c:pt idx="2824">
                  <c:v>-7.9711900000000002E-2</c:v>
                </c:pt>
                <c:pt idx="2825">
                  <c:v>0.114075</c:v>
                </c:pt>
                <c:pt idx="2826">
                  <c:v>-0.130493</c:v>
                </c:pt>
                <c:pt idx="2827" formatCode="0.00E+00">
                  <c:v>-3.90625E-3</c:v>
                </c:pt>
                <c:pt idx="2828">
                  <c:v>-0.118774</c:v>
                </c:pt>
                <c:pt idx="2829">
                  <c:v>-3.125E-2</c:v>
                </c:pt>
                <c:pt idx="2830">
                  <c:v>-0.16564899999999999</c:v>
                </c:pt>
                <c:pt idx="2831">
                  <c:v>-0.121887</c:v>
                </c:pt>
                <c:pt idx="2832">
                  <c:v>-5.7006800000000003E-2</c:v>
                </c:pt>
                <c:pt idx="2833">
                  <c:v>-0.101563</c:v>
                </c:pt>
                <c:pt idx="2834">
                  <c:v>-0.164856</c:v>
                </c:pt>
                <c:pt idx="2835">
                  <c:v>-0.1875</c:v>
                </c:pt>
                <c:pt idx="2836">
                  <c:v>-0.135132</c:v>
                </c:pt>
                <c:pt idx="2837">
                  <c:v>-0.23516799999999999</c:v>
                </c:pt>
                <c:pt idx="2838">
                  <c:v>-0.15783700000000001</c:v>
                </c:pt>
                <c:pt idx="2839">
                  <c:v>-0.321106</c:v>
                </c:pt>
                <c:pt idx="2840">
                  <c:v>-0.15625</c:v>
                </c:pt>
                <c:pt idx="2841">
                  <c:v>-0.1203</c:v>
                </c:pt>
                <c:pt idx="2842">
                  <c:v>-8.6731000000000003E-2</c:v>
                </c:pt>
                <c:pt idx="2843">
                  <c:v>-3.7475599999999998E-2</c:v>
                </c:pt>
                <c:pt idx="2844">
                  <c:v>-0.111694</c:v>
                </c:pt>
                <c:pt idx="2845">
                  <c:v>-0.27502399999999999</c:v>
                </c:pt>
                <c:pt idx="2846">
                  <c:v>-7.8125E-2</c:v>
                </c:pt>
                <c:pt idx="2847">
                  <c:v>-0.30938700000000002</c:v>
                </c:pt>
                <c:pt idx="2848">
                  <c:v>-6.1706499999999997E-2</c:v>
                </c:pt>
                <c:pt idx="2849">
                  <c:v>-3.6743199999999997E-2</c:v>
                </c:pt>
                <c:pt idx="2850">
                  <c:v>5.3893999999999997E-2</c:v>
                </c:pt>
                <c:pt idx="2851">
                  <c:v>-6.7993200000000004E-2</c:v>
                </c:pt>
                <c:pt idx="2852">
                  <c:v>-0.265625</c:v>
                </c:pt>
                <c:pt idx="2853">
                  <c:v>-0.101563</c:v>
                </c:pt>
                <c:pt idx="2854">
                  <c:v>-0.27032499999999998</c:v>
                </c:pt>
                <c:pt idx="2855">
                  <c:v>-0.108582</c:v>
                </c:pt>
                <c:pt idx="2856">
                  <c:v>-7.1106000000000003E-2</c:v>
                </c:pt>
                <c:pt idx="2857" formatCode="0.00E+00">
                  <c:v>-4.6997100000000002E-3</c:v>
                </c:pt>
                <c:pt idx="2858">
                  <c:v>-0.289856</c:v>
                </c:pt>
                <c:pt idx="2859">
                  <c:v>-0.27032499999999998</c:v>
                </c:pt>
                <c:pt idx="2860">
                  <c:v>-0.117981</c:v>
                </c:pt>
                <c:pt idx="2861">
                  <c:v>-1.9531300000000001E-2</c:v>
                </c:pt>
                <c:pt idx="2862">
                  <c:v>-0.30236800000000003</c:v>
                </c:pt>
                <c:pt idx="2863">
                  <c:v>-0.19531299999999999</c:v>
                </c:pt>
                <c:pt idx="2864">
                  <c:v>-0.21795700000000001</c:v>
                </c:pt>
                <c:pt idx="2865">
                  <c:v>-0.31170700000000001</c:v>
                </c:pt>
                <c:pt idx="2866">
                  <c:v>-0.112488</c:v>
                </c:pt>
                <c:pt idx="2867">
                  <c:v>-0.14141799999999999</c:v>
                </c:pt>
                <c:pt idx="2868">
                  <c:v>6.0913099999999998E-2</c:v>
                </c:pt>
                <c:pt idx="2869">
                  <c:v>-0.227356</c:v>
                </c:pt>
                <c:pt idx="2870">
                  <c:v>-0.34765600000000002</c:v>
                </c:pt>
                <c:pt idx="2871">
                  <c:v>-0.29217500000000002</c:v>
                </c:pt>
                <c:pt idx="2872">
                  <c:v>-0.26794400000000002</c:v>
                </c:pt>
                <c:pt idx="2873">
                  <c:v>-0.190613</c:v>
                </c:pt>
                <c:pt idx="2874">
                  <c:v>-2.89307E-2</c:v>
                </c:pt>
                <c:pt idx="2875" formatCode="0.00E+00">
                  <c:v>6.2255899999999996E-3</c:v>
                </c:pt>
                <c:pt idx="2876">
                  <c:v>3.90625E-2</c:v>
                </c:pt>
                <c:pt idx="2877">
                  <c:v>-0.200012</c:v>
                </c:pt>
                <c:pt idx="2878">
                  <c:v>-0.159363</c:v>
                </c:pt>
                <c:pt idx="2879">
                  <c:v>-8.9050299999999999E-2</c:v>
                </c:pt>
                <c:pt idx="2880">
                  <c:v>-8.3618200000000004E-2</c:v>
                </c:pt>
                <c:pt idx="2881">
                  <c:v>-0.150757</c:v>
                </c:pt>
                <c:pt idx="2882">
                  <c:v>-0.140625</c:v>
                </c:pt>
                <c:pt idx="2883">
                  <c:v>-7.1899400000000002E-2</c:v>
                </c:pt>
                <c:pt idx="2884" formatCode="0.00E+00">
                  <c:v>7.0190399999999998E-3</c:v>
                </c:pt>
                <c:pt idx="2885">
                  <c:v>-5.7006800000000003E-2</c:v>
                </c:pt>
                <c:pt idx="2886">
                  <c:v>-0.17968799999999999</c:v>
                </c:pt>
                <c:pt idx="2887">
                  <c:v>-5.6274400000000002E-2</c:v>
                </c:pt>
                <c:pt idx="2888">
                  <c:v>-0.234375</c:v>
                </c:pt>
                <c:pt idx="2889">
                  <c:v>-0.258606</c:v>
                </c:pt>
                <c:pt idx="2890">
                  <c:v>-0.359375</c:v>
                </c:pt>
                <c:pt idx="2891">
                  <c:v>2.89307E-2</c:v>
                </c:pt>
                <c:pt idx="2892">
                  <c:v>-0.18591299999999999</c:v>
                </c:pt>
                <c:pt idx="2893">
                  <c:v>-0.27893099999999998</c:v>
                </c:pt>
                <c:pt idx="2894">
                  <c:v>-0.19372600000000001</c:v>
                </c:pt>
                <c:pt idx="2895">
                  <c:v>-8.2031300000000001E-2</c:v>
                </c:pt>
                <c:pt idx="2896">
                  <c:v>-0.10778799999999999</c:v>
                </c:pt>
                <c:pt idx="2897">
                  <c:v>-4.9194300000000003E-2</c:v>
                </c:pt>
                <c:pt idx="2898">
                  <c:v>-7.1899400000000002E-2</c:v>
                </c:pt>
                <c:pt idx="2899">
                  <c:v>-0.14843799999999999</c:v>
                </c:pt>
                <c:pt idx="2900">
                  <c:v>-0.24218799999999999</c:v>
                </c:pt>
                <c:pt idx="2901">
                  <c:v>-6.5612799999999999E-2</c:v>
                </c:pt>
                <c:pt idx="2902">
                  <c:v>-0.16796900000000001</c:v>
                </c:pt>
                <c:pt idx="2903">
                  <c:v>-0.20544399999999999</c:v>
                </c:pt>
                <c:pt idx="2904">
                  <c:v>-8.9843800000000001E-2</c:v>
                </c:pt>
                <c:pt idx="2905">
                  <c:v>-2.8137200000000001E-2</c:v>
                </c:pt>
                <c:pt idx="2906">
                  <c:v>-0.18518100000000001</c:v>
                </c:pt>
                <c:pt idx="2907">
                  <c:v>0.114868</c:v>
                </c:pt>
                <c:pt idx="2908">
                  <c:v>-0.29217500000000002</c:v>
                </c:pt>
                <c:pt idx="2909">
                  <c:v>-7.7331499999999997E-2</c:v>
                </c:pt>
                <c:pt idx="2910">
                  <c:v>3.125E-2</c:v>
                </c:pt>
                <c:pt idx="2911">
                  <c:v>7.8125E-2</c:v>
                </c:pt>
                <c:pt idx="2912">
                  <c:v>-8.2824700000000001E-2</c:v>
                </c:pt>
                <c:pt idx="2913">
                  <c:v>-0.117188</c:v>
                </c:pt>
                <c:pt idx="2914">
                  <c:v>-2.6550299999999999E-2</c:v>
                </c:pt>
                <c:pt idx="2915">
                  <c:v>-0.15002399999999999</c:v>
                </c:pt>
                <c:pt idx="2916">
                  <c:v>-5.6274400000000002E-2</c:v>
                </c:pt>
                <c:pt idx="2917">
                  <c:v>8.9843800000000001E-2</c:v>
                </c:pt>
                <c:pt idx="2918">
                  <c:v>-6.0913099999999998E-2</c:v>
                </c:pt>
                <c:pt idx="2919">
                  <c:v>-2.4230999999999999E-2</c:v>
                </c:pt>
                <c:pt idx="2920">
                  <c:v>8.1237799999999999E-2</c:v>
                </c:pt>
                <c:pt idx="2921">
                  <c:v>-7.03125E-2</c:v>
                </c:pt>
                <c:pt idx="2922">
                  <c:v>7.8918500000000003E-2</c:v>
                </c:pt>
                <c:pt idx="2923" formatCode="0.00E+00">
                  <c:v>-5.4931600000000004E-3</c:v>
                </c:pt>
                <c:pt idx="2924">
                  <c:v>6.0180699999999997E-2</c:v>
                </c:pt>
                <c:pt idx="2925">
                  <c:v>-0.221863</c:v>
                </c:pt>
                <c:pt idx="2926">
                  <c:v>-0.19921900000000001</c:v>
                </c:pt>
                <c:pt idx="2927">
                  <c:v>-0.14221200000000001</c:v>
                </c:pt>
                <c:pt idx="2928">
                  <c:v>-1.33057E-2</c:v>
                </c:pt>
                <c:pt idx="2929">
                  <c:v>3.2836900000000002E-2</c:v>
                </c:pt>
                <c:pt idx="2930">
                  <c:v>-0.163269</c:v>
                </c:pt>
                <c:pt idx="2931">
                  <c:v>-0.130493</c:v>
                </c:pt>
                <c:pt idx="2932">
                  <c:v>-0.164856</c:v>
                </c:pt>
                <c:pt idx="2933">
                  <c:v>-0.178894</c:v>
                </c:pt>
                <c:pt idx="2934">
                  <c:v>-0.14294399999999999</c:v>
                </c:pt>
                <c:pt idx="2935">
                  <c:v>3.9856000000000003E-2</c:v>
                </c:pt>
                <c:pt idx="2936">
                  <c:v>-0.16717499999999999</c:v>
                </c:pt>
                <c:pt idx="2937">
                  <c:v>0.101563</c:v>
                </c:pt>
                <c:pt idx="2938">
                  <c:v>-0.19689899999999999</c:v>
                </c:pt>
                <c:pt idx="2939">
                  <c:v>-0.21795700000000001</c:v>
                </c:pt>
                <c:pt idx="2940">
                  <c:v>-0.15466299999999999</c:v>
                </c:pt>
                <c:pt idx="2941">
                  <c:v>-6.5612799999999999E-2</c:v>
                </c:pt>
                <c:pt idx="2942">
                  <c:v>9.8449700000000001E-2</c:v>
                </c:pt>
                <c:pt idx="2943">
                  <c:v>-0.25622600000000001</c:v>
                </c:pt>
                <c:pt idx="2944">
                  <c:v>-0.124207</c:v>
                </c:pt>
                <c:pt idx="2945">
                  <c:v>1.33057E-2</c:v>
                </c:pt>
                <c:pt idx="2946">
                  <c:v>0.135132</c:v>
                </c:pt>
                <c:pt idx="2947">
                  <c:v>-6.0180699999999997E-2</c:v>
                </c:pt>
                <c:pt idx="2948">
                  <c:v>-0.137512</c:v>
                </c:pt>
                <c:pt idx="2949">
                  <c:v>-0.23278799999999999</c:v>
                </c:pt>
                <c:pt idx="2950" formatCode="0.00E+00">
                  <c:v>-4.6997100000000002E-3</c:v>
                </c:pt>
                <c:pt idx="2951">
                  <c:v>-5.1574700000000001E-2</c:v>
                </c:pt>
                <c:pt idx="2952">
                  <c:v>-0.116394</c:v>
                </c:pt>
                <c:pt idx="2953">
                  <c:v>-0.13671900000000001</c:v>
                </c:pt>
                <c:pt idx="2954">
                  <c:v>-0.118774</c:v>
                </c:pt>
                <c:pt idx="2955">
                  <c:v>-6.6406300000000001E-2</c:v>
                </c:pt>
                <c:pt idx="2956">
                  <c:v>-0.159363</c:v>
                </c:pt>
                <c:pt idx="2957">
                  <c:v>-6.4086900000000002E-2</c:v>
                </c:pt>
                <c:pt idx="2958">
                  <c:v>-0.16015599999999999</c:v>
                </c:pt>
                <c:pt idx="2959">
                  <c:v>-0.184387</c:v>
                </c:pt>
                <c:pt idx="2960">
                  <c:v>-0.31481900000000002</c:v>
                </c:pt>
                <c:pt idx="2961">
                  <c:v>2.34375E-2</c:v>
                </c:pt>
                <c:pt idx="2962">
                  <c:v>-0.34454299999999999</c:v>
                </c:pt>
                <c:pt idx="2963">
                  <c:v>-0.15704299999999999</c:v>
                </c:pt>
                <c:pt idx="2964">
                  <c:v>-0.19220000000000001</c:v>
                </c:pt>
                <c:pt idx="2965">
                  <c:v>-0.19689899999999999</c:v>
                </c:pt>
                <c:pt idx="2966">
                  <c:v>-0.244507</c:v>
                </c:pt>
                <c:pt idx="2967">
                  <c:v>-0.18670700000000001</c:v>
                </c:pt>
                <c:pt idx="2968">
                  <c:v>-0.125</c:v>
                </c:pt>
                <c:pt idx="2969">
                  <c:v>-0.28045700000000001</c:v>
                </c:pt>
                <c:pt idx="2970">
                  <c:v>-0.203125</c:v>
                </c:pt>
                <c:pt idx="2971">
                  <c:v>-1.2512199999999999E-2</c:v>
                </c:pt>
                <c:pt idx="2972">
                  <c:v>5.8593800000000001E-2</c:v>
                </c:pt>
                <c:pt idx="2973">
                  <c:v>-0.22967499999999999</c:v>
                </c:pt>
                <c:pt idx="2974">
                  <c:v>-0.289856</c:v>
                </c:pt>
                <c:pt idx="2975" formatCode="0.00E+00">
                  <c:v>-7.9345700000000002E-4</c:v>
                </c:pt>
                <c:pt idx="2976">
                  <c:v>-0.1203</c:v>
                </c:pt>
                <c:pt idx="2977">
                  <c:v>-4.9194300000000003E-2</c:v>
                </c:pt>
                <c:pt idx="2978">
                  <c:v>-7.1899400000000002E-2</c:v>
                </c:pt>
                <c:pt idx="2979">
                  <c:v>-0.1203</c:v>
                </c:pt>
                <c:pt idx="2980">
                  <c:v>-7.1106000000000003E-2</c:v>
                </c:pt>
                <c:pt idx="2981">
                  <c:v>-0.34063700000000002</c:v>
                </c:pt>
                <c:pt idx="2982">
                  <c:v>-0.37341299999999999</c:v>
                </c:pt>
                <c:pt idx="2983">
                  <c:v>-0.17108200000000001</c:v>
                </c:pt>
                <c:pt idx="2984">
                  <c:v>-0.15704299999999999</c:v>
                </c:pt>
                <c:pt idx="2985">
                  <c:v>-0.11096200000000001</c:v>
                </c:pt>
                <c:pt idx="2986">
                  <c:v>-0.20391799999999999</c:v>
                </c:pt>
                <c:pt idx="2987">
                  <c:v>-0.16564899999999999</c:v>
                </c:pt>
                <c:pt idx="2988">
                  <c:v>3.4362799999999999E-2</c:v>
                </c:pt>
                <c:pt idx="2989">
                  <c:v>-0.21252399999999999</c:v>
                </c:pt>
                <c:pt idx="2990">
                  <c:v>-0.303894</c:v>
                </c:pt>
                <c:pt idx="2991">
                  <c:v>-0.359375</c:v>
                </c:pt>
                <c:pt idx="2992">
                  <c:v>-0.210144</c:v>
                </c:pt>
                <c:pt idx="2993">
                  <c:v>-7.4218800000000001E-2</c:v>
                </c:pt>
                <c:pt idx="2994">
                  <c:v>-0.23828099999999999</c:v>
                </c:pt>
                <c:pt idx="2995">
                  <c:v>-0.246887</c:v>
                </c:pt>
                <c:pt idx="2996">
                  <c:v>-0.31170700000000001</c:v>
                </c:pt>
                <c:pt idx="2997">
                  <c:v>-0.17578099999999999</c:v>
                </c:pt>
                <c:pt idx="2998">
                  <c:v>7.6538099999999998E-2</c:v>
                </c:pt>
                <c:pt idx="2999">
                  <c:v>-0.288269</c:v>
                </c:pt>
                <c:pt idx="3000">
                  <c:v>1.40381E-2</c:v>
                </c:pt>
                <c:pt idx="3001">
                  <c:v>-7.1899400000000002E-2</c:v>
                </c:pt>
                <c:pt idx="3002" formatCode="0.00E+00">
                  <c:v>9.3994100000000004E-3</c:v>
                </c:pt>
                <c:pt idx="3003">
                  <c:v>-0.111694</c:v>
                </c:pt>
                <c:pt idx="3004">
                  <c:v>-0.114868</c:v>
                </c:pt>
                <c:pt idx="3005">
                  <c:v>-0.13903799999999999</c:v>
                </c:pt>
                <c:pt idx="3006">
                  <c:v>-4.9987799999999999E-2</c:v>
                </c:pt>
                <c:pt idx="3007">
                  <c:v>2.1850600000000001E-2</c:v>
                </c:pt>
                <c:pt idx="3008">
                  <c:v>5.7800299999999999E-2</c:v>
                </c:pt>
                <c:pt idx="3009">
                  <c:v>0.16406299999999999</c:v>
                </c:pt>
                <c:pt idx="3010">
                  <c:v>-0.24841299999999999</c:v>
                </c:pt>
                <c:pt idx="3011">
                  <c:v>-0.30236800000000003</c:v>
                </c:pt>
                <c:pt idx="3012">
                  <c:v>-0.32891799999999999</c:v>
                </c:pt>
                <c:pt idx="3013">
                  <c:v>-0.38513199999999997</c:v>
                </c:pt>
                <c:pt idx="3014">
                  <c:v>-0.211731</c:v>
                </c:pt>
                <c:pt idx="3015">
                  <c:v>-0.17657500000000001</c:v>
                </c:pt>
                <c:pt idx="3016">
                  <c:v>2.11182E-2</c:v>
                </c:pt>
                <c:pt idx="3017">
                  <c:v>-0.29296899999999998</c:v>
                </c:pt>
                <c:pt idx="3018">
                  <c:v>-0.143738</c:v>
                </c:pt>
                <c:pt idx="3019">
                  <c:v>-9.7656300000000001E-2</c:v>
                </c:pt>
                <c:pt idx="3020">
                  <c:v>-0.192993</c:v>
                </c:pt>
                <c:pt idx="3021">
                  <c:v>-0.22497600000000001</c:v>
                </c:pt>
                <c:pt idx="3022" formatCode="0.00E+00">
                  <c:v>6.2255899999999996E-3</c:v>
                </c:pt>
                <c:pt idx="3023">
                  <c:v>-7.2631799999999996E-2</c:v>
                </c:pt>
                <c:pt idx="3024">
                  <c:v>-0.15625</c:v>
                </c:pt>
                <c:pt idx="3025">
                  <c:v>-0.14453099999999999</c:v>
                </c:pt>
                <c:pt idx="3026" formatCode="0.00E+00">
                  <c:v>-7.8125E-3</c:v>
                </c:pt>
                <c:pt idx="3027">
                  <c:v>0.25231900000000002</c:v>
                </c:pt>
                <c:pt idx="3028">
                  <c:v>8.3618200000000004E-2</c:v>
                </c:pt>
                <c:pt idx="3029">
                  <c:v>-0.18670700000000001</c:v>
                </c:pt>
                <c:pt idx="3030">
                  <c:v>-0.29138199999999997</c:v>
                </c:pt>
                <c:pt idx="3031">
                  <c:v>-1.33057E-2</c:v>
                </c:pt>
                <c:pt idx="3032">
                  <c:v>-8.0444299999999996E-2</c:v>
                </c:pt>
                <c:pt idx="3033">
                  <c:v>-0.122681</c:v>
                </c:pt>
                <c:pt idx="3034">
                  <c:v>-1.8737799999999999E-2</c:v>
                </c:pt>
                <c:pt idx="3035">
                  <c:v>-9.6069299999999996E-2</c:v>
                </c:pt>
                <c:pt idx="3036">
                  <c:v>0.18518100000000001</c:v>
                </c:pt>
                <c:pt idx="3037">
                  <c:v>5.8593800000000001E-2</c:v>
                </c:pt>
                <c:pt idx="3038">
                  <c:v>-0.38903799999999999</c:v>
                </c:pt>
                <c:pt idx="3039">
                  <c:v>-0.20703099999999999</c:v>
                </c:pt>
                <c:pt idx="3040">
                  <c:v>-7.8918500000000003E-2</c:v>
                </c:pt>
                <c:pt idx="3041">
                  <c:v>-0.194519</c:v>
                </c:pt>
                <c:pt idx="3042">
                  <c:v>-0.41564899999999999</c:v>
                </c:pt>
                <c:pt idx="3043">
                  <c:v>-0.125</c:v>
                </c:pt>
                <c:pt idx="3044">
                  <c:v>-0.30468800000000001</c:v>
                </c:pt>
                <c:pt idx="3045">
                  <c:v>-0.14141799999999999</c:v>
                </c:pt>
                <c:pt idx="3046">
                  <c:v>-0.26794400000000002</c:v>
                </c:pt>
                <c:pt idx="3047">
                  <c:v>-4.6081499999999997E-2</c:v>
                </c:pt>
                <c:pt idx="3048">
                  <c:v>-0.19921900000000001</c:v>
                </c:pt>
                <c:pt idx="3049">
                  <c:v>-3.4362799999999999E-2</c:v>
                </c:pt>
                <c:pt idx="3050">
                  <c:v>-0.24609400000000001</c:v>
                </c:pt>
                <c:pt idx="3051">
                  <c:v>-0.114868</c:v>
                </c:pt>
                <c:pt idx="3052">
                  <c:v>-0.33593800000000001</c:v>
                </c:pt>
                <c:pt idx="3053">
                  <c:v>-0.166382</c:v>
                </c:pt>
                <c:pt idx="3054">
                  <c:v>-0.18981899999999999</c:v>
                </c:pt>
                <c:pt idx="3055">
                  <c:v>-4.3762200000000001E-2</c:v>
                </c:pt>
                <c:pt idx="3056">
                  <c:v>2.11182E-2</c:v>
                </c:pt>
                <c:pt idx="3057">
                  <c:v>-6.7199700000000001E-2</c:v>
                </c:pt>
                <c:pt idx="3058">
                  <c:v>4.9987799999999999E-2</c:v>
                </c:pt>
                <c:pt idx="3059">
                  <c:v>-2.8137200000000001E-2</c:v>
                </c:pt>
                <c:pt idx="3060">
                  <c:v>-0.102356</c:v>
                </c:pt>
                <c:pt idx="3061">
                  <c:v>-0.20471200000000001</c:v>
                </c:pt>
                <c:pt idx="3062">
                  <c:v>3.90625E-2</c:v>
                </c:pt>
                <c:pt idx="3063">
                  <c:v>-0.197632</c:v>
                </c:pt>
                <c:pt idx="3064">
                  <c:v>8.4350599999999998E-2</c:v>
                </c:pt>
                <c:pt idx="3065">
                  <c:v>0.171875</c:v>
                </c:pt>
                <c:pt idx="3066">
                  <c:v>2.5024399999999999E-2</c:v>
                </c:pt>
                <c:pt idx="3067">
                  <c:v>-9.0637200000000001E-2</c:v>
                </c:pt>
                <c:pt idx="3068">
                  <c:v>-0.13592499999999999</c:v>
                </c:pt>
                <c:pt idx="3069">
                  <c:v>-4.6081499999999997E-2</c:v>
                </c:pt>
                <c:pt idx="3070">
                  <c:v>-0.20391799999999999</c:v>
                </c:pt>
                <c:pt idx="3071">
                  <c:v>-7.3425299999999999E-2</c:v>
                </c:pt>
                <c:pt idx="3072">
                  <c:v>4.5288099999999998E-2</c:v>
                </c:pt>
                <c:pt idx="3073">
                  <c:v>0.119507</c:v>
                </c:pt>
                <c:pt idx="3074">
                  <c:v>-0.215637</c:v>
                </c:pt>
                <c:pt idx="3075">
                  <c:v>8.2031300000000001E-2</c:v>
                </c:pt>
                <c:pt idx="3076">
                  <c:v>-0.17419399999999999</c:v>
                </c:pt>
                <c:pt idx="3077">
                  <c:v>-0.130493</c:v>
                </c:pt>
                <c:pt idx="3078" formatCode="0.00E+00">
                  <c:v>3.1127899999999998E-3</c:v>
                </c:pt>
                <c:pt idx="3079">
                  <c:v>7.7331499999999997E-2</c:v>
                </c:pt>
                <c:pt idx="3080">
                  <c:v>0.21093799999999999</c:v>
                </c:pt>
                <c:pt idx="3081">
                  <c:v>0.265625</c:v>
                </c:pt>
                <c:pt idx="3082">
                  <c:v>4.7668500000000003E-2</c:v>
                </c:pt>
                <c:pt idx="3083">
                  <c:v>7.5012200000000001E-2</c:v>
                </c:pt>
                <c:pt idx="3084">
                  <c:v>-0.164856</c:v>
                </c:pt>
                <c:pt idx="3085">
                  <c:v>-0.221863</c:v>
                </c:pt>
                <c:pt idx="3086">
                  <c:v>6.7199700000000001E-2</c:v>
                </c:pt>
                <c:pt idx="3087">
                  <c:v>-7.4218800000000001E-2</c:v>
                </c:pt>
                <c:pt idx="3088">
                  <c:v>-0.174988</c:v>
                </c:pt>
                <c:pt idx="3089">
                  <c:v>-0.19531299999999999</c:v>
                </c:pt>
                <c:pt idx="3090">
                  <c:v>-8.6731000000000003E-2</c:v>
                </c:pt>
                <c:pt idx="3091">
                  <c:v>-0.159363</c:v>
                </c:pt>
                <c:pt idx="3092">
                  <c:v>1.2512199999999999E-2</c:v>
                </c:pt>
                <c:pt idx="3093">
                  <c:v>-8.59375E-2</c:v>
                </c:pt>
                <c:pt idx="3094">
                  <c:v>-0.234375</c:v>
                </c:pt>
                <c:pt idx="3095">
                  <c:v>-0.116394</c:v>
                </c:pt>
                <c:pt idx="3096">
                  <c:v>-0.180481</c:v>
                </c:pt>
                <c:pt idx="3097">
                  <c:v>-1.7211899999999999E-2</c:v>
                </c:pt>
                <c:pt idx="3098">
                  <c:v>-0.22033700000000001</c:v>
                </c:pt>
                <c:pt idx="3099">
                  <c:v>-8.4350599999999998E-2</c:v>
                </c:pt>
                <c:pt idx="3100">
                  <c:v>-2.89307E-2</c:v>
                </c:pt>
                <c:pt idx="3101">
                  <c:v>-0.18359400000000001</c:v>
                </c:pt>
                <c:pt idx="3102">
                  <c:v>-0.14685100000000001</c:v>
                </c:pt>
                <c:pt idx="3103">
                  <c:v>-7.9711900000000002E-2</c:v>
                </c:pt>
                <c:pt idx="3104">
                  <c:v>-1.5625E-2</c:v>
                </c:pt>
                <c:pt idx="3105">
                  <c:v>9.9243200000000004E-2</c:v>
                </c:pt>
                <c:pt idx="3106">
                  <c:v>0.153137</c:v>
                </c:pt>
                <c:pt idx="3107">
                  <c:v>-0.19220000000000001</c:v>
                </c:pt>
                <c:pt idx="3108">
                  <c:v>-0.30938700000000002</c:v>
                </c:pt>
                <c:pt idx="3109" formatCode="0.00E+00">
                  <c:v>-2.31934E-3</c:v>
                </c:pt>
                <c:pt idx="3110">
                  <c:v>-0.19842499999999999</c:v>
                </c:pt>
                <c:pt idx="3111" formatCode="0.00E+00">
                  <c:v>2.31934E-3</c:v>
                </c:pt>
                <c:pt idx="3112">
                  <c:v>2.4230999999999999E-2</c:v>
                </c:pt>
                <c:pt idx="3113" formatCode="0.00E+00">
                  <c:v>-8.6059599999999993E-3</c:v>
                </c:pt>
                <c:pt idx="3114">
                  <c:v>7.7331499999999997E-2</c:v>
                </c:pt>
                <c:pt idx="3115">
                  <c:v>-0.390625</c:v>
                </c:pt>
                <c:pt idx="3116">
                  <c:v>-0.15545700000000001</c:v>
                </c:pt>
                <c:pt idx="3117" formatCode="0.00E+00">
                  <c:v>-6.2255899999999996E-3</c:v>
                </c:pt>
                <c:pt idx="3118">
                  <c:v>-4.3762200000000001E-2</c:v>
                </c:pt>
                <c:pt idx="3119" formatCode="0.00E+00">
                  <c:v>7.8125E-3</c:v>
                </c:pt>
                <c:pt idx="3120">
                  <c:v>-6.3293500000000003E-2</c:v>
                </c:pt>
                <c:pt idx="3121">
                  <c:v>-0.20391799999999999</c:v>
                </c:pt>
                <c:pt idx="3122">
                  <c:v>-0.23596200000000001</c:v>
                </c:pt>
                <c:pt idx="3123" formatCode="0.00E+00">
                  <c:v>-9.3994100000000004E-3</c:v>
                </c:pt>
                <c:pt idx="3124">
                  <c:v>0.150757</c:v>
                </c:pt>
                <c:pt idx="3125">
                  <c:v>-0.119507</c:v>
                </c:pt>
                <c:pt idx="3126">
                  <c:v>-4.1381800000000003E-2</c:v>
                </c:pt>
                <c:pt idx="3127">
                  <c:v>-0.328125</c:v>
                </c:pt>
                <c:pt idx="3128">
                  <c:v>-0.112488</c:v>
                </c:pt>
                <c:pt idx="3129">
                  <c:v>6.7199700000000001E-2</c:v>
                </c:pt>
                <c:pt idx="3130">
                  <c:v>-0.143738</c:v>
                </c:pt>
                <c:pt idx="3131">
                  <c:v>-9.0637200000000001E-2</c:v>
                </c:pt>
                <c:pt idx="3132">
                  <c:v>-2.57568E-2</c:v>
                </c:pt>
                <c:pt idx="3133">
                  <c:v>-9.1430700000000004E-2</c:v>
                </c:pt>
                <c:pt idx="3134">
                  <c:v>-0.12109399999999999</c:v>
                </c:pt>
                <c:pt idx="3135">
                  <c:v>-0.16406299999999999</c:v>
                </c:pt>
                <c:pt idx="3136">
                  <c:v>-0.25469999999999998</c:v>
                </c:pt>
                <c:pt idx="3137">
                  <c:v>-7.8125E-2</c:v>
                </c:pt>
                <c:pt idx="3138" formatCode="0.00E+00">
                  <c:v>2.31934E-3</c:v>
                </c:pt>
                <c:pt idx="3139">
                  <c:v>-4.4555699999999997E-2</c:v>
                </c:pt>
                <c:pt idx="3140">
                  <c:v>-0.32263199999999997</c:v>
                </c:pt>
                <c:pt idx="3141">
                  <c:v>-7.03125E-2</c:v>
                </c:pt>
                <c:pt idx="3142">
                  <c:v>-2.8137200000000001E-2</c:v>
                </c:pt>
                <c:pt idx="3143">
                  <c:v>-0.107056</c:v>
                </c:pt>
                <c:pt idx="3144">
                  <c:v>-0.14294399999999999</c:v>
                </c:pt>
                <c:pt idx="3145">
                  <c:v>-0.34454299999999999</c:v>
                </c:pt>
                <c:pt idx="3146">
                  <c:v>-8.2824700000000001E-2</c:v>
                </c:pt>
                <c:pt idx="3147">
                  <c:v>-0.23278799999999999</c:v>
                </c:pt>
                <c:pt idx="3148" formatCode="0.00E+00">
                  <c:v>-7.9345700000000002E-4</c:v>
                </c:pt>
                <c:pt idx="3149">
                  <c:v>0.116394</c:v>
                </c:pt>
                <c:pt idx="3150">
                  <c:v>-0.107056</c:v>
                </c:pt>
                <c:pt idx="3151">
                  <c:v>-0.115601</c:v>
                </c:pt>
                <c:pt idx="3152">
                  <c:v>-0.12658700000000001</c:v>
                </c:pt>
                <c:pt idx="3153" formatCode="0.00E+00">
                  <c:v>9.3994100000000004E-3</c:v>
                </c:pt>
                <c:pt idx="3154">
                  <c:v>-4.2968800000000001E-2</c:v>
                </c:pt>
                <c:pt idx="3155">
                  <c:v>-0.23828099999999999</c:v>
                </c:pt>
                <c:pt idx="3156">
                  <c:v>-0.150757</c:v>
                </c:pt>
                <c:pt idx="3157">
                  <c:v>8.7524400000000002E-2</c:v>
                </c:pt>
                <c:pt idx="3158">
                  <c:v>-0.22967499999999999</c:v>
                </c:pt>
                <c:pt idx="3159">
                  <c:v>8.0444299999999996E-2</c:v>
                </c:pt>
                <c:pt idx="3160">
                  <c:v>-3.8268999999999997E-2</c:v>
                </c:pt>
                <c:pt idx="3161">
                  <c:v>-7.03125E-2</c:v>
                </c:pt>
                <c:pt idx="3162" formatCode="0.00E+00">
                  <c:v>1.58691E-3</c:v>
                </c:pt>
                <c:pt idx="3163">
                  <c:v>-0.106262</c:v>
                </c:pt>
                <c:pt idx="3164">
                  <c:v>-0.13903799999999999</c:v>
                </c:pt>
                <c:pt idx="3165">
                  <c:v>2.34375E-2</c:v>
                </c:pt>
                <c:pt idx="3166">
                  <c:v>-6.1706499999999997E-2</c:v>
                </c:pt>
                <c:pt idx="3167">
                  <c:v>-0.135132</c:v>
                </c:pt>
                <c:pt idx="3168">
                  <c:v>0.130493</c:v>
                </c:pt>
                <c:pt idx="3169">
                  <c:v>-9.9243200000000004E-2</c:v>
                </c:pt>
                <c:pt idx="3170">
                  <c:v>-0.14453099999999999</c:v>
                </c:pt>
                <c:pt idx="3171">
                  <c:v>-0.37731900000000002</c:v>
                </c:pt>
                <c:pt idx="3172" formatCode="0.00E+00">
                  <c:v>-7.0190399999999998E-3</c:v>
                </c:pt>
                <c:pt idx="3173">
                  <c:v>0.18359400000000001</c:v>
                </c:pt>
                <c:pt idx="3174">
                  <c:v>-3.2836900000000002E-2</c:v>
                </c:pt>
                <c:pt idx="3175">
                  <c:v>-9.0637200000000001E-2</c:v>
                </c:pt>
                <c:pt idx="3176">
                  <c:v>-0.274231</c:v>
                </c:pt>
                <c:pt idx="3177">
                  <c:v>-7.3425299999999999E-2</c:v>
                </c:pt>
                <c:pt idx="3178">
                  <c:v>-0.14221200000000001</c:v>
                </c:pt>
                <c:pt idx="3179">
                  <c:v>-6.6406300000000001E-2</c:v>
                </c:pt>
                <c:pt idx="3180">
                  <c:v>-0.174988</c:v>
                </c:pt>
                <c:pt idx="3181">
                  <c:v>-0.28283700000000001</c:v>
                </c:pt>
                <c:pt idx="3182">
                  <c:v>-0.16095000000000001</c:v>
                </c:pt>
                <c:pt idx="3183">
                  <c:v>-0.115601</c:v>
                </c:pt>
                <c:pt idx="3184">
                  <c:v>-7.5012200000000001E-2</c:v>
                </c:pt>
                <c:pt idx="3185">
                  <c:v>-0.241394</c:v>
                </c:pt>
                <c:pt idx="3186">
                  <c:v>-6.9518999999999997E-2</c:v>
                </c:pt>
                <c:pt idx="3187">
                  <c:v>-0.196106</c:v>
                </c:pt>
                <c:pt idx="3188">
                  <c:v>-0.21252399999999999</c:v>
                </c:pt>
                <c:pt idx="3189">
                  <c:v>-6.8725599999999998E-2</c:v>
                </c:pt>
                <c:pt idx="3190">
                  <c:v>-5.2368199999999997E-2</c:v>
                </c:pt>
                <c:pt idx="3191">
                  <c:v>-1.01318E-2</c:v>
                </c:pt>
                <c:pt idx="3192">
                  <c:v>-0.16955600000000001</c:v>
                </c:pt>
                <c:pt idx="3193">
                  <c:v>-0.12341299999999999</c:v>
                </c:pt>
                <c:pt idx="3194">
                  <c:v>-6.8725599999999998E-2</c:v>
                </c:pt>
                <c:pt idx="3195">
                  <c:v>4.7668500000000003E-2</c:v>
                </c:pt>
                <c:pt idx="3196">
                  <c:v>8.4350599999999998E-2</c:v>
                </c:pt>
                <c:pt idx="3197">
                  <c:v>-0.125</c:v>
                </c:pt>
                <c:pt idx="3198">
                  <c:v>-7.5012200000000001E-2</c:v>
                </c:pt>
                <c:pt idx="3199">
                  <c:v>-0.1875</c:v>
                </c:pt>
                <c:pt idx="3200">
                  <c:v>5.0781300000000001E-2</c:v>
                </c:pt>
                <c:pt idx="3201">
                  <c:v>-0.196106</c:v>
                </c:pt>
                <c:pt idx="3202">
                  <c:v>-0.13592499999999999</c:v>
                </c:pt>
                <c:pt idx="3203">
                  <c:v>8.3618200000000004E-2</c:v>
                </c:pt>
                <c:pt idx="3204">
                  <c:v>-1.2512199999999999E-2</c:v>
                </c:pt>
                <c:pt idx="3205">
                  <c:v>0.246887</c:v>
                </c:pt>
                <c:pt idx="3206">
                  <c:v>2.57568E-2</c:v>
                </c:pt>
                <c:pt idx="3207">
                  <c:v>-0.19372600000000001</c:v>
                </c:pt>
                <c:pt idx="3208">
                  <c:v>9.1430700000000004E-2</c:v>
                </c:pt>
                <c:pt idx="3209">
                  <c:v>-0.25939899999999999</c:v>
                </c:pt>
                <c:pt idx="3210">
                  <c:v>-4.5288099999999998E-2</c:v>
                </c:pt>
                <c:pt idx="3211">
                  <c:v>-5.7006800000000003E-2</c:v>
                </c:pt>
                <c:pt idx="3212">
                  <c:v>-8.1237799999999999E-2</c:v>
                </c:pt>
                <c:pt idx="3213">
                  <c:v>-0.21404999999999999</c:v>
                </c:pt>
                <c:pt idx="3214">
                  <c:v>-8.1237799999999999E-2</c:v>
                </c:pt>
                <c:pt idx="3215">
                  <c:v>-5.46875E-2</c:v>
                </c:pt>
                <c:pt idx="3216">
                  <c:v>0.17419399999999999</c:v>
                </c:pt>
                <c:pt idx="3217">
                  <c:v>5.46875E-2</c:v>
                </c:pt>
                <c:pt idx="3218">
                  <c:v>-0.32653799999999999</c:v>
                </c:pt>
                <c:pt idx="3219">
                  <c:v>-0.26794400000000002</c:v>
                </c:pt>
                <c:pt idx="3220">
                  <c:v>-0.39141799999999999</c:v>
                </c:pt>
                <c:pt idx="3221">
                  <c:v>-0.12341299999999999</c:v>
                </c:pt>
                <c:pt idx="3222">
                  <c:v>-0.16955600000000001</c:v>
                </c:pt>
                <c:pt idx="3223">
                  <c:v>-0.29919400000000002</c:v>
                </c:pt>
                <c:pt idx="3224">
                  <c:v>-0.30780000000000002</c:v>
                </c:pt>
                <c:pt idx="3225">
                  <c:v>-0.117188</c:v>
                </c:pt>
                <c:pt idx="3226">
                  <c:v>-7.1899400000000002E-2</c:v>
                </c:pt>
                <c:pt idx="3227">
                  <c:v>6.0180699999999997E-2</c:v>
                </c:pt>
                <c:pt idx="3228">
                  <c:v>-0.12970000000000001</c:v>
                </c:pt>
                <c:pt idx="3229">
                  <c:v>-9.5336900000000002E-2</c:v>
                </c:pt>
                <c:pt idx="3230">
                  <c:v>0.132019</c:v>
                </c:pt>
                <c:pt idx="3231">
                  <c:v>0.234375</c:v>
                </c:pt>
                <c:pt idx="3232">
                  <c:v>-3.6743199999999997E-2</c:v>
                </c:pt>
                <c:pt idx="3233">
                  <c:v>-5.6274400000000002E-2</c:v>
                </c:pt>
                <c:pt idx="3234" formatCode="0.00E+00">
                  <c:v>-6.2255899999999996E-3</c:v>
                </c:pt>
                <c:pt idx="3235">
                  <c:v>3.3569300000000003E-2</c:v>
                </c:pt>
                <c:pt idx="3236">
                  <c:v>0.18829299999999999</c:v>
                </c:pt>
                <c:pt idx="3237">
                  <c:v>0</c:v>
                </c:pt>
                <c:pt idx="3238">
                  <c:v>-0.14453099999999999</c:v>
                </c:pt>
                <c:pt idx="3239">
                  <c:v>-2.1850600000000001E-2</c:v>
                </c:pt>
                <c:pt idx="3240">
                  <c:v>-6.4086900000000002E-2</c:v>
                </c:pt>
                <c:pt idx="3241">
                  <c:v>-5.3893999999999997E-2</c:v>
                </c:pt>
                <c:pt idx="3242">
                  <c:v>-8.0444299999999996E-2</c:v>
                </c:pt>
                <c:pt idx="3243">
                  <c:v>-0.23046900000000001</c:v>
                </c:pt>
                <c:pt idx="3244">
                  <c:v>4.9987799999999999E-2</c:v>
                </c:pt>
                <c:pt idx="3245">
                  <c:v>-0.15545700000000001</c:v>
                </c:pt>
                <c:pt idx="3246">
                  <c:v>2.57568E-2</c:v>
                </c:pt>
                <c:pt idx="3247">
                  <c:v>-0.15002399999999999</c:v>
                </c:pt>
                <c:pt idx="3248">
                  <c:v>-0.23205600000000001</c:v>
                </c:pt>
                <c:pt idx="3249">
                  <c:v>-8.6731000000000003E-2</c:v>
                </c:pt>
                <c:pt idx="3250">
                  <c:v>-3.4362799999999999E-2</c:v>
                </c:pt>
                <c:pt idx="3251">
                  <c:v>3.90625E-2</c:v>
                </c:pt>
                <c:pt idx="3252">
                  <c:v>0.12109399999999999</c:v>
                </c:pt>
                <c:pt idx="3253">
                  <c:v>4.0649400000000002E-2</c:v>
                </c:pt>
                <c:pt idx="3254">
                  <c:v>1.6418499999999999E-2</c:v>
                </c:pt>
                <c:pt idx="3255">
                  <c:v>0.23516799999999999</c:v>
                </c:pt>
                <c:pt idx="3256">
                  <c:v>0.13671900000000001</c:v>
                </c:pt>
                <c:pt idx="3257">
                  <c:v>0.133606</c:v>
                </c:pt>
                <c:pt idx="3258">
                  <c:v>5.3893999999999997E-2</c:v>
                </c:pt>
                <c:pt idx="3259">
                  <c:v>5.3100599999999998E-2</c:v>
                </c:pt>
                <c:pt idx="3260">
                  <c:v>2.1850600000000001E-2</c:v>
                </c:pt>
                <c:pt idx="3261">
                  <c:v>-4.2175299999999999E-2</c:v>
                </c:pt>
                <c:pt idx="3262">
                  <c:v>-7.3425299999999999E-2</c:v>
                </c:pt>
                <c:pt idx="3263">
                  <c:v>-4.2968800000000001E-2</c:v>
                </c:pt>
                <c:pt idx="3264" formatCode="0.00E+00">
                  <c:v>7.0190399999999998E-3</c:v>
                </c:pt>
                <c:pt idx="3265" formatCode="0.00E+00">
                  <c:v>3.1127899999999998E-3</c:v>
                </c:pt>
                <c:pt idx="3266">
                  <c:v>-6.5612799999999999E-2</c:v>
                </c:pt>
                <c:pt idx="3267" formatCode="0.00E+00">
                  <c:v>-4.6997100000000002E-3</c:v>
                </c:pt>
                <c:pt idx="3268">
                  <c:v>-3.125E-2</c:v>
                </c:pt>
                <c:pt idx="3269">
                  <c:v>-0.28515600000000002</c:v>
                </c:pt>
                <c:pt idx="3270">
                  <c:v>-0.12658700000000001</c:v>
                </c:pt>
                <c:pt idx="3271">
                  <c:v>2.4230999999999999E-2</c:v>
                </c:pt>
                <c:pt idx="3272">
                  <c:v>-9.8449700000000001E-2</c:v>
                </c:pt>
                <c:pt idx="3273">
                  <c:v>4.6875E-2</c:v>
                </c:pt>
                <c:pt idx="3274">
                  <c:v>8.8256799999999996E-2</c:v>
                </c:pt>
                <c:pt idx="3275">
                  <c:v>-0.143738</c:v>
                </c:pt>
                <c:pt idx="3276">
                  <c:v>-1.7211899999999999E-2</c:v>
                </c:pt>
                <c:pt idx="3277">
                  <c:v>1.9531300000000001E-2</c:v>
                </c:pt>
                <c:pt idx="3278">
                  <c:v>-4.9987799999999999E-2</c:v>
                </c:pt>
                <c:pt idx="3279">
                  <c:v>4.9987799999999999E-2</c:v>
                </c:pt>
                <c:pt idx="3280">
                  <c:v>0.19140599999999999</c:v>
                </c:pt>
                <c:pt idx="3281">
                  <c:v>-0.12579299999999999</c:v>
                </c:pt>
                <c:pt idx="3282">
                  <c:v>8.2824700000000001E-2</c:v>
                </c:pt>
                <c:pt idx="3283">
                  <c:v>-4.0649400000000002E-2</c:v>
                </c:pt>
                <c:pt idx="3284">
                  <c:v>-6.6406300000000001E-2</c:v>
                </c:pt>
                <c:pt idx="3285">
                  <c:v>-2.11182E-2</c:v>
                </c:pt>
                <c:pt idx="3286">
                  <c:v>-3.2043500000000003E-2</c:v>
                </c:pt>
                <c:pt idx="3287">
                  <c:v>1.17188E-2</c:v>
                </c:pt>
                <c:pt idx="3288">
                  <c:v>-6.4086900000000002E-2</c:v>
                </c:pt>
                <c:pt idx="3289">
                  <c:v>-6.0913099999999998E-2</c:v>
                </c:pt>
                <c:pt idx="3290">
                  <c:v>-3.125E-2</c:v>
                </c:pt>
                <c:pt idx="3291" formatCode="0.00E+00">
                  <c:v>7.9345700000000002E-4</c:v>
                </c:pt>
                <c:pt idx="3292">
                  <c:v>9.9975599999999998E-2</c:v>
                </c:pt>
                <c:pt idx="3293">
                  <c:v>7.4218800000000001E-2</c:v>
                </c:pt>
                <c:pt idx="3294">
                  <c:v>0.135132</c:v>
                </c:pt>
                <c:pt idx="3295">
                  <c:v>-4.7668500000000003E-2</c:v>
                </c:pt>
                <c:pt idx="3296">
                  <c:v>-7.03125E-2</c:v>
                </c:pt>
                <c:pt idx="3297">
                  <c:v>-0.166382</c:v>
                </c:pt>
                <c:pt idx="3298">
                  <c:v>-3.8268999999999997E-2</c:v>
                </c:pt>
                <c:pt idx="3299">
                  <c:v>-3.8268999999999997E-2</c:v>
                </c:pt>
                <c:pt idx="3300" formatCode="0.00E+00">
                  <c:v>4.6997100000000002E-3</c:v>
                </c:pt>
                <c:pt idx="3301">
                  <c:v>-4.6081499999999997E-2</c:v>
                </c:pt>
                <c:pt idx="3302">
                  <c:v>-2.6550299999999999E-2</c:v>
                </c:pt>
                <c:pt idx="3303">
                  <c:v>-2.7343800000000001E-2</c:v>
                </c:pt>
                <c:pt idx="3304">
                  <c:v>-6.7993200000000004E-2</c:v>
                </c:pt>
                <c:pt idx="3305">
                  <c:v>-6.7199700000000001E-2</c:v>
                </c:pt>
                <c:pt idx="3306" formatCode="0.00E+00">
                  <c:v>5.4931600000000004E-3</c:v>
                </c:pt>
                <c:pt idx="3307">
                  <c:v>0.16015599999999999</c:v>
                </c:pt>
                <c:pt idx="3308">
                  <c:v>-0.18829299999999999</c:v>
                </c:pt>
                <c:pt idx="3309">
                  <c:v>0</c:v>
                </c:pt>
                <c:pt idx="3310">
                  <c:v>0.17346200000000001</c:v>
                </c:pt>
                <c:pt idx="3311">
                  <c:v>7.1106000000000003E-2</c:v>
                </c:pt>
                <c:pt idx="3312">
                  <c:v>7.1106000000000003E-2</c:v>
                </c:pt>
                <c:pt idx="3313">
                  <c:v>-6.1706499999999997E-2</c:v>
                </c:pt>
                <c:pt idx="3314">
                  <c:v>5.3893999999999997E-2</c:v>
                </c:pt>
                <c:pt idx="3315">
                  <c:v>-5.7006800000000003E-2</c:v>
                </c:pt>
                <c:pt idx="3316">
                  <c:v>-0.21404999999999999</c:v>
                </c:pt>
                <c:pt idx="3317">
                  <c:v>-7.6538099999999998E-2</c:v>
                </c:pt>
                <c:pt idx="3318">
                  <c:v>-0.18670700000000001</c:v>
                </c:pt>
                <c:pt idx="3319">
                  <c:v>0.16717499999999999</c:v>
                </c:pt>
                <c:pt idx="3320">
                  <c:v>0.352356</c:v>
                </c:pt>
                <c:pt idx="3321">
                  <c:v>0.100769</c:v>
                </c:pt>
                <c:pt idx="3322">
                  <c:v>3.90625E-2</c:v>
                </c:pt>
                <c:pt idx="3323">
                  <c:v>8.9843800000000001E-2</c:v>
                </c:pt>
                <c:pt idx="3324">
                  <c:v>-4.3762200000000001E-2</c:v>
                </c:pt>
                <c:pt idx="3325">
                  <c:v>-1.4831499999999999E-2</c:v>
                </c:pt>
                <c:pt idx="3326">
                  <c:v>-2.57568E-2</c:v>
                </c:pt>
                <c:pt idx="3327">
                  <c:v>0.118774</c:v>
                </c:pt>
                <c:pt idx="3328">
                  <c:v>4.2968800000000001E-2</c:v>
                </c:pt>
                <c:pt idx="3329">
                  <c:v>7.8125E-2</c:v>
                </c:pt>
                <c:pt idx="3330">
                  <c:v>-0.115601</c:v>
                </c:pt>
                <c:pt idx="3331">
                  <c:v>5.3893999999999997E-2</c:v>
                </c:pt>
                <c:pt idx="3332">
                  <c:v>-2.1850600000000001E-2</c:v>
                </c:pt>
                <c:pt idx="3333">
                  <c:v>0.28045700000000001</c:v>
                </c:pt>
                <c:pt idx="3334">
                  <c:v>0.124207</c:v>
                </c:pt>
                <c:pt idx="3335">
                  <c:v>0.27813700000000002</c:v>
                </c:pt>
                <c:pt idx="3336">
                  <c:v>-0.115601</c:v>
                </c:pt>
                <c:pt idx="3337">
                  <c:v>9.2956499999999997E-2</c:v>
                </c:pt>
                <c:pt idx="3338">
                  <c:v>-5.9387200000000001E-2</c:v>
                </c:pt>
                <c:pt idx="3339">
                  <c:v>-0.10546899999999999</c:v>
                </c:pt>
                <c:pt idx="3340">
                  <c:v>4.7668500000000003E-2</c:v>
                </c:pt>
                <c:pt idx="3341">
                  <c:v>-0.23828099999999999</c:v>
                </c:pt>
                <c:pt idx="3342">
                  <c:v>-0.14843799999999999</c:v>
                </c:pt>
                <c:pt idx="3343">
                  <c:v>-0.18279999999999999</c:v>
                </c:pt>
                <c:pt idx="3344">
                  <c:v>-0.23358200000000001</c:v>
                </c:pt>
                <c:pt idx="3345">
                  <c:v>-0.1203</c:v>
                </c:pt>
                <c:pt idx="3346">
                  <c:v>-9.375E-2</c:v>
                </c:pt>
                <c:pt idx="3347">
                  <c:v>-0.29296899999999998</c:v>
                </c:pt>
                <c:pt idx="3348">
                  <c:v>6.5612799999999999E-2</c:v>
                </c:pt>
                <c:pt idx="3349">
                  <c:v>6.5612799999999999E-2</c:v>
                </c:pt>
                <c:pt idx="3350" formatCode="0.00E+00">
                  <c:v>-3.90625E-3</c:v>
                </c:pt>
                <c:pt idx="3351">
                  <c:v>-2.8137200000000001E-2</c:v>
                </c:pt>
                <c:pt idx="3352">
                  <c:v>-0.184387</c:v>
                </c:pt>
                <c:pt idx="3353">
                  <c:v>0.103149</c:v>
                </c:pt>
                <c:pt idx="3354">
                  <c:v>0.19220000000000001</c:v>
                </c:pt>
                <c:pt idx="3355">
                  <c:v>3.4362799999999999E-2</c:v>
                </c:pt>
                <c:pt idx="3356" formatCode="0.00E+00">
                  <c:v>4.6997100000000002E-3</c:v>
                </c:pt>
                <c:pt idx="3357">
                  <c:v>-3.2836900000000002E-2</c:v>
                </c:pt>
                <c:pt idx="3358">
                  <c:v>0.13671900000000001</c:v>
                </c:pt>
                <c:pt idx="3359">
                  <c:v>0.18127399999999999</c:v>
                </c:pt>
                <c:pt idx="3360">
                  <c:v>0.106262</c:v>
                </c:pt>
                <c:pt idx="3361">
                  <c:v>1.5625E-2</c:v>
                </c:pt>
                <c:pt idx="3362">
                  <c:v>-4.7668500000000003E-2</c:v>
                </c:pt>
                <c:pt idx="3363">
                  <c:v>-0.29766799999999999</c:v>
                </c:pt>
                <c:pt idx="3364">
                  <c:v>-0.289856</c:v>
                </c:pt>
                <c:pt idx="3365">
                  <c:v>-0.22265599999999999</c:v>
                </c:pt>
                <c:pt idx="3366">
                  <c:v>-0.221863</c:v>
                </c:pt>
                <c:pt idx="3367">
                  <c:v>0.22967499999999999</c:v>
                </c:pt>
                <c:pt idx="3368">
                  <c:v>0.26953100000000002</c:v>
                </c:pt>
                <c:pt idx="3369">
                  <c:v>4.2968800000000001E-2</c:v>
                </c:pt>
                <c:pt idx="3370">
                  <c:v>0.166382</c:v>
                </c:pt>
                <c:pt idx="3371">
                  <c:v>-0.109375</c:v>
                </c:pt>
                <c:pt idx="3372">
                  <c:v>-0.110168</c:v>
                </c:pt>
                <c:pt idx="3373">
                  <c:v>3.5156300000000001E-2</c:v>
                </c:pt>
                <c:pt idx="3374">
                  <c:v>8.9050299999999999E-2</c:v>
                </c:pt>
                <c:pt idx="3375">
                  <c:v>-5.3893999999999997E-2</c:v>
                </c:pt>
                <c:pt idx="3376">
                  <c:v>1.0925300000000001E-2</c:v>
                </c:pt>
                <c:pt idx="3377">
                  <c:v>0.16015599999999999</c:v>
                </c:pt>
                <c:pt idx="3378">
                  <c:v>-9.9975599999999998E-2</c:v>
                </c:pt>
                <c:pt idx="3379">
                  <c:v>0.14685100000000001</c:v>
                </c:pt>
                <c:pt idx="3380">
                  <c:v>0.23046900000000001</c:v>
                </c:pt>
                <c:pt idx="3381">
                  <c:v>-0.106262</c:v>
                </c:pt>
                <c:pt idx="3382">
                  <c:v>8.5143999999999997E-2</c:v>
                </c:pt>
                <c:pt idx="3383">
                  <c:v>0.242981</c:v>
                </c:pt>
                <c:pt idx="3384">
                  <c:v>-0.13122600000000001</c:v>
                </c:pt>
                <c:pt idx="3385">
                  <c:v>0.133606</c:v>
                </c:pt>
                <c:pt idx="3386">
                  <c:v>-0.119507</c:v>
                </c:pt>
                <c:pt idx="3387">
                  <c:v>-5.7006800000000003E-2</c:v>
                </c:pt>
                <c:pt idx="3388" formatCode="0.00E+00">
                  <c:v>-9.3994100000000004E-3</c:v>
                </c:pt>
                <c:pt idx="3389">
                  <c:v>-0.132019</c:v>
                </c:pt>
                <c:pt idx="3390">
                  <c:v>-0.1875</c:v>
                </c:pt>
                <c:pt idx="3391">
                  <c:v>2.1850600000000001E-2</c:v>
                </c:pt>
                <c:pt idx="3392">
                  <c:v>4.2175299999999999E-2</c:v>
                </c:pt>
                <c:pt idx="3393">
                  <c:v>-0.174988</c:v>
                </c:pt>
                <c:pt idx="3394">
                  <c:v>7.7331499999999997E-2</c:v>
                </c:pt>
                <c:pt idx="3395">
                  <c:v>2.34375E-2</c:v>
                </c:pt>
                <c:pt idx="3396">
                  <c:v>-0.20080600000000001</c:v>
                </c:pt>
                <c:pt idx="3397">
                  <c:v>6.1706499999999997E-2</c:v>
                </c:pt>
                <c:pt idx="3398">
                  <c:v>-4.1381800000000003E-2</c:v>
                </c:pt>
                <c:pt idx="3399">
                  <c:v>-0.102356</c:v>
                </c:pt>
                <c:pt idx="3400">
                  <c:v>-9.7656300000000001E-2</c:v>
                </c:pt>
                <c:pt idx="3401">
                  <c:v>0.20703099999999999</c:v>
                </c:pt>
                <c:pt idx="3402">
                  <c:v>0.103149</c:v>
                </c:pt>
                <c:pt idx="3403">
                  <c:v>9.6862799999999999E-2</c:v>
                </c:pt>
                <c:pt idx="3404">
                  <c:v>-0.19689899999999999</c:v>
                </c:pt>
                <c:pt idx="3405">
                  <c:v>-0.11096200000000001</c:v>
                </c:pt>
                <c:pt idx="3406">
                  <c:v>5.46875E-2</c:v>
                </c:pt>
                <c:pt idx="3407">
                  <c:v>0.147644</c:v>
                </c:pt>
                <c:pt idx="3408">
                  <c:v>0.14294399999999999</c:v>
                </c:pt>
                <c:pt idx="3409">
                  <c:v>-7.8918500000000003E-2</c:v>
                </c:pt>
                <c:pt idx="3410">
                  <c:v>-0.16796900000000001</c:v>
                </c:pt>
                <c:pt idx="3411">
                  <c:v>0.27343800000000001</c:v>
                </c:pt>
                <c:pt idx="3412">
                  <c:v>0.22265599999999999</c:v>
                </c:pt>
                <c:pt idx="3413">
                  <c:v>-0.15625</c:v>
                </c:pt>
                <c:pt idx="3414">
                  <c:v>-0.234375</c:v>
                </c:pt>
                <c:pt idx="3415">
                  <c:v>-0.107056</c:v>
                </c:pt>
                <c:pt idx="3416">
                  <c:v>-1.9531300000000001E-2</c:v>
                </c:pt>
                <c:pt idx="3417">
                  <c:v>-0.163269</c:v>
                </c:pt>
                <c:pt idx="3418">
                  <c:v>-9.6069299999999996E-2</c:v>
                </c:pt>
                <c:pt idx="3419">
                  <c:v>0.24529999999999999</c:v>
                </c:pt>
                <c:pt idx="3420">
                  <c:v>-2.1850600000000001E-2</c:v>
                </c:pt>
                <c:pt idx="3421">
                  <c:v>2.11182E-2</c:v>
                </c:pt>
                <c:pt idx="3422">
                  <c:v>0</c:v>
                </c:pt>
                <c:pt idx="3423" formatCode="0.00E+00">
                  <c:v>-7.8125E-3</c:v>
                </c:pt>
                <c:pt idx="3424">
                  <c:v>-0.171875</c:v>
                </c:pt>
                <c:pt idx="3425">
                  <c:v>-0.104675</c:v>
                </c:pt>
                <c:pt idx="3426">
                  <c:v>0.103882</c:v>
                </c:pt>
                <c:pt idx="3427">
                  <c:v>2.8137200000000001E-2</c:v>
                </c:pt>
                <c:pt idx="3428">
                  <c:v>9.4543500000000003E-2</c:v>
                </c:pt>
                <c:pt idx="3429">
                  <c:v>-9.8449700000000001E-2</c:v>
                </c:pt>
                <c:pt idx="3430">
                  <c:v>0.11328100000000001</c:v>
                </c:pt>
                <c:pt idx="3431">
                  <c:v>0.159363</c:v>
                </c:pt>
                <c:pt idx="3432">
                  <c:v>0.106262</c:v>
                </c:pt>
                <c:pt idx="3433">
                  <c:v>9.2163099999999998E-2</c:v>
                </c:pt>
                <c:pt idx="3434">
                  <c:v>-0.29528799999999999</c:v>
                </c:pt>
                <c:pt idx="3435">
                  <c:v>-0.14843799999999999</c:v>
                </c:pt>
                <c:pt idx="3436">
                  <c:v>0.18670700000000001</c:v>
                </c:pt>
                <c:pt idx="3437">
                  <c:v>5.3100599999999998E-2</c:v>
                </c:pt>
                <c:pt idx="3438">
                  <c:v>-6.4086900000000002E-2</c:v>
                </c:pt>
                <c:pt idx="3439">
                  <c:v>-7.4218800000000001E-2</c:v>
                </c:pt>
                <c:pt idx="3440">
                  <c:v>4.4555699999999997E-2</c:v>
                </c:pt>
                <c:pt idx="3441">
                  <c:v>4.9987799999999999E-2</c:v>
                </c:pt>
                <c:pt idx="3442">
                  <c:v>0.13122600000000001</c:v>
                </c:pt>
                <c:pt idx="3443">
                  <c:v>6.0913099999999998E-2</c:v>
                </c:pt>
                <c:pt idx="3444">
                  <c:v>-0.125</c:v>
                </c:pt>
                <c:pt idx="3445">
                  <c:v>-2.8137200000000001E-2</c:v>
                </c:pt>
                <c:pt idx="3446" formatCode="0.00E+00">
                  <c:v>-8.6059599999999993E-3</c:v>
                </c:pt>
                <c:pt idx="3447">
                  <c:v>0.178894</c:v>
                </c:pt>
                <c:pt idx="3448">
                  <c:v>-8.7524400000000002E-2</c:v>
                </c:pt>
                <c:pt idx="3449">
                  <c:v>-3.9856000000000003E-2</c:v>
                </c:pt>
                <c:pt idx="3450">
                  <c:v>2.89307E-2</c:v>
                </c:pt>
                <c:pt idx="3451">
                  <c:v>1.4831499999999999E-2</c:v>
                </c:pt>
                <c:pt idx="3452">
                  <c:v>3.0456500000000001E-2</c:v>
                </c:pt>
                <c:pt idx="3453">
                  <c:v>-0.13281299999999999</c:v>
                </c:pt>
                <c:pt idx="3454">
                  <c:v>2.34375E-2</c:v>
                </c:pt>
                <c:pt idx="3455">
                  <c:v>0.25939899999999999</c:v>
                </c:pt>
                <c:pt idx="3456">
                  <c:v>-0.109375</c:v>
                </c:pt>
                <c:pt idx="3457">
                  <c:v>4.9194300000000003E-2</c:v>
                </c:pt>
                <c:pt idx="3458" formatCode="0.00E+00">
                  <c:v>8.6059599999999993E-3</c:v>
                </c:pt>
                <c:pt idx="3459">
                  <c:v>0.150757</c:v>
                </c:pt>
                <c:pt idx="3460">
                  <c:v>-3.2043500000000003E-2</c:v>
                </c:pt>
                <c:pt idx="3461">
                  <c:v>0.116394</c:v>
                </c:pt>
                <c:pt idx="3462">
                  <c:v>0.116394</c:v>
                </c:pt>
                <c:pt idx="3463">
                  <c:v>0.146118</c:v>
                </c:pt>
                <c:pt idx="3464">
                  <c:v>-1.0925300000000001E-2</c:v>
                </c:pt>
                <c:pt idx="3465">
                  <c:v>3.9856000000000003E-2</c:v>
                </c:pt>
                <c:pt idx="3466">
                  <c:v>7.2631799999999996E-2</c:v>
                </c:pt>
                <c:pt idx="3467">
                  <c:v>0.110168</c:v>
                </c:pt>
                <c:pt idx="3468" formatCode="0.00E+00">
                  <c:v>-7.9345700000000002E-4</c:v>
                </c:pt>
                <c:pt idx="3469">
                  <c:v>6.5612799999999999E-2</c:v>
                </c:pt>
                <c:pt idx="3470">
                  <c:v>-9.6069299999999996E-2</c:v>
                </c:pt>
                <c:pt idx="3471">
                  <c:v>-3.3569300000000003E-2</c:v>
                </c:pt>
                <c:pt idx="3472">
                  <c:v>-0.107056</c:v>
                </c:pt>
                <c:pt idx="3473">
                  <c:v>-0.166382</c:v>
                </c:pt>
                <c:pt idx="3474">
                  <c:v>8.9843800000000001E-2</c:v>
                </c:pt>
                <c:pt idx="3475">
                  <c:v>8.3618200000000004E-2</c:v>
                </c:pt>
                <c:pt idx="3476">
                  <c:v>8.9843800000000001E-2</c:v>
                </c:pt>
                <c:pt idx="3477">
                  <c:v>-0.23046900000000001</c:v>
                </c:pt>
                <c:pt idx="3478">
                  <c:v>0.102356</c:v>
                </c:pt>
                <c:pt idx="3479">
                  <c:v>0.106262</c:v>
                </c:pt>
                <c:pt idx="3480">
                  <c:v>-0.17578099999999999</c:v>
                </c:pt>
                <c:pt idx="3481">
                  <c:v>6.7199700000000001E-2</c:v>
                </c:pt>
                <c:pt idx="3482">
                  <c:v>0.147644</c:v>
                </c:pt>
                <c:pt idx="3483">
                  <c:v>0.117981</c:v>
                </c:pt>
                <c:pt idx="3484">
                  <c:v>8.8256799999999996E-2</c:v>
                </c:pt>
                <c:pt idx="3485">
                  <c:v>3.5156300000000001E-2</c:v>
                </c:pt>
                <c:pt idx="3486">
                  <c:v>0.23907500000000001</c:v>
                </c:pt>
                <c:pt idx="3487">
                  <c:v>-0.14294399999999999</c:v>
                </c:pt>
                <c:pt idx="3488">
                  <c:v>0.15783700000000001</c:v>
                </c:pt>
                <c:pt idx="3489">
                  <c:v>-0.146118</c:v>
                </c:pt>
                <c:pt idx="3490" formatCode="0.00E+00">
                  <c:v>-3.90625E-3</c:v>
                </c:pt>
                <c:pt idx="3491">
                  <c:v>0.36950699999999997</c:v>
                </c:pt>
                <c:pt idx="3492">
                  <c:v>5.1574700000000001E-2</c:v>
                </c:pt>
                <c:pt idx="3493">
                  <c:v>-5.1574700000000001E-2</c:v>
                </c:pt>
                <c:pt idx="3494">
                  <c:v>-9.2956499999999997E-2</c:v>
                </c:pt>
                <c:pt idx="3495" formatCode="0.00E+00">
                  <c:v>3.1127899999999998E-3</c:v>
                </c:pt>
                <c:pt idx="3496">
                  <c:v>0.177368</c:v>
                </c:pt>
                <c:pt idx="3497">
                  <c:v>5.6274400000000002E-2</c:v>
                </c:pt>
                <c:pt idx="3498">
                  <c:v>-0.100769</c:v>
                </c:pt>
                <c:pt idx="3499">
                  <c:v>-0.128113</c:v>
                </c:pt>
                <c:pt idx="3500">
                  <c:v>0.15154999999999999</c:v>
                </c:pt>
                <c:pt idx="3501">
                  <c:v>-5.7800299999999999E-2</c:v>
                </c:pt>
                <c:pt idx="3502">
                  <c:v>-6.8725599999999998E-2</c:v>
                </c:pt>
                <c:pt idx="3503">
                  <c:v>-3.8268999999999997E-2</c:v>
                </c:pt>
                <c:pt idx="3504">
                  <c:v>-0.15466299999999999</c:v>
                </c:pt>
                <c:pt idx="3505">
                  <c:v>-6.3293500000000003E-2</c:v>
                </c:pt>
                <c:pt idx="3506">
                  <c:v>-4.2968800000000001E-2</c:v>
                </c:pt>
                <c:pt idx="3507">
                  <c:v>-4.3762200000000001E-2</c:v>
                </c:pt>
                <c:pt idx="3508">
                  <c:v>-0.19689899999999999</c:v>
                </c:pt>
                <c:pt idx="3509">
                  <c:v>2.6550299999999999E-2</c:v>
                </c:pt>
                <c:pt idx="3510">
                  <c:v>-3.8268999999999997E-2</c:v>
                </c:pt>
                <c:pt idx="3511">
                  <c:v>2.1850600000000001E-2</c:v>
                </c:pt>
                <c:pt idx="3512">
                  <c:v>-6.3293500000000003E-2</c:v>
                </c:pt>
                <c:pt idx="3513">
                  <c:v>-0.106262</c:v>
                </c:pt>
                <c:pt idx="3514">
                  <c:v>-0.25231900000000002</c:v>
                </c:pt>
                <c:pt idx="3515" formatCode="0.00E+00">
                  <c:v>3.1127899999999998E-3</c:v>
                </c:pt>
                <c:pt idx="3516">
                  <c:v>5.1574700000000001E-2</c:v>
                </c:pt>
                <c:pt idx="3517">
                  <c:v>-7.1106000000000003E-2</c:v>
                </c:pt>
                <c:pt idx="3518">
                  <c:v>4.2968800000000001E-2</c:v>
                </c:pt>
                <c:pt idx="3519" formatCode="0.00E+00">
                  <c:v>3.1127899999999998E-3</c:v>
                </c:pt>
                <c:pt idx="3520">
                  <c:v>3.7475599999999998E-2</c:v>
                </c:pt>
                <c:pt idx="3521">
                  <c:v>7.4218800000000001E-2</c:v>
                </c:pt>
                <c:pt idx="3522">
                  <c:v>9.5336900000000002E-2</c:v>
                </c:pt>
                <c:pt idx="3523">
                  <c:v>-3.4362799999999999E-2</c:v>
                </c:pt>
                <c:pt idx="3524">
                  <c:v>-5.3100599999999998E-2</c:v>
                </c:pt>
                <c:pt idx="3525">
                  <c:v>0.12731899999999999</c:v>
                </c:pt>
                <c:pt idx="3526">
                  <c:v>0.20471200000000001</c:v>
                </c:pt>
                <c:pt idx="3527">
                  <c:v>0.19531299999999999</c:v>
                </c:pt>
                <c:pt idx="3528">
                  <c:v>7.2631799999999996E-2</c:v>
                </c:pt>
                <c:pt idx="3529">
                  <c:v>0.103149</c:v>
                </c:pt>
                <c:pt idx="3530">
                  <c:v>-0.17657500000000001</c:v>
                </c:pt>
                <c:pt idx="3531">
                  <c:v>-8.6731000000000003E-2</c:v>
                </c:pt>
                <c:pt idx="3532">
                  <c:v>-8.2824700000000001E-2</c:v>
                </c:pt>
                <c:pt idx="3533">
                  <c:v>-0.25939899999999999</c:v>
                </c:pt>
                <c:pt idx="3534">
                  <c:v>-4.2175299999999999E-2</c:v>
                </c:pt>
                <c:pt idx="3535">
                  <c:v>0.13903799999999999</c:v>
                </c:pt>
                <c:pt idx="3536">
                  <c:v>4.9194300000000003E-2</c:v>
                </c:pt>
                <c:pt idx="3537">
                  <c:v>1.8737799999999999E-2</c:v>
                </c:pt>
                <c:pt idx="3538">
                  <c:v>-4.9987799999999999E-2</c:v>
                </c:pt>
                <c:pt idx="3539">
                  <c:v>5.6274400000000002E-2</c:v>
                </c:pt>
                <c:pt idx="3540">
                  <c:v>1.8737799999999999E-2</c:v>
                </c:pt>
                <c:pt idx="3541">
                  <c:v>-0.29998799999999998</c:v>
                </c:pt>
                <c:pt idx="3542">
                  <c:v>-2.2644000000000001E-2</c:v>
                </c:pt>
                <c:pt idx="3543" formatCode="0.00E+00">
                  <c:v>-7.8125E-3</c:v>
                </c:pt>
                <c:pt idx="3544" formatCode="0.00E+00">
                  <c:v>-7.0190399999999998E-3</c:v>
                </c:pt>
                <c:pt idx="3545">
                  <c:v>1.40381E-2</c:v>
                </c:pt>
                <c:pt idx="3546">
                  <c:v>-0.239868</c:v>
                </c:pt>
                <c:pt idx="3547">
                  <c:v>-8.59375E-2</c:v>
                </c:pt>
                <c:pt idx="3548">
                  <c:v>7.1899400000000002E-2</c:v>
                </c:pt>
                <c:pt idx="3549">
                  <c:v>9.375E-2</c:v>
                </c:pt>
                <c:pt idx="3550">
                  <c:v>-5.7800299999999999E-2</c:v>
                </c:pt>
                <c:pt idx="3551">
                  <c:v>-1.17188E-2</c:v>
                </c:pt>
                <c:pt idx="3552">
                  <c:v>-3.125E-2</c:v>
                </c:pt>
                <c:pt idx="3553">
                  <c:v>0.14221200000000001</c:v>
                </c:pt>
                <c:pt idx="3554" formatCode="0.00E+00">
                  <c:v>-3.1127899999999998E-3</c:v>
                </c:pt>
                <c:pt idx="3555">
                  <c:v>5.1574700000000001E-2</c:v>
                </c:pt>
                <c:pt idx="3556">
                  <c:v>1.9531300000000001E-2</c:v>
                </c:pt>
                <c:pt idx="3557">
                  <c:v>0.20703099999999999</c:v>
                </c:pt>
                <c:pt idx="3558">
                  <c:v>-0.224243</c:v>
                </c:pt>
                <c:pt idx="3559">
                  <c:v>1.6418499999999999E-2</c:v>
                </c:pt>
                <c:pt idx="3560">
                  <c:v>-3.3569300000000003E-2</c:v>
                </c:pt>
                <c:pt idx="3561">
                  <c:v>-0.227356</c:v>
                </c:pt>
                <c:pt idx="3562">
                  <c:v>-0.14221200000000001</c:v>
                </c:pt>
                <c:pt idx="3563">
                  <c:v>8.6731000000000003E-2</c:v>
                </c:pt>
                <c:pt idx="3564">
                  <c:v>-5.9387200000000001E-2</c:v>
                </c:pt>
                <c:pt idx="3565">
                  <c:v>-4.0649400000000002E-2</c:v>
                </c:pt>
                <c:pt idx="3566">
                  <c:v>-0.125</c:v>
                </c:pt>
                <c:pt idx="3567">
                  <c:v>-0.14141799999999999</c:v>
                </c:pt>
                <c:pt idx="3568" formatCode="0.00E+00">
                  <c:v>-3.1127899999999998E-3</c:v>
                </c:pt>
                <c:pt idx="3569">
                  <c:v>1.6418499999999999E-2</c:v>
                </c:pt>
                <c:pt idx="3570">
                  <c:v>2.5024399999999999E-2</c:v>
                </c:pt>
                <c:pt idx="3571">
                  <c:v>-8.2031300000000001E-2</c:v>
                </c:pt>
                <c:pt idx="3572">
                  <c:v>1.9531300000000001E-2</c:v>
                </c:pt>
                <c:pt idx="3573">
                  <c:v>-0.24377399999999999</c:v>
                </c:pt>
                <c:pt idx="3574">
                  <c:v>-0.26794400000000002</c:v>
                </c:pt>
                <c:pt idx="3575">
                  <c:v>-9.8449700000000001E-2</c:v>
                </c:pt>
                <c:pt idx="3576">
                  <c:v>4.3762200000000001E-2</c:v>
                </c:pt>
                <c:pt idx="3577">
                  <c:v>1.4831499999999999E-2</c:v>
                </c:pt>
                <c:pt idx="3578">
                  <c:v>0.112488</c:v>
                </c:pt>
                <c:pt idx="3579">
                  <c:v>0.115601</c:v>
                </c:pt>
                <c:pt idx="3580">
                  <c:v>0.133606</c:v>
                </c:pt>
                <c:pt idx="3581">
                  <c:v>0.20935100000000001</c:v>
                </c:pt>
                <c:pt idx="3582">
                  <c:v>-2.0324700000000001E-2</c:v>
                </c:pt>
                <c:pt idx="3583">
                  <c:v>8.8256799999999996E-2</c:v>
                </c:pt>
                <c:pt idx="3584" formatCode="0.00E+00">
                  <c:v>4.6997100000000002E-3</c:v>
                </c:pt>
                <c:pt idx="3585">
                  <c:v>-4.8461900000000002E-2</c:v>
                </c:pt>
                <c:pt idx="3586">
                  <c:v>5.3100599999999998E-2</c:v>
                </c:pt>
                <c:pt idx="3587">
                  <c:v>0.114075</c:v>
                </c:pt>
                <c:pt idx="3588">
                  <c:v>0.15234400000000001</c:v>
                </c:pt>
                <c:pt idx="3589">
                  <c:v>-1.33057E-2</c:v>
                </c:pt>
                <c:pt idx="3590">
                  <c:v>0.13830600000000001</c:v>
                </c:pt>
                <c:pt idx="3591">
                  <c:v>-0.12658700000000001</c:v>
                </c:pt>
                <c:pt idx="3592">
                  <c:v>-0.140625</c:v>
                </c:pt>
                <c:pt idx="3593">
                  <c:v>-6.5612799999999999E-2</c:v>
                </c:pt>
                <c:pt idx="3594">
                  <c:v>-0.38830599999999998</c:v>
                </c:pt>
                <c:pt idx="3595">
                  <c:v>-0.171875</c:v>
                </c:pt>
                <c:pt idx="3596">
                  <c:v>-0.27185100000000001</c:v>
                </c:pt>
                <c:pt idx="3597">
                  <c:v>-0.31640600000000002</c:v>
                </c:pt>
                <c:pt idx="3598">
                  <c:v>-0.43359399999999998</c:v>
                </c:pt>
                <c:pt idx="3599">
                  <c:v>-0.45623799999999998</c:v>
                </c:pt>
                <c:pt idx="3600">
                  <c:v>-0.31719999999999998</c:v>
                </c:pt>
                <c:pt idx="3601">
                  <c:v>-0.19372600000000001</c:v>
                </c:pt>
                <c:pt idx="3602">
                  <c:v>0.116394</c:v>
                </c:pt>
                <c:pt idx="3603">
                  <c:v>9.6069299999999996E-2</c:v>
                </c:pt>
                <c:pt idx="3604">
                  <c:v>-0.17810100000000001</c:v>
                </c:pt>
                <c:pt idx="3605">
                  <c:v>-0.119507</c:v>
                </c:pt>
                <c:pt idx="3606">
                  <c:v>0.115601</c:v>
                </c:pt>
                <c:pt idx="3607">
                  <c:v>0.171875</c:v>
                </c:pt>
                <c:pt idx="3608">
                  <c:v>-3.4362799999999999E-2</c:v>
                </c:pt>
                <c:pt idx="3609">
                  <c:v>-2.2644000000000001E-2</c:v>
                </c:pt>
                <c:pt idx="3610">
                  <c:v>-0.192993</c:v>
                </c:pt>
                <c:pt idx="3611">
                  <c:v>-0.10546899999999999</c:v>
                </c:pt>
                <c:pt idx="3612">
                  <c:v>2.34375E-2</c:v>
                </c:pt>
                <c:pt idx="3613">
                  <c:v>-6.5612799999999999E-2</c:v>
                </c:pt>
                <c:pt idx="3614">
                  <c:v>-0.414856</c:v>
                </c:pt>
                <c:pt idx="3615">
                  <c:v>-0.221863</c:v>
                </c:pt>
                <c:pt idx="3616">
                  <c:v>-0.30627399999999999</c:v>
                </c:pt>
                <c:pt idx="3617">
                  <c:v>-0.37579299999999999</c:v>
                </c:pt>
                <c:pt idx="3618">
                  <c:v>-1.2047099999999999</c:v>
                </c:pt>
                <c:pt idx="3619">
                  <c:v>-1.14923</c:v>
                </c:pt>
                <c:pt idx="3620">
                  <c:v>-1.2335799999999999</c:v>
                </c:pt>
                <c:pt idx="3621">
                  <c:v>-1.41327</c:v>
                </c:pt>
                <c:pt idx="3622">
                  <c:v>-1.27264</c:v>
                </c:pt>
                <c:pt idx="3623">
                  <c:v>-0.92346200000000001</c:v>
                </c:pt>
                <c:pt idx="3624">
                  <c:v>-1.0359499999999999</c:v>
                </c:pt>
                <c:pt idx="3625">
                  <c:v>-0.79455600000000004</c:v>
                </c:pt>
                <c:pt idx="3626">
                  <c:v>-0.125</c:v>
                </c:pt>
                <c:pt idx="3627">
                  <c:v>-0.946106</c:v>
                </c:pt>
                <c:pt idx="3628">
                  <c:v>-0.94531299999999996</c:v>
                </c:pt>
                <c:pt idx="3629">
                  <c:v>-1.32422</c:v>
                </c:pt>
                <c:pt idx="3630">
                  <c:v>-1.24841</c:v>
                </c:pt>
                <c:pt idx="3631">
                  <c:v>-1.6015600000000001</c:v>
                </c:pt>
                <c:pt idx="3632">
                  <c:v>-1.4343900000000001</c:v>
                </c:pt>
                <c:pt idx="3633">
                  <c:v>-1.32263</c:v>
                </c:pt>
                <c:pt idx="3634">
                  <c:v>-1.3671899999999999</c:v>
                </c:pt>
                <c:pt idx="3635">
                  <c:v>-1.66876</c:v>
                </c:pt>
                <c:pt idx="3636">
                  <c:v>-1.43201</c:v>
                </c:pt>
                <c:pt idx="3637">
                  <c:v>-2.24451</c:v>
                </c:pt>
                <c:pt idx="3638">
                  <c:v>-1.60626</c:v>
                </c:pt>
                <c:pt idx="3639">
                  <c:v>-1.83673</c:v>
                </c:pt>
                <c:pt idx="3640">
                  <c:v>-1.8671899999999999</c:v>
                </c:pt>
                <c:pt idx="3641">
                  <c:v>-1.5797099999999999</c:v>
                </c:pt>
                <c:pt idx="3642">
                  <c:v>-1.81091</c:v>
                </c:pt>
                <c:pt idx="3643">
                  <c:v>-1.64374</c:v>
                </c:pt>
                <c:pt idx="3644">
                  <c:v>-1.5445599999999999</c:v>
                </c:pt>
                <c:pt idx="3645">
                  <c:v>-1.6484399999999999</c:v>
                </c:pt>
                <c:pt idx="3646">
                  <c:v>-1.3914200000000001</c:v>
                </c:pt>
                <c:pt idx="3647">
                  <c:v>-0.640625</c:v>
                </c:pt>
                <c:pt idx="3648">
                  <c:v>-0.98828099999999997</c:v>
                </c:pt>
                <c:pt idx="3649">
                  <c:v>-0.647644</c:v>
                </c:pt>
                <c:pt idx="3650">
                  <c:v>-0.71643100000000004</c:v>
                </c:pt>
                <c:pt idx="3651">
                  <c:v>-0.90234400000000003</c:v>
                </c:pt>
                <c:pt idx="3652">
                  <c:v>-0.58203099999999997</c:v>
                </c:pt>
                <c:pt idx="3653">
                  <c:v>-0.50079300000000004</c:v>
                </c:pt>
                <c:pt idx="3654">
                  <c:v>-0.58044399999999996</c:v>
                </c:pt>
                <c:pt idx="3655">
                  <c:v>-0.633606</c:v>
                </c:pt>
                <c:pt idx="3656">
                  <c:v>-0.36560100000000001</c:v>
                </c:pt>
                <c:pt idx="3657">
                  <c:v>-0.37811299999999998</c:v>
                </c:pt>
                <c:pt idx="3658">
                  <c:v>-1.2453000000000001</c:v>
                </c:pt>
                <c:pt idx="3659">
                  <c:v>-1.03986</c:v>
                </c:pt>
                <c:pt idx="3660">
                  <c:v>-1.0172099999999999</c:v>
                </c:pt>
                <c:pt idx="3661">
                  <c:v>-0.85778799999999999</c:v>
                </c:pt>
                <c:pt idx="3662">
                  <c:v>-0.84143100000000004</c:v>
                </c:pt>
                <c:pt idx="3663">
                  <c:v>-0.90783700000000001</c:v>
                </c:pt>
                <c:pt idx="3664">
                  <c:v>-0.74529999999999996</c:v>
                </c:pt>
                <c:pt idx="3665">
                  <c:v>-0.83282500000000004</c:v>
                </c:pt>
                <c:pt idx="3666">
                  <c:v>-0.84375</c:v>
                </c:pt>
                <c:pt idx="3667">
                  <c:v>-0.10546899999999999</c:v>
                </c:pt>
                <c:pt idx="3668">
                  <c:v>1.38049</c:v>
                </c:pt>
                <c:pt idx="3669">
                  <c:v>2.9726599999999959</c:v>
                </c:pt>
                <c:pt idx="3670">
                  <c:v>4.4937699999999996</c:v>
                </c:pt>
                <c:pt idx="3671">
                  <c:v>3.5093999999999999</c:v>
                </c:pt>
                <c:pt idx="3672">
                  <c:v>1.15784</c:v>
                </c:pt>
                <c:pt idx="3673">
                  <c:v>0.28204299999999999</c:v>
                </c:pt>
                <c:pt idx="3674">
                  <c:v>-0.119507</c:v>
                </c:pt>
                <c:pt idx="3675">
                  <c:v>-0.38592500000000002</c:v>
                </c:pt>
                <c:pt idx="3676">
                  <c:v>-0.21404999999999999</c:v>
                </c:pt>
                <c:pt idx="3677">
                  <c:v>-0.14221200000000001</c:v>
                </c:pt>
                <c:pt idx="3678">
                  <c:v>-0.26171899999999998</c:v>
                </c:pt>
                <c:pt idx="3679">
                  <c:v>-1.56409</c:v>
                </c:pt>
                <c:pt idx="3680">
                  <c:v>-3.1031499999999999</c:v>
                </c:pt>
                <c:pt idx="3681">
                  <c:v>-3.8742100000000002</c:v>
                </c:pt>
                <c:pt idx="3682">
                  <c:v>-2.6827999999999999</c:v>
                </c:pt>
                <c:pt idx="3683">
                  <c:v>-0.22345000000000001</c:v>
                </c:pt>
                <c:pt idx="3684">
                  <c:v>0.96325700000000003</c:v>
                </c:pt>
                <c:pt idx="3685">
                  <c:v>1.31873</c:v>
                </c:pt>
                <c:pt idx="3686">
                  <c:v>1.3093900000000001</c:v>
                </c:pt>
                <c:pt idx="3687">
                  <c:v>1.5452900000000001</c:v>
                </c:pt>
                <c:pt idx="3688">
                  <c:v>1.49139</c:v>
                </c:pt>
                <c:pt idx="3689">
                  <c:v>1.38672</c:v>
                </c:pt>
                <c:pt idx="3690">
                  <c:v>1.2148399999999999</c:v>
                </c:pt>
                <c:pt idx="3691">
                  <c:v>1.34534</c:v>
                </c:pt>
                <c:pt idx="3692">
                  <c:v>1.4609399999999999</c:v>
                </c:pt>
                <c:pt idx="3693">
                  <c:v>1.4031400000000001</c:v>
                </c:pt>
                <c:pt idx="3694">
                  <c:v>1.375</c:v>
                </c:pt>
                <c:pt idx="3695">
                  <c:v>1.4398200000000001</c:v>
                </c:pt>
                <c:pt idx="3696">
                  <c:v>1.6585700000000001</c:v>
                </c:pt>
                <c:pt idx="3697">
                  <c:v>1.72034</c:v>
                </c:pt>
                <c:pt idx="3698">
                  <c:v>1.64453</c:v>
                </c:pt>
                <c:pt idx="3699">
                  <c:v>1.7234499999999999</c:v>
                </c:pt>
                <c:pt idx="3700">
                  <c:v>1.7109399999999999</c:v>
                </c:pt>
                <c:pt idx="3701">
                  <c:v>1.72034</c:v>
                </c:pt>
                <c:pt idx="3702">
                  <c:v>1.89453</c:v>
                </c:pt>
                <c:pt idx="3703">
                  <c:v>1.5960700000000001</c:v>
                </c:pt>
                <c:pt idx="3704">
                  <c:v>1.7008099999999999</c:v>
                </c:pt>
                <c:pt idx="3705">
                  <c:v>1.6116900000000001</c:v>
                </c:pt>
                <c:pt idx="3706">
                  <c:v>1.8515600000000001</c:v>
                </c:pt>
                <c:pt idx="3707">
                  <c:v>1.5133099999999999</c:v>
                </c:pt>
                <c:pt idx="3708">
                  <c:v>1.6468499999999999</c:v>
                </c:pt>
                <c:pt idx="3709">
                  <c:v>1.66638</c:v>
                </c:pt>
                <c:pt idx="3710">
                  <c:v>1.6828000000000001</c:v>
                </c:pt>
                <c:pt idx="3711">
                  <c:v>1.3984399999999999</c:v>
                </c:pt>
                <c:pt idx="3712">
                  <c:v>1.51953</c:v>
                </c:pt>
                <c:pt idx="3713">
                  <c:v>1.4547099999999999</c:v>
                </c:pt>
                <c:pt idx="3714">
                  <c:v>1.31091</c:v>
                </c:pt>
                <c:pt idx="3715">
                  <c:v>1.25159</c:v>
                </c:pt>
                <c:pt idx="3716">
                  <c:v>1.2015400000000001</c:v>
                </c:pt>
                <c:pt idx="3717">
                  <c:v>1.1554599999999999</c:v>
                </c:pt>
                <c:pt idx="3718">
                  <c:v>0.93127400000000005</c:v>
                </c:pt>
                <c:pt idx="3719">
                  <c:v>0.36096200000000001</c:v>
                </c:pt>
                <c:pt idx="3720">
                  <c:v>-0.43438700000000002</c:v>
                </c:pt>
                <c:pt idx="3721">
                  <c:v>-0.79919399999999996</c:v>
                </c:pt>
                <c:pt idx="3722">
                  <c:v>-1.0773299999999999</c:v>
                </c:pt>
                <c:pt idx="3723">
                  <c:v>-1.33826</c:v>
                </c:pt>
                <c:pt idx="3724">
                  <c:v>-1.4015500000000001</c:v>
                </c:pt>
                <c:pt idx="3725">
                  <c:v>-1.28125</c:v>
                </c:pt>
                <c:pt idx="3726">
                  <c:v>-1.1593599999999999</c:v>
                </c:pt>
                <c:pt idx="3727">
                  <c:v>-1.13123</c:v>
                </c:pt>
                <c:pt idx="3728">
                  <c:v>-1.27502</c:v>
                </c:pt>
                <c:pt idx="3729">
                  <c:v>-1.6984300000000001</c:v>
                </c:pt>
                <c:pt idx="3730">
                  <c:v>-1.7945599999999999</c:v>
                </c:pt>
                <c:pt idx="3731">
                  <c:v>-1.5890500000000001</c:v>
                </c:pt>
                <c:pt idx="3732">
                  <c:v>-1.7492099999999999</c:v>
                </c:pt>
                <c:pt idx="3733">
                  <c:v>-1.6554599999999999</c:v>
                </c:pt>
                <c:pt idx="3734">
                  <c:v>-1.49841</c:v>
                </c:pt>
                <c:pt idx="3735">
                  <c:v>-1.84534</c:v>
                </c:pt>
                <c:pt idx="3736">
                  <c:v>-1.61487</c:v>
                </c:pt>
                <c:pt idx="3737">
                  <c:v>-1.6015600000000001</c:v>
                </c:pt>
                <c:pt idx="3738">
                  <c:v>-1.88361</c:v>
                </c:pt>
                <c:pt idx="3739">
                  <c:v>-1.9968900000000001</c:v>
                </c:pt>
                <c:pt idx="3740">
                  <c:v>-1.67578</c:v>
                </c:pt>
                <c:pt idx="3741">
                  <c:v>-1.65002</c:v>
                </c:pt>
                <c:pt idx="3742">
                  <c:v>-1.71014</c:v>
                </c:pt>
                <c:pt idx="3743">
                  <c:v>-1.7773399999999999</c:v>
                </c:pt>
                <c:pt idx="3744">
                  <c:v>-1.81873</c:v>
                </c:pt>
                <c:pt idx="3745">
                  <c:v>-1.71014</c:v>
                </c:pt>
                <c:pt idx="3746">
                  <c:v>-2.02502</c:v>
                </c:pt>
                <c:pt idx="3747">
                  <c:v>-1.8531500000000001</c:v>
                </c:pt>
                <c:pt idx="3748">
                  <c:v>-1.75623</c:v>
                </c:pt>
                <c:pt idx="3749">
                  <c:v>-1.2859499999999999</c:v>
                </c:pt>
                <c:pt idx="3750">
                  <c:v>-1.46014</c:v>
                </c:pt>
                <c:pt idx="3751">
                  <c:v>-1.41174</c:v>
                </c:pt>
                <c:pt idx="3752">
                  <c:v>-1.55078</c:v>
                </c:pt>
                <c:pt idx="3753">
                  <c:v>-1.31091</c:v>
                </c:pt>
                <c:pt idx="3754">
                  <c:v>-1.3609599999999999</c:v>
                </c:pt>
                <c:pt idx="3755">
                  <c:v>-1.38123</c:v>
                </c:pt>
                <c:pt idx="3756">
                  <c:v>-1.19452</c:v>
                </c:pt>
                <c:pt idx="3757">
                  <c:v>-1.3844000000000001</c:v>
                </c:pt>
                <c:pt idx="3758">
                  <c:v>-1.2453000000000001</c:v>
                </c:pt>
                <c:pt idx="3759">
                  <c:v>-1.33203</c:v>
                </c:pt>
                <c:pt idx="3760">
                  <c:v>-1.3898299999999999</c:v>
                </c:pt>
                <c:pt idx="3761">
                  <c:v>-1.49298</c:v>
                </c:pt>
                <c:pt idx="3762">
                  <c:v>-1.25623</c:v>
                </c:pt>
                <c:pt idx="3763">
                  <c:v>-1.3414299999999999</c:v>
                </c:pt>
                <c:pt idx="3764">
                  <c:v>-1.1422099999999999</c:v>
                </c:pt>
                <c:pt idx="3765">
                  <c:v>-1.35626</c:v>
                </c:pt>
                <c:pt idx="3766">
                  <c:v>-1.2390699999999999</c:v>
                </c:pt>
                <c:pt idx="3767">
                  <c:v>-1.3757900000000001</c:v>
                </c:pt>
                <c:pt idx="3768">
                  <c:v>-1.50549</c:v>
                </c:pt>
                <c:pt idx="3769">
                  <c:v>-1.66797</c:v>
                </c:pt>
                <c:pt idx="3770">
                  <c:v>-1.71014</c:v>
                </c:pt>
                <c:pt idx="3771">
                  <c:v>-1.6741900000000001</c:v>
                </c:pt>
                <c:pt idx="3772">
                  <c:v>-1.5960700000000001</c:v>
                </c:pt>
                <c:pt idx="3773">
                  <c:v>-1.75549</c:v>
                </c:pt>
                <c:pt idx="3774">
                  <c:v>-1.7265600000000001</c:v>
                </c:pt>
                <c:pt idx="3775">
                  <c:v>-1.4484300000000001</c:v>
                </c:pt>
                <c:pt idx="3776">
                  <c:v>-1.69922</c:v>
                </c:pt>
                <c:pt idx="3777">
                  <c:v>-2.0437599999999998</c:v>
                </c:pt>
                <c:pt idx="3778">
                  <c:v>-1.6390400000000001</c:v>
                </c:pt>
                <c:pt idx="3779">
                  <c:v>-1.7765500000000001</c:v>
                </c:pt>
                <c:pt idx="3780">
                  <c:v>-1.29138</c:v>
                </c:pt>
                <c:pt idx="3781">
                  <c:v>-1.1015600000000001</c:v>
                </c:pt>
                <c:pt idx="3782">
                  <c:v>-1.32813</c:v>
                </c:pt>
                <c:pt idx="3783">
                  <c:v>-1.04376</c:v>
                </c:pt>
                <c:pt idx="3784">
                  <c:v>-1.0601799999999999</c:v>
                </c:pt>
                <c:pt idx="3785">
                  <c:v>-1.0046999999999999</c:v>
                </c:pt>
                <c:pt idx="3786">
                  <c:v>-0.95544399999999996</c:v>
                </c:pt>
                <c:pt idx="3787">
                  <c:v>-1.1796899999999999</c:v>
                </c:pt>
                <c:pt idx="3788">
                  <c:v>-1.0945400000000001</c:v>
                </c:pt>
                <c:pt idx="3789">
                  <c:v>-0.76721200000000001</c:v>
                </c:pt>
                <c:pt idx="3790">
                  <c:v>-1.0203199999999999</c:v>
                </c:pt>
                <c:pt idx="3791">
                  <c:v>-0.96563699999999997</c:v>
                </c:pt>
                <c:pt idx="3792">
                  <c:v>-0.953125</c:v>
                </c:pt>
                <c:pt idx="3793">
                  <c:v>-0.96325700000000003</c:v>
                </c:pt>
                <c:pt idx="3794">
                  <c:v>-0.821106</c:v>
                </c:pt>
                <c:pt idx="3795">
                  <c:v>-0.64294399999999996</c:v>
                </c:pt>
                <c:pt idx="3796">
                  <c:v>-0.69372599999999995</c:v>
                </c:pt>
                <c:pt idx="3797">
                  <c:v>-0.47888199999999997</c:v>
                </c:pt>
                <c:pt idx="3798">
                  <c:v>-0.75079300000000004</c:v>
                </c:pt>
                <c:pt idx="3799">
                  <c:v>-0.39141799999999999</c:v>
                </c:pt>
                <c:pt idx="3800">
                  <c:v>-0.73358199999999996</c:v>
                </c:pt>
                <c:pt idx="3801">
                  <c:v>-0.48358200000000001</c:v>
                </c:pt>
                <c:pt idx="3802">
                  <c:v>-0.461731</c:v>
                </c:pt>
                <c:pt idx="3803">
                  <c:v>-0.49768099999999998</c:v>
                </c:pt>
                <c:pt idx="3804">
                  <c:v>-0.16406299999999999</c:v>
                </c:pt>
                <c:pt idx="3805">
                  <c:v>0.114868</c:v>
                </c:pt>
                <c:pt idx="3806">
                  <c:v>0.41406300000000001</c:v>
                </c:pt>
                <c:pt idx="3807">
                  <c:v>0.41174300000000003</c:v>
                </c:pt>
                <c:pt idx="3808">
                  <c:v>0.43908700000000001</c:v>
                </c:pt>
                <c:pt idx="3809">
                  <c:v>0.30627399999999999</c:v>
                </c:pt>
                <c:pt idx="3810">
                  <c:v>0.21954299999999999</c:v>
                </c:pt>
                <c:pt idx="3811">
                  <c:v>0.64611799999999997</c:v>
                </c:pt>
                <c:pt idx="3812">
                  <c:v>0.69061300000000003</c:v>
                </c:pt>
                <c:pt idx="3813">
                  <c:v>0.71716299999999999</c:v>
                </c:pt>
                <c:pt idx="3814">
                  <c:v>0.78356899999999996</c:v>
                </c:pt>
                <c:pt idx="3815">
                  <c:v>0.78204300000000004</c:v>
                </c:pt>
                <c:pt idx="3816">
                  <c:v>0.95391800000000004</c:v>
                </c:pt>
                <c:pt idx="3817">
                  <c:v>0.68981899999999996</c:v>
                </c:pt>
                <c:pt idx="3818">
                  <c:v>0.75939900000000005</c:v>
                </c:pt>
                <c:pt idx="3819">
                  <c:v>0.64685099999999995</c:v>
                </c:pt>
                <c:pt idx="3820">
                  <c:v>0.94299299999999997</c:v>
                </c:pt>
                <c:pt idx="3821">
                  <c:v>0.734375</c:v>
                </c:pt>
                <c:pt idx="3822">
                  <c:v>1.02966</c:v>
                </c:pt>
                <c:pt idx="3823">
                  <c:v>0.73046900000000003</c:v>
                </c:pt>
                <c:pt idx="3824">
                  <c:v>0.71484400000000003</c:v>
                </c:pt>
                <c:pt idx="3825">
                  <c:v>0.71093799999999996</c:v>
                </c:pt>
                <c:pt idx="3826">
                  <c:v>1.0914299999999999</c:v>
                </c:pt>
                <c:pt idx="3827">
                  <c:v>1.0914299999999999</c:v>
                </c:pt>
                <c:pt idx="3828">
                  <c:v>1.03674</c:v>
                </c:pt>
                <c:pt idx="3829">
                  <c:v>0.87341299999999999</c:v>
                </c:pt>
                <c:pt idx="3830">
                  <c:v>0.89373800000000003</c:v>
                </c:pt>
                <c:pt idx="3831">
                  <c:v>0.73828099999999997</c:v>
                </c:pt>
                <c:pt idx="3832">
                  <c:v>0.42736800000000003</c:v>
                </c:pt>
                <c:pt idx="3833">
                  <c:v>0.64532500000000004</c:v>
                </c:pt>
                <c:pt idx="3834">
                  <c:v>0.65075700000000003</c:v>
                </c:pt>
                <c:pt idx="3835">
                  <c:v>0.29998799999999998</c:v>
                </c:pt>
                <c:pt idx="3836" formatCode="0.00E+00">
                  <c:v>-8.6059599999999993E-3</c:v>
                </c:pt>
                <c:pt idx="3837">
                  <c:v>-0.33282499999999998</c:v>
                </c:pt>
                <c:pt idx="3838">
                  <c:v>-0.367981</c:v>
                </c:pt>
                <c:pt idx="3839">
                  <c:v>-0.15545700000000001</c:v>
                </c:pt>
                <c:pt idx="3840">
                  <c:v>9.6069299999999996E-2</c:v>
                </c:pt>
                <c:pt idx="3841">
                  <c:v>0.15393100000000001</c:v>
                </c:pt>
                <c:pt idx="3842">
                  <c:v>0.29138199999999997</c:v>
                </c:pt>
                <c:pt idx="3843">
                  <c:v>-2.57568E-2</c:v>
                </c:pt>
                <c:pt idx="3844">
                  <c:v>0.225769</c:v>
                </c:pt>
                <c:pt idx="3845">
                  <c:v>0.42736800000000003</c:v>
                </c:pt>
                <c:pt idx="3846">
                  <c:v>0.174988</c:v>
                </c:pt>
                <c:pt idx="3847">
                  <c:v>0.20233200000000001</c:v>
                </c:pt>
                <c:pt idx="3848">
                  <c:v>0.15002399999999999</c:v>
                </c:pt>
                <c:pt idx="3849">
                  <c:v>0.117981</c:v>
                </c:pt>
                <c:pt idx="3850">
                  <c:v>9.9243200000000004E-2</c:v>
                </c:pt>
                <c:pt idx="3851">
                  <c:v>6.8725599999999998E-2</c:v>
                </c:pt>
                <c:pt idx="3852">
                  <c:v>0.47656300000000001</c:v>
                </c:pt>
                <c:pt idx="3853">
                  <c:v>0.49377399999999999</c:v>
                </c:pt>
                <c:pt idx="3854">
                  <c:v>0.32501200000000002</c:v>
                </c:pt>
                <c:pt idx="3855">
                  <c:v>0.25939899999999999</c:v>
                </c:pt>
                <c:pt idx="3856">
                  <c:v>0.59216299999999999</c:v>
                </c:pt>
                <c:pt idx="3857">
                  <c:v>0.26013199999999997</c:v>
                </c:pt>
                <c:pt idx="3858">
                  <c:v>0.33825699999999997</c:v>
                </c:pt>
                <c:pt idx="3859">
                  <c:v>0.57263200000000003</c:v>
                </c:pt>
                <c:pt idx="3860">
                  <c:v>0.31091299999999999</c:v>
                </c:pt>
                <c:pt idx="3861">
                  <c:v>0.49609399999999998</c:v>
                </c:pt>
                <c:pt idx="3862">
                  <c:v>0.52185099999999995</c:v>
                </c:pt>
                <c:pt idx="3863">
                  <c:v>0.38513199999999997</c:v>
                </c:pt>
                <c:pt idx="3864">
                  <c:v>0.36016799999999999</c:v>
                </c:pt>
                <c:pt idx="3865">
                  <c:v>0.55779999999999996</c:v>
                </c:pt>
                <c:pt idx="3866">
                  <c:v>0.55859400000000003</c:v>
                </c:pt>
                <c:pt idx="3867">
                  <c:v>0.39453100000000002</c:v>
                </c:pt>
                <c:pt idx="3868">
                  <c:v>0.241394</c:v>
                </c:pt>
                <c:pt idx="3869">
                  <c:v>0.42578100000000002</c:v>
                </c:pt>
                <c:pt idx="3870">
                  <c:v>0.37109399999999998</c:v>
                </c:pt>
                <c:pt idx="3871">
                  <c:v>0.54998800000000003</c:v>
                </c:pt>
                <c:pt idx="3872">
                  <c:v>0.73516800000000004</c:v>
                </c:pt>
                <c:pt idx="3873">
                  <c:v>0.17346200000000001</c:v>
                </c:pt>
                <c:pt idx="3874">
                  <c:v>0.477356</c:v>
                </c:pt>
                <c:pt idx="3875">
                  <c:v>0.40155000000000002</c:v>
                </c:pt>
                <c:pt idx="3876">
                  <c:v>0.21093799999999999</c:v>
                </c:pt>
                <c:pt idx="3877">
                  <c:v>0.46795700000000001</c:v>
                </c:pt>
                <c:pt idx="3878">
                  <c:v>0.40704299999999999</c:v>
                </c:pt>
                <c:pt idx="3879">
                  <c:v>0.166382</c:v>
                </c:pt>
                <c:pt idx="3880">
                  <c:v>0.35858200000000001</c:v>
                </c:pt>
                <c:pt idx="3881">
                  <c:v>0.213257</c:v>
                </c:pt>
                <c:pt idx="3882">
                  <c:v>0.303894</c:v>
                </c:pt>
                <c:pt idx="3883">
                  <c:v>0.28204299999999999</c:v>
                </c:pt>
                <c:pt idx="3884">
                  <c:v>0.37579299999999999</c:v>
                </c:pt>
                <c:pt idx="3885">
                  <c:v>0.47967500000000002</c:v>
                </c:pt>
                <c:pt idx="3886">
                  <c:v>0.52502400000000005</c:v>
                </c:pt>
                <c:pt idx="3887">
                  <c:v>0.27032499999999998</c:v>
                </c:pt>
                <c:pt idx="3888">
                  <c:v>0.303894</c:v>
                </c:pt>
                <c:pt idx="3889">
                  <c:v>0.34295700000000001</c:v>
                </c:pt>
                <c:pt idx="3890">
                  <c:v>8.59375E-2</c:v>
                </c:pt>
                <c:pt idx="3891">
                  <c:v>0.49060100000000001</c:v>
                </c:pt>
                <c:pt idx="3892">
                  <c:v>0.18829299999999999</c:v>
                </c:pt>
                <c:pt idx="3893">
                  <c:v>0.43829299999999999</c:v>
                </c:pt>
                <c:pt idx="3894">
                  <c:v>0.30859399999999998</c:v>
                </c:pt>
                <c:pt idx="3895">
                  <c:v>0.20471200000000001</c:v>
                </c:pt>
                <c:pt idx="3896">
                  <c:v>0.25311299999999998</c:v>
                </c:pt>
                <c:pt idx="3897">
                  <c:v>0.25469999999999998</c:v>
                </c:pt>
                <c:pt idx="3898">
                  <c:v>6.0913099999999998E-2</c:v>
                </c:pt>
                <c:pt idx="3899">
                  <c:v>0.25231900000000002</c:v>
                </c:pt>
                <c:pt idx="3900">
                  <c:v>0.39141799999999999</c:v>
                </c:pt>
                <c:pt idx="3901">
                  <c:v>0.18981899999999999</c:v>
                </c:pt>
                <c:pt idx="3902">
                  <c:v>0.225769</c:v>
                </c:pt>
                <c:pt idx="3903">
                  <c:v>0.125</c:v>
                </c:pt>
                <c:pt idx="3904">
                  <c:v>0.14532500000000001</c:v>
                </c:pt>
                <c:pt idx="3905">
                  <c:v>0.14685100000000001</c:v>
                </c:pt>
                <c:pt idx="3906">
                  <c:v>0.168762</c:v>
                </c:pt>
                <c:pt idx="3907">
                  <c:v>4.5288099999999998E-2</c:v>
                </c:pt>
                <c:pt idx="3908">
                  <c:v>0.17028799999999999</c:v>
                </c:pt>
                <c:pt idx="3909">
                  <c:v>0.19842499999999999</c:v>
                </c:pt>
                <c:pt idx="3910">
                  <c:v>0.16796900000000001</c:v>
                </c:pt>
                <c:pt idx="3911">
                  <c:v>0.25158700000000001</c:v>
                </c:pt>
                <c:pt idx="3912">
                  <c:v>-5.3100599999999998E-2</c:v>
                </c:pt>
                <c:pt idx="3913">
                  <c:v>0.112488</c:v>
                </c:pt>
                <c:pt idx="3914">
                  <c:v>0.20080600000000001</c:v>
                </c:pt>
                <c:pt idx="3915">
                  <c:v>0.21252399999999999</c:v>
                </c:pt>
                <c:pt idx="3916">
                  <c:v>0.19140599999999999</c:v>
                </c:pt>
                <c:pt idx="3917">
                  <c:v>0.24768100000000001</c:v>
                </c:pt>
                <c:pt idx="3918">
                  <c:v>0.118774</c:v>
                </c:pt>
                <c:pt idx="3919">
                  <c:v>0.19921900000000001</c:v>
                </c:pt>
                <c:pt idx="3920">
                  <c:v>0.117981</c:v>
                </c:pt>
                <c:pt idx="3921">
                  <c:v>0.28906300000000001</c:v>
                </c:pt>
                <c:pt idx="3922">
                  <c:v>0.22265599999999999</c:v>
                </c:pt>
                <c:pt idx="3923">
                  <c:v>0.36407499999999998</c:v>
                </c:pt>
                <c:pt idx="3924">
                  <c:v>0.3125</c:v>
                </c:pt>
                <c:pt idx="3925">
                  <c:v>0.43438700000000002</c:v>
                </c:pt>
                <c:pt idx="3926">
                  <c:v>0.57501199999999997</c:v>
                </c:pt>
                <c:pt idx="3927">
                  <c:v>0.56018100000000004</c:v>
                </c:pt>
                <c:pt idx="3928">
                  <c:v>0.61877400000000005</c:v>
                </c:pt>
                <c:pt idx="3929">
                  <c:v>0.54138200000000003</c:v>
                </c:pt>
                <c:pt idx="3930">
                  <c:v>0.553894</c:v>
                </c:pt>
                <c:pt idx="3931">
                  <c:v>0.36096200000000001</c:v>
                </c:pt>
                <c:pt idx="3932">
                  <c:v>0.72033700000000001</c:v>
                </c:pt>
                <c:pt idx="3933">
                  <c:v>0.103149</c:v>
                </c:pt>
                <c:pt idx="3934">
                  <c:v>0.33905000000000002</c:v>
                </c:pt>
                <c:pt idx="3935">
                  <c:v>0.34063700000000002</c:v>
                </c:pt>
                <c:pt idx="3936">
                  <c:v>0.484375</c:v>
                </c:pt>
                <c:pt idx="3937">
                  <c:v>0.32031300000000001</c:v>
                </c:pt>
                <c:pt idx="3938">
                  <c:v>0.45861800000000003</c:v>
                </c:pt>
                <c:pt idx="3939">
                  <c:v>0.546875</c:v>
                </c:pt>
                <c:pt idx="3940">
                  <c:v>0.80078099999999997</c:v>
                </c:pt>
                <c:pt idx="3941">
                  <c:v>0.87268100000000004</c:v>
                </c:pt>
                <c:pt idx="3942">
                  <c:v>1.0203199999999999</c:v>
                </c:pt>
                <c:pt idx="3943">
                  <c:v>1.00702</c:v>
                </c:pt>
                <c:pt idx="3944">
                  <c:v>0.79138200000000003</c:v>
                </c:pt>
                <c:pt idx="3945">
                  <c:v>1.0960700000000001</c:v>
                </c:pt>
                <c:pt idx="3946">
                  <c:v>1.06952</c:v>
                </c:pt>
                <c:pt idx="3947">
                  <c:v>1.0007900000000001</c:v>
                </c:pt>
                <c:pt idx="3948">
                  <c:v>0.86328099999999997</c:v>
                </c:pt>
                <c:pt idx="3949">
                  <c:v>1.06091</c:v>
                </c:pt>
                <c:pt idx="3950">
                  <c:v>0.91247599999999995</c:v>
                </c:pt>
                <c:pt idx="3951">
                  <c:v>0.49530000000000002</c:v>
                </c:pt>
                <c:pt idx="3952">
                  <c:v>0.65393100000000004</c:v>
                </c:pt>
                <c:pt idx="3953">
                  <c:v>0.75079300000000004</c:v>
                </c:pt>
                <c:pt idx="3954">
                  <c:v>0.56640599999999997</c:v>
                </c:pt>
                <c:pt idx="3955">
                  <c:v>0.52185099999999995</c:v>
                </c:pt>
                <c:pt idx="3956">
                  <c:v>0.33825699999999997</c:v>
                </c:pt>
                <c:pt idx="3957">
                  <c:v>0.45623799999999998</c:v>
                </c:pt>
                <c:pt idx="3958">
                  <c:v>0.29846200000000001</c:v>
                </c:pt>
                <c:pt idx="3959">
                  <c:v>0.26251200000000002</c:v>
                </c:pt>
                <c:pt idx="3960">
                  <c:v>-4.3762200000000001E-2</c:v>
                </c:pt>
                <c:pt idx="3961">
                  <c:v>-0.206238</c:v>
                </c:pt>
                <c:pt idx="3962">
                  <c:v>-0.20391799999999999</c:v>
                </c:pt>
                <c:pt idx="3963">
                  <c:v>-6.9518999999999997E-2</c:v>
                </c:pt>
                <c:pt idx="3964">
                  <c:v>-0.168762</c:v>
                </c:pt>
                <c:pt idx="3965">
                  <c:v>-0.13830600000000001</c:v>
                </c:pt>
                <c:pt idx="3966">
                  <c:v>-2.89307E-2</c:v>
                </c:pt>
                <c:pt idx="3967">
                  <c:v>0.166382</c:v>
                </c:pt>
                <c:pt idx="3968">
                  <c:v>0.184387</c:v>
                </c:pt>
                <c:pt idx="3969">
                  <c:v>0.23669399999999999</c:v>
                </c:pt>
                <c:pt idx="3970">
                  <c:v>0.257019</c:v>
                </c:pt>
                <c:pt idx="3971">
                  <c:v>0.43438700000000002</c:v>
                </c:pt>
                <c:pt idx="3972">
                  <c:v>0.43280000000000002</c:v>
                </c:pt>
                <c:pt idx="3973">
                  <c:v>0.33361800000000003</c:v>
                </c:pt>
                <c:pt idx="3974">
                  <c:v>0.35778799999999999</c:v>
                </c:pt>
                <c:pt idx="3975">
                  <c:v>0.43438700000000002</c:v>
                </c:pt>
                <c:pt idx="3976">
                  <c:v>0.37341299999999999</c:v>
                </c:pt>
                <c:pt idx="3977">
                  <c:v>0.40545700000000001</c:v>
                </c:pt>
                <c:pt idx="3978">
                  <c:v>0.33984399999999998</c:v>
                </c:pt>
                <c:pt idx="3979">
                  <c:v>0.43127399999999999</c:v>
                </c:pt>
                <c:pt idx="3980">
                  <c:v>0.36248799999999998</c:v>
                </c:pt>
                <c:pt idx="3981">
                  <c:v>0.35156300000000001</c:v>
                </c:pt>
                <c:pt idx="3982">
                  <c:v>0.37188700000000002</c:v>
                </c:pt>
                <c:pt idx="3983">
                  <c:v>0.112488</c:v>
                </c:pt>
                <c:pt idx="3984">
                  <c:v>0.30157499999999998</c:v>
                </c:pt>
                <c:pt idx="3985">
                  <c:v>0.14685100000000001</c:v>
                </c:pt>
                <c:pt idx="3986">
                  <c:v>0.38903799999999999</c:v>
                </c:pt>
                <c:pt idx="3987">
                  <c:v>0.47814899999999999</c:v>
                </c:pt>
                <c:pt idx="3988">
                  <c:v>0.27575699999999997</c:v>
                </c:pt>
                <c:pt idx="3989">
                  <c:v>0.21484400000000001</c:v>
                </c:pt>
                <c:pt idx="3990">
                  <c:v>0.45703100000000002</c:v>
                </c:pt>
                <c:pt idx="3991">
                  <c:v>0.10546899999999999</c:v>
                </c:pt>
                <c:pt idx="3992">
                  <c:v>0.164856</c:v>
                </c:pt>
                <c:pt idx="3993">
                  <c:v>0.289856</c:v>
                </c:pt>
                <c:pt idx="3994">
                  <c:v>0.397644</c:v>
                </c:pt>
                <c:pt idx="3995">
                  <c:v>0.18670700000000001</c:v>
                </c:pt>
                <c:pt idx="3996">
                  <c:v>0.244507</c:v>
                </c:pt>
                <c:pt idx="3997">
                  <c:v>0.27185100000000001</c:v>
                </c:pt>
                <c:pt idx="3998">
                  <c:v>0.26641799999999999</c:v>
                </c:pt>
                <c:pt idx="3999">
                  <c:v>0.29217500000000002</c:v>
                </c:pt>
                <c:pt idx="4000">
                  <c:v>0.25549300000000003</c:v>
                </c:pt>
                <c:pt idx="4001">
                  <c:v>0.29998799999999998</c:v>
                </c:pt>
                <c:pt idx="4002">
                  <c:v>0.26403799999999999</c:v>
                </c:pt>
                <c:pt idx="4003">
                  <c:v>0.53436300000000003</c:v>
                </c:pt>
                <c:pt idx="4004">
                  <c:v>0.42657499999999998</c:v>
                </c:pt>
                <c:pt idx="4005">
                  <c:v>0.46325699999999997</c:v>
                </c:pt>
                <c:pt idx="4006">
                  <c:v>0.34295700000000001</c:v>
                </c:pt>
                <c:pt idx="4007">
                  <c:v>3.5156300000000001E-2</c:v>
                </c:pt>
                <c:pt idx="4008">
                  <c:v>0.215637</c:v>
                </c:pt>
                <c:pt idx="4009">
                  <c:v>0.28515600000000002</c:v>
                </c:pt>
                <c:pt idx="4010">
                  <c:v>0.34216299999999999</c:v>
                </c:pt>
                <c:pt idx="4011">
                  <c:v>0.22033700000000001</c:v>
                </c:pt>
                <c:pt idx="4012">
                  <c:v>0.26953100000000002</c:v>
                </c:pt>
                <c:pt idx="4013">
                  <c:v>0.25079299999999999</c:v>
                </c:pt>
                <c:pt idx="4014">
                  <c:v>0.33203100000000002</c:v>
                </c:pt>
                <c:pt idx="4015">
                  <c:v>0.21795700000000001</c:v>
                </c:pt>
                <c:pt idx="4016">
                  <c:v>0.114075</c:v>
                </c:pt>
                <c:pt idx="4017">
                  <c:v>0.32501200000000002</c:v>
                </c:pt>
                <c:pt idx="4018">
                  <c:v>0.19842499999999999</c:v>
                </c:pt>
                <c:pt idx="4019">
                  <c:v>0.34063700000000002</c:v>
                </c:pt>
                <c:pt idx="4020">
                  <c:v>0.23278799999999999</c:v>
                </c:pt>
                <c:pt idx="4021">
                  <c:v>0.66247599999999995</c:v>
                </c:pt>
                <c:pt idx="4022">
                  <c:v>0.40936299999999998</c:v>
                </c:pt>
                <c:pt idx="4023">
                  <c:v>0.36560100000000001</c:v>
                </c:pt>
                <c:pt idx="4024">
                  <c:v>0.296875</c:v>
                </c:pt>
                <c:pt idx="4025">
                  <c:v>0.19921900000000001</c:v>
                </c:pt>
                <c:pt idx="4026">
                  <c:v>0.18279999999999999</c:v>
                </c:pt>
                <c:pt idx="4027">
                  <c:v>0.57189900000000005</c:v>
                </c:pt>
                <c:pt idx="4028">
                  <c:v>0.224243</c:v>
                </c:pt>
                <c:pt idx="4029">
                  <c:v>0.32342500000000002</c:v>
                </c:pt>
                <c:pt idx="4030">
                  <c:v>0.28045700000000001</c:v>
                </c:pt>
                <c:pt idx="4031">
                  <c:v>0.399231</c:v>
                </c:pt>
                <c:pt idx="4032">
                  <c:v>0.33825699999999997</c:v>
                </c:pt>
                <c:pt idx="4033">
                  <c:v>0.20544399999999999</c:v>
                </c:pt>
                <c:pt idx="4034">
                  <c:v>9.2956499999999997E-2</c:v>
                </c:pt>
                <c:pt idx="4035">
                  <c:v>0.29528799999999999</c:v>
                </c:pt>
                <c:pt idx="4036">
                  <c:v>0.13592499999999999</c:v>
                </c:pt>
                <c:pt idx="4037">
                  <c:v>0.38983200000000001</c:v>
                </c:pt>
                <c:pt idx="4038">
                  <c:v>0.37969999999999998</c:v>
                </c:pt>
                <c:pt idx="4039">
                  <c:v>0.239868</c:v>
                </c:pt>
                <c:pt idx="4040">
                  <c:v>0.161743</c:v>
                </c:pt>
                <c:pt idx="4041">
                  <c:v>0.117188</c:v>
                </c:pt>
                <c:pt idx="4042">
                  <c:v>0.36169400000000002</c:v>
                </c:pt>
                <c:pt idx="4043">
                  <c:v>0.430481</c:v>
                </c:pt>
                <c:pt idx="4044">
                  <c:v>0.49218800000000001</c:v>
                </c:pt>
                <c:pt idx="4045">
                  <c:v>0.26171899999999998</c:v>
                </c:pt>
                <c:pt idx="4046">
                  <c:v>0.54376199999999997</c:v>
                </c:pt>
                <c:pt idx="4047">
                  <c:v>0.53356899999999996</c:v>
                </c:pt>
                <c:pt idx="4048">
                  <c:v>0.41564899999999999</c:v>
                </c:pt>
                <c:pt idx="4049">
                  <c:v>0.328125</c:v>
                </c:pt>
                <c:pt idx="4050">
                  <c:v>9.9975599999999998E-2</c:v>
                </c:pt>
                <c:pt idx="4051">
                  <c:v>0.48126200000000002</c:v>
                </c:pt>
                <c:pt idx="4052">
                  <c:v>0.58904999999999996</c:v>
                </c:pt>
                <c:pt idx="4053">
                  <c:v>0.50549299999999997</c:v>
                </c:pt>
                <c:pt idx="4054">
                  <c:v>0.48596200000000001</c:v>
                </c:pt>
                <c:pt idx="4055">
                  <c:v>0.47814899999999999</c:v>
                </c:pt>
                <c:pt idx="4056">
                  <c:v>0.31872600000000001</c:v>
                </c:pt>
                <c:pt idx="4057">
                  <c:v>0.18829299999999999</c:v>
                </c:pt>
                <c:pt idx="4058">
                  <c:v>0.29064899999999999</c:v>
                </c:pt>
                <c:pt idx="4059">
                  <c:v>0.41955599999999998</c:v>
                </c:pt>
                <c:pt idx="4060">
                  <c:v>0.24920700000000001</c:v>
                </c:pt>
                <c:pt idx="4061">
                  <c:v>0.413269</c:v>
                </c:pt>
                <c:pt idx="4062">
                  <c:v>0.61016800000000004</c:v>
                </c:pt>
                <c:pt idx="4063">
                  <c:v>0.118774</c:v>
                </c:pt>
                <c:pt idx="4064">
                  <c:v>2.4230999999999999E-2</c:v>
                </c:pt>
                <c:pt idx="4065">
                  <c:v>0.203125</c:v>
                </c:pt>
                <c:pt idx="4066">
                  <c:v>0.44531300000000001</c:v>
                </c:pt>
                <c:pt idx="4067">
                  <c:v>0.31408700000000001</c:v>
                </c:pt>
                <c:pt idx="4068">
                  <c:v>0.26483200000000001</c:v>
                </c:pt>
                <c:pt idx="4069">
                  <c:v>0.25469999999999998</c:v>
                </c:pt>
                <c:pt idx="4070">
                  <c:v>0.46563700000000002</c:v>
                </c:pt>
                <c:pt idx="4071">
                  <c:v>0.200012</c:v>
                </c:pt>
                <c:pt idx="4072">
                  <c:v>0.28674300000000003</c:v>
                </c:pt>
                <c:pt idx="4073">
                  <c:v>0.34533700000000001</c:v>
                </c:pt>
                <c:pt idx="4074">
                  <c:v>0.224243</c:v>
                </c:pt>
                <c:pt idx="4075">
                  <c:v>0.45544400000000002</c:v>
                </c:pt>
                <c:pt idx="4076">
                  <c:v>0.19921900000000001</c:v>
                </c:pt>
                <c:pt idx="4077">
                  <c:v>0.28594999999999998</c:v>
                </c:pt>
                <c:pt idx="4078">
                  <c:v>0.34533700000000001</c:v>
                </c:pt>
                <c:pt idx="4079">
                  <c:v>0.45080599999999998</c:v>
                </c:pt>
                <c:pt idx="4080">
                  <c:v>0.39453100000000002</c:v>
                </c:pt>
                <c:pt idx="4081">
                  <c:v>0.68127400000000005</c:v>
                </c:pt>
                <c:pt idx="4082">
                  <c:v>0.58361799999999997</c:v>
                </c:pt>
                <c:pt idx="4083">
                  <c:v>0.59606899999999996</c:v>
                </c:pt>
                <c:pt idx="4084">
                  <c:v>0.366394</c:v>
                </c:pt>
                <c:pt idx="4085">
                  <c:v>0.23358200000000001</c:v>
                </c:pt>
                <c:pt idx="4086">
                  <c:v>0.224243</c:v>
                </c:pt>
                <c:pt idx="4087">
                  <c:v>0.14843799999999999</c:v>
                </c:pt>
                <c:pt idx="4088">
                  <c:v>0.221863</c:v>
                </c:pt>
                <c:pt idx="4089">
                  <c:v>0.34765600000000002</c:v>
                </c:pt>
                <c:pt idx="4090">
                  <c:v>0.44689899999999999</c:v>
                </c:pt>
                <c:pt idx="4091">
                  <c:v>0.29766799999999999</c:v>
                </c:pt>
                <c:pt idx="4092">
                  <c:v>0.32031300000000001</c:v>
                </c:pt>
                <c:pt idx="4093">
                  <c:v>0.24768100000000001</c:v>
                </c:pt>
                <c:pt idx="4094">
                  <c:v>9.2956499999999997E-2</c:v>
                </c:pt>
                <c:pt idx="4095">
                  <c:v>8.9050299999999999E-2</c:v>
                </c:pt>
                <c:pt idx="4096">
                  <c:v>0.39373799999999998</c:v>
                </c:pt>
                <c:pt idx="4097">
                  <c:v>0.52813699999999997</c:v>
                </c:pt>
                <c:pt idx="4098">
                  <c:v>0.491394</c:v>
                </c:pt>
                <c:pt idx="4099">
                  <c:v>0.54217499999999996</c:v>
                </c:pt>
                <c:pt idx="4100">
                  <c:v>6.9518999999999997E-2</c:v>
                </c:pt>
                <c:pt idx="4101">
                  <c:v>0.383606</c:v>
                </c:pt>
                <c:pt idx="4102">
                  <c:v>0.47424300000000003</c:v>
                </c:pt>
                <c:pt idx="4103">
                  <c:v>0.114075</c:v>
                </c:pt>
                <c:pt idx="4104">
                  <c:v>0.22814899999999999</c:v>
                </c:pt>
                <c:pt idx="4105">
                  <c:v>0.18908700000000001</c:v>
                </c:pt>
                <c:pt idx="4106">
                  <c:v>0.25390600000000002</c:v>
                </c:pt>
                <c:pt idx="4107">
                  <c:v>0.33361800000000003</c:v>
                </c:pt>
                <c:pt idx="4108">
                  <c:v>0.23669399999999999</c:v>
                </c:pt>
                <c:pt idx="4109">
                  <c:v>0.37658700000000001</c:v>
                </c:pt>
                <c:pt idx="4110">
                  <c:v>0.47106900000000002</c:v>
                </c:pt>
                <c:pt idx="4111">
                  <c:v>0.36877399999999999</c:v>
                </c:pt>
                <c:pt idx="4112">
                  <c:v>0.26953100000000002</c:v>
                </c:pt>
                <c:pt idx="4113" formatCode="0.00E+00">
                  <c:v>-9.3994100000000004E-3</c:v>
                </c:pt>
                <c:pt idx="4114">
                  <c:v>0.26483200000000001</c:v>
                </c:pt>
                <c:pt idx="4115">
                  <c:v>-0.12658700000000001</c:v>
                </c:pt>
                <c:pt idx="4116">
                  <c:v>0.21643100000000001</c:v>
                </c:pt>
                <c:pt idx="4117">
                  <c:v>0.28594999999999998</c:v>
                </c:pt>
                <c:pt idx="4118">
                  <c:v>0.34924300000000003</c:v>
                </c:pt>
                <c:pt idx="4119">
                  <c:v>0.23046900000000001</c:v>
                </c:pt>
                <c:pt idx="4120">
                  <c:v>0.19220000000000001</c:v>
                </c:pt>
                <c:pt idx="4121">
                  <c:v>0.328125</c:v>
                </c:pt>
                <c:pt idx="4122">
                  <c:v>0.546875</c:v>
                </c:pt>
                <c:pt idx="4123">
                  <c:v>0.27813700000000002</c:v>
                </c:pt>
                <c:pt idx="4124">
                  <c:v>0.446106</c:v>
                </c:pt>
                <c:pt idx="4125">
                  <c:v>0.35626200000000002</c:v>
                </c:pt>
                <c:pt idx="4126">
                  <c:v>0.32501200000000002</c:v>
                </c:pt>
                <c:pt idx="4127">
                  <c:v>0.28045700000000001</c:v>
                </c:pt>
                <c:pt idx="4128">
                  <c:v>0.30468800000000001</c:v>
                </c:pt>
                <c:pt idx="4129">
                  <c:v>0.350769</c:v>
                </c:pt>
                <c:pt idx="4130">
                  <c:v>0.38983200000000001</c:v>
                </c:pt>
                <c:pt idx="4131">
                  <c:v>0.36718800000000001</c:v>
                </c:pt>
                <c:pt idx="4132">
                  <c:v>0.45861800000000003</c:v>
                </c:pt>
                <c:pt idx="4133">
                  <c:v>0.215637</c:v>
                </c:pt>
                <c:pt idx="4134">
                  <c:v>0.42108200000000001</c:v>
                </c:pt>
                <c:pt idx="4135">
                  <c:v>0.32891799999999999</c:v>
                </c:pt>
                <c:pt idx="4136">
                  <c:v>0.26013199999999997</c:v>
                </c:pt>
                <c:pt idx="4137">
                  <c:v>0.28594999999999998</c:v>
                </c:pt>
                <c:pt idx="4138">
                  <c:v>0.303894</c:v>
                </c:pt>
                <c:pt idx="4139">
                  <c:v>0.22814899999999999</c:v>
                </c:pt>
                <c:pt idx="4140">
                  <c:v>0.31408700000000001</c:v>
                </c:pt>
                <c:pt idx="4141">
                  <c:v>0.34216299999999999</c:v>
                </c:pt>
                <c:pt idx="4142">
                  <c:v>0.32733200000000001</c:v>
                </c:pt>
                <c:pt idx="4143">
                  <c:v>0.21404999999999999</c:v>
                </c:pt>
                <c:pt idx="4144">
                  <c:v>0.27813700000000002</c:v>
                </c:pt>
                <c:pt idx="4145">
                  <c:v>0.45153799999999999</c:v>
                </c:pt>
                <c:pt idx="4146">
                  <c:v>0.37890600000000002</c:v>
                </c:pt>
                <c:pt idx="4147">
                  <c:v>0.22967499999999999</c:v>
                </c:pt>
                <c:pt idx="4148">
                  <c:v>0.37188700000000002</c:v>
                </c:pt>
                <c:pt idx="4149">
                  <c:v>0.33282499999999998</c:v>
                </c:pt>
                <c:pt idx="4150">
                  <c:v>0.182007</c:v>
                </c:pt>
                <c:pt idx="4151">
                  <c:v>0.36096200000000001</c:v>
                </c:pt>
                <c:pt idx="4152">
                  <c:v>0.41638199999999997</c:v>
                </c:pt>
                <c:pt idx="4153">
                  <c:v>0.30078100000000002</c:v>
                </c:pt>
                <c:pt idx="4154">
                  <c:v>0.508606</c:v>
                </c:pt>
                <c:pt idx="4155">
                  <c:v>0.37890600000000002</c:v>
                </c:pt>
                <c:pt idx="4156">
                  <c:v>0.33123799999999998</c:v>
                </c:pt>
                <c:pt idx="4157">
                  <c:v>0.42419400000000002</c:v>
                </c:pt>
                <c:pt idx="4158">
                  <c:v>0.33984399999999998</c:v>
                </c:pt>
                <c:pt idx="4159">
                  <c:v>0.36096200000000001</c:v>
                </c:pt>
                <c:pt idx="4160">
                  <c:v>0.192993</c:v>
                </c:pt>
                <c:pt idx="4161">
                  <c:v>0.21954299999999999</c:v>
                </c:pt>
                <c:pt idx="4162">
                  <c:v>0.29064899999999999</c:v>
                </c:pt>
                <c:pt idx="4163">
                  <c:v>0.12341299999999999</c:v>
                </c:pt>
                <c:pt idx="4164">
                  <c:v>0.231262</c:v>
                </c:pt>
                <c:pt idx="4165">
                  <c:v>0.30780000000000002</c:v>
                </c:pt>
                <c:pt idx="4166">
                  <c:v>0.37969999999999998</c:v>
                </c:pt>
                <c:pt idx="4167">
                  <c:v>0.66247599999999995</c:v>
                </c:pt>
                <c:pt idx="4168">
                  <c:v>0.25781300000000001</c:v>
                </c:pt>
                <c:pt idx="4169">
                  <c:v>0.21404999999999999</c:v>
                </c:pt>
                <c:pt idx="4170">
                  <c:v>0.32189899999999999</c:v>
                </c:pt>
                <c:pt idx="4171">
                  <c:v>0.241394</c:v>
                </c:pt>
                <c:pt idx="4172">
                  <c:v>0.35156300000000001</c:v>
                </c:pt>
                <c:pt idx="4173">
                  <c:v>0.190613</c:v>
                </c:pt>
                <c:pt idx="4174">
                  <c:v>0.26251200000000002</c:v>
                </c:pt>
                <c:pt idx="4175">
                  <c:v>0.19921900000000001</c:v>
                </c:pt>
                <c:pt idx="4176">
                  <c:v>0.17968799999999999</c:v>
                </c:pt>
                <c:pt idx="4177">
                  <c:v>0.27343800000000001</c:v>
                </c:pt>
                <c:pt idx="4178">
                  <c:v>0.28674300000000003</c:v>
                </c:pt>
                <c:pt idx="4179">
                  <c:v>0.33203100000000002</c:v>
                </c:pt>
                <c:pt idx="4180">
                  <c:v>0.430481</c:v>
                </c:pt>
                <c:pt idx="4181">
                  <c:v>0.19220000000000001</c:v>
                </c:pt>
                <c:pt idx="4182">
                  <c:v>0.33905000000000002</c:v>
                </c:pt>
                <c:pt idx="4183">
                  <c:v>0.55078099999999997</c:v>
                </c:pt>
                <c:pt idx="4184">
                  <c:v>0.33593800000000001</c:v>
                </c:pt>
                <c:pt idx="4185">
                  <c:v>0.25158700000000001</c:v>
                </c:pt>
                <c:pt idx="4186">
                  <c:v>0.15154999999999999</c:v>
                </c:pt>
                <c:pt idx="4187">
                  <c:v>0.40466299999999999</c:v>
                </c:pt>
                <c:pt idx="4188">
                  <c:v>0.40393099999999998</c:v>
                </c:pt>
                <c:pt idx="4189">
                  <c:v>0.237488</c:v>
                </c:pt>
                <c:pt idx="4190">
                  <c:v>0.29846200000000001</c:v>
                </c:pt>
                <c:pt idx="4191">
                  <c:v>0.30938700000000002</c:v>
                </c:pt>
                <c:pt idx="4192">
                  <c:v>0.12731899999999999</c:v>
                </c:pt>
                <c:pt idx="4193">
                  <c:v>0.23596200000000001</c:v>
                </c:pt>
                <c:pt idx="4194">
                  <c:v>0.32189899999999999</c:v>
                </c:pt>
                <c:pt idx="4195">
                  <c:v>8.0444299999999996E-2</c:v>
                </c:pt>
                <c:pt idx="4196">
                  <c:v>8.8256799999999996E-2</c:v>
                </c:pt>
                <c:pt idx="4197">
                  <c:v>0.15704299999999999</c:v>
                </c:pt>
                <c:pt idx="4198">
                  <c:v>0.16955600000000001</c:v>
                </c:pt>
                <c:pt idx="4199">
                  <c:v>0.35778799999999999</c:v>
                </c:pt>
                <c:pt idx="4200">
                  <c:v>0.30700699999999997</c:v>
                </c:pt>
                <c:pt idx="4201">
                  <c:v>0.17810100000000001</c:v>
                </c:pt>
                <c:pt idx="4202">
                  <c:v>0.36096200000000001</c:v>
                </c:pt>
                <c:pt idx="4203">
                  <c:v>0.38513199999999997</c:v>
                </c:pt>
                <c:pt idx="4204">
                  <c:v>0.30078100000000002</c:v>
                </c:pt>
                <c:pt idx="4205">
                  <c:v>0.34686299999999998</c:v>
                </c:pt>
                <c:pt idx="4206">
                  <c:v>0.413269</c:v>
                </c:pt>
                <c:pt idx="4207">
                  <c:v>0.42968800000000001</c:v>
                </c:pt>
                <c:pt idx="4208">
                  <c:v>0.60705600000000004</c:v>
                </c:pt>
                <c:pt idx="4209">
                  <c:v>0.48596200000000001</c:v>
                </c:pt>
                <c:pt idx="4210">
                  <c:v>-0.21484400000000001</c:v>
                </c:pt>
                <c:pt idx="4211">
                  <c:v>-0.203125</c:v>
                </c:pt>
                <c:pt idx="4212">
                  <c:v>-0.15704299999999999</c:v>
                </c:pt>
                <c:pt idx="4213">
                  <c:v>-0.36096200000000001</c:v>
                </c:pt>
                <c:pt idx="4214">
                  <c:v>-0.38830599999999998</c:v>
                </c:pt>
                <c:pt idx="4215">
                  <c:v>-0.35858200000000001</c:v>
                </c:pt>
                <c:pt idx="4216">
                  <c:v>-0.42657499999999998</c:v>
                </c:pt>
                <c:pt idx="4217">
                  <c:v>-0.55078099999999997</c:v>
                </c:pt>
                <c:pt idx="4218">
                  <c:v>-0.50939900000000005</c:v>
                </c:pt>
                <c:pt idx="4219">
                  <c:v>-0.703125</c:v>
                </c:pt>
                <c:pt idx="4220">
                  <c:v>-0.77893100000000004</c:v>
                </c:pt>
                <c:pt idx="4221">
                  <c:v>-0.585144</c:v>
                </c:pt>
                <c:pt idx="4222">
                  <c:v>-0.51013200000000003</c:v>
                </c:pt>
                <c:pt idx="4223">
                  <c:v>-0.67028799999999999</c:v>
                </c:pt>
                <c:pt idx="4224">
                  <c:v>-0.41174300000000003</c:v>
                </c:pt>
                <c:pt idx="4225">
                  <c:v>-0.42657499999999998</c:v>
                </c:pt>
                <c:pt idx="4226">
                  <c:v>-8.8256799999999996E-2</c:v>
                </c:pt>
                <c:pt idx="4227">
                  <c:v>6.9518999999999997E-2</c:v>
                </c:pt>
                <c:pt idx="4228">
                  <c:v>-0.184387</c:v>
                </c:pt>
                <c:pt idx="4229">
                  <c:v>-0.15002399999999999</c:v>
                </c:pt>
                <c:pt idx="4230">
                  <c:v>-0.101563</c:v>
                </c:pt>
                <c:pt idx="4231">
                  <c:v>-9.9975599999999998E-2</c:v>
                </c:pt>
                <c:pt idx="4232">
                  <c:v>-7.2631799999999996E-2</c:v>
                </c:pt>
                <c:pt idx="4233">
                  <c:v>-0.29296899999999998</c:v>
                </c:pt>
                <c:pt idx="4234">
                  <c:v>-2.34375E-2</c:v>
                </c:pt>
                <c:pt idx="4235">
                  <c:v>4.5288099999999998E-2</c:v>
                </c:pt>
                <c:pt idx="4236">
                  <c:v>0.328125</c:v>
                </c:pt>
                <c:pt idx="4237">
                  <c:v>0.17968799999999999</c:v>
                </c:pt>
                <c:pt idx="4238">
                  <c:v>0.48126200000000002</c:v>
                </c:pt>
                <c:pt idx="4239">
                  <c:v>0.66015599999999997</c:v>
                </c:pt>
                <c:pt idx="4240">
                  <c:v>0.161743</c:v>
                </c:pt>
                <c:pt idx="4241">
                  <c:v>-4.2968800000000001E-2</c:v>
                </c:pt>
                <c:pt idx="4242">
                  <c:v>-0.44531300000000001</c:v>
                </c:pt>
                <c:pt idx="4243">
                  <c:v>-0.710144</c:v>
                </c:pt>
                <c:pt idx="4244">
                  <c:v>-0.96404999999999996</c:v>
                </c:pt>
                <c:pt idx="4245">
                  <c:v>-0.89532500000000004</c:v>
                </c:pt>
                <c:pt idx="4246">
                  <c:v>-0.82733199999999996</c:v>
                </c:pt>
                <c:pt idx="4247">
                  <c:v>-8.69299</c:v>
                </c:pt>
                <c:pt idx="4248">
                  <c:v>-86.396900000000002</c:v>
                </c:pt>
                <c:pt idx="4249">
                  <c:v>-268.37799999999999</c:v>
                </c:pt>
                <c:pt idx="4250">
                  <c:v>-319.95800000000003</c:v>
                </c:pt>
                <c:pt idx="4251">
                  <c:v>65.314800000000005</c:v>
                </c:pt>
                <c:pt idx="4252">
                  <c:v>325.548</c:v>
                </c:pt>
                <c:pt idx="4253">
                  <c:v>353.42099999999959</c:v>
                </c:pt>
                <c:pt idx="4254">
                  <c:v>335.63</c:v>
                </c:pt>
                <c:pt idx="4255">
                  <c:v>327.98599999999959</c:v>
                </c:pt>
                <c:pt idx="4256">
                  <c:v>326.30900000000008</c:v>
                </c:pt>
                <c:pt idx="4257">
                  <c:v>316.745</c:v>
                </c:pt>
                <c:pt idx="4258">
                  <c:v>302.76499999999999</c:v>
                </c:pt>
                <c:pt idx="4259">
                  <c:v>288.11799999999999</c:v>
                </c:pt>
                <c:pt idx="4260">
                  <c:v>275.02199999999959</c:v>
                </c:pt>
                <c:pt idx="4261">
                  <c:v>262.38</c:v>
                </c:pt>
                <c:pt idx="4262">
                  <c:v>250.63399999999999</c:v>
                </c:pt>
                <c:pt idx="4263">
                  <c:v>239.87799999999999</c:v>
                </c:pt>
                <c:pt idx="4264">
                  <c:v>230.04</c:v>
                </c:pt>
                <c:pt idx="4265">
                  <c:v>220.99799999999999</c:v>
                </c:pt>
                <c:pt idx="4266">
                  <c:v>213.369</c:v>
                </c:pt>
                <c:pt idx="4267">
                  <c:v>206.673</c:v>
                </c:pt>
                <c:pt idx="4268">
                  <c:v>200.905</c:v>
                </c:pt>
                <c:pt idx="4269">
                  <c:v>195.71199999999999</c:v>
                </c:pt>
                <c:pt idx="4270">
                  <c:v>191.197</c:v>
                </c:pt>
                <c:pt idx="4271">
                  <c:v>187.23099999999999</c:v>
                </c:pt>
                <c:pt idx="4272">
                  <c:v>183.85900000000001</c:v>
                </c:pt>
                <c:pt idx="4273">
                  <c:v>180.624</c:v>
                </c:pt>
                <c:pt idx="4274">
                  <c:v>178.191</c:v>
                </c:pt>
                <c:pt idx="4275">
                  <c:v>175.798</c:v>
                </c:pt>
                <c:pt idx="4276">
                  <c:v>173.64500000000001</c:v>
                </c:pt>
                <c:pt idx="4277">
                  <c:v>171.88399999999999</c:v>
                </c:pt>
                <c:pt idx="4278">
                  <c:v>170.33600000000001</c:v>
                </c:pt>
                <c:pt idx="4279">
                  <c:v>169.08799999999999</c:v>
                </c:pt>
                <c:pt idx="4280">
                  <c:v>167.755</c:v>
                </c:pt>
                <c:pt idx="4281">
                  <c:v>167.05</c:v>
                </c:pt>
                <c:pt idx="4282">
                  <c:v>166.13499999999999</c:v>
                </c:pt>
                <c:pt idx="4283">
                  <c:v>165.52</c:v>
                </c:pt>
                <c:pt idx="4284">
                  <c:v>164.846</c:v>
                </c:pt>
                <c:pt idx="4285">
                  <c:v>164.518</c:v>
                </c:pt>
                <c:pt idx="4286">
                  <c:v>163.71600000000001</c:v>
                </c:pt>
                <c:pt idx="4287">
                  <c:v>163.416</c:v>
                </c:pt>
                <c:pt idx="4288">
                  <c:v>163.03700000000001</c:v>
                </c:pt>
                <c:pt idx="4289">
                  <c:v>162.50700000000001</c:v>
                </c:pt>
                <c:pt idx="4290">
                  <c:v>162.25200000000001</c:v>
                </c:pt>
                <c:pt idx="4291">
                  <c:v>161.911</c:v>
                </c:pt>
                <c:pt idx="4292">
                  <c:v>161.90899999999999</c:v>
                </c:pt>
                <c:pt idx="4293">
                  <c:v>161.535</c:v>
                </c:pt>
                <c:pt idx="4294">
                  <c:v>161.261</c:v>
                </c:pt>
                <c:pt idx="4295">
                  <c:v>161.19</c:v>
                </c:pt>
                <c:pt idx="4296">
                  <c:v>160.87899999999999</c:v>
                </c:pt>
                <c:pt idx="4297">
                  <c:v>160.935</c:v>
                </c:pt>
                <c:pt idx="4298">
                  <c:v>160.864</c:v>
                </c:pt>
                <c:pt idx="4299">
                  <c:v>160.58699999999999</c:v>
                </c:pt>
                <c:pt idx="4300">
                  <c:v>160.58600000000001</c:v>
                </c:pt>
                <c:pt idx="4301">
                  <c:v>160.16200000000001</c:v>
                </c:pt>
                <c:pt idx="4302">
                  <c:v>160.113</c:v>
                </c:pt>
                <c:pt idx="4303">
                  <c:v>160.005</c:v>
                </c:pt>
                <c:pt idx="4304">
                  <c:v>160.09399999999999</c:v>
                </c:pt>
                <c:pt idx="4305">
                  <c:v>159.85</c:v>
                </c:pt>
                <c:pt idx="4306">
                  <c:v>159.89699999999999</c:v>
                </c:pt>
                <c:pt idx="4307">
                  <c:v>159.804</c:v>
                </c:pt>
                <c:pt idx="4308">
                  <c:v>159.53399999999999</c:v>
                </c:pt>
                <c:pt idx="4309">
                  <c:v>159.63399999999999</c:v>
                </c:pt>
                <c:pt idx="4310">
                  <c:v>159.501</c:v>
                </c:pt>
                <c:pt idx="4311">
                  <c:v>159.529</c:v>
                </c:pt>
                <c:pt idx="4312">
                  <c:v>159.351</c:v>
                </c:pt>
                <c:pt idx="4313">
                  <c:v>159.38200000000001</c:v>
                </c:pt>
                <c:pt idx="4314">
                  <c:v>159.422</c:v>
                </c:pt>
                <c:pt idx="4315">
                  <c:v>159.25399999999999</c:v>
                </c:pt>
                <c:pt idx="4316">
                  <c:v>159.11099999999999</c:v>
                </c:pt>
                <c:pt idx="4317">
                  <c:v>159.04599999999999</c:v>
                </c:pt>
                <c:pt idx="4318">
                  <c:v>159.11199999999999</c:v>
                </c:pt>
                <c:pt idx="4319">
                  <c:v>158.995</c:v>
                </c:pt>
                <c:pt idx="4320">
                  <c:v>159.07400000000001</c:v>
                </c:pt>
                <c:pt idx="4321">
                  <c:v>158.852</c:v>
                </c:pt>
                <c:pt idx="4322">
                  <c:v>158.80500000000001</c:v>
                </c:pt>
                <c:pt idx="4323">
                  <c:v>158.71299999999999</c:v>
                </c:pt>
                <c:pt idx="4324">
                  <c:v>158.636</c:v>
                </c:pt>
                <c:pt idx="4325">
                  <c:v>158.62</c:v>
                </c:pt>
                <c:pt idx="4326">
                  <c:v>158.631</c:v>
                </c:pt>
                <c:pt idx="4327">
                  <c:v>158.66800000000001</c:v>
                </c:pt>
                <c:pt idx="4328">
                  <c:v>158.566</c:v>
                </c:pt>
                <c:pt idx="4329">
                  <c:v>158.57499999999999</c:v>
                </c:pt>
                <c:pt idx="4330">
                  <c:v>158.60400000000001</c:v>
                </c:pt>
                <c:pt idx="4331">
                  <c:v>158.214</c:v>
                </c:pt>
                <c:pt idx="4332">
                  <c:v>158.32</c:v>
                </c:pt>
                <c:pt idx="4333">
                  <c:v>158.392</c:v>
                </c:pt>
                <c:pt idx="4334">
                  <c:v>158.32400000000001</c:v>
                </c:pt>
                <c:pt idx="4335">
                  <c:v>158.161</c:v>
                </c:pt>
                <c:pt idx="4336">
                  <c:v>158.06299999999999</c:v>
                </c:pt>
                <c:pt idx="4337">
                  <c:v>158.08500000000001</c:v>
                </c:pt>
                <c:pt idx="4338">
                  <c:v>158.27000000000001</c:v>
                </c:pt>
                <c:pt idx="4339">
                  <c:v>158.05500000000001</c:v>
                </c:pt>
                <c:pt idx="4340">
                  <c:v>157.87799999999999</c:v>
                </c:pt>
                <c:pt idx="4341">
                  <c:v>158.08000000000001</c:v>
                </c:pt>
                <c:pt idx="4342">
                  <c:v>157.93</c:v>
                </c:pt>
                <c:pt idx="4343">
                  <c:v>157.72399999999999</c:v>
                </c:pt>
                <c:pt idx="4344">
                  <c:v>157.83699999999999</c:v>
                </c:pt>
                <c:pt idx="4345">
                  <c:v>158.04400000000001</c:v>
                </c:pt>
                <c:pt idx="4346">
                  <c:v>158.07</c:v>
                </c:pt>
                <c:pt idx="4347">
                  <c:v>157.91200000000001</c:v>
                </c:pt>
                <c:pt idx="4348">
                  <c:v>158.05099999999999</c:v>
                </c:pt>
                <c:pt idx="4349">
                  <c:v>157.77000000000001</c:v>
                </c:pt>
                <c:pt idx="4350">
                  <c:v>157.667</c:v>
                </c:pt>
                <c:pt idx="4351">
                  <c:v>157.60599999999999</c:v>
                </c:pt>
                <c:pt idx="4352">
                  <c:v>157.864</c:v>
                </c:pt>
                <c:pt idx="4353">
                  <c:v>157.71799999999999</c:v>
                </c:pt>
                <c:pt idx="4354">
                  <c:v>157.62299999999999</c:v>
                </c:pt>
                <c:pt idx="4355">
                  <c:v>157.52699999999999</c:v>
                </c:pt>
                <c:pt idx="4356">
                  <c:v>157.62200000000001</c:v>
                </c:pt>
                <c:pt idx="4357">
                  <c:v>157.61699999999999</c:v>
                </c:pt>
                <c:pt idx="4358">
                  <c:v>157.56800000000001</c:v>
                </c:pt>
                <c:pt idx="4359">
                  <c:v>157.53100000000001</c:v>
                </c:pt>
                <c:pt idx="4360">
                  <c:v>157.71600000000001</c:v>
                </c:pt>
                <c:pt idx="4361">
                  <c:v>157.62</c:v>
                </c:pt>
                <c:pt idx="4362">
                  <c:v>157.292</c:v>
                </c:pt>
                <c:pt idx="4363">
                  <c:v>157.73699999999999</c:v>
                </c:pt>
                <c:pt idx="4364">
                  <c:v>157.596</c:v>
                </c:pt>
                <c:pt idx="4365">
                  <c:v>157.572</c:v>
                </c:pt>
                <c:pt idx="4366">
                  <c:v>157.65199999999999</c:v>
                </c:pt>
                <c:pt idx="4367">
                  <c:v>157.30099999999999</c:v>
                </c:pt>
                <c:pt idx="4368">
                  <c:v>157.43899999999999</c:v>
                </c:pt>
                <c:pt idx="4369">
                  <c:v>157.38800000000001</c:v>
                </c:pt>
                <c:pt idx="4370">
                  <c:v>157.46899999999999</c:v>
                </c:pt>
                <c:pt idx="4371">
                  <c:v>157.20400000000001</c:v>
                </c:pt>
                <c:pt idx="4372">
                  <c:v>157.16900000000001</c:v>
                </c:pt>
                <c:pt idx="4373">
                  <c:v>157.17599999999999</c:v>
                </c:pt>
                <c:pt idx="4374">
                  <c:v>157.34700000000001</c:v>
                </c:pt>
                <c:pt idx="4375">
                  <c:v>157.21299999999999</c:v>
                </c:pt>
                <c:pt idx="4376">
                  <c:v>157.26599999999999</c:v>
                </c:pt>
                <c:pt idx="4377">
                  <c:v>157.38499999999999</c:v>
                </c:pt>
                <c:pt idx="4378">
                  <c:v>157.47900000000001</c:v>
                </c:pt>
                <c:pt idx="4379">
                  <c:v>156.965</c:v>
                </c:pt>
                <c:pt idx="4380">
                  <c:v>157.30500000000001</c:v>
                </c:pt>
                <c:pt idx="4381">
                  <c:v>157.30699999999999</c:v>
                </c:pt>
                <c:pt idx="4382">
                  <c:v>157.14400000000001</c:v>
                </c:pt>
                <c:pt idx="4383">
                  <c:v>156.99700000000001</c:v>
                </c:pt>
                <c:pt idx="4384">
                  <c:v>157.30500000000001</c:v>
                </c:pt>
                <c:pt idx="4385">
                  <c:v>157.22499999999999</c:v>
                </c:pt>
                <c:pt idx="4386">
                  <c:v>156.946</c:v>
                </c:pt>
                <c:pt idx="4387">
                  <c:v>157.125</c:v>
                </c:pt>
                <c:pt idx="4388">
                  <c:v>157.12100000000001</c:v>
                </c:pt>
                <c:pt idx="4389">
                  <c:v>157.245</c:v>
                </c:pt>
                <c:pt idx="4390">
                  <c:v>157.05199999999999</c:v>
                </c:pt>
                <c:pt idx="4391">
                  <c:v>157.142</c:v>
                </c:pt>
                <c:pt idx="4392">
                  <c:v>157.102</c:v>
                </c:pt>
                <c:pt idx="4393">
                  <c:v>156.99600000000001</c:v>
                </c:pt>
                <c:pt idx="4394">
                  <c:v>156.958</c:v>
                </c:pt>
                <c:pt idx="4395">
                  <c:v>157.00299999999999</c:v>
                </c:pt>
                <c:pt idx="4396">
                  <c:v>156.94499999999999</c:v>
                </c:pt>
                <c:pt idx="4397">
                  <c:v>157.10499999999999</c:v>
                </c:pt>
                <c:pt idx="4398">
                  <c:v>157.06</c:v>
                </c:pt>
                <c:pt idx="4399">
                  <c:v>156.947</c:v>
                </c:pt>
                <c:pt idx="4400">
                  <c:v>157.02000000000001</c:v>
                </c:pt>
                <c:pt idx="4401">
                  <c:v>157.01900000000001</c:v>
                </c:pt>
                <c:pt idx="4402">
                  <c:v>157.101</c:v>
                </c:pt>
                <c:pt idx="4403">
                  <c:v>156.827</c:v>
                </c:pt>
                <c:pt idx="4404">
                  <c:v>156.88200000000001</c:v>
                </c:pt>
                <c:pt idx="4405">
                  <c:v>156.81899999999999</c:v>
                </c:pt>
                <c:pt idx="4406">
                  <c:v>156.893</c:v>
                </c:pt>
                <c:pt idx="4407">
                  <c:v>156.81800000000001</c:v>
                </c:pt>
                <c:pt idx="4408">
                  <c:v>156.74100000000001</c:v>
                </c:pt>
                <c:pt idx="4409">
                  <c:v>156.62799999999999</c:v>
                </c:pt>
                <c:pt idx="4410">
                  <c:v>156.898</c:v>
                </c:pt>
                <c:pt idx="4411">
                  <c:v>156.834</c:v>
                </c:pt>
                <c:pt idx="4412">
                  <c:v>156.762</c:v>
                </c:pt>
                <c:pt idx="4413">
                  <c:v>156.94499999999999</c:v>
                </c:pt>
                <c:pt idx="4414">
                  <c:v>156.71299999999999</c:v>
                </c:pt>
                <c:pt idx="4415">
                  <c:v>156.59100000000001</c:v>
                </c:pt>
                <c:pt idx="4416">
                  <c:v>156.66399999999999</c:v>
                </c:pt>
                <c:pt idx="4417">
                  <c:v>156.70699999999999</c:v>
                </c:pt>
                <c:pt idx="4418">
                  <c:v>156.821</c:v>
                </c:pt>
                <c:pt idx="4419">
                  <c:v>156.63399999999999</c:v>
                </c:pt>
                <c:pt idx="4420">
                  <c:v>156.672</c:v>
                </c:pt>
                <c:pt idx="4421">
                  <c:v>156.61199999999999</c:v>
                </c:pt>
                <c:pt idx="4422">
                  <c:v>156.74199999999999</c:v>
                </c:pt>
                <c:pt idx="4423">
                  <c:v>156.66800000000001</c:v>
                </c:pt>
                <c:pt idx="4424">
                  <c:v>156.63499999999999</c:v>
                </c:pt>
                <c:pt idx="4425">
                  <c:v>156.51599999999999</c:v>
                </c:pt>
                <c:pt idx="4426">
                  <c:v>156.61600000000001</c:v>
                </c:pt>
                <c:pt idx="4427">
                  <c:v>156.65899999999999</c:v>
                </c:pt>
                <c:pt idx="4428">
                  <c:v>156.661</c:v>
                </c:pt>
                <c:pt idx="4429">
                  <c:v>156.75700000000001</c:v>
                </c:pt>
                <c:pt idx="4430">
                  <c:v>156.727</c:v>
                </c:pt>
                <c:pt idx="4431">
                  <c:v>156.69999999999999</c:v>
                </c:pt>
                <c:pt idx="4432">
                  <c:v>156.54499999999999</c:v>
                </c:pt>
                <c:pt idx="4433">
                  <c:v>156.46100000000001</c:v>
                </c:pt>
                <c:pt idx="4434">
                  <c:v>156.578</c:v>
                </c:pt>
                <c:pt idx="4435">
                  <c:v>156.61000000000001</c:v>
                </c:pt>
                <c:pt idx="4436">
                  <c:v>156.31</c:v>
                </c:pt>
                <c:pt idx="4437">
                  <c:v>156.536</c:v>
                </c:pt>
                <c:pt idx="4438">
                  <c:v>156.47300000000001</c:v>
                </c:pt>
                <c:pt idx="4439">
                  <c:v>156.422</c:v>
                </c:pt>
                <c:pt idx="4440">
                  <c:v>156.43799999999999</c:v>
                </c:pt>
                <c:pt idx="4441">
                  <c:v>156.40299999999999</c:v>
                </c:pt>
                <c:pt idx="4442">
                  <c:v>156.524</c:v>
                </c:pt>
                <c:pt idx="4443">
                  <c:v>156.626</c:v>
                </c:pt>
                <c:pt idx="4444">
                  <c:v>156.36000000000001</c:v>
                </c:pt>
                <c:pt idx="4445">
                  <c:v>156.21899999999999</c:v>
                </c:pt>
                <c:pt idx="4446">
                  <c:v>156.261</c:v>
                </c:pt>
                <c:pt idx="4447">
                  <c:v>156.55199999999999</c:v>
                </c:pt>
                <c:pt idx="4448">
                  <c:v>156.339</c:v>
                </c:pt>
                <c:pt idx="4449">
                  <c:v>156.36199999999999</c:v>
                </c:pt>
                <c:pt idx="4450">
                  <c:v>156.607</c:v>
                </c:pt>
                <c:pt idx="4451">
                  <c:v>156.64500000000001</c:v>
                </c:pt>
                <c:pt idx="4452">
                  <c:v>156.333</c:v>
                </c:pt>
                <c:pt idx="4453">
                  <c:v>156.15799999999999</c:v>
                </c:pt>
                <c:pt idx="4454">
                  <c:v>156.23400000000001</c:v>
                </c:pt>
                <c:pt idx="4455">
                  <c:v>156.23099999999999</c:v>
                </c:pt>
                <c:pt idx="4456">
                  <c:v>156.27799999999999</c:v>
                </c:pt>
                <c:pt idx="4457">
                  <c:v>156.33699999999999</c:v>
                </c:pt>
                <c:pt idx="4458">
                  <c:v>156.352</c:v>
                </c:pt>
                <c:pt idx="4459">
                  <c:v>156.483</c:v>
                </c:pt>
                <c:pt idx="4460">
                  <c:v>156.22300000000001</c:v>
                </c:pt>
                <c:pt idx="4461">
                  <c:v>156.23400000000001</c:v>
                </c:pt>
                <c:pt idx="4462">
                  <c:v>156.38</c:v>
                </c:pt>
                <c:pt idx="4463">
                  <c:v>156.34299999999999</c:v>
                </c:pt>
                <c:pt idx="4464">
                  <c:v>156.078</c:v>
                </c:pt>
                <c:pt idx="4465">
                  <c:v>156.041</c:v>
                </c:pt>
                <c:pt idx="4466">
                  <c:v>156.38499999999999</c:v>
                </c:pt>
                <c:pt idx="4467">
                  <c:v>156.053</c:v>
                </c:pt>
                <c:pt idx="4468">
                  <c:v>156.042</c:v>
                </c:pt>
                <c:pt idx="4469">
                  <c:v>156.053</c:v>
                </c:pt>
                <c:pt idx="4470">
                  <c:v>155.91</c:v>
                </c:pt>
                <c:pt idx="4471">
                  <c:v>156.13800000000001</c:v>
                </c:pt>
                <c:pt idx="4472">
                  <c:v>156.27500000000001</c:v>
                </c:pt>
                <c:pt idx="4473">
                  <c:v>156.29900000000001</c:v>
                </c:pt>
                <c:pt idx="4474">
                  <c:v>155.90899999999999</c:v>
                </c:pt>
                <c:pt idx="4475">
                  <c:v>156.09100000000001</c:v>
                </c:pt>
                <c:pt idx="4476">
                  <c:v>156.10300000000001</c:v>
                </c:pt>
                <c:pt idx="4477">
                  <c:v>156.26599999999999</c:v>
                </c:pt>
                <c:pt idx="4478">
                  <c:v>156.17599999999999</c:v>
                </c:pt>
                <c:pt idx="4479">
                  <c:v>156.23400000000001</c:v>
                </c:pt>
                <c:pt idx="4480">
                  <c:v>156.05600000000001</c:v>
                </c:pt>
                <c:pt idx="4481">
                  <c:v>156.00399999999999</c:v>
                </c:pt>
                <c:pt idx="4482">
                  <c:v>155.977</c:v>
                </c:pt>
                <c:pt idx="4483">
                  <c:v>156.202</c:v>
                </c:pt>
                <c:pt idx="4484">
                  <c:v>155.93899999999999</c:v>
                </c:pt>
                <c:pt idx="4485">
                  <c:v>156.18799999999999</c:v>
                </c:pt>
                <c:pt idx="4486">
                  <c:v>155.934</c:v>
                </c:pt>
                <c:pt idx="4487">
                  <c:v>156.01499999999999</c:v>
                </c:pt>
                <c:pt idx="4488">
                  <c:v>156.01499999999999</c:v>
                </c:pt>
                <c:pt idx="4489">
                  <c:v>156.102</c:v>
                </c:pt>
                <c:pt idx="4490">
                  <c:v>156.12100000000001</c:v>
                </c:pt>
                <c:pt idx="4491">
                  <c:v>155.953</c:v>
                </c:pt>
                <c:pt idx="4492">
                  <c:v>155.94999999999999</c:v>
                </c:pt>
                <c:pt idx="4493">
                  <c:v>155.774</c:v>
                </c:pt>
                <c:pt idx="4494">
                  <c:v>155.93299999999999</c:v>
                </c:pt>
                <c:pt idx="4495">
                  <c:v>155.82</c:v>
                </c:pt>
                <c:pt idx="4496">
                  <c:v>155.79599999999999</c:v>
                </c:pt>
                <c:pt idx="4497">
                  <c:v>155.88999999999999</c:v>
                </c:pt>
                <c:pt idx="4498">
                  <c:v>156.13399999999999</c:v>
                </c:pt>
                <c:pt idx="4499">
                  <c:v>155.85599999999999</c:v>
                </c:pt>
                <c:pt idx="4500">
                  <c:v>155.78700000000001</c:v>
                </c:pt>
                <c:pt idx="4501">
                  <c:v>156.09399999999999</c:v>
                </c:pt>
                <c:pt idx="4502">
                  <c:v>155.88</c:v>
                </c:pt>
                <c:pt idx="4503">
                  <c:v>156.005</c:v>
                </c:pt>
                <c:pt idx="4504">
                  <c:v>155.852</c:v>
                </c:pt>
                <c:pt idx="4505">
                  <c:v>156.13800000000001</c:v>
                </c:pt>
                <c:pt idx="4506">
                  <c:v>155.84100000000001</c:v>
                </c:pt>
                <c:pt idx="4507">
                  <c:v>155.88399999999999</c:v>
                </c:pt>
                <c:pt idx="4508">
                  <c:v>155.85499999999999</c:v>
                </c:pt>
                <c:pt idx="4509">
                  <c:v>156.05500000000001</c:v>
                </c:pt>
                <c:pt idx="4510">
                  <c:v>155.76400000000001</c:v>
                </c:pt>
                <c:pt idx="4511">
                  <c:v>155.76599999999999</c:v>
                </c:pt>
                <c:pt idx="4512">
                  <c:v>155.80600000000001</c:v>
                </c:pt>
                <c:pt idx="4513">
                  <c:v>155.85499999999999</c:v>
                </c:pt>
                <c:pt idx="4514">
                  <c:v>155.702</c:v>
                </c:pt>
                <c:pt idx="4515">
                  <c:v>156.02099999999999</c:v>
                </c:pt>
                <c:pt idx="4516">
                  <c:v>155.71899999999999</c:v>
                </c:pt>
                <c:pt idx="4517">
                  <c:v>155.86099999999999</c:v>
                </c:pt>
                <c:pt idx="4518">
                  <c:v>155.767</c:v>
                </c:pt>
                <c:pt idx="4519">
                  <c:v>155.62799999999999</c:v>
                </c:pt>
                <c:pt idx="4520">
                  <c:v>155.751</c:v>
                </c:pt>
                <c:pt idx="4521">
                  <c:v>155.82</c:v>
                </c:pt>
                <c:pt idx="4522">
                  <c:v>155.89699999999999</c:v>
                </c:pt>
                <c:pt idx="4523">
                  <c:v>155.67400000000001</c:v>
                </c:pt>
                <c:pt idx="4524">
                  <c:v>155.572</c:v>
                </c:pt>
                <c:pt idx="4525">
                  <c:v>155.76</c:v>
                </c:pt>
                <c:pt idx="4526">
                  <c:v>155.66499999999999</c:v>
                </c:pt>
                <c:pt idx="4527">
                  <c:v>155.88800000000001</c:v>
                </c:pt>
                <c:pt idx="4528">
                  <c:v>155.85900000000001</c:v>
                </c:pt>
                <c:pt idx="4529">
                  <c:v>155.77000000000001</c:v>
                </c:pt>
                <c:pt idx="4530">
                  <c:v>155.678</c:v>
                </c:pt>
                <c:pt idx="4531">
                  <c:v>155.72</c:v>
                </c:pt>
                <c:pt idx="4532">
                  <c:v>155.83600000000001</c:v>
                </c:pt>
                <c:pt idx="4533">
                  <c:v>155.614</c:v>
                </c:pt>
                <c:pt idx="4534">
                  <c:v>155.673</c:v>
                </c:pt>
                <c:pt idx="4535">
                  <c:v>155.76599999999999</c:v>
                </c:pt>
                <c:pt idx="4536">
                  <c:v>155.55699999999999</c:v>
                </c:pt>
                <c:pt idx="4537">
                  <c:v>155.69800000000001</c:v>
                </c:pt>
                <c:pt idx="4538">
                  <c:v>155.65</c:v>
                </c:pt>
                <c:pt idx="4539">
                  <c:v>155.65199999999999</c:v>
                </c:pt>
                <c:pt idx="4540">
                  <c:v>155.505</c:v>
                </c:pt>
                <c:pt idx="4541">
                  <c:v>155.68299999999999</c:v>
                </c:pt>
                <c:pt idx="4542">
                  <c:v>155.678</c:v>
                </c:pt>
                <c:pt idx="4543">
                  <c:v>155.602</c:v>
                </c:pt>
                <c:pt idx="4544">
                  <c:v>155.79300000000001</c:v>
                </c:pt>
                <c:pt idx="4545">
                  <c:v>155.51599999999999</c:v>
                </c:pt>
                <c:pt idx="4546">
                  <c:v>155.512</c:v>
                </c:pt>
                <c:pt idx="4547">
                  <c:v>155.73099999999999</c:v>
                </c:pt>
                <c:pt idx="4548">
                  <c:v>155.68799999999999</c:v>
                </c:pt>
                <c:pt idx="4549">
                  <c:v>155.721</c:v>
                </c:pt>
                <c:pt idx="4550">
                  <c:v>155.55600000000001</c:v>
                </c:pt>
                <c:pt idx="4551">
                  <c:v>155.49</c:v>
                </c:pt>
                <c:pt idx="4552">
                  <c:v>155.70400000000001</c:v>
                </c:pt>
                <c:pt idx="4553">
                  <c:v>155.52000000000001</c:v>
                </c:pt>
                <c:pt idx="4554">
                  <c:v>155.47</c:v>
                </c:pt>
                <c:pt idx="4555">
                  <c:v>155.33500000000001</c:v>
                </c:pt>
                <c:pt idx="4556">
                  <c:v>155.54499999999999</c:v>
                </c:pt>
                <c:pt idx="4557">
                  <c:v>155.548</c:v>
                </c:pt>
                <c:pt idx="4558">
                  <c:v>155.441</c:v>
                </c:pt>
                <c:pt idx="4559">
                  <c:v>155.77099999999999</c:v>
                </c:pt>
                <c:pt idx="4560">
                  <c:v>155.667</c:v>
                </c:pt>
                <c:pt idx="4561">
                  <c:v>155.529</c:v>
                </c:pt>
                <c:pt idx="4562">
                  <c:v>155.577</c:v>
                </c:pt>
                <c:pt idx="4563">
                  <c:v>155.40199999999999</c:v>
                </c:pt>
                <c:pt idx="4564">
                  <c:v>155.72</c:v>
                </c:pt>
                <c:pt idx="4565">
                  <c:v>155.62299999999999</c:v>
                </c:pt>
                <c:pt idx="4566">
                  <c:v>155.46</c:v>
                </c:pt>
                <c:pt idx="4567">
                  <c:v>155.459</c:v>
                </c:pt>
                <c:pt idx="4568">
                  <c:v>155.166</c:v>
                </c:pt>
                <c:pt idx="4569">
                  <c:v>155.35599999999999</c:v>
                </c:pt>
                <c:pt idx="4570">
                  <c:v>155.57499999999999</c:v>
                </c:pt>
                <c:pt idx="4571">
                  <c:v>155.52000000000001</c:v>
                </c:pt>
                <c:pt idx="4572">
                  <c:v>155.345</c:v>
                </c:pt>
                <c:pt idx="4573">
                  <c:v>155.58199999999999</c:v>
                </c:pt>
                <c:pt idx="4574">
                  <c:v>155.52699999999999</c:v>
                </c:pt>
                <c:pt idx="4575">
                  <c:v>155.392</c:v>
                </c:pt>
                <c:pt idx="4576">
                  <c:v>155.21</c:v>
                </c:pt>
                <c:pt idx="4577">
                  <c:v>155.23599999999999</c:v>
                </c:pt>
                <c:pt idx="4578">
                  <c:v>155.477</c:v>
                </c:pt>
                <c:pt idx="4579">
                  <c:v>155.33099999999999</c:v>
                </c:pt>
                <c:pt idx="4580">
                  <c:v>155.37299999999999</c:v>
                </c:pt>
                <c:pt idx="4581">
                  <c:v>155.62100000000001</c:v>
                </c:pt>
                <c:pt idx="4582">
                  <c:v>155.297</c:v>
                </c:pt>
                <c:pt idx="4583">
                  <c:v>155.39500000000001</c:v>
                </c:pt>
                <c:pt idx="4584">
                  <c:v>155.44499999999999</c:v>
                </c:pt>
                <c:pt idx="4585">
                  <c:v>155.16300000000001</c:v>
                </c:pt>
                <c:pt idx="4586">
                  <c:v>155.33199999999999</c:v>
                </c:pt>
                <c:pt idx="4587">
                  <c:v>155.49799999999999</c:v>
                </c:pt>
                <c:pt idx="4588">
                  <c:v>155.47</c:v>
                </c:pt>
                <c:pt idx="4589">
                  <c:v>155.203</c:v>
                </c:pt>
                <c:pt idx="4590">
                  <c:v>155.304</c:v>
                </c:pt>
                <c:pt idx="4591">
                  <c:v>155.22300000000001</c:v>
                </c:pt>
                <c:pt idx="4592">
                  <c:v>155.39599999999999</c:v>
                </c:pt>
                <c:pt idx="4593">
                  <c:v>155.22300000000001</c:v>
                </c:pt>
                <c:pt idx="4594">
                  <c:v>155.589</c:v>
                </c:pt>
                <c:pt idx="4595">
                  <c:v>155.20599999999999</c:v>
                </c:pt>
                <c:pt idx="4596">
                  <c:v>155.30500000000001</c:v>
                </c:pt>
                <c:pt idx="4597">
                  <c:v>155.22</c:v>
                </c:pt>
                <c:pt idx="4598">
                  <c:v>155.25299999999999</c:v>
                </c:pt>
                <c:pt idx="4599">
                  <c:v>155.35400000000001</c:v>
                </c:pt>
                <c:pt idx="4600">
                  <c:v>155.38399999999999</c:v>
                </c:pt>
                <c:pt idx="4601">
                  <c:v>155.47</c:v>
                </c:pt>
                <c:pt idx="4602">
                  <c:v>155.36500000000001</c:v>
                </c:pt>
                <c:pt idx="4603">
                  <c:v>155.351</c:v>
                </c:pt>
                <c:pt idx="4604">
                  <c:v>155.50899999999999</c:v>
                </c:pt>
                <c:pt idx="4605">
                  <c:v>155.30600000000001</c:v>
                </c:pt>
                <c:pt idx="4606">
                  <c:v>155.441</c:v>
                </c:pt>
                <c:pt idx="4607">
                  <c:v>155.72499999999999</c:v>
                </c:pt>
                <c:pt idx="4608">
                  <c:v>155.28899999999999</c:v>
                </c:pt>
                <c:pt idx="4609">
                  <c:v>155.339</c:v>
                </c:pt>
                <c:pt idx="4610">
                  <c:v>155.459</c:v>
                </c:pt>
                <c:pt idx="4611">
                  <c:v>155.28399999999999</c:v>
                </c:pt>
                <c:pt idx="4612">
                  <c:v>155.245</c:v>
                </c:pt>
                <c:pt idx="4613">
                  <c:v>155.30699999999999</c:v>
                </c:pt>
                <c:pt idx="4614">
                  <c:v>155.42599999999999</c:v>
                </c:pt>
                <c:pt idx="4615">
                  <c:v>155.024</c:v>
                </c:pt>
                <c:pt idx="4616">
                  <c:v>155.137</c:v>
                </c:pt>
                <c:pt idx="4617">
                  <c:v>155.05199999999999</c:v>
                </c:pt>
                <c:pt idx="4618">
                  <c:v>155.21100000000001</c:v>
                </c:pt>
                <c:pt idx="4619">
                  <c:v>155.26400000000001</c:v>
                </c:pt>
                <c:pt idx="4620">
                  <c:v>155.26900000000001</c:v>
                </c:pt>
                <c:pt idx="4621">
                  <c:v>155.446</c:v>
                </c:pt>
                <c:pt idx="4622">
                  <c:v>155.44800000000001</c:v>
                </c:pt>
                <c:pt idx="4623">
                  <c:v>155.43899999999999</c:v>
                </c:pt>
                <c:pt idx="4624">
                  <c:v>155.33500000000001</c:v>
                </c:pt>
                <c:pt idx="4625">
                  <c:v>155.28</c:v>
                </c:pt>
                <c:pt idx="4626">
                  <c:v>155.21199999999999</c:v>
                </c:pt>
                <c:pt idx="4627">
                  <c:v>155.17699999999999</c:v>
                </c:pt>
                <c:pt idx="4628">
                  <c:v>155.23500000000001</c:v>
                </c:pt>
                <c:pt idx="4629">
                  <c:v>155.32300000000001</c:v>
                </c:pt>
                <c:pt idx="4630">
                  <c:v>155.15600000000001</c:v>
                </c:pt>
                <c:pt idx="4631">
                  <c:v>155.19200000000001</c:v>
                </c:pt>
                <c:pt idx="4632">
                  <c:v>155.12</c:v>
                </c:pt>
                <c:pt idx="4633">
                  <c:v>155.29</c:v>
                </c:pt>
                <c:pt idx="4634">
                  <c:v>155.214</c:v>
                </c:pt>
                <c:pt idx="4635">
                  <c:v>154.97900000000001</c:v>
                </c:pt>
                <c:pt idx="4636">
                  <c:v>155.03399999999999</c:v>
                </c:pt>
                <c:pt idx="4637">
                  <c:v>155.078</c:v>
                </c:pt>
                <c:pt idx="4638">
                  <c:v>155.19999999999999</c:v>
                </c:pt>
                <c:pt idx="4639">
                  <c:v>154.90899999999999</c:v>
                </c:pt>
                <c:pt idx="4640">
                  <c:v>155.01300000000001</c:v>
                </c:pt>
                <c:pt idx="4641">
                  <c:v>155.12799999999999</c:v>
                </c:pt>
                <c:pt idx="4642">
                  <c:v>155.22999999999999</c:v>
                </c:pt>
                <c:pt idx="4643">
                  <c:v>155.03</c:v>
                </c:pt>
                <c:pt idx="4644">
                  <c:v>155.22</c:v>
                </c:pt>
                <c:pt idx="4645">
                  <c:v>155.15299999999999</c:v>
                </c:pt>
                <c:pt idx="4646">
                  <c:v>155.35599999999999</c:v>
                </c:pt>
                <c:pt idx="4647">
                  <c:v>155.345</c:v>
                </c:pt>
                <c:pt idx="4648">
                  <c:v>155.21199999999999</c:v>
                </c:pt>
                <c:pt idx="4649">
                  <c:v>155.15199999999999</c:v>
                </c:pt>
                <c:pt idx="4650">
                  <c:v>155.041</c:v>
                </c:pt>
                <c:pt idx="4651">
                  <c:v>155.17699999999999</c:v>
                </c:pt>
                <c:pt idx="4652">
                  <c:v>155.06399999999999</c:v>
                </c:pt>
                <c:pt idx="4653">
                  <c:v>155.196</c:v>
                </c:pt>
                <c:pt idx="4654">
                  <c:v>155.02500000000001</c:v>
                </c:pt>
                <c:pt idx="4655">
                  <c:v>154.98599999999999</c:v>
                </c:pt>
                <c:pt idx="4656">
                  <c:v>155.18799999999999</c:v>
                </c:pt>
                <c:pt idx="4657">
                  <c:v>155.29499999999999</c:v>
                </c:pt>
                <c:pt idx="4658">
                  <c:v>155.37899999999999</c:v>
                </c:pt>
                <c:pt idx="4659">
                  <c:v>155.28</c:v>
                </c:pt>
                <c:pt idx="4660">
                  <c:v>155.14500000000001</c:v>
                </c:pt>
                <c:pt idx="4661">
                  <c:v>155.191</c:v>
                </c:pt>
                <c:pt idx="4662">
                  <c:v>155.24299999999999</c:v>
                </c:pt>
                <c:pt idx="4663">
                  <c:v>155.108</c:v>
                </c:pt>
                <c:pt idx="4664">
                  <c:v>155.191</c:v>
                </c:pt>
                <c:pt idx="4665">
                  <c:v>155.083</c:v>
                </c:pt>
                <c:pt idx="4666">
                  <c:v>155.184</c:v>
                </c:pt>
                <c:pt idx="4667">
                  <c:v>155.14599999999999</c:v>
                </c:pt>
                <c:pt idx="4668">
                  <c:v>155.137</c:v>
                </c:pt>
                <c:pt idx="4669">
                  <c:v>155.05500000000001</c:v>
                </c:pt>
                <c:pt idx="4670">
                  <c:v>155.14099999999999</c:v>
                </c:pt>
                <c:pt idx="4671">
                  <c:v>155.02000000000001</c:v>
                </c:pt>
                <c:pt idx="4672">
                  <c:v>155.15100000000001</c:v>
                </c:pt>
                <c:pt idx="4673">
                  <c:v>155.166</c:v>
                </c:pt>
                <c:pt idx="4674">
                  <c:v>155.00700000000001</c:v>
                </c:pt>
                <c:pt idx="4675">
                  <c:v>154.977</c:v>
                </c:pt>
                <c:pt idx="4676">
                  <c:v>154.96600000000001</c:v>
                </c:pt>
                <c:pt idx="4677">
                  <c:v>155.01499999999999</c:v>
                </c:pt>
                <c:pt idx="4678">
                  <c:v>154.89400000000001</c:v>
                </c:pt>
                <c:pt idx="4679">
                  <c:v>154.97300000000001</c:v>
                </c:pt>
                <c:pt idx="4680">
                  <c:v>155.346</c:v>
                </c:pt>
                <c:pt idx="4681">
                  <c:v>155.06800000000001</c:v>
                </c:pt>
                <c:pt idx="4682">
                  <c:v>155.08600000000001</c:v>
                </c:pt>
                <c:pt idx="4683">
                  <c:v>154.96899999999999</c:v>
                </c:pt>
                <c:pt idx="4684">
                  <c:v>154.75200000000001</c:v>
                </c:pt>
                <c:pt idx="4685">
                  <c:v>154.98099999999999</c:v>
                </c:pt>
                <c:pt idx="4686">
                  <c:v>154.93199999999999</c:v>
                </c:pt>
                <c:pt idx="4687">
                  <c:v>155.108</c:v>
                </c:pt>
                <c:pt idx="4688">
                  <c:v>155.01400000000001</c:v>
                </c:pt>
                <c:pt idx="4689">
                  <c:v>155.00399999999999</c:v>
                </c:pt>
                <c:pt idx="4690">
                  <c:v>154.977</c:v>
                </c:pt>
                <c:pt idx="4691">
                  <c:v>154.84200000000001</c:v>
                </c:pt>
                <c:pt idx="4692">
                  <c:v>154.80500000000001</c:v>
                </c:pt>
                <c:pt idx="4693">
                  <c:v>155.166</c:v>
                </c:pt>
                <c:pt idx="4694">
                  <c:v>155.041</c:v>
                </c:pt>
                <c:pt idx="4695">
                  <c:v>155.13900000000001</c:v>
                </c:pt>
                <c:pt idx="4696">
                  <c:v>154.976</c:v>
                </c:pt>
                <c:pt idx="4697">
                  <c:v>155.048</c:v>
                </c:pt>
                <c:pt idx="4698">
                  <c:v>155.00700000000001</c:v>
                </c:pt>
                <c:pt idx="4699">
                  <c:v>155.029</c:v>
                </c:pt>
                <c:pt idx="4700">
                  <c:v>155.255</c:v>
                </c:pt>
                <c:pt idx="4701">
                  <c:v>154.86000000000001</c:v>
                </c:pt>
                <c:pt idx="4702">
                  <c:v>155.05099999999999</c:v>
                </c:pt>
                <c:pt idx="4703">
                  <c:v>154.876</c:v>
                </c:pt>
                <c:pt idx="4704">
                  <c:v>155.11600000000001</c:v>
                </c:pt>
                <c:pt idx="4705">
                  <c:v>155.36799999999999</c:v>
                </c:pt>
                <c:pt idx="4706">
                  <c:v>155.005</c:v>
                </c:pt>
                <c:pt idx="4707">
                  <c:v>154.97999999999999</c:v>
                </c:pt>
                <c:pt idx="4708">
                  <c:v>155.011</c:v>
                </c:pt>
                <c:pt idx="4709">
                  <c:v>155.006</c:v>
                </c:pt>
                <c:pt idx="4710">
                  <c:v>154.75200000000001</c:v>
                </c:pt>
                <c:pt idx="4711">
                  <c:v>154.88800000000001</c:v>
                </c:pt>
                <c:pt idx="4712">
                  <c:v>155.005</c:v>
                </c:pt>
                <c:pt idx="4713">
                  <c:v>155.17599999999999</c:v>
                </c:pt>
                <c:pt idx="4714">
                  <c:v>155.30500000000001</c:v>
                </c:pt>
                <c:pt idx="4715">
                  <c:v>155.16399999999999</c:v>
                </c:pt>
                <c:pt idx="4716">
                  <c:v>155.15</c:v>
                </c:pt>
                <c:pt idx="4717">
                  <c:v>154.99100000000001</c:v>
                </c:pt>
                <c:pt idx="4718">
                  <c:v>154.97399999999999</c:v>
                </c:pt>
                <c:pt idx="4719">
                  <c:v>155.05600000000001</c:v>
                </c:pt>
                <c:pt idx="4720">
                  <c:v>155.12</c:v>
                </c:pt>
                <c:pt idx="4721">
                  <c:v>154.904</c:v>
                </c:pt>
                <c:pt idx="4722">
                  <c:v>155.03899999999999</c:v>
                </c:pt>
                <c:pt idx="4723">
                  <c:v>154.934</c:v>
                </c:pt>
                <c:pt idx="4724">
                  <c:v>154.99199999999999</c:v>
                </c:pt>
                <c:pt idx="4725">
                  <c:v>154.953</c:v>
                </c:pt>
                <c:pt idx="4726">
                  <c:v>155.19499999999999</c:v>
                </c:pt>
                <c:pt idx="4727">
                  <c:v>155.17699999999999</c:v>
                </c:pt>
                <c:pt idx="4728">
                  <c:v>154.97300000000001</c:v>
                </c:pt>
                <c:pt idx="4729">
                  <c:v>155.17599999999999</c:v>
                </c:pt>
                <c:pt idx="4730">
                  <c:v>155.196</c:v>
                </c:pt>
                <c:pt idx="4731">
                  <c:v>155.249</c:v>
                </c:pt>
                <c:pt idx="4732">
                  <c:v>154.94</c:v>
                </c:pt>
                <c:pt idx="4733">
                  <c:v>155.13800000000001</c:v>
                </c:pt>
                <c:pt idx="4734">
                  <c:v>154.959</c:v>
                </c:pt>
                <c:pt idx="4735">
                  <c:v>155.01599999999999</c:v>
                </c:pt>
                <c:pt idx="4736">
                  <c:v>154.71100000000001</c:v>
                </c:pt>
                <c:pt idx="4737">
                  <c:v>154.959</c:v>
                </c:pt>
                <c:pt idx="4738">
                  <c:v>155.036</c:v>
                </c:pt>
                <c:pt idx="4739">
                  <c:v>154.88</c:v>
                </c:pt>
                <c:pt idx="4740">
                  <c:v>155.00700000000001</c:v>
                </c:pt>
                <c:pt idx="4741">
                  <c:v>155.28200000000001</c:v>
                </c:pt>
                <c:pt idx="4742">
                  <c:v>154.93799999999999</c:v>
                </c:pt>
                <c:pt idx="4743">
                  <c:v>154.911</c:v>
                </c:pt>
                <c:pt idx="4744">
                  <c:v>154.916</c:v>
                </c:pt>
                <c:pt idx="4745">
                  <c:v>155.017</c:v>
                </c:pt>
                <c:pt idx="4746">
                  <c:v>154.988</c:v>
                </c:pt>
                <c:pt idx="4747">
                  <c:v>154.898</c:v>
                </c:pt>
                <c:pt idx="4748">
                  <c:v>154.99100000000001</c:v>
                </c:pt>
                <c:pt idx="4749">
                  <c:v>155.01</c:v>
                </c:pt>
                <c:pt idx="4750">
                  <c:v>155.00399999999999</c:v>
                </c:pt>
                <c:pt idx="4751">
                  <c:v>154.965</c:v>
                </c:pt>
                <c:pt idx="4752">
                  <c:v>155.05699999999999</c:v>
                </c:pt>
                <c:pt idx="4753">
                  <c:v>155.10900000000001</c:v>
                </c:pt>
                <c:pt idx="4754">
                  <c:v>154.774</c:v>
                </c:pt>
                <c:pt idx="4755">
                  <c:v>155.07</c:v>
                </c:pt>
                <c:pt idx="4756">
                  <c:v>154.834</c:v>
                </c:pt>
                <c:pt idx="4757">
                  <c:v>155.005</c:v>
                </c:pt>
                <c:pt idx="4758">
                  <c:v>155.08799999999999</c:v>
                </c:pt>
                <c:pt idx="4759">
                  <c:v>154.90199999999999</c:v>
                </c:pt>
                <c:pt idx="4760">
                  <c:v>155.17099999999999</c:v>
                </c:pt>
                <c:pt idx="4761">
                  <c:v>155.059</c:v>
                </c:pt>
                <c:pt idx="4762">
                  <c:v>155.006</c:v>
                </c:pt>
                <c:pt idx="4763">
                  <c:v>154.82</c:v>
                </c:pt>
                <c:pt idx="4764">
                  <c:v>154.874</c:v>
                </c:pt>
                <c:pt idx="4765">
                  <c:v>154.92500000000001</c:v>
                </c:pt>
                <c:pt idx="4766">
                  <c:v>155.01300000000001</c:v>
                </c:pt>
                <c:pt idx="4767">
                  <c:v>154.83099999999999</c:v>
                </c:pt>
                <c:pt idx="4768">
                  <c:v>155.27500000000001</c:v>
                </c:pt>
                <c:pt idx="4769">
                  <c:v>154.75200000000001</c:v>
                </c:pt>
                <c:pt idx="4770">
                  <c:v>155.13800000000001</c:v>
                </c:pt>
                <c:pt idx="4771">
                  <c:v>155.08799999999999</c:v>
                </c:pt>
                <c:pt idx="4772">
                  <c:v>155.041</c:v>
                </c:pt>
                <c:pt idx="4773">
                  <c:v>155.00399999999999</c:v>
                </c:pt>
                <c:pt idx="4774">
                  <c:v>154.99600000000001</c:v>
                </c:pt>
                <c:pt idx="4775">
                  <c:v>155.13800000000001</c:v>
                </c:pt>
                <c:pt idx="4776">
                  <c:v>154.99700000000001</c:v>
                </c:pt>
                <c:pt idx="4777">
                  <c:v>154.88399999999999</c:v>
                </c:pt>
                <c:pt idx="4778">
                  <c:v>154.92599999999999</c:v>
                </c:pt>
                <c:pt idx="4779">
                  <c:v>154.952</c:v>
                </c:pt>
                <c:pt idx="4780">
                  <c:v>155.08600000000001</c:v>
                </c:pt>
                <c:pt idx="4781">
                  <c:v>154.96</c:v>
                </c:pt>
                <c:pt idx="4782">
                  <c:v>154.84399999999999</c:v>
                </c:pt>
                <c:pt idx="4783">
                  <c:v>154.94300000000001</c:v>
                </c:pt>
                <c:pt idx="4784">
                  <c:v>155.161</c:v>
                </c:pt>
                <c:pt idx="4785">
                  <c:v>154.952</c:v>
                </c:pt>
                <c:pt idx="4786">
                  <c:v>155.13800000000001</c:v>
                </c:pt>
                <c:pt idx="4787">
                  <c:v>154.96600000000001</c:v>
                </c:pt>
                <c:pt idx="4788">
                  <c:v>154.81200000000001</c:v>
                </c:pt>
                <c:pt idx="4789">
                  <c:v>154.84800000000001</c:v>
                </c:pt>
                <c:pt idx="4790">
                  <c:v>154.81399999999999</c:v>
                </c:pt>
                <c:pt idx="4791">
                  <c:v>154.85900000000001</c:v>
                </c:pt>
                <c:pt idx="4792">
                  <c:v>155.15299999999999</c:v>
                </c:pt>
                <c:pt idx="4793">
                  <c:v>155.006</c:v>
                </c:pt>
                <c:pt idx="4794">
                  <c:v>155.03800000000001</c:v>
                </c:pt>
                <c:pt idx="4795">
                  <c:v>155.023</c:v>
                </c:pt>
                <c:pt idx="4796">
                  <c:v>154.952</c:v>
                </c:pt>
                <c:pt idx="4797">
                  <c:v>155.14500000000001</c:v>
                </c:pt>
                <c:pt idx="4798">
                  <c:v>154.91900000000001</c:v>
                </c:pt>
                <c:pt idx="4799">
                  <c:v>155.03200000000001</c:v>
                </c:pt>
                <c:pt idx="4800">
                  <c:v>155.00399999999999</c:v>
                </c:pt>
                <c:pt idx="4801">
                  <c:v>155.07499999999999</c:v>
                </c:pt>
                <c:pt idx="4802">
                  <c:v>155.05600000000001</c:v>
                </c:pt>
                <c:pt idx="4803">
                  <c:v>155.13399999999999</c:v>
                </c:pt>
                <c:pt idx="4804">
                  <c:v>154.97</c:v>
                </c:pt>
                <c:pt idx="4805">
                  <c:v>154.923</c:v>
                </c:pt>
                <c:pt idx="4806">
                  <c:v>154.88</c:v>
                </c:pt>
                <c:pt idx="4807">
                  <c:v>155.012</c:v>
                </c:pt>
                <c:pt idx="4808">
                  <c:v>154.87200000000001</c:v>
                </c:pt>
                <c:pt idx="4809">
                  <c:v>155.124</c:v>
                </c:pt>
                <c:pt idx="4810">
                  <c:v>154.869</c:v>
                </c:pt>
                <c:pt idx="4811">
                  <c:v>154.88</c:v>
                </c:pt>
                <c:pt idx="4812">
                  <c:v>154.98500000000001</c:v>
                </c:pt>
                <c:pt idx="4813">
                  <c:v>154.87700000000001</c:v>
                </c:pt>
                <c:pt idx="4814">
                  <c:v>154.96199999999999</c:v>
                </c:pt>
                <c:pt idx="4815">
                  <c:v>154.87299999999999</c:v>
                </c:pt>
                <c:pt idx="4816">
                  <c:v>155.11500000000001</c:v>
                </c:pt>
                <c:pt idx="4817">
                  <c:v>154.94300000000001</c:v>
                </c:pt>
                <c:pt idx="4818">
                  <c:v>155.047</c:v>
                </c:pt>
                <c:pt idx="4819">
                  <c:v>154.94399999999999</c:v>
                </c:pt>
                <c:pt idx="4820">
                  <c:v>155.148</c:v>
                </c:pt>
                <c:pt idx="4821">
                  <c:v>154.755</c:v>
                </c:pt>
                <c:pt idx="4822">
                  <c:v>154.85300000000001</c:v>
                </c:pt>
                <c:pt idx="4823">
                  <c:v>154.83199999999999</c:v>
                </c:pt>
                <c:pt idx="4824">
                  <c:v>155.09299999999999</c:v>
                </c:pt>
                <c:pt idx="4825">
                  <c:v>155.214</c:v>
                </c:pt>
                <c:pt idx="4826">
                  <c:v>155.01400000000001</c:v>
                </c:pt>
                <c:pt idx="4827">
                  <c:v>155.18199999999999</c:v>
                </c:pt>
                <c:pt idx="4828">
                  <c:v>154.90299999999999</c:v>
                </c:pt>
                <c:pt idx="4829">
                  <c:v>154.84800000000001</c:v>
                </c:pt>
                <c:pt idx="4830">
                  <c:v>154.96299999999999</c:v>
                </c:pt>
                <c:pt idx="4831">
                  <c:v>155.19900000000001</c:v>
                </c:pt>
                <c:pt idx="4832">
                  <c:v>154.827</c:v>
                </c:pt>
                <c:pt idx="4833">
                  <c:v>154.959</c:v>
                </c:pt>
                <c:pt idx="4834">
                  <c:v>155.09100000000001</c:v>
                </c:pt>
                <c:pt idx="4835">
                  <c:v>155.05000000000001</c:v>
                </c:pt>
                <c:pt idx="4836">
                  <c:v>155.251</c:v>
                </c:pt>
                <c:pt idx="4837">
                  <c:v>155.95500000000001</c:v>
                </c:pt>
                <c:pt idx="4838">
                  <c:v>156.27500000000001</c:v>
                </c:pt>
                <c:pt idx="4839">
                  <c:v>156.179</c:v>
                </c:pt>
                <c:pt idx="4840">
                  <c:v>156.25899999999999</c:v>
                </c:pt>
                <c:pt idx="4841">
                  <c:v>156.29499999999999</c:v>
                </c:pt>
                <c:pt idx="4842">
                  <c:v>177.43799999999999</c:v>
                </c:pt>
                <c:pt idx="4843">
                  <c:v>377.48</c:v>
                </c:pt>
                <c:pt idx="4844">
                  <c:v>701.45499999999959</c:v>
                </c:pt>
                <c:pt idx="4845">
                  <c:v>950.44099999999958</c:v>
                </c:pt>
                <c:pt idx="4846">
                  <c:v>1091.32</c:v>
                </c:pt>
                <c:pt idx="4847">
                  <c:v>884.07899999999995</c:v>
                </c:pt>
                <c:pt idx="4848">
                  <c:v>62.0047</c:v>
                </c:pt>
                <c:pt idx="4849">
                  <c:v>-161.077</c:v>
                </c:pt>
                <c:pt idx="4850">
                  <c:v>-167.773</c:v>
                </c:pt>
                <c:pt idx="4851">
                  <c:v>-144.35</c:v>
                </c:pt>
                <c:pt idx="4852">
                  <c:v>-119.86499999999999</c:v>
                </c:pt>
                <c:pt idx="4853">
                  <c:v>-96.840599999999995</c:v>
                </c:pt>
                <c:pt idx="4854">
                  <c:v>-81.164100000000005</c:v>
                </c:pt>
                <c:pt idx="4855">
                  <c:v>-68.160899999999998</c:v>
                </c:pt>
                <c:pt idx="4856">
                  <c:v>-57.464100000000002</c:v>
                </c:pt>
                <c:pt idx="4857">
                  <c:v>-48.133600000000001</c:v>
                </c:pt>
                <c:pt idx="4858">
                  <c:v>-40.752299999999998</c:v>
                </c:pt>
                <c:pt idx="4859">
                  <c:v>-34.636699999999998</c:v>
                </c:pt>
                <c:pt idx="4860">
                  <c:v>-28.759399999999999</c:v>
                </c:pt>
                <c:pt idx="4861">
                  <c:v>-23.965599999999959</c:v>
                </c:pt>
                <c:pt idx="4862">
                  <c:v>-20.206199999999999</c:v>
                </c:pt>
                <c:pt idx="4863">
                  <c:v>-18.0609</c:v>
                </c:pt>
                <c:pt idx="4864">
                  <c:v>-16.013300000000001</c:v>
                </c:pt>
                <c:pt idx="4865">
                  <c:v>-14.539899999999999</c:v>
                </c:pt>
                <c:pt idx="4866">
                  <c:v>-12.7562</c:v>
                </c:pt>
                <c:pt idx="4867">
                  <c:v>-11.894500000000001</c:v>
                </c:pt>
                <c:pt idx="4868">
                  <c:v>-10.4992</c:v>
                </c:pt>
                <c:pt idx="4869">
                  <c:v>-9.5828200000000034</c:v>
                </c:pt>
                <c:pt idx="4870">
                  <c:v>-8.1523400000000006</c:v>
                </c:pt>
                <c:pt idx="4871">
                  <c:v>-7.7015399999999996</c:v>
                </c:pt>
                <c:pt idx="4872">
                  <c:v>-7.1226799999999963</c:v>
                </c:pt>
                <c:pt idx="4873">
                  <c:v>-6.7913800000000002</c:v>
                </c:pt>
                <c:pt idx="4874">
                  <c:v>-6.2460899999999997</c:v>
                </c:pt>
                <c:pt idx="4875">
                  <c:v>-6.1249999999999947</c:v>
                </c:pt>
                <c:pt idx="4876">
                  <c:v>-5.7960799999999999</c:v>
                </c:pt>
                <c:pt idx="4877">
                  <c:v>-5.2265600000000001</c:v>
                </c:pt>
                <c:pt idx="4878">
                  <c:v>-4.6953099999999957</c:v>
                </c:pt>
                <c:pt idx="4879">
                  <c:v>-4.2945599999999962</c:v>
                </c:pt>
                <c:pt idx="4880">
                  <c:v>-4.2906500000000003</c:v>
                </c:pt>
                <c:pt idx="4881">
                  <c:v>-4.1062599999999998</c:v>
                </c:pt>
                <c:pt idx="4882">
                  <c:v>-3.9718599999999959</c:v>
                </c:pt>
                <c:pt idx="4883">
                  <c:v>-3.8968499999999962</c:v>
                </c:pt>
                <c:pt idx="4884">
                  <c:v>-3.67578</c:v>
                </c:pt>
                <c:pt idx="4885">
                  <c:v>-3.0960700000000001</c:v>
                </c:pt>
                <c:pt idx="4886">
                  <c:v>-3.114869999999998</c:v>
                </c:pt>
                <c:pt idx="4887">
                  <c:v>-2.9156499999999959</c:v>
                </c:pt>
                <c:pt idx="4888">
                  <c:v>-2.802369999999998</c:v>
                </c:pt>
                <c:pt idx="4889">
                  <c:v>-2.6656499999999981</c:v>
                </c:pt>
                <c:pt idx="4890">
                  <c:v>-2.5593900000000001</c:v>
                </c:pt>
                <c:pt idx="4891">
                  <c:v>-2.47736</c:v>
                </c:pt>
                <c:pt idx="4892">
                  <c:v>-2.5960700000000001</c:v>
                </c:pt>
                <c:pt idx="4893">
                  <c:v>-2.5023200000000001</c:v>
                </c:pt>
                <c:pt idx="4894">
                  <c:v>-2.1461199999999998</c:v>
                </c:pt>
                <c:pt idx="4895">
                  <c:v>-2.0445600000000002</c:v>
                </c:pt>
                <c:pt idx="4896">
                  <c:v>-2.089049999999999</c:v>
                </c:pt>
                <c:pt idx="4897">
                  <c:v>-2.015629999999998</c:v>
                </c:pt>
                <c:pt idx="4898">
                  <c:v>-2.08514</c:v>
                </c:pt>
                <c:pt idx="4899">
                  <c:v>-1.99298</c:v>
                </c:pt>
                <c:pt idx="4900">
                  <c:v>-1.99451</c:v>
                </c:pt>
                <c:pt idx="4901">
                  <c:v>-1.8030999999999999</c:v>
                </c:pt>
                <c:pt idx="4902">
                  <c:v>-1.7952900000000001</c:v>
                </c:pt>
                <c:pt idx="4903">
                  <c:v>-1.75549</c:v>
                </c:pt>
                <c:pt idx="4904">
                  <c:v>-1.5617099999999999</c:v>
                </c:pt>
                <c:pt idx="4905">
                  <c:v>-1.3984399999999999</c:v>
                </c:pt>
                <c:pt idx="4906">
                  <c:v>-1.44763</c:v>
                </c:pt>
                <c:pt idx="4907">
                  <c:v>-1.3671899999999999</c:v>
                </c:pt>
                <c:pt idx="4908">
                  <c:v>-1.27112</c:v>
                </c:pt>
                <c:pt idx="4909">
                  <c:v>-1.23126</c:v>
                </c:pt>
                <c:pt idx="4910">
                  <c:v>-1.1257900000000001</c:v>
                </c:pt>
                <c:pt idx="4911">
                  <c:v>-1.21252</c:v>
                </c:pt>
                <c:pt idx="4912">
                  <c:v>-1.0960700000000001</c:v>
                </c:pt>
                <c:pt idx="4913">
                  <c:v>-1.24451</c:v>
                </c:pt>
                <c:pt idx="4914">
                  <c:v>-1.1242099999999999</c:v>
                </c:pt>
                <c:pt idx="4915">
                  <c:v>-1.13672</c:v>
                </c:pt>
                <c:pt idx="4916">
                  <c:v>-1.01172</c:v>
                </c:pt>
                <c:pt idx="4917">
                  <c:v>-1.24139</c:v>
                </c:pt>
                <c:pt idx="4918">
                  <c:v>-0.97265599999999997</c:v>
                </c:pt>
                <c:pt idx="4919">
                  <c:v>-1.0625</c:v>
                </c:pt>
                <c:pt idx="4920">
                  <c:v>-0.85778799999999999</c:v>
                </c:pt>
                <c:pt idx="4921">
                  <c:v>-1.0445599999999999</c:v>
                </c:pt>
                <c:pt idx="4922">
                  <c:v>-0.98046900000000003</c:v>
                </c:pt>
                <c:pt idx="4923">
                  <c:v>-0.88049299999999997</c:v>
                </c:pt>
                <c:pt idx="4924">
                  <c:v>-1.2148399999999999</c:v>
                </c:pt>
                <c:pt idx="4925">
                  <c:v>-1.06952</c:v>
                </c:pt>
                <c:pt idx="4926">
                  <c:v>-0.95471200000000001</c:v>
                </c:pt>
                <c:pt idx="4927">
                  <c:v>-0.99920699999999996</c:v>
                </c:pt>
                <c:pt idx="4928">
                  <c:v>-0.703125</c:v>
                </c:pt>
                <c:pt idx="4929">
                  <c:v>-0.71093799999999996</c:v>
                </c:pt>
                <c:pt idx="4930">
                  <c:v>-0.703125</c:v>
                </c:pt>
                <c:pt idx="4931">
                  <c:v>-0.710144</c:v>
                </c:pt>
                <c:pt idx="4932">
                  <c:v>-0.81481899999999996</c:v>
                </c:pt>
                <c:pt idx="4933">
                  <c:v>-0.61486799999999997</c:v>
                </c:pt>
                <c:pt idx="4934">
                  <c:v>-0.774231</c:v>
                </c:pt>
                <c:pt idx="4935">
                  <c:v>-0.73278799999999999</c:v>
                </c:pt>
                <c:pt idx="4936">
                  <c:v>-0.59454300000000004</c:v>
                </c:pt>
                <c:pt idx="4937">
                  <c:v>-0.24218799999999999</c:v>
                </c:pt>
                <c:pt idx="4938">
                  <c:v>-0.23046900000000001</c:v>
                </c:pt>
                <c:pt idx="4939">
                  <c:v>-0.29376200000000002</c:v>
                </c:pt>
                <c:pt idx="4940" formatCode="0.00E+00">
                  <c:v>-4.6997100000000002E-3</c:v>
                </c:pt>
                <c:pt idx="4941">
                  <c:v>0.61328099999999997</c:v>
                </c:pt>
                <c:pt idx="4942">
                  <c:v>1.00549</c:v>
                </c:pt>
                <c:pt idx="4943">
                  <c:v>1.3859300000000001</c:v>
                </c:pt>
                <c:pt idx="4944">
                  <c:v>1.5758099999999999</c:v>
                </c:pt>
                <c:pt idx="4945">
                  <c:v>1.69373</c:v>
                </c:pt>
                <c:pt idx="4946">
                  <c:v>1.66327</c:v>
                </c:pt>
                <c:pt idx="4947">
                  <c:v>1.4781500000000001</c:v>
                </c:pt>
                <c:pt idx="4948">
                  <c:v>1.52112</c:v>
                </c:pt>
                <c:pt idx="4949">
                  <c:v>1.66248</c:v>
                </c:pt>
                <c:pt idx="4950">
                  <c:v>1.4859599999999999</c:v>
                </c:pt>
                <c:pt idx="4951">
                  <c:v>0.48986800000000003</c:v>
                </c:pt>
                <c:pt idx="4952">
                  <c:v>0.20080600000000001</c:v>
                </c:pt>
                <c:pt idx="4953">
                  <c:v>-2.89307E-2</c:v>
                </c:pt>
                <c:pt idx="4954">
                  <c:v>-0.21875</c:v>
                </c:pt>
                <c:pt idx="4955">
                  <c:v>4.4555699999999997E-2</c:v>
                </c:pt>
                <c:pt idx="4956">
                  <c:v>0.38513199999999997</c:v>
                </c:pt>
                <c:pt idx="4957">
                  <c:v>0.28747600000000001</c:v>
                </c:pt>
                <c:pt idx="4958">
                  <c:v>0.54766800000000004</c:v>
                </c:pt>
                <c:pt idx="4959">
                  <c:v>0.98516800000000004</c:v>
                </c:pt>
                <c:pt idx="4960">
                  <c:v>-9.7656300000000001E-2</c:v>
                </c:pt>
                <c:pt idx="4961">
                  <c:v>-0.32421899999999998</c:v>
                </c:pt>
                <c:pt idx="4962">
                  <c:v>-0.57733199999999996</c:v>
                </c:pt>
                <c:pt idx="4963">
                  <c:v>-1.00623</c:v>
                </c:pt>
                <c:pt idx="4964">
                  <c:v>-1.33752</c:v>
                </c:pt>
                <c:pt idx="4965">
                  <c:v>-1.6640600000000001</c:v>
                </c:pt>
                <c:pt idx="4966">
                  <c:v>-1.45313</c:v>
                </c:pt>
                <c:pt idx="4967">
                  <c:v>-1.50159</c:v>
                </c:pt>
                <c:pt idx="4968">
                  <c:v>-1.5491900000000001</c:v>
                </c:pt>
                <c:pt idx="4969">
                  <c:v>-1.9734499999999999</c:v>
                </c:pt>
                <c:pt idx="4970">
                  <c:v>-1.94299</c:v>
                </c:pt>
                <c:pt idx="4971">
                  <c:v>-1.8773200000000001</c:v>
                </c:pt>
                <c:pt idx="4972">
                  <c:v>-1.90076</c:v>
                </c:pt>
                <c:pt idx="4973">
                  <c:v>-1.89453</c:v>
                </c:pt>
                <c:pt idx="4974">
                  <c:v>-1.93127</c:v>
                </c:pt>
                <c:pt idx="4975">
                  <c:v>-2.0773299999999999</c:v>
                </c:pt>
                <c:pt idx="4976">
                  <c:v>-1.6484399999999999</c:v>
                </c:pt>
                <c:pt idx="4977">
                  <c:v>-1.8859300000000001</c:v>
                </c:pt>
                <c:pt idx="4978">
                  <c:v>-1.7609300000000001</c:v>
                </c:pt>
                <c:pt idx="4979">
                  <c:v>-1.81799</c:v>
                </c:pt>
                <c:pt idx="4980">
                  <c:v>-0.77185099999999995</c:v>
                </c:pt>
                <c:pt idx="4981">
                  <c:v>-1.30078</c:v>
                </c:pt>
                <c:pt idx="4982">
                  <c:v>-0.85546900000000003</c:v>
                </c:pt>
                <c:pt idx="4983">
                  <c:v>-0.835144</c:v>
                </c:pt>
                <c:pt idx="4984">
                  <c:v>-1.01563</c:v>
                </c:pt>
                <c:pt idx="4985">
                  <c:v>-0.83123800000000003</c:v>
                </c:pt>
                <c:pt idx="4986">
                  <c:v>-0.65313699999999997</c:v>
                </c:pt>
                <c:pt idx="4987">
                  <c:v>-0.90002400000000005</c:v>
                </c:pt>
                <c:pt idx="4988">
                  <c:v>-0.578125</c:v>
                </c:pt>
                <c:pt idx="4989">
                  <c:v>-0.74218799999999996</c:v>
                </c:pt>
                <c:pt idx="4990">
                  <c:v>-0.82031299999999996</c:v>
                </c:pt>
                <c:pt idx="4991">
                  <c:v>-1.5304599999999999</c:v>
                </c:pt>
                <c:pt idx="4992">
                  <c:v>-1.46173</c:v>
                </c:pt>
                <c:pt idx="4993">
                  <c:v>-1.01251</c:v>
                </c:pt>
                <c:pt idx="4994">
                  <c:v>-1.1523399999999999</c:v>
                </c:pt>
                <c:pt idx="4995">
                  <c:v>-1.33203</c:v>
                </c:pt>
                <c:pt idx="4996">
                  <c:v>-1.1116900000000001</c:v>
                </c:pt>
                <c:pt idx="4997">
                  <c:v>-0.97814900000000005</c:v>
                </c:pt>
                <c:pt idx="4998">
                  <c:v>-1.17737</c:v>
                </c:pt>
                <c:pt idx="4999">
                  <c:v>-1.28125</c:v>
                </c:pt>
                <c:pt idx="5000">
                  <c:v>-1.0703100000000001</c:v>
                </c:pt>
                <c:pt idx="5001">
                  <c:v>0.18279999999999999</c:v>
                </c:pt>
                <c:pt idx="5002">
                  <c:v>2.092159999999998</c:v>
                </c:pt>
                <c:pt idx="5003">
                  <c:v>3.46014</c:v>
                </c:pt>
                <c:pt idx="5004">
                  <c:v>2.998409999999998</c:v>
                </c:pt>
                <c:pt idx="5005">
                  <c:v>0.890625</c:v>
                </c:pt>
                <c:pt idx="5006">
                  <c:v>-0.19372600000000001</c:v>
                </c:pt>
                <c:pt idx="5007">
                  <c:v>-0.50390599999999997</c:v>
                </c:pt>
                <c:pt idx="5008">
                  <c:v>-0.64453099999999997</c:v>
                </c:pt>
                <c:pt idx="5009">
                  <c:v>-0.866394</c:v>
                </c:pt>
                <c:pt idx="5010">
                  <c:v>-0.91638200000000003</c:v>
                </c:pt>
                <c:pt idx="5011">
                  <c:v>-0.37188700000000002</c:v>
                </c:pt>
                <c:pt idx="5012">
                  <c:v>-1.7539100000000001</c:v>
                </c:pt>
                <c:pt idx="5013">
                  <c:v>-3.32422</c:v>
                </c:pt>
                <c:pt idx="5014">
                  <c:v>-4.0234399999999964</c:v>
                </c:pt>
                <c:pt idx="5015">
                  <c:v>-3.0726300000000002</c:v>
                </c:pt>
                <c:pt idx="5016">
                  <c:v>-0.69531299999999996</c:v>
                </c:pt>
                <c:pt idx="5017">
                  <c:v>0.47497600000000001</c:v>
                </c:pt>
                <c:pt idx="5018">
                  <c:v>0.90154999999999996</c:v>
                </c:pt>
                <c:pt idx="5019">
                  <c:v>1.08514</c:v>
                </c:pt>
                <c:pt idx="5020">
                  <c:v>1.1226799999999999</c:v>
                </c:pt>
                <c:pt idx="5021">
                  <c:v>1.04297</c:v>
                </c:pt>
                <c:pt idx="5022">
                  <c:v>0.991394</c:v>
                </c:pt>
                <c:pt idx="5023">
                  <c:v>1.08203</c:v>
                </c:pt>
                <c:pt idx="5024">
                  <c:v>0.84063699999999997</c:v>
                </c:pt>
                <c:pt idx="5025">
                  <c:v>1.04138</c:v>
                </c:pt>
                <c:pt idx="5026">
                  <c:v>1.1656500000000001</c:v>
                </c:pt>
                <c:pt idx="5027">
                  <c:v>1.3718900000000001</c:v>
                </c:pt>
                <c:pt idx="5028">
                  <c:v>1.3148200000000001</c:v>
                </c:pt>
                <c:pt idx="5029">
                  <c:v>1.29297</c:v>
                </c:pt>
                <c:pt idx="5030">
                  <c:v>1.40466</c:v>
                </c:pt>
                <c:pt idx="5031">
                  <c:v>1.4890699999999999</c:v>
                </c:pt>
                <c:pt idx="5032">
                  <c:v>1.3304400000000001</c:v>
                </c:pt>
                <c:pt idx="5033">
                  <c:v>1.33124</c:v>
                </c:pt>
                <c:pt idx="5034">
                  <c:v>1.5890500000000001</c:v>
                </c:pt>
                <c:pt idx="5035">
                  <c:v>1.50159</c:v>
                </c:pt>
                <c:pt idx="5036">
                  <c:v>1.59534</c:v>
                </c:pt>
                <c:pt idx="5037">
                  <c:v>1.48828</c:v>
                </c:pt>
                <c:pt idx="5038">
                  <c:v>1.6484399999999999</c:v>
                </c:pt>
                <c:pt idx="5039">
                  <c:v>1.5359499999999999</c:v>
                </c:pt>
                <c:pt idx="5040">
                  <c:v>1.42188</c:v>
                </c:pt>
                <c:pt idx="5041">
                  <c:v>1.36951</c:v>
                </c:pt>
                <c:pt idx="5042">
                  <c:v>1.3570599999999999</c:v>
                </c:pt>
                <c:pt idx="5043">
                  <c:v>1.10388</c:v>
                </c:pt>
                <c:pt idx="5044">
                  <c:v>1.84216</c:v>
                </c:pt>
                <c:pt idx="5045">
                  <c:v>2.4640499999999981</c:v>
                </c:pt>
                <c:pt idx="5046">
                  <c:v>3.05389</c:v>
                </c:pt>
                <c:pt idx="5047">
                  <c:v>3.1976300000000002</c:v>
                </c:pt>
                <c:pt idx="5048">
                  <c:v>3.310909999999998</c:v>
                </c:pt>
                <c:pt idx="5049">
                  <c:v>3.02502</c:v>
                </c:pt>
                <c:pt idx="5050">
                  <c:v>3.5218500000000001</c:v>
                </c:pt>
                <c:pt idx="5051">
                  <c:v>3.1851799999999999</c:v>
                </c:pt>
                <c:pt idx="5052">
                  <c:v>2.8218999999999981</c:v>
                </c:pt>
                <c:pt idx="5053">
                  <c:v>2.5023200000000001</c:v>
                </c:pt>
                <c:pt idx="5054">
                  <c:v>1.2531099999999999</c:v>
                </c:pt>
                <c:pt idx="5055">
                  <c:v>0.47265600000000002</c:v>
                </c:pt>
                <c:pt idx="5056">
                  <c:v>6.8725599999999998E-2</c:v>
                </c:pt>
                <c:pt idx="5057">
                  <c:v>0.27343800000000001</c:v>
                </c:pt>
                <c:pt idx="5058">
                  <c:v>7.8918500000000003E-2</c:v>
                </c:pt>
                <c:pt idx="5059">
                  <c:v>0.125</c:v>
                </c:pt>
                <c:pt idx="5060" formatCode="0.00E+00">
                  <c:v>5.4931600000000004E-3</c:v>
                </c:pt>
                <c:pt idx="5061">
                  <c:v>0.20703099999999999</c:v>
                </c:pt>
                <c:pt idx="5062">
                  <c:v>-4.7668500000000003E-2</c:v>
                </c:pt>
                <c:pt idx="5063">
                  <c:v>-0.206238</c:v>
                </c:pt>
                <c:pt idx="5064">
                  <c:v>-0.21093799999999999</c:v>
                </c:pt>
                <c:pt idx="5065">
                  <c:v>-0.34606900000000002</c:v>
                </c:pt>
                <c:pt idx="5066">
                  <c:v>-0.21252399999999999</c:v>
                </c:pt>
                <c:pt idx="5067">
                  <c:v>-0.32342500000000002</c:v>
                </c:pt>
                <c:pt idx="5068">
                  <c:v>-0.366394</c:v>
                </c:pt>
                <c:pt idx="5069">
                  <c:v>-5.7006800000000003E-2</c:v>
                </c:pt>
                <c:pt idx="5070">
                  <c:v>-0.38281300000000001</c:v>
                </c:pt>
                <c:pt idx="5071">
                  <c:v>-0.39611800000000003</c:v>
                </c:pt>
                <c:pt idx="5072">
                  <c:v>-0.246887</c:v>
                </c:pt>
                <c:pt idx="5073">
                  <c:v>-0.61016800000000004</c:v>
                </c:pt>
                <c:pt idx="5074">
                  <c:v>-0.50158700000000001</c:v>
                </c:pt>
                <c:pt idx="5075">
                  <c:v>-0.46484399999999998</c:v>
                </c:pt>
                <c:pt idx="5076">
                  <c:v>-0.37268099999999998</c:v>
                </c:pt>
                <c:pt idx="5077">
                  <c:v>-0.47656300000000001</c:v>
                </c:pt>
                <c:pt idx="5078">
                  <c:v>-0.28045700000000001</c:v>
                </c:pt>
                <c:pt idx="5079">
                  <c:v>-0.20233200000000001</c:v>
                </c:pt>
                <c:pt idx="5080">
                  <c:v>-0.37969999999999998</c:v>
                </c:pt>
                <c:pt idx="5081">
                  <c:v>-0.42968800000000001</c:v>
                </c:pt>
                <c:pt idx="5082">
                  <c:v>-0.146118</c:v>
                </c:pt>
                <c:pt idx="5083">
                  <c:v>-3.90625E-2</c:v>
                </c:pt>
                <c:pt idx="5084">
                  <c:v>-0.29296899999999998</c:v>
                </c:pt>
                <c:pt idx="5085">
                  <c:v>-0.42108200000000001</c:v>
                </c:pt>
                <c:pt idx="5086">
                  <c:v>-0.29138199999999997</c:v>
                </c:pt>
                <c:pt idx="5087">
                  <c:v>-0.47497600000000001</c:v>
                </c:pt>
                <c:pt idx="5088">
                  <c:v>-0.38281300000000001</c:v>
                </c:pt>
                <c:pt idx="5089">
                  <c:v>-0.41955599999999998</c:v>
                </c:pt>
                <c:pt idx="5090">
                  <c:v>-0.484375</c:v>
                </c:pt>
                <c:pt idx="5091">
                  <c:v>-0.461731</c:v>
                </c:pt>
                <c:pt idx="5092">
                  <c:v>-0.74060099999999995</c:v>
                </c:pt>
                <c:pt idx="5093">
                  <c:v>-0.80236799999999997</c:v>
                </c:pt>
                <c:pt idx="5094">
                  <c:v>-0.52575700000000003</c:v>
                </c:pt>
                <c:pt idx="5095">
                  <c:v>-0.36486800000000003</c:v>
                </c:pt>
                <c:pt idx="5096">
                  <c:v>-0.41094999999999998</c:v>
                </c:pt>
                <c:pt idx="5097">
                  <c:v>-8.0444299999999996E-2</c:v>
                </c:pt>
                <c:pt idx="5098">
                  <c:v>-0.17266799999999999</c:v>
                </c:pt>
                <c:pt idx="5099">
                  <c:v>-0.56872599999999995</c:v>
                </c:pt>
                <c:pt idx="5100">
                  <c:v>-0.33123799999999998</c:v>
                </c:pt>
                <c:pt idx="5101">
                  <c:v>-0.296875</c:v>
                </c:pt>
                <c:pt idx="5102">
                  <c:v>-0.41564899999999999</c:v>
                </c:pt>
                <c:pt idx="5103">
                  <c:v>-0.805481</c:v>
                </c:pt>
                <c:pt idx="5104">
                  <c:v>-0.46405000000000002</c:v>
                </c:pt>
                <c:pt idx="5105">
                  <c:v>-0.51873800000000003</c:v>
                </c:pt>
                <c:pt idx="5106">
                  <c:v>-0.55157500000000004</c:v>
                </c:pt>
                <c:pt idx="5107">
                  <c:v>-0.62970000000000004</c:v>
                </c:pt>
                <c:pt idx="5108">
                  <c:v>-0.51641800000000004</c:v>
                </c:pt>
                <c:pt idx="5109">
                  <c:v>-0.47967500000000002</c:v>
                </c:pt>
                <c:pt idx="5110">
                  <c:v>-0.65545699999999996</c:v>
                </c:pt>
                <c:pt idx="5111">
                  <c:v>-0.69220000000000004</c:v>
                </c:pt>
                <c:pt idx="5112">
                  <c:v>-0.58435099999999995</c:v>
                </c:pt>
                <c:pt idx="5113">
                  <c:v>-0.35858200000000001</c:v>
                </c:pt>
                <c:pt idx="5114">
                  <c:v>5.3100599999999998E-2</c:v>
                </c:pt>
                <c:pt idx="5115">
                  <c:v>-0.166382</c:v>
                </c:pt>
                <c:pt idx="5116" formatCode="0.00E+00">
                  <c:v>-3.1127899999999998E-3</c:v>
                </c:pt>
                <c:pt idx="5117">
                  <c:v>9.6862799999999999E-2</c:v>
                </c:pt>
                <c:pt idx="5118">
                  <c:v>-6.0180699999999997E-2</c:v>
                </c:pt>
                <c:pt idx="5119">
                  <c:v>2.1850600000000001E-2</c:v>
                </c:pt>
                <c:pt idx="5120">
                  <c:v>-8.8256799999999996E-2</c:v>
                </c:pt>
                <c:pt idx="5121">
                  <c:v>4.3762200000000001E-2</c:v>
                </c:pt>
                <c:pt idx="5122">
                  <c:v>0.33593800000000001</c:v>
                </c:pt>
                <c:pt idx="5123">
                  <c:v>0.37969999999999998</c:v>
                </c:pt>
                <c:pt idx="5124">
                  <c:v>0.114868</c:v>
                </c:pt>
                <c:pt idx="5125">
                  <c:v>0.22265599999999999</c:v>
                </c:pt>
                <c:pt idx="5126">
                  <c:v>0.28356900000000002</c:v>
                </c:pt>
                <c:pt idx="5127">
                  <c:v>0.60314900000000005</c:v>
                </c:pt>
                <c:pt idx="5128">
                  <c:v>0.66796900000000003</c:v>
                </c:pt>
                <c:pt idx="5129">
                  <c:v>0.72497599999999995</c:v>
                </c:pt>
                <c:pt idx="5130">
                  <c:v>0.569519</c:v>
                </c:pt>
                <c:pt idx="5131">
                  <c:v>0.492981</c:v>
                </c:pt>
                <c:pt idx="5132">
                  <c:v>0.53595000000000004</c:v>
                </c:pt>
                <c:pt idx="5133">
                  <c:v>0.60626199999999997</c:v>
                </c:pt>
                <c:pt idx="5134">
                  <c:v>0.59063699999999997</c:v>
                </c:pt>
                <c:pt idx="5135">
                  <c:v>0.51171900000000003</c:v>
                </c:pt>
                <c:pt idx="5136">
                  <c:v>0.87341299999999999</c:v>
                </c:pt>
                <c:pt idx="5137">
                  <c:v>0.913269</c:v>
                </c:pt>
                <c:pt idx="5138">
                  <c:v>1.1390400000000001</c:v>
                </c:pt>
                <c:pt idx="5139">
                  <c:v>1.49841</c:v>
                </c:pt>
                <c:pt idx="5140">
                  <c:v>1.2859499999999999</c:v>
                </c:pt>
                <c:pt idx="5141">
                  <c:v>1.24841</c:v>
                </c:pt>
                <c:pt idx="5142">
                  <c:v>1.4765600000000001</c:v>
                </c:pt>
                <c:pt idx="5143">
                  <c:v>1.33203</c:v>
                </c:pt>
                <c:pt idx="5144">
                  <c:v>1.3343499999999999</c:v>
                </c:pt>
                <c:pt idx="5145">
                  <c:v>1.74377</c:v>
                </c:pt>
                <c:pt idx="5146">
                  <c:v>1.58752</c:v>
                </c:pt>
                <c:pt idx="5147">
                  <c:v>1.7054400000000001</c:v>
                </c:pt>
                <c:pt idx="5148">
                  <c:v>1.8359399999999999</c:v>
                </c:pt>
                <c:pt idx="5149">
                  <c:v>1.67188</c:v>
                </c:pt>
                <c:pt idx="5150">
                  <c:v>1.8844000000000001</c:v>
                </c:pt>
                <c:pt idx="5151">
                  <c:v>1.79999</c:v>
                </c:pt>
                <c:pt idx="5152">
                  <c:v>1.7523200000000001</c:v>
                </c:pt>
                <c:pt idx="5153">
                  <c:v>1.76251</c:v>
                </c:pt>
                <c:pt idx="5154">
                  <c:v>1.9414100000000001</c:v>
                </c:pt>
                <c:pt idx="5155">
                  <c:v>1.6882900000000001</c:v>
                </c:pt>
                <c:pt idx="5156">
                  <c:v>1.6328100000000001</c:v>
                </c:pt>
                <c:pt idx="5157">
                  <c:v>1.82111</c:v>
                </c:pt>
                <c:pt idx="5158">
                  <c:v>1.57111</c:v>
                </c:pt>
                <c:pt idx="5159">
                  <c:v>1.5968599999999999</c:v>
                </c:pt>
                <c:pt idx="5160">
                  <c:v>1.6828000000000001</c:v>
                </c:pt>
                <c:pt idx="5161">
                  <c:v>1.7991900000000001</c:v>
                </c:pt>
                <c:pt idx="5162">
                  <c:v>1.6390400000000001</c:v>
                </c:pt>
                <c:pt idx="5163">
                  <c:v>1.5281400000000001</c:v>
                </c:pt>
                <c:pt idx="5164">
                  <c:v>1.5460799999999999</c:v>
                </c:pt>
                <c:pt idx="5165">
                  <c:v>1.5828199999999999</c:v>
                </c:pt>
                <c:pt idx="5166">
                  <c:v>1.56799</c:v>
                </c:pt>
                <c:pt idx="5167">
                  <c:v>1.1116900000000001</c:v>
                </c:pt>
                <c:pt idx="5168">
                  <c:v>1.3359399999999999</c:v>
                </c:pt>
                <c:pt idx="5169">
                  <c:v>0.85858199999999996</c:v>
                </c:pt>
                <c:pt idx="5170">
                  <c:v>0.68200700000000003</c:v>
                </c:pt>
                <c:pt idx="5171">
                  <c:v>0.59063699999999997</c:v>
                </c:pt>
                <c:pt idx="5172">
                  <c:v>0.68279999999999996</c:v>
                </c:pt>
                <c:pt idx="5173">
                  <c:v>0.84606899999999996</c:v>
                </c:pt>
                <c:pt idx="5174">
                  <c:v>1.25623</c:v>
                </c:pt>
                <c:pt idx="5175">
                  <c:v>1.27966</c:v>
                </c:pt>
                <c:pt idx="5176">
                  <c:v>1.2226600000000001</c:v>
                </c:pt>
                <c:pt idx="5177">
                  <c:v>1.2296800000000001</c:v>
                </c:pt>
                <c:pt idx="5178">
                  <c:v>1.41327</c:v>
                </c:pt>
                <c:pt idx="5179">
                  <c:v>1.2468900000000001</c:v>
                </c:pt>
                <c:pt idx="5180">
                  <c:v>0.87658700000000001</c:v>
                </c:pt>
                <c:pt idx="5181">
                  <c:v>1.0421800000000001</c:v>
                </c:pt>
                <c:pt idx="5182">
                  <c:v>0.98596200000000001</c:v>
                </c:pt>
                <c:pt idx="5183">
                  <c:v>1.1383099999999999</c:v>
                </c:pt>
                <c:pt idx="5184">
                  <c:v>1.3828100000000001</c:v>
                </c:pt>
                <c:pt idx="5185">
                  <c:v>1.1468499999999999</c:v>
                </c:pt>
                <c:pt idx="5186">
                  <c:v>0.946106</c:v>
                </c:pt>
                <c:pt idx="5187">
                  <c:v>1.32501</c:v>
                </c:pt>
                <c:pt idx="5188">
                  <c:v>1.36798</c:v>
                </c:pt>
                <c:pt idx="5189">
                  <c:v>1.4031400000000001</c:v>
                </c:pt>
                <c:pt idx="5190">
                  <c:v>1.18201</c:v>
                </c:pt>
                <c:pt idx="5191">
                  <c:v>1.4101600000000001</c:v>
                </c:pt>
                <c:pt idx="5192">
                  <c:v>1.1734599999999999</c:v>
                </c:pt>
                <c:pt idx="5193">
                  <c:v>1.2851600000000001</c:v>
                </c:pt>
                <c:pt idx="5194">
                  <c:v>1.24298</c:v>
                </c:pt>
                <c:pt idx="5195">
                  <c:v>1.2773399999999999</c:v>
                </c:pt>
                <c:pt idx="5196">
                  <c:v>1.1570400000000001</c:v>
                </c:pt>
                <c:pt idx="5197">
                  <c:v>1.0530999999999999</c:v>
                </c:pt>
                <c:pt idx="5198">
                  <c:v>0.99218799999999996</c:v>
                </c:pt>
                <c:pt idx="5199">
                  <c:v>1.06873</c:v>
                </c:pt>
                <c:pt idx="5200">
                  <c:v>1.26013</c:v>
                </c:pt>
                <c:pt idx="5201">
                  <c:v>1.3030999999999999</c:v>
                </c:pt>
                <c:pt idx="5202">
                  <c:v>1.2210700000000001</c:v>
                </c:pt>
                <c:pt idx="5203">
                  <c:v>1.18048</c:v>
                </c:pt>
                <c:pt idx="5204">
                  <c:v>1.09375</c:v>
                </c:pt>
                <c:pt idx="5205">
                  <c:v>0.94689900000000005</c:v>
                </c:pt>
                <c:pt idx="5206">
                  <c:v>1.15466</c:v>
                </c:pt>
                <c:pt idx="5207">
                  <c:v>1.21014</c:v>
                </c:pt>
                <c:pt idx="5208">
                  <c:v>1.14612</c:v>
                </c:pt>
                <c:pt idx="5209">
                  <c:v>1.1593599999999999</c:v>
                </c:pt>
                <c:pt idx="5210">
                  <c:v>1.08826</c:v>
                </c:pt>
                <c:pt idx="5211">
                  <c:v>0.98046900000000003</c:v>
                </c:pt>
                <c:pt idx="5212">
                  <c:v>0.91015599999999997</c:v>
                </c:pt>
                <c:pt idx="5213">
                  <c:v>1.14612</c:v>
                </c:pt>
                <c:pt idx="5214">
                  <c:v>1.01874</c:v>
                </c:pt>
                <c:pt idx="5215">
                  <c:v>0.75781299999999996</c:v>
                </c:pt>
                <c:pt idx="5216">
                  <c:v>1.07422</c:v>
                </c:pt>
                <c:pt idx="5217">
                  <c:v>1.14063</c:v>
                </c:pt>
                <c:pt idx="5218">
                  <c:v>1.2546999999999999</c:v>
                </c:pt>
                <c:pt idx="5219">
                  <c:v>1.23126</c:v>
                </c:pt>
                <c:pt idx="5220">
                  <c:v>1.2226600000000001</c:v>
                </c:pt>
                <c:pt idx="5221">
                  <c:v>1.22888</c:v>
                </c:pt>
                <c:pt idx="5222">
                  <c:v>1.04688</c:v>
                </c:pt>
                <c:pt idx="5223">
                  <c:v>1.10547</c:v>
                </c:pt>
                <c:pt idx="5224">
                  <c:v>0.93591299999999999</c:v>
                </c:pt>
                <c:pt idx="5225">
                  <c:v>1.10236</c:v>
                </c:pt>
                <c:pt idx="5226">
                  <c:v>1.2054400000000001</c:v>
                </c:pt>
                <c:pt idx="5227">
                  <c:v>1.1609499999999999</c:v>
                </c:pt>
                <c:pt idx="5228">
                  <c:v>1.1539299999999999</c:v>
                </c:pt>
                <c:pt idx="5229">
                  <c:v>0.92657500000000004</c:v>
                </c:pt>
                <c:pt idx="5230">
                  <c:v>1.1359300000000001</c:v>
                </c:pt>
                <c:pt idx="5231">
                  <c:v>1.05389</c:v>
                </c:pt>
                <c:pt idx="5232">
                  <c:v>0.86486799999999997</c:v>
                </c:pt>
                <c:pt idx="5233">
                  <c:v>0.82653799999999999</c:v>
                </c:pt>
                <c:pt idx="5234">
                  <c:v>1.2765500000000001</c:v>
                </c:pt>
                <c:pt idx="5235">
                  <c:v>0.883606</c:v>
                </c:pt>
                <c:pt idx="5236">
                  <c:v>0.95544399999999996</c:v>
                </c:pt>
                <c:pt idx="5237">
                  <c:v>1.08362</c:v>
                </c:pt>
                <c:pt idx="5238">
                  <c:v>0.97345000000000004</c:v>
                </c:pt>
                <c:pt idx="5239">
                  <c:v>0.92810099999999995</c:v>
                </c:pt>
                <c:pt idx="5240">
                  <c:v>1.0765400000000001</c:v>
                </c:pt>
                <c:pt idx="5241">
                  <c:v>0.87188699999999997</c:v>
                </c:pt>
                <c:pt idx="5242">
                  <c:v>1.0476700000000001</c:v>
                </c:pt>
                <c:pt idx="5243">
                  <c:v>1.0133099999999999</c:v>
                </c:pt>
                <c:pt idx="5244">
                  <c:v>0.86328099999999997</c:v>
                </c:pt>
                <c:pt idx="5245">
                  <c:v>0.72033700000000001</c:v>
                </c:pt>
                <c:pt idx="5246">
                  <c:v>0.95861799999999997</c:v>
                </c:pt>
                <c:pt idx="5247">
                  <c:v>1.10626</c:v>
                </c:pt>
                <c:pt idx="5248">
                  <c:v>1.00159</c:v>
                </c:pt>
                <c:pt idx="5249">
                  <c:v>0.93670699999999996</c:v>
                </c:pt>
                <c:pt idx="5250">
                  <c:v>0.93200700000000003</c:v>
                </c:pt>
                <c:pt idx="5251">
                  <c:v>0.99841299999999999</c:v>
                </c:pt>
                <c:pt idx="5252">
                  <c:v>1.03827</c:v>
                </c:pt>
                <c:pt idx="5253">
                  <c:v>1.0648200000000001</c:v>
                </c:pt>
                <c:pt idx="5254">
                  <c:v>0.897644</c:v>
                </c:pt>
                <c:pt idx="5255">
                  <c:v>1.2960799999999999</c:v>
                </c:pt>
                <c:pt idx="5256">
                  <c:v>0.96404999999999996</c:v>
                </c:pt>
                <c:pt idx="5257">
                  <c:v>0.91955600000000004</c:v>
                </c:pt>
                <c:pt idx="5258">
                  <c:v>0.74377400000000005</c:v>
                </c:pt>
                <c:pt idx="5259">
                  <c:v>1.23438</c:v>
                </c:pt>
                <c:pt idx="5260">
                  <c:v>0.94220000000000004</c:v>
                </c:pt>
                <c:pt idx="5261">
                  <c:v>0.92346200000000001</c:v>
                </c:pt>
                <c:pt idx="5262">
                  <c:v>0.90936300000000003</c:v>
                </c:pt>
                <c:pt idx="5263">
                  <c:v>0.944519</c:v>
                </c:pt>
                <c:pt idx="5264">
                  <c:v>0.86560099999999995</c:v>
                </c:pt>
                <c:pt idx="5265">
                  <c:v>0.74529999999999996</c:v>
                </c:pt>
                <c:pt idx="5266">
                  <c:v>0.87890599999999997</c:v>
                </c:pt>
                <c:pt idx="5267">
                  <c:v>1.0593900000000001</c:v>
                </c:pt>
                <c:pt idx="5268">
                  <c:v>0.64611799999999997</c:v>
                </c:pt>
                <c:pt idx="5269">
                  <c:v>0.84924299999999997</c:v>
                </c:pt>
                <c:pt idx="5270">
                  <c:v>0.51721200000000001</c:v>
                </c:pt>
                <c:pt idx="5271">
                  <c:v>0.76171900000000003</c:v>
                </c:pt>
                <c:pt idx="5272">
                  <c:v>0.85156299999999996</c:v>
                </c:pt>
                <c:pt idx="5273">
                  <c:v>0.928894</c:v>
                </c:pt>
                <c:pt idx="5274">
                  <c:v>0.96404999999999996</c:v>
                </c:pt>
                <c:pt idx="5275">
                  <c:v>0.897644</c:v>
                </c:pt>
                <c:pt idx="5276">
                  <c:v>0.76092499999999996</c:v>
                </c:pt>
                <c:pt idx="5277">
                  <c:v>1.08362</c:v>
                </c:pt>
                <c:pt idx="5278">
                  <c:v>0.97424299999999997</c:v>
                </c:pt>
                <c:pt idx="5279">
                  <c:v>0.921875</c:v>
                </c:pt>
                <c:pt idx="5280">
                  <c:v>0.76251199999999997</c:v>
                </c:pt>
                <c:pt idx="5281">
                  <c:v>1.01563</c:v>
                </c:pt>
                <c:pt idx="5282">
                  <c:v>1.0281400000000001</c:v>
                </c:pt>
                <c:pt idx="5283">
                  <c:v>0.76330600000000004</c:v>
                </c:pt>
                <c:pt idx="5284">
                  <c:v>0.92810099999999995</c:v>
                </c:pt>
                <c:pt idx="5285">
                  <c:v>0.91564900000000005</c:v>
                </c:pt>
                <c:pt idx="5286">
                  <c:v>0.73126199999999997</c:v>
                </c:pt>
                <c:pt idx="5287">
                  <c:v>0.852356</c:v>
                </c:pt>
                <c:pt idx="5288">
                  <c:v>0.725769</c:v>
                </c:pt>
                <c:pt idx="5289">
                  <c:v>0.72106899999999996</c:v>
                </c:pt>
                <c:pt idx="5290">
                  <c:v>0.72814900000000005</c:v>
                </c:pt>
                <c:pt idx="5291">
                  <c:v>1.0007900000000001</c:v>
                </c:pt>
                <c:pt idx="5292">
                  <c:v>0.83825700000000003</c:v>
                </c:pt>
                <c:pt idx="5293">
                  <c:v>0.85546900000000003</c:v>
                </c:pt>
                <c:pt idx="5294">
                  <c:v>0.85705600000000004</c:v>
                </c:pt>
                <c:pt idx="5295">
                  <c:v>1.06952</c:v>
                </c:pt>
                <c:pt idx="5296">
                  <c:v>0.89373800000000003</c:v>
                </c:pt>
                <c:pt idx="5297">
                  <c:v>0.84533700000000001</c:v>
                </c:pt>
                <c:pt idx="5298">
                  <c:v>0.72888200000000003</c:v>
                </c:pt>
                <c:pt idx="5299">
                  <c:v>0.6875</c:v>
                </c:pt>
                <c:pt idx="5300">
                  <c:v>0.8125</c:v>
                </c:pt>
                <c:pt idx="5301">
                  <c:v>0.88751199999999997</c:v>
                </c:pt>
                <c:pt idx="5302">
                  <c:v>0.91638200000000003</c:v>
                </c:pt>
                <c:pt idx="5303">
                  <c:v>0.75781299999999996</c:v>
                </c:pt>
                <c:pt idx="5304">
                  <c:v>0.90234400000000003</c:v>
                </c:pt>
                <c:pt idx="5305">
                  <c:v>1.03748</c:v>
                </c:pt>
                <c:pt idx="5306">
                  <c:v>0.76721200000000001</c:v>
                </c:pt>
                <c:pt idx="5307">
                  <c:v>1.0890500000000001</c:v>
                </c:pt>
                <c:pt idx="5308">
                  <c:v>1.31799</c:v>
                </c:pt>
                <c:pt idx="5309">
                  <c:v>1.24139</c:v>
                </c:pt>
                <c:pt idx="5310">
                  <c:v>1.2609300000000001</c:v>
                </c:pt>
                <c:pt idx="5311">
                  <c:v>1.26563</c:v>
                </c:pt>
                <c:pt idx="5312">
                  <c:v>1.08362</c:v>
                </c:pt>
                <c:pt idx="5313">
                  <c:v>1.3890400000000001</c:v>
                </c:pt>
                <c:pt idx="5314">
                  <c:v>1.4382900000000001</c:v>
                </c:pt>
                <c:pt idx="5315">
                  <c:v>1.1882900000000001</c:v>
                </c:pt>
                <c:pt idx="5316">
                  <c:v>1.05237</c:v>
                </c:pt>
                <c:pt idx="5317">
                  <c:v>1.1429400000000001</c:v>
                </c:pt>
                <c:pt idx="5318">
                  <c:v>1.2594000000000001</c:v>
                </c:pt>
                <c:pt idx="5319">
                  <c:v>1.1828000000000001</c:v>
                </c:pt>
                <c:pt idx="5320">
                  <c:v>1.3273299999999999</c:v>
                </c:pt>
                <c:pt idx="5321">
                  <c:v>1.3703000000000001</c:v>
                </c:pt>
                <c:pt idx="5322">
                  <c:v>1.2952900000000001</c:v>
                </c:pt>
                <c:pt idx="5323">
                  <c:v>1.39612</c:v>
                </c:pt>
                <c:pt idx="5324">
                  <c:v>1.13513</c:v>
                </c:pt>
                <c:pt idx="5325">
                  <c:v>1.3030999999999999</c:v>
                </c:pt>
                <c:pt idx="5326">
                  <c:v>1.1296999999999999</c:v>
                </c:pt>
                <c:pt idx="5327">
                  <c:v>1.33362</c:v>
                </c:pt>
                <c:pt idx="5328">
                  <c:v>1.2281500000000001</c:v>
                </c:pt>
                <c:pt idx="5329">
                  <c:v>1.3132900000000001</c:v>
                </c:pt>
                <c:pt idx="5330">
                  <c:v>1.11951</c:v>
                </c:pt>
                <c:pt idx="5331">
                  <c:v>1.27502</c:v>
                </c:pt>
                <c:pt idx="5332">
                  <c:v>1.1953100000000001</c:v>
                </c:pt>
                <c:pt idx="5333">
                  <c:v>1.2078199999999999</c:v>
                </c:pt>
                <c:pt idx="5334">
                  <c:v>1.3117099999999999</c:v>
                </c:pt>
                <c:pt idx="5335">
                  <c:v>1.1835899999999999</c:v>
                </c:pt>
                <c:pt idx="5336">
                  <c:v>1.2156400000000001</c:v>
                </c:pt>
                <c:pt idx="5337">
                  <c:v>1.20624</c:v>
                </c:pt>
                <c:pt idx="5338">
                  <c:v>1.1015600000000001</c:v>
                </c:pt>
                <c:pt idx="5339">
                  <c:v>1.01563</c:v>
                </c:pt>
                <c:pt idx="5340">
                  <c:v>1.2773399999999999</c:v>
                </c:pt>
                <c:pt idx="5341">
                  <c:v>1.0289299999999999</c:v>
                </c:pt>
                <c:pt idx="5342">
                  <c:v>0.98205600000000004</c:v>
                </c:pt>
                <c:pt idx="5343">
                  <c:v>1.0898399999999999</c:v>
                </c:pt>
                <c:pt idx="5344">
                  <c:v>1.05078</c:v>
                </c:pt>
                <c:pt idx="5345">
                  <c:v>0.90704300000000004</c:v>
                </c:pt>
                <c:pt idx="5346">
                  <c:v>1.03284</c:v>
                </c:pt>
                <c:pt idx="5347">
                  <c:v>1.2546999999999999</c:v>
                </c:pt>
                <c:pt idx="5348">
                  <c:v>1.3164100000000001</c:v>
                </c:pt>
                <c:pt idx="5349">
                  <c:v>1.2320599999999999</c:v>
                </c:pt>
                <c:pt idx="5350">
                  <c:v>0.95623800000000003</c:v>
                </c:pt>
                <c:pt idx="5351">
                  <c:v>1.1726700000000001</c:v>
                </c:pt>
                <c:pt idx="5352">
                  <c:v>1.02264</c:v>
                </c:pt>
                <c:pt idx="5353">
                  <c:v>1.2320599999999999</c:v>
                </c:pt>
                <c:pt idx="5354">
                  <c:v>1.34534</c:v>
                </c:pt>
                <c:pt idx="5355">
                  <c:v>1.2140500000000001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94D-E04B-BE41-555FE293D855}"/>
            </c:ext>
          </c:extLst>
        </c:ser>
        <c:ser>
          <c:idx val="3"/>
          <c:order val="3"/>
          <c:tx>
            <c:strRef>
              <c:f>'[HF3 em agrecan cinetica_ss.xlsx]HF3 em agrecan cinetica'!$E$1</c:f>
              <c:strCache>
                <c:ptCount val="1"/>
                <c:pt idx="0">
                  <c:v>Cycle=3_Fc=4-1_X</c:v>
                </c:pt>
              </c:strCache>
            </c:strRef>
          </c:tx>
          <c:spPr>
            <a:ln w="19050" cap="rnd" cmpd="sng" algn="ctr">
              <a:solidFill>
                <a:schemeClr val="accent4"/>
              </a:solidFill>
              <a:prstDash val="solid"/>
              <a:round/>
            </a:ln>
            <a:effectLst/>
          </c:spPr>
          <c:marker>
            <c:spPr>
              <a:noFill/>
              <a:ln w="6350" cap="flat" cmpd="sng" algn="ctr">
                <a:solidFill>
                  <a:schemeClr val="accent4"/>
                </a:solidFill>
                <a:prstDash val="solid"/>
                <a:round/>
              </a:ln>
              <a:effectLst/>
            </c:spPr>
          </c:marker>
          <c:xVal>
            <c:numRef>
              <c:f>'[HF3 em agrecan cinetica_ss.xlsx]HF3 em agrecan cinetica'!$A$2:$A$5361</c:f>
              <c:numCache>
                <c:formatCode>General</c:formatCode>
                <c:ptCount val="536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  <c:pt idx="200">
                  <c:v>20.100000000000001</c:v>
                </c:pt>
                <c:pt idx="201">
                  <c:v>20.2</c:v>
                </c:pt>
                <c:pt idx="202">
                  <c:v>20.3</c:v>
                </c:pt>
                <c:pt idx="203">
                  <c:v>20.399999999999999</c:v>
                </c:pt>
                <c:pt idx="204">
                  <c:v>20.5</c:v>
                </c:pt>
                <c:pt idx="205">
                  <c:v>20.6</c:v>
                </c:pt>
                <c:pt idx="206">
                  <c:v>20.7</c:v>
                </c:pt>
                <c:pt idx="207">
                  <c:v>20.8</c:v>
                </c:pt>
                <c:pt idx="208">
                  <c:v>20.9</c:v>
                </c:pt>
                <c:pt idx="209">
                  <c:v>21</c:v>
                </c:pt>
                <c:pt idx="210">
                  <c:v>21.1</c:v>
                </c:pt>
                <c:pt idx="211">
                  <c:v>21.2</c:v>
                </c:pt>
                <c:pt idx="212">
                  <c:v>21.3</c:v>
                </c:pt>
                <c:pt idx="213">
                  <c:v>21.4</c:v>
                </c:pt>
                <c:pt idx="214">
                  <c:v>21.5</c:v>
                </c:pt>
                <c:pt idx="215">
                  <c:v>21.6</c:v>
                </c:pt>
                <c:pt idx="216">
                  <c:v>21.7</c:v>
                </c:pt>
                <c:pt idx="217">
                  <c:v>21.8</c:v>
                </c:pt>
                <c:pt idx="218">
                  <c:v>21.9</c:v>
                </c:pt>
                <c:pt idx="219">
                  <c:v>22</c:v>
                </c:pt>
                <c:pt idx="220">
                  <c:v>22.1</c:v>
                </c:pt>
                <c:pt idx="221">
                  <c:v>22.2</c:v>
                </c:pt>
                <c:pt idx="222">
                  <c:v>22.3</c:v>
                </c:pt>
                <c:pt idx="223">
                  <c:v>22.4</c:v>
                </c:pt>
                <c:pt idx="224">
                  <c:v>22.5</c:v>
                </c:pt>
                <c:pt idx="225">
                  <c:v>22.6</c:v>
                </c:pt>
                <c:pt idx="226">
                  <c:v>22.7</c:v>
                </c:pt>
                <c:pt idx="227">
                  <c:v>22.8</c:v>
                </c:pt>
                <c:pt idx="228">
                  <c:v>22.9</c:v>
                </c:pt>
                <c:pt idx="229">
                  <c:v>23</c:v>
                </c:pt>
                <c:pt idx="230">
                  <c:v>23.1</c:v>
                </c:pt>
                <c:pt idx="231">
                  <c:v>23.2</c:v>
                </c:pt>
                <c:pt idx="232">
                  <c:v>23.3</c:v>
                </c:pt>
                <c:pt idx="233">
                  <c:v>23.4</c:v>
                </c:pt>
                <c:pt idx="234">
                  <c:v>23.5</c:v>
                </c:pt>
                <c:pt idx="235">
                  <c:v>23.6</c:v>
                </c:pt>
                <c:pt idx="236">
                  <c:v>23.7</c:v>
                </c:pt>
                <c:pt idx="237">
                  <c:v>23.8</c:v>
                </c:pt>
                <c:pt idx="238">
                  <c:v>23.9</c:v>
                </c:pt>
                <c:pt idx="239">
                  <c:v>24</c:v>
                </c:pt>
                <c:pt idx="240">
                  <c:v>24.1</c:v>
                </c:pt>
                <c:pt idx="241">
                  <c:v>24.2</c:v>
                </c:pt>
                <c:pt idx="242">
                  <c:v>24.3</c:v>
                </c:pt>
                <c:pt idx="243">
                  <c:v>24.4</c:v>
                </c:pt>
                <c:pt idx="244">
                  <c:v>24.5</c:v>
                </c:pt>
                <c:pt idx="245">
                  <c:v>24.6</c:v>
                </c:pt>
                <c:pt idx="246">
                  <c:v>24.7</c:v>
                </c:pt>
                <c:pt idx="247">
                  <c:v>24.8</c:v>
                </c:pt>
                <c:pt idx="248">
                  <c:v>24.9</c:v>
                </c:pt>
                <c:pt idx="249">
                  <c:v>25</c:v>
                </c:pt>
                <c:pt idx="250">
                  <c:v>25.1</c:v>
                </c:pt>
                <c:pt idx="251">
                  <c:v>25.2</c:v>
                </c:pt>
                <c:pt idx="252">
                  <c:v>25.3</c:v>
                </c:pt>
                <c:pt idx="253">
                  <c:v>25.4</c:v>
                </c:pt>
                <c:pt idx="254">
                  <c:v>25.5</c:v>
                </c:pt>
                <c:pt idx="255">
                  <c:v>25.6</c:v>
                </c:pt>
                <c:pt idx="256">
                  <c:v>25.7</c:v>
                </c:pt>
                <c:pt idx="257">
                  <c:v>25.8</c:v>
                </c:pt>
                <c:pt idx="258">
                  <c:v>25.9</c:v>
                </c:pt>
                <c:pt idx="259">
                  <c:v>26</c:v>
                </c:pt>
                <c:pt idx="260">
                  <c:v>26.1</c:v>
                </c:pt>
                <c:pt idx="261">
                  <c:v>26.2</c:v>
                </c:pt>
                <c:pt idx="262">
                  <c:v>26.3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26.8</c:v>
                </c:pt>
                <c:pt idx="268">
                  <c:v>26.9</c:v>
                </c:pt>
                <c:pt idx="269">
                  <c:v>27</c:v>
                </c:pt>
                <c:pt idx="270">
                  <c:v>27.1</c:v>
                </c:pt>
                <c:pt idx="271">
                  <c:v>27.2</c:v>
                </c:pt>
                <c:pt idx="272">
                  <c:v>27.3</c:v>
                </c:pt>
                <c:pt idx="273">
                  <c:v>27.4</c:v>
                </c:pt>
                <c:pt idx="274">
                  <c:v>27.5</c:v>
                </c:pt>
                <c:pt idx="275">
                  <c:v>27.6</c:v>
                </c:pt>
                <c:pt idx="276">
                  <c:v>27.7</c:v>
                </c:pt>
                <c:pt idx="277">
                  <c:v>27.8</c:v>
                </c:pt>
                <c:pt idx="278">
                  <c:v>27.9</c:v>
                </c:pt>
                <c:pt idx="279">
                  <c:v>28</c:v>
                </c:pt>
                <c:pt idx="280">
                  <c:v>28.1</c:v>
                </c:pt>
                <c:pt idx="281">
                  <c:v>28.2</c:v>
                </c:pt>
                <c:pt idx="282">
                  <c:v>28.3</c:v>
                </c:pt>
                <c:pt idx="283">
                  <c:v>28.4</c:v>
                </c:pt>
                <c:pt idx="284">
                  <c:v>28.5</c:v>
                </c:pt>
                <c:pt idx="285">
                  <c:v>28.6</c:v>
                </c:pt>
                <c:pt idx="286">
                  <c:v>28.7</c:v>
                </c:pt>
                <c:pt idx="287">
                  <c:v>28.8</c:v>
                </c:pt>
                <c:pt idx="288">
                  <c:v>28.9</c:v>
                </c:pt>
                <c:pt idx="289">
                  <c:v>29</c:v>
                </c:pt>
                <c:pt idx="290">
                  <c:v>29.1</c:v>
                </c:pt>
                <c:pt idx="291">
                  <c:v>29.2</c:v>
                </c:pt>
                <c:pt idx="292">
                  <c:v>29.3</c:v>
                </c:pt>
                <c:pt idx="293">
                  <c:v>29.4</c:v>
                </c:pt>
                <c:pt idx="294">
                  <c:v>29.5</c:v>
                </c:pt>
                <c:pt idx="295">
                  <c:v>29.6</c:v>
                </c:pt>
                <c:pt idx="296">
                  <c:v>29.7</c:v>
                </c:pt>
                <c:pt idx="297">
                  <c:v>29.8</c:v>
                </c:pt>
                <c:pt idx="298">
                  <c:v>29.9</c:v>
                </c:pt>
                <c:pt idx="299">
                  <c:v>30</c:v>
                </c:pt>
                <c:pt idx="300">
                  <c:v>30.1</c:v>
                </c:pt>
                <c:pt idx="301">
                  <c:v>30.2</c:v>
                </c:pt>
                <c:pt idx="302">
                  <c:v>30.3</c:v>
                </c:pt>
                <c:pt idx="303">
                  <c:v>30.4</c:v>
                </c:pt>
                <c:pt idx="304">
                  <c:v>30.5</c:v>
                </c:pt>
                <c:pt idx="305">
                  <c:v>30.6</c:v>
                </c:pt>
                <c:pt idx="306">
                  <c:v>30.7</c:v>
                </c:pt>
                <c:pt idx="307">
                  <c:v>30.8</c:v>
                </c:pt>
                <c:pt idx="308">
                  <c:v>30.9</c:v>
                </c:pt>
                <c:pt idx="309">
                  <c:v>31</c:v>
                </c:pt>
                <c:pt idx="310">
                  <c:v>31.1</c:v>
                </c:pt>
                <c:pt idx="311">
                  <c:v>31.2</c:v>
                </c:pt>
                <c:pt idx="312">
                  <c:v>31.3</c:v>
                </c:pt>
                <c:pt idx="313">
                  <c:v>31.4</c:v>
                </c:pt>
                <c:pt idx="314">
                  <c:v>31.5</c:v>
                </c:pt>
                <c:pt idx="315">
                  <c:v>31.6</c:v>
                </c:pt>
                <c:pt idx="316">
                  <c:v>31.7</c:v>
                </c:pt>
                <c:pt idx="317">
                  <c:v>31.8</c:v>
                </c:pt>
                <c:pt idx="318">
                  <c:v>31.9</c:v>
                </c:pt>
                <c:pt idx="319">
                  <c:v>32</c:v>
                </c:pt>
                <c:pt idx="320">
                  <c:v>32.1</c:v>
                </c:pt>
                <c:pt idx="321">
                  <c:v>32.200000000000003</c:v>
                </c:pt>
                <c:pt idx="322">
                  <c:v>32.300000000000011</c:v>
                </c:pt>
                <c:pt idx="323">
                  <c:v>32.4</c:v>
                </c:pt>
                <c:pt idx="324">
                  <c:v>32.5</c:v>
                </c:pt>
                <c:pt idx="325">
                  <c:v>32.6</c:v>
                </c:pt>
                <c:pt idx="326">
                  <c:v>32.700000000000003</c:v>
                </c:pt>
                <c:pt idx="327">
                  <c:v>32.800000000000011</c:v>
                </c:pt>
                <c:pt idx="328">
                  <c:v>32.9</c:v>
                </c:pt>
                <c:pt idx="329">
                  <c:v>33</c:v>
                </c:pt>
                <c:pt idx="330">
                  <c:v>33.1</c:v>
                </c:pt>
                <c:pt idx="331">
                  <c:v>33.200000000000003</c:v>
                </c:pt>
                <c:pt idx="332">
                  <c:v>33.300000000000011</c:v>
                </c:pt>
                <c:pt idx="333">
                  <c:v>33.4</c:v>
                </c:pt>
                <c:pt idx="334">
                  <c:v>33.5</c:v>
                </c:pt>
                <c:pt idx="335">
                  <c:v>33.6</c:v>
                </c:pt>
                <c:pt idx="336">
                  <c:v>33.700000000000003</c:v>
                </c:pt>
                <c:pt idx="337">
                  <c:v>33.800000000000011</c:v>
                </c:pt>
                <c:pt idx="338">
                  <c:v>33.9</c:v>
                </c:pt>
                <c:pt idx="339">
                  <c:v>34</c:v>
                </c:pt>
                <c:pt idx="340">
                  <c:v>34.1</c:v>
                </c:pt>
                <c:pt idx="341">
                  <c:v>34.200000000000003</c:v>
                </c:pt>
                <c:pt idx="342">
                  <c:v>34.300000000000011</c:v>
                </c:pt>
                <c:pt idx="343">
                  <c:v>34.4</c:v>
                </c:pt>
                <c:pt idx="344">
                  <c:v>34.5</c:v>
                </c:pt>
                <c:pt idx="345">
                  <c:v>34.6</c:v>
                </c:pt>
                <c:pt idx="346">
                  <c:v>34.700000000000003</c:v>
                </c:pt>
                <c:pt idx="347">
                  <c:v>34.800000000000011</c:v>
                </c:pt>
                <c:pt idx="348">
                  <c:v>34.9</c:v>
                </c:pt>
                <c:pt idx="349">
                  <c:v>35</c:v>
                </c:pt>
                <c:pt idx="350">
                  <c:v>35.1</c:v>
                </c:pt>
                <c:pt idx="351">
                  <c:v>35.200000000000003</c:v>
                </c:pt>
                <c:pt idx="352">
                  <c:v>35.300000000000011</c:v>
                </c:pt>
                <c:pt idx="353">
                  <c:v>35.4</c:v>
                </c:pt>
                <c:pt idx="354">
                  <c:v>35.5</c:v>
                </c:pt>
                <c:pt idx="355">
                  <c:v>35.6</c:v>
                </c:pt>
                <c:pt idx="356">
                  <c:v>35.700000000000003</c:v>
                </c:pt>
                <c:pt idx="357">
                  <c:v>35.800000000000011</c:v>
                </c:pt>
                <c:pt idx="358">
                  <c:v>35.9</c:v>
                </c:pt>
                <c:pt idx="359">
                  <c:v>36</c:v>
                </c:pt>
                <c:pt idx="360">
                  <c:v>36.1</c:v>
                </c:pt>
                <c:pt idx="361">
                  <c:v>36.200000000000003</c:v>
                </c:pt>
                <c:pt idx="362">
                  <c:v>36.300000000000011</c:v>
                </c:pt>
                <c:pt idx="363">
                  <c:v>36.4</c:v>
                </c:pt>
                <c:pt idx="364">
                  <c:v>36.5</c:v>
                </c:pt>
                <c:pt idx="365">
                  <c:v>36.6</c:v>
                </c:pt>
                <c:pt idx="366">
                  <c:v>36.700000000000003</c:v>
                </c:pt>
                <c:pt idx="367">
                  <c:v>36.800000000000011</c:v>
                </c:pt>
                <c:pt idx="368">
                  <c:v>36.9</c:v>
                </c:pt>
                <c:pt idx="369">
                  <c:v>37</c:v>
                </c:pt>
                <c:pt idx="370">
                  <c:v>37.1</c:v>
                </c:pt>
                <c:pt idx="371">
                  <c:v>37.200000000000003</c:v>
                </c:pt>
                <c:pt idx="372">
                  <c:v>37.300000000000011</c:v>
                </c:pt>
                <c:pt idx="373">
                  <c:v>37.4</c:v>
                </c:pt>
                <c:pt idx="374">
                  <c:v>37.5</c:v>
                </c:pt>
                <c:pt idx="375">
                  <c:v>37.6</c:v>
                </c:pt>
                <c:pt idx="376">
                  <c:v>37.700000000000003</c:v>
                </c:pt>
                <c:pt idx="377">
                  <c:v>37.800000000000011</c:v>
                </c:pt>
                <c:pt idx="378">
                  <c:v>37.9</c:v>
                </c:pt>
                <c:pt idx="379">
                  <c:v>38</c:v>
                </c:pt>
                <c:pt idx="380">
                  <c:v>38.1</c:v>
                </c:pt>
                <c:pt idx="381">
                  <c:v>38.200000000000003</c:v>
                </c:pt>
                <c:pt idx="382">
                  <c:v>38.300000000000011</c:v>
                </c:pt>
                <c:pt idx="383">
                  <c:v>38.4</c:v>
                </c:pt>
                <c:pt idx="384">
                  <c:v>38.5</c:v>
                </c:pt>
                <c:pt idx="385">
                  <c:v>38.6</c:v>
                </c:pt>
                <c:pt idx="386">
                  <c:v>38.700000000000003</c:v>
                </c:pt>
                <c:pt idx="387">
                  <c:v>38.800000000000011</c:v>
                </c:pt>
                <c:pt idx="388">
                  <c:v>38.9</c:v>
                </c:pt>
                <c:pt idx="389">
                  <c:v>39</c:v>
                </c:pt>
                <c:pt idx="390">
                  <c:v>39.1</c:v>
                </c:pt>
                <c:pt idx="391">
                  <c:v>39.200000000000003</c:v>
                </c:pt>
                <c:pt idx="392">
                  <c:v>39.300000000000011</c:v>
                </c:pt>
                <c:pt idx="393">
                  <c:v>39.4</c:v>
                </c:pt>
                <c:pt idx="394">
                  <c:v>39.5</c:v>
                </c:pt>
                <c:pt idx="395">
                  <c:v>39.6</c:v>
                </c:pt>
                <c:pt idx="396">
                  <c:v>39.700000000000003</c:v>
                </c:pt>
                <c:pt idx="397">
                  <c:v>39.800000000000011</c:v>
                </c:pt>
                <c:pt idx="398">
                  <c:v>39.9</c:v>
                </c:pt>
                <c:pt idx="399">
                  <c:v>40</c:v>
                </c:pt>
                <c:pt idx="400">
                  <c:v>40.1</c:v>
                </c:pt>
                <c:pt idx="401">
                  <c:v>40.200000000000003</c:v>
                </c:pt>
                <c:pt idx="402">
                  <c:v>40.300000000000011</c:v>
                </c:pt>
                <c:pt idx="403">
                  <c:v>40.4</c:v>
                </c:pt>
                <c:pt idx="404">
                  <c:v>40.5</c:v>
                </c:pt>
                <c:pt idx="405">
                  <c:v>40.6</c:v>
                </c:pt>
                <c:pt idx="406">
                  <c:v>40.700000000000003</c:v>
                </c:pt>
                <c:pt idx="407">
                  <c:v>40.800000000000011</c:v>
                </c:pt>
                <c:pt idx="408">
                  <c:v>40.9</c:v>
                </c:pt>
                <c:pt idx="409">
                  <c:v>41</c:v>
                </c:pt>
                <c:pt idx="410">
                  <c:v>41.1</c:v>
                </c:pt>
                <c:pt idx="411">
                  <c:v>41.2</c:v>
                </c:pt>
                <c:pt idx="412">
                  <c:v>41.3</c:v>
                </c:pt>
                <c:pt idx="413">
                  <c:v>41.4</c:v>
                </c:pt>
                <c:pt idx="414">
                  <c:v>41.5</c:v>
                </c:pt>
                <c:pt idx="415">
                  <c:v>41.6</c:v>
                </c:pt>
                <c:pt idx="416">
                  <c:v>41.7</c:v>
                </c:pt>
                <c:pt idx="417">
                  <c:v>41.8</c:v>
                </c:pt>
                <c:pt idx="418">
                  <c:v>41.9</c:v>
                </c:pt>
                <c:pt idx="419">
                  <c:v>42</c:v>
                </c:pt>
                <c:pt idx="420">
                  <c:v>42.1</c:v>
                </c:pt>
                <c:pt idx="421">
                  <c:v>42.2</c:v>
                </c:pt>
                <c:pt idx="422">
                  <c:v>42.3</c:v>
                </c:pt>
                <c:pt idx="423">
                  <c:v>42.4</c:v>
                </c:pt>
                <c:pt idx="424">
                  <c:v>42.5</c:v>
                </c:pt>
                <c:pt idx="425">
                  <c:v>42.6</c:v>
                </c:pt>
                <c:pt idx="426">
                  <c:v>42.7</c:v>
                </c:pt>
                <c:pt idx="427">
                  <c:v>42.8</c:v>
                </c:pt>
                <c:pt idx="428">
                  <c:v>42.9</c:v>
                </c:pt>
                <c:pt idx="429">
                  <c:v>43</c:v>
                </c:pt>
                <c:pt idx="430">
                  <c:v>43.1</c:v>
                </c:pt>
                <c:pt idx="431">
                  <c:v>43.2</c:v>
                </c:pt>
                <c:pt idx="432">
                  <c:v>43.3</c:v>
                </c:pt>
                <c:pt idx="433">
                  <c:v>43.4</c:v>
                </c:pt>
                <c:pt idx="434">
                  <c:v>43.5</c:v>
                </c:pt>
                <c:pt idx="435">
                  <c:v>43.6</c:v>
                </c:pt>
                <c:pt idx="436">
                  <c:v>43.7</c:v>
                </c:pt>
                <c:pt idx="437">
                  <c:v>43.8</c:v>
                </c:pt>
                <c:pt idx="438">
                  <c:v>43.9</c:v>
                </c:pt>
                <c:pt idx="439">
                  <c:v>44</c:v>
                </c:pt>
                <c:pt idx="440">
                  <c:v>44.1</c:v>
                </c:pt>
                <c:pt idx="441">
                  <c:v>44.2</c:v>
                </c:pt>
                <c:pt idx="442">
                  <c:v>44.3</c:v>
                </c:pt>
                <c:pt idx="443">
                  <c:v>44.4</c:v>
                </c:pt>
                <c:pt idx="444">
                  <c:v>44.5</c:v>
                </c:pt>
                <c:pt idx="445">
                  <c:v>44.6</c:v>
                </c:pt>
                <c:pt idx="446">
                  <c:v>44.7</c:v>
                </c:pt>
                <c:pt idx="447">
                  <c:v>44.8</c:v>
                </c:pt>
                <c:pt idx="448">
                  <c:v>44.9</c:v>
                </c:pt>
                <c:pt idx="449">
                  <c:v>45</c:v>
                </c:pt>
                <c:pt idx="450">
                  <c:v>45.1</c:v>
                </c:pt>
                <c:pt idx="451">
                  <c:v>45.2</c:v>
                </c:pt>
                <c:pt idx="452">
                  <c:v>45.3</c:v>
                </c:pt>
                <c:pt idx="453">
                  <c:v>45.4</c:v>
                </c:pt>
                <c:pt idx="454">
                  <c:v>45.5</c:v>
                </c:pt>
                <c:pt idx="455">
                  <c:v>45.6</c:v>
                </c:pt>
                <c:pt idx="456">
                  <c:v>45.7</c:v>
                </c:pt>
                <c:pt idx="457">
                  <c:v>45.8</c:v>
                </c:pt>
                <c:pt idx="458">
                  <c:v>45.9</c:v>
                </c:pt>
                <c:pt idx="459">
                  <c:v>46</c:v>
                </c:pt>
                <c:pt idx="460">
                  <c:v>46.1</c:v>
                </c:pt>
                <c:pt idx="461">
                  <c:v>46.2</c:v>
                </c:pt>
                <c:pt idx="462">
                  <c:v>46.3</c:v>
                </c:pt>
                <c:pt idx="463">
                  <c:v>46.4</c:v>
                </c:pt>
                <c:pt idx="464">
                  <c:v>46.5</c:v>
                </c:pt>
                <c:pt idx="465">
                  <c:v>46.6</c:v>
                </c:pt>
                <c:pt idx="466">
                  <c:v>46.7</c:v>
                </c:pt>
                <c:pt idx="467">
                  <c:v>46.8</c:v>
                </c:pt>
                <c:pt idx="468">
                  <c:v>46.9</c:v>
                </c:pt>
                <c:pt idx="469">
                  <c:v>47</c:v>
                </c:pt>
                <c:pt idx="470">
                  <c:v>47.1</c:v>
                </c:pt>
                <c:pt idx="471">
                  <c:v>47.2</c:v>
                </c:pt>
                <c:pt idx="472">
                  <c:v>47.3</c:v>
                </c:pt>
                <c:pt idx="473">
                  <c:v>47.4</c:v>
                </c:pt>
                <c:pt idx="474">
                  <c:v>47.5</c:v>
                </c:pt>
                <c:pt idx="475">
                  <c:v>47.6</c:v>
                </c:pt>
                <c:pt idx="476">
                  <c:v>47.7</c:v>
                </c:pt>
                <c:pt idx="477">
                  <c:v>47.8</c:v>
                </c:pt>
                <c:pt idx="478">
                  <c:v>47.9</c:v>
                </c:pt>
                <c:pt idx="479">
                  <c:v>48</c:v>
                </c:pt>
                <c:pt idx="480">
                  <c:v>48.1</c:v>
                </c:pt>
                <c:pt idx="481">
                  <c:v>48.2</c:v>
                </c:pt>
                <c:pt idx="482">
                  <c:v>48.3</c:v>
                </c:pt>
                <c:pt idx="483">
                  <c:v>48.4</c:v>
                </c:pt>
                <c:pt idx="484">
                  <c:v>48.5</c:v>
                </c:pt>
                <c:pt idx="485">
                  <c:v>48.6</c:v>
                </c:pt>
                <c:pt idx="486">
                  <c:v>48.7</c:v>
                </c:pt>
                <c:pt idx="487">
                  <c:v>48.8</c:v>
                </c:pt>
                <c:pt idx="488">
                  <c:v>48.9</c:v>
                </c:pt>
                <c:pt idx="489">
                  <c:v>49</c:v>
                </c:pt>
                <c:pt idx="490">
                  <c:v>49.1</c:v>
                </c:pt>
                <c:pt idx="491">
                  <c:v>49.2</c:v>
                </c:pt>
                <c:pt idx="492">
                  <c:v>49.3</c:v>
                </c:pt>
                <c:pt idx="493">
                  <c:v>49.4</c:v>
                </c:pt>
                <c:pt idx="494">
                  <c:v>49.5</c:v>
                </c:pt>
                <c:pt idx="495">
                  <c:v>49.6</c:v>
                </c:pt>
                <c:pt idx="496">
                  <c:v>49.7</c:v>
                </c:pt>
                <c:pt idx="497">
                  <c:v>49.8</c:v>
                </c:pt>
                <c:pt idx="498">
                  <c:v>49.9</c:v>
                </c:pt>
                <c:pt idx="499">
                  <c:v>50</c:v>
                </c:pt>
                <c:pt idx="500">
                  <c:v>50.1</c:v>
                </c:pt>
                <c:pt idx="501">
                  <c:v>50.2</c:v>
                </c:pt>
                <c:pt idx="502">
                  <c:v>50.3</c:v>
                </c:pt>
                <c:pt idx="503">
                  <c:v>50.4</c:v>
                </c:pt>
                <c:pt idx="504">
                  <c:v>50.5</c:v>
                </c:pt>
                <c:pt idx="505">
                  <c:v>50.6</c:v>
                </c:pt>
                <c:pt idx="506">
                  <c:v>50.7</c:v>
                </c:pt>
                <c:pt idx="507">
                  <c:v>50.8</c:v>
                </c:pt>
                <c:pt idx="508">
                  <c:v>50.9</c:v>
                </c:pt>
                <c:pt idx="509">
                  <c:v>51</c:v>
                </c:pt>
                <c:pt idx="510">
                  <c:v>51.1</c:v>
                </c:pt>
                <c:pt idx="511">
                  <c:v>51.2</c:v>
                </c:pt>
                <c:pt idx="512">
                  <c:v>51.3</c:v>
                </c:pt>
                <c:pt idx="513">
                  <c:v>51.4</c:v>
                </c:pt>
                <c:pt idx="514">
                  <c:v>51.5</c:v>
                </c:pt>
                <c:pt idx="515">
                  <c:v>51.6</c:v>
                </c:pt>
                <c:pt idx="516">
                  <c:v>51.7</c:v>
                </c:pt>
                <c:pt idx="517">
                  <c:v>51.8</c:v>
                </c:pt>
                <c:pt idx="518">
                  <c:v>51.9</c:v>
                </c:pt>
                <c:pt idx="519">
                  <c:v>52</c:v>
                </c:pt>
                <c:pt idx="520">
                  <c:v>52.1</c:v>
                </c:pt>
                <c:pt idx="521">
                  <c:v>52.2</c:v>
                </c:pt>
                <c:pt idx="522">
                  <c:v>52.3</c:v>
                </c:pt>
                <c:pt idx="523">
                  <c:v>52.4</c:v>
                </c:pt>
                <c:pt idx="524">
                  <c:v>52.5</c:v>
                </c:pt>
                <c:pt idx="525">
                  <c:v>52.6</c:v>
                </c:pt>
                <c:pt idx="526">
                  <c:v>52.7</c:v>
                </c:pt>
                <c:pt idx="527">
                  <c:v>52.8</c:v>
                </c:pt>
                <c:pt idx="528">
                  <c:v>52.9</c:v>
                </c:pt>
                <c:pt idx="529">
                  <c:v>53</c:v>
                </c:pt>
                <c:pt idx="530">
                  <c:v>53.1</c:v>
                </c:pt>
                <c:pt idx="531">
                  <c:v>53.2</c:v>
                </c:pt>
                <c:pt idx="532">
                  <c:v>53.3</c:v>
                </c:pt>
                <c:pt idx="533">
                  <c:v>53.4</c:v>
                </c:pt>
                <c:pt idx="534">
                  <c:v>53.5</c:v>
                </c:pt>
                <c:pt idx="535">
                  <c:v>53.6</c:v>
                </c:pt>
                <c:pt idx="536">
                  <c:v>53.7</c:v>
                </c:pt>
                <c:pt idx="537">
                  <c:v>53.8</c:v>
                </c:pt>
                <c:pt idx="538">
                  <c:v>53.9</c:v>
                </c:pt>
                <c:pt idx="539">
                  <c:v>54</c:v>
                </c:pt>
                <c:pt idx="540">
                  <c:v>54.1</c:v>
                </c:pt>
                <c:pt idx="541">
                  <c:v>54.2</c:v>
                </c:pt>
                <c:pt idx="542">
                  <c:v>54.3</c:v>
                </c:pt>
                <c:pt idx="543">
                  <c:v>54.4</c:v>
                </c:pt>
                <c:pt idx="544">
                  <c:v>54.5</c:v>
                </c:pt>
                <c:pt idx="545">
                  <c:v>54.6</c:v>
                </c:pt>
                <c:pt idx="546">
                  <c:v>54.7</c:v>
                </c:pt>
                <c:pt idx="547">
                  <c:v>54.8</c:v>
                </c:pt>
                <c:pt idx="548">
                  <c:v>54.9</c:v>
                </c:pt>
                <c:pt idx="549">
                  <c:v>55</c:v>
                </c:pt>
                <c:pt idx="550">
                  <c:v>55.1</c:v>
                </c:pt>
                <c:pt idx="551">
                  <c:v>55.2</c:v>
                </c:pt>
                <c:pt idx="552">
                  <c:v>55.3</c:v>
                </c:pt>
                <c:pt idx="553">
                  <c:v>55.4</c:v>
                </c:pt>
                <c:pt idx="554">
                  <c:v>55.5</c:v>
                </c:pt>
                <c:pt idx="555">
                  <c:v>55.6</c:v>
                </c:pt>
                <c:pt idx="556">
                  <c:v>55.7</c:v>
                </c:pt>
                <c:pt idx="557">
                  <c:v>55.8</c:v>
                </c:pt>
                <c:pt idx="558">
                  <c:v>55.9</c:v>
                </c:pt>
                <c:pt idx="559">
                  <c:v>56</c:v>
                </c:pt>
                <c:pt idx="560">
                  <c:v>56.1</c:v>
                </c:pt>
                <c:pt idx="561">
                  <c:v>56.2</c:v>
                </c:pt>
                <c:pt idx="562">
                  <c:v>56.3</c:v>
                </c:pt>
                <c:pt idx="563">
                  <c:v>56.4</c:v>
                </c:pt>
                <c:pt idx="564">
                  <c:v>56.5</c:v>
                </c:pt>
                <c:pt idx="565">
                  <c:v>56.6</c:v>
                </c:pt>
                <c:pt idx="566">
                  <c:v>56.7</c:v>
                </c:pt>
                <c:pt idx="567">
                  <c:v>56.8</c:v>
                </c:pt>
                <c:pt idx="568">
                  <c:v>56.9</c:v>
                </c:pt>
                <c:pt idx="569">
                  <c:v>57</c:v>
                </c:pt>
                <c:pt idx="570">
                  <c:v>57.1</c:v>
                </c:pt>
                <c:pt idx="571">
                  <c:v>57.2</c:v>
                </c:pt>
                <c:pt idx="572">
                  <c:v>57.3</c:v>
                </c:pt>
                <c:pt idx="573">
                  <c:v>57.4</c:v>
                </c:pt>
                <c:pt idx="574">
                  <c:v>57.5</c:v>
                </c:pt>
                <c:pt idx="575">
                  <c:v>57.6</c:v>
                </c:pt>
                <c:pt idx="576">
                  <c:v>57.7</c:v>
                </c:pt>
                <c:pt idx="577">
                  <c:v>57.8</c:v>
                </c:pt>
                <c:pt idx="578">
                  <c:v>57.9</c:v>
                </c:pt>
                <c:pt idx="579">
                  <c:v>58</c:v>
                </c:pt>
                <c:pt idx="580">
                  <c:v>58.1</c:v>
                </c:pt>
                <c:pt idx="581">
                  <c:v>58.2</c:v>
                </c:pt>
                <c:pt idx="582">
                  <c:v>58.3</c:v>
                </c:pt>
                <c:pt idx="583">
                  <c:v>58.4</c:v>
                </c:pt>
                <c:pt idx="584">
                  <c:v>58.5</c:v>
                </c:pt>
                <c:pt idx="585">
                  <c:v>58.6</c:v>
                </c:pt>
                <c:pt idx="586">
                  <c:v>58.7</c:v>
                </c:pt>
                <c:pt idx="587">
                  <c:v>58.8</c:v>
                </c:pt>
                <c:pt idx="588">
                  <c:v>58.9</c:v>
                </c:pt>
                <c:pt idx="589">
                  <c:v>59</c:v>
                </c:pt>
                <c:pt idx="590">
                  <c:v>59.1</c:v>
                </c:pt>
                <c:pt idx="591">
                  <c:v>59.2</c:v>
                </c:pt>
                <c:pt idx="592">
                  <c:v>59.3</c:v>
                </c:pt>
                <c:pt idx="593">
                  <c:v>59.4</c:v>
                </c:pt>
                <c:pt idx="594">
                  <c:v>59.5</c:v>
                </c:pt>
                <c:pt idx="595">
                  <c:v>59.6</c:v>
                </c:pt>
                <c:pt idx="596">
                  <c:v>59.7</c:v>
                </c:pt>
                <c:pt idx="597">
                  <c:v>59.8</c:v>
                </c:pt>
                <c:pt idx="598">
                  <c:v>59.9</c:v>
                </c:pt>
                <c:pt idx="599">
                  <c:v>60</c:v>
                </c:pt>
                <c:pt idx="600">
                  <c:v>60.1</c:v>
                </c:pt>
                <c:pt idx="601">
                  <c:v>60.2</c:v>
                </c:pt>
                <c:pt idx="602">
                  <c:v>60.3</c:v>
                </c:pt>
                <c:pt idx="603">
                  <c:v>60.4</c:v>
                </c:pt>
                <c:pt idx="604">
                  <c:v>60.5</c:v>
                </c:pt>
                <c:pt idx="605">
                  <c:v>60.6</c:v>
                </c:pt>
                <c:pt idx="606">
                  <c:v>60.7</c:v>
                </c:pt>
                <c:pt idx="607">
                  <c:v>60.8</c:v>
                </c:pt>
                <c:pt idx="608">
                  <c:v>60.9</c:v>
                </c:pt>
                <c:pt idx="609">
                  <c:v>61</c:v>
                </c:pt>
                <c:pt idx="610">
                  <c:v>61.1</c:v>
                </c:pt>
                <c:pt idx="611">
                  <c:v>61.2</c:v>
                </c:pt>
                <c:pt idx="612">
                  <c:v>61.3</c:v>
                </c:pt>
                <c:pt idx="613">
                  <c:v>61.4</c:v>
                </c:pt>
                <c:pt idx="614">
                  <c:v>61.5</c:v>
                </c:pt>
                <c:pt idx="615">
                  <c:v>61.6</c:v>
                </c:pt>
                <c:pt idx="616">
                  <c:v>61.7</c:v>
                </c:pt>
                <c:pt idx="617">
                  <c:v>61.8</c:v>
                </c:pt>
                <c:pt idx="618">
                  <c:v>61.9</c:v>
                </c:pt>
                <c:pt idx="619">
                  <c:v>62</c:v>
                </c:pt>
                <c:pt idx="620">
                  <c:v>62.1</c:v>
                </c:pt>
                <c:pt idx="621">
                  <c:v>62.2</c:v>
                </c:pt>
                <c:pt idx="622">
                  <c:v>62.3</c:v>
                </c:pt>
                <c:pt idx="623">
                  <c:v>62.4</c:v>
                </c:pt>
                <c:pt idx="624">
                  <c:v>62.5</c:v>
                </c:pt>
                <c:pt idx="625">
                  <c:v>62.6</c:v>
                </c:pt>
                <c:pt idx="626">
                  <c:v>62.7</c:v>
                </c:pt>
                <c:pt idx="627">
                  <c:v>62.8</c:v>
                </c:pt>
                <c:pt idx="628">
                  <c:v>62.9</c:v>
                </c:pt>
                <c:pt idx="629">
                  <c:v>63</c:v>
                </c:pt>
                <c:pt idx="630">
                  <c:v>63.1</c:v>
                </c:pt>
                <c:pt idx="631">
                  <c:v>63.2</c:v>
                </c:pt>
                <c:pt idx="632">
                  <c:v>63.3</c:v>
                </c:pt>
                <c:pt idx="633">
                  <c:v>63.4</c:v>
                </c:pt>
                <c:pt idx="634">
                  <c:v>63.5</c:v>
                </c:pt>
                <c:pt idx="635">
                  <c:v>63.6</c:v>
                </c:pt>
                <c:pt idx="636">
                  <c:v>63.7</c:v>
                </c:pt>
                <c:pt idx="637">
                  <c:v>63.8</c:v>
                </c:pt>
                <c:pt idx="638">
                  <c:v>63.9</c:v>
                </c:pt>
                <c:pt idx="639">
                  <c:v>64</c:v>
                </c:pt>
                <c:pt idx="640">
                  <c:v>64.099999999999994</c:v>
                </c:pt>
                <c:pt idx="641">
                  <c:v>64.2</c:v>
                </c:pt>
                <c:pt idx="642">
                  <c:v>64.3</c:v>
                </c:pt>
                <c:pt idx="643">
                  <c:v>64.400000000000006</c:v>
                </c:pt>
                <c:pt idx="644">
                  <c:v>64.5</c:v>
                </c:pt>
                <c:pt idx="645">
                  <c:v>64.599999999999994</c:v>
                </c:pt>
                <c:pt idx="646">
                  <c:v>64.7</c:v>
                </c:pt>
                <c:pt idx="647">
                  <c:v>64.8</c:v>
                </c:pt>
                <c:pt idx="648">
                  <c:v>64.900000000000006</c:v>
                </c:pt>
                <c:pt idx="649">
                  <c:v>65</c:v>
                </c:pt>
                <c:pt idx="650">
                  <c:v>65.099999999999994</c:v>
                </c:pt>
                <c:pt idx="651">
                  <c:v>65.2</c:v>
                </c:pt>
                <c:pt idx="652">
                  <c:v>65.3</c:v>
                </c:pt>
                <c:pt idx="653">
                  <c:v>65.400000000000006</c:v>
                </c:pt>
                <c:pt idx="654">
                  <c:v>65.5</c:v>
                </c:pt>
                <c:pt idx="655">
                  <c:v>65.599999999999994</c:v>
                </c:pt>
                <c:pt idx="656">
                  <c:v>65.7</c:v>
                </c:pt>
                <c:pt idx="657">
                  <c:v>65.8</c:v>
                </c:pt>
                <c:pt idx="658">
                  <c:v>65.900000000000006</c:v>
                </c:pt>
                <c:pt idx="659">
                  <c:v>66</c:v>
                </c:pt>
                <c:pt idx="660">
                  <c:v>66.099999999999994</c:v>
                </c:pt>
                <c:pt idx="661">
                  <c:v>66.2</c:v>
                </c:pt>
                <c:pt idx="662">
                  <c:v>66.3</c:v>
                </c:pt>
                <c:pt idx="663">
                  <c:v>66.400000000000006</c:v>
                </c:pt>
                <c:pt idx="664">
                  <c:v>66.5</c:v>
                </c:pt>
                <c:pt idx="665">
                  <c:v>66.599999999999994</c:v>
                </c:pt>
                <c:pt idx="666">
                  <c:v>66.7</c:v>
                </c:pt>
                <c:pt idx="667">
                  <c:v>66.8</c:v>
                </c:pt>
                <c:pt idx="668">
                  <c:v>66.900000000000006</c:v>
                </c:pt>
                <c:pt idx="669">
                  <c:v>67</c:v>
                </c:pt>
                <c:pt idx="670">
                  <c:v>67.099999999999994</c:v>
                </c:pt>
                <c:pt idx="671">
                  <c:v>67.2</c:v>
                </c:pt>
                <c:pt idx="672">
                  <c:v>67.3</c:v>
                </c:pt>
                <c:pt idx="673">
                  <c:v>67.400000000000006</c:v>
                </c:pt>
                <c:pt idx="674">
                  <c:v>67.5</c:v>
                </c:pt>
                <c:pt idx="675">
                  <c:v>67.599999999999994</c:v>
                </c:pt>
                <c:pt idx="676">
                  <c:v>67.7</c:v>
                </c:pt>
                <c:pt idx="677">
                  <c:v>67.8</c:v>
                </c:pt>
                <c:pt idx="678">
                  <c:v>67.900000000000006</c:v>
                </c:pt>
                <c:pt idx="679">
                  <c:v>68</c:v>
                </c:pt>
                <c:pt idx="680">
                  <c:v>68.099999999999994</c:v>
                </c:pt>
                <c:pt idx="681">
                  <c:v>68.2</c:v>
                </c:pt>
                <c:pt idx="682">
                  <c:v>68.3</c:v>
                </c:pt>
                <c:pt idx="683">
                  <c:v>68.400000000000006</c:v>
                </c:pt>
                <c:pt idx="684">
                  <c:v>68.5</c:v>
                </c:pt>
                <c:pt idx="685">
                  <c:v>68.599999999999994</c:v>
                </c:pt>
                <c:pt idx="686">
                  <c:v>68.7</c:v>
                </c:pt>
                <c:pt idx="687">
                  <c:v>68.8</c:v>
                </c:pt>
                <c:pt idx="688">
                  <c:v>68.900000000000006</c:v>
                </c:pt>
                <c:pt idx="689">
                  <c:v>69</c:v>
                </c:pt>
                <c:pt idx="690">
                  <c:v>69.099999999999994</c:v>
                </c:pt>
                <c:pt idx="691">
                  <c:v>69.2</c:v>
                </c:pt>
                <c:pt idx="692">
                  <c:v>69.3</c:v>
                </c:pt>
                <c:pt idx="693">
                  <c:v>69.400000000000006</c:v>
                </c:pt>
                <c:pt idx="694">
                  <c:v>69.5</c:v>
                </c:pt>
                <c:pt idx="695">
                  <c:v>69.599999999999994</c:v>
                </c:pt>
                <c:pt idx="696">
                  <c:v>69.7</c:v>
                </c:pt>
                <c:pt idx="697">
                  <c:v>69.8</c:v>
                </c:pt>
                <c:pt idx="698">
                  <c:v>69.900000000000006</c:v>
                </c:pt>
                <c:pt idx="699">
                  <c:v>70</c:v>
                </c:pt>
                <c:pt idx="700">
                  <c:v>70.099999999999994</c:v>
                </c:pt>
                <c:pt idx="701">
                  <c:v>70.2</c:v>
                </c:pt>
                <c:pt idx="702">
                  <c:v>70.3</c:v>
                </c:pt>
                <c:pt idx="703">
                  <c:v>70.400000000000006</c:v>
                </c:pt>
                <c:pt idx="704">
                  <c:v>70.5</c:v>
                </c:pt>
                <c:pt idx="705">
                  <c:v>70.599999999999994</c:v>
                </c:pt>
                <c:pt idx="706">
                  <c:v>70.7</c:v>
                </c:pt>
                <c:pt idx="707">
                  <c:v>70.8</c:v>
                </c:pt>
                <c:pt idx="708">
                  <c:v>70.900000000000006</c:v>
                </c:pt>
                <c:pt idx="709">
                  <c:v>71</c:v>
                </c:pt>
                <c:pt idx="710">
                  <c:v>71.099999999999994</c:v>
                </c:pt>
                <c:pt idx="711">
                  <c:v>71.2</c:v>
                </c:pt>
                <c:pt idx="712">
                  <c:v>71.3</c:v>
                </c:pt>
                <c:pt idx="713">
                  <c:v>71.400000000000006</c:v>
                </c:pt>
                <c:pt idx="714">
                  <c:v>71.5</c:v>
                </c:pt>
                <c:pt idx="715">
                  <c:v>71.599999999999994</c:v>
                </c:pt>
                <c:pt idx="716">
                  <c:v>71.7</c:v>
                </c:pt>
                <c:pt idx="717">
                  <c:v>71.8</c:v>
                </c:pt>
                <c:pt idx="718">
                  <c:v>71.900000000000006</c:v>
                </c:pt>
                <c:pt idx="719">
                  <c:v>72</c:v>
                </c:pt>
                <c:pt idx="720">
                  <c:v>72.099999999999994</c:v>
                </c:pt>
                <c:pt idx="721">
                  <c:v>72.2</c:v>
                </c:pt>
                <c:pt idx="722">
                  <c:v>72.3</c:v>
                </c:pt>
                <c:pt idx="723">
                  <c:v>72.400000000000006</c:v>
                </c:pt>
                <c:pt idx="724">
                  <c:v>72.5</c:v>
                </c:pt>
                <c:pt idx="725">
                  <c:v>72.599999999999994</c:v>
                </c:pt>
                <c:pt idx="726">
                  <c:v>72.7</c:v>
                </c:pt>
                <c:pt idx="727">
                  <c:v>72.8</c:v>
                </c:pt>
                <c:pt idx="728">
                  <c:v>72.900000000000006</c:v>
                </c:pt>
                <c:pt idx="729">
                  <c:v>73</c:v>
                </c:pt>
                <c:pt idx="730">
                  <c:v>73.099999999999994</c:v>
                </c:pt>
                <c:pt idx="731">
                  <c:v>73.2</c:v>
                </c:pt>
                <c:pt idx="732">
                  <c:v>73.3</c:v>
                </c:pt>
                <c:pt idx="733">
                  <c:v>73.400000000000006</c:v>
                </c:pt>
                <c:pt idx="734">
                  <c:v>73.5</c:v>
                </c:pt>
                <c:pt idx="735">
                  <c:v>73.599999999999994</c:v>
                </c:pt>
                <c:pt idx="736">
                  <c:v>73.7</c:v>
                </c:pt>
                <c:pt idx="737">
                  <c:v>73.8</c:v>
                </c:pt>
                <c:pt idx="738">
                  <c:v>73.900000000000006</c:v>
                </c:pt>
                <c:pt idx="739">
                  <c:v>74</c:v>
                </c:pt>
                <c:pt idx="740">
                  <c:v>74.099999999999994</c:v>
                </c:pt>
                <c:pt idx="741">
                  <c:v>74.2</c:v>
                </c:pt>
                <c:pt idx="742">
                  <c:v>74.3</c:v>
                </c:pt>
                <c:pt idx="743">
                  <c:v>74.400000000000006</c:v>
                </c:pt>
                <c:pt idx="744">
                  <c:v>74.5</c:v>
                </c:pt>
                <c:pt idx="745">
                  <c:v>74.599999999999994</c:v>
                </c:pt>
                <c:pt idx="746">
                  <c:v>74.7</c:v>
                </c:pt>
                <c:pt idx="747">
                  <c:v>74.8</c:v>
                </c:pt>
                <c:pt idx="748">
                  <c:v>74.900000000000006</c:v>
                </c:pt>
                <c:pt idx="749">
                  <c:v>75</c:v>
                </c:pt>
                <c:pt idx="750">
                  <c:v>75.099999999999994</c:v>
                </c:pt>
                <c:pt idx="751">
                  <c:v>75.2</c:v>
                </c:pt>
                <c:pt idx="752">
                  <c:v>75.3</c:v>
                </c:pt>
                <c:pt idx="753">
                  <c:v>75.400000000000006</c:v>
                </c:pt>
                <c:pt idx="754">
                  <c:v>75.5</c:v>
                </c:pt>
                <c:pt idx="755">
                  <c:v>75.599999999999994</c:v>
                </c:pt>
                <c:pt idx="756">
                  <c:v>75.7</c:v>
                </c:pt>
                <c:pt idx="757">
                  <c:v>75.8</c:v>
                </c:pt>
                <c:pt idx="758">
                  <c:v>75.900000000000006</c:v>
                </c:pt>
                <c:pt idx="759">
                  <c:v>76</c:v>
                </c:pt>
                <c:pt idx="760">
                  <c:v>76.099999999999994</c:v>
                </c:pt>
                <c:pt idx="761">
                  <c:v>76.2</c:v>
                </c:pt>
                <c:pt idx="762">
                  <c:v>76.3</c:v>
                </c:pt>
                <c:pt idx="763">
                  <c:v>76.400000000000006</c:v>
                </c:pt>
                <c:pt idx="764">
                  <c:v>76.5</c:v>
                </c:pt>
                <c:pt idx="765">
                  <c:v>76.599999999999994</c:v>
                </c:pt>
                <c:pt idx="766">
                  <c:v>76.7</c:v>
                </c:pt>
                <c:pt idx="767">
                  <c:v>76.8</c:v>
                </c:pt>
                <c:pt idx="768">
                  <c:v>76.900000000000006</c:v>
                </c:pt>
                <c:pt idx="769">
                  <c:v>77</c:v>
                </c:pt>
                <c:pt idx="770">
                  <c:v>77.099999999999994</c:v>
                </c:pt>
                <c:pt idx="771">
                  <c:v>77.2</c:v>
                </c:pt>
                <c:pt idx="772">
                  <c:v>77.3</c:v>
                </c:pt>
                <c:pt idx="773">
                  <c:v>77.400000000000006</c:v>
                </c:pt>
                <c:pt idx="774">
                  <c:v>77.5</c:v>
                </c:pt>
                <c:pt idx="775">
                  <c:v>77.599999999999994</c:v>
                </c:pt>
                <c:pt idx="776">
                  <c:v>77.7</c:v>
                </c:pt>
                <c:pt idx="777">
                  <c:v>77.8</c:v>
                </c:pt>
                <c:pt idx="778">
                  <c:v>77.900000000000006</c:v>
                </c:pt>
                <c:pt idx="779">
                  <c:v>78</c:v>
                </c:pt>
                <c:pt idx="780">
                  <c:v>78.099999999999994</c:v>
                </c:pt>
                <c:pt idx="781">
                  <c:v>78.2</c:v>
                </c:pt>
                <c:pt idx="782">
                  <c:v>78.3</c:v>
                </c:pt>
                <c:pt idx="783">
                  <c:v>78.400000000000006</c:v>
                </c:pt>
                <c:pt idx="784">
                  <c:v>78.5</c:v>
                </c:pt>
                <c:pt idx="785">
                  <c:v>78.599999999999994</c:v>
                </c:pt>
                <c:pt idx="786">
                  <c:v>78.7</c:v>
                </c:pt>
                <c:pt idx="787">
                  <c:v>78.8</c:v>
                </c:pt>
                <c:pt idx="788">
                  <c:v>78.900000000000006</c:v>
                </c:pt>
                <c:pt idx="789">
                  <c:v>79</c:v>
                </c:pt>
                <c:pt idx="790">
                  <c:v>79.099999999999994</c:v>
                </c:pt>
                <c:pt idx="791">
                  <c:v>79.2</c:v>
                </c:pt>
                <c:pt idx="792">
                  <c:v>79.3</c:v>
                </c:pt>
                <c:pt idx="793">
                  <c:v>79.400000000000006</c:v>
                </c:pt>
                <c:pt idx="794">
                  <c:v>79.5</c:v>
                </c:pt>
                <c:pt idx="795">
                  <c:v>79.599999999999994</c:v>
                </c:pt>
                <c:pt idx="796">
                  <c:v>79.7</c:v>
                </c:pt>
                <c:pt idx="797">
                  <c:v>79.8</c:v>
                </c:pt>
                <c:pt idx="798">
                  <c:v>79.900000000000006</c:v>
                </c:pt>
                <c:pt idx="799">
                  <c:v>80</c:v>
                </c:pt>
                <c:pt idx="800">
                  <c:v>80.099999999999994</c:v>
                </c:pt>
                <c:pt idx="801">
                  <c:v>80.2</c:v>
                </c:pt>
                <c:pt idx="802">
                  <c:v>80.3</c:v>
                </c:pt>
                <c:pt idx="803">
                  <c:v>80.400000000000006</c:v>
                </c:pt>
                <c:pt idx="804">
                  <c:v>80.5</c:v>
                </c:pt>
                <c:pt idx="805">
                  <c:v>80.599999999999994</c:v>
                </c:pt>
                <c:pt idx="806">
                  <c:v>80.7</c:v>
                </c:pt>
                <c:pt idx="807">
                  <c:v>80.8</c:v>
                </c:pt>
                <c:pt idx="808">
                  <c:v>80.900000000000006</c:v>
                </c:pt>
                <c:pt idx="809">
                  <c:v>81</c:v>
                </c:pt>
                <c:pt idx="810">
                  <c:v>81.099999999999994</c:v>
                </c:pt>
                <c:pt idx="811">
                  <c:v>81.2</c:v>
                </c:pt>
                <c:pt idx="812">
                  <c:v>81.3</c:v>
                </c:pt>
                <c:pt idx="813">
                  <c:v>81.400000000000006</c:v>
                </c:pt>
                <c:pt idx="814">
                  <c:v>81.5</c:v>
                </c:pt>
                <c:pt idx="815">
                  <c:v>81.599999999999994</c:v>
                </c:pt>
                <c:pt idx="816">
                  <c:v>81.7</c:v>
                </c:pt>
                <c:pt idx="817">
                  <c:v>81.8</c:v>
                </c:pt>
                <c:pt idx="818">
                  <c:v>81.900000000000006</c:v>
                </c:pt>
                <c:pt idx="819">
                  <c:v>82</c:v>
                </c:pt>
                <c:pt idx="820">
                  <c:v>82.1</c:v>
                </c:pt>
                <c:pt idx="821">
                  <c:v>82.2</c:v>
                </c:pt>
                <c:pt idx="822">
                  <c:v>82.3</c:v>
                </c:pt>
                <c:pt idx="823">
                  <c:v>82.4</c:v>
                </c:pt>
                <c:pt idx="824">
                  <c:v>82.5</c:v>
                </c:pt>
                <c:pt idx="825">
                  <c:v>82.6</c:v>
                </c:pt>
                <c:pt idx="826">
                  <c:v>82.7</c:v>
                </c:pt>
                <c:pt idx="827">
                  <c:v>82.8</c:v>
                </c:pt>
                <c:pt idx="828">
                  <c:v>82.9</c:v>
                </c:pt>
                <c:pt idx="829">
                  <c:v>83</c:v>
                </c:pt>
                <c:pt idx="830">
                  <c:v>83.1</c:v>
                </c:pt>
                <c:pt idx="831">
                  <c:v>83.2</c:v>
                </c:pt>
                <c:pt idx="832">
                  <c:v>83.3</c:v>
                </c:pt>
                <c:pt idx="833">
                  <c:v>83.4</c:v>
                </c:pt>
                <c:pt idx="834">
                  <c:v>83.5</c:v>
                </c:pt>
                <c:pt idx="835">
                  <c:v>83.6</c:v>
                </c:pt>
                <c:pt idx="836">
                  <c:v>83.7</c:v>
                </c:pt>
                <c:pt idx="837">
                  <c:v>83.8</c:v>
                </c:pt>
                <c:pt idx="838">
                  <c:v>83.9</c:v>
                </c:pt>
                <c:pt idx="839">
                  <c:v>84</c:v>
                </c:pt>
                <c:pt idx="840">
                  <c:v>84.1</c:v>
                </c:pt>
                <c:pt idx="841">
                  <c:v>84.2</c:v>
                </c:pt>
                <c:pt idx="842">
                  <c:v>84.3</c:v>
                </c:pt>
                <c:pt idx="843">
                  <c:v>84.4</c:v>
                </c:pt>
                <c:pt idx="844">
                  <c:v>84.5</c:v>
                </c:pt>
                <c:pt idx="845">
                  <c:v>84.6</c:v>
                </c:pt>
                <c:pt idx="846">
                  <c:v>84.7</c:v>
                </c:pt>
                <c:pt idx="847">
                  <c:v>84.8</c:v>
                </c:pt>
                <c:pt idx="848">
                  <c:v>84.9</c:v>
                </c:pt>
                <c:pt idx="849">
                  <c:v>85</c:v>
                </c:pt>
                <c:pt idx="850">
                  <c:v>85.1</c:v>
                </c:pt>
                <c:pt idx="851">
                  <c:v>85.2</c:v>
                </c:pt>
                <c:pt idx="852">
                  <c:v>85.3</c:v>
                </c:pt>
                <c:pt idx="853">
                  <c:v>85.4</c:v>
                </c:pt>
                <c:pt idx="854">
                  <c:v>85.5</c:v>
                </c:pt>
                <c:pt idx="855">
                  <c:v>85.6</c:v>
                </c:pt>
                <c:pt idx="856">
                  <c:v>85.7</c:v>
                </c:pt>
                <c:pt idx="857">
                  <c:v>85.8</c:v>
                </c:pt>
                <c:pt idx="858">
                  <c:v>85.9</c:v>
                </c:pt>
                <c:pt idx="859">
                  <c:v>86</c:v>
                </c:pt>
                <c:pt idx="860">
                  <c:v>86.1</c:v>
                </c:pt>
                <c:pt idx="861">
                  <c:v>86.2</c:v>
                </c:pt>
                <c:pt idx="862">
                  <c:v>86.3</c:v>
                </c:pt>
                <c:pt idx="863">
                  <c:v>86.4</c:v>
                </c:pt>
                <c:pt idx="864">
                  <c:v>86.5</c:v>
                </c:pt>
                <c:pt idx="865">
                  <c:v>86.6</c:v>
                </c:pt>
                <c:pt idx="866">
                  <c:v>86.7</c:v>
                </c:pt>
                <c:pt idx="867">
                  <c:v>86.8</c:v>
                </c:pt>
                <c:pt idx="868">
                  <c:v>86.9</c:v>
                </c:pt>
                <c:pt idx="869">
                  <c:v>87</c:v>
                </c:pt>
                <c:pt idx="870">
                  <c:v>87.1</c:v>
                </c:pt>
                <c:pt idx="871">
                  <c:v>87.2</c:v>
                </c:pt>
                <c:pt idx="872">
                  <c:v>87.3</c:v>
                </c:pt>
                <c:pt idx="873">
                  <c:v>87.4</c:v>
                </c:pt>
                <c:pt idx="874">
                  <c:v>87.5</c:v>
                </c:pt>
                <c:pt idx="875">
                  <c:v>87.6</c:v>
                </c:pt>
                <c:pt idx="876">
                  <c:v>87.7</c:v>
                </c:pt>
                <c:pt idx="877">
                  <c:v>87.8</c:v>
                </c:pt>
                <c:pt idx="878">
                  <c:v>87.9</c:v>
                </c:pt>
                <c:pt idx="879">
                  <c:v>88</c:v>
                </c:pt>
                <c:pt idx="880">
                  <c:v>88.1</c:v>
                </c:pt>
                <c:pt idx="881">
                  <c:v>88.2</c:v>
                </c:pt>
                <c:pt idx="882">
                  <c:v>88.3</c:v>
                </c:pt>
                <c:pt idx="883">
                  <c:v>88.4</c:v>
                </c:pt>
                <c:pt idx="884">
                  <c:v>88.5</c:v>
                </c:pt>
                <c:pt idx="885">
                  <c:v>88.6</c:v>
                </c:pt>
                <c:pt idx="886">
                  <c:v>88.7</c:v>
                </c:pt>
                <c:pt idx="887">
                  <c:v>88.8</c:v>
                </c:pt>
                <c:pt idx="888">
                  <c:v>88.9</c:v>
                </c:pt>
                <c:pt idx="889">
                  <c:v>89</c:v>
                </c:pt>
                <c:pt idx="890">
                  <c:v>89.1</c:v>
                </c:pt>
                <c:pt idx="891">
                  <c:v>89.2</c:v>
                </c:pt>
                <c:pt idx="892">
                  <c:v>89.3</c:v>
                </c:pt>
                <c:pt idx="893">
                  <c:v>89.4</c:v>
                </c:pt>
                <c:pt idx="894">
                  <c:v>89.5</c:v>
                </c:pt>
                <c:pt idx="895">
                  <c:v>89.6</c:v>
                </c:pt>
                <c:pt idx="896">
                  <c:v>89.7</c:v>
                </c:pt>
                <c:pt idx="897">
                  <c:v>89.8</c:v>
                </c:pt>
                <c:pt idx="898">
                  <c:v>89.9</c:v>
                </c:pt>
                <c:pt idx="899">
                  <c:v>90</c:v>
                </c:pt>
                <c:pt idx="900">
                  <c:v>90.1</c:v>
                </c:pt>
                <c:pt idx="901">
                  <c:v>90.2</c:v>
                </c:pt>
                <c:pt idx="902">
                  <c:v>90.3</c:v>
                </c:pt>
                <c:pt idx="903">
                  <c:v>90.4</c:v>
                </c:pt>
                <c:pt idx="904">
                  <c:v>90.5</c:v>
                </c:pt>
                <c:pt idx="905">
                  <c:v>90.6</c:v>
                </c:pt>
                <c:pt idx="906">
                  <c:v>90.7</c:v>
                </c:pt>
                <c:pt idx="907">
                  <c:v>90.8</c:v>
                </c:pt>
                <c:pt idx="908">
                  <c:v>90.9</c:v>
                </c:pt>
                <c:pt idx="909">
                  <c:v>91</c:v>
                </c:pt>
                <c:pt idx="910">
                  <c:v>91.1</c:v>
                </c:pt>
                <c:pt idx="911">
                  <c:v>91.2</c:v>
                </c:pt>
                <c:pt idx="912">
                  <c:v>91.3</c:v>
                </c:pt>
                <c:pt idx="913">
                  <c:v>91.4</c:v>
                </c:pt>
                <c:pt idx="914">
                  <c:v>91.5</c:v>
                </c:pt>
                <c:pt idx="915">
                  <c:v>91.6</c:v>
                </c:pt>
                <c:pt idx="916">
                  <c:v>91.7</c:v>
                </c:pt>
                <c:pt idx="917">
                  <c:v>91.8</c:v>
                </c:pt>
                <c:pt idx="918">
                  <c:v>91.9</c:v>
                </c:pt>
                <c:pt idx="919">
                  <c:v>92</c:v>
                </c:pt>
                <c:pt idx="920">
                  <c:v>92.1</c:v>
                </c:pt>
                <c:pt idx="921">
                  <c:v>92.2</c:v>
                </c:pt>
                <c:pt idx="922">
                  <c:v>92.3</c:v>
                </c:pt>
                <c:pt idx="923">
                  <c:v>92.4</c:v>
                </c:pt>
                <c:pt idx="924">
                  <c:v>92.5</c:v>
                </c:pt>
                <c:pt idx="925">
                  <c:v>92.6</c:v>
                </c:pt>
                <c:pt idx="926">
                  <c:v>92.7</c:v>
                </c:pt>
                <c:pt idx="927">
                  <c:v>92.8</c:v>
                </c:pt>
                <c:pt idx="928">
                  <c:v>92.9</c:v>
                </c:pt>
                <c:pt idx="929">
                  <c:v>93</c:v>
                </c:pt>
                <c:pt idx="930">
                  <c:v>93.1</c:v>
                </c:pt>
                <c:pt idx="931">
                  <c:v>93.2</c:v>
                </c:pt>
                <c:pt idx="932">
                  <c:v>93.3</c:v>
                </c:pt>
                <c:pt idx="933">
                  <c:v>93.4</c:v>
                </c:pt>
                <c:pt idx="934">
                  <c:v>93.5</c:v>
                </c:pt>
                <c:pt idx="935">
                  <c:v>93.6</c:v>
                </c:pt>
                <c:pt idx="936">
                  <c:v>93.7</c:v>
                </c:pt>
                <c:pt idx="937">
                  <c:v>93.8</c:v>
                </c:pt>
                <c:pt idx="938">
                  <c:v>93.9</c:v>
                </c:pt>
                <c:pt idx="939">
                  <c:v>94</c:v>
                </c:pt>
                <c:pt idx="940">
                  <c:v>94.1</c:v>
                </c:pt>
                <c:pt idx="941">
                  <c:v>94.2</c:v>
                </c:pt>
                <c:pt idx="942">
                  <c:v>94.3</c:v>
                </c:pt>
                <c:pt idx="943">
                  <c:v>94.4</c:v>
                </c:pt>
                <c:pt idx="944">
                  <c:v>94.5</c:v>
                </c:pt>
                <c:pt idx="945">
                  <c:v>94.6</c:v>
                </c:pt>
                <c:pt idx="946">
                  <c:v>94.7</c:v>
                </c:pt>
                <c:pt idx="947">
                  <c:v>94.8</c:v>
                </c:pt>
                <c:pt idx="948">
                  <c:v>94.9</c:v>
                </c:pt>
                <c:pt idx="949">
                  <c:v>95</c:v>
                </c:pt>
                <c:pt idx="950">
                  <c:v>95.1</c:v>
                </c:pt>
                <c:pt idx="951">
                  <c:v>95.2</c:v>
                </c:pt>
                <c:pt idx="952">
                  <c:v>95.3</c:v>
                </c:pt>
                <c:pt idx="953">
                  <c:v>95.4</c:v>
                </c:pt>
                <c:pt idx="954">
                  <c:v>95.5</c:v>
                </c:pt>
                <c:pt idx="955">
                  <c:v>95.6</c:v>
                </c:pt>
                <c:pt idx="956">
                  <c:v>95.7</c:v>
                </c:pt>
                <c:pt idx="957">
                  <c:v>95.8</c:v>
                </c:pt>
                <c:pt idx="958">
                  <c:v>95.9</c:v>
                </c:pt>
                <c:pt idx="959">
                  <c:v>96</c:v>
                </c:pt>
                <c:pt idx="960">
                  <c:v>96.1</c:v>
                </c:pt>
                <c:pt idx="961">
                  <c:v>96.2</c:v>
                </c:pt>
                <c:pt idx="962">
                  <c:v>96.3</c:v>
                </c:pt>
                <c:pt idx="963">
                  <c:v>96.4</c:v>
                </c:pt>
                <c:pt idx="964">
                  <c:v>96.5</c:v>
                </c:pt>
                <c:pt idx="965">
                  <c:v>96.6</c:v>
                </c:pt>
                <c:pt idx="966">
                  <c:v>96.7</c:v>
                </c:pt>
                <c:pt idx="967">
                  <c:v>96.8</c:v>
                </c:pt>
                <c:pt idx="968">
                  <c:v>96.9</c:v>
                </c:pt>
                <c:pt idx="969">
                  <c:v>97</c:v>
                </c:pt>
                <c:pt idx="970">
                  <c:v>97.1</c:v>
                </c:pt>
                <c:pt idx="971">
                  <c:v>97.2</c:v>
                </c:pt>
                <c:pt idx="972">
                  <c:v>97.3</c:v>
                </c:pt>
                <c:pt idx="973">
                  <c:v>97.4</c:v>
                </c:pt>
                <c:pt idx="974">
                  <c:v>97.5</c:v>
                </c:pt>
                <c:pt idx="975">
                  <c:v>97.6</c:v>
                </c:pt>
                <c:pt idx="976">
                  <c:v>97.7</c:v>
                </c:pt>
                <c:pt idx="977">
                  <c:v>97.8</c:v>
                </c:pt>
                <c:pt idx="978">
                  <c:v>97.9</c:v>
                </c:pt>
                <c:pt idx="979">
                  <c:v>98</c:v>
                </c:pt>
                <c:pt idx="980">
                  <c:v>98.1</c:v>
                </c:pt>
                <c:pt idx="981">
                  <c:v>98.2</c:v>
                </c:pt>
                <c:pt idx="982">
                  <c:v>98.3</c:v>
                </c:pt>
                <c:pt idx="983">
                  <c:v>98.4</c:v>
                </c:pt>
                <c:pt idx="984">
                  <c:v>98.5</c:v>
                </c:pt>
                <c:pt idx="985">
                  <c:v>98.6</c:v>
                </c:pt>
                <c:pt idx="986">
                  <c:v>98.7</c:v>
                </c:pt>
                <c:pt idx="987">
                  <c:v>98.8</c:v>
                </c:pt>
                <c:pt idx="988">
                  <c:v>98.9</c:v>
                </c:pt>
                <c:pt idx="989">
                  <c:v>99</c:v>
                </c:pt>
                <c:pt idx="990">
                  <c:v>99.1</c:v>
                </c:pt>
                <c:pt idx="991">
                  <c:v>99.2</c:v>
                </c:pt>
                <c:pt idx="992">
                  <c:v>99.3</c:v>
                </c:pt>
                <c:pt idx="993">
                  <c:v>99.4</c:v>
                </c:pt>
                <c:pt idx="994">
                  <c:v>99.5</c:v>
                </c:pt>
                <c:pt idx="995">
                  <c:v>99.6</c:v>
                </c:pt>
                <c:pt idx="996">
                  <c:v>99.7</c:v>
                </c:pt>
                <c:pt idx="997">
                  <c:v>99.8</c:v>
                </c:pt>
                <c:pt idx="998">
                  <c:v>99.9</c:v>
                </c:pt>
                <c:pt idx="999">
                  <c:v>100</c:v>
                </c:pt>
                <c:pt idx="1000">
                  <c:v>100.1</c:v>
                </c:pt>
                <c:pt idx="1001">
                  <c:v>100.2</c:v>
                </c:pt>
                <c:pt idx="1002">
                  <c:v>100.3</c:v>
                </c:pt>
                <c:pt idx="1003">
                  <c:v>100.4</c:v>
                </c:pt>
                <c:pt idx="1004">
                  <c:v>100.5</c:v>
                </c:pt>
                <c:pt idx="1005">
                  <c:v>100.6</c:v>
                </c:pt>
                <c:pt idx="1006">
                  <c:v>100.7</c:v>
                </c:pt>
                <c:pt idx="1007">
                  <c:v>100.8</c:v>
                </c:pt>
                <c:pt idx="1008">
                  <c:v>100.9</c:v>
                </c:pt>
                <c:pt idx="1009">
                  <c:v>101</c:v>
                </c:pt>
                <c:pt idx="1010">
                  <c:v>101.1</c:v>
                </c:pt>
                <c:pt idx="1011">
                  <c:v>101.2</c:v>
                </c:pt>
                <c:pt idx="1012">
                  <c:v>101.3</c:v>
                </c:pt>
                <c:pt idx="1013">
                  <c:v>101.4</c:v>
                </c:pt>
                <c:pt idx="1014">
                  <c:v>101.5</c:v>
                </c:pt>
                <c:pt idx="1015">
                  <c:v>101.6</c:v>
                </c:pt>
                <c:pt idx="1016">
                  <c:v>101.7</c:v>
                </c:pt>
                <c:pt idx="1017">
                  <c:v>101.8</c:v>
                </c:pt>
                <c:pt idx="1018">
                  <c:v>101.9</c:v>
                </c:pt>
                <c:pt idx="1019">
                  <c:v>102</c:v>
                </c:pt>
                <c:pt idx="1020">
                  <c:v>102.1</c:v>
                </c:pt>
                <c:pt idx="1021">
                  <c:v>102.2</c:v>
                </c:pt>
                <c:pt idx="1022">
                  <c:v>102.3</c:v>
                </c:pt>
                <c:pt idx="1023">
                  <c:v>102.4</c:v>
                </c:pt>
                <c:pt idx="1024">
                  <c:v>102.5</c:v>
                </c:pt>
                <c:pt idx="1025">
                  <c:v>102.6</c:v>
                </c:pt>
                <c:pt idx="1026">
                  <c:v>102.7</c:v>
                </c:pt>
                <c:pt idx="1027">
                  <c:v>102.8</c:v>
                </c:pt>
                <c:pt idx="1028">
                  <c:v>102.9</c:v>
                </c:pt>
                <c:pt idx="1029">
                  <c:v>103</c:v>
                </c:pt>
                <c:pt idx="1030">
                  <c:v>103.1</c:v>
                </c:pt>
                <c:pt idx="1031">
                  <c:v>103.2</c:v>
                </c:pt>
                <c:pt idx="1032">
                  <c:v>103.3</c:v>
                </c:pt>
                <c:pt idx="1033">
                  <c:v>103.4</c:v>
                </c:pt>
                <c:pt idx="1034">
                  <c:v>103.5</c:v>
                </c:pt>
                <c:pt idx="1035">
                  <c:v>103.6</c:v>
                </c:pt>
                <c:pt idx="1036">
                  <c:v>103.7</c:v>
                </c:pt>
                <c:pt idx="1037">
                  <c:v>103.8</c:v>
                </c:pt>
                <c:pt idx="1038">
                  <c:v>103.9</c:v>
                </c:pt>
                <c:pt idx="1039">
                  <c:v>104</c:v>
                </c:pt>
                <c:pt idx="1040">
                  <c:v>104.1</c:v>
                </c:pt>
                <c:pt idx="1041">
                  <c:v>104.2</c:v>
                </c:pt>
                <c:pt idx="1042">
                  <c:v>104.3</c:v>
                </c:pt>
                <c:pt idx="1043">
                  <c:v>104.4</c:v>
                </c:pt>
                <c:pt idx="1044">
                  <c:v>104.5</c:v>
                </c:pt>
                <c:pt idx="1045">
                  <c:v>104.6</c:v>
                </c:pt>
                <c:pt idx="1046">
                  <c:v>104.7</c:v>
                </c:pt>
                <c:pt idx="1047">
                  <c:v>104.8</c:v>
                </c:pt>
                <c:pt idx="1048">
                  <c:v>104.9</c:v>
                </c:pt>
                <c:pt idx="1049">
                  <c:v>105</c:v>
                </c:pt>
                <c:pt idx="1050">
                  <c:v>105.1</c:v>
                </c:pt>
                <c:pt idx="1051">
                  <c:v>105.2</c:v>
                </c:pt>
                <c:pt idx="1052">
                  <c:v>105.3</c:v>
                </c:pt>
                <c:pt idx="1053">
                  <c:v>105.4</c:v>
                </c:pt>
                <c:pt idx="1054">
                  <c:v>105.5</c:v>
                </c:pt>
                <c:pt idx="1055">
                  <c:v>105.6</c:v>
                </c:pt>
                <c:pt idx="1056">
                  <c:v>105.7</c:v>
                </c:pt>
                <c:pt idx="1057">
                  <c:v>105.8</c:v>
                </c:pt>
                <c:pt idx="1058">
                  <c:v>105.9</c:v>
                </c:pt>
                <c:pt idx="1059">
                  <c:v>106</c:v>
                </c:pt>
                <c:pt idx="1060">
                  <c:v>106.1</c:v>
                </c:pt>
                <c:pt idx="1061">
                  <c:v>106.2</c:v>
                </c:pt>
                <c:pt idx="1062">
                  <c:v>106.3</c:v>
                </c:pt>
                <c:pt idx="1063">
                  <c:v>106.4</c:v>
                </c:pt>
                <c:pt idx="1064">
                  <c:v>106.5</c:v>
                </c:pt>
                <c:pt idx="1065">
                  <c:v>106.6</c:v>
                </c:pt>
                <c:pt idx="1066">
                  <c:v>106.7</c:v>
                </c:pt>
                <c:pt idx="1067">
                  <c:v>106.8</c:v>
                </c:pt>
                <c:pt idx="1068">
                  <c:v>106.9</c:v>
                </c:pt>
                <c:pt idx="1069">
                  <c:v>107</c:v>
                </c:pt>
                <c:pt idx="1070">
                  <c:v>107.1</c:v>
                </c:pt>
                <c:pt idx="1071">
                  <c:v>107.2</c:v>
                </c:pt>
                <c:pt idx="1072">
                  <c:v>107.3</c:v>
                </c:pt>
                <c:pt idx="1073">
                  <c:v>107.4</c:v>
                </c:pt>
                <c:pt idx="1074">
                  <c:v>107.5</c:v>
                </c:pt>
                <c:pt idx="1075">
                  <c:v>107.6</c:v>
                </c:pt>
                <c:pt idx="1076">
                  <c:v>107.7</c:v>
                </c:pt>
                <c:pt idx="1077">
                  <c:v>107.8</c:v>
                </c:pt>
                <c:pt idx="1078">
                  <c:v>107.9</c:v>
                </c:pt>
                <c:pt idx="1079">
                  <c:v>108</c:v>
                </c:pt>
                <c:pt idx="1080">
                  <c:v>108.1</c:v>
                </c:pt>
                <c:pt idx="1081">
                  <c:v>108.2</c:v>
                </c:pt>
                <c:pt idx="1082">
                  <c:v>108.3</c:v>
                </c:pt>
                <c:pt idx="1083">
                  <c:v>108.4</c:v>
                </c:pt>
                <c:pt idx="1084">
                  <c:v>108.5</c:v>
                </c:pt>
                <c:pt idx="1085">
                  <c:v>108.6</c:v>
                </c:pt>
                <c:pt idx="1086">
                  <c:v>108.7</c:v>
                </c:pt>
                <c:pt idx="1087">
                  <c:v>108.8</c:v>
                </c:pt>
                <c:pt idx="1088">
                  <c:v>108.9</c:v>
                </c:pt>
                <c:pt idx="1089">
                  <c:v>109</c:v>
                </c:pt>
                <c:pt idx="1090">
                  <c:v>109.1</c:v>
                </c:pt>
                <c:pt idx="1091">
                  <c:v>109.2</c:v>
                </c:pt>
                <c:pt idx="1092">
                  <c:v>109.3</c:v>
                </c:pt>
                <c:pt idx="1093">
                  <c:v>109.4</c:v>
                </c:pt>
                <c:pt idx="1094">
                  <c:v>109.5</c:v>
                </c:pt>
                <c:pt idx="1095">
                  <c:v>109.6</c:v>
                </c:pt>
                <c:pt idx="1096">
                  <c:v>109.7</c:v>
                </c:pt>
                <c:pt idx="1097">
                  <c:v>109.8</c:v>
                </c:pt>
                <c:pt idx="1098">
                  <c:v>109.9</c:v>
                </c:pt>
                <c:pt idx="1099">
                  <c:v>110</c:v>
                </c:pt>
                <c:pt idx="1100">
                  <c:v>110.1</c:v>
                </c:pt>
                <c:pt idx="1101">
                  <c:v>110.2</c:v>
                </c:pt>
                <c:pt idx="1102">
                  <c:v>110.3</c:v>
                </c:pt>
                <c:pt idx="1103">
                  <c:v>110.4</c:v>
                </c:pt>
                <c:pt idx="1104">
                  <c:v>110.5</c:v>
                </c:pt>
                <c:pt idx="1105">
                  <c:v>110.6</c:v>
                </c:pt>
                <c:pt idx="1106">
                  <c:v>110.7</c:v>
                </c:pt>
                <c:pt idx="1107">
                  <c:v>110.8</c:v>
                </c:pt>
                <c:pt idx="1108">
                  <c:v>110.9</c:v>
                </c:pt>
                <c:pt idx="1109">
                  <c:v>111</c:v>
                </c:pt>
                <c:pt idx="1110">
                  <c:v>111.1</c:v>
                </c:pt>
                <c:pt idx="1111">
                  <c:v>111.2</c:v>
                </c:pt>
                <c:pt idx="1112">
                  <c:v>111.3</c:v>
                </c:pt>
                <c:pt idx="1113">
                  <c:v>111.4</c:v>
                </c:pt>
                <c:pt idx="1114">
                  <c:v>111.5</c:v>
                </c:pt>
                <c:pt idx="1115">
                  <c:v>111.6</c:v>
                </c:pt>
                <c:pt idx="1116">
                  <c:v>111.7</c:v>
                </c:pt>
                <c:pt idx="1117">
                  <c:v>111.8</c:v>
                </c:pt>
                <c:pt idx="1118">
                  <c:v>111.9</c:v>
                </c:pt>
                <c:pt idx="1119">
                  <c:v>112</c:v>
                </c:pt>
                <c:pt idx="1120">
                  <c:v>112.1</c:v>
                </c:pt>
                <c:pt idx="1121">
                  <c:v>112.2</c:v>
                </c:pt>
                <c:pt idx="1122">
                  <c:v>112.3</c:v>
                </c:pt>
                <c:pt idx="1123">
                  <c:v>112.4</c:v>
                </c:pt>
                <c:pt idx="1124">
                  <c:v>112.5</c:v>
                </c:pt>
                <c:pt idx="1125">
                  <c:v>112.6</c:v>
                </c:pt>
                <c:pt idx="1126">
                  <c:v>112.7</c:v>
                </c:pt>
                <c:pt idx="1127">
                  <c:v>112.8</c:v>
                </c:pt>
                <c:pt idx="1128">
                  <c:v>112.9</c:v>
                </c:pt>
                <c:pt idx="1129">
                  <c:v>113</c:v>
                </c:pt>
                <c:pt idx="1130">
                  <c:v>113.1</c:v>
                </c:pt>
                <c:pt idx="1131">
                  <c:v>113.2</c:v>
                </c:pt>
                <c:pt idx="1132">
                  <c:v>113.3</c:v>
                </c:pt>
                <c:pt idx="1133">
                  <c:v>113.4</c:v>
                </c:pt>
                <c:pt idx="1134">
                  <c:v>113.5</c:v>
                </c:pt>
                <c:pt idx="1135">
                  <c:v>113.6</c:v>
                </c:pt>
                <c:pt idx="1136">
                  <c:v>113.7</c:v>
                </c:pt>
                <c:pt idx="1137">
                  <c:v>113.8</c:v>
                </c:pt>
                <c:pt idx="1138">
                  <c:v>113.9</c:v>
                </c:pt>
                <c:pt idx="1139">
                  <c:v>114</c:v>
                </c:pt>
                <c:pt idx="1140">
                  <c:v>114.1</c:v>
                </c:pt>
                <c:pt idx="1141">
                  <c:v>114.2</c:v>
                </c:pt>
                <c:pt idx="1142">
                  <c:v>114.3</c:v>
                </c:pt>
                <c:pt idx="1143">
                  <c:v>114.4</c:v>
                </c:pt>
                <c:pt idx="1144">
                  <c:v>114.5</c:v>
                </c:pt>
                <c:pt idx="1145">
                  <c:v>114.6</c:v>
                </c:pt>
                <c:pt idx="1146">
                  <c:v>114.7</c:v>
                </c:pt>
                <c:pt idx="1147">
                  <c:v>114.8</c:v>
                </c:pt>
                <c:pt idx="1148">
                  <c:v>114.9</c:v>
                </c:pt>
                <c:pt idx="1149">
                  <c:v>115</c:v>
                </c:pt>
                <c:pt idx="1150">
                  <c:v>115.1</c:v>
                </c:pt>
                <c:pt idx="1151">
                  <c:v>115.2</c:v>
                </c:pt>
                <c:pt idx="1152">
                  <c:v>115.3</c:v>
                </c:pt>
                <c:pt idx="1153">
                  <c:v>115.4</c:v>
                </c:pt>
                <c:pt idx="1154">
                  <c:v>115.5</c:v>
                </c:pt>
                <c:pt idx="1155">
                  <c:v>115.6</c:v>
                </c:pt>
                <c:pt idx="1156">
                  <c:v>115.7</c:v>
                </c:pt>
                <c:pt idx="1157">
                  <c:v>115.8</c:v>
                </c:pt>
                <c:pt idx="1158">
                  <c:v>115.9</c:v>
                </c:pt>
                <c:pt idx="1159">
                  <c:v>116</c:v>
                </c:pt>
                <c:pt idx="1160">
                  <c:v>116.1</c:v>
                </c:pt>
                <c:pt idx="1161">
                  <c:v>116.2</c:v>
                </c:pt>
                <c:pt idx="1162">
                  <c:v>116.3</c:v>
                </c:pt>
                <c:pt idx="1163">
                  <c:v>116.4</c:v>
                </c:pt>
                <c:pt idx="1164">
                  <c:v>116.5</c:v>
                </c:pt>
                <c:pt idx="1165">
                  <c:v>116.6</c:v>
                </c:pt>
                <c:pt idx="1166">
                  <c:v>116.7</c:v>
                </c:pt>
                <c:pt idx="1167">
                  <c:v>116.8</c:v>
                </c:pt>
                <c:pt idx="1168">
                  <c:v>116.9</c:v>
                </c:pt>
                <c:pt idx="1169">
                  <c:v>117</c:v>
                </c:pt>
                <c:pt idx="1170">
                  <c:v>117.1</c:v>
                </c:pt>
                <c:pt idx="1171">
                  <c:v>117.2</c:v>
                </c:pt>
                <c:pt idx="1172">
                  <c:v>117.3</c:v>
                </c:pt>
                <c:pt idx="1173">
                  <c:v>117.4</c:v>
                </c:pt>
                <c:pt idx="1174">
                  <c:v>117.5</c:v>
                </c:pt>
                <c:pt idx="1175">
                  <c:v>117.6</c:v>
                </c:pt>
                <c:pt idx="1176">
                  <c:v>117.7</c:v>
                </c:pt>
                <c:pt idx="1177">
                  <c:v>117.8</c:v>
                </c:pt>
                <c:pt idx="1178">
                  <c:v>117.9</c:v>
                </c:pt>
                <c:pt idx="1179">
                  <c:v>118</c:v>
                </c:pt>
                <c:pt idx="1180">
                  <c:v>118.1</c:v>
                </c:pt>
                <c:pt idx="1181">
                  <c:v>118.2</c:v>
                </c:pt>
                <c:pt idx="1182">
                  <c:v>118.3</c:v>
                </c:pt>
                <c:pt idx="1183">
                  <c:v>118.4</c:v>
                </c:pt>
                <c:pt idx="1184">
                  <c:v>118.5</c:v>
                </c:pt>
                <c:pt idx="1185">
                  <c:v>118.6</c:v>
                </c:pt>
                <c:pt idx="1186">
                  <c:v>118.7</c:v>
                </c:pt>
                <c:pt idx="1187">
                  <c:v>118.8</c:v>
                </c:pt>
                <c:pt idx="1188">
                  <c:v>118.9</c:v>
                </c:pt>
                <c:pt idx="1189">
                  <c:v>119</c:v>
                </c:pt>
                <c:pt idx="1190">
                  <c:v>119.1</c:v>
                </c:pt>
                <c:pt idx="1191">
                  <c:v>119.2</c:v>
                </c:pt>
                <c:pt idx="1192">
                  <c:v>119.3</c:v>
                </c:pt>
                <c:pt idx="1193">
                  <c:v>119.4</c:v>
                </c:pt>
                <c:pt idx="1194">
                  <c:v>119.5</c:v>
                </c:pt>
                <c:pt idx="1195">
                  <c:v>119.6</c:v>
                </c:pt>
                <c:pt idx="1196">
                  <c:v>119.7</c:v>
                </c:pt>
                <c:pt idx="1197">
                  <c:v>119.8</c:v>
                </c:pt>
                <c:pt idx="1198">
                  <c:v>119.9</c:v>
                </c:pt>
                <c:pt idx="1199">
                  <c:v>120</c:v>
                </c:pt>
                <c:pt idx="1200">
                  <c:v>120.1</c:v>
                </c:pt>
                <c:pt idx="1201">
                  <c:v>120.2</c:v>
                </c:pt>
                <c:pt idx="1202">
                  <c:v>120.3</c:v>
                </c:pt>
                <c:pt idx="1203">
                  <c:v>120.4</c:v>
                </c:pt>
                <c:pt idx="1204">
                  <c:v>120.5</c:v>
                </c:pt>
                <c:pt idx="1205">
                  <c:v>120.6</c:v>
                </c:pt>
                <c:pt idx="1206">
                  <c:v>120.7</c:v>
                </c:pt>
                <c:pt idx="1207">
                  <c:v>120.8</c:v>
                </c:pt>
                <c:pt idx="1208">
                  <c:v>120.9</c:v>
                </c:pt>
                <c:pt idx="1209">
                  <c:v>121</c:v>
                </c:pt>
                <c:pt idx="1210">
                  <c:v>121.1</c:v>
                </c:pt>
                <c:pt idx="1211">
                  <c:v>121.2</c:v>
                </c:pt>
                <c:pt idx="1212">
                  <c:v>121.3</c:v>
                </c:pt>
                <c:pt idx="1213">
                  <c:v>121.4</c:v>
                </c:pt>
                <c:pt idx="1214">
                  <c:v>121.5</c:v>
                </c:pt>
                <c:pt idx="1215">
                  <c:v>121.6</c:v>
                </c:pt>
                <c:pt idx="1216">
                  <c:v>121.7</c:v>
                </c:pt>
                <c:pt idx="1217">
                  <c:v>121.8</c:v>
                </c:pt>
                <c:pt idx="1218">
                  <c:v>121.9</c:v>
                </c:pt>
                <c:pt idx="1219">
                  <c:v>122</c:v>
                </c:pt>
                <c:pt idx="1220">
                  <c:v>122.1</c:v>
                </c:pt>
                <c:pt idx="1221">
                  <c:v>122.2</c:v>
                </c:pt>
                <c:pt idx="1222">
                  <c:v>122.3</c:v>
                </c:pt>
                <c:pt idx="1223">
                  <c:v>122.4</c:v>
                </c:pt>
                <c:pt idx="1224">
                  <c:v>122.5</c:v>
                </c:pt>
                <c:pt idx="1225">
                  <c:v>122.6</c:v>
                </c:pt>
                <c:pt idx="1226">
                  <c:v>122.7</c:v>
                </c:pt>
                <c:pt idx="1227">
                  <c:v>122.8</c:v>
                </c:pt>
                <c:pt idx="1228">
                  <c:v>122.9</c:v>
                </c:pt>
                <c:pt idx="1229">
                  <c:v>123</c:v>
                </c:pt>
                <c:pt idx="1230">
                  <c:v>123.1</c:v>
                </c:pt>
                <c:pt idx="1231">
                  <c:v>123.2</c:v>
                </c:pt>
                <c:pt idx="1232">
                  <c:v>123.3</c:v>
                </c:pt>
                <c:pt idx="1233">
                  <c:v>123.4</c:v>
                </c:pt>
                <c:pt idx="1234">
                  <c:v>123.5</c:v>
                </c:pt>
                <c:pt idx="1235">
                  <c:v>123.6</c:v>
                </c:pt>
                <c:pt idx="1236">
                  <c:v>123.7</c:v>
                </c:pt>
                <c:pt idx="1237">
                  <c:v>123.8</c:v>
                </c:pt>
                <c:pt idx="1238">
                  <c:v>123.9</c:v>
                </c:pt>
                <c:pt idx="1239">
                  <c:v>124</c:v>
                </c:pt>
                <c:pt idx="1240">
                  <c:v>124.1</c:v>
                </c:pt>
                <c:pt idx="1241">
                  <c:v>124.2</c:v>
                </c:pt>
                <c:pt idx="1242">
                  <c:v>124.3</c:v>
                </c:pt>
                <c:pt idx="1243">
                  <c:v>124.4</c:v>
                </c:pt>
                <c:pt idx="1244">
                  <c:v>124.5</c:v>
                </c:pt>
                <c:pt idx="1245">
                  <c:v>124.6</c:v>
                </c:pt>
                <c:pt idx="1246">
                  <c:v>124.7</c:v>
                </c:pt>
                <c:pt idx="1247">
                  <c:v>124.8</c:v>
                </c:pt>
                <c:pt idx="1248">
                  <c:v>124.9</c:v>
                </c:pt>
                <c:pt idx="1249">
                  <c:v>125</c:v>
                </c:pt>
                <c:pt idx="1250">
                  <c:v>125.1</c:v>
                </c:pt>
                <c:pt idx="1251">
                  <c:v>125.2</c:v>
                </c:pt>
                <c:pt idx="1252">
                  <c:v>125.3</c:v>
                </c:pt>
                <c:pt idx="1253">
                  <c:v>125.4</c:v>
                </c:pt>
                <c:pt idx="1254">
                  <c:v>125.5</c:v>
                </c:pt>
                <c:pt idx="1255">
                  <c:v>125.6</c:v>
                </c:pt>
                <c:pt idx="1256">
                  <c:v>125.7</c:v>
                </c:pt>
                <c:pt idx="1257">
                  <c:v>125.8</c:v>
                </c:pt>
                <c:pt idx="1258">
                  <c:v>125.9</c:v>
                </c:pt>
                <c:pt idx="1259">
                  <c:v>126</c:v>
                </c:pt>
                <c:pt idx="1260">
                  <c:v>126.1</c:v>
                </c:pt>
                <c:pt idx="1261">
                  <c:v>126.2</c:v>
                </c:pt>
                <c:pt idx="1262">
                  <c:v>126.3</c:v>
                </c:pt>
                <c:pt idx="1263">
                  <c:v>126.4</c:v>
                </c:pt>
                <c:pt idx="1264">
                  <c:v>126.5</c:v>
                </c:pt>
                <c:pt idx="1265">
                  <c:v>126.6</c:v>
                </c:pt>
                <c:pt idx="1266">
                  <c:v>126.7</c:v>
                </c:pt>
                <c:pt idx="1267">
                  <c:v>126.8</c:v>
                </c:pt>
                <c:pt idx="1268">
                  <c:v>126.9</c:v>
                </c:pt>
                <c:pt idx="1269">
                  <c:v>127</c:v>
                </c:pt>
                <c:pt idx="1270">
                  <c:v>127.1</c:v>
                </c:pt>
                <c:pt idx="1271">
                  <c:v>127.2</c:v>
                </c:pt>
                <c:pt idx="1272">
                  <c:v>127.3</c:v>
                </c:pt>
                <c:pt idx="1273">
                  <c:v>127.4</c:v>
                </c:pt>
                <c:pt idx="1274">
                  <c:v>127.5</c:v>
                </c:pt>
                <c:pt idx="1275">
                  <c:v>127.6</c:v>
                </c:pt>
                <c:pt idx="1276">
                  <c:v>127.7</c:v>
                </c:pt>
                <c:pt idx="1277">
                  <c:v>127.8</c:v>
                </c:pt>
                <c:pt idx="1278">
                  <c:v>127.9</c:v>
                </c:pt>
                <c:pt idx="1279">
                  <c:v>128</c:v>
                </c:pt>
                <c:pt idx="1280">
                  <c:v>128.1</c:v>
                </c:pt>
                <c:pt idx="1281">
                  <c:v>128.19999999999999</c:v>
                </c:pt>
                <c:pt idx="1282">
                  <c:v>128.30000000000001</c:v>
                </c:pt>
                <c:pt idx="1283">
                  <c:v>128.4</c:v>
                </c:pt>
                <c:pt idx="1284">
                  <c:v>128.5</c:v>
                </c:pt>
                <c:pt idx="1285">
                  <c:v>128.6</c:v>
                </c:pt>
                <c:pt idx="1286">
                  <c:v>128.69999999999999</c:v>
                </c:pt>
                <c:pt idx="1287">
                  <c:v>128.80000000000001</c:v>
                </c:pt>
                <c:pt idx="1288">
                  <c:v>128.9</c:v>
                </c:pt>
                <c:pt idx="1289">
                  <c:v>129</c:v>
                </c:pt>
                <c:pt idx="1290">
                  <c:v>129.1</c:v>
                </c:pt>
                <c:pt idx="1291">
                  <c:v>129.19999999999999</c:v>
                </c:pt>
                <c:pt idx="1292">
                  <c:v>129.30000000000001</c:v>
                </c:pt>
                <c:pt idx="1293">
                  <c:v>129.4</c:v>
                </c:pt>
                <c:pt idx="1294">
                  <c:v>129.5</c:v>
                </c:pt>
                <c:pt idx="1295">
                  <c:v>129.6</c:v>
                </c:pt>
                <c:pt idx="1296">
                  <c:v>129.69999999999999</c:v>
                </c:pt>
                <c:pt idx="1297">
                  <c:v>129.80000000000001</c:v>
                </c:pt>
                <c:pt idx="1298">
                  <c:v>129.9</c:v>
                </c:pt>
                <c:pt idx="1299">
                  <c:v>130</c:v>
                </c:pt>
                <c:pt idx="1300">
                  <c:v>130.1</c:v>
                </c:pt>
                <c:pt idx="1301">
                  <c:v>130.19999999999999</c:v>
                </c:pt>
                <c:pt idx="1302">
                  <c:v>130.30000000000001</c:v>
                </c:pt>
                <c:pt idx="1303">
                  <c:v>130.4</c:v>
                </c:pt>
                <c:pt idx="1304">
                  <c:v>130.5</c:v>
                </c:pt>
                <c:pt idx="1305">
                  <c:v>130.6</c:v>
                </c:pt>
                <c:pt idx="1306">
                  <c:v>130.69999999999999</c:v>
                </c:pt>
                <c:pt idx="1307">
                  <c:v>130.80000000000001</c:v>
                </c:pt>
                <c:pt idx="1308">
                  <c:v>130.9</c:v>
                </c:pt>
                <c:pt idx="1309">
                  <c:v>131</c:v>
                </c:pt>
                <c:pt idx="1310">
                  <c:v>131.1</c:v>
                </c:pt>
                <c:pt idx="1311">
                  <c:v>131.19999999999999</c:v>
                </c:pt>
                <c:pt idx="1312">
                  <c:v>131.30000000000001</c:v>
                </c:pt>
                <c:pt idx="1313">
                  <c:v>131.4</c:v>
                </c:pt>
                <c:pt idx="1314">
                  <c:v>131.5</c:v>
                </c:pt>
                <c:pt idx="1315">
                  <c:v>131.6</c:v>
                </c:pt>
                <c:pt idx="1316">
                  <c:v>131.69999999999999</c:v>
                </c:pt>
                <c:pt idx="1317">
                  <c:v>131.80000000000001</c:v>
                </c:pt>
                <c:pt idx="1318">
                  <c:v>131.9</c:v>
                </c:pt>
                <c:pt idx="1319">
                  <c:v>132</c:v>
                </c:pt>
                <c:pt idx="1320">
                  <c:v>132.1</c:v>
                </c:pt>
                <c:pt idx="1321">
                  <c:v>132.19999999999999</c:v>
                </c:pt>
                <c:pt idx="1322">
                  <c:v>132.30000000000001</c:v>
                </c:pt>
                <c:pt idx="1323">
                  <c:v>132.4</c:v>
                </c:pt>
                <c:pt idx="1324">
                  <c:v>132.5</c:v>
                </c:pt>
                <c:pt idx="1325">
                  <c:v>132.6</c:v>
                </c:pt>
                <c:pt idx="1326">
                  <c:v>132.69999999999999</c:v>
                </c:pt>
                <c:pt idx="1327">
                  <c:v>132.80000000000001</c:v>
                </c:pt>
                <c:pt idx="1328">
                  <c:v>132.9</c:v>
                </c:pt>
                <c:pt idx="1329">
                  <c:v>133</c:v>
                </c:pt>
                <c:pt idx="1330">
                  <c:v>133.1</c:v>
                </c:pt>
                <c:pt idx="1331">
                  <c:v>133.19999999999999</c:v>
                </c:pt>
                <c:pt idx="1332">
                  <c:v>133.30000000000001</c:v>
                </c:pt>
                <c:pt idx="1333">
                  <c:v>133.4</c:v>
                </c:pt>
                <c:pt idx="1334">
                  <c:v>133.5</c:v>
                </c:pt>
                <c:pt idx="1335">
                  <c:v>133.6</c:v>
                </c:pt>
                <c:pt idx="1336">
                  <c:v>133.69999999999999</c:v>
                </c:pt>
                <c:pt idx="1337">
                  <c:v>133.80000000000001</c:v>
                </c:pt>
                <c:pt idx="1338">
                  <c:v>133.9</c:v>
                </c:pt>
                <c:pt idx="1339">
                  <c:v>134</c:v>
                </c:pt>
                <c:pt idx="1340">
                  <c:v>134.1</c:v>
                </c:pt>
                <c:pt idx="1341">
                  <c:v>134.19999999999999</c:v>
                </c:pt>
                <c:pt idx="1342">
                  <c:v>134.30000000000001</c:v>
                </c:pt>
                <c:pt idx="1343">
                  <c:v>134.4</c:v>
                </c:pt>
                <c:pt idx="1344">
                  <c:v>134.5</c:v>
                </c:pt>
                <c:pt idx="1345">
                  <c:v>134.6</c:v>
                </c:pt>
                <c:pt idx="1346">
                  <c:v>134.69999999999999</c:v>
                </c:pt>
                <c:pt idx="1347">
                  <c:v>134.80000000000001</c:v>
                </c:pt>
                <c:pt idx="1348">
                  <c:v>134.9</c:v>
                </c:pt>
                <c:pt idx="1349">
                  <c:v>135</c:v>
                </c:pt>
                <c:pt idx="1350">
                  <c:v>135.1</c:v>
                </c:pt>
                <c:pt idx="1351">
                  <c:v>135.19999999999999</c:v>
                </c:pt>
                <c:pt idx="1352">
                  <c:v>135.30000000000001</c:v>
                </c:pt>
                <c:pt idx="1353">
                  <c:v>135.4</c:v>
                </c:pt>
                <c:pt idx="1354">
                  <c:v>135.5</c:v>
                </c:pt>
                <c:pt idx="1355">
                  <c:v>135.6</c:v>
                </c:pt>
                <c:pt idx="1356">
                  <c:v>135.69999999999999</c:v>
                </c:pt>
                <c:pt idx="1357">
                  <c:v>135.80000000000001</c:v>
                </c:pt>
                <c:pt idx="1358">
                  <c:v>135.9</c:v>
                </c:pt>
                <c:pt idx="1359">
                  <c:v>136</c:v>
                </c:pt>
                <c:pt idx="1360">
                  <c:v>136.1</c:v>
                </c:pt>
                <c:pt idx="1361">
                  <c:v>136.19999999999999</c:v>
                </c:pt>
                <c:pt idx="1362">
                  <c:v>136.30000000000001</c:v>
                </c:pt>
                <c:pt idx="1363">
                  <c:v>136.4</c:v>
                </c:pt>
                <c:pt idx="1364">
                  <c:v>136.5</c:v>
                </c:pt>
                <c:pt idx="1365">
                  <c:v>136.6</c:v>
                </c:pt>
                <c:pt idx="1366">
                  <c:v>136.69999999999999</c:v>
                </c:pt>
                <c:pt idx="1367">
                  <c:v>136.80000000000001</c:v>
                </c:pt>
                <c:pt idx="1368">
                  <c:v>136.9</c:v>
                </c:pt>
                <c:pt idx="1369">
                  <c:v>137</c:v>
                </c:pt>
                <c:pt idx="1370">
                  <c:v>137.1</c:v>
                </c:pt>
                <c:pt idx="1371">
                  <c:v>137.19999999999999</c:v>
                </c:pt>
                <c:pt idx="1372">
                  <c:v>137.30000000000001</c:v>
                </c:pt>
                <c:pt idx="1373">
                  <c:v>137.4</c:v>
                </c:pt>
                <c:pt idx="1374">
                  <c:v>137.5</c:v>
                </c:pt>
                <c:pt idx="1375">
                  <c:v>137.6</c:v>
                </c:pt>
                <c:pt idx="1376">
                  <c:v>137.69999999999999</c:v>
                </c:pt>
                <c:pt idx="1377">
                  <c:v>137.80000000000001</c:v>
                </c:pt>
                <c:pt idx="1378">
                  <c:v>137.9</c:v>
                </c:pt>
                <c:pt idx="1379">
                  <c:v>138</c:v>
                </c:pt>
                <c:pt idx="1380">
                  <c:v>138.1</c:v>
                </c:pt>
                <c:pt idx="1381">
                  <c:v>138.19999999999999</c:v>
                </c:pt>
                <c:pt idx="1382">
                  <c:v>138.30000000000001</c:v>
                </c:pt>
                <c:pt idx="1383">
                  <c:v>138.4</c:v>
                </c:pt>
                <c:pt idx="1384">
                  <c:v>138.5</c:v>
                </c:pt>
                <c:pt idx="1385">
                  <c:v>138.6</c:v>
                </c:pt>
                <c:pt idx="1386">
                  <c:v>138.69999999999999</c:v>
                </c:pt>
                <c:pt idx="1387">
                  <c:v>138.80000000000001</c:v>
                </c:pt>
                <c:pt idx="1388">
                  <c:v>138.9</c:v>
                </c:pt>
                <c:pt idx="1389">
                  <c:v>139</c:v>
                </c:pt>
                <c:pt idx="1390">
                  <c:v>139.1</c:v>
                </c:pt>
                <c:pt idx="1391">
                  <c:v>139.19999999999999</c:v>
                </c:pt>
                <c:pt idx="1392">
                  <c:v>139.30000000000001</c:v>
                </c:pt>
                <c:pt idx="1393">
                  <c:v>139.4</c:v>
                </c:pt>
                <c:pt idx="1394">
                  <c:v>139.5</c:v>
                </c:pt>
                <c:pt idx="1395">
                  <c:v>139.6</c:v>
                </c:pt>
                <c:pt idx="1396">
                  <c:v>139.69999999999999</c:v>
                </c:pt>
                <c:pt idx="1397">
                  <c:v>139.80000000000001</c:v>
                </c:pt>
                <c:pt idx="1398">
                  <c:v>139.9</c:v>
                </c:pt>
                <c:pt idx="1399">
                  <c:v>140</c:v>
                </c:pt>
                <c:pt idx="1400">
                  <c:v>140.1</c:v>
                </c:pt>
                <c:pt idx="1401">
                  <c:v>140.19999999999999</c:v>
                </c:pt>
                <c:pt idx="1402">
                  <c:v>140.30000000000001</c:v>
                </c:pt>
                <c:pt idx="1403">
                  <c:v>140.4</c:v>
                </c:pt>
                <c:pt idx="1404">
                  <c:v>140.5</c:v>
                </c:pt>
                <c:pt idx="1405">
                  <c:v>140.6</c:v>
                </c:pt>
                <c:pt idx="1406">
                  <c:v>140.69999999999999</c:v>
                </c:pt>
                <c:pt idx="1407">
                  <c:v>140.80000000000001</c:v>
                </c:pt>
                <c:pt idx="1408">
                  <c:v>140.9</c:v>
                </c:pt>
                <c:pt idx="1409">
                  <c:v>141</c:v>
                </c:pt>
                <c:pt idx="1410">
                  <c:v>141.1</c:v>
                </c:pt>
                <c:pt idx="1411">
                  <c:v>141.19999999999999</c:v>
                </c:pt>
                <c:pt idx="1412">
                  <c:v>141.30000000000001</c:v>
                </c:pt>
                <c:pt idx="1413">
                  <c:v>141.4</c:v>
                </c:pt>
                <c:pt idx="1414">
                  <c:v>141.5</c:v>
                </c:pt>
                <c:pt idx="1415">
                  <c:v>141.6</c:v>
                </c:pt>
                <c:pt idx="1416">
                  <c:v>141.69999999999999</c:v>
                </c:pt>
                <c:pt idx="1417">
                  <c:v>141.80000000000001</c:v>
                </c:pt>
                <c:pt idx="1418">
                  <c:v>141.9</c:v>
                </c:pt>
                <c:pt idx="1419">
                  <c:v>142</c:v>
                </c:pt>
                <c:pt idx="1420">
                  <c:v>142.1</c:v>
                </c:pt>
                <c:pt idx="1421">
                  <c:v>142.19999999999999</c:v>
                </c:pt>
                <c:pt idx="1422">
                  <c:v>142.30000000000001</c:v>
                </c:pt>
                <c:pt idx="1423">
                  <c:v>142.4</c:v>
                </c:pt>
                <c:pt idx="1424">
                  <c:v>142.5</c:v>
                </c:pt>
                <c:pt idx="1425">
                  <c:v>142.6</c:v>
                </c:pt>
                <c:pt idx="1426">
                  <c:v>142.69999999999999</c:v>
                </c:pt>
                <c:pt idx="1427">
                  <c:v>142.80000000000001</c:v>
                </c:pt>
                <c:pt idx="1428">
                  <c:v>142.9</c:v>
                </c:pt>
                <c:pt idx="1429">
                  <c:v>143</c:v>
                </c:pt>
                <c:pt idx="1430">
                  <c:v>143.1</c:v>
                </c:pt>
                <c:pt idx="1431">
                  <c:v>143.19999999999999</c:v>
                </c:pt>
                <c:pt idx="1432">
                  <c:v>143.30000000000001</c:v>
                </c:pt>
                <c:pt idx="1433">
                  <c:v>143.4</c:v>
                </c:pt>
                <c:pt idx="1434">
                  <c:v>143.5</c:v>
                </c:pt>
                <c:pt idx="1435">
                  <c:v>143.6</c:v>
                </c:pt>
                <c:pt idx="1436">
                  <c:v>143.69999999999999</c:v>
                </c:pt>
                <c:pt idx="1437">
                  <c:v>143.80000000000001</c:v>
                </c:pt>
                <c:pt idx="1438">
                  <c:v>143.9</c:v>
                </c:pt>
                <c:pt idx="1439">
                  <c:v>144</c:v>
                </c:pt>
                <c:pt idx="1440">
                  <c:v>144.1</c:v>
                </c:pt>
                <c:pt idx="1441">
                  <c:v>144.19999999999999</c:v>
                </c:pt>
                <c:pt idx="1442">
                  <c:v>144.30000000000001</c:v>
                </c:pt>
                <c:pt idx="1443">
                  <c:v>144.4</c:v>
                </c:pt>
                <c:pt idx="1444">
                  <c:v>144.5</c:v>
                </c:pt>
                <c:pt idx="1445">
                  <c:v>144.6</c:v>
                </c:pt>
                <c:pt idx="1446">
                  <c:v>144.69999999999999</c:v>
                </c:pt>
                <c:pt idx="1447">
                  <c:v>144.80000000000001</c:v>
                </c:pt>
                <c:pt idx="1448">
                  <c:v>144.9</c:v>
                </c:pt>
                <c:pt idx="1449">
                  <c:v>145</c:v>
                </c:pt>
                <c:pt idx="1450">
                  <c:v>145.1</c:v>
                </c:pt>
                <c:pt idx="1451">
                  <c:v>145.19999999999999</c:v>
                </c:pt>
                <c:pt idx="1452">
                  <c:v>145.30000000000001</c:v>
                </c:pt>
                <c:pt idx="1453">
                  <c:v>145.4</c:v>
                </c:pt>
                <c:pt idx="1454">
                  <c:v>145.5</c:v>
                </c:pt>
                <c:pt idx="1455">
                  <c:v>145.6</c:v>
                </c:pt>
                <c:pt idx="1456">
                  <c:v>145.69999999999999</c:v>
                </c:pt>
                <c:pt idx="1457">
                  <c:v>145.80000000000001</c:v>
                </c:pt>
                <c:pt idx="1458">
                  <c:v>145.9</c:v>
                </c:pt>
                <c:pt idx="1459">
                  <c:v>146</c:v>
                </c:pt>
                <c:pt idx="1460">
                  <c:v>146.1</c:v>
                </c:pt>
                <c:pt idx="1461">
                  <c:v>146.19999999999999</c:v>
                </c:pt>
                <c:pt idx="1462">
                  <c:v>146.30000000000001</c:v>
                </c:pt>
                <c:pt idx="1463">
                  <c:v>146.4</c:v>
                </c:pt>
                <c:pt idx="1464">
                  <c:v>146.5</c:v>
                </c:pt>
                <c:pt idx="1465">
                  <c:v>146.6</c:v>
                </c:pt>
                <c:pt idx="1466">
                  <c:v>146.69999999999999</c:v>
                </c:pt>
                <c:pt idx="1467">
                  <c:v>146.80000000000001</c:v>
                </c:pt>
                <c:pt idx="1468">
                  <c:v>146.9</c:v>
                </c:pt>
                <c:pt idx="1469">
                  <c:v>147</c:v>
                </c:pt>
                <c:pt idx="1470">
                  <c:v>147.1</c:v>
                </c:pt>
                <c:pt idx="1471">
                  <c:v>147.19999999999999</c:v>
                </c:pt>
                <c:pt idx="1472">
                  <c:v>147.30000000000001</c:v>
                </c:pt>
                <c:pt idx="1473">
                  <c:v>147.4</c:v>
                </c:pt>
                <c:pt idx="1474">
                  <c:v>147.5</c:v>
                </c:pt>
                <c:pt idx="1475">
                  <c:v>147.6</c:v>
                </c:pt>
                <c:pt idx="1476">
                  <c:v>147.69999999999999</c:v>
                </c:pt>
                <c:pt idx="1477">
                  <c:v>147.80000000000001</c:v>
                </c:pt>
                <c:pt idx="1478">
                  <c:v>147.9</c:v>
                </c:pt>
                <c:pt idx="1479">
                  <c:v>148</c:v>
                </c:pt>
                <c:pt idx="1480">
                  <c:v>148.1</c:v>
                </c:pt>
                <c:pt idx="1481">
                  <c:v>148.19999999999999</c:v>
                </c:pt>
                <c:pt idx="1482">
                  <c:v>148.30000000000001</c:v>
                </c:pt>
                <c:pt idx="1483">
                  <c:v>148.4</c:v>
                </c:pt>
                <c:pt idx="1484">
                  <c:v>148.5</c:v>
                </c:pt>
                <c:pt idx="1485">
                  <c:v>148.6</c:v>
                </c:pt>
                <c:pt idx="1486">
                  <c:v>148.69999999999999</c:v>
                </c:pt>
                <c:pt idx="1487">
                  <c:v>148.80000000000001</c:v>
                </c:pt>
                <c:pt idx="1488">
                  <c:v>148.9</c:v>
                </c:pt>
                <c:pt idx="1489">
                  <c:v>149</c:v>
                </c:pt>
                <c:pt idx="1490">
                  <c:v>149.1</c:v>
                </c:pt>
                <c:pt idx="1491">
                  <c:v>149.19999999999999</c:v>
                </c:pt>
                <c:pt idx="1492">
                  <c:v>149.30000000000001</c:v>
                </c:pt>
                <c:pt idx="1493">
                  <c:v>149.4</c:v>
                </c:pt>
                <c:pt idx="1494">
                  <c:v>149.5</c:v>
                </c:pt>
                <c:pt idx="1495">
                  <c:v>149.6</c:v>
                </c:pt>
                <c:pt idx="1496">
                  <c:v>149.69999999999999</c:v>
                </c:pt>
                <c:pt idx="1497">
                  <c:v>149.80000000000001</c:v>
                </c:pt>
                <c:pt idx="1498">
                  <c:v>149.9</c:v>
                </c:pt>
                <c:pt idx="1499">
                  <c:v>150</c:v>
                </c:pt>
                <c:pt idx="1500">
                  <c:v>150.1</c:v>
                </c:pt>
                <c:pt idx="1501">
                  <c:v>150.19999999999999</c:v>
                </c:pt>
                <c:pt idx="1502">
                  <c:v>150.30000000000001</c:v>
                </c:pt>
                <c:pt idx="1503">
                  <c:v>150.4</c:v>
                </c:pt>
                <c:pt idx="1504">
                  <c:v>150.5</c:v>
                </c:pt>
                <c:pt idx="1505">
                  <c:v>150.6</c:v>
                </c:pt>
                <c:pt idx="1506">
                  <c:v>150.69999999999999</c:v>
                </c:pt>
                <c:pt idx="1507">
                  <c:v>150.80000000000001</c:v>
                </c:pt>
                <c:pt idx="1508">
                  <c:v>150.9</c:v>
                </c:pt>
                <c:pt idx="1509">
                  <c:v>151</c:v>
                </c:pt>
                <c:pt idx="1510">
                  <c:v>151.1</c:v>
                </c:pt>
                <c:pt idx="1511">
                  <c:v>151.19999999999999</c:v>
                </c:pt>
                <c:pt idx="1512">
                  <c:v>151.30000000000001</c:v>
                </c:pt>
                <c:pt idx="1513">
                  <c:v>151.4</c:v>
                </c:pt>
                <c:pt idx="1514">
                  <c:v>151.5</c:v>
                </c:pt>
                <c:pt idx="1515">
                  <c:v>151.6</c:v>
                </c:pt>
                <c:pt idx="1516">
                  <c:v>151.69999999999999</c:v>
                </c:pt>
                <c:pt idx="1517">
                  <c:v>151.80000000000001</c:v>
                </c:pt>
                <c:pt idx="1518">
                  <c:v>151.9</c:v>
                </c:pt>
                <c:pt idx="1519">
                  <c:v>152</c:v>
                </c:pt>
                <c:pt idx="1520">
                  <c:v>152.1</c:v>
                </c:pt>
                <c:pt idx="1521">
                  <c:v>152.19999999999999</c:v>
                </c:pt>
                <c:pt idx="1522">
                  <c:v>152.30000000000001</c:v>
                </c:pt>
                <c:pt idx="1523">
                  <c:v>152.4</c:v>
                </c:pt>
                <c:pt idx="1524">
                  <c:v>152.5</c:v>
                </c:pt>
                <c:pt idx="1525">
                  <c:v>152.6</c:v>
                </c:pt>
                <c:pt idx="1526">
                  <c:v>152.69999999999999</c:v>
                </c:pt>
                <c:pt idx="1527">
                  <c:v>152.80000000000001</c:v>
                </c:pt>
                <c:pt idx="1528">
                  <c:v>152.9</c:v>
                </c:pt>
                <c:pt idx="1529">
                  <c:v>153</c:v>
                </c:pt>
                <c:pt idx="1530">
                  <c:v>153.1</c:v>
                </c:pt>
                <c:pt idx="1531">
                  <c:v>153.19999999999999</c:v>
                </c:pt>
                <c:pt idx="1532">
                  <c:v>153.30000000000001</c:v>
                </c:pt>
                <c:pt idx="1533">
                  <c:v>153.4</c:v>
                </c:pt>
                <c:pt idx="1534">
                  <c:v>153.5</c:v>
                </c:pt>
                <c:pt idx="1535">
                  <c:v>153.6</c:v>
                </c:pt>
                <c:pt idx="1536">
                  <c:v>153.69999999999999</c:v>
                </c:pt>
                <c:pt idx="1537">
                  <c:v>153.80000000000001</c:v>
                </c:pt>
                <c:pt idx="1538">
                  <c:v>153.9</c:v>
                </c:pt>
                <c:pt idx="1539">
                  <c:v>154</c:v>
                </c:pt>
                <c:pt idx="1540">
                  <c:v>154.1</c:v>
                </c:pt>
                <c:pt idx="1541">
                  <c:v>154.19999999999999</c:v>
                </c:pt>
                <c:pt idx="1542">
                  <c:v>154.30000000000001</c:v>
                </c:pt>
                <c:pt idx="1543">
                  <c:v>154.4</c:v>
                </c:pt>
                <c:pt idx="1544">
                  <c:v>154.5</c:v>
                </c:pt>
                <c:pt idx="1545">
                  <c:v>154.6</c:v>
                </c:pt>
                <c:pt idx="1546">
                  <c:v>154.69999999999999</c:v>
                </c:pt>
                <c:pt idx="1547">
                  <c:v>154.80000000000001</c:v>
                </c:pt>
                <c:pt idx="1548">
                  <c:v>154.9</c:v>
                </c:pt>
                <c:pt idx="1549">
                  <c:v>155</c:v>
                </c:pt>
                <c:pt idx="1550">
                  <c:v>155.1</c:v>
                </c:pt>
                <c:pt idx="1551">
                  <c:v>155.19999999999999</c:v>
                </c:pt>
                <c:pt idx="1552">
                  <c:v>155.30000000000001</c:v>
                </c:pt>
                <c:pt idx="1553">
                  <c:v>155.4</c:v>
                </c:pt>
                <c:pt idx="1554">
                  <c:v>155.5</c:v>
                </c:pt>
                <c:pt idx="1555">
                  <c:v>155.6</c:v>
                </c:pt>
                <c:pt idx="1556">
                  <c:v>155.69999999999999</c:v>
                </c:pt>
                <c:pt idx="1557">
                  <c:v>155.80000000000001</c:v>
                </c:pt>
                <c:pt idx="1558">
                  <c:v>155.9</c:v>
                </c:pt>
                <c:pt idx="1559">
                  <c:v>156</c:v>
                </c:pt>
                <c:pt idx="1560">
                  <c:v>156.1</c:v>
                </c:pt>
                <c:pt idx="1561">
                  <c:v>156.19999999999999</c:v>
                </c:pt>
                <c:pt idx="1562">
                  <c:v>156.30000000000001</c:v>
                </c:pt>
                <c:pt idx="1563">
                  <c:v>156.4</c:v>
                </c:pt>
                <c:pt idx="1564">
                  <c:v>156.5</c:v>
                </c:pt>
                <c:pt idx="1565">
                  <c:v>156.6</c:v>
                </c:pt>
                <c:pt idx="1566">
                  <c:v>156.69999999999999</c:v>
                </c:pt>
                <c:pt idx="1567">
                  <c:v>156.80000000000001</c:v>
                </c:pt>
                <c:pt idx="1568">
                  <c:v>156.9</c:v>
                </c:pt>
                <c:pt idx="1569">
                  <c:v>157</c:v>
                </c:pt>
                <c:pt idx="1570">
                  <c:v>157.1</c:v>
                </c:pt>
                <c:pt idx="1571">
                  <c:v>157.19999999999999</c:v>
                </c:pt>
                <c:pt idx="1572">
                  <c:v>157.30000000000001</c:v>
                </c:pt>
                <c:pt idx="1573">
                  <c:v>157.4</c:v>
                </c:pt>
                <c:pt idx="1574">
                  <c:v>157.5</c:v>
                </c:pt>
                <c:pt idx="1575">
                  <c:v>157.6</c:v>
                </c:pt>
                <c:pt idx="1576">
                  <c:v>157.69999999999999</c:v>
                </c:pt>
                <c:pt idx="1577">
                  <c:v>157.80000000000001</c:v>
                </c:pt>
                <c:pt idx="1578">
                  <c:v>157.9</c:v>
                </c:pt>
                <c:pt idx="1579">
                  <c:v>158</c:v>
                </c:pt>
                <c:pt idx="1580">
                  <c:v>158.1</c:v>
                </c:pt>
                <c:pt idx="1581">
                  <c:v>158.19999999999999</c:v>
                </c:pt>
                <c:pt idx="1582">
                  <c:v>158.30000000000001</c:v>
                </c:pt>
                <c:pt idx="1583">
                  <c:v>158.4</c:v>
                </c:pt>
                <c:pt idx="1584">
                  <c:v>158.5</c:v>
                </c:pt>
                <c:pt idx="1585">
                  <c:v>158.6</c:v>
                </c:pt>
                <c:pt idx="1586">
                  <c:v>158.69999999999999</c:v>
                </c:pt>
                <c:pt idx="1587">
                  <c:v>158.80000000000001</c:v>
                </c:pt>
                <c:pt idx="1588">
                  <c:v>158.9</c:v>
                </c:pt>
                <c:pt idx="1589">
                  <c:v>159</c:v>
                </c:pt>
                <c:pt idx="1590">
                  <c:v>159.1</c:v>
                </c:pt>
                <c:pt idx="1591">
                  <c:v>159.19999999999999</c:v>
                </c:pt>
                <c:pt idx="1592">
                  <c:v>159.30000000000001</c:v>
                </c:pt>
                <c:pt idx="1593">
                  <c:v>159.4</c:v>
                </c:pt>
                <c:pt idx="1594">
                  <c:v>159.5</c:v>
                </c:pt>
                <c:pt idx="1595">
                  <c:v>159.6</c:v>
                </c:pt>
                <c:pt idx="1596">
                  <c:v>159.69999999999999</c:v>
                </c:pt>
                <c:pt idx="1597">
                  <c:v>159.80000000000001</c:v>
                </c:pt>
                <c:pt idx="1598">
                  <c:v>159.9</c:v>
                </c:pt>
                <c:pt idx="1599">
                  <c:v>160</c:v>
                </c:pt>
                <c:pt idx="1600">
                  <c:v>160.1</c:v>
                </c:pt>
                <c:pt idx="1601">
                  <c:v>160.19999999999999</c:v>
                </c:pt>
                <c:pt idx="1602">
                  <c:v>160.30000000000001</c:v>
                </c:pt>
                <c:pt idx="1603">
                  <c:v>160.4</c:v>
                </c:pt>
                <c:pt idx="1604">
                  <c:v>160.5</c:v>
                </c:pt>
                <c:pt idx="1605">
                  <c:v>160.6</c:v>
                </c:pt>
                <c:pt idx="1606">
                  <c:v>160.69999999999999</c:v>
                </c:pt>
                <c:pt idx="1607">
                  <c:v>160.80000000000001</c:v>
                </c:pt>
                <c:pt idx="1608">
                  <c:v>160.9</c:v>
                </c:pt>
                <c:pt idx="1609">
                  <c:v>161</c:v>
                </c:pt>
                <c:pt idx="1610">
                  <c:v>161.1</c:v>
                </c:pt>
                <c:pt idx="1611">
                  <c:v>161.19999999999999</c:v>
                </c:pt>
                <c:pt idx="1612">
                  <c:v>161.30000000000001</c:v>
                </c:pt>
                <c:pt idx="1613">
                  <c:v>161.4</c:v>
                </c:pt>
                <c:pt idx="1614">
                  <c:v>161.5</c:v>
                </c:pt>
                <c:pt idx="1615">
                  <c:v>161.6</c:v>
                </c:pt>
                <c:pt idx="1616">
                  <c:v>161.69999999999999</c:v>
                </c:pt>
                <c:pt idx="1617">
                  <c:v>161.80000000000001</c:v>
                </c:pt>
                <c:pt idx="1618">
                  <c:v>161.9</c:v>
                </c:pt>
                <c:pt idx="1619">
                  <c:v>162</c:v>
                </c:pt>
                <c:pt idx="1620">
                  <c:v>162.1</c:v>
                </c:pt>
                <c:pt idx="1621">
                  <c:v>162.19999999999999</c:v>
                </c:pt>
                <c:pt idx="1622">
                  <c:v>162.30000000000001</c:v>
                </c:pt>
                <c:pt idx="1623">
                  <c:v>162.4</c:v>
                </c:pt>
                <c:pt idx="1624">
                  <c:v>162.5</c:v>
                </c:pt>
                <c:pt idx="1625">
                  <c:v>162.6</c:v>
                </c:pt>
                <c:pt idx="1626">
                  <c:v>162.69999999999999</c:v>
                </c:pt>
                <c:pt idx="1627">
                  <c:v>162.80000000000001</c:v>
                </c:pt>
                <c:pt idx="1628">
                  <c:v>162.9</c:v>
                </c:pt>
                <c:pt idx="1629">
                  <c:v>163</c:v>
                </c:pt>
                <c:pt idx="1630">
                  <c:v>163.1</c:v>
                </c:pt>
                <c:pt idx="1631">
                  <c:v>163.19999999999999</c:v>
                </c:pt>
                <c:pt idx="1632">
                  <c:v>163.30000000000001</c:v>
                </c:pt>
                <c:pt idx="1633">
                  <c:v>163.4</c:v>
                </c:pt>
                <c:pt idx="1634">
                  <c:v>163.5</c:v>
                </c:pt>
                <c:pt idx="1635">
                  <c:v>163.6</c:v>
                </c:pt>
                <c:pt idx="1636">
                  <c:v>163.69999999999999</c:v>
                </c:pt>
                <c:pt idx="1637">
                  <c:v>163.80000000000001</c:v>
                </c:pt>
                <c:pt idx="1638">
                  <c:v>163.9</c:v>
                </c:pt>
                <c:pt idx="1639">
                  <c:v>164</c:v>
                </c:pt>
                <c:pt idx="1640">
                  <c:v>164.1</c:v>
                </c:pt>
                <c:pt idx="1641">
                  <c:v>164.2</c:v>
                </c:pt>
                <c:pt idx="1642">
                  <c:v>164.3</c:v>
                </c:pt>
                <c:pt idx="1643">
                  <c:v>164.4</c:v>
                </c:pt>
                <c:pt idx="1644">
                  <c:v>164.5</c:v>
                </c:pt>
                <c:pt idx="1645">
                  <c:v>164.6</c:v>
                </c:pt>
                <c:pt idx="1646">
                  <c:v>164.7</c:v>
                </c:pt>
                <c:pt idx="1647">
                  <c:v>164.8</c:v>
                </c:pt>
                <c:pt idx="1648">
                  <c:v>164.9</c:v>
                </c:pt>
                <c:pt idx="1649">
                  <c:v>165</c:v>
                </c:pt>
                <c:pt idx="1650">
                  <c:v>165.1</c:v>
                </c:pt>
                <c:pt idx="1651">
                  <c:v>165.2</c:v>
                </c:pt>
                <c:pt idx="1652">
                  <c:v>165.3</c:v>
                </c:pt>
                <c:pt idx="1653">
                  <c:v>165.4</c:v>
                </c:pt>
                <c:pt idx="1654">
                  <c:v>165.5</c:v>
                </c:pt>
                <c:pt idx="1655">
                  <c:v>165.6</c:v>
                </c:pt>
                <c:pt idx="1656">
                  <c:v>165.7</c:v>
                </c:pt>
                <c:pt idx="1657">
                  <c:v>165.8</c:v>
                </c:pt>
                <c:pt idx="1658">
                  <c:v>165.9</c:v>
                </c:pt>
                <c:pt idx="1659">
                  <c:v>166</c:v>
                </c:pt>
                <c:pt idx="1660">
                  <c:v>166.1</c:v>
                </c:pt>
                <c:pt idx="1661">
                  <c:v>166.2</c:v>
                </c:pt>
                <c:pt idx="1662">
                  <c:v>166.3</c:v>
                </c:pt>
                <c:pt idx="1663">
                  <c:v>166.4</c:v>
                </c:pt>
                <c:pt idx="1664">
                  <c:v>166.5</c:v>
                </c:pt>
                <c:pt idx="1665">
                  <c:v>166.6</c:v>
                </c:pt>
                <c:pt idx="1666">
                  <c:v>166.7</c:v>
                </c:pt>
                <c:pt idx="1667">
                  <c:v>166.8</c:v>
                </c:pt>
                <c:pt idx="1668">
                  <c:v>166.9</c:v>
                </c:pt>
                <c:pt idx="1669">
                  <c:v>167</c:v>
                </c:pt>
                <c:pt idx="1670">
                  <c:v>167.1</c:v>
                </c:pt>
                <c:pt idx="1671">
                  <c:v>167.2</c:v>
                </c:pt>
                <c:pt idx="1672">
                  <c:v>167.3</c:v>
                </c:pt>
                <c:pt idx="1673">
                  <c:v>167.4</c:v>
                </c:pt>
                <c:pt idx="1674">
                  <c:v>167.5</c:v>
                </c:pt>
                <c:pt idx="1675">
                  <c:v>167.6</c:v>
                </c:pt>
                <c:pt idx="1676">
                  <c:v>167.7</c:v>
                </c:pt>
                <c:pt idx="1677">
                  <c:v>167.8</c:v>
                </c:pt>
                <c:pt idx="1678">
                  <c:v>167.9</c:v>
                </c:pt>
                <c:pt idx="1679">
                  <c:v>168</c:v>
                </c:pt>
                <c:pt idx="1680">
                  <c:v>168.1</c:v>
                </c:pt>
                <c:pt idx="1681">
                  <c:v>168.2</c:v>
                </c:pt>
                <c:pt idx="1682">
                  <c:v>168.3</c:v>
                </c:pt>
                <c:pt idx="1683">
                  <c:v>168.4</c:v>
                </c:pt>
                <c:pt idx="1684">
                  <c:v>168.5</c:v>
                </c:pt>
                <c:pt idx="1685">
                  <c:v>168.6</c:v>
                </c:pt>
                <c:pt idx="1686">
                  <c:v>168.7</c:v>
                </c:pt>
                <c:pt idx="1687">
                  <c:v>168.8</c:v>
                </c:pt>
                <c:pt idx="1688">
                  <c:v>168.9</c:v>
                </c:pt>
                <c:pt idx="1689">
                  <c:v>169</c:v>
                </c:pt>
                <c:pt idx="1690">
                  <c:v>169.1</c:v>
                </c:pt>
                <c:pt idx="1691">
                  <c:v>169.2</c:v>
                </c:pt>
                <c:pt idx="1692">
                  <c:v>169.3</c:v>
                </c:pt>
                <c:pt idx="1693">
                  <c:v>169.4</c:v>
                </c:pt>
                <c:pt idx="1694">
                  <c:v>169.5</c:v>
                </c:pt>
                <c:pt idx="1695">
                  <c:v>169.6</c:v>
                </c:pt>
                <c:pt idx="1696">
                  <c:v>169.7</c:v>
                </c:pt>
                <c:pt idx="1697">
                  <c:v>169.8</c:v>
                </c:pt>
                <c:pt idx="1698">
                  <c:v>169.9</c:v>
                </c:pt>
                <c:pt idx="1699">
                  <c:v>170</c:v>
                </c:pt>
                <c:pt idx="1700">
                  <c:v>170.1</c:v>
                </c:pt>
                <c:pt idx="1701">
                  <c:v>170.2</c:v>
                </c:pt>
                <c:pt idx="1702">
                  <c:v>170.3</c:v>
                </c:pt>
                <c:pt idx="1703">
                  <c:v>170.4</c:v>
                </c:pt>
                <c:pt idx="1704">
                  <c:v>170.5</c:v>
                </c:pt>
                <c:pt idx="1705">
                  <c:v>170.6</c:v>
                </c:pt>
                <c:pt idx="1706">
                  <c:v>170.7</c:v>
                </c:pt>
                <c:pt idx="1707">
                  <c:v>170.8</c:v>
                </c:pt>
                <c:pt idx="1708">
                  <c:v>170.9</c:v>
                </c:pt>
                <c:pt idx="1709">
                  <c:v>171</c:v>
                </c:pt>
                <c:pt idx="1710">
                  <c:v>171.1</c:v>
                </c:pt>
                <c:pt idx="1711">
                  <c:v>171.2</c:v>
                </c:pt>
                <c:pt idx="1712">
                  <c:v>171.3</c:v>
                </c:pt>
                <c:pt idx="1713">
                  <c:v>171.4</c:v>
                </c:pt>
                <c:pt idx="1714">
                  <c:v>171.5</c:v>
                </c:pt>
                <c:pt idx="1715">
                  <c:v>171.6</c:v>
                </c:pt>
                <c:pt idx="1716">
                  <c:v>171.7</c:v>
                </c:pt>
                <c:pt idx="1717">
                  <c:v>171.8</c:v>
                </c:pt>
                <c:pt idx="1718">
                  <c:v>171.9</c:v>
                </c:pt>
                <c:pt idx="1719">
                  <c:v>172</c:v>
                </c:pt>
                <c:pt idx="1720">
                  <c:v>172.1</c:v>
                </c:pt>
                <c:pt idx="1721">
                  <c:v>172.2</c:v>
                </c:pt>
                <c:pt idx="1722">
                  <c:v>172.3</c:v>
                </c:pt>
                <c:pt idx="1723">
                  <c:v>172.4</c:v>
                </c:pt>
                <c:pt idx="1724">
                  <c:v>172.5</c:v>
                </c:pt>
                <c:pt idx="1725">
                  <c:v>172.6</c:v>
                </c:pt>
                <c:pt idx="1726">
                  <c:v>172.7</c:v>
                </c:pt>
                <c:pt idx="1727">
                  <c:v>172.8</c:v>
                </c:pt>
                <c:pt idx="1728">
                  <c:v>172.9</c:v>
                </c:pt>
                <c:pt idx="1729">
                  <c:v>173</c:v>
                </c:pt>
                <c:pt idx="1730">
                  <c:v>173.1</c:v>
                </c:pt>
                <c:pt idx="1731">
                  <c:v>173.2</c:v>
                </c:pt>
                <c:pt idx="1732">
                  <c:v>173.3</c:v>
                </c:pt>
                <c:pt idx="1733">
                  <c:v>173.4</c:v>
                </c:pt>
                <c:pt idx="1734">
                  <c:v>173.5</c:v>
                </c:pt>
                <c:pt idx="1735">
                  <c:v>173.6</c:v>
                </c:pt>
                <c:pt idx="1736">
                  <c:v>173.7</c:v>
                </c:pt>
                <c:pt idx="1737">
                  <c:v>173.8</c:v>
                </c:pt>
                <c:pt idx="1738">
                  <c:v>173.9</c:v>
                </c:pt>
                <c:pt idx="1739">
                  <c:v>174</c:v>
                </c:pt>
                <c:pt idx="1740">
                  <c:v>174.1</c:v>
                </c:pt>
                <c:pt idx="1741">
                  <c:v>174.2</c:v>
                </c:pt>
                <c:pt idx="1742">
                  <c:v>174.3</c:v>
                </c:pt>
                <c:pt idx="1743">
                  <c:v>174.4</c:v>
                </c:pt>
                <c:pt idx="1744">
                  <c:v>174.5</c:v>
                </c:pt>
                <c:pt idx="1745">
                  <c:v>174.6</c:v>
                </c:pt>
                <c:pt idx="1746">
                  <c:v>174.7</c:v>
                </c:pt>
                <c:pt idx="1747">
                  <c:v>174.8</c:v>
                </c:pt>
                <c:pt idx="1748">
                  <c:v>174.9</c:v>
                </c:pt>
                <c:pt idx="1749">
                  <c:v>175</c:v>
                </c:pt>
                <c:pt idx="1750">
                  <c:v>175.1</c:v>
                </c:pt>
                <c:pt idx="1751">
                  <c:v>175.2</c:v>
                </c:pt>
                <c:pt idx="1752">
                  <c:v>175.3</c:v>
                </c:pt>
                <c:pt idx="1753">
                  <c:v>175.4</c:v>
                </c:pt>
                <c:pt idx="1754">
                  <c:v>175.5</c:v>
                </c:pt>
                <c:pt idx="1755">
                  <c:v>175.6</c:v>
                </c:pt>
                <c:pt idx="1756">
                  <c:v>175.7</c:v>
                </c:pt>
                <c:pt idx="1757">
                  <c:v>175.8</c:v>
                </c:pt>
                <c:pt idx="1758">
                  <c:v>175.9</c:v>
                </c:pt>
                <c:pt idx="1759">
                  <c:v>176</c:v>
                </c:pt>
                <c:pt idx="1760">
                  <c:v>176.1</c:v>
                </c:pt>
                <c:pt idx="1761">
                  <c:v>176.2</c:v>
                </c:pt>
                <c:pt idx="1762">
                  <c:v>176.3</c:v>
                </c:pt>
                <c:pt idx="1763">
                  <c:v>176.4</c:v>
                </c:pt>
                <c:pt idx="1764">
                  <c:v>176.5</c:v>
                </c:pt>
                <c:pt idx="1765">
                  <c:v>176.6</c:v>
                </c:pt>
                <c:pt idx="1766">
                  <c:v>176.7</c:v>
                </c:pt>
                <c:pt idx="1767">
                  <c:v>176.8</c:v>
                </c:pt>
                <c:pt idx="1768">
                  <c:v>176.9</c:v>
                </c:pt>
                <c:pt idx="1769">
                  <c:v>177</c:v>
                </c:pt>
                <c:pt idx="1770">
                  <c:v>177.1</c:v>
                </c:pt>
                <c:pt idx="1771">
                  <c:v>177.2</c:v>
                </c:pt>
                <c:pt idx="1772">
                  <c:v>177.3</c:v>
                </c:pt>
                <c:pt idx="1773">
                  <c:v>177.4</c:v>
                </c:pt>
                <c:pt idx="1774">
                  <c:v>177.5</c:v>
                </c:pt>
                <c:pt idx="1775">
                  <c:v>177.6</c:v>
                </c:pt>
                <c:pt idx="1776">
                  <c:v>177.7</c:v>
                </c:pt>
                <c:pt idx="1777">
                  <c:v>177.8</c:v>
                </c:pt>
                <c:pt idx="1778">
                  <c:v>177.9</c:v>
                </c:pt>
                <c:pt idx="1779">
                  <c:v>178</c:v>
                </c:pt>
                <c:pt idx="1780">
                  <c:v>178.1</c:v>
                </c:pt>
                <c:pt idx="1781">
                  <c:v>178.2</c:v>
                </c:pt>
                <c:pt idx="1782">
                  <c:v>178.3</c:v>
                </c:pt>
                <c:pt idx="1783">
                  <c:v>178.4</c:v>
                </c:pt>
                <c:pt idx="1784">
                  <c:v>178.5</c:v>
                </c:pt>
                <c:pt idx="1785">
                  <c:v>178.6</c:v>
                </c:pt>
                <c:pt idx="1786">
                  <c:v>178.7</c:v>
                </c:pt>
                <c:pt idx="1787">
                  <c:v>178.8</c:v>
                </c:pt>
                <c:pt idx="1788">
                  <c:v>178.9</c:v>
                </c:pt>
                <c:pt idx="1789">
                  <c:v>179</c:v>
                </c:pt>
                <c:pt idx="1790">
                  <c:v>179.1</c:v>
                </c:pt>
                <c:pt idx="1791">
                  <c:v>179.2</c:v>
                </c:pt>
                <c:pt idx="1792">
                  <c:v>179.3</c:v>
                </c:pt>
                <c:pt idx="1793">
                  <c:v>179.4</c:v>
                </c:pt>
                <c:pt idx="1794">
                  <c:v>179.5</c:v>
                </c:pt>
                <c:pt idx="1795">
                  <c:v>179.6</c:v>
                </c:pt>
                <c:pt idx="1796">
                  <c:v>179.7</c:v>
                </c:pt>
                <c:pt idx="1797">
                  <c:v>179.8</c:v>
                </c:pt>
                <c:pt idx="1798">
                  <c:v>179.9</c:v>
                </c:pt>
                <c:pt idx="1799">
                  <c:v>180</c:v>
                </c:pt>
                <c:pt idx="1800">
                  <c:v>180.1</c:v>
                </c:pt>
                <c:pt idx="1801">
                  <c:v>180.2</c:v>
                </c:pt>
                <c:pt idx="1802">
                  <c:v>180.3</c:v>
                </c:pt>
                <c:pt idx="1803">
                  <c:v>180.4</c:v>
                </c:pt>
                <c:pt idx="1804">
                  <c:v>180.5</c:v>
                </c:pt>
                <c:pt idx="1805">
                  <c:v>180.6</c:v>
                </c:pt>
                <c:pt idx="1806">
                  <c:v>180.7</c:v>
                </c:pt>
                <c:pt idx="1807">
                  <c:v>180.8</c:v>
                </c:pt>
                <c:pt idx="1808">
                  <c:v>180.9</c:v>
                </c:pt>
                <c:pt idx="1809">
                  <c:v>181</c:v>
                </c:pt>
                <c:pt idx="1810">
                  <c:v>181.1</c:v>
                </c:pt>
                <c:pt idx="1811">
                  <c:v>181.2</c:v>
                </c:pt>
                <c:pt idx="1812">
                  <c:v>181.3</c:v>
                </c:pt>
                <c:pt idx="1813">
                  <c:v>181.4</c:v>
                </c:pt>
                <c:pt idx="1814">
                  <c:v>181.5</c:v>
                </c:pt>
                <c:pt idx="1815">
                  <c:v>181.6</c:v>
                </c:pt>
                <c:pt idx="1816">
                  <c:v>181.7</c:v>
                </c:pt>
                <c:pt idx="1817">
                  <c:v>181.8</c:v>
                </c:pt>
                <c:pt idx="1818">
                  <c:v>181.9</c:v>
                </c:pt>
                <c:pt idx="1819">
                  <c:v>182</c:v>
                </c:pt>
                <c:pt idx="1820">
                  <c:v>182.1</c:v>
                </c:pt>
                <c:pt idx="1821">
                  <c:v>182.2</c:v>
                </c:pt>
                <c:pt idx="1822">
                  <c:v>182.3</c:v>
                </c:pt>
                <c:pt idx="1823">
                  <c:v>182.4</c:v>
                </c:pt>
                <c:pt idx="1824">
                  <c:v>182.5</c:v>
                </c:pt>
                <c:pt idx="1825">
                  <c:v>182.6</c:v>
                </c:pt>
                <c:pt idx="1826">
                  <c:v>182.7</c:v>
                </c:pt>
                <c:pt idx="1827">
                  <c:v>182.8</c:v>
                </c:pt>
                <c:pt idx="1828">
                  <c:v>182.9</c:v>
                </c:pt>
                <c:pt idx="1829">
                  <c:v>183</c:v>
                </c:pt>
                <c:pt idx="1830">
                  <c:v>183.1</c:v>
                </c:pt>
                <c:pt idx="1831">
                  <c:v>183.2</c:v>
                </c:pt>
                <c:pt idx="1832">
                  <c:v>183.3</c:v>
                </c:pt>
                <c:pt idx="1833">
                  <c:v>183.4</c:v>
                </c:pt>
                <c:pt idx="1834">
                  <c:v>183.5</c:v>
                </c:pt>
                <c:pt idx="1835">
                  <c:v>183.6</c:v>
                </c:pt>
                <c:pt idx="1836">
                  <c:v>183.7</c:v>
                </c:pt>
                <c:pt idx="1837">
                  <c:v>183.8</c:v>
                </c:pt>
                <c:pt idx="1838">
                  <c:v>183.9</c:v>
                </c:pt>
                <c:pt idx="1839">
                  <c:v>184</c:v>
                </c:pt>
                <c:pt idx="1840">
                  <c:v>184.1</c:v>
                </c:pt>
                <c:pt idx="1841">
                  <c:v>184.2</c:v>
                </c:pt>
                <c:pt idx="1842">
                  <c:v>184.3</c:v>
                </c:pt>
                <c:pt idx="1843">
                  <c:v>184.4</c:v>
                </c:pt>
                <c:pt idx="1844">
                  <c:v>184.5</c:v>
                </c:pt>
                <c:pt idx="1845">
                  <c:v>184.6</c:v>
                </c:pt>
                <c:pt idx="1846">
                  <c:v>184.7</c:v>
                </c:pt>
                <c:pt idx="1847">
                  <c:v>184.8</c:v>
                </c:pt>
                <c:pt idx="1848">
                  <c:v>184.9</c:v>
                </c:pt>
                <c:pt idx="1849">
                  <c:v>185</c:v>
                </c:pt>
                <c:pt idx="1850">
                  <c:v>185.1</c:v>
                </c:pt>
                <c:pt idx="1851">
                  <c:v>185.2</c:v>
                </c:pt>
                <c:pt idx="1852">
                  <c:v>185.3</c:v>
                </c:pt>
                <c:pt idx="1853">
                  <c:v>185.4</c:v>
                </c:pt>
                <c:pt idx="1854">
                  <c:v>185.5</c:v>
                </c:pt>
                <c:pt idx="1855">
                  <c:v>185.6</c:v>
                </c:pt>
                <c:pt idx="1856">
                  <c:v>185.7</c:v>
                </c:pt>
                <c:pt idx="1857">
                  <c:v>185.8</c:v>
                </c:pt>
                <c:pt idx="1858">
                  <c:v>185.9</c:v>
                </c:pt>
                <c:pt idx="1859">
                  <c:v>186</c:v>
                </c:pt>
                <c:pt idx="1860">
                  <c:v>186.1</c:v>
                </c:pt>
                <c:pt idx="1861">
                  <c:v>186.2</c:v>
                </c:pt>
                <c:pt idx="1862">
                  <c:v>186.3</c:v>
                </c:pt>
                <c:pt idx="1863">
                  <c:v>186.4</c:v>
                </c:pt>
                <c:pt idx="1864">
                  <c:v>186.5</c:v>
                </c:pt>
                <c:pt idx="1865">
                  <c:v>186.6</c:v>
                </c:pt>
                <c:pt idx="1866">
                  <c:v>186.7</c:v>
                </c:pt>
                <c:pt idx="1867">
                  <c:v>186.8</c:v>
                </c:pt>
                <c:pt idx="1868">
                  <c:v>186.9</c:v>
                </c:pt>
                <c:pt idx="1869">
                  <c:v>187</c:v>
                </c:pt>
                <c:pt idx="1870">
                  <c:v>187.1</c:v>
                </c:pt>
                <c:pt idx="1871">
                  <c:v>187.2</c:v>
                </c:pt>
                <c:pt idx="1872">
                  <c:v>187.3</c:v>
                </c:pt>
                <c:pt idx="1873">
                  <c:v>187.4</c:v>
                </c:pt>
                <c:pt idx="1874">
                  <c:v>187.5</c:v>
                </c:pt>
                <c:pt idx="1875">
                  <c:v>187.6</c:v>
                </c:pt>
                <c:pt idx="1876">
                  <c:v>187.7</c:v>
                </c:pt>
                <c:pt idx="1877">
                  <c:v>187.8</c:v>
                </c:pt>
                <c:pt idx="1878">
                  <c:v>187.9</c:v>
                </c:pt>
                <c:pt idx="1879">
                  <c:v>188</c:v>
                </c:pt>
                <c:pt idx="1880">
                  <c:v>188.1</c:v>
                </c:pt>
                <c:pt idx="1881">
                  <c:v>188.2</c:v>
                </c:pt>
                <c:pt idx="1882">
                  <c:v>188.3</c:v>
                </c:pt>
                <c:pt idx="1883">
                  <c:v>188.4</c:v>
                </c:pt>
                <c:pt idx="1884">
                  <c:v>188.5</c:v>
                </c:pt>
                <c:pt idx="1885">
                  <c:v>188.6</c:v>
                </c:pt>
                <c:pt idx="1886">
                  <c:v>188.7</c:v>
                </c:pt>
                <c:pt idx="1887">
                  <c:v>188.8</c:v>
                </c:pt>
                <c:pt idx="1888">
                  <c:v>188.9</c:v>
                </c:pt>
                <c:pt idx="1889">
                  <c:v>189</c:v>
                </c:pt>
                <c:pt idx="1890">
                  <c:v>189.1</c:v>
                </c:pt>
                <c:pt idx="1891">
                  <c:v>189.2</c:v>
                </c:pt>
                <c:pt idx="1892">
                  <c:v>189.3</c:v>
                </c:pt>
                <c:pt idx="1893">
                  <c:v>189.4</c:v>
                </c:pt>
                <c:pt idx="1894">
                  <c:v>189.5</c:v>
                </c:pt>
                <c:pt idx="1895">
                  <c:v>189.6</c:v>
                </c:pt>
                <c:pt idx="1896">
                  <c:v>189.7</c:v>
                </c:pt>
                <c:pt idx="1897">
                  <c:v>189.8</c:v>
                </c:pt>
                <c:pt idx="1898">
                  <c:v>189.9</c:v>
                </c:pt>
                <c:pt idx="1899">
                  <c:v>190</c:v>
                </c:pt>
                <c:pt idx="1900">
                  <c:v>190.1</c:v>
                </c:pt>
                <c:pt idx="1901">
                  <c:v>190.2</c:v>
                </c:pt>
                <c:pt idx="1902">
                  <c:v>190.3</c:v>
                </c:pt>
                <c:pt idx="1903">
                  <c:v>190.4</c:v>
                </c:pt>
                <c:pt idx="1904">
                  <c:v>190.5</c:v>
                </c:pt>
                <c:pt idx="1905">
                  <c:v>190.6</c:v>
                </c:pt>
                <c:pt idx="1906">
                  <c:v>190.7</c:v>
                </c:pt>
                <c:pt idx="1907">
                  <c:v>190.8</c:v>
                </c:pt>
                <c:pt idx="1908">
                  <c:v>190.9</c:v>
                </c:pt>
                <c:pt idx="1909">
                  <c:v>191</c:v>
                </c:pt>
                <c:pt idx="1910">
                  <c:v>191.1</c:v>
                </c:pt>
                <c:pt idx="1911">
                  <c:v>191.2</c:v>
                </c:pt>
                <c:pt idx="1912">
                  <c:v>191.3</c:v>
                </c:pt>
                <c:pt idx="1913">
                  <c:v>191.4</c:v>
                </c:pt>
                <c:pt idx="1914">
                  <c:v>191.5</c:v>
                </c:pt>
                <c:pt idx="1915">
                  <c:v>191.6</c:v>
                </c:pt>
                <c:pt idx="1916">
                  <c:v>191.7</c:v>
                </c:pt>
                <c:pt idx="1917">
                  <c:v>191.8</c:v>
                </c:pt>
                <c:pt idx="1918">
                  <c:v>191.9</c:v>
                </c:pt>
                <c:pt idx="1919">
                  <c:v>192</c:v>
                </c:pt>
                <c:pt idx="1920">
                  <c:v>192.1</c:v>
                </c:pt>
                <c:pt idx="1921">
                  <c:v>192.2</c:v>
                </c:pt>
                <c:pt idx="1922">
                  <c:v>192.3</c:v>
                </c:pt>
                <c:pt idx="1923">
                  <c:v>192.4</c:v>
                </c:pt>
                <c:pt idx="1924">
                  <c:v>192.5</c:v>
                </c:pt>
                <c:pt idx="1925">
                  <c:v>192.6</c:v>
                </c:pt>
                <c:pt idx="1926">
                  <c:v>192.7</c:v>
                </c:pt>
                <c:pt idx="1927">
                  <c:v>192.8</c:v>
                </c:pt>
                <c:pt idx="1928">
                  <c:v>192.9</c:v>
                </c:pt>
                <c:pt idx="1929">
                  <c:v>193</c:v>
                </c:pt>
                <c:pt idx="1930">
                  <c:v>193.1</c:v>
                </c:pt>
                <c:pt idx="1931">
                  <c:v>193.2</c:v>
                </c:pt>
                <c:pt idx="1932">
                  <c:v>193.3</c:v>
                </c:pt>
                <c:pt idx="1933">
                  <c:v>193.4</c:v>
                </c:pt>
                <c:pt idx="1934">
                  <c:v>193.5</c:v>
                </c:pt>
                <c:pt idx="1935">
                  <c:v>193.6</c:v>
                </c:pt>
                <c:pt idx="1936">
                  <c:v>193.7</c:v>
                </c:pt>
                <c:pt idx="1937">
                  <c:v>193.8</c:v>
                </c:pt>
                <c:pt idx="1938">
                  <c:v>193.9</c:v>
                </c:pt>
                <c:pt idx="1939">
                  <c:v>194</c:v>
                </c:pt>
                <c:pt idx="1940">
                  <c:v>194.1</c:v>
                </c:pt>
                <c:pt idx="1941">
                  <c:v>194.2</c:v>
                </c:pt>
                <c:pt idx="1942">
                  <c:v>194.3</c:v>
                </c:pt>
                <c:pt idx="1943">
                  <c:v>194.4</c:v>
                </c:pt>
                <c:pt idx="1944">
                  <c:v>194.5</c:v>
                </c:pt>
                <c:pt idx="1945">
                  <c:v>194.6</c:v>
                </c:pt>
                <c:pt idx="1946">
                  <c:v>194.7</c:v>
                </c:pt>
                <c:pt idx="1947">
                  <c:v>194.8</c:v>
                </c:pt>
                <c:pt idx="1948">
                  <c:v>194.9</c:v>
                </c:pt>
                <c:pt idx="1949">
                  <c:v>195</c:v>
                </c:pt>
                <c:pt idx="1950">
                  <c:v>195.1</c:v>
                </c:pt>
                <c:pt idx="1951">
                  <c:v>195.2</c:v>
                </c:pt>
                <c:pt idx="1952">
                  <c:v>195.3</c:v>
                </c:pt>
                <c:pt idx="1953">
                  <c:v>195.4</c:v>
                </c:pt>
                <c:pt idx="1954">
                  <c:v>195.5</c:v>
                </c:pt>
                <c:pt idx="1955">
                  <c:v>195.6</c:v>
                </c:pt>
                <c:pt idx="1956">
                  <c:v>195.7</c:v>
                </c:pt>
                <c:pt idx="1957">
                  <c:v>195.8</c:v>
                </c:pt>
                <c:pt idx="1958">
                  <c:v>195.9</c:v>
                </c:pt>
                <c:pt idx="1959">
                  <c:v>196</c:v>
                </c:pt>
                <c:pt idx="1960">
                  <c:v>196.1</c:v>
                </c:pt>
                <c:pt idx="1961">
                  <c:v>196.2</c:v>
                </c:pt>
                <c:pt idx="1962">
                  <c:v>196.3</c:v>
                </c:pt>
                <c:pt idx="1963">
                  <c:v>196.4</c:v>
                </c:pt>
                <c:pt idx="1964">
                  <c:v>196.5</c:v>
                </c:pt>
                <c:pt idx="1965">
                  <c:v>196.6</c:v>
                </c:pt>
                <c:pt idx="1966">
                  <c:v>196.7</c:v>
                </c:pt>
                <c:pt idx="1967">
                  <c:v>196.8</c:v>
                </c:pt>
                <c:pt idx="1968">
                  <c:v>196.9</c:v>
                </c:pt>
                <c:pt idx="1969">
                  <c:v>197</c:v>
                </c:pt>
                <c:pt idx="1970">
                  <c:v>197.1</c:v>
                </c:pt>
                <c:pt idx="1971">
                  <c:v>197.2</c:v>
                </c:pt>
                <c:pt idx="1972">
                  <c:v>197.3</c:v>
                </c:pt>
                <c:pt idx="1973">
                  <c:v>197.4</c:v>
                </c:pt>
                <c:pt idx="1974">
                  <c:v>197.5</c:v>
                </c:pt>
                <c:pt idx="1975">
                  <c:v>197.6</c:v>
                </c:pt>
                <c:pt idx="1976">
                  <c:v>197.7</c:v>
                </c:pt>
                <c:pt idx="1977">
                  <c:v>197.8</c:v>
                </c:pt>
                <c:pt idx="1978">
                  <c:v>197.9</c:v>
                </c:pt>
                <c:pt idx="1979">
                  <c:v>198</c:v>
                </c:pt>
                <c:pt idx="1980">
                  <c:v>198.1</c:v>
                </c:pt>
                <c:pt idx="1981">
                  <c:v>198.2</c:v>
                </c:pt>
                <c:pt idx="1982">
                  <c:v>198.3</c:v>
                </c:pt>
                <c:pt idx="1983">
                  <c:v>198.4</c:v>
                </c:pt>
                <c:pt idx="1984">
                  <c:v>198.5</c:v>
                </c:pt>
                <c:pt idx="1985">
                  <c:v>198.6</c:v>
                </c:pt>
                <c:pt idx="1986">
                  <c:v>198.7</c:v>
                </c:pt>
                <c:pt idx="1987">
                  <c:v>198.8</c:v>
                </c:pt>
                <c:pt idx="1988">
                  <c:v>198.9</c:v>
                </c:pt>
                <c:pt idx="1989">
                  <c:v>199</c:v>
                </c:pt>
                <c:pt idx="1990">
                  <c:v>199.1</c:v>
                </c:pt>
                <c:pt idx="1991">
                  <c:v>199.2</c:v>
                </c:pt>
                <c:pt idx="1992">
                  <c:v>199.3</c:v>
                </c:pt>
                <c:pt idx="1993">
                  <c:v>199.4</c:v>
                </c:pt>
                <c:pt idx="1994">
                  <c:v>199.5</c:v>
                </c:pt>
                <c:pt idx="1995">
                  <c:v>199.6</c:v>
                </c:pt>
                <c:pt idx="1996">
                  <c:v>199.7</c:v>
                </c:pt>
                <c:pt idx="1997">
                  <c:v>199.8</c:v>
                </c:pt>
                <c:pt idx="1998">
                  <c:v>199.9</c:v>
                </c:pt>
                <c:pt idx="1999">
                  <c:v>200</c:v>
                </c:pt>
                <c:pt idx="2000">
                  <c:v>200.1</c:v>
                </c:pt>
                <c:pt idx="2001">
                  <c:v>200.2</c:v>
                </c:pt>
                <c:pt idx="2002">
                  <c:v>200.3</c:v>
                </c:pt>
                <c:pt idx="2003">
                  <c:v>200.4</c:v>
                </c:pt>
                <c:pt idx="2004">
                  <c:v>200.5</c:v>
                </c:pt>
                <c:pt idx="2005">
                  <c:v>200.6</c:v>
                </c:pt>
                <c:pt idx="2006">
                  <c:v>200.7</c:v>
                </c:pt>
                <c:pt idx="2007">
                  <c:v>200.8</c:v>
                </c:pt>
                <c:pt idx="2008">
                  <c:v>200.9</c:v>
                </c:pt>
                <c:pt idx="2009">
                  <c:v>201</c:v>
                </c:pt>
                <c:pt idx="2010">
                  <c:v>201.1</c:v>
                </c:pt>
                <c:pt idx="2011">
                  <c:v>201.2</c:v>
                </c:pt>
                <c:pt idx="2012">
                  <c:v>201.3</c:v>
                </c:pt>
                <c:pt idx="2013">
                  <c:v>201.4</c:v>
                </c:pt>
                <c:pt idx="2014">
                  <c:v>201.5</c:v>
                </c:pt>
                <c:pt idx="2015">
                  <c:v>201.6</c:v>
                </c:pt>
                <c:pt idx="2016">
                  <c:v>201.7</c:v>
                </c:pt>
                <c:pt idx="2017">
                  <c:v>201.8</c:v>
                </c:pt>
                <c:pt idx="2018">
                  <c:v>201.9</c:v>
                </c:pt>
                <c:pt idx="2019">
                  <c:v>202</c:v>
                </c:pt>
                <c:pt idx="2020">
                  <c:v>202.1</c:v>
                </c:pt>
                <c:pt idx="2021">
                  <c:v>202.2</c:v>
                </c:pt>
                <c:pt idx="2022">
                  <c:v>202.3</c:v>
                </c:pt>
                <c:pt idx="2023">
                  <c:v>202.4</c:v>
                </c:pt>
                <c:pt idx="2024">
                  <c:v>202.5</c:v>
                </c:pt>
                <c:pt idx="2025">
                  <c:v>202.6</c:v>
                </c:pt>
                <c:pt idx="2026">
                  <c:v>202.7</c:v>
                </c:pt>
                <c:pt idx="2027">
                  <c:v>202.8</c:v>
                </c:pt>
                <c:pt idx="2028">
                  <c:v>202.9</c:v>
                </c:pt>
                <c:pt idx="2029">
                  <c:v>203</c:v>
                </c:pt>
                <c:pt idx="2030">
                  <c:v>203.1</c:v>
                </c:pt>
                <c:pt idx="2031">
                  <c:v>203.2</c:v>
                </c:pt>
                <c:pt idx="2032">
                  <c:v>203.3</c:v>
                </c:pt>
                <c:pt idx="2033">
                  <c:v>203.4</c:v>
                </c:pt>
                <c:pt idx="2034">
                  <c:v>203.5</c:v>
                </c:pt>
                <c:pt idx="2035">
                  <c:v>203.6</c:v>
                </c:pt>
                <c:pt idx="2036">
                  <c:v>203.7</c:v>
                </c:pt>
                <c:pt idx="2037">
                  <c:v>203.8</c:v>
                </c:pt>
                <c:pt idx="2038">
                  <c:v>203.9</c:v>
                </c:pt>
                <c:pt idx="2039">
                  <c:v>204</c:v>
                </c:pt>
                <c:pt idx="2040">
                  <c:v>204.1</c:v>
                </c:pt>
                <c:pt idx="2041">
                  <c:v>204.2</c:v>
                </c:pt>
                <c:pt idx="2042">
                  <c:v>204.3</c:v>
                </c:pt>
                <c:pt idx="2043">
                  <c:v>204.4</c:v>
                </c:pt>
                <c:pt idx="2044">
                  <c:v>204.5</c:v>
                </c:pt>
                <c:pt idx="2045">
                  <c:v>204.6</c:v>
                </c:pt>
                <c:pt idx="2046">
                  <c:v>204.7</c:v>
                </c:pt>
                <c:pt idx="2047">
                  <c:v>204.8</c:v>
                </c:pt>
                <c:pt idx="2048">
                  <c:v>204.9</c:v>
                </c:pt>
                <c:pt idx="2049">
                  <c:v>205</c:v>
                </c:pt>
                <c:pt idx="2050">
                  <c:v>205.1</c:v>
                </c:pt>
                <c:pt idx="2051">
                  <c:v>205.2</c:v>
                </c:pt>
                <c:pt idx="2052">
                  <c:v>205.3</c:v>
                </c:pt>
                <c:pt idx="2053">
                  <c:v>205.4</c:v>
                </c:pt>
                <c:pt idx="2054">
                  <c:v>205.5</c:v>
                </c:pt>
                <c:pt idx="2055">
                  <c:v>205.6</c:v>
                </c:pt>
                <c:pt idx="2056">
                  <c:v>205.7</c:v>
                </c:pt>
                <c:pt idx="2057">
                  <c:v>205.8</c:v>
                </c:pt>
                <c:pt idx="2058">
                  <c:v>205.9</c:v>
                </c:pt>
                <c:pt idx="2059">
                  <c:v>206</c:v>
                </c:pt>
                <c:pt idx="2060">
                  <c:v>206.1</c:v>
                </c:pt>
                <c:pt idx="2061">
                  <c:v>206.2</c:v>
                </c:pt>
                <c:pt idx="2062">
                  <c:v>206.3</c:v>
                </c:pt>
                <c:pt idx="2063">
                  <c:v>206.4</c:v>
                </c:pt>
                <c:pt idx="2064">
                  <c:v>206.5</c:v>
                </c:pt>
                <c:pt idx="2065">
                  <c:v>206.6</c:v>
                </c:pt>
                <c:pt idx="2066">
                  <c:v>206.7</c:v>
                </c:pt>
                <c:pt idx="2067">
                  <c:v>206.8</c:v>
                </c:pt>
                <c:pt idx="2068">
                  <c:v>206.9</c:v>
                </c:pt>
                <c:pt idx="2069">
                  <c:v>207</c:v>
                </c:pt>
                <c:pt idx="2070">
                  <c:v>207.1</c:v>
                </c:pt>
                <c:pt idx="2071">
                  <c:v>207.2</c:v>
                </c:pt>
                <c:pt idx="2072">
                  <c:v>207.3</c:v>
                </c:pt>
                <c:pt idx="2073">
                  <c:v>207.4</c:v>
                </c:pt>
                <c:pt idx="2074">
                  <c:v>207.5</c:v>
                </c:pt>
                <c:pt idx="2075">
                  <c:v>207.6</c:v>
                </c:pt>
                <c:pt idx="2076">
                  <c:v>207.7</c:v>
                </c:pt>
                <c:pt idx="2077">
                  <c:v>207.8</c:v>
                </c:pt>
                <c:pt idx="2078">
                  <c:v>207.9</c:v>
                </c:pt>
                <c:pt idx="2079">
                  <c:v>208</c:v>
                </c:pt>
                <c:pt idx="2080">
                  <c:v>208.1</c:v>
                </c:pt>
                <c:pt idx="2081">
                  <c:v>208.2</c:v>
                </c:pt>
                <c:pt idx="2082">
                  <c:v>208.3</c:v>
                </c:pt>
                <c:pt idx="2083">
                  <c:v>208.4</c:v>
                </c:pt>
                <c:pt idx="2084">
                  <c:v>208.5</c:v>
                </c:pt>
                <c:pt idx="2085">
                  <c:v>208.6</c:v>
                </c:pt>
                <c:pt idx="2086">
                  <c:v>208.7</c:v>
                </c:pt>
                <c:pt idx="2087">
                  <c:v>208.8</c:v>
                </c:pt>
                <c:pt idx="2088">
                  <c:v>208.9</c:v>
                </c:pt>
                <c:pt idx="2089">
                  <c:v>209</c:v>
                </c:pt>
                <c:pt idx="2090">
                  <c:v>209.1</c:v>
                </c:pt>
                <c:pt idx="2091">
                  <c:v>209.2</c:v>
                </c:pt>
                <c:pt idx="2092">
                  <c:v>209.3</c:v>
                </c:pt>
                <c:pt idx="2093">
                  <c:v>209.4</c:v>
                </c:pt>
                <c:pt idx="2094">
                  <c:v>209.5</c:v>
                </c:pt>
                <c:pt idx="2095">
                  <c:v>209.6</c:v>
                </c:pt>
                <c:pt idx="2096">
                  <c:v>209.7</c:v>
                </c:pt>
                <c:pt idx="2097">
                  <c:v>209.8</c:v>
                </c:pt>
                <c:pt idx="2098">
                  <c:v>209.9</c:v>
                </c:pt>
                <c:pt idx="2099">
                  <c:v>210</c:v>
                </c:pt>
                <c:pt idx="2100">
                  <c:v>210.1</c:v>
                </c:pt>
                <c:pt idx="2101">
                  <c:v>210.2</c:v>
                </c:pt>
                <c:pt idx="2102">
                  <c:v>210.3</c:v>
                </c:pt>
                <c:pt idx="2103">
                  <c:v>210.4</c:v>
                </c:pt>
                <c:pt idx="2104">
                  <c:v>210.5</c:v>
                </c:pt>
                <c:pt idx="2105">
                  <c:v>210.6</c:v>
                </c:pt>
                <c:pt idx="2106">
                  <c:v>210.7</c:v>
                </c:pt>
                <c:pt idx="2107">
                  <c:v>210.8</c:v>
                </c:pt>
                <c:pt idx="2108">
                  <c:v>210.9</c:v>
                </c:pt>
                <c:pt idx="2109">
                  <c:v>211</c:v>
                </c:pt>
                <c:pt idx="2110">
                  <c:v>211.1</c:v>
                </c:pt>
                <c:pt idx="2111">
                  <c:v>211.2</c:v>
                </c:pt>
                <c:pt idx="2112">
                  <c:v>211.3</c:v>
                </c:pt>
                <c:pt idx="2113">
                  <c:v>211.4</c:v>
                </c:pt>
                <c:pt idx="2114">
                  <c:v>211.5</c:v>
                </c:pt>
                <c:pt idx="2115">
                  <c:v>211.6</c:v>
                </c:pt>
                <c:pt idx="2116">
                  <c:v>211.7</c:v>
                </c:pt>
                <c:pt idx="2117">
                  <c:v>211.8</c:v>
                </c:pt>
                <c:pt idx="2118">
                  <c:v>211.9</c:v>
                </c:pt>
                <c:pt idx="2119">
                  <c:v>212</c:v>
                </c:pt>
                <c:pt idx="2120">
                  <c:v>212.1</c:v>
                </c:pt>
                <c:pt idx="2121">
                  <c:v>212.2</c:v>
                </c:pt>
                <c:pt idx="2122">
                  <c:v>212.3</c:v>
                </c:pt>
                <c:pt idx="2123">
                  <c:v>212.4</c:v>
                </c:pt>
                <c:pt idx="2124">
                  <c:v>212.5</c:v>
                </c:pt>
                <c:pt idx="2125">
                  <c:v>212.6</c:v>
                </c:pt>
                <c:pt idx="2126">
                  <c:v>212.7</c:v>
                </c:pt>
                <c:pt idx="2127">
                  <c:v>212.8</c:v>
                </c:pt>
                <c:pt idx="2128">
                  <c:v>212.9</c:v>
                </c:pt>
                <c:pt idx="2129">
                  <c:v>213</c:v>
                </c:pt>
                <c:pt idx="2130">
                  <c:v>213.1</c:v>
                </c:pt>
                <c:pt idx="2131">
                  <c:v>213.2</c:v>
                </c:pt>
                <c:pt idx="2132">
                  <c:v>213.3</c:v>
                </c:pt>
                <c:pt idx="2133">
                  <c:v>213.4</c:v>
                </c:pt>
                <c:pt idx="2134">
                  <c:v>213.5</c:v>
                </c:pt>
                <c:pt idx="2135">
                  <c:v>213.6</c:v>
                </c:pt>
                <c:pt idx="2136">
                  <c:v>213.7</c:v>
                </c:pt>
                <c:pt idx="2137">
                  <c:v>213.8</c:v>
                </c:pt>
                <c:pt idx="2138">
                  <c:v>213.9</c:v>
                </c:pt>
                <c:pt idx="2139">
                  <c:v>214</c:v>
                </c:pt>
                <c:pt idx="2140">
                  <c:v>214.1</c:v>
                </c:pt>
                <c:pt idx="2141">
                  <c:v>214.2</c:v>
                </c:pt>
                <c:pt idx="2142">
                  <c:v>214.3</c:v>
                </c:pt>
                <c:pt idx="2143">
                  <c:v>214.4</c:v>
                </c:pt>
                <c:pt idx="2144">
                  <c:v>214.5</c:v>
                </c:pt>
                <c:pt idx="2145">
                  <c:v>214.6</c:v>
                </c:pt>
                <c:pt idx="2146">
                  <c:v>214.7</c:v>
                </c:pt>
                <c:pt idx="2147">
                  <c:v>214.8</c:v>
                </c:pt>
                <c:pt idx="2148">
                  <c:v>214.9</c:v>
                </c:pt>
                <c:pt idx="2149">
                  <c:v>215</c:v>
                </c:pt>
                <c:pt idx="2150">
                  <c:v>215.1</c:v>
                </c:pt>
                <c:pt idx="2151">
                  <c:v>215.2</c:v>
                </c:pt>
                <c:pt idx="2152">
                  <c:v>215.3</c:v>
                </c:pt>
                <c:pt idx="2153">
                  <c:v>215.4</c:v>
                </c:pt>
                <c:pt idx="2154">
                  <c:v>215.5</c:v>
                </c:pt>
                <c:pt idx="2155">
                  <c:v>215.6</c:v>
                </c:pt>
                <c:pt idx="2156">
                  <c:v>215.7</c:v>
                </c:pt>
                <c:pt idx="2157">
                  <c:v>215.8</c:v>
                </c:pt>
                <c:pt idx="2158">
                  <c:v>215.9</c:v>
                </c:pt>
                <c:pt idx="2159">
                  <c:v>216</c:v>
                </c:pt>
                <c:pt idx="2160">
                  <c:v>216.1</c:v>
                </c:pt>
                <c:pt idx="2161">
                  <c:v>216.2</c:v>
                </c:pt>
                <c:pt idx="2162">
                  <c:v>216.3</c:v>
                </c:pt>
                <c:pt idx="2163">
                  <c:v>216.4</c:v>
                </c:pt>
                <c:pt idx="2164">
                  <c:v>216.5</c:v>
                </c:pt>
                <c:pt idx="2165">
                  <c:v>216.6</c:v>
                </c:pt>
                <c:pt idx="2166">
                  <c:v>216.7</c:v>
                </c:pt>
                <c:pt idx="2167">
                  <c:v>216.8</c:v>
                </c:pt>
                <c:pt idx="2168">
                  <c:v>216.9</c:v>
                </c:pt>
                <c:pt idx="2169">
                  <c:v>217</c:v>
                </c:pt>
                <c:pt idx="2170">
                  <c:v>217.1</c:v>
                </c:pt>
                <c:pt idx="2171">
                  <c:v>217.2</c:v>
                </c:pt>
                <c:pt idx="2172">
                  <c:v>217.3</c:v>
                </c:pt>
                <c:pt idx="2173">
                  <c:v>217.4</c:v>
                </c:pt>
                <c:pt idx="2174">
                  <c:v>217.5</c:v>
                </c:pt>
                <c:pt idx="2175">
                  <c:v>217.6</c:v>
                </c:pt>
                <c:pt idx="2176">
                  <c:v>217.7</c:v>
                </c:pt>
                <c:pt idx="2177">
                  <c:v>217.8</c:v>
                </c:pt>
                <c:pt idx="2178">
                  <c:v>217.9</c:v>
                </c:pt>
                <c:pt idx="2179">
                  <c:v>218</c:v>
                </c:pt>
                <c:pt idx="2180">
                  <c:v>218.1</c:v>
                </c:pt>
                <c:pt idx="2181">
                  <c:v>218.2</c:v>
                </c:pt>
                <c:pt idx="2182">
                  <c:v>218.3</c:v>
                </c:pt>
                <c:pt idx="2183">
                  <c:v>218.4</c:v>
                </c:pt>
                <c:pt idx="2184">
                  <c:v>218.5</c:v>
                </c:pt>
                <c:pt idx="2185">
                  <c:v>218.6</c:v>
                </c:pt>
                <c:pt idx="2186">
                  <c:v>218.7</c:v>
                </c:pt>
                <c:pt idx="2187">
                  <c:v>218.8</c:v>
                </c:pt>
                <c:pt idx="2188">
                  <c:v>218.9</c:v>
                </c:pt>
                <c:pt idx="2189">
                  <c:v>219</c:v>
                </c:pt>
                <c:pt idx="2190">
                  <c:v>219.1</c:v>
                </c:pt>
                <c:pt idx="2191">
                  <c:v>219.2</c:v>
                </c:pt>
                <c:pt idx="2192">
                  <c:v>219.3</c:v>
                </c:pt>
                <c:pt idx="2193">
                  <c:v>219.4</c:v>
                </c:pt>
                <c:pt idx="2194">
                  <c:v>219.5</c:v>
                </c:pt>
                <c:pt idx="2195">
                  <c:v>219.6</c:v>
                </c:pt>
                <c:pt idx="2196">
                  <c:v>219.7</c:v>
                </c:pt>
                <c:pt idx="2197">
                  <c:v>219.8</c:v>
                </c:pt>
                <c:pt idx="2198">
                  <c:v>219.9</c:v>
                </c:pt>
                <c:pt idx="2199">
                  <c:v>220</c:v>
                </c:pt>
                <c:pt idx="2200">
                  <c:v>220.1</c:v>
                </c:pt>
                <c:pt idx="2201">
                  <c:v>220.2</c:v>
                </c:pt>
                <c:pt idx="2202">
                  <c:v>220.3</c:v>
                </c:pt>
                <c:pt idx="2203">
                  <c:v>220.4</c:v>
                </c:pt>
                <c:pt idx="2204">
                  <c:v>220.5</c:v>
                </c:pt>
                <c:pt idx="2205">
                  <c:v>220.6</c:v>
                </c:pt>
                <c:pt idx="2206">
                  <c:v>220.7</c:v>
                </c:pt>
                <c:pt idx="2207">
                  <c:v>220.8</c:v>
                </c:pt>
                <c:pt idx="2208">
                  <c:v>220.9</c:v>
                </c:pt>
                <c:pt idx="2209">
                  <c:v>221</c:v>
                </c:pt>
                <c:pt idx="2210">
                  <c:v>221.1</c:v>
                </c:pt>
                <c:pt idx="2211">
                  <c:v>221.2</c:v>
                </c:pt>
                <c:pt idx="2212">
                  <c:v>221.3</c:v>
                </c:pt>
                <c:pt idx="2213">
                  <c:v>221.4</c:v>
                </c:pt>
                <c:pt idx="2214">
                  <c:v>221.5</c:v>
                </c:pt>
                <c:pt idx="2215">
                  <c:v>221.6</c:v>
                </c:pt>
                <c:pt idx="2216">
                  <c:v>221.7</c:v>
                </c:pt>
                <c:pt idx="2217">
                  <c:v>221.8</c:v>
                </c:pt>
                <c:pt idx="2218">
                  <c:v>221.9</c:v>
                </c:pt>
                <c:pt idx="2219">
                  <c:v>222</c:v>
                </c:pt>
                <c:pt idx="2220">
                  <c:v>222.1</c:v>
                </c:pt>
                <c:pt idx="2221">
                  <c:v>222.2</c:v>
                </c:pt>
                <c:pt idx="2222">
                  <c:v>222.3</c:v>
                </c:pt>
                <c:pt idx="2223">
                  <c:v>222.4</c:v>
                </c:pt>
                <c:pt idx="2224">
                  <c:v>222.5</c:v>
                </c:pt>
                <c:pt idx="2225">
                  <c:v>222.6</c:v>
                </c:pt>
                <c:pt idx="2226">
                  <c:v>222.7</c:v>
                </c:pt>
                <c:pt idx="2227">
                  <c:v>222.8</c:v>
                </c:pt>
                <c:pt idx="2228">
                  <c:v>222.9</c:v>
                </c:pt>
                <c:pt idx="2229">
                  <c:v>223</c:v>
                </c:pt>
                <c:pt idx="2230">
                  <c:v>223.1</c:v>
                </c:pt>
                <c:pt idx="2231">
                  <c:v>223.2</c:v>
                </c:pt>
                <c:pt idx="2232">
                  <c:v>223.3</c:v>
                </c:pt>
                <c:pt idx="2233">
                  <c:v>223.4</c:v>
                </c:pt>
                <c:pt idx="2234">
                  <c:v>223.5</c:v>
                </c:pt>
                <c:pt idx="2235">
                  <c:v>223.6</c:v>
                </c:pt>
                <c:pt idx="2236">
                  <c:v>223.7</c:v>
                </c:pt>
                <c:pt idx="2237">
                  <c:v>223.8</c:v>
                </c:pt>
                <c:pt idx="2238">
                  <c:v>223.9</c:v>
                </c:pt>
                <c:pt idx="2239">
                  <c:v>224</c:v>
                </c:pt>
                <c:pt idx="2240">
                  <c:v>224.1</c:v>
                </c:pt>
                <c:pt idx="2241">
                  <c:v>224.2</c:v>
                </c:pt>
                <c:pt idx="2242">
                  <c:v>224.3</c:v>
                </c:pt>
                <c:pt idx="2243">
                  <c:v>224.4</c:v>
                </c:pt>
                <c:pt idx="2244">
                  <c:v>224.5</c:v>
                </c:pt>
                <c:pt idx="2245">
                  <c:v>224.6</c:v>
                </c:pt>
                <c:pt idx="2246">
                  <c:v>224.7</c:v>
                </c:pt>
                <c:pt idx="2247">
                  <c:v>224.8</c:v>
                </c:pt>
                <c:pt idx="2248">
                  <c:v>224.9</c:v>
                </c:pt>
                <c:pt idx="2249">
                  <c:v>225</c:v>
                </c:pt>
                <c:pt idx="2250">
                  <c:v>225.1</c:v>
                </c:pt>
                <c:pt idx="2251">
                  <c:v>225.2</c:v>
                </c:pt>
                <c:pt idx="2252">
                  <c:v>225.3</c:v>
                </c:pt>
                <c:pt idx="2253">
                  <c:v>225.4</c:v>
                </c:pt>
                <c:pt idx="2254">
                  <c:v>225.5</c:v>
                </c:pt>
                <c:pt idx="2255">
                  <c:v>225.6</c:v>
                </c:pt>
                <c:pt idx="2256">
                  <c:v>225.7</c:v>
                </c:pt>
                <c:pt idx="2257">
                  <c:v>225.8</c:v>
                </c:pt>
                <c:pt idx="2258">
                  <c:v>225.9</c:v>
                </c:pt>
                <c:pt idx="2259">
                  <c:v>226</c:v>
                </c:pt>
                <c:pt idx="2260">
                  <c:v>226.1</c:v>
                </c:pt>
                <c:pt idx="2261">
                  <c:v>226.2</c:v>
                </c:pt>
                <c:pt idx="2262">
                  <c:v>226.3</c:v>
                </c:pt>
                <c:pt idx="2263">
                  <c:v>226.4</c:v>
                </c:pt>
                <c:pt idx="2264">
                  <c:v>226.5</c:v>
                </c:pt>
                <c:pt idx="2265">
                  <c:v>226.6</c:v>
                </c:pt>
                <c:pt idx="2266">
                  <c:v>226.7</c:v>
                </c:pt>
                <c:pt idx="2267">
                  <c:v>226.8</c:v>
                </c:pt>
                <c:pt idx="2268">
                  <c:v>226.9</c:v>
                </c:pt>
                <c:pt idx="2269">
                  <c:v>227</c:v>
                </c:pt>
                <c:pt idx="2270">
                  <c:v>227.1</c:v>
                </c:pt>
                <c:pt idx="2271">
                  <c:v>227.2</c:v>
                </c:pt>
                <c:pt idx="2272">
                  <c:v>227.3</c:v>
                </c:pt>
                <c:pt idx="2273">
                  <c:v>227.4</c:v>
                </c:pt>
                <c:pt idx="2274">
                  <c:v>227.5</c:v>
                </c:pt>
                <c:pt idx="2275">
                  <c:v>227.6</c:v>
                </c:pt>
                <c:pt idx="2276">
                  <c:v>227.7</c:v>
                </c:pt>
                <c:pt idx="2277">
                  <c:v>227.8</c:v>
                </c:pt>
                <c:pt idx="2278">
                  <c:v>227.9</c:v>
                </c:pt>
                <c:pt idx="2279">
                  <c:v>228</c:v>
                </c:pt>
                <c:pt idx="2280">
                  <c:v>228.1</c:v>
                </c:pt>
                <c:pt idx="2281">
                  <c:v>228.2</c:v>
                </c:pt>
                <c:pt idx="2282">
                  <c:v>228.3</c:v>
                </c:pt>
                <c:pt idx="2283">
                  <c:v>228.4</c:v>
                </c:pt>
                <c:pt idx="2284">
                  <c:v>228.5</c:v>
                </c:pt>
                <c:pt idx="2285">
                  <c:v>228.6</c:v>
                </c:pt>
                <c:pt idx="2286">
                  <c:v>228.7</c:v>
                </c:pt>
                <c:pt idx="2287">
                  <c:v>228.8</c:v>
                </c:pt>
                <c:pt idx="2288">
                  <c:v>228.9</c:v>
                </c:pt>
                <c:pt idx="2289">
                  <c:v>229</c:v>
                </c:pt>
                <c:pt idx="2290">
                  <c:v>229.1</c:v>
                </c:pt>
                <c:pt idx="2291">
                  <c:v>229.2</c:v>
                </c:pt>
                <c:pt idx="2292">
                  <c:v>229.3</c:v>
                </c:pt>
                <c:pt idx="2293">
                  <c:v>229.4</c:v>
                </c:pt>
                <c:pt idx="2294">
                  <c:v>229.5</c:v>
                </c:pt>
                <c:pt idx="2295">
                  <c:v>229.6</c:v>
                </c:pt>
                <c:pt idx="2296">
                  <c:v>229.7</c:v>
                </c:pt>
                <c:pt idx="2297">
                  <c:v>229.8</c:v>
                </c:pt>
                <c:pt idx="2298">
                  <c:v>229.9</c:v>
                </c:pt>
                <c:pt idx="2299">
                  <c:v>230</c:v>
                </c:pt>
                <c:pt idx="2300">
                  <c:v>230.1</c:v>
                </c:pt>
                <c:pt idx="2301">
                  <c:v>230.2</c:v>
                </c:pt>
                <c:pt idx="2302">
                  <c:v>230.3</c:v>
                </c:pt>
                <c:pt idx="2303">
                  <c:v>230.4</c:v>
                </c:pt>
                <c:pt idx="2304">
                  <c:v>230.5</c:v>
                </c:pt>
                <c:pt idx="2305">
                  <c:v>230.6</c:v>
                </c:pt>
                <c:pt idx="2306">
                  <c:v>230.7</c:v>
                </c:pt>
                <c:pt idx="2307">
                  <c:v>230.8</c:v>
                </c:pt>
                <c:pt idx="2308">
                  <c:v>230.9</c:v>
                </c:pt>
                <c:pt idx="2309">
                  <c:v>231</c:v>
                </c:pt>
                <c:pt idx="2310">
                  <c:v>231.1</c:v>
                </c:pt>
                <c:pt idx="2311">
                  <c:v>231.2</c:v>
                </c:pt>
                <c:pt idx="2312">
                  <c:v>231.3</c:v>
                </c:pt>
                <c:pt idx="2313">
                  <c:v>231.4</c:v>
                </c:pt>
                <c:pt idx="2314">
                  <c:v>231.5</c:v>
                </c:pt>
                <c:pt idx="2315">
                  <c:v>231.6</c:v>
                </c:pt>
                <c:pt idx="2316">
                  <c:v>231.7</c:v>
                </c:pt>
                <c:pt idx="2317">
                  <c:v>231.8</c:v>
                </c:pt>
                <c:pt idx="2318">
                  <c:v>231.9</c:v>
                </c:pt>
                <c:pt idx="2319">
                  <c:v>232</c:v>
                </c:pt>
                <c:pt idx="2320">
                  <c:v>232.1</c:v>
                </c:pt>
                <c:pt idx="2321">
                  <c:v>232.2</c:v>
                </c:pt>
                <c:pt idx="2322">
                  <c:v>232.3</c:v>
                </c:pt>
                <c:pt idx="2323">
                  <c:v>232.4</c:v>
                </c:pt>
                <c:pt idx="2324">
                  <c:v>232.5</c:v>
                </c:pt>
                <c:pt idx="2325">
                  <c:v>232.6</c:v>
                </c:pt>
                <c:pt idx="2326">
                  <c:v>232.7</c:v>
                </c:pt>
                <c:pt idx="2327">
                  <c:v>232.8</c:v>
                </c:pt>
                <c:pt idx="2328">
                  <c:v>232.9</c:v>
                </c:pt>
                <c:pt idx="2329">
                  <c:v>233</c:v>
                </c:pt>
                <c:pt idx="2330">
                  <c:v>233.1</c:v>
                </c:pt>
                <c:pt idx="2331">
                  <c:v>233.2</c:v>
                </c:pt>
                <c:pt idx="2332">
                  <c:v>233.3</c:v>
                </c:pt>
                <c:pt idx="2333">
                  <c:v>233.4</c:v>
                </c:pt>
                <c:pt idx="2334">
                  <c:v>233.5</c:v>
                </c:pt>
                <c:pt idx="2335">
                  <c:v>233.6</c:v>
                </c:pt>
                <c:pt idx="2336">
                  <c:v>233.7</c:v>
                </c:pt>
                <c:pt idx="2337">
                  <c:v>233.8</c:v>
                </c:pt>
                <c:pt idx="2338">
                  <c:v>233.9</c:v>
                </c:pt>
                <c:pt idx="2339">
                  <c:v>234</c:v>
                </c:pt>
                <c:pt idx="2340">
                  <c:v>234.1</c:v>
                </c:pt>
                <c:pt idx="2341">
                  <c:v>234.2</c:v>
                </c:pt>
                <c:pt idx="2342">
                  <c:v>234.3</c:v>
                </c:pt>
                <c:pt idx="2343">
                  <c:v>234.4</c:v>
                </c:pt>
                <c:pt idx="2344">
                  <c:v>234.5</c:v>
                </c:pt>
                <c:pt idx="2345">
                  <c:v>234.6</c:v>
                </c:pt>
                <c:pt idx="2346">
                  <c:v>234.7</c:v>
                </c:pt>
                <c:pt idx="2347">
                  <c:v>234.8</c:v>
                </c:pt>
                <c:pt idx="2348">
                  <c:v>234.9</c:v>
                </c:pt>
                <c:pt idx="2349">
                  <c:v>235</c:v>
                </c:pt>
                <c:pt idx="2350">
                  <c:v>235.1</c:v>
                </c:pt>
                <c:pt idx="2351">
                  <c:v>235.2</c:v>
                </c:pt>
                <c:pt idx="2352">
                  <c:v>235.3</c:v>
                </c:pt>
                <c:pt idx="2353">
                  <c:v>235.4</c:v>
                </c:pt>
                <c:pt idx="2354">
                  <c:v>235.5</c:v>
                </c:pt>
                <c:pt idx="2355">
                  <c:v>235.6</c:v>
                </c:pt>
                <c:pt idx="2356">
                  <c:v>235.7</c:v>
                </c:pt>
                <c:pt idx="2357">
                  <c:v>235.8</c:v>
                </c:pt>
                <c:pt idx="2358">
                  <c:v>235.9</c:v>
                </c:pt>
                <c:pt idx="2359">
                  <c:v>236</c:v>
                </c:pt>
                <c:pt idx="2360">
                  <c:v>236.1</c:v>
                </c:pt>
                <c:pt idx="2361">
                  <c:v>236.2</c:v>
                </c:pt>
                <c:pt idx="2362">
                  <c:v>236.3</c:v>
                </c:pt>
                <c:pt idx="2363">
                  <c:v>236.4</c:v>
                </c:pt>
                <c:pt idx="2364">
                  <c:v>236.5</c:v>
                </c:pt>
                <c:pt idx="2365">
                  <c:v>236.6</c:v>
                </c:pt>
                <c:pt idx="2366">
                  <c:v>236.7</c:v>
                </c:pt>
                <c:pt idx="2367">
                  <c:v>236.8</c:v>
                </c:pt>
                <c:pt idx="2368">
                  <c:v>236.9</c:v>
                </c:pt>
                <c:pt idx="2369">
                  <c:v>237</c:v>
                </c:pt>
                <c:pt idx="2370">
                  <c:v>237.1</c:v>
                </c:pt>
                <c:pt idx="2371">
                  <c:v>237.2</c:v>
                </c:pt>
                <c:pt idx="2372">
                  <c:v>237.3</c:v>
                </c:pt>
                <c:pt idx="2373">
                  <c:v>237.4</c:v>
                </c:pt>
                <c:pt idx="2374">
                  <c:v>237.5</c:v>
                </c:pt>
                <c:pt idx="2375">
                  <c:v>237.6</c:v>
                </c:pt>
                <c:pt idx="2376">
                  <c:v>237.7</c:v>
                </c:pt>
                <c:pt idx="2377">
                  <c:v>237.8</c:v>
                </c:pt>
                <c:pt idx="2378">
                  <c:v>237.9</c:v>
                </c:pt>
                <c:pt idx="2379">
                  <c:v>238</c:v>
                </c:pt>
                <c:pt idx="2380">
                  <c:v>238.1</c:v>
                </c:pt>
                <c:pt idx="2381">
                  <c:v>238.2</c:v>
                </c:pt>
                <c:pt idx="2382">
                  <c:v>238.3</c:v>
                </c:pt>
                <c:pt idx="2383">
                  <c:v>238.4</c:v>
                </c:pt>
                <c:pt idx="2384">
                  <c:v>238.5</c:v>
                </c:pt>
                <c:pt idx="2385">
                  <c:v>238.6</c:v>
                </c:pt>
                <c:pt idx="2386">
                  <c:v>238.7</c:v>
                </c:pt>
                <c:pt idx="2387">
                  <c:v>238.8</c:v>
                </c:pt>
                <c:pt idx="2388">
                  <c:v>238.9</c:v>
                </c:pt>
                <c:pt idx="2389">
                  <c:v>239</c:v>
                </c:pt>
                <c:pt idx="2390">
                  <c:v>239.1</c:v>
                </c:pt>
                <c:pt idx="2391">
                  <c:v>239.2</c:v>
                </c:pt>
                <c:pt idx="2392">
                  <c:v>239.3</c:v>
                </c:pt>
                <c:pt idx="2393">
                  <c:v>239.4</c:v>
                </c:pt>
                <c:pt idx="2394">
                  <c:v>239.5</c:v>
                </c:pt>
                <c:pt idx="2395">
                  <c:v>239.6</c:v>
                </c:pt>
                <c:pt idx="2396">
                  <c:v>239.7</c:v>
                </c:pt>
                <c:pt idx="2397">
                  <c:v>239.8</c:v>
                </c:pt>
                <c:pt idx="2398">
                  <c:v>239.9</c:v>
                </c:pt>
                <c:pt idx="2399">
                  <c:v>240</c:v>
                </c:pt>
                <c:pt idx="2400">
                  <c:v>240.1</c:v>
                </c:pt>
                <c:pt idx="2401">
                  <c:v>240.2</c:v>
                </c:pt>
                <c:pt idx="2402">
                  <c:v>240.3</c:v>
                </c:pt>
                <c:pt idx="2403">
                  <c:v>240.4</c:v>
                </c:pt>
                <c:pt idx="2404">
                  <c:v>240.5</c:v>
                </c:pt>
                <c:pt idx="2405">
                  <c:v>240.6</c:v>
                </c:pt>
                <c:pt idx="2406">
                  <c:v>240.7</c:v>
                </c:pt>
                <c:pt idx="2407">
                  <c:v>240.8</c:v>
                </c:pt>
                <c:pt idx="2408">
                  <c:v>240.9</c:v>
                </c:pt>
                <c:pt idx="2409">
                  <c:v>241</c:v>
                </c:pt>
                <c:pt idx="2410">
                  <c:v>241.1</c:v>
                </c:pt>
                <c:pt idx="2411">
                  <c:v>241.2</c:v>
                </c:pt>
                <c:pt idx="2412">
                  <c:v>241.3</c:v>
                </c:pt>
                <c:pt idx="2413">
                  <c:v>241.4</c:v>
                </c:pt>
                <c:pt idx="2414">
                  <c:v>241.5</c:v>
                </c:pt>
                <c:pt idx="2415">
                  <c:v>241.6</c:v>
                </c:pt>
                <c:pt idx="2416">
                  <c:v>241.7</c:v>
                </c:pt>
                <c:pt idx="2417">
                  <c:v>241.8</c:v>
                </c:pt>
                <c:pt idx="2418">
                  <c:v>241.9</c:v>
                </c:pt>
                <c:pt idx="2419">
                  <c:v>242</c:v>
                </c:pt>
                <c:pt idx="2420">
                  <c:v>242.1</c:v>
                </c:pt>
                <c:pt idx="2421">
                  <c:v>242.2</c:v>
                </c:pt>
                <c:pt idx="2422">
                  <c:v>242.3</c:v>
                </c:pt>
                <c:pt idx="2423">
                  <c:v>242.4</c:v>
                </c:pt>
                <c:pt idx="2424">
                  <c:v>242.5</c:v>
                </c:pt>
                <c:pt idx="2425">
                  <c:v>242.6</c:v>
                </c:pt>
                <c:pt idx="2426">
                  <c:v>242.7</c:v>
                </c:pt>
                <c:pt idx="2427">
                  <c:v>242.8</c:v>
                </c:pt>
                <c:pt idx="2428">
                  <c:v>242.9</c:v>
                </c:pt>
                <c:pt idx="2429">
                  <c:v>243</c:v>
                </c:pt>
                <c:pt idx="2430">
                  <c:v>243.1</c:v>
                </c:pt>
                <c:pt idx="2431">
                  <c:v>243.2</c:v>
                </c:pt>
                <c:pt idx="2432">
                  <c:v>243.3</c:v>
                </c:pt>
                <c:pt idx="2433">
                  <c:v>243.4</c:v>
                </c:pt>
                <c:pt idx="2434">
                  <c:v>243.5</c:v>
                </c:pt>
                <c:pt idx="2435">
                  <c:v>243.6</c:v>
                </c:pt>
                <c:pt idx="2436">
                  <c:v>243.7</c:v>
                </c:pt>
                <c:pt idx="2437">
                  <c:v>243.8</c:v>
                </c:pt>
                <c:pt idx="2438">
                  <c:v>243.9</c:v>
                </c:pt>
                <c:pt idx="2439">
                  <c:v>244</c:v>
                </c:pt>
                <c:pt idx="2440">
                  <c:v>244.1</c:v>
                </c:pt>
                <c:pt idx="2441">
                  <c:v>244.2</c:v>
                </c:pt>
                <c:pt idx="2442">
                  <c:v>244.3</c:v>
                </c:pt>
                <c:pt idx="2443">
                  <c:v>244.4</c:v>
                </c:pt>
                <c:pt idx="2444">
                  <c:v>244.5</c:v>
                </c:pt>
                <c:pt idx="2445">
                  <c:v>244.6</c:v>
                </c:pt>
                <c:pt idx="2446">
                  <c:v>244.7</c:v>
                </c:pt>
                <c:pt idx="2447">
                  <c:v>244.8</c:v>
                </c:pt>
                <c:pt idx="2448">
                  <c:v>244.9</c:v>
                </c:pt>
                <c:pt idx="2449">
                  <c:v>245</c:v>
                </c:pt>
                <c:pt idx="2450">
                  <c:v>245.1</c:v>
                </c:pt>
                <c:pt idx="2451">
                  <c:v>245.2</c:v>
                </c:pt>
                <c:pt idx="2452">
                  <c:v>245.3</c:v>
                </c:pt>
                <c:pt idx="2453">
                  <c:v>245.4</c:v>
                </c:pt>
                <c:pt idx="2454">
                  <c:v>245.5</c:v>
                </c:pt>
                <c:pt idx="2455">
                  <c:v>245.6</c:v>
                </c:pt>
                <c:pt idx="2456">
                  <c:v>245.7</c:v>
                </c:pt>
                <c:pt idx="2457">
                  <c:v>245.8</c:v>
                </c:pt>
                <c:pt idx="2458">
                  <c:v>245.9</c:v>
                </c:pt>
                <c:pt idx="2459">
                  <c:v>246</c:v>
                </c:pt>
                <c:pt idx="2460">
                  <c:v>246.1</c:v>
                </c:pt>
                <c:pt idx="2461">
                  <c:v>246.2</c:v>
                </c:pt>
                <c:pt idx="2462">
                  <c:v>246.3</c:v>
                </c:pt>
                <c:pt idx="2463">
                  <c:v>246.4</c:v>
                </c:pt>
                <c:pt idx="2464">
                  <c:v>246.5</c:v>
                </c:pt>
                <c:pt idx="2465">
                  <c:v>246.6</c:v>
                </c:pt>
                <c:pt idx="2466">
                  <c:v>246.7</c:v>
                </c:pt>
                <c:pt idx="2467">
                  <c:v>246.8</c:v>
                </c:pt>
                <c:pt idx="2468">
                  <c:v>246.9</c:v>
                </c:pt>
                <c:pt idx="2469">
                  <c:v>247</c:v>
                </c:pt>
                <c:pt idx="2470">
                  <c:v>247.1</c:v>
                </c:pt>
                <c:pt idx="2471">
                  <c:v>247.2</c:v>
                </c:pt>
                <c:pt idx="2472">
                  <c:v>247.3</c:v>
                </c:pt>
                <c:pt idx="2473">
                  <c:v>247.4</c:v>
                </c:pt>
                <c:pt idx="2474">
                  <c:v>247.5</c:v>
                </c:pt>
                <c:pt idx="2475">
                  <c:v>247.6</c:v>
                </c:pt>
                <c:pt idx="2476">
                  <c:v>247.7</c:v>
                </c:pt>
                <c:pt idx="2477">
                  <c:v>247.8</c:v>
                </c:pt>
                <c:pt idx="2478">
                  <c:v>247.9</c:v>
                </c:pt>
                <c:pt idx="2479">
                  <c:v>248</c:v>
                </c:pt>
                <c:pt idx="2480">
                  <c:v>248.1</c:v>
                </c:pt>
                <c:pt idx="2481">
                  <c:v>248.2</c:v>
                </c:pt>
                <c:pt idx="2482">
                  <c:v>248.3</c:v>
                </c:pt>
                <c:pt idx="2483">
                  <c:v>248.4</c:v>
                </c:pt>
                <c:pt idx="2484">
                  <c:v>248.5</c:v>
                </c:pt>
                <c:pt idx="2485">
                  <c:v>248.6</c:v>
                </c:pt>
                <c:pt idx="2486">
                  <c:v>248.7</c:v>
                </c:pt>
                <c:pt idx="2487">
                  <c:v>248.8</c:v>
                </c:pt>
                <c:pt idx="2488">
                  <c:v>248.9</c:v>
                </c:pt>
                <c:pt idx="2489">
                  <c:v>249</c:v>
                </c:pt>
                <c:pt idx="2490">
                  <c:v>249.1</c:v>
                </c:pt>
                <c:pt idx="2491">
                  <c:v>249.2</c:v>
                </c:pt>
                <c:pt idx="2492">
                  <c:v>249.3</c:v>
                </c:pt>
                <c:pt idx="2493">
                  <c:v>249.4</c:v>
                </c:pt>
                <c:pt idx="2494">
                  <c:v>249.5</c:v>
                </c:pt>
                <c:pt idx="2495">
                  <c:v>249.6</c:v>
                </c:pt>
                <c:pt idx="2496">
                  <c:v>249.7</c:v>
                </c:pt>
                <c:pt idx="2497">
                  <c:v>249.8</c:v>
                </c:pt>
                <c:pt idx="2498">
                  <c:v>249.9</c:v>
                </c:pt>
                <c:pt idx="2499">
                  <c:v>250</c:v>
                </c:pt>
                <c:pt idx="2500">
                  <c:v>250.1</c:v>
                </c:pt>
                <c:pt idx="2501">
                  <c:v>250.2</c:v>
                </c:pt>
                <c:pt idx="2502">
                  <c:v>250.3</c:v>
                </c:pt>
                <c:pt idx="2503">
                  <c:v>250.4</c:v>
                </c:pt>
                <c:pt idx="2504">
                  <c:v>250.5</c:v>
                </c:pt>
                <c:pt idx="2505">
                  <c:v>250.6</c:v>
                </c:pt>
                <c:pt idx="2506">
                  <c:v>250.7</c:v>
                </c:pt>
                <c:pt idx="2507">
                  <c:v>250.8</c:v>
                </c:pt>
                <c:pt idx="2508">
                  <c:v>250.9</c:v>
                </c:pt>
                <c:pt idx="2509">
                  <c:v>251</c:v>
                </c:pt>
                <c:pt idx="2510">
                  <c:v>251.1</c:v>
                </c:pt>
                <c:pt idx="2511">
                  <c:v>251.2</c:v>
                </c:pt>
                <c:pt idx="2512">
                  <c:v>251.3</c:v>
                </c:pt>
                <c:pt idx="2513">
                  <c:v>251.4</c:v>
                </c:pt>
                <c:pt idx="2514">
                  <c:v>251.5</c:v>
                </c:pt>
                <c:pt idx="2515">
                  <c:v>251.6</c:v>
                </c:pt>
                <c:pt idx="2516">
                  <c:v>251.7</c:v>
                </c:pt>
                <c:pt idx="2517">
                  <c:v>251.8</c:v>
                </c:pt>
                <c:pt idx="2518">
                  <c:v>251.9</c:v>
                </c:pt>
                <c:pt idx="2519">
                  <c:v>252</c:v>
                </c:pt>
                <c:pt idx="2520">
                  <c:v>252.1</c:v>
                </c:pt>
                <c:pt idx="2521">
                  <c:v>252.2</c:v>
                </c:pt>
                <c:pt idx="2522">
                  <c:v>252.3</c:v>
                </c:pt>
                <c:pt idx="2523">
                  <c:v>252.4</c:v>
                </c:pt>
                <c:pt idx="2524">
                  <c:v>252.5</c:v>
                </c:pt>
                <c:pt idx="2525">
                  <c:v>252.6</c:v>
                </c:pt>
                <c:pt idx="2526">
                  <c:v>252.7</c:v>
                </c:pt>
                <c:pt idx="2527">
                  <c:v>252.8</c:v>
                </c:pt>
                <c:pt idx="2528">
                  <c:v>252.9</c:v>
                </c:pt>
                <c:pt idx="2529">
                  <c:v>253</c:v>
                </c:pt>
                <c:pt idx="2530">
                  <c:v>253.1</c:v>
                </c:pt>
                <c:pt idx="2531">
                  <c:v>253.2</c:v>
                </c:pt>
                <c:pt idx="2532">
                  <c:v>253.3</c:v>
                </c:pt>
                <c:pt idx="2533">
                  <c:v>253.4</c:v>
                </c:pt>
                <c:pt idx="2534">
                  <c:v>253.5</c:v>
                </c:pt>
                <c:pt idx="2535">
                  <c:v>253.6</c:v>
                </c:pt>
                <c:pt idx="2536">
                  <c:v>253.7</c:v>
                </c:pt>
                <c:pt idx="2537">
                  <c:v>253.8</c:v>
                </c:pt>
                <c:pt idx="2538">
                  <c:v>253.9</c:v>
                </c:pt>
                <c:pt idx="2539">
                  <c:v>254</c:v>
                </c:pt>
                <c:pt idx="2540">
                  <c:v>254.1</c:v>
                </c:pt>
                <c:pt idx="2541">
                  <c:v>254.2</c:v>
                </c:pt>
                <c:pt idx="2542">
                  <c:v>254.3</c:v>
                </c:pt>
                <c:pt idx="2543">
                  <c:v>254.4</c:v>
                </c:pt>
                <c:pt idx="2544">
                  <c:v>254.5</c:v>
                </c:pt>
                <c:pt idx="2545">
                  <c:v>254.6</c:v>
                </c:pt>
                <c:pt idx="2546">
                  <c:v>254.7</c:v>
                </c:pt>
                <c:pt idx="2547">
                  <c:v>254.8</c:v>
                </c:pt>
                <c:pt idx="2548">
                  <c:v>254.9</c:v>
                </c:pt>
                <c:pt idx="2549">
                  <c:v>255</c:v>
                </c:pt>
                <c:pt idx="2550">
                  <c:v>255.1</c:v>
                </c:pt>
                <c:pt idx="2551">
                  <c:v>255.2</c:v>
                </c:pt>
                <c:pt idx="2552">
                  <c:v>255.3</c:v>
                </c:pt>
                <c:pt idx="2553">
                  <c:v>255.4</c:v>
                </c:pt>
                <c:pt idx="2554">
                  <c:v>255.5</c:v>
                </c:pt>
                <c:pt idx="2555">
                  <c:v>255.6</c:v>
                </c:pt>
                <c:pt idx="2556">
                  <c:v>255.7</c:v>
                </c:pt>
                <c:pt idx="2557">
                  <c:v>255.8</c:v>
                </c:pt>
                <c:pt idx="2558">
                  <c:v>255.9</c:v>
                </c:pt>
                <c:pt idx="2559">
                  <c:v>256</c:v>
                </c:pt>
                <c:pt idx="2560">
                  <c:v>256.10000000000002</c:v>
                </c:pt>
                <c:pt idx="2561">
                  <c:v>256.2</c:v>
                </c:pt>
                <c:pt idx="2562">
                  <c:v>256.3</c:v>
                </c:pt>
                <c:pt idx="2563">
                  <c:v>256.39999999999992</c:v>
                </c:pt>
                <c:pt idx="2564">
                  <c:v>256.5</c:v>
                </c:pt>
                <c:pt idx="2565">
                  <c:v>256.60000000000002</c:v>
                </c:pt>
                <c:pt idx="2566">
                  <c:v>256.7</c:v>
                </c:pt>
                <c:pt idx="2567">
                  <c:v>256.8</c:v>
                </c:pt>
                <c:pt idx="2568">
                  <c:v>256.89999999999992</c:v>
                </c:pt>
                <c:pt idx="2569">
                  <c:v>257</c:v>
                </c:pt>
                <c:pt idx="2570">
                  <c:v>257.10000000000002</c:v>
                </c:pt>
                <c:pt idx="2571">
                  <c:v>257.2</c:v>
                </c:pt>
                <c:pt idx="2572">
                  <c:v>257.3</c:v>
                </c:pt>
                <c:pt idx="2573">
                  <c:v>257.39999999999992</c:v>
                </c:pt>
                <c:pt idx="2574">
                  <c:v>257.5</c:v>
                </c:pt>
                <c:pt idx="2575">
                  <c:v>257.60000000000002</c:v>
                </c:pt>
                <c:pt idx="2576">
                  <c:v>257.7</c:v>
                </c:pt>
                <c:pt idx="2577">
                  <c:v>257.8</c:v>
                </c:pt>
                <c:pt idx="2578">
                  <c:v>257.89999999999992</c:v>
                </c:pt>
                <c:pt idx="2579">
                  <c:v>258</c:v>
                </c:pt>
                <c:pt idx="2580">
                  <c:v>258.10000000000002</c:v>
                </c:pt>
                <c:pt idx="2581">
                  <c:v>258.2</c:v>
                </c:pt>
                <c:pt idx="2582">
                  <c:v>258.3</c:v>
                </c:pt>
                <c:pt idx="2583">
                  <c:v>258.39999999999992</c:v>
                </c:pt>
                <c:pt idx="2584">
                  <c:v>258.5</c:v>
                </c:pt>
                <c:pt idx="2585">
                  <c:v>258.60000000000002</c:v>
                </c:pt>
                <c:pt idx="2586">
                  <c:v>258.7</c:v>
                </c:pt>
                <c:pt idx="2587">
                  <c:v>258.8</c:v>
                </c:pt>
                <c:pt idx="2588">
                  <c:v>258.89999999999992</c:v>
                </c:pt>
                <c:pt idx="2589">
                  <c:v>259</c:v>
                </c:pt>
                <c:pt idx="2590">
                  <c:v>259.10000000000002</c:v>
                </c:pt>
                <c:pt idx="2591">
                  <c:v>259.2</c:v>
                </c:pt>
                <c:pt idx="2592">
                  <c:v>259.3</c:v>
                </c:pt>
                <c:pt idx="2593">
                  <c:v>259.39999999999992</c:v>
                </c:pt>
                <c:pt idx="2594">
                  <c:v>259.5</c:v>
                </c:pt>
                <c:pt idx="2595">
                  <c:v>259.60000000000002</c:v>
                </c:pt>
                <c:pt idx="2596">
                  <c:v>259.7</c:v>
                </c:pt>
                <c:pt idx="2597">
                  <c:v>259.8</c:v>
                </c:pt>
                <c:pt idx="2598">
                  <c:v>259.89999999999992</c:v>
                </c:pt>
                <c:pt idx="2599">
                  <c:v>260</c:v>
                </c:pt>
                <c:pt idx="2600">
                  <c:v>260.10000000000002</c:v>
                </c:pt>
                <c:pt idx="2601">
                  <c:v>260.2</c:v>
                </c:pt>
                <c:pt idx="2602">
                  <c:v>260.3</c:v>
                </c:pt>
                <c:pt idx="2603">
                  <c:v>260.39999999999992</c:v>
                </c:pt>
                <c:pt idx="2604">
                  <c:v>260.5</c:v>
                </c:pt>
                <c:pt idx="2605">
                  <c:v>260.60000000000002</c:v>
                </c:pt>
                <c:pt idx="2606">
                  <c:v>260.7</c:v>
                </c:pt>
                <c:pt idx="2607">
                  <c:v>260.8</c:v>
                </c:pt>
                <c:pt idx="2608">
                  <c:v>260.89999999999992</c:v>
                </c:pt>
                <c:pt idx="2609">
                  <c:v>261</c:v>
                </c:pt>
                <c:pt idx="2610">
                  <c:v>261.10000000000002</c:v>
                </c:pt>
                <c:pt idx="2611">
                  <c:v>261.2</c:v>
                </c:pt>
                <c:pt idx="2612">
                  <c:v>261.3</c:v>
                </c:pt>
                <c:pt idx="2613">
                  <c:v>261.39999999999992</c:v>
                </c:pt>
                <c:pt idx="2614">
                  <c:v>261.5</c:v>
                </c:pt>
                <c:pt idx="2615">
                  <c:v>261.60000000000002</c:v>
                </c:pt>
                <c:pt idx="2616">
                  <c:v>261.7</c:v>
                </c:pt>
                <c:pt idx="2617">
                  <c:v>261.8</c:v>
                </c:pt>
                <c:pt idx="2618">
                  <c:v>261.89999999999992</c:v>
                </c:pt>
                <c:pt idx="2619">
                  <c:v>262</c:v>
                </c:pt>
                <c:pt idx="2620">
                  <c:v>262.10000000000002</c:v>
                </c:pt>
                <c:pt idx="2621">
                  <c:v>262.2</c:v>
                </c:pt>
                <c:pt idx="2622">
                  <c:v>262.3</c:v>
                </c:pt>
                <c:pt idx="2623">
                  <c:v>262.39999999999992</c:v>
                </c:pt>
                <c:pt idx="2624">
                  <c:v>262.5</c:v>
                </c:pt>
                <c:pt idx="2625">
                  <c:v>262.60000000000002</c:v>
                </c:pt>
                <c:pt idx="2626">
                  <c:v>262.7</c:v>
                </c:pt>
                <c:pt idx="2627">
                  <c:v>262.8</c:v>
                </c:pt>
                <c:pt idx="2628">
                  <c:v>262.89999999999992</c:v>
                </c:pt>
                <c:pt idx="2629">
                  <c:v>263</c:v>
                </c:pt>
                <c:pt idx="2630">
                  <c:v>263.10000000000002</c:v>
                </c:pt>
                <c:pt idx="2631">
                  <c:v>263.2</c:v>
                </c:pt>
                <c:pt idx="2632">
                  <c:v>263.3</c:v>
                </c:pt>
                <c:pt idx="2633">
                  <c:v>263.39999999999992</c:v>
                </c:pt>
                <c:pt idx="2634">
                  <c:v>263.5</c:v>
                </c:pt>
                <c:pt idx="2635">
                  <c:v>263.60000000000002</c:v>
                </c:pt>
                <c:pt idx="2636">
                  <c:v>263.7</c:v>
                </c:pt>
                <c:pt idx="2637">
                  <c:v>263.8</c:v>
                </c:pt>
                <c:pt idx="2638">
                  <c:v>263.89999999999992</c:v>
                </c:pt>
                <c:pt idx="2639">
                  <c:v>264</c:v>
                </c:pt>
                <c:pt idx="2640">
                  <c:v>264.10000000000002</c:v>
                </c:pt>
                <c:pt idx="2641">
                  <c:v>264.2</c:v>
                </c:pt>
                <c:pt idx="2642">
                  <c:v>264.3</c:v>
                </c:pt>
                <c:pt idx="2643">
                  <c:v>264.39999999999992</c:v>
                </c:pt>
                <c:pt idx="2644">
                  <c:v>264.5</c:v>
                </c:pt>
                <c:pt idx="2645">
                  <c:v>264.60000000000002</c:v>
                </c:pt>
                <c:pt idx="2646">
                  <c:v>264.7</c:v>
                </c:pt>
                <c:pt idx="2647">
                  <c:v>264.8</c:v>
                </c:pt>
                <c:pt idx="2648">
                  <c:v>264.89999999999992</c:v>
                </c:pt>
                <c:pt idx="2649">
                  <c:v>265</c:v>
                </c:pt>
                <c:pt idx="2650">
                  <c:v>265.10000000000002</c:v>
                </c:pt>
                <c:pt idx="2651">
                  <c:v>265.2</c:v>
                </c:pt>
                <c:pt idx="2652">
                  <c:v>265.3</c:v>
                </c:pt>
                <c:pt idx="2653">
                  <c:v>265.39999999999992</c:v>
                </c:pt>
                <c:pt idx="2654">
                  <c:v>265.5</c:v>
                </c:pt>
                <c:pt idx="2655">
                  <c:v>265.60000000000002</c:v>
                </c:pt>
                <c:pt idx="2656">
                  <c:v>265.7</c:v>
                </c:pt>
                <c:pt idx="2657">
                  <c:v>265.8</c:v>
                </c:pt>
                <c:pt idx="2658">
                  <c:v>265.89999999999992</c:v>
                </c:pt>
                <c:pt idx="2659">
                  <c:v>266</c:v>
                </c:pt>
                <c:pt idx="2660">
                  <c:v>266.10000000000002</c:v>
                </c:pt>
                <c:pt idx="2661">
                  <c:v>266.2</c:v>
                </c:pt>
                <c:pt idx="2662">
                  <c:v>266.3</c:v>
                </c:pt>
                <c:pt idx="2663">
                  <c:v>266.39999999999992</c:v>
                </c:pt>
                <c:pt idx="2664">
                  <c:v>266.5</c:v>
                </c:pt>
                <c:pt idx="2665">
                  <c:v>266.60000000000002</c:v>
                </c:pt>
                <c:pt idx="2666">
                  <c:v>266.7</c:v>
                </c:pt>
                <c:pt idx="2667">
                  <c:v>266.8</c:v>
                </c:pt>
                <c:pt idx="2668">
                  <c:v>266.89999999999992</c:v>
                </c:pt>
                <c:pt idx="2669">
                  <c:v>267</c:v>
                </c:pt>
                <c:pt idx="2670">
                  <c:v>267.10000000000002</c:v>
                </c:pt>
                <c:pt idx="2671">
                  <c:v>267.2</c:v>
                </c:pt>
                <c:pt idx="2672">
                  <c:v>267.3</c:v>
                </c:pt>
                <c:pt idx="2673">
                  <c:v>267.39999999999992</c:v>
                </c:pt>
                <c:pt idx="2674">
                  <c:v>267.5</c:v>
                </c:pt>
                <c:pt idx="2675">
                  <c:v>267.60000000000002</c:v>
                </c:pt>
                <c:pt idx="2676">
                  <c:v>267.7</c:v>
                </c:pt>
                <c:pt idx="2677">
                  <c:v>267.8</c:v>
                </c:pt>
                <c:pt idx="2678">
                  <c:v>267.89999999999992</c:v>
                </c:pt>
                <c:pt idx="2679">
                  <c:v>268</c:v>
                </c:pt>
                <c:pt idx="2680">
                  <c:v>268.10000000000002</c:v>
                </c:pt>
                <c:pt idx="2681">
                  <c:v>268.2</c:v>
                </c:pt>
                <c:pt idx="2682">
                  <c:v>268.3</c:v>
                </c:pt>
                <c:pt idx="2683">
                  <c:v>268.39999999999992</c:v>
                </c:pt>
                <c:pt idx="2684">
                  <c:v>268.5</c:v>
                </c:pt>
                <c:pt idx="2685">
                  <c:v>268.60000000000002</c:v>
                </c:pt>
                <c:pt idx="2686">
                  <c:v>268.7</c:v>
                </c:pt>
                <c:pt idx="2687">
                  <c:v>268.8</c:v>
                </c:pt>
                <c:pt idx="2688">
                  <c:v>268.89999999999992</c:v>
                </c:pt>
                <c:pt idx="2689">
                  <c:v>269</c:v>
                </c:pt>
                <c:pt idx="2690">
                  <c:v>269.10000000000002</c:v>
                </c:pt>
                <c:pt idx="2691">
                  <c:v>269.2</c:v>
                </c:pt>
                <c:pt idx="2692">
                  <c:v>269.3</c:v>
                </c:pt>
                <c:pt idx="2693">
                  <c:v>269.39999999999992</c:v>
                </c:pt>
                <c:pt idx="2694">
                  <c:v>269.5</c:v>
                </c:pt>
                <c:pt idx="2695">
                  <c:v>269.60000000000002</c:v>
                </c:pt>
                <c:pt idx="2696">
                  <c:v>269.7</c:v>
                </c:pt>
                <c:pt idx="2697">
                  <c:v>269.8</c:v>
                </c:pt>
                <c:pt idx="2698">
                  <c:v>269.89999999999992</c:v>
                </c:pt>
                <c:pt idx="2699">
                  <c:v>270</c:v>
                </c:pt>
                <c:pt idx="2700">
                  <c:v>270.10000000000002</c:v>
                </c:pt>
                <c:pt idx="2701">
                  <c:v>270.2</c:v>
                </c:pt>
                <c:pt idx="2702">
                  <c:v>270.3</c:v>
                </c:pt>
                <c:pt idx="2703">
                  <c:v>270.39999999999992</c:v>
                </c:pt>
                <c:pt idx="2704">
                  <c:v>270.5</c:v>
                </c:pt>
                <c:pt idx="2705">
                  <c:v>270.60000000000002</c:v>
                </c:pt>
                <c:pt idx="2706">
                  <c:v>270.7</c:v>
                </c:pt>
                <c:pt idx="2707">
                  <c:v>270.8</c:v>
                </c:pt>
                <c:pt idx="2708">
                  <c:v>270.89999999999992</c:v>
                </c:pt>
                <c:pt idx="2709">
                  <c:v>271</c:v>
                </c:pt>
                <c:pt idx="2710">
                  <c:v>271.10000000000002</c:v>
                </c:pt>
                <c:pt idx="2711">
                  <c:v>271.2</c:v>
                </c:pt>
                <c:pt idx="2712">
                  <c:v>271.3</c:v>
                </c:pt>
                <c:pt idx="2713">
                  <c:v>271.39999999999992</c:v>
                </c:pt>
                <c:pt idx="2714">
                  <c:v>271.5</c:v>
                </c:pt>
                <c:pt idx="2715">
                  <c:v>271.60000000000002</c:v>
                </c:pt>
                <c:pt idx="2716">
                  <c:v>271.7</c:v>
                </c:pt>
                <c:pt idx="2717">
                  <c:v>271.8</c:v>
                </c:pt>
                <c:pt idx="2718">
                  <c:v>271.89999999999992</c:v>
                </c:pt>
                <c:pt idx="2719">
                  <c:v>272</c:v>
                </c:pt>
                <c:pt idx="2720">
                  <c:v>272.10000000000002</c:v>
                </c:pt>
                <c:pt idx="2721">
                  <c:v>272.2</c:v>
                </c:pt>
                <c:pt idx="2722">
                  <c:v>272.3</c:v>
                </c:pt>
                <c:pt idx="2723">
                  <c:v>272.39999999999992</c:v>
                </c:pt>
                <c:pt idx="2724">
                  <c:v>272.5</c:v>
                </c:pt>
                <c:pt idx="2725">
                  <c:v>272.60000000000002</c:v>
                </c:pt>
                <c:pt idx="2726">
                  <c:v>272.7</c:v>
                </c:pt>
                <c:pt idx="2727">
                  <c:v>272.8</c:v>
                </c:pt>
                <c:pt idx="2728">
                  <c:v>272.89999999999992</c:v>
                </c:pt>
                <c:pt idx="2729">
                  <c:v>273</c:v>
                </c:pt>
                <c:pt idx="2730">
                  <c:v>273.10000000000002</c:v>
                </c:pt>
                <c:pt idx="2731">
                  <c:v>273.2</c:v>
                </c:pt>
                <c:pt idx="2732">
                  <c:v>273.3</c:v>
                </c:pt>
                <c:pt idx="2733">
                  <c:v>273.39999999999992</c:v>
                </c:pt>
                <c:pt idx="2734">
                  <c:v>273.5</c:v>
                </c:pt>
                <c:pt idx="2735">
                  <c:v>273.60000000000002</c:v>
                </c:pt>
                <c:pt idx="2736">
                  <c:v>273.7</c:v>
                </c:pt>
                <c:pt idx="2737">
                  <c:v>273.8</c:v>
                </c:pt>
                <c:pt idx="2738">
                  <c:v>273.89999999999992</c:v>
                </c:pt>
                <c:pt idx="2739">
                  <c:v>274</c:v>
                </c:pt>
                <c:pt idx="2740">
                  <c:v>274.10000000000002</c:v>
                </c:pt>
                <c:pt idx="2741">
                  <c:v>274.2</c:v>
                </c:pt>
                <c:pt idx="2742">
                  <c:v>274.3</c:v>
                </c:pt>
                <c:pt idx="2743">
                  <c:v>274.39999999999992</c:v>
                </c:pt>
                <c:pt idx="2744">
                  <c:v>274.5</c:v>
                </c:pt>
                <c:pt idx="2745">
                  <c:v>274.60000000000002</c:v>
                </c:pt>
                <c:pt idx="2746">
                  <c:v>274.7</c:v>
                </c:pt>
                <c:pt idx="2747">
                  <c:v>274.8</c:v>
                </c:pt>
                <c:pt idx="2748">
                  <c:v>274.89999999999992</c:v>
                </c:pt>
                <c:pt idx="2749">
                  <c:v>275</c:v>
                </c:pt>
                <c:pt idx="2750">
                  <c:v>275.10000000000002</c:v>
                </c:pt>
                <c:pt idx="2751">
                  <c:v>275.2</c:v>
                </c:pt>
                <c:pt idx="2752">
                  <c:v>275.3</c:v>
                </c:pt>
                <c:pt idx="2753">
                  <c:v>275.39999999999992</c:v>
                </c:pt>
                <c:pt idx="2754">
                  <c:v>275.5</c:v>
                </c:pt>
                <c:pt idx="2755">
                  <c:v>275.60000000000002</c:v>
                </c:pt>
                <c:pt idx="2756">
                  <c:v>275.7</c:v>
                </c:pt>
                <c:pt idx="2757">
                  <c:v>275.8</c:v>
                </c:pt>
                <c:pt idx="2758">
                  <c:v>275.89999999999992</c:v>
                </c:pt>
                <c:pt idx="2759">
                  <c:v>276</c:v>
                </c:pt>
                <c:pt idx="2760">
                  <c:v>276.10000000000002</c:v>
                </c:pt>
                <c:pt idx="2761">
                  <c:v>276.2</c:v>
                </c:pt>
                <c:pt idx="2762">
                  <c:v>276.3</c:v>
                </c:pt>
                <c:pt idx="2763">
                  <c:v>276.39999999999992</c:v>
                </c:pt>
                <c:pt idx="2764">
                  <c:v>276.5</c:v>
                </c:pt>
                <c:pt idx="2765">
                  <c:v>276.60000000000002</c:v>
                </c:pt>
                <c:pt idx="2766">
                  <c:v>276.7</c:v>
                </c:pt>
                <c:pt idx="2767">
                  <c:v>276.8</c:v>
                </c:pt>
                <c:pt idx="2768">
                  <c:v>276.89999999999992</c:v>
                </c:pt>
                <c:pt idx="2769">
                  <c:v>277</c:v>
                </c:pt>
                <c:pt idx="2770">
                  <c:v>277.10000000000002</c:v>
                </c:pt>
                <c:pt idx="2771">
                  <c:v>277.2</c:v>
                </c:pt>
                <c:pt idx="2772">
                  <c:v>277.3</c:v>
                </c:pt>
                <c:pt idx="2773">
                  <c:v>277.39999999999992</c:v>
                </c:pt>
                <c:pt idx="2774">
                  <c:v>277.5</c:v>
                </c:pt>
                <c:pt idx="2775">
                  <c:v>277.60000000000002</c:v>
                </c:pt>
                <c:pt idx="2776">
                  <c:v>277.7</c:v>
                </c:pt>
                <c:pt idx="2777">
                  <c:v>277.8</c:v>
                </c:pt>
                <c:pt idx="2778">
                  <c:v>277.89999999999992</c:v>
                </c:pt>
                <c:pt idx="2779">
                  <c:v>278</c:v>
                </c:pt>
                <c:pt idx="2780">
                  <c:v>278.10000000000002</c:v>
                </c:pt>
                <c:pt idx="2781">
                  <c:v>278.2</c:v>
                </c:pt>
                <c:pt idx="2782">
                  <c:v>278.3</c:v>
                </c:pt>
                <c:pt idx="2783">
                  <c:v>278.39999999999992</c:v>
                </c:pt>
                <c:pt idx="2784">
                  <c:v>278.5</c:v>
                </c:pt>
                <c:pt idx="2785">
                  <c:v>278.60000000000002</c:v>
                </c:pt>
                <c:pt idx="2786">
                  <c:v>278.7</c:v>
                </c:pt>
                <c:pt idx="2787">
                  <c:v>278.8</c:v>
                </c:pt>
                <c:pt idx="2788">
                  <c:v>278.89999999999992</c:v>
                </c:pt>
                <c:pt idx="2789">
                  <c:v>279</c:v>
                </c:pt>
                <c:pt idx="2790">
                  <c:v>279.10000000000002</c:v>
                </c:pt>
                <c:pt idx="2791">
                  <c:v>279.2</c:v>
                </c:pt>
                <c:pt idx="2792">
                  <c:v>279.3</c:v>
                </c:pt>
                <c:pt idx="2793">
                  <c:v>279.39999999999992</c:v>
                </c:pt>
                <c:pt idx="2794">
                  <c:v>279.5</c:v>
                </c:pt>
                <c:pt idx="2795">
                  <c:v>279.60000000000002</c:v>
                </c:pt>
                <c:pt idx="2796">
                  <c:v>279.7</c:v>
                </c:pt>
                <c:pt idx="2797">
                  <c:v>279.8</c:v>
                </c:pt>
                <c:pt idx="2798">
                  <c:v>279.89999999999992</c:v>
                </c:pt>
                <c:pt idx="2799">
                  <c:v>280</c:v>
                </c:pt>
                <c:pt idx="2800">
                  <c:v>280.10000000000002</c:v>
                </c:pt>
                <c:pt idx="2801">
                  <c:v>280.2</c:v>
                </c:pt>
                <c:pt idx="2802">
                  <c:v>280.3</c:v>
                </c:pt>
                <c:pt idx="2803">
                  <c:v>280.39999999999992</c:v>
                </c:pt>
                <c:pt idx="2804">
                  <c:v>280.5</c:v>
                </c:pt>
                <c:pt idx="2805">
                  <c:v>280.60000000000002</c:v>
                </c:pt>
                <c:pt idx="2806">
                  <c:v>280.7</c:v>
                </c:pt>
                <c:pt idx="2807">
                  <c:v>280.8</c:v>
                </c:pt>
                <c:pt idx="2808">
                  <c:v>280.89999999999992</c:v>
                </c:pt>
                <c:pt idx="2809">
                  <c:v>281</c:v>
                </c:pt>
                <c:pt idx="2810">
                  <c:v>281.10000000000002</c:v>
                </c:pt>
                <c:pt idx="2811">
                  <c:v>281.2</c:v>
                </c:pt>
                <c:pt idx="2812">
                  <c:v>281.3</c:v>
                </c:pt>
                <c:pt idx="2813">
                  <c:v>281.39999999999992</c:v>
                </c:pt>
                <c:pt idx="2814">
                  <c:v>281.5</c:v>
                </c:pt>
                <c:pt idx="2815">
                  <c:v>281.60000000000002</c:v>
                </c:pt>
                <c:pt idx="2816">
                  <c:v>281.7</c:v>
                </c:pt>
                <c:pt idx="2817">
                  <c:v>281.8</c:v>
                </c:pt>
                <c:pt idx="2818">
                  <c:v>281.89999999999992</c:v>
                </c:pt>
                <c:pt idx="2819">
                  <c:v>282</c:v>
                </c:pt>
                <c:pt idx="2820">
                  <c:v>282.10000000000002</c:v>
                </c:pt>
                <c:pt idx="2821">
                  <c:v>282.2</c:v>
                </c:pt>
                <c:pt idx="2822">
                  <c:v>282.3</c:v>
                </c:pt>
                <c:pt idx="2823">
                  <c:v>282.39999999999992</c:v>
                </c:pt>
                <c:pt idx="2824">
                  <c:v>282.5</c:v>
                </c:pt>
                <c:pt idx="2825">
                  <c:v>282.60000000000002</c:v>
                </c:pt>
                <c:pt idx="2826">
                  <c:v>282.7</c:v>
                </c:pt>
                <c:pt idx="2827">
                  <c:v>282.8</c:v>
                </c:pt>
                <c:pt idx="2828">
                  <c:v>282.89999999999992</c:v>
                </c:pt>
                <c:pt idx="2829">
                  <c:v>283</c:v>
                </c:pt>
                <c:pt idx="2830">
                  <c:v>283.10000000000002</c:v>
                </c:pt>
                <c:pt idx="2831">
                  <c:v>283.2</c:v>
                </c:pt>
                <c:pt idx="2832">
                  <c:v>283.3</c:v>
                </c:pt>
                <c:pt idx="2833">
                  <c:v>283.39999999999992</c:v>
                </c:pt>
                <c:pt idx="2834">
                  <c:v>283.5</c:v>
                </c:pt>
                <c:pt idx="2835">
                  <c:v>283.60000000000002</c:v>
                </c:pt>
                <c:pt idx="2836">
                  <c:v>283.7</c:v>
                </c:pt>
                <c:pt idx="2837">
                  <c:v>283.8</c:v>
                </c:pt>
                <c:pt idx="2838">
                  <c:v>283.89999999999992</c:v>
                </c:pt>
                <c:pt idx="2839">
                  <c:v>284</c:v>
                </c:pt>
                <c:pt idx="2840">
                  <c:v>284.10000000000002</c:v>
                </c:pt>
                <c:pt idx="2841">
                  <c:v>284.2</c:v>
                </c:pt>
                <c:pt idx="2842">
                  <c:v>284.3</c:v>
                </c:pt>
                <c:pt idx="2843">
                  <c:v>284.39999999999992</c:v>
                </c:pt>
                <c:pt idx="2844">
                  <c:v>284.5</c:v>
                </c:pt>
                <c:pt idx="2845">
                  <c:v>284.60000000000002</c:v>
                </c:pt>
                <c:pt idx="2846">
                  <c:v>284.7</c:v>
                </c:pt>
                <c:pt idx="2847">
                  <c:v>284.8</c:v>
                </c:pt>
                <c:pt idx="2848">
                  <c:v>284.89999999999992</c:v>
                </c:pt>
                <c:pt idx="2849">
                  <c:v>285</c:v>
                </c:pt>
                <c:pt idx="2850">
                  <c:v>285.10000000000002</c:v>
                </c:pt>
                <c:pt idx="2851">
                  <c:v>285.2</c:v>
                </c:pt>
                <c:pt idx="2852">
                  <c:v>285.3</c:v>
                </c:pt>
                <c:pt idx="2853">
                  <c:v>285.39999999999992</c:v>
                </c:pt>
                <c:pt idx="2854">
                  <c:v>285.5</c:v>
                </c:pt>
                <c:pt idx="2855">
                  <c:v>285.60000000000002</c:v>
                </c:pt>
                <c:pt idx="2856">
                  <c:v>285.7</c:v>
                </c:pt>
                <c:pt idx="2857">
                  <c:v>285.8</c:v>
                </c:pt>
                <c:pt idx="2858">
                  <c:v>285.89999999999992</c:v>
                </c:pt>
                <c:pt idx="2859">
                  <c:v>286</c:v>
                </c:pt>
                <c:pt idx="2860">
                  <c:v>286.10000000000002</c:v>
                </c:pt>
                <c:pt idx="2861">
                  <c:v>286.2</c:v>
                </c:pt>
                <c:pt idx="2862">
                  <c:v>286.3</c:v>
                </c:pt>
                <c:pt idx="2863">
                  <c:v>286.39999999999992</c:v>
                </c:pt>
                <c:pt idx="2864">
                  <c:v>286.5</c:v>
                </c:pt>
                <c:pt idx="2865">
                  <c:v>286.60000000000002</c:v>
                </c:pt>
                <c:pt idx="2866">
                  <c:v>286.7</c:v>
                </c:pt>
                <c:pt idx="2867">
                  <c:v>286.8</c:v>
                </c:pt>
                <c:pt idx="2868">
                  <c:v>286.89999999999992</c:v>
                </c:pt>
                <c:pt idx="2869">
                  <c:v>287</c:v>
                </c:pt>
                <c:pt idx="2870">
                  <c:v>287.10000000000002</c:v>
                </c:pt>
                <c:pt idx="2871">
                  <c:v>287.2</c:v>
                </c:pt>
                <c:pt idx="2872">
                  <c:v>287.3</c:v>
                </c:pt>
                <c:pt idx="2873">
                  <c:v>287.39999999999992</c:v>
                </c:pt>
                <c:pt idx="2874">
                  <c:v>287.5</c:v>
                </c:pt>
                <c:pt idx="2875">
                  <c:v>287.60000000000002</c:v>
                </c:pt>
                <c:pt idx="2876">
                  <c:v>287.7</c:v>
                </c:pt>
                <c:pt idx="2877">
                  <c:v>287.8</c:v>
                </c:pt>
                <c:pt idx="2878">
                  <c:v>287.89999999999992</c:v>
                </c:pt>
                <c:pt idx="2879">
                  <c:v>288</c:v>
                </c:pt>
                <c:pt idx="2880">
                  <c:v>288.10000000000002</c:v>
                </c:pt>
                <c:pt idx="2881">
                  <c:v>288.2</c:v>
                </c:pt>
                <c:pt idx="2882">
                  <c:v>288.3</c:v>
                </c:pt>
                <c:pt idx="2883">
                  <c:v>288.39999999999992</c:v>
                </c:pt>
                <c:pt idx="2884">
                  <c:v>288.5</c:v>
                </c:pt>
                <c:pt idx="2885">
                  <c:v>288.60000000000002</c:v>
                </c:pt>
                <c:pt idx="2886">
                  <c:v>288.7</c:v>
                </c:pt>
                <c:pt idx="2887">
                  <c:v>288.8</c:v>
                </c:pt>
                <c:pt idx="2888">
                  <c:v>288.89999999999992</c:v>
                </c:pt>
                <c:pt idx="2889">
                  <c:v>289</c:v>
                </c:pt>
                <c:pt idx="2890">
                  <c:v>289.10000000000002</c:v>
                </c:pt>
                <c:pt idx="2891">
                  <c:v>289.2</c:v>
                </c:pt>
                <c:pt idx="2892">
                  <c:v>289.3</c:v>
                </c:pt>
                <c:pt idx="2893">
                  <c:v>289.39999999999992</c:v>
                </c:pt>
                <c:pt idx="2894">
                  <c:v>289.5</c:v>
                </c:pt>
                <c:pt idx="2895">
                  <c:v>289.60000000000002</c:v>
                </c:pt>
                <c:pt idx="2896">
                  <c:v>289.7</c:v>
                </c:pt>
                <c:pt idx="2897">
                  <c:v>289.8</c:v>
                </c:pt>
                <c:pt idx="2898">
                  <c:v>289.89999999999992</c:v>
                </c:pt>
                <c:pt idx="2899">
                  <c:v>290</c:v>
                </c:pt>
                <c:pt idx="2900">
                  <c:v>290.10000000000002</c:v>
                </c:pt>
                <c:pt idx="2901">
                  <c:v>290.2</c:v>
                </c:pt>
                <c:pt idx="2902">
                  <c:v>290.3</c:v>
                </c:pt>
                <c:pt idx="2903">
                  <c:v>290.39999999999992</c:v>
                </c:pt>
                <c:pt idx="2904">
                  <c:v>290.5</c:v>
                </c:pt>
                <c:pt idx="2905">
                  <c:v>290.60000000000002</c:v>
                </c:pt>
                <c:pt idx="2906">
                  <c:v>290.7</c:v>
                </c:pt>
                <c:pt idx="2907">
                  <c:v>290.8</c:v>
                </c:pt>
                <c:pt idx="2908">
                  <c:v>290.89999999999992</c:v>
                </c:pt>
                <c:pt idx="2909">
                  <c:v>291</c:v>
                </c:pt>
                <c:pt idx="2910">
                  <c:v>291.10000000000002</c:v>
                </c:pt>
                <c:pt idx="2911">
                  <c:v>291.2</c:v>
                </c:pt>
                <c:pt idx="2912">
                  <c:v>291.3</c:v>
                </c:pt>
                <c:pt idx="2913">
                  <c:v>291.39999999999992</c:v>
                </c:pt>
                <c:pt idx="2914">
                  <c:v>291.5</c:v>
                </c:pt>
                <c:pt idx="2915">
                  <c:v>291.60000000000002</c:v>
                </c:pt>
                <c:pt idx="2916">
                  <c:v>291.7</c:v>
                </c:pt>
                <c:pt idx="2917">
                  <c:v>291.8</c:v>
                </c:pt>
                <c:pt idx="2918">
                  <c:v>291.89999999999992</c:v>
                </c:pt>
                <c:pt idx="2919">
                  <c:v>292</c:v>
                </c:pt>
                <c:pt idx="2920">
                  <c:v>292.10000000000002</c:v>
                </c:pt>
                <c:pt idx="2921">
                  <c:v>292.2</c:v>
                </c:pt>
                <c:pt idx="2922">
                  <c:v>292.3</c:v>
                </c:pt>
                <c:pt idx="2923">
                  <c:v>292.39999999999992</c:v>
                </c:pt>
                <c:pt idx="2924">
                  <c:v>292.5</c:v>
                </c:pt>
                <c:pt idx="2925">
                  <c:v>292.60000000000002</c:v>
                </c:pt>
                <c:pt idx="2926">
                  <c:v>292.7</c:v>
                </c:pt>
                <c:pt idx="2927">
                  <c:v>292.8</c:v>
                </c:pt>
                <c:pt idx="2928">
                  <c:v>292.89999999999992</c:v>
                </c:pt>
                <c:pt idx="2929">
                  <c:v>293</c:v>
                </c:pt>
                <c:pt idx="2930">
                  <c:v>293.10000000000002</c:v>
                </c:pt>
                <c:pt idx="2931">
                  <c:v>293.2</c:v>
                </c:pt>
                <c:pt idx="2932">
                  <c:v>293.3</c:v>
                </c:pt>
                <c:pt idx="2933">
                  <c:v>293.39999999999992</c:v>
                </c:pt>
                <c:pt idx="2934">
                  <c:v>293.5</c:v>
                </c:pt>
                <c:pt idx="2935">
                  <c:v>293.60000000000002</c:v>
                </c:pt>
                <c:pt idx="2936">
                  <c:v>293.7</c:v>
                </c:pt>
                <c:pt idx="2937">
                  <c:v>293.8</c:v>
                </c:pt>
                <c:pt idx="2938">
                  <c:v>293.89999999999992</c:v>
                </c:pt>
                <c:pt idx="2939">
                  <c:v>294</c:v>
                </c:pt>
                <c:pt idx="2940">
                  <c:v>294.10000000000002</c:v>
                </c:pt>
                <c:pt idx="2941">
                  <c:v>294.2</c:v>
                </c:pt>
                <c:pt idx="2942">
                  <c:v>294.3</c:v>
                </c:pt>
                <c:pt idx="2943">
                  <c:v>294.39999999999992</c:v>
                </c:pt>
                <c:pt idx="2944">
                  <c:v>294.5</c:v>
                </c:pt>
                <c:pt idx="2945">
                  <c:v>294.60000000000002</c:v>
                </c:pt>
                <c:pt idx="2946">
                  <c:v>294.7</c:v>
                </c:pt>
                <c:pt idx="2947">
                  <c:v>294.8</c:v>
                </c:pt>
                <c:pt idx="2948">
                  <c:v>294.89999999999992</c:v>
                </c:pt>
                <c:pt idx="2949">
                  <c:v>295</c:v>
                </c:pt>
                <c:pt idx="2950">
                  <c:v>295.10000000000002</c:v>
                </c:pt>
                <c:pt idx="2951">
                  <c:v>295.2</c:v>
                </c:pt>
                <c:pt idx="2952">
                  <c:v>295.3</c:v>
                </c:pt>
                <c:pt idx="2953">
                  <c:v>295.39999999999992</c:v>
                </c:pt>
                <c:pt idx="2954">
                  <c:v>295.5</c:v>
                </c:pt>
                <c:pt idx="2955">
                  <c:v>295.60000000000002</c:v>
                </c:pt>
                <c:pt idx="2956">
                  <c:v>295.7</c:v>
                </c:pt>
                <c:pt idx="2957">
                  <c:v>295.8</c:v>
                </c:pt>
                <c:pt idx="2958">
                  <c:v>295.89999999999992</c:v>
                </c:pt>
                <c:pt idx="2959">
                  <c:v>296</c:v>
                </c:pt>
                <c:pt idx="2960">
                  <c:v>296.10000000000002</c:v>
                </c:pt>
                <c:pt idx="2961">
                  <c:v>296.2</c:v>
                </c:pt>
                <c:pt idx="2962">
                  <c:v>296.3</c:v>
                </c:pt>
                <c:pt idx="2963">
                  <c:v>296.39999999999992</c:v>
                </c:pt>
                <c:pt idx="2964">
                  <c:v>296.5</c:v>
                </c:pt>
                <c:pt idx="2965">
                  <c:v>296.60000000000002</c:v>
                </c:pt>
                <c:pt idx="2966">
                  <c:v>296.7</c:v>
                </c:pt>
                <c:pt idx="2967">
                  <c:v>296.8</c:v>
                </c:pt>
                <c:pt idx="2968">
                  <c:v>296.89999999999992</c:v>
                </c:pt>
                <c:pt idx="2969">
                  <c:v>297</c:v>
                </c:pt>
                <c:pt idx="2970">
                  <c:v>297.10000000000002</c:v>
                </c:pt>
                <c:pt idx="2971">
                  <c:v>297.2</c:v>
                </c:pt>
                <c:pt idx="2972">
                  <c:v>297.3</c:v>
                </c:pt>
                <c:pt idx="2973">
                  <c:v>297.39999999999992</c:v>
                </c:pt>
                <c:pt idx="2974">
                  <c:v>297.5</c:v>
                </c:pt>
                <c:pt idx="2975">
                  <c:v>297.60000000000002</c:v>
                </c:pt>
                <c:pt idx="2976">
                  <c:v>297.7</c:v>
                </c:pt>
                <c:pt idx="2977">
                  <c:v>297.8</c:v>
                </c:pt>
                <c:pt idx="2978">
                  <c:v>297.89999999999992</c:v>
                </c:pt>
                <c:pt idx="2979">
                  <c:v>298</c:v>
                </c:pt>
                <c:pt idx="2980">
                  <c:v>298.10000000000002</c:v>
                </c:pt>
                <c:pt idx="2981">
                  <c:v>298.2</c:v>
                </c:pt>
                <c:pt idx="2982">
                  <c:v>298.3</c:v>
                </c:pt>
                <c:pt idx="2983">
                  <c:v>298.39999999999992</c:v>
                </c:pt>
                <c:pt idx="2984">
                  <c:v>298.5</c:v>
                </c:pt>
                <c:pt idx="2985">
                  <c:v>298.60000000000002</c:v>
                </c:pt>
                <c:pt idx="2986">
                  <c:v>298.7</c:v>
                </c:pt>
                <c:pt idx="2987">
                  <c:v>298.8</c:v>
                </c:pt>
                <c:pt idx="2988">
                  <c:v>298.89999999999992</c:v>
                </c:pt>
                <c:pt idx="2989">
                  <c:v>299</c:v>
                </c:pt>
                <c:pt idx="2990">
                  <c:v>299.10000000000002</c:v>
                </c:pt>
                <c:pt idx="2991">
                  <c:v>299.2</c:v>
                </c:pt>
                <c:pt idx="2992">
                  <c:v>299.3</c:v>
                </c:pt>
                <c:pt idx="2993">
                  <c:v>299.39999999999992</c:v>
                </c:pt>
                <c:pt idx="2994">
                  <c:v>299.5</c:v>
                </c:pt>
                <c:pt idx="2995">
                  <c:v>299.60000000000002</c:v>
                </c:pt>
                <c:pt idx="2996">
                  <c:v>299.7</c:v>
                </c:pt>
                <c:pt idx="2997">
                  <c:v>299.8</c:v>
                </c:pt>
                <c:pt idx="2998">
                  <c:v>299.89999999999992</c:v>
                </c:pt>
                <c:pt idx="2999">
                  <c:v>300</c:v>
                </c:pt>
                <c:pt idx="3000">
                  <c:v>300.10000000000002</c:v>
                </c:pt>
                <c:pt idx="3001">
                  <c:v>300.2</c:v>
                </c:pt>
                <c:pt idx="3002">
                  <c:v>300.3</c:v>
                </c:pt>
                <c:pt idx="3003">
                  <c:v>300.39999999999992</c:v>
                </c:pt>
                <c:pt idx="3004">
                  <c:v>300.5</c:v>
                </c:pt>
                <c:pt idx="3005">
                  <c:v>300.60000000000002</c:v>
                </c:pt>
                <c:pt idx="3006">
                  <c:v>300.7</c:v>
                </c:pt>
                <c:pt idx="3007">
                  <c:v>300.8</c:v>
                </c:pt>
                <c:pt idx="3008">
                  <c:v>300.89999999999992</c:v>
                </c:pt>
                <c:pt idx="3009">
                  <c:v>301</c:v>
                </c:pt>
                <c:pt idx="3010">
                  <c:v>301.10000000000002</c:v>
                </c:pt>
                <c:pt idx="3011">
                  <c:v>301.2</c:v>
                </c:pt>
                <c:pt idx="3012">
                  <c:v>301.3</c:v>
                </c:pt>
                <c:pt idx="3013">
                  <c:v>301.39999999999992</c:v>
                </c:pt>
                <c:pt idx="3014">
                  <c:v>301.5</c:v>
                </c:pt>
                <c:pt idx="3015">
                  <c:v>301.60000000000002</c:v>
                </c:pt>
                <c:pt idx="3016">
                  <c:v>301.7</c:v>
                </c:pt>
                <c:pt idx="3017">
                  <c:v>301.8</c:v>
                </c:pt>
                <c:pt idx="3018">
                  <c:v>301.89999999999992</c:v>
                </c:pt>
                <c:pt idx="3019">
                  <c:v>302</c:v>
                </c:pt>
                <c:pt idx="3020">
                  <c:v>302.10000000000002</c:v>
                </c:pt>
                <c:pt idx="3021">
                  <c:v>302.2</c:v>
                </c:pt>
                <c:pt idx="3022">
                  <c:v>302.3</c:v>
                </c:pt>
                <c:pt idx="3023">
                  <c:v>302.39999999999992</c:v>
                </c:pt>
                <c:pt idx="3024">
                  <c:v>302.5</c:v>
                </c:pt>
                <c:pt idx="3025">
                  <c:v>302.60000000000002</c:v>
                </c:pt>
                <c:pt idx="3026">
                  <c:v>302.7</c:v>
                </c:pt>
                <c:pt idx="3027">
                  <c:v>302.8</c:v>
                </c:pt>
                <c:pt idx="3028">
                  <c:v>302.89999999999992</c:v>
                </c:pt>
                <c:pt idx="3029">
                  <c:v>303</c:v>
                </c:pt>
                <c:pt idx="3030">
                  <c:v>303.10000000000002</c:v>
                </c:pt>
                <c:pt idx="3031">
                  <c:v>303.2</c:v>
                </c:pt>
                <c:pt idx="3032">
                  <c:v>303.3</c:v>
                </c:pt>
                <c:pt idx="3033">
                  <c:v>303.39999999999992</c:v>
                </c:pt>
                <c:pt idx="3034">
                  <c:v>303.5</c:v>
                </c:pt>
                <c:pt idx="3035">
                  <c:v>303.60000000000002</c:v>
                </c:pt>
                <c:pt idx="3036">
                  <c:v>303.7</c:v>
                </c:pt>
                <c:pt idx="3037">
                  <c:v>303.8</c:v>
                </c:pt>
                <c:pt idx="3038">
                  <c:v>303.89999999999992</c:v>
                </c:pt>
                <c:pt idx="3039">
                  <c:v>304</c:v>
                </c:pt>
                <c:pt idx="3040">
                  <c:v>304.10000000000002</c:v>
                </c:pt>
                <c:pt idx="3041">
                  <c:v>304.2</c:v>
                </c:pt>
                <c:pt idx="3042">
                  <c:v>304.3</c:v>
                </c:pt>
                <c:pt idx="3043">
                  <c:v>304.39999999999992</c:v>
                </c:pt>
                <c:pt idx="3044">
                  <c:v>304.5</c:v>
                </c:pt>
                <c:pt idx="3045">
                  <c:v>304.60000000000002</c:v>
                </c:pt>
                <c:pt idx="3046">
                  <c:v>304.7</c:v>
                </c:pt>
                <c:pt idx="3047">
                  <c:v>304.8</c:v>
                </c:pt>
                <c:pt idx="3048">
                  <c:v>304.89999999999992</c:v>
                </c:pt>
                <c:pt idx="3049">
                  <c:v>305</c:v>
                </c:pt>
                <c:pt idx="3050">
                  <c:v>305.10000000000002</c:v>
                </c:pt>
                <c:pt idx="3051">
                  <c:v>305.2</c:v>
                </c:pt>
                <c:pt idx="3052">
                  <c:v>305.3</c:v>
                </c:pt>
                <c:pt idx="3053">
                  <c:v>305.39999999999992</c:v>
                </c:pt>
                <c:pt idx="3054">
                  <c:v>305.5</c:v>
                </c:pt>
                <c:pt idx="3055">
                  <c:v>305.60000000000002</c:v>
                </c:pt>
                <c:pt idx="3056">
                  <c:v>305.7</c:v>
                </c:pt>
                <c:pt idx="3057">
                  <c:v>305.8</c:v>
                </c:pt>
                <c:pt idx="3058">
                  <c:v>305.89999999999992</c:v>
                </c:pt>
                <c:pt idx="3059">
                  <c:v>306</c:v>
                </c:pt>
                <c:pt idx="3060">
                  <c:v>306.10000000000002</c:v>
                </c:pt>
                <c:pt idx="3061">
                  <c:v>306.2</c:v>
                </c:pt>
                <c:pt idx="3062">
                  <c:v>306.3</c:v>
                </c:pt>
                <c:pt idx="3063">
                  <c:v>306.39999999999992</c:v>
                </c:pt>
                <c:pt idx="3064">
                  <c:v>306.5</c:v>
                </c:pt>
                <c:pt idx="3065">
                  <c:v>306.60000000000002</c:v>
                </c:pt>
                <c:pt idx="3066">
                  <c:v>306.7</c:v>
                </c:pt>
                <c:pt idx="3067">
                  <c:v>306.8</c:v>
                </c:pt>
                <c:pt idx="3068">
                  <c:v>306.89999999999992</c:v>
                </c:pt>
                <c:pt idx="3069">
                  <c:v>307</c:v>
                </c:pt>
                <c:pt idx="3070">
                  <c:v>307.10000000000002</c:v>
                </c:pt>
                <c:pt idx="3071">
                  <c:v>307.2</c:v>
                </c:pt>
                <c:pt idx="3072">
                  <c:v>307.3</c:v>
                </c:pt>
                <c:pt idx="3073">
                  <c:v>307.39999999999992</c:v>
                </c:pt>
                <c:pt idx="3074">
                  <c:v>307.5</c:v>
                </c:pt>
                <c:pt idx="3075">
                  <c:v>307.60000000000002</c:v>
                </c:pt>
                <c:pt idx="3076">
                  <c:v>307.7</c:v>
                </c:pt>
                <c:pt idx="3077">
                  <c:v>307.8</c:v>
                </c:pt>
                <c:pt idx="3078">
                  <c:v>307.89999999999992</c:v>
                </c:pt>
                <c:pt idx="3079">
                  <c:v>308</c:v>
                </c:pt>
                <c:pt idx="3080">
                  <c:v>308.10000000000002</c:v>
                </c:pt>
                <c:pt idx="3081">
                  <c:v>308.2</c:v>
                </c:pt>
                <c:pt idx="3082">
                  <c:v>308.3</c:v>
                </c:pt>
                <c:pt idx="3083">
                  <c:v>308.39999999999992</c:v>
                </c:pt>
                <c:pt idx="3084">
                  <c:v>308.5</c:v>
                </c:pt>
                <c:pt idx="3085">
                  <c:v>308.60000000000002</c:v>
                </c:pt>
                <c:pt idx="3086">
                  <c:v>308.7</c:v>
                </c:pt>
                <c:pt idx="3087">
                  <c:v>308.8</c:v>
                </c:pt>
                <c:pt idx="3088">
                  <c:v>308.89999999999992</c:v>
                </c:pt>
                <c:pt idx="3089">
                  <c:v>309</c:v>
                </c:pt>
                <c:pt idx="3090">
                  <c:v>309.10000000000002</c:v>
                </c:pt>
                <c:pt idx="3091">
                  <c:v>309.2</c:v>
                </c:pt>
                <c:pt idx="3092">
                  <c:v>309.3</c:v>
                </c:pt>
                <c:pt idx="3093">
                  <c:v>309.39999999999992</c:v>
                </c:pt>
                <c:pt idx="3094">
                  <c:v>309.5</c:v>
                </c:pt>
                <c:pt idx="3095">
                  <c:v>309.60000000000002</c:v>
                </c:pt>
                <c:pt idx="3096">
                  <c:v>309.7</c:v>
                </c:pt>
                <c:pt idx="3097">
                  <c:v>309.8</c:v>
                </c:pt>
                <c:pt idx="3098">
                  <c:v>309.89999999999992</c:v>
                </c:pt>
                <c:pt idx="3099">
                  <c:v>310</c:v>
                </c:pt>
                <c:pt idx="3100">
                  <c:v>310.10000000000002</c:v>
                </c:pt>
                <c:pt idx="3101">
                  <c:v>310.2</c:v>
                </c:pt>
                <c:pt idx="3102">
                  <c:v>310.3</c:v>
                </c:pt>
                <c:pt idx="3103">
                  <c:v>310.39999999999992</c:v>
                </c:pt>
                <c:pt idx="3104">
                  <c:v>310.5</c:v>
                </c:pt>
                <c:pt idx="3105">
                  <c:v>310.60000000000002</c:v>
                </c:pt>
                <c:pt idx="3106">
                  <c:v>310.7</c:v>
                </c:pt>
                <c:pt idx="3107">
                  <c:v>310.8</c:v>
                </c:pt>
                <c:pt idx="3108">
                  <c:v>310.89999999999992</c:v>
                </c:pt>
                <c:pt idx="3109">
                  <c:v>311</c:v>
                </c:pt>
                <c:pt idx="3110">
                  <c:v>311.10000000000002</c:v>
                </c:pt>
                <c:pt idx="3111">
                  <c:v>311.2</c:v>
                </c:pt>
                <c:pt idx="3112">
                  <c:v>311.3</c:v>
                </c:pt>
                <c:pt idx="3113">
                  <c:v>311.39999999999992</c:v>
                </c:pt>
                <c:pt idx="3114">
                  <c:v>311.5</c:v>
                </c:pt>
                <c:pt idx="3115">
                  <c:v>311.60000000000002</c:v>
                </c:pt>
                <c:pt idx="3116">
                  <c:v>311.7</c:v>
                </c:pt>
                <c:pt idx="3117">
                  <c:v>311.8</c:v>
                </c:pt>
                <c:pt idx="3118">
                  <c:v>311.89999999999992</c:v>
                </c:pt>
                <c:pt idx="3119">
                  <c:v>312</c:v>
                </c:pt>
                <c:pt idx="3120">
                  <c:v>312.10000000000002</c:v>
                </c:pt>
                <c:pt idx="3121">
                  <c:v>312.2</c:v>
                </c:pt>
                <c:pt idx="3122">
                  <c:v>312.3</c:v>
                </c:pt>
                <c:pt idx="3123">
                  <c:v>312.39999999999992</c:v>
                </c:pt>
                <c:pt idx="3124">
                  <c:v>312.5</c:v>
                </c:pt>
                <c:pt idx="3125">
                  <c:v>312.60000000000002</c:v>
                </c:pt>
                <c:pt idx="3126">
                  <c:v>312.7</c:v>
                </c:pt>
                <c:pt idx="3127">
                  <c:v>312.8</c:v>
                </c:pt>
                <c:pt idx="3128">
                  <c:v>312.89999999999992</c:v>
                </c:pt>
                <c:pt idx="3129">
                  <c:v>313</c:v>
                </c:pt>
                <c:pt idx="3130">
                  <c:v>313.10000000000002</c:v>
                </c:pt>
                <c:pt idx="3131">
                  <c:v>313.2</c:v>
                </c:pt>
                <c:pt idx="3132">
                  <c:v>313.3</c:v>
                </c:pt>
                <c:pt idx="3133">
                  <c:v>313.39999999999992</c:v>
                </c:pt>
                <c:pt idx="3134">
                  <c:v>313.5</c:v>
                </c:pt>
                <c:pt idx="3135">
                  <c:v>313.60000000000002</c:v>
                </c:pt>
                <c:pt idx="3136">
                  <c:v>313.7</c:v>
                </c:pt>
                <c:pt idx="3137">
                  <c:v>313.8</c:v>
                </c:pt>
                <c:pt idx="3138">
                  <c:v>313.89999999999992</c:v>
                </c:pt>
                <c:pt idx="3139">
                  <c:v>314</c:v>
                </c:pt>
                <c:pt idx="3140">
                  <c:v>314.10000000000002</c:v>
                </c:pt>
                <c:pt idx="3141">
                  <c:v>314.2</c:v>
                </c:pt>
                <c:pt idx="3142">
                  <c:v>314.3</c:v>
                </c:pt>
                <c:pt idx="3143">
                  <c:v>314.39999999999992</c:v>
                </c:pt>
                <c:pt idx="3144">
                  <c:v>314.5</c:v>
                </c:pt>
                <c:pt idx="3145">
                  <c:v>314.60000000000002</c:v>
                </c:pt>
                <c:pt idx="3146">
                  <c:v>314.7</c:v>
                </c:pt>
                <c:pt idx="3147">
                  <c:v>314.8</c:v>
                </c:pt>
                <c:pt idx="3148">
                  <c:v>314.89999999999992</c:v>
                </c:pt>
                <c:pt idx="3149">
                  <c:v>315</c:v>
                </c:pt>
                <c:pt idx="3150">
                  <c:v>315.10000000000002</c:v>
                </c:pt>
                <c:pt idx="3151">
                  <c:v>315.2</c:v>
                </c:pt>
                <c:pt idx="3152">
                  <c:v>315.3</c:v>
                </c:pt>
                <c:pt idx="3153">
                  <c:v>315.39999999999992</c:v>
                </c:pt>
                <c:pt idx="3154">
                  <c:v>315.5</c:v>
                </c:pt>
                <c:pt idx="3155">
                  <c:v>315.60000000000002</c:v>
                </c:pt>
                <c:pt idx="3156">
                  <c:v>315.7</c:v>
                </c:pt>
                <c:pt idx="3157">
                  <c:v>315.8</c:v>
                </c:pt>
                <c:pt idx="3158">
                  <c:v>315.89999999999992</c:v>
                </c:pt>
                <c:pt idx="3159">
                  <c:v>316</c:v>
                </c:pt>
                <c:pt idx="3160">
                  <c:v>316.10000000000002</c:v>
                </c:pt>
                <c:pt idx="3161">
                  <c:v>316.2</c:v>
                </c:pt>
                <c:pt idx="3162">
                  <c:v>316.3</c:v>
                </c:pt>
                <c:pt idx="3163">
                  <c:v>316.39999999999992</c:v>
                </c:pt>
                <c:pt idx="3164">
                  <c:v>316.5</c:v>
                </c:pt>
                <c:pt idx="3165">
                  <c:v>316.60000000000002</c:v>
                </c:pt>
                <c:pt idx="3166">
                  <c:v>316.7</c:v>
                </c:pt>
                <c:pt idx="3167">
                  <c:v>316.8</c:v>
                </c:pt>
                <c:pt idx="3168">
                  <c:v>316.89999999999992</c:v>
                </c:pt>
                <c:pt idx="3169">
                  <c:v>317</c:v>
                </c:pt>
                <c:pt idx="3170">
                  <c:v>317.10000000000002</c:v>
                </c:pt>
                <c:pt idx="3171">
                  <c:v>317.2</c:v>
                </c:pt>
                <c:pt idx="3172">
                  <c:v>317.3</c:v>
                </c:pt>
                <c:pt idx="3173">
                  <c:v>317.39999999999992</c:v>
                </c:pt>
                <c:pt idx="3174">
                  <c:v>317.5</c:v>
                </c:pt>
                <c:pt idx="3175">
                  <c:v>317.60000000000002</c:v>
                </c:pt>
                <c:pt idx="3176">
                  <c:v>317.7</c:v>
                </c:pt>
                <c:pt idx="3177">
                  <c:v>317.8</c:v>
                </c:pt>
                <c:pt idx="3178">
                  <c:v>317.89999999999992</c:v>
                </c:pt>
                <c:pt idx="3179">
                  <c:v>318</c:v>
                </c:pt>
                <c:pt idx="3180">
                  <c:v>318.10000000000002</c:v>
                </c:pt>
                <c:pt idx="3181">
                  <c:v>318.2</c:v>
                </c:pt>
                <c:pt idx="3182">
                  <c:v>318.3</c:v>
                </c:pt>
                <c:pt idx="3183">
                  <c:v>318.39999999999992</c:v>
                </c:pt>
                <c:pt idx="3184">
                  <c:v>318.5</c:v>
                </c:pt>
                <c:pt idx="3185">
                  <c:v>318.60000000000002</c:v>
                </c:pt>
                <c:pt idx="3186">
                  <c:v>318.7</c:v>
                </c:pt>
                <c:pt idx="3187">
                  <c:v>318.8</c:v>
                </c:pt>
                <c:pt idx="3188">
                  <c:v>318.89999999999992</c:v>
                </c:pt>
                <c:pt idx="3189">
                  <c:v>319</c:v>
                </c:pt>
                <c:pt idx="3190">
                  <c:v>319.10000000000002</c:v>
                </c:pt>
                <c:pt idx="3191">
                  <c:v>319.2</c:v>
                </c:pt>
                <c:pt idx="3192">
                  <c:v>319.3</c:v>
                </c:pt>
                <c:pt idx="3193">
                  <c:v>319.39999999999992</c:v>
                </c:pt>
                <c:pt idx="3194">
                  <c:v>319.5</c:v>
                </c:pt>
                <c:pt idx="3195">
                  <c:v>319.60000000000002</c:v>
                </c:pt>
                <c:pt idx="3196">
                  <c:v>319.7</c:v>
                </c:pt>
                <c:pt idx="3197">
                  <c:v>319.8</c:v>
                </c:pt>
                <c:pt idx="3198">
                  <c:v>319.89999999999992</c:v>
                </c:pt>
                <c:pt idx="3199">
                  <c:v>320</c:v>
                </c:pt>
                <c:pt idx="3200">
                  <c:v>320.10000000000002</c:v>
                </c:pt>
                <c:pt idx="3201">
                  <c:v>320.2</c:v>
                </c:pt>
                <c:pt idx="3202">
                  <c:v>320.3</c:v>
                </c:pt>
                <c:pt idx="3203">
                  <c:v>320.39999999999992</c:v>
                </c:pt>
                <c:pt idx="3204">
                  <c:v>320.5</c:v>
                </c:pt>
                <c:pt idx="3205">
                  <c:v>320.60000000000002</c:v>
                </c:pt>
                <c:pt idx="3206">
                  <c:v>320.7</c:v>
                </c:pt>
                <c:pt idx="3207">
                  <c:v>320.8</c:v>
                </c:pt>
                <c:pt idx="3208">
                  <c:v>320.89999999999992</c:v>
                </c:pt>
                <c:pt idx="3209">
                  <c:v>321</c:v>
                </c:pt>
                <c:pt idx="3210">
                  <c:v>321.10000000000002</c:v>
                </c:pt>
                <c:pt idx="3211">
                  <c:v>321.2</c:v>
                </c:pt>
                <c:pt idx="3212">
                  <c:v>321.3</c:v>
                </c:pt>
                <c:pt idx="3213">
                  <c:v>321.39999999999992</c:v>
                </c:pt>
                <c:pt idx="3214">
                  <c:v>321.5</c:v>
                </c:pt>
                <c:pt idx="3215">
                  <c:v>321.60000000000002</c:v>
                </c:pt>
                <c:pt idx="3216">
                  <c:v>321.7</c:v>
                </c:pt>
                <c:pt idx="3217">
                  <c:v>321.8</c:v>
                </c:pt>
                <c:pt idx="3218">
                  <c:v>321.89999999999992</c:v>
                </c:pt>
                <c:pt idx="3219">
                  <c:v>322</c:v>
                </c:pt>
                <c:pt idx="3220">
                  <c:v>322.10000000000002</c:v>
                </c:pt>
                <c:pt idx="3221">
                  <c:v>322.2</c:v>
                </c:pt>
                <c:pt idx="3222">
                  <c:v>322.3</c:v>
                </c:pt>
                <c:pt idx="3223">
                  <c:v>322.39999999999992</c:v>
                </c:pt>
                <c:pt idx="3224">
                  <c:v>322.5</c:v>
                </c:pt>
                <c:pt idx="3225">
                  <c:v>322.60000000000002</c:v>
                </c:pt>
                <c:pt idx="3226">
                  <c:v>322.7</c:v>
                </c:pt>
                <c:pt idx="3227">
                  <c:v>322.8</c:v>
                </c:pt>
                <c:pt idx="3228">
                  <c:v>322.89999999999992</c:v>
                </c:pt>
                <c:pt idx="3229">
                  <c:v>323</c:v>
                </c:pt>
                <c:pt idx="3230">
                  <c:v>323.10000000000002</c:v>
                </c:pt>
                <c:pt idx="3231">
                  <c:v>323.2</c:v>
                </c:pt>
                <c:pt idx="3232">
                  <c:v>323.3</c:v>
                </c:pt>
                <c:pt idx="3233">
                  <c:v>323.39999999999992</c:v>
                </c:pt>
                <c:pt idx="3234">
                  <c:v>323.5</c:v>
                </c:pt>
                <c:pt idx="3235">
                  <c:v>323.60000000000002</c:v>
                </c:pt>
                <c:pt idx="3236">
                  <c:v>323.7</c:v>
                </c:pt>
                <c:pt idx="3237">
                  <c:v>323.8</c:v>
                </c:pt>
                <c:pt idx="3238">
                  <c:v>323.89999999999992</c:v>
                </c:pt>
                <c:pt idx="3239">
                  <c:v>324</c:v>
                </c:pt>
                <c:pt idx="3240">
                  <c:v>324.10000000000002</c:v>
                </c:pt>
                <c:pt idx="3241">
                  <c:v>324.2</c:v>
                </c:pt>
                <c:pt idx="3242">
                  <c:v>324.3</c:v>
                </c:pt>
                <c:pt idx="3243">
                  <c:v>324.39999999999992</c:v>
                </c:pt>
                <c:pt idx="3244">
                  <c:v>324.5</c:v>
                </c:pt>
                <c:pt idx="3245">
                  <c:v>324.60000000000002</c:v>
                </c:pt>
                <c:pt idx="3246">
                  <c:v>324.7</c:v>
                </c:pt>
                <c:pt idx="3247">
                  <c:v>324.8</c:v>
                </c:pt>
                <c:pt idx="3248">
                  <c:v>324.89999999999992</c:v>
                </c:pt>
                <c:pt idx="3249">
                  <c:v>325</c:v>
                </c:pt>
                <c:pt idx="3250">
                  <c:v>325.10000000000002</c:v>
                </c:pt>
                <c:pt idx="3251">
                  <c:v>325.2</c:v>
                </c:pt>
                <c:pt idx="3252">
                  <c:v>325.3</c:v>
                </c:pt>
                <c:pt idx="3253">
                  <c:v>325.39999999999992</c:v>
                </c:pt>
                <c:pt idx="3254">
                  <c:v>325.5</c:v>
                </c:pt>
                <c:pt idx="3255">
                  <c:v>325.60000000000002</c:v>
                </c:pt>
                <c:pt idx="3256">
                  <c:v>325.7</c:v>
                </c:pt>
                <c:pt idx="3257">
                  <c:v>325.8</c:v>
                </c:pt>
                <c:pt idx="3258">
                  <c:v>325.89999999999992</c:v>
                </c:pt>
                <c:pt idx="3259">
                  <c:v>326</c:v>
                </c:pt>
                <c:pt idx="3260">
                  <c:v>326.10000000000002</c:v>
                </c:pt>
                <c:pt idx="3261">
                  <c:v>326.2</c:v>
                </c:pt>
                <c:pt idx="3262">
                  <c:v>326.3</c:v>
                </c:pt>
                <c:pt idx="3263">
                  <c:v>326.39999999999992</c:v>
                </c:pt>
                <c:pt idx="3264">
                  <c:v>326.5</c:v>
                </c:pt>
                <c:pt idx="3265">
                  <c:v>326.60000000000002</c:v>
                </c:pt>
                <c:pt idx="3266">
                  <c:v>326.7</c:v>
                </c:pt>
                <c:pt idx="3267">
                  <c:v>326.8</c:v>
                </c:pt>
                <c:pt idx="3268">
                  <c:v>326.89999999999992</c:v>
                </c:pt>
                <c:pt idx="3269">
                  <c:v>327</c:v>
                </c:pt>
                <c:pt idx="3270">
                  <c:v>327.10000000000002</c:v>
                </c:pt>
                <c:pt idx="3271">
                  <c:v>327.2</c:v>
                </c:pt>
                <c:pt idx="3272">
                  <c:v>327.3</c:v>
                </c:pt>
                <c:pt idx="3273">
                  <c:v>327.39999999999992</c:v>
                </c:pt>
                <c:pt idx="3274">
                  <c:v>327.5</c:v>
                </c:pt>
                <c:pt idx="3275">
                  <c:v>327.60000000000002</c:v>
                </c:pt>
                <c:pt idx="3276">
                  <c:v>327.7</c:v>
                </c:pt>
                <c:pt idx="3277">
                  <c:v>327.8</c:v>
                </c:pt>
                <c:pt idx="3278">
                  <c:v>327.9</c:v>
                </c:pt>
                <c:pt idx="3279">
                  <c:v>328</c:v>
                </c:pt>
                <c:pt idx="3280">
                  <c:v>328.1</c:v>
                </c:pt>
                <c:pt idx="3281">
                  <c:v>328.2</c:v>
                </c:pt>
                <c:pt idx="3282">
                  <c:v>328.3</c:v>
                </c:pt>
                <c:pt idx="3283">
                  <c:v>328.4</c:v>
                </c:pt>
                <c:pt idx="3284">
                  <c:v>328.5</c:v>
                </c:pt>
                <c:pt idx="3285">
                  <c:v>328.6</c:v>
                </c:pt>
                <c:pt idx="3286">
                  <c:v>328.7</c:v>
                </c:pt>
                <c:pt idx="3287">
                  <c:v>328.8</c:v>
                </c:pt>
                <c:pt idx="3288">
                  <c:v>328.9</c:v>
                </c:pt>
                <c:pt idx="3289">
                  <c:v>329</c:v>
                </c:pt>
                <c:pt idx="3290">
                  <c:v>329.1</c:v>
                </c:pt>
                <c:pt idx="3291">
                  <c:v>329.2</c:v>
                </c:pt>
                <c:pt idx="3292">
                  <c:v>329.3</c:v>
                </c:pt>
                <c:pt idx="3293">
                  <c:v>329.4</c:v>
                </c:pt>
                <c:pt idx="3294">
                  <c:v>329.5</c:v>
                </c:pt>
                <c:pt idx="3295">
                  <c:v>329.6</c:v>
                </c:pt>
                <c:pt idx="3296">
                  <c:v>329.7</c:v>
                </c:pt>
                <c:pt idx="3297">
                  <c:v>329.8</c:v>
                </c:pt>
                <c:pt idx="3298">
                  <c:v>329.9</c:v>
                </c:pt>
                <c:pt idx="3299">
                  <c:v>330</c:v>
                </c:pt>
                <c:pt idx="3300">
                  <c:v>330.1</c:v>
                </c:pt>
                <c:pt idx="3301">
                  <c:v>330.2</c:v>
                </c:pt>
                <c:pt idx="3302">
                  <c:v>330.3</c:v>
                </c:pt>
                <c:pt idx="3303">
                  <c:v>330.4</c:v>
                </c:pt>
                <c:pt idx="3304">
                  <c:v>330.5</c:v>
                </c:pt>
                <c:pt idx="3305">
                  <c:v>330.6</c:v>
                </c:pt>
                <c:pt idx="3306">
                  <c:v>330.7</c:v>
                </c:pt>
                <c:pt idx="3307">
                  <c:v>330.8</c:v>
                </c:pt>
                <c:pt idx="3308">
                  <c:v>330.9</c:v>
                </c:pt>
                <c:pt idx="3309">
                  <c:v>331</c:v>
                </c:pt>
                <c:pt idx="3310">
                  <c:v>331.1</c:v>
                </c:pt>
                <c:pt idx="3311">
                  <c:v>331.2</c:v>
                </c:pt>
                <c:pt idx="3312">
                  <c:v>331.3</c:v>
                </c:pt>
                <c:pt idx="3313">
                  <c:v>331.4</c:v>
                </c:pt>
                <c:pt idx="3314">
                  <c:v>331.5</c:v>
                </c:pt>
                <c:pt idx="3315">
                  <c:v>331.6</c:v>
                </c:pt>
                <c:pt idx="3316">
                  <c:v>331.7</c:v>
                </c:pt>
                <c:pt idx="3317">
                  <c:v>331.8</c:v>
                </c:pt>
                <c:pt idx="3318">
                  <c:v>331.9</c:v>
                </c:pt>
                <c:pt idx="3319">
                  <c:v>332</c:v>
                </c:pt>
                <c:pt idx="3320">
                  <c:v>332.1</c:v>
                </c:pt>
                <c:pt idx="3321">
                  <c:v>332.2</c:v>
                </c:pt>
                <c:pt idx="3322">
                  <c:v>332.3</c:v>
                </c:pt>
                <c:pt idx="3323">
                  <c:v>332.4</c:v>
                </c:pt>
                <c:pt idx="3324">
                  <c:v>332.5</c:v>
                </c:pt>
                <c:pt idx="3325">
                  <c:v>332.6</c:v>
                </c:pt>
                <c:pt idx="3326">
                  <c:v>332.7</c:v>
                </c:pt>
                <c:pt idx="3327">
                  <c:v>332.8</c:v>
                </c:pt>
                <c:pt idx="3328">
                  <c:v>332.9</c:v>
                </c:pt>
                <c:pt idx="3329">
                  <c:v>333</c:v>
                </c:pt>
                <c:pt idx="3330">
                  <c:v>333.1</c:v>
                </c:pt>
                <c:pt idx="3331">
                  <c:v>333.2</c:v>
                </c:pt>
                <c:pt idx="3332">
                  <c:v>333.3</c:v>
                </c:pt>
                <c:pt idx="3333">
                  <c:v>333.4</c:v>
                </c:pt>
                <c:pt idx="3334">
                  <c:v>333.5</c:v>
                </c:pt>
                <c:pt idx="3335">
                  <c:v>333.6</c:v>
                </c:pt>
                <c:pt idx="3336">
                  <c:v>333.7</c:v>
                </c:pt>
                <c:pt idx="3337">
                  <c:v>333.8</c:v>
                </c:pt>
                <c:pt idx="3338">
                  <c:v>333.9</c:v>
                </c:pt>
                <c:pt idx="3339">
                  <c:v>334</c:v>
                </c:pt>
                <c:pt idx="3340">
                  <c:v>334.1</c:v>
                </c:pt>
                <c:pt idx="3341">
                  <c:v>334.2</c:v>
                </c:pt>
                <c:pt idx="3342">
                  <c:v>334.3</c:v>
                </c:pt>
                <c:pt idx="3343">
                  <c:v>334.4</c:v>
                </c:pt>
                <c:pt idx="3344">
                  <c:v>334.5</c:v>
                </c:pt>
                <c:pt idx="3345">
                  <c:v>334.6</c:v>
                </c:pt>
                <c:pt idx="3346">
                  <c:v>334.7</c:v>
                </c:pt>
                <c:pt idx="3347">
                  <c:v>334.8</c:v>
                </c:pt>
                <c:pt idx="3348">
                  <c:v>334.9</c:v>
                </c:pt>
                <c:pt idx="3349">
                  <c:v>335</c:v>
                </c:pt>
                <c:pt idx="3350">
                  <c:v>335.1</c:v>
                </c:pt>
                <c:pt idx="3351">
                  <c:v>335.2</c:v>
                </c:pt>
                <c:pt idx="3352">
                  <c:v>335.3</c:v>
                </c:pt>
                <c:pt idx="3353">
                  <c:v>335.4</c:v>
                </c:pt>
                <c:pt idx="3354">
                  <c:v>335.5</c:v>
                </c:pt>
                <c:pt idx="3355">
                  <c:v>335.6</c:v>
                </c:pt>
                <c:pt idx="3356">
                  <c:v>335.7</c:v>
                </c:pt>
                <c:pt idx="3357">
                  <c:v>335.8</c:v>
                </c:pt>
                <c:pt idx="3358">
                  <c:v>335.9</c:v>
                </c:pt>
                <c:pt idx="3359">
                  <c:v>336</c:v>
                </c:pt>
                <c:pt idx="3360">
                  <c:v>336.1</c:v>
                </c:pt>
                <c:pt idx="3361">
                  <c:v>336.2</c:v>
                </c:pt>
                <c:pt idx="3362">
                  <c:v>336.3</c:v>
                </c:pt>
                <c:pt idx="3363">
                  <c:v>336.4</c:v>
                </c:pt>
                <c:pt idx="3364">
                  <c:v>336.5</c:v>
                </c:pt>
                <c:pt idx="3365">
                  <c:v>336.6</c:v>
                </c:pt>
                <c:pt idx="3366">
                  <c:v>336.7</c:v>
                </c:pt>
                <c:pt idx="3367">
                  <c:v>336.8</c:v>
                </c:pt>
                <c:pt idx="3368">
                  <c:v>336.9</c:v>
                </c:pt>
                <c:pt idx="3369">
                  <c:v>337</c:v>
                </c:pt>
                <c:pt idx="3370">
                  <c:v>337.1</c:v>
                </c:pt>
                <c:pt idx="3371">
                  <c:v>337.2</c:v>
                </c:pt>
                <c:pt idx="3372">
                  <c:v>337.3</c:v>
                </c:pt>
                <c:pt idx="3373">
                  <c:v>337.4</c:v>
                </c:pt>
                <c:pt idx="3374">
                  <c:v>337.5</c:v>
                </c:pt>
                <c:pt idx="3375">
                  <c:v>337.6</c:v>
                </c:pt>
                <c:pt idx="3376">
                  <c:v>337.7</c:v>
                </c:pt>
                <c:pt idx="3377">
                  <c:v>337.8</c:v>
                </c:pt>
                <c:pt idx="3378">
                  <c:v>337.9</c:v>
                </c:pt>
                <c:pt idx="3379">
                  <c:v>338</c:v>
                </c:pt>
                <c:pt idx="3380">
                  <c:v>338.1</c:v>
                </c:pt>
                <c:pt idx="3381">
                  <c:v>338.2</c:v>
                </c:pt>
                <c:pt idx="3382">
                  <c:v>338.3</c:v>
                </c:pt>
                <c:pt idx="3383">
                  <c:v>338.4</c:v>
                </c:pt>
                <c:pt idx="3384">
                  <c:v>338.5</c:v>
                </c:pt>
                <c:pt idx="3385">
                  <c:v>338.6</c:v>
                </c:pt>
                <c:pt idx="3386">
                  <c:v>338.7</c:v>
                </c:pt>
                <c:pt idx="3387">
                  <c:v>338.8</c:v>
                </c:pt>
                <c:pt idx="3388">
                  <c:v>338.9</c:v>
                </c:pt>
                <c:pt idx="3389">
                  <c:v>339</c:v>
                </c:pt>
                <c:pt idx="3390">
                  <c:v>339.1</c:v>
                </c:pt>
                <c:pt idx="3391">
                  <c:v>339.2</c:v>
                </c:pt>
                <c:pt idx="3392">
                  <c:v>339.3</c:v>
                </c:pt>
                <c:pt idx="3393">
                  <c:v>339.4</c:v>
                </c:pt>
                <c:pt idx="3394">
                  <c:v>339.5</c:v>
                </c:pt>
                <c:pt idx="3395">
                  <c:v>339.6</c:v>
                </c:pt>
                <c:pt idx="3396">
                  <c:v>339.7</c:v>
                </c:pt>
                <c:pt idx="3397">
                  <c:v>339.8</c:v>
                </c:pt>
                <c:pt idx="3398">
                  <c:v>339.9</c:v>
                </c:pt>
                <c:pt idx="3399">
                  <c:v>340</c:v>
                </c:pt>
                <c:pt idx="3400">
                  <c:v>340.1</c:v>
                </c:pt>
                <c:pt idx="3401">
                  <c:v>340.2</c:v>
                </c:pt>
                <c:pt idx="3402">
                  <c:v>340.3</c:v>
                </c:pt>
                <c:pt idx="3403">
                  <c:v>340.4</c:v>
                </c:pt>
                <c:pt idx="3404">
                  <c:v>340.5</c:v>
                </c:pt>
                <c:pt idx="3405">
                  <c:v>340.6</c:v>
                </c:pt>
                <c:pt idx="3406">
                  <c:v>340.7</c:v>
                </c:pt>
                <c:pt idx="3407">
                  <c:v>340.8</c:v>
                </c:pt>
                <c:pt idx="3408">
                  <c:v>340.9</c:v>
                </c:pt>
                <c:pt idx="3409">
                  <c:v>341</c:v>
                </c:pt>
                <c:pt idx="3410">
                  <c:v>341.1</c:v>
                </c:pt>
                <c:pt idx="3411">
                  <c:v>341.2</c:v>
                </c:pt>
                <c:pt idx="3412">
                  <c:v>341.3</c:v>
                </c:pt>
                <c:pt idx="3413">
                  <c:v>341.4</c:v>
                </c:pt>
                <c:pt idx="3414">
                  <c:v>341.5</c:v>
                </c:pt>
                <c:pt idx="3415">
                  <c:v>341.6</c:v>
                </c:pt>
                <c:pt idx="3416">
                  <c:v>341.7</c:v>
                </c:pt>
                <c:pt idx="3417">
                  <c:v>341.8</c:v>
                </c:pt>
                <c:pt idx="3418">
                  <c:v>341.9</c:v>
                </c:pt>
                <c:pt idx="3419">
                  <c:v>342</c:v>
                </c:pt>
                <c:pt idx="3420">
                  <c:v>342.1</c:v>
                </c:pt>
                <c:pt idx="3421">
                  <c:v>342.2</c:v>
                </c:pt>
                <c:pt idx="3422">
                  <c:v>342.3</c:v>
                </c:pt>
                <c:pt idx="3423">
                  <c:v>342.4</c:v>
                </c:pt>
                <c:pt idx="3424">
                  <c:v>342.5</c:v>
                </c:pt>
                <c:pt idx="3425">
                  <c:v>342.6</c:v>
                </c:pt>
                <c:pt idx="3426">
                  <c:v>342.7</c:v>
                </c:pt>
                <c:pt idx="3427">
                  <c:v>342.8</c:v>
                </c:pt>
                <c:pt idx="3428">
                  <c:v>342.9</c:v>
                </c:pt>
                <c:pt idx="3429">
                  <c:v>343</c:v>
                </c:pt>
                <c:pt idx="3430">
                  <c:v>343.1</c:v>
                </c:pt>
                <c:pt idx="3431">
                  <c:v>343.2</c:v>
                </c:pt>
                <c:pt idx="3432">
                  <c:v>343.3</c:v>
                </c:pt>
                <c:pt idx="3433">
                  <c:v>343.4</c:v>
                </c:pt>
                <c:pt idx="3434">
                  <c:v>343.5</c:v>
                </c:pt>
                <c:pt idx="3435">
                  <c:v>343.6</c:v>
                </c:pt>
                <c:pt idx="3436">
                  <c:v>343.7</c:v>
                </c:pt>
                <c:pt idx="3437">
                  <c:v>343.8</c:v>
                </c:pt>
                <c:pt idx="3438">
                  <c:v>343.9</c:v>
                </c:pt>
                <c:pt idx="3439">
                  <c:v>344</c:v>
                </c:pt>
                <c:pt idx="3440">
                  <c:v>344.1</c:v>
                </c:pt>
                <c:pt idx="3441">
                  <c:v>344.2</c:v>
                </c:pt>
                <c:pt idx="3442">
                  <c:v>344.3</c:v>
                </c:pt>
                <c:pt idx="3443">
                  <c:v>344.4</c:v>
                </c:pt>
                <c:pt idx="3444">
                  <c:v>344.5</c:v>
                </c:pt>
                <c:pt idx="3445">
                  <c:v>344.6</c:v>
                </c:pt>
                <c:pt idx="3446">
                  <c:v>344.7</c:v>
                </c:pt>
                <c:pt idx="3447">
                  <c:v>344.8</c:v>
                </c:pt>
                <c:pt idx="3448">
                  <c:v>344.9</c:v>
                </c:pt>
                <c:pt idx="3449">
                  <c:v>345</c:v>
                </c:pt>
                <c:pt idx="3450">
                  <c:v>345.1</c:v>
                </c:pt>
                <c:pt idx="3451">
                  <c:v>345.2</c:v>
                </c:pt>
                <c:pt idx="3452">
                  <c:v>345.3</c:v>
                </c:pt>
                <c:pt idx="3453">
                  <c:v>345.4</c:v>
                </c:pt>
                <c:pt idx="3454">
                  <c:v>345.5</c:v>
                </c:pt>
                <c:pt idx="3455">
                  <c:v>345.6</c:v>
                </c:pt>
                <c:pt idx="3456">
                  <c:v>345.7</c:v>
                </c:pt>
                <c:pt idx="3457">
                  <c:v>345.8</c:v>
                </c:pt>
                <c:pt idx="3458">
                  <c:v>345.9</c:v>
                </c:pt>
                <c:pt idx="3459">
                  <c:v>346</c:v>
                </c:pt>
                <c:pt idx="3460">
                  <c:v>346.1</c:v>
                </c:pt>
                <c:pt idx="3461">
                  <c:v>346.2</c:v>
                </c:pt>
                <c:pt idx="3462">
                  <c:v>346.3</c:v>
                </c:pt>
                <c:pt idx="3463">
                  <c:v>346.4</c:v>
                </c:pt>
                <c:pt idx="3464">
                  <c:v>346.5</c:v>
                </c:pt>
                <c:pt idx="3465">
                  <c:v>346.6</c:v>
                </c:pt>
                <c:pt idx="3466">
                  <c:v>346.7</c:v>
                </c:pt>
                <c:pt idx="3467">
                  <c:v>346.8</c:v>
                </c:pt>
                <c:pt idx="3468">
                  <c:v>346.9</c:v>
                </c:pt>
                <c:pt idx="3469">
                  <c:v>347</c:v>
                </c:pt>
                <c:pt idx="3470">
                  <c:v>347.1</c:v>
                </c:pt>
                <c:pt idx="3471">
                  <c:v>347.2</c:v>
                </c:pt>
                <c:pt idx="3472">
                  <c:v>347.3</c:v>
                </c:pt>
                <c:pt idx="3473">
                  <c:v>347.4</c:v>
                </c:pt>
                <c:pt idx="3474">
                  <c:v>347.5</c:v>
                </c:pt>
                <c:pt idx="3475">
                  <c:v>347.6</c:v>
                </c:pt>
                <c:pt idx="3476">
                  <c:v>347.7</c:v>
                </c:pt>
                <c:pt idx="3477">
                  <c:v>347.8</c:v>
                </c:pt>
                <c:pt idx="3478">
                  <c:v>347.9</c:v>
                </c:pt>
                <c:pt idx="3479">
                  <c:v>348</c:v>
                </c:pt>
                <c:pt idx="3480">
                  <c:v>348.1</c:v>
                </c:pt>
                <c:pt idx="3481">
                  <c:v>348.2</c:v>
                </c:pt>
                <c:pt idx="3482">
                  <c:v>348.3</c:v>
                </c:pt>
                <c:pt idx="3483">
                  <c:v>348.4</c:v>
                </c:pt>
                <c:pt idx="3484">
                  <c:v>348.5</c:v>
                </c:pt>
                <c:pt idx="3485">
                  <c:v>348.6</c:v>
                </c:pt>
                <c:pt idx="3486">
                  <c:v>348.7</c:v>
                </c:pt>
                <c:pt idx="3487">
                  <c:v>348.8</c:v>
                </c:pt>
                <c:pt idx="3488">
                  <c:v>348.9</c:v>
                </c:pt>
                <c:pt idx="3489">
                  <c:v>349</c:v>
                </c:pt>
                <c:pt idx="3490">
                  <c:v>349.1</c:v>
                </c:pt>
                <c:pt idx="3491">
                  <c:v>349.2</c:v>
                </c:pt>
                <c:pt idx="3492">
                  <c:v>349.3</c:v>
                </c:pt>
                <c:pt idx="3493">
                  <c:v>349.4</c:v>
                </c:pt>
                <c:pt idx="3494">
                  <c:v>349.5</c:v>
                </c:pt>
                <c:pt idx="3495">
                  <c:v>349.6</c:v>
                </c:pt>
                <c:pt idx="3496">
                  <c:v>349.7</c:v>
                </c:pt>
                <c:pt idx="3497">
                  <c:v>349.8</c:v>
                </c:pt>
                <c:pt idx="3498">
                  <c:v>349.9</c:v>
                </c:pt>
                <c:pt idx="3499">
                  <c:v>350</c:v>
                </c:pt>
                <c:pt idx="3500">
                  <c:v>350.1</c:v>
                </c:pt>
                <c:pt idx="3501">
                  <c:v>350.2</c:v>
                </c:pt>
                <c:pt idx="3502">
                  <c:v>350.3</c:v>
                </c:pt>
                <c:pt idx="3503">
                  <c:v>350.4</c:v>
                </c:pt>
                <c:pt idx="3504">
                  <c:v>350.5</c:v>
                </c:pt>
                <c:pt idx="3505">
                  <c:v>350.6</c:v>
                </c:pt>
                <c:pt idx="3506">
                  <c:v>350.7</c:v>
                </c:pt>
                <c:pt idx="3507">
                  <c:v>350.8</c:v>
                </c:pt>
                <c:pt idx="3508">
                  <c:v>350.9</c:v>
                </c:pt>
                <c:pt idx="3509">
                  <c:v>351</c:v>
                </c:pt>
                <c:pt idx="3510">
                  <c:v>351.1</c:v>
                </c:pt>
                <c:pt idx="3511">
                  <c:v>351.2</c:v>
                </c:pt>
                <c:pt idx="3512">
                  <c:v>351.3</c:v>
                </c:pt>
                <c:pt idx="3513">
                  <c:v>351.4</c:v>
                </c:pt>
                <c:pt idx="3514">
                  <c:v>351.5</c:v>
                </c:pt>
                <c:pt idx="3515">
                  <c:v>351.6</c:v>
                </c:pt>
                <c:pt idx="3516">
                  <c:v>351.7</c:v>
                </c:pt>
                <c:pt idx="3517">
                  <c:v>351.8</c:v>
                </c:pt>
                <c:pt idx="3518">
                  <c:v>351.9</c:v>
                </c:pt>
                <c:pt idx="3519">
                  <c:v>352</c:v>
                </c:pt>
                <c:pt idx="3520">
                  <c:v>352.1</c:v>
                </c:pt>
                <c:pt idx="3521">
                  <c:v>352.2</c:v>
                </c:pt>
                <c:pt idx="3522">
                  <c:v>352.3</c:v>
                </c:pt>
                <c:pt idx="3523">
                  <c:v>352.4</c:v>
                </c:pt>
                <c:pt idx="3524">
                  <c:v>352.5</c:v>
                </c:pt>
                <c:pt idx="3525">
                  <c:v>352.6</c:v>
                </c:pt>
                <c:pt idx="3526">
                  <c:v>352.7</c:v>
                </c:pt>
                <c:pt idx="3527">
                  <c:v>352.8</c:v>
                </c:pt>
                <c:pt idx="3528">
                  <c:v>352.9</c:v>
                </c:pt>
                <c:pt idx="3529">
                  <c:v>353</c:v>
                </c:pt>
                <c:pt idx="3530">
                  <c:v>353.1</c:v>
                </c:pt>
                <c:pt idx="3531">
                  <c:v>353.2</c:v>
                </c:pt>
                <c:pt idx="3532">
                  <c:v>353.3</c:v>
                </c:pt>
                <c:pt idx="3533">
                  <c:v>353.4</c:v>
                </c:pt>
                <c:pt idx="3534">
                  <c:v>353.5</c:v>
                </c:pt>
                <c:pt idx="3535">
                  <c:v>353.6</c:v>
                </c:pt>
                <c:pt idx="3536">
                  <c:v>353.7</c:v>
                </c:pt>
                <c:pt idx="3537">
                  <c:v>353.8</c:v>
                </c:pt>
                <c:pt idx="3538">
                  <c:v>353.9</c:v>
                </c:pt>
                <c:pt idx="3539">
                  <c:v>354</c:v>
                </c:pt>
                <c:pt idx="3540">
                  <c:v>354.1</c:v>
                </c:pt>
                <c:pt idx="3541">
                  <c:v>354.2</c:v>
                </c:pt>
                <c:pt idx="3542">
                  <c:v>354.3</c:v>
                </c:pt>
                <c:pt idx="3543">
                  <c:v>354.4</c:v>
                </c:pt>
                <c:pt idx="3544">
                  <c:v>354.5</c:v>
                </c:pt>
                <c:pt idx="3545">
                  <c:v>354.6</c:v>
                </c:pt>
                <c:pt idx="3546">
                  <c:v>354.7</c:v>
                </c:pt>
                <c:pt idx="3547">
                  <c:v>354.8</c:v>
                </c:pt>
                <c:pt idx="3548">
                  <c:v>354.9</c:v>
                </c:pt>
                <c:pt idx="3549">
                  <c:v>355</c:v>
                </c:pt>
                <c:pt idx="3550">
                  <c:v>355.1</c:v>
                </c:pt>
                <c:pt idx="3551">
                  <c:v>355.2</c:v>
                </c:pt>
                <c:pt idx="3552">
                  <c:v>355.3</c:v>
                </c:pt>
                <c:pt idx="3553">
                  <c:v>355.4</c:v>
                </c:pt>
                <c:pt idx="3554">
                  <c:v>355.5</c:v>
                </c:pt>
                <c:pt idx="3555">
                  <c:v>355.6</c:v>
                </c:pt>
                <c:pt idx="3556">
                  <c:v>355.7</c:v>
                </c:pt>
                <c:pt idx="3557">
                  <c:v>355.8</c:v>
                </c:pt>
                <c:pt idx="3558">
                  <c:v>355.9</c:v>
                </c:pt>
                <c:pt idx="3559">
                  <c:v>356</c:v>
                </c:pt>
                <c:pt idx="3560">
                  <c:v>356.1</c:v>
                </c:pt>
                <c:pt idx="3561">
                  <c:v>356.2</c:v>
                </c:pt>
                <c:pt idx="3562">
                  <c:v>356.3</c:v>
                </c:pt>
                <c:pt idx="3563">
                  <c:v>356.4</c:v>
                </c:pt>
                <c:pt idx="3564">
                  <c:v>356.5</c:v>
                </c:pt>
                <c:pt idx="3565">
                  <c:v>356.6</c:v>
                </c:pt>
                <c:pt idx="3566">
                  <c:v>356.7</c:v>
                </c:pt>
                <c:pt idx="3567">
                  <c:v>356.8</c:v>
                </c:pt>
                <c:pt idx="3568">
                  <c:v>356.9</c:v>
                </c:pt>
                <c:pt idx="3569">
                  <c:v>357</c:v>
                </c:pt>
                <c:pt idx="3570">
                  <c:v>357.1</c:v>
                </c:pt>
                <c:pt idx="3571">
                  <c:v>357.2</c:v>
                </c:pt>
                <c:pt idx="3572">
                  <c:v>357.3</c:v>
                </c:pt>
                <c:pt idx="3573">
                  <c:v>357.4</c:v>
                </c:pt>
                <c:pt idx="3574">
                  <c:v>357.5</c:v>
                </c:pt>
                <c:pt idx="3575">
                  <c:v>357.6</c:v>
                </c:pt>
                <c:pt idx="3576">
                  <c:v>357.7</c:v>
                </c:pt>
                <c:pt idx="3577">
                  <c:v>357.8</c:v>
                </c:pt>
                <c:pt idx="3578">
                  <c:v>357.9</c:v>
                </c:pt>
                <c:pt idx="3579">
                  <c:v>358</c:v>
                </c:pt>
                <c:pt idx="3580">
                  <c:v>358.1</c:v>
                </c:pt>
                <c:pt idx="3581">
                  <c:v>358.2</c:v>
                </c:pt>
                <c:pt idx="3582">
                  <c:v>358.3</c:v>
                </c:pt>
                <c:pt idx="3583">
                  <c:v>358.4</c:v>
                </c:pt>
                <c:pt idx="3584">
                  <c:v>358.5</c:v>
                </c:pt>
                <c:pt idx="3585">
                  <c:v>358.6</c:v>
                </c:pt>
                <c:pt idx="3586">
                  <c:v>358.7</c:v>
                </c:pt>
                <c:pt idx="3587">
                  <c:v>358.8</c:v>
                </c:pt>
                <c:pt idx="3588">
                  <c:v>358.9</c:v>
                </c:pt>
                <c:pt idx="3589">
                  <c:v>359</c:v>
                </c:pt>
                <c:pt idx="3590">
                  <c:v>359.1</c:v>
                </c:pt>
                <c:pt idx="3591">
                  <c:v>359.2</c:v>
                </c:pt>
                <c:pt idx="3592">
                  <c:v>359.3</c:v>
                </c:pt>
                <c:pt idx="3593">
                  <c:v>359.4</c:v>
                </c:pt>
                <c:pt idx="3594">
                  <c:v>359.5</c:v>
                </c:pt>
                <c:pt idx="3595">
                  <c:v>359.6</c:v>
                </c:pt>
                <c:pt idx="3596">
                  <c:v>359.7</c:v>
                </c:pt>
                <c:pt idx="3597">
                  <c:v>359.8</c:v>
                </c:pt>
                <c:pt idx="3598">
                  <c:v>359.9</c:v>
                </c:pt>
                <c:pt idx="3599">
                  <c:v>360</c:v>
                </c:pt>
                <c:pt idx="3600">
                  <c:v>360.1</c:v>
                </c:pt>
                <c:pt idx="3601">
                  <c:v>360.2</c:v>
                </c:pt>
                <c:pt idx="3602">
                  <c:v>360.3</c:v>
                </c:pt>
                <c:pt idx="3603">
                  <c:v>360.4</c:v>
                </c:pt>
                <c:pt idx="3604">
                  <c:v>360.5</c:v>
                </c:pt>
                <c:pt idx="3605">
                  <c:v>360.6</c:v>
                </c:pt>
                <c:pt idx="3606">
                  <c:v>360.7</c:v>
                </c:pt>
                <c:pt idx="3607">
                  <c:v>360.8</c:v>
                </c:pt>
                <c:pt idx="3608">
                  <c:v>360.9</c:v>
                </c:pt>
                <c:pt idx="3609">
                  <c:v>361</c:v>
                </c:pt>
                <c:pt idx="3610">
                  <c:v>361.1</c:v>
                </c:pt>
                <c:pt idx="3611">
                  <c:v>361.2</c:v>
                </c:pt>
                <c:pt idx="3612">
                  <c:v>361.3</c:v>
                </c:pt>
                <c:pt idx="3613">
                  <c:v>361.4</c:v>
                </c:pt>
                <c:pt idx="3614">
                  <c:v>361.5</c:v>
                </c:pt>
                <c:pt idx="3615">
                  <c:v>361.6</c:v>
                </c:pt>
                <c:pt idx="3616">
                  <c:v>361.7</c:v>
                </c:pt>
                <c:pt idx="3617">
                  <c:v>361.8</c:v>
                </c:pt>
                <c:pt idx="3618">
                  <c:v>361.9</c:v>
                </c:pt>
                <c:pt idx="3619">
                  <c:v>362</c:v>
                </c:pt>
                <c:pt idx="3620">
                  <c:v>362.1</c:v>
                </c:pt>
                <c:pt idx="3621">
                  <c:v>362.2</c:v>
                </c:pt>
                <c:pt idx="3622">
                  <c:v>362.3</c:v>
                </c:pt>
                <c:pt idx="3623">
                  <c:v>362.4</c:v>
                </c:pt>
                <c:pt idx="3624">
                  <c:v>362.5</c:v>
                </c:pt>
                <c:pt idx="3625">
                  <c:v>362.6</c:v>
                </c:pt>
                <c:pt idx="3626">
                  <c:v>362.7</c:v>
                </c:pt>
                <c:pt idx="3627">
                  <c:v>362.8</c:v>
                </c:pt>
                <c:pt idx="3628">
                  <c:v>362.9</c:v>
                </c:pt>
                <c:pt idx="3629">
                  <c:v>363</c:v>
                </c:pt>
                <c:pt idx="3630">
                  <c:v>363.1</c:v>
                </c:pt>
                <c:pt idx="3631">
                  <c:v>363.2</c:v>
                </c:pt>
                <c:pt idx="3632">
                  <c:v>363.3</c:v>
                </c:pt>
                <c:pt idx="3633">
                  <c:v>363.4</c:v>
                </c:pt>
                <c:pt idx="3634">
                  <c:v>363.5</c:v>
                </c:pt>
                <c:pt idx="3635">
                  <c:v>363.6</c:v>
                </c:pt>
                <c:pt idx="3636">
                  <c:v>363.7</c:v>
                </c:pt>
                <c:pt idx="3637">
                  <c:v>363.8</c:v>
                </c:pt>
                <c:pt idx="3638">
                  <c:v>363.9</c:v>
                </c:pt>
                <c:pt idx="3639">
                  <c:v>364</c:v>
                </c:pt>
                <c:pt idx="3640">
                  <c:v>364.1</c:v>
                </c:pt>
                <c:pt idx="3641">
                  <c:v>364.2</c:v>
                </c:pt>
                <c:pt idx="3642">
                  <c:v>364.3</c:v>
                </c:pt>
                <c:pt idx="3643">
                  <c:v>364.4</c:v>
                </c:pt>
                <c:pt idx="3644">
                  <c:v>364.5</c:v>
                </c:pt>
                <c:pt idx="3645">
                  <c:v>364.6</c:v>
                </c:pt>
                <c:pt idx="3646">
                  <c:v>364.7</c:v>
                </c:pt>
                <c:pt idx="3647">
                  <c:v>364.8</c:v>
                </c:pt>
                <c:pt idx="3648">
                  <c:v>364.9</c:v>
                </c:pt>
                <c:pt idx="3649">
                  <c:v>365</c:v>
                </c:pt>
                <c:pt idx="3650">
                  <c:v>365.1</c:v>
                </c:pt>
                <c:pt idx="3651">
                  <c:v>365.2</c:v>
                </c:pt>
                <c:pt idx="3652">
                  <c:v>365.3</c:v>
                </c:pt>
                <c:pt idx="3653">
                  <c:v>365.4</c:v>
                </c:pt>
                <c:pt idx="3654">
                  <c:v>365.5</c:v>
                </c:pt>
                <c:pt idx="3655">
                  <c:v>365.6</c:v>
                </c:pt>
                <c:pt idx="3656">
                  <c:v>365.7</c:v>
                </c:pt>
                <c:pt idx="3657">
                  <c:v>365.8</c:v>
                </c:pt>
                <c:pt idx="3658">
                  <c:v>365.9</c:v>
                </c:pt>
                <c:pt idx="3659">
                  <c:v>366</c:v>
                </c:pt>
                <c:pt idx="3660">
                  <c:v>366.1</c:v>
                </c:pt>
                <c:pt idx="3661">
                  <c:v>366.2</c:v>
                </c:pt>
                <c:pt idx="3662">
                  <c:v>366.3</c:v>
                </c:pt>
                <c:pt idx="3663">
                  <c:v>366.4</c:v>
                </c:pt>
                <c:pt idx="3664">
                  <c:v>366.5</c:v>
                </c:pt>
                <c:pt idx="3665">
                  <c:v>366.6</c:v>
                </c:pt>
                <c:pt idx="3666">
                  <c:v>366.7</c:v>
                </c:pt>
                <c:pt idx="3667">
                  <c:v>366.8</c:v>
                </c:pt>
                <c:pt idx="3668">
                  <c:v>366.9</c:v>
                </c:pt>
                <c:pt idx="3669">
                  <c:v>367</c:v>
                </c:pt>
                <c:pt idx="3670">
                  <c:v>367.1</c:v>
                </c:pt>
                <c:pt idx="3671">
                  <c:v>367.2</c:v>
                </c:pt>
                <c:pt idx="3672">
                  <c:v>367.3</c:v>
                </c:pt>
                <c:pt idx="3673">
                  <c:v>367.4</c:v>
                </c:pt>
                <c:pt idx="3674">
                  <c:v>367.5</c:v>
                </c:pt>
                <c:pt idx="3675">
                  <c:v>367.6</c:v>
                </c:pt>
                <c:pt idx="3676">
                  <c:v>367.7</c:v>
                </c:pt>
                <c:pt idx="3677">
                  <c:v>367.8</c:v>
                </c:pt>
                <c:pt idx="3678">
                  <c:v>367.9</c:v>
                </c:pt>
                <c:pt idx="3679">
                  <c:v>368</c:v>
                </c:pt>
                <c:pt idx="3680">
                  <c:v>368.1</c:v>
                </c:pt>
                <c:pt idx="3681">
                  <c:v>368.2</c:v>
                </c:pt>
                <c:pt idx="3682">
                  <c:v>368.3</c:v>
                </c:pt>
                <c:pt idx="3683">
                  <c:v>368.4</c:v>
                </c:pt>
                <c:pt idx="3684">
                  <c:v>368.5</c:v>
                </c:pt>
                <c:pt idx="3685">
                  <c:v>368.6</c:v>
                </c:pt>
                <c:pt idx="3686">
                  <c:v>368.7</c:v>
                </c:pt>
                <c:pt idx="3687">
                  <c:v>368.8</c:v>
                </c:pt>
                <c:pt idx="3688">
                  <c:v>368.9</c:v>
                </c:pt>
                <c:pt idx="3689">
                  <c:v>369</c:v>
                </c:pt>
                <c:pt idx="3690">
                  <c:v>369.1</c:v>
                </c:pt>
                <c:pt idx="3691">
                  <c:v>369.2</c:v>
                </c:pt>
                <c:pt idx="3692">
                  <c:v>369.3</c:v>
                </c:pt>
                <c:pt idx="3693">
                  <c:v>369.4</c:v>
                </c:pt>
                <c:pt idx="3694">
                  <c:v>369.5</c:v>
                </c:pt>
                <c:pt idx="3695">
                  <c:v>369.6</c:v>
                </c:pt>
                <c:pt idx="3696">
                  <c:v>369.7</c:v>
                </c:pt>
                <c:pt idx="3697">
                  <c:v>369.8</c:v>
                </c:pt>
                <c:pt idx="3698">
                  <c:v>369.9</c:v>
                </c:pt>
                <c:pt idx="3699">
                  <c:v>370</c:v>
                </c:pt>
                <c:pt idx="3700">
                  <c:v>370.1</c:v>
                </c:pt>
                <c:pt idx="3701">
                  <c:v>370.2</c:v>
                </c:pt>
                <c:pt idx="3702">
                  <c:v>370.3</c:v>
                </c:pt>
                <c:pt idx="3703">
                  <c:v>370.4</c:v>
                </c:pt>
                <c:pt idx="3704">
                  <c:v>370.5</c:v>
                </c:pt>
                <c:pt idx="3705">
                  <c:v>370.6</c:v>
                </c:pt>
                <c:pt idx="3706">
                  <c:v>370.7</c:v>
                </c:pt>
                <c:pt idx="3707">
                  <c:v>370.8</c:v>
                </c:pt>
                <c:pt idx="3708">
                  <c:v>370.9</c:v>
                </c:pt>
                <c:pt idx="3709">
                  <c:v>371</c:v>
                </c:pt>
                <c:pt idx="3710">
                  <c:v>371.1</c:v>
                </c:pt>
                <c:pt idx="3711">
                  <c:v>371.2</c:v>
                </c:pt>
                <c:pt idx="3712">
                  <c:v>371.3</c:v>
                </c:pt>
                <c:pt idx="3713">
                  <c:v>371.4</c:v>
                </c:pt>
                <c:pt idx="3714">
                  <c:v>371.5</c:v>
                </c:pt>
                <c:pt idx="3715">
                  <c:v>371.6</c:v>
                </c:pt>
                <c:pt idx="3716">
                  <c:v>371.7</c:v>
                </c:pt>
                <c:pt idx="3717">
                  <c:v>371.8</c:v>
                </c:pt>
                <c:pt idx="3718">
                  <c:v>371.9</c:v>
                </c:pt>
                <c:pt idx="3719">
                  <c:v>372</c:v>
                </c:pt>
                <c:pt idx="3720">
                  <c:v>372.1</c:v>
                </c:pt>
                <c:pt idx="3721">
                  <c:v>372.2</c:v>
                </c:pt>
                <c:pt idx="3722">
                  <c:v>372.3</c:v>
                </c:pt>
                <c:pt idx="3723">
                  <c:v>372.4</c:v>
                </c:pt>
                <c:pt idx="3724">
                  <c:v>372.5</c:v>
                </c:pt>
                <c:pt idx="3725">
                  <c:v>372.6</c:v>
                </c:pt>
                <c:pt idx="3726">
                  <c:v>372.7</c:v>
                </c:pt>
                <c:pt idx="3727">
                  <c:v>372.8</c:v>
                </c:pt>
                <c:pt idx="3728">
                  <c:v>372.9</c:v>
                </c:pt>
                <c:pt idx="3729">
                  <c:v>373</c:v>
                </c:pt>
                <c:pt idx="3730">
                  <c:v>373.1</c:v>
                </c:pt>
                <c:pt idx="3731">
                  <c:v>373.2</c:v>
                </c:pt>
                <c:pt idx="3732">
                  <c:v>373.3</c:v>
                </c:pt>
                <c:pt idx="3733">
                  <c:v>373.4</c:v>
                </c:pt>
                <c:pt idx="3734">
                  <c:v>373.5</c:v>
                </c:pt>
                <c:pt idx="3735">
                  <c:v>373.6</c:v>
                </c:pt>
                <c:pt idx="3736">
                  <c:v>373.7</c:v>
                </c:pt>
                <c:pt idx="3737">
                  <c:v>373.8</c:v>
                </c:pt>
                <c:pt idx="3738">
                  <c:v>373.9</c:v>
                </c:pt>
                <c:pt idx="3739">
                  <c:v>374</c:v>
                </c:pt>
                <c:pt idx="3740">
                  <c:v>374.1</c:v>
                </c:pt>
                <c:pt idx="3741">
                  <c:v>374.2</c:v>
                </c:pt>
                <c:pt idx="3742">
                  <c:v>374.3</c:v>
                </c:pt>
                <c:pt idx="3743">
                  <c:v>374.4</c:v>
                </c:pt>
                <c:pt idx="3744">
                  <c:v>374.5</c:v>
                </c:pt>
                <c:pt idx="3745">
                  <c:v>374.6</c:v>
                </c:pt>
                <c:pt idx="3746">
                  <c:v>374.7</c:v>
                </c:pt>
                <c:pt idx="3747">
                  <c:v>374.8</c:v>
                </c:pt>
                <c:pt idx="3748">
                  <c:v>374.9</c:v>
                </c:pt>
                <c:pt idx="3749">
                  <c:v>375</c:v>
                </c:pt>
                <c:pt idx="3750">
                  <c:v>375.1</c:v>
                </c:pt>
                <c:pt idx="3751">
                  <c:v>375.2</c:v>
                </c:pt>
                <c:pt idx="3752">
                  <c:v>375.3</c:v>
                </c:pt>
                <c:pt idx="3753">
                  <c:v>375.4</c:v>
                </c:pt>
                <c:pt idx="3754">
                  <c:v>375.5</c:v>
                </c:pt>
                <c:pt idx="3755">
                  <c:v>375.6</c:v>
                </c:pt>
                <c:pt idx="3756">
                  <c:v>375.7</c:v>
                </c:pt>
                <c:pt idx="3757">
                  <c:v>375.8</c:v>
                </c:pt>
                <c:pt idx="3758">
                  <c:v>375.9</c:v>
                </c:pt>
                <c:pt idx="3759">
                  <c:v>376</c:v>
                </c:pt>
                <c:pt idx="3760">
                  <c:v>376.1</c:v>
                </c:pt>
                <c:pt idx="3761">
                  <c:v>376.2</c:v>
                </c:pt>
                <c:pt idx="3762">
                  <c:v>376.3</c:v>
                </c:pt>
                <c:pt idx="3763">
                  <c:v>376.4</c:v>
                </c:pt>
                <c:pt idx="3764">
                  <c:v>376.5</c:v>
                </c:pt>
                <c:pt idx="3765">
                  <c:v>376.6</c:v>
                </c:pt>
                <c:pt idx="3766">
                  <c:v>376.7</c:v>
                </c:pt>
                <c:pt idx="3767">
                  <c:v>376.8</c:v>
                </c:pt>
                <c:pt idx="3768">
                  <c:v>376.9</c:v>
                </c:pt>
                <c:pt idx="3769">
                  <c:v>377</c:v>
                </c:pt>
                <c:pt idx="3770">
                  <c:v>377.1</c:v>
                </c:pt>
                <c:pt idx="3771">
                  <c:v>377.2</c:v>
                </c:pt>
                <c:pt idx="3772">
                  <c:v>377.3</c:v>
                </c:pt>
                <c:pt idx="3773">
                  <c:v>377.4</c:v>
                </c:pt>
                <c:pt idx="3774">
                  <c:v>377.5</c:v>
                </c:pt>
                <c:pt idx="3775">
                  <c:v>377.6</c:v>
                </c:pt>
                <c:pt idx="3776">
                  <c:v>377.7</c:v>
                </c:pt>
                <c:pt idx="3777">
                  <c:v>377.8</c:v>
                </c:pt>
                <c:pt idx="3778">
                  <c:v>377.9</c:v>
                </c:pt>
                <c:pt idx="3779">
                  <c:v>378</c:v>
                </c:pt>
                <c:pt idx="3780">
                  <c:v>378.1</c:v>
                </c:pt>
                <c:pt idx="3781">
                  <c:v>378.2</c:v>
                </c:pt>
                <c:pt idx="3782">
                  <c:v>378.3</c:v>
                </c:pt>
                <c:pt idx="3783">
                  <c:v>378.4</c:v>
                </c:pt>
                <c:pt idx="3784">
                  <c:v>378.5</c:v>
                </c:pt>
                <c:pt idx="3785">
                  <c:v>378.6</c:v>
                </c:pt>
                <c:pt idx="3786">
                  <c:v>378.7</c:v>
                </c:pt>
                <c:pt idx="3787">
                  <c:v>378.8</c:v>
                </c:pt>
                <c:pt idx="3788">
                  <c:v>378.9</c:v>
                </c:pt>
                <c:pt idx="3789">
                  <c:v>379</c:v>
                </c:pt>
                <c:pt idx="3790">
                  <c:v>379.1</c:v>
                </c:pt>
                <c:pt idx="3791">
                  <c:v>379.2</c:v>
                </c:pt>
                <c:pt idx="3792">
                  <c:v>379.3</c:v>
                </c:pt>
                <c:pt idx="3793">
                  <c:v>379.4</c:v>
                </c:pt>
                <c:pt idx="3794">
                  <c:v>379.5</c:v>
                </c:pt>
                <c:pt idx="3795">
                  <c:v>379.6</c:v>
                </c:pt>
                <c:pt idx="3796">
                  <c:v>379.7</c:v>
                </c:pt>
                <c:pt idx="3797">
                  <c:v>379.8</c:v>
                </c:pt>
                <c:pt idx="3798">
                  <c:v>379.9</c:v>
                </c:pt>
                <c:pt idx="3799">
                  <c:v>380</c:v>
                </c:pt>
                <c:pt idx="3800">
                  <c:v>380.1</c:v>
                </c:pt>
                <c:pt idx="3801">
                  <c:v>380.2</c:v>
                </c:pt>
                <c:pt idx="3802">
                  <c:v>380.3</c:v>
                </c:pt>
                <c:pt idx="3803">
                  <c:v>380.4</c:v>
                </c:pt>
                <c:pt idx="3804">
                  <c:v>380.5</c:v>
                </c:pt>
                <c:pt idx="3805">
                  <c:v>380.6</c:v>
                </c:pt>
                <c:pt idx="3806">
                  <c:v>380.7</c:v>
                </c:pt>
                <c:pt idx="3807">
                  <c:v>380.8</c:v>
                </c:pt>
                <c:pt idx="3808">
                  <c:v>380.9</c:v>
                </c:pt>
                <c:pt idx="3809">
                  <c:v>381</c:v>
                </c:pt>
                <c:pt idx="3810">
                  <c:v>381.1</c:v>
                </c:pt>
                <c:pt idx="3811">
                  <c:v>381.2</c:v>
                </c:pt>
                <c:pt idx="3812">
                  <c:v>381.3</c:v>
                </c:pt>
                <c:pt idx="3813">
                  <c:v>381.4</c:v>
                </c:pt>
                <c:pt idx="3814">
                  <c:v>381.5</c:v>
                </c:pt>
                <c:pt idx="3815">
                  <c:v>381.6</c:v>
                </c:pt>
                <c:pt idx="3816">
                  <c:v>381.7</c:v>
                </c:pt>
                <c:pt idx="3817">
                  <c:v>381.8</c:v>
                </c:pt>
                <c:pt idx="3818">
                  <c:v>381.9</c:v>
                </c:pt>
                <c:pt idx="3819">
                  <c:v>382</c:v>
                </c:pt>
                <c:pt idx="3820">
                  <c:v>382.1</c:v>
                </c:pt>
                <c:pt idx="3821">
                  <c:v>382.2</c:v>
                </c:pt>
                <c:pt idx="3822">
                  <c:v>382.3</c:v>
                </c:pt>
                <c:pt idx="3823">
                  <c:v>382.4</c:v>
                </c:pt>
                <c:pt idx="3824">
                  <c:v>382.5</c:v>
                </c:pt>
                <c:pt idx="3825">
                  <c:v>382.6</c:v>
                </c:pt>
                <c:pt idx="3826">
                  <c:v>382.7</c:v>
                </c:pt>
                <c:pt idx="3827">
                  <c:v>382.8</c:v>
                </c:pt>
                <c:pt idx="3828">
                  <c:v>382.9</c:v>
                </c:pt>
                <c:pt idx="3829">
                  <c:v>383</c:v>
                </c:pt>
                <c:pt idx="3830">
                  <c:v>383.1</c:v>
                </c:pt>
                <c:pt idx="3831">
                  <c:v>383.2</c:v>
                </c:pt>
                <c:pt idx="3832">
                  <c:v>383.3</c:v>
                </c:pt>
                <c:pt idx="3833">
                  <c:v>383.4</c:v>
                </c:pt>
                <c:pt idx="3834">
                  <c:v>383.5</c:v>
                </c:pt>
                <c:pt idx="3835">
                  <c:v>383.6</c:v>
                </c:pt>
                <c:pt idx="3836">
                  <c:v>383.7</c:v>
                </c:pt>
                <c:pt idx="3837">
                  <c:v>383.8</c:v>
                </c:pt>
                <c:pt idx="3838">
                  <c:v>383.9</c:v>
                </c:pt>
                <c:pt idx="3839">
                  <c:v>384</c:v>
                </c:pt>
                <c:pt idx="3840">
                  <c:v>384.1</c:v>
                </c:pt>
                <c:pt idx="3841">
                  <c:v>384.2</c:v>
                </c:pt>
                <c:pt idx="3842">
                  <c:v>384.3</c:v>
                </c:pt>
                <c:pt idx="3843">
                  <c:v>384.4</c:v>
                </c:pt>
                <c:pt idx="3844">
                  <c:v>384.5</c:v>
                </c:pt>
                <c:pt idx="3845">
                  <c:v>384.6</c:v>
                </c:pt>
                <c:pt idx="3846">
                  <c:v>384.7</c:v>
                </c:pt>
                <c:pt idx="3847">
                  <c:v>384.8</c:v>
                </c:pt>
                <c:pt idx="3848">
                  <c:v>384.9</c:v>
                </c:pt>
                <c:pt idx="3849">
                  <c:v>385</c:v>
                </c:pt>
                <c:pt idx="3850">
                  <c:v>385.1</c:v>
                </c:pt>
                <c:pt idx="3851">
                  <c:v>385.2</c:v>
                </c:pt>
                <c:pt idx="3852">
                  <c:v>385.3</c:v>
                </c:pt>
                <c:pt idx="3853">
                  <c:v>385.4</c:v>
                </c:pt>
                <c:pt idx="3854">
                  <c:v>385.5</c:v>
                </c:pt>
                <c:pt idx="3855">
                  <c:v>385.6</c:v>
                </c:pt>
                <c:pt idx="3856">
                  <c:v>385.7</c:v>
                </c:pt>
                <c:pt idx="3857">
                  <c:v>385.8</c:v>
                </c:pt>
                <c:pt idx="3858">
                  <c:v>385.9</c:v>
                </c:pt>
                <c:pt idx="3859">
                  <c:v>386</c:v>
                </c:pt>
                <c:pt idx="3860">
                  <c:v>386.1</c:v>
                </c:pt>
                <c:pt idx="3861">
                  <c:v>386.2</c:v>
                </c:pt>
                <c:pt idx="3862">
                  <c:v>386.3</c:v>
                </c:pt>
                <c:pt idx="3863">
                  <c:v>386.4</c:v>
                </c:pt>
                <c:pt idx="3864">
                  <c:v>386.5</c:v>
                </c:pt>
                <c:pt idx="3865">
                  <c:v>386.6</c:v>
                </c:pt>
                <c:pt idx="3866">
                  <c:v>386.7</c:v>
                </c:pt>
                <c:pt idx="3867">
                  <c:v>386.8</c:v>
                </c:pt>
                <c:pt idx="3868">
                  <c:v>386.9</c:v>
                </c:pt>
                <c:pt idx="3869">
                  <c:v>387</c:v>
                </c:pt>
                <c:pt idx="3870">
                  <c:v>387.1</c:v>
                </c:pt>
                <c:pt idx="3871">
                  <c:v>387.2</c:v>
                </c:pt>
                <c:pt idx="3872">
                  <c:v>387.3</c:v>
                </c:pt>
                <c:pt idx="3873">
                  <c:v>387.4</c:v>
                </c:pt>
                <c:pt idx="3874">
                  <c:v>387.5</c:v>
                </c:pt>
                <c:pt idx="3875">
                  <c:v>387.6</c:v>
                </c:pt>
                <c:pt idx="3876">
                  <c:v>387.7</c:v>
                </c:pt>
                <c:pt idx="3877">
                  <c:v>387.8</c:v>
                </c:pt>
                <c:pt idx="3878">
                  <c:v>387.9</c:v>
                </c:pt>
                <c:pt idx="3879">
                  <c:v>388</c:v>
                </c:pt>
                <c:pt idx="3880">
                  <c:v>388.1</c:v>
                </c:pt>
                <c:pt idx="3881">
                  <c:v>388.2</c:v>
                </c:pt>
                <c:pt idx="3882">
                  <c:v>388.3</c:v>
                </c:pt>
                <c:pt idx="3883">
                  <c:v>388.4</c:v>
                </c:pt>
                <c:pt idx="3884">
                  <c:v>388.5</c:v>
                </c:pt>
                <c:pt idx="3885">
                  <c:v>388.6</c:v>
                </c:pt>
                <c:pt idx="3886">
                  <c:v>388.7</c:v>
                </c:pt>
                <c:pt idx="3887">
                  <c:v>388.8</c:v>
                </c:pt>
                <c:pt idx="3888">
                  <c:v>388.9</c:v>
                </c:pt>
                <c:pt idx="3889">
                  <c:v>389</c:v>
                </c:pt>
                <c:pt idx="3890">
                  <c:v>389.1</c:v>
                </c:pt>
                <c:pt idx="3891">
                  <c:v>389.2</c:v>
                </c:pt>
                <c:pt idx="3892">
                  <c:v>389.3</c:v>
                </c:pt>
                <c:pt idx="3893">
                  <c:v>389.4</c:v>
                </c:pt>
                <c:pt idx="3894">
                  <c:v>389.5</c:v>
                </c:pt>
                <c:pt idx="3895">
                  <c:v>389.6</c:v>
                </c:pt>
                <c:pt idx="3896">
                  <c:v>389.7</c:v>
                </c:pt>
                <c:pt idx="3897">
                  <c:v>389.8</c:v>
                </c:pt>
                <c:pt idx="3898">
                  <c:v>389.9</c:v>
                </c:pt>
                <c:pt idx="3899">
                  <c:v>390</c:v>
                </c:pt>
                <c:pt idx="3900">
                  <c:v>390.1</c:v>
                </c:pt>
                <c:pt idx="3901">
                  <c:v>390.2</c:v>
                </c:pt>
                <c:pt idx="3902">
                  <c:v>390.3</c:v>
                </c:pt>
                <c:pt idx="3903">
                  <c:v>390.4</c:v>
                </c:pt>
                <c:pt idx="3904">
                  <c:v>390.5</c:v>
                </c:pt>
                <c:pt idx="3905">
                  <c:v>390.6</c:v>
                </c:pt>
                <c:pt idx="3906">
                  <c:v>390.7</c:v>
                </c:pt>
                <c:pt idx="3907">
                  <c:v>390.8</c:v>
                </c:pt>
                <c:pt idx="3908">
                  <c:v>390.9</c:v>
                </c:pt>
                <c:pt idx="3909">
                  <c:v>391</c:v>
                </c:pt>
                <c:pt idx="3910">
                  <c:v>391.1</c:v>
                </c:pt>
                <c:pt idx="3911">
                  <c:v>391.2</c:v>
                </c:pt>
                <c:pt idx="3912">
                  <c:v>391.3</c:v>
                </c:pt>
                <c:pt idx="3913">
                  <c:v>391.4</c:v>
                </c:pt>
                <c:pt idx="3914">
                  <c:v>391.5</c:v>
                </c:pt>
                <c:pt idx="3915">
                  <c:v>391.6</c:v>
                </c:pt>
                <c:pt idx="3916">
                  <c:v>391.7</c:v>
                </c:pt>
                <c:pt idx="3917">
                  <c:v>391.8</c:v>
                </c:pt>
                <c:pt idx="3918">
                  <c:v>391.9</c:v>
                </c:pt>
                <c:pt idx="3919">
                  <c:v>392</c:v>
                </c:pt>
                <c:pt idx="3920">
                  <c:v>392.1</c:v>
                </c:pt>
                <c:pt idx="3921">
                  <c:v>392.2</c:v>
                </c:pt>
                <c:pt idx="3922">
                  <c:v>392.3</c:v>
                </c:pt>
                <c:pt idx="3923">
                  <c:v>392.4</c:v>
                </c:pt>
                <c:pt idx="3924">
                  <c:v>392.5</c:v>
                </c:pt>
                <c:pt idx="3925">
                  <c:v>392.6</c:v>
                </c:pt>
                <c:pt idx="3926">
                  <c:v>392.7</c:v>
                </c:pt>
                <c:pt idx="3927">
                  <c:v>392.8</c:v>
                </c:pt>
                <c:pt idx="3928">
                  <c:v>392.9</c:v>
                </c:pt>
                <c:pt idx="3929">
                  <c:v>393</c:v>
                </c:pt>
                <c:pt idx="3930">
                  <c:v>393.1</c:v>
                </c:pt>
                <c:pt idx="3931">
                  <c:v>393.2</c:v>
                </c:pt>
                <c:pt idx="3932">
                  <c:v>393.3</c:v>
                </c:pt>
                <c:pt idx="3933">
                  <c:v>393.4</c:v>
                </c:pt>
                <c:pt idx="3934">
                  <c:v>393.5</c:v>
                </c:pt>
                <c:pt idx="3935">
                  <c:v>393.6</c:v>
                </c:pt>
                <c:pt idx="3936">
                  <c:v>393.7</c:v>
                </c:pt>
                <c:pt idx="3937">
                  <c:v>393.8</c:v>
                </c:pt>
                <c:pt idx="3938">
                  <c:v>393.9</c:v>
                </c:pt>
                <c:pt idx="3939">
                  <c:v>394</c:v>
                </c:pt>
                <c:pt idx="3940">
                  <c:v>394.1</c:v>
                </c:pt>
                <c:pt idx="3941">
                  <c:v>394.2</c:v>
                </c:pt>
                <c:pt idx="3942">
                  <c:v>394.3</c:v>
                </c:pt>
                <c:pt idx="3943">
                  <c:v>394.4</c:v>
                </c:pt>
                <c:pt idx="3944">
                  <c:v>394.5</c:v>
                </c:pt>
                <c:pt idx="3945">
                  <c:v>394.6</c:v>
                </c:pt>
                <c:pt idx="3946">
                  <c:v>394.7</c:v>
                </c:pt>
                <c:pt idx="3947">
                  <c:v>394.8</c:v>
                </c:pt>
                <c:pt idx="3948">
                  <c:v>394.9</c:v>
                </c:pt>
                <c:pt idx="3949">
                  <c:v>395</c:v>
                </c:pt>
                <c:pt idx="3950">
                  <c:v>395.1</c:v>
                </c:pt>
                <c:pt idx="3951">
                  <c:v>395.2</c:v>
                </c:pt>
                <c:pt idx="3952">
                  <c:v>395.3</c:v>
                </c:pt>
                <c:pt idx="3953">
                  <c:v>395.4</c:v>
                </c:pt>
                <c:pt idx="3954">
                  <c:v>395.5</c:v>
                </c:pt>
                <c:pt idx="3955">
                  <c:v>395.6</c:v>
                </c:pt>
                <c:pt idx="3956">
                  <c:v>395.7</c:v>
                </c:pt>
                <c:pt idx="3957">
                  <c:v>395.8</c:v>
                </c:pt>
                <c:pt idx="3958">
                  <c:v>395.9</c:v>
                </c:pt>
                <c:pt idx="3959">
                  <c:v>396</c:v>
                </c:pt>
                <c:pt idx="3960">
                  <c:v>396.1</c:v>
                </c:pt>
                <c:pt idx="3961">
                  <c:v>396.2</c:v>
                </c:pt>
                <c:pt idx="3962">
                  <c:v>396.3</c:v>
                </c:pt>
                <c:pt idx="3963">
                  <c:v>396.4</c:v>
                </c:pt>
                <c:pt idx="3964">
                  <c:v>396.5</c:v>
                </c:pt>
                <c:pt idx="3965">
                  <c:v>396.6</c:v>
                </c:pt>
                <c:pt idx="3966">
                  <c:v>396.7</c:v>
                </c:pt>
                <c:pt idx="3967">
                  <c:v>396.8</c:v>
                </c:pt>
                <c:pt idx="3968">
                  <c:v>396.9</c:v>
                </c:pt>
                <c:pt idx="3969">
                  <c:v>397</c:v>
                </c:pt>
                <c:pt idx="3970">
                  <c:v>397.1</c:v>
                </c:pt>
                <c:pt idx="3971">
                  <c:v>397.2</c:v>
                </c:pt>
                <c:pt idx="3972">
                  <c:v>397.3</c:v>
                </c:pt>
                <c:pt idx="3973">
                  <c:v>397.4</c:v>
                </c:pt>
                <c:pt idx="3974">
                  <c:v>397.5</c:v>
                </c:pt>
                <c:pt idx="3975">
                  <c:v>397.6</c:v>
                </c:pt>
                <c:pt idx="3976">
                  <c:v>397.7</c:v>
                </c:pt>
                <c:pt idx="3977">
                  <c:v>397.8</c:v>
                </c:pt>
                <c:pt idx="3978">
                  <c:v>397.9</c:v>
                </c:pt>
                <c:pt idx="3979">
                  <c:v>398</c:v>
                </c:pt>
                <c:pt idx="3980">
                  <c:v>398.1</c:v>
                </c:pt>
                <c:pt idx="3981">
                  <c:v>398.2</c:v>
                </c:pt>
                <c:pt idx="3982">
                  <c:v>398.3</c:v>
                </c:pt>
                <c:pt idx="3983">
                  <c:v>398.4</c:v>
                </c:pt>
                <c:pt idx="3984">
                  <c:v>398.5</c:v>
                </c:pt>
                <c:pt idx="3985">
                  <c:v>398.6</c:v>
                </c:pt>
                <c:pt idx="3986">
                  <c:v>398.7</c:v>
                </c:pt>
                <c:pt idx="3987">
                  <c:v>398.8</c:v>
                </c:pt>
                <c:pt idx="3988">
                  <c:v>398.9</c:v>
                </c:pt>
                <c:pt idx="3989">
                  <c:v>399</c:v>
                </c:pt>
                <c:pt idx="3990">
                  <c:v>399.1</c:v>
                </c:pt>
                <c:pt idx="3991">
                  <c:v>399.2</c:v>
                </c:pt>
                <c:pt idx="3992">
                  <c:v>399.3</c:v>
                </c:pt>
                <c:pt idx="3993">
                  <c:v>399.4</c:v>
                </c:pt>
                <c:pt idx="3994">
                  <c:v>399.5</c:v>
                </c:pt>
                <c:pt idx="3995">
                  <c:v>399.6</c:v>
                </c:pt>
                <c:pt idx="3996">
                  <c:v>399.7</c:v>
                </c:pt>
                <c:pt idx="3997">
                  <c:v>399.8</c:v>
                </c:pt>
                <c:pt idx="3998">
                  <c:v>399.9</c:v>
                </c:pt>
                <c:pt idx="3999">
                  <c:v>400</c:v>
                </c:pt>
                <c:pt idx="4000">
                  <c:v>400.1</c:v>
                </c:pt>
                <c:pt idx="4001">
                  <c:v>400.2</c:v>
                </c:pt>
                <c:pt idx="4002">
                  <c:v>400.3</c:v>
                </c:pt>
                <c:pt idx="4003">
                  <c:v>400.4</c:v>
                </c:pt>
                <c:pt idx="4004">
                  <c:v>400.5</c:v>
                </c:pt>
                <c:pt idx="4005">
                  <c:v>400.6</c:v>
                </c:pt>
                <c:pt idx="4006">
                  <c:v>400.7</c:v>
                </c:pt>
                <c:pt idx="4007">
                  <c:v>400.8</c:v>
                </c:pt>
                <c:pt idx="4008">
                  <c:v>400.9</c:v>
                </c:pt>
                <c:pt idx="4009">
                  <c:v>401</c:v>
                </c:pt>
                <c:pt idx="4010">
                  <c:v>401.1</c:v>
                </c:pt>
                <c:pt idx="4011">
                  <c:v>401.2</c:v>
                </c:pt>
                <c:pt idx="4012">
                  <c:v>401.3</c:v>
                </c:pt>
                <c:pt idx="4013">
                  <c:v>401.4</c:v>
                </c:pt>
                <c:pt idx="4014">
                  <c:v>401.5</c:v>
                </c:pt>
                <c:pt idx="4015">
                  <c:v>401.6</c:v>
                </c:pt>
                <c:pt idx="4016">
                  <c:v>401.7</c:v>
                </c:pt>
                <c:pt idx="4017">
                  <c:v>401.8</c:v>
                </c:pt>
                <c:pt idx="4018">
                  <c:v>401.9</c:v>
                </c:pt>
                <c:pt idx="4019">
                  <c:v>402</c:v>
                </c:pt>
                <c:pt idx="4020">
                  <c:v>402.1</c:v>
                </c:pt>
                <c:pt idx="4021">
                  <c:v>402.2</c:v>
                </c:pt>
                <c:pt idx="4022">
                  <c:v>402.3</c:v>
                </c:pt>
                <c:pt idx="4023">
                  <c:v>402.4</c:v>
                </c:pt>
                <c:pt idx="4024">
                  <c:v>402.5</c:v>
                </c:pt>
                <c:pt idx="4025">
                  <c:v>402.6</c:v>
                </c:pt>
                <c:pt idx="4026">
                  <c:v>402.7</c:v>
                </c:pt>
                <c:pt idx="4027">
                  <c:v>402.8</c:v>
                </c:pt>
                <c:pt idx="4028">
                  <c:v>402.9</c:v>
                </c:pt>
                <c:pt idx="4029">
                  <c:v>403</c:v>
                </c:pt>
                <c:pt idx="4030">
                  <c:v>403.1</c:v>
                </c:pt>
                <c:pt idx="4031">
                  <c:v>403.2</c:v>
                </c:pt>
                <c:pt idx="4032">
                  <c:v>403.3</c:v>
                </c:pt>
                <c:pt idx="4033">
                  <c:v>403.4</c:v>
                </c:pt>
                <c:pt idx="4034">
                  <c:v>403.5</c:v>
                </c:pt>
                <c:pt idx="4035">
                  <c:v>403.6</c:v>
                </c:pt>
                <c:pt idx="4036">
                  <c:v>403.7</c:v>
                </c:pt>
                <c:pt idx="4037">
                  <c:v>403.8</c:v>
                </c:pt>
                <c:pt idx="4038">
                  <c:v>403.9</c:v>
                </c:pt>
                <c:pt idx="4039">
                  <c:v>404</c:v>
                </c:pt>
                <c:pt idx="4040">
                  <c:v>404.1</c:v>
                </c:pt>
                <c:pt idx="4041">
                  <c:v>404.2</c:v>
                </c:pt>
                <c:pt idx="4042">
                  <c:v>404.3</c:v>
                </c:pt>
                <c:pt idx="4043">
                  <c:v>404.4</c:v>
                </c:pt>
                <c:pt idx="4044">
                  <c:v>404.5</c:v>
                </c:pt>
                <c:pt idx="4045">
                  <c:v>404.6</c:v>
                </c:pt>
                <c:pt idx="4046">
                  <c:v>404.7</c:v>
                </c:pt>
                <c:pt idx="4047">
                  <c:v>404.8</c:v>
                </c:pt>
                <c:pt idx="4048">
                  <c:v>404.9</c:v>
                </c:pt>
                <c:pt idx="4049">
                  <c:v>405</c:v>
                </c:pt>
                <c:pt idx="4050">
                  <c:v>405.1</c:v>
                </c:pt>
                <c:pt idx="4051">
                  <c:v>405.2</c:v>
                </c:pt>
                <c:pt idx="4052">
                  <c:v>405.3</c:v>
                </c:pt>
                <c:pt idx="4053">
                  <c:v>405.4</c:v>
                </c:pt>
                <c:pt idx="4054">
                  <c:v>405.5</c:v>
                </c:pt>
                <c:pt idx="4055">
                  <c:v>405.6</c:v>
                </c:pt>
                <c:pt idx="4056">
                  <c:v>405.7</c:v>
                </c:pt>
                <c:pt idx="4057">
                  <c:v>405.8</c:v>
                </c:pt>
                <c:pt idx="4058">
                  <c:v>405.9</c:v>
                </c:pt>
                <c:pt idx="4059">
                  <c:v>406</c:v>
                </c:pt>
                <c:pt idx="4060">
                  <c:v>406.1</c:v>
                </c:pt>
                <c:pt idx="4061">
                  <c:v>406.2</c:v>
                </c:pt>
                <c:pt idx="4062">
                  <c:v>406.3</c:v>
                </c:pt>
                <c:pt idx="4063">
                  <c:v>406.4</c:v>
                </c:pt>
                <c:pt idx="4064">
                  <c:v>406.5</c:v>
                </c:pt>
                <c:pt idx="4065">
                  <c:v>406.6</c:v>
                </c:pt>
                <c:pt idx="4066">
                  <c:v>406.7</c:v>
                </c:pt>
                <c:pt idx="4067">
                  <c:v>406.8</c:v>
                </c:pt>
                <c:pt idx="4068">
                  <c:v>406.9</c:v>
                </c:pt>
                <c:pt idx="4069">
                  <c:v>407</c:v>
                </c:pt>
                <c:pt idx="4070">
                  <c:v>407.1</c:v>
                </c:pt>
                <c:pt idx="4071">
                  <c:v>407.2</c:v>
                </c:pt>
                <c:pt idx="4072">
                  <c:v>407.3</c:v>
                </c:pt>
                <c:pt idx="4073">
                  <c:v>407.4</c:v>
                </c:pt>
                <c:pt idx="4074">
                  <c:v>407.5</c:v>
                </c:pt>
                <c:pt idx="4075">
                  <c:v>407.6</c:v>
                </c:pt>
                <c:pt idx="4076">
                  <c:v>407.7</c:v>
                </c:pt>
                <c:pt idx="4077">
                  <c:v>407.8</c:v>
                </c:pt>
                <c:pt idx="4078">
                  <c:v>407.9</c:v>
                </c:pt>
                <c:pt idx="4079">
                  <c:v>408</c:v>
                </c:pt>
                <c:pt idx="4080">
                  <c:v>408.1</c:v>
                </c:pt>
                <c:pt idx="4081">
                  <c:v>408.2</c:v>
                </c:pt>
                <c:pt idx="4082">
                  <c:v>408.3</c:v>
                </c:pt>
                <c:pt idx="4083">
                  <c:v>408.4</c:v>
                </c:pt>
                <c:pt idx="4084">
                  <c:v>408.5</c:v>
                </c:pt>
                <c:pt idx="4085">
                  <c:v>408.6</c:v>
                </c:pt>
                <c:pt idx="4086">
                  <c:v>408.7</c:v>
                </c:pt>
                <c:pt idx="4087">
                  <c:v>408.8</c:v>
                </c:pt>
                <c:pt idx="4088">
                  <c:v>408.9</c:v>
                </c:pt>
                <c:pt idx="4089">
                  <c:v>409</c:v>
                </c:pt>
                <c:pt idx="4090">
                  <c:v>409.1</c:v>
                </c:pt>
                <c:pt idx="4091">
                  <c:v>409.2</c:v>
                </c:pt>
                <c:pt idx="4092">
                  <c:v>409.3</c:v>
                </c:pt>
                <c:pt idx="4093">
                  <c:v>409.4</c:v>
                </c:pt>
                <c:pt idx="4094">
                  <c:v>409.5</c:v>
                </c:pt>
                <c:pt idx="4095">
                  <c:v>409.6</c:v>
                </c:pt>
                <c:pt idx="4096">
                  <c:v>409.7</c:v>
                </c:pt>
                <c:pt idx="4097">
                  <c:v>409.8</c:v>
                </c:pt>
                <c:pt idx="4098">
                  <c:v>409.9</c:v>
                </c:pt>
                <c:pt idx="4099">
                  <c:v>410</c:v>
                </c:pt>
                <c:pt idx="4100">
                  <c:v>410.1</c:v>
                </c:pt>
                <c:pt idx="4101">
                  <c:v>410.2</c:v>
                </c:pt>
                <c:pt idx="4102">
                  <c:v>410.3</c:v>
                </c:pt>
                <c:pt idx="4103">
                  <c:v>410.4</c:v>
                </c:pt>
                <c:pt idx="4104">
                  <c:v>410.5</c:v>
                </c:pt>
                <c:pt idx="4105">
                  <c:v>410.6</c:v>
                </c:pt>
                <c:pt idx="4106">
                  <c:v>410.7</c:v>
                </c:pt>
                <c:pt idx="4107">
                  <c:v>410.8</c:v>
                </c:pt>
                <c:pt idx="4108">
                  <c:v>410.9</c:v>
                </c:pt>
                <c:pt idx="4109">
                  <c:v>411</c:v>
                </c:pt>
                <c:pt idx="4110">
                  <c:v>411.1</c:v>
                </c:pt>
                <c:pt idx="4111">
                  <c:v>411.2</c:v>
                </c:pt>
                <c:pt idx="4112">
                  <c:v>411.3</c:v>
                </c:pt>
                <c:pt idx="4113">
                  <c:v>411.4</c:v>
                </c:pt>
                <c:pt idx="4114">
                  <c:v>411.5</c:v>
                </c:pt>
                <c:pt idx="4115">
                  <c:v>411.6</c:v>
                </c:pt>
                <c:pt idx="4116">
                  <c:v>411.7</c:v>
                </c:pt>
                <c:pt idx="4117">
                  <c:v>411.8</c:v>
                </c:pt>
                <c:pt idx="4118">
                  <c:v>411.9</c:v>
                </c:pt>
                <c:pt idx="4119">
                  <c:v>412</c:v>
                </c:pt>
                <c:pt idx="4120">
                  <c:v>412.1</c:v>
                </c:pt>
                <c:pt idx="4121">
                  <c:v>412.2</c:v>
                </c:pt>
                <c:pt idx="4122">
                  <c:v>412.3</c:v>
                </c:pt>
                <c:pt idx="4123">
                  <c:v>412.4</c:v>
                </c:pt>
                <c:pt idx="4124">
                  <c:v>412.5</c:v>
                </c:pt>
                <c:pt idx="4125">
                  <c:v>412.6</c:v>
                </c:pt>
                <c:pt idx="4126">
                  <c:v>412.7</c:v>
                </c:pt>
                <c:pt idx="4127">
                  <c:v>412.8</c:v>
                </c:pt>
                <c:pt idx="4128">
                  <c:v>412.9</c:v>
                </c:pt>
                <c:pt idx="4129">
                  <c:v>413</c:v>
                </c:pt>
                <c:pt idx="4130">
                  <c:v>413.1</c:v>
                </c:pt>
                <c:pt idx="4131">
                  <c:v>413.2</c:v>
                </c:pt>
                <c:pt idx="4132">
                  <c:v>413.3</c:v>
                </c:pt>
                <c:pt idx="4133">
                  <c:v>413.4</c:v>
                </c:pt>
                <c:pt idx="4134">
                  <c:v>413.5</c:v>
                </c:pt>
                <c:pt idx="4135">
                  <c:v>413.6</c:v>
                </c:pt>
                <c:pt idx="4136">
                  <c:v>413.7</c:v>
                </c:pt>
                <c:pt idx="4137">
                  <c:v>413.8</c:v>
                </c:pt>
                <c:pt idx="4138">
                  <c:v>413.9</c:v>
                </c:pt>
                <c:pt idx="4139">
                  <c:v>414</c:v>
                </c:pt>
                <c:pt idx="4140">
                  <c:v>414.1</c:v>
                </c:pt>
                <c:pt idx="4141">
                  <c:v>414.2</c:v>
                </c:pt>
                <c:pt idx="4142">
                  <c:v>414.3</c:v>
                </c:pt>
                <c:pt idx="4143">
                  <c:v>414.4</c:v>
                </c:pt>
                <c:pt idx="4144">
                  <c:v>414.5</c:v>
                </c:pt>
                <c:pt idx="4145">
                  <c:v>414.6</c:v>
                </c:pt>
                <c:pt idx="4146">
                  <c:v>414.7</c:v>
                </c:pt>
                <c:pt idx="4147">
                  <c:v>414.8</c:v>
                </c:pt>
                <c:pt idx="4148">
                  <c:v>414.9</c:v>
                </c:pt>
                <c:pt idx="4149">
                  <c:v>415</c:v>
                </c:pt>
                <c:pt idx="4150">
                  <c:v>415.1</c:v>
                </c:pt>
                <c:pt idx="4151">
                  <c:v>415.2</c:v>
                </c:pt>
                <c:pt idx="4152">
                  <c:v>415.3</c:v>
                </c:pt>
                <c:pt idx="4153">
                  <c:v>415.4</c:v>
                </c:pt>
                <c:pt idx="4154">
                  <c:v>415.5</c:v>
                </c:pt>
                <c:pt idx="4155">
                  <c:v>415.6</c:v>
                </c:pt>
                <c:pt idx="4156">
                  <c:v>415.7</c:v>
                </c:pt>
                <c:pt idx="4157">
                  <c:v>415.8</c:v>
                </c:pt>
                <c:pt idx="4158">
                  <c:v>415.9</c:v>
                </c:pt>
                <c:pt idx="4159">
                  <c:v>416</c:v>
                </c:pt>
                <c:pt idx="4160">
                  <c:v>416.1</c:v>
                </c:pt>
                <c:pt idx="4161">
                  <c:v>416.2</c:v>
                </c:pt>
                <c:pt idx="4162">
                  <c:v>416.3</c:v>
                </c:pt>
                <c:pt idx="4163">
                  <c:v>416.4</c:v>
                </c:pt>
                <c:pt idx="4164">
                  <c:v>416.5</c:v>
                </c:pt>
                <c:pt idx="4165">
                  <c:v>416.6</c:v>
                </c:pt>
                <c:pt idx="4166">
                  <c:v>416.7</c:v>
                </c:pt>
                <c:pt idx="4167">
                  <c:v>416.8</c:v>
                </c:pt>
                <c:pt idx="4168">
                  <c:v>416.9</c:v>
                </c:pt>
                <c:pt idx="4169">
                  <c:v>417</c:v>
                </c:pt>
                <c:pt idx="4170">
                  <c:v>417.1</c:v>
                </c:pt>
                <c:pt idx="4171">
                  <c:v>417.2</c:v>
                </c:pt>
                <c:pt idx="4172">
                  <c:v>417.3</c:v>
                </c:pt>
                <c:pt idx="4173">
                  <c:v>417.4</c:v>
                </c:pt>
                <c:pt idx="4174">
                  <c:v>417.5</c:v>
                </c:pt>
                <c:pt idx="4175">
                  <c:v>417.6</c:v>
                </c:pt>
                <c:pt idx="4176">
                  <c:v>417.7</c:v>
                </c:pt>
                <c:pt idx="4177">
                  <c:v>417.8</c:v>
                </c:pt>
                <c:pt idx="4178">
                  <c:v>417.9</c:v>
                </c:pt>
                <c:pt idx="4179">
                  <c:v>418</c:v>
                </c:pt>
                <c:pt idx="4180">
                  <c:v>418.1</c:v>
                </c:pt>
                <c:pt idx="4181">
                  <c:v>418.2</c:v>
                </c:pt>
                <c:pt idx="4182">
                  <c:v>418.3</c:v>
                </c:pt>
                <c:pt idx="4183">
                  <c:v>418.4</c:v>
                </c:pt>
                <c:pt idx="4184">
                  <c:v>418.5</c:v>
                </c:pt>
                <c:pt idx="4185">
                  <c:v>418.6</c:v>
                </c:pt>
                <c:pt idx="4186">
                  <c:v>418.7</c:v>
                </c:pt>
                <c:pt idx="4187">
                  <c:v>418.8</c:v>
                </c:pt>
                <c:pt idx="4188">
                  <c:v>418.9</c:v>
                </c:pt>
                <c:pt idx="4189">
                  <c:v>419</c:v>
                </c:pt>
                <c:pt idx="4190">
                  <c:v>419.1</c:v>
                </c:pt>
                <c:pt idx="4191">
                  <c:v>419.2</c:v>
                </c:pt>
                <c:pt idx="4192">
                  <c:v>419.3</c:v>
                </c:pt>
                <c:pt idx="4193">
                  <c:v>419.4</c:v>
                </c:pt>
                <c:pt idx="4194">
                  <c:v>419.5</c:v>
                </c:pt>
                <c:pt idx="4195">
                  <c:v>419.6</c:v>
                </c:pt>
                <c:pt idx="4196">
                  <c:v>419.7</c:v>
                </c:pt>
                <c:pt idx="4197">
                  <c:v>419.8</c:v>
                </c:pt>
                <c:pt idx="4198">
                  <c:v>419.9</c:v>
                </c:pt>
                <c:pt idx="4199">
                  <c:v>420</c:v>
                </c:pt>
                <c:pt idx="4200">
                  <c:v>420.1</c:v>
                </c:pt>
                <c:pt idx="4201">
                  <c:v>420.2</c:v>
                </c:pt>
                <c:pt idx="4202">
                  <c:v>420.3</c:v>
                </c:pt>
                <c:pt idx="4203">
                  <c:v>420.4</c:v>
                </c:pt>
                <c:pt idx="4204">
                  <c:v>420.5</c:v>
                </c:pt>
                <c:pt idx="4205">
                  <c:v>420.6</c:v>
                </c:pt>
                <c:pt idx="4206">
                  <c:v>420.7</c:v>
                </c:pt>
                <c:pt idx="4207">
                  <c:v>420.8</c:v>
                </c:pt>
                <c:pt idx="4208">
                  <c:v>420.9</c:v>
                </c:pt>
                <c:pt idx="4209">
                  <c:v>421</c:v>
                </c:pt>
                <c:pt idx="4210">
                  <c:v>421.1</c:v>
                </c:pt>
                <c:pt idx="4211">
                  <c:v>421.2</c:v>
                </c:pt>
                <c:pt idx="4212">
                  <c:v>421.3</c:v>
                </c:pt>
                <c:pt idx="4213">
                  <c:v>421.4</c:v>
                </c:pt>
                <c:pt idx="4214">
                  <c:v>421.5</c:v>
                </c:pt>
                <c:pt idx="4215">
                  <c:v>421.6</c:v>
                </c:pt>
                <c:pt idx="4216">
                  <c:v>421.7</c:v>
                </c:pt>
                <c:pt idx="4217">
                  <c:v>421.8</c:v>
                </c:pt>
                <c:pt idx="4218">
                  <c:v>421.9</c:v>
                </c:pt>
                <c:pt idx="4219">
                  <c:v>422</c:v>
                </c:pt>
                <c:pt idx="4220">
                  <c:v>422.1</c:v>
                </c:pt>
                <c:pt idx="4221">
                  <c:v>422.2</c:v>
                </c:pt>
                <c:pt idx="4222">
                  <c:v>422.3</c:v>
                </c:pt>
                <c:pt idx="4223">
                  <c:v>422.4</c:v>
                </c:pt>
                <c:pt idx="4224">
                  <c:v>422.5</c:v>
                </c:pt>
                <c:pt idx="4225">
                  <c:v>422.6</c:v>
                </c:pt>
                <c:pt idx="4226">
                  <c:v>422.7</c:v>
                </c:pt>
                <c:pt idx="4227">
                  <c:v>422.8</c:v>
                </c:pt>
                <c:pt idx="4228">
                  <c:v>422.9</c:v>
                </c:pt>
                <c:pt idx="4229">
                  <c:v>423</c:v>
                </c:pt>
                <c:pt idx="4230">
                  <c:v>423.1</c:v>
                </c:pt>
                <c:pt idx="4231">
                  <c:v>423.2</c:v>
                </c:pt>
                <c:pt idx="4232">
                  <c:v>423.3</c:v>
                </c:pt>
                <c:pt idx="4233">
                  <c:v>423.4</c:v>
                </c:pt>
                <c:pt idx="4234">
                  <c:v>423.5</c:v>
                </c:pt>
                <c:pt idx="4235">
                  <c:v>423.6</c:v>
                </c:pt>
                <c:pt idx="4236">
                  <c:v>423.7</c:v>
                </c:pt>
                <c:pt idx="4237">
                  <c:v>423.8</c:v>
                </c:pt>
                <c:pt idx="4238">
                  <c:v>423.9</c:v>
                </c:pt>
                <c:pt idx="4239">
                  <c:v>424</c:v>
                </c:pt>
                <c:pt idx="4240">
                  <c:v>424.1</c:v>
                </c:pt>
                <c:pt idx="4241">
                  <c:v>424.2</c:v>
                </c:pt>
                <c:pt idx="4242">
                  <c:v>424.3</c:v>
                </c:pt>
                <c:pt idx="4243">
                  <c:v>424.4</c:v>
                </c:pt>
                <c:pt idx="4244">
                  <c:v>424.5</c:v>
                </c:pt>
                <c:pt idx="4245">
                  <c:v>424.6</c:v>
                </c:pt>
                <c:pt idx="4246">
                  <c:v>424.7</c:v>
                </c:pt>
                <c:pt idx="4247">
                  <c:v>424.8</c:v>
                </c:pt>
                <c:pt idx="4248">
                  <c:v>424.9</c:v>
                </c:pt>
                <c:pt idx="4249">
                  <c:v>425</c:v>
                </c:pt>
                <c:pt idx="4250">
                  <c:v>425.1</c:v>
                </c:pt>
                <c:pt idx="4251">
                  <c:v>425.2</c:v>
                </c:pt>
                <c:pt idx="4252">
                  <c:v>425.3</c:v>
                </c:pt>
                <c:pt idx="4253">
                  <c:v>425.4</c:v>
                </c:pt>
                <c:pt idx="4254">
                  <c:v>425.5</c:v>
                </c:pt>
                <c:pt idx="4255">
                  <c:v>425.6</c:v>
                </c:pt>
                <c:pt idx="4256">
                  <c:v>425.7</c:v>
                </c:pt>
                <c:pt idx="4257">
                  <c:v>425.8</c:v>
                </c:pt>
                <c:pt idx="4258">
                  <c:v>425.9</c:v>
                </c:pt>
                <c:pt idx="4259">
                  <c:v>426</c:v>
                </c:pt>
                <c:pt idx="4260">
                  <c:v>426.1</c:v>
                </c:pt>
                <c:pt idx="4261">
                  <c:v>426.2</c:v>
                </c:pt>
                <c:pt idx="4262">
                  <c:v>426.3</c:v>
                </c:pt>
                <c:pt idx="4263">
                  <c:v>426.4</c:v>
                </c:pt>
                <c:pt idx="4264">
                  <c:v>426.5</c:v>
                </c:pt>
                <c:pt idx="4265">
                  <c:v>426.6</c:v>
                </c:pt>
                <c:pt idx="4266">
                  <c:v>426.7</c:v>
                </c:pt>
                <c:pt idx="4267">
                  <c:v>426.8</c:v>
                </c:pt>
                <c:pt idx="4268">
                  <c:v>426.9</c:v>
                </c:pt>
                <c:pt idx="4269">
                  <c:v>427</c:v>
                </c:pt>
                <c:pt idx="4270">
                  <c:v>427.1</c:v>
                </c:pt>
                <c:pt idx="4271">
                  <c:v>427.2</c:v>
                </c:pt>
                <c:pt idx="4272">
                  <c:v>427.3</c:v>
                </c:pt>
                <c:pt idx="4273">
                  <c:v>427.4</c:v>
                </c:pt>
                <c:pt idx="4274">
                  <c:v>427.5</c:v>
                </c:pt>
                <c:pt idx="4275">
                  <c:v>427.6</c:v>
                </c:pt>
                <c:pt idx="4276">
                  <c:v>427.7</c:v>
                </c:pt>
                <c:pt idx="4277">
                  <c:v>427.8</c:v>
                </c:pt>
                <c:pt idx="4278">
                  <c:v>427.9</c:v>
                </c:pt>
                <c:pt idx="4279">
                  <c:v>428</c:v>
                </c:pt>
                <c:pt idx="4280">
                  <c:v>428.1</c:v>
                </c:pt>
                <c:pt idx="4281">
                  <c:v>428.2</c:v>
                </c:pt>
                <c:pt idx="4282">
                  <c:v>428.3</c:v>
                </c:pt>
                <c:pt idx="4283">
                  <c:v>428.4</c:v>
                </c:pt>
                <c:pt idx="4284">
                  <c:v>428.5</c:v>
                </c:pt>
                <c:pt idx="4285">
                  <c:v>428.6</c:v>
                </c:pt>
                <c:pt idx="4286">
                  <c:v>428.7</c:v>
                </c:pt>
                <c:pt idx="4287">
                  <c:v>428.8</c:v>
                </c:pt>
                <c:pt idx="4288">
                  <c:v>428.9</c:v>
                </c:pt>
                <c:pt idx="4289">
                  <c:v>429</c:v>
                </c:pt>
                <c:pt idx="4290">
                  <c:v>429.1</c:v>
                </c:pt>
                <c:pt idx="4291">
                  <c:v>429.2</c:v>
                </c:pt>
                <c:pt idx="4292">
                  <c:v>429.3</c:v>
                </c:pt>
                <c:pt idx="4293">
                  <c:v>429.4</c:v>
                </c:pt>
                <c:pt idx="4294">
                  <c:v>429.5</c:v>
                </c:pt>
                <c:pt idx="4295">
                  <c:v>429.6</c:v>
                </c:pt>
                <c:pt idx="4296">
                  <c:v>429.7</c:v>
                </c:pt>
                <c:pt idx="4297">
                  <c:v>429.8</c:v>
                </c:pt>
                <c:pt idx="4298">
                  <c:v>429.9</c:v>
                </c:pt>
                <c:pt idx="4299">
                  <c:v>430</c:v>
                </c:pt>
                <c:pt idx="4300">
                  <c:v>430.1</c:v>
                </c:pt>
                <c:pt idx="4301">
                  <c:v>430.2</c:v>
                </c:pt>
                <c:pt idx="4302">
                  <c:v>430.3</c:v>
                </c:pt>
                <c:pt idx="4303">
                  <c:v>430.4</c:v>
                </c:pt>
                <c:pt idx="4304">
                  <c:v>430.5</c:v>
                </c:pt>
                <c:pt idx="4305">
                  <c:v>430.6</c:v>
                </c:pt>
                <c:pt idx="4306">
                  <c:v>430.7</c:v>
                </c:pt>
                <c:pt idx="4307">
                  <c:v>430.8</c:v>
                </c:pt>
                <c:pt idx="4308">
                  <c:v>430.9</c:v>
                </c:pt>
                <c:pt idx="4309">
                  <c:v>431</c:v>
                </c:pt>
                <c:pt idx="4310">
                  <c:v>431.1</c:v>
                </c:pt>
                <c:pt idx="4311">
                  <c:v>431.2</c:v>
                </c:pt>
                <c:pt idx="4312">
                  <c:v>431.3</c:v>
                </c:pt>
                <c:pt idx="4313">
                  <c:v>431.4</c:v>
                </c:pt>
                <c:pt idx="4314">
                  <c:v>431.5</c:v>
                </c:pt>
                <c:pt idx="4315">
                  <c:v>431.6</c:v>
                </c:pt>
                <c:pt idx="4316">
                  <c:v>431.7</c:v>
                </c:pt>
                <c:pt idx="4317">
                  <c:v>431.8</c:v>
                </c:pt>
                <c:pt idx="4318">
                  <c:v>431.9</c:v>
                </c:pt>
                <c:pt idx="4319">
                  <c:v>432</c:v>
                </c:pt>
                <c:pt idx="4320">
                  <c:v>432.1</c:v>
                </c:pt>
                <c:pt idx="4321">
                  <c:v>432.2</c:v>
                </c:pt>
                <c:pt idx="4322">
                  <c:v>432.3</c:v>
                </c:pt>
                <c:pt idx="4323">
                  <c:v>432.4</c:v>
                </c:pt>
                <c:pt idx="4324">
                  <c:v>432.5</c:v>
                </c:pt>
                <c:pt idx="4325">
                  <c:v>432.6</c:v>
                </c:pt>
                <c:pt idx="4326">
                  <c:v>432.7</c:v>
                </c:pt>
                <c:pt idx="4327">
                  <c:v>432.8</c:v>
                </c:pt>
                <c:pt idx="4328">
                  <c:v>432.9</c:v>
                </c:pt>
                <c:pt idx="4329">
                  <c:v>433</c:v>
                </c:pt>
                <c:pt idx="4330">
                  <c:v>433.1</c:v>
                </c:pt>
                <c:pt idx="4331">
                  <c:v>433.2</c:v>
                </c:pt>
                <c:pt idx="4332">
                  <c:v>433.3</c:v>
                </c:pt>
                <c:pt idx="4333">
                  <c:v>433.4</c:v>
                </c:pt>
                <c:pt idx="4334">
                  <c:v>433.5</c:v>
                </c:pt>
                <c:pt idx="4335">
                  <c:v>433.6</c:v>
                </c:pt>
                <c:pt idx="4336">
                  <c:v>433.7</c:v>
                </c:pt>
                <c:pt idx="4337">
                  <c:v>433.8</c:v>
                </c:pt>
                <c:pt idx="4338">
                  <c:v>433.9</c:v>
                </c:pt>
                <c:pt idx="4339">
                  <c:v>434</c:v>
                </c:pt>
                <c:pt idx="4340">
                  <c:v>434.1</c:v>
                </c:pt>
                <c:pt idx="4341">
                  <c:v>434.2</c:v>
                </c:pt>
                <c:pt idx="4342">
                  <c:v>434.3</c:v>
                </c:pt>
                <c:pt idx="4343">
                  <c:v>434.4</c:v>
                </c:pt>
                <c:pt idx="4344">
                  <c:v>434.5</c:v>
                </c:pt>
                <c:pt idx="4345">
                  <c:v>434.6</c:v>
                </c:pt>
                <c:pt idx="4346">
                  <c:v>434.7</c:v>
                </c:pt>
                <c:pt idx="4347">
                  <c:v>434.8</c:v>
                </c:pt>
                <c:pt idx="4348">
                  <c:v>434.9</c:v>
                </c:pt>
                <c:pt idx="4349">
                  <c:v>435</c:v>
                </c:pt>
                <c:pt idx="4350">
                  <c:v>435.1</c:v>
                </c:pt>
                <c:pt idx="4351">
                  <c:v>435.2</c:v>
                </c:pt>
                <c:pt idx="4352">
                  <c:v>435.3</c:v>
                </c:pt>
                <c:pt idx="4353">
                  <c:v>435.4</c:v>
                </c:pt>
                <c:pt idx="4354">
                  <c:v>435.5</c:v>
                </c:pt>
                <c:pt idx="4355">
                  <c:v>435.6</c:v>
                </c:pt>
                <c:pt idx="4356">
                  <c:v>435.7</c:v>
                </c:pt>
                <c:pt idx="4357">
                  <c:v>435.8</c:v>
                </c:pt>
                <c:pt idx="4358">
                  <c:v>435.9</c:v>
                </c:pt>
                <c:pt idx="4359">
                  <c:v>436</c:v>
                </c:pt>
                <c:pt idx="4360">
                  <c:v>436.1</c:v>
                </c:pt>
                <c:pt idx="4361">
                  <c:v>436.2</c:v>
                </c:pt>
                <c:pt idx="4362">
                  <c:v>436.3</c:v>
                </c:pt>
                <c:pt idx="4363">
                  <c:v>436.4</c:v>
                </c:pt>
                <c:pt idx="4364">
                  <c:v>436.5</c:v>
                </c:pt>
                <c:pt idx="4365">
                  <c:v>436.6</c:v>
                </c:pt>
                <c:pt idx="4366">
                  <c:v>436.7</c:v>
                </c:pt>
                <c:pt idx="4367">
                  <c:v>436.8</c:v>
                </c:pt>
                <c:pt idx="4368">
                  <c:v>436.9</c:v>
                </c:pt>
                <c:pt idx="4369">
                  <c:v>437</c:v>
                </c:pt>
                <c:pt idx="4370">
                  <c:v>437.1</c:v>
                </c:pt>
                <c:pt idx="4371">
                  <c:v>437.2</c:v>
                </c:pt>
                <c:pt idx="4372">
                  <c:v>437.3</c:v>
                </c:pt>
                <c:pt idx="4373">
                  <c:v>437.4</c:v>
                </c:pt>
                <c:pt idx="4374">
                  <c:v>437.5</c:v>
                </c:pt>
                <c:pt idx="4375">
                  <c:v>437.6</c:v>
                </c:pt>
                <c:pt idx="4376">
                  <c:v>437.7</c:v>
                </c:pt>
                <c:pt idx="4377">
                  <c:v>437.8</c:v>
                </c:pt>
                <c:pt idx="4378">
                  <c:v>437.9</c:v>
                </c:pt>
                <c:pt idx="4379">
                  <c:v>438</c:v>
                </c:pt>
                <c:pt idx="4380">
                  <c:v>438.1</c:v>
                </c:pt>
                <c:pt idx="4381">
                  <c:v>438.2</c:v>
                </c:pt>
                <c:pt idx="4382">
                  <c:v>438.3</c:v>
                </c:pt>
                <c:pt idx="4383">
                  <c:v>438.4</c:v>
                </c:pt>
                <c:pt idx="4384">
                  <c:v>438.5</c:v>
                </c:pt>
                <c:pt idx="4385">
                  <c:v>438.6</c:v>
                </c:pt>
                <c:pt idx="4386">
                  <c:v>438.7</c:v>
                </c:pt>
                <c:pt idx="4387">
                  <c:v>438.8</c:v>
                </c:pt>
                <c:pt idx="4388">
                  <c:v>438.9</c:v>
                </c:pt>
                <c:pt idx="4389">
                  <c:v>439</c:v>
                </c:pt>
                <c:pt idx="4390">
                  <c:v>439.1</c:v>
                </c:pt>
                <c:pt idx="4391">
                  <c:v>439.2</c:v>
                </c:pt>
                <c:pt idx="4392">
                  <c:v>439.3</c:v>
                </c:pt>
                <c:pt idx="4393">
                  <c:v>439.4</c:v>
                </c:pt>
                <c:pt idx="4394">
                  <c:v>439.5</c:v>
                </c:pt>
                <c:pt idx="4395">
                  <c:v>439.6</c:v>
                </c:pt>
                <c:pt idx="4396">
                  <c:v>439.7</c:v>
                </c:pt>
                <c:pt idx="4397">
                  <c:v>439.8</c:v>
                </c:pt>
                <c:pt idx="4398">
                  <c:v>439.9</c:v>
                </c:pt>
                <c:pt idx="4399">
                  <c:v>440</c:v>
                </c:pt>
                <c:pt idx="4400">
                  <c:v>440.1</c:v>
                </c:pt>
                <c:pt idx="4401">
                  <c:v>440.2</c:v>
                </c:pt>
                <c:pt idx="4402">
                  <c:v>440.3</c:v>
                </c:pt>
                <c:pt idx="4403">
                  <c:v>440.4</c:v>
                </c:pt>
                <c:pt idx="4404">
                  <c:v>440.5</c:v>
                </c:pt>
                <c:pt idx="4405">
                  <c:v>440.6</c:v>
                </c:pt>
                <c:pt idx="4406">
                  <c:v>440.7</c:v>
                </c:pt>
                <c:pt idx="4407">
                  <c:v>440.8</c:v>
                </c:pt>
                <c:pt idx="4408">
                  <c:v>440.9</c:v>
                </c:pt>
                <c:pt idx="4409">
                  <c:v>441</c:v>
                </c:pt>
                <c:pt idx="4410">
                  <c:v>441.1</c:v>
                </c:pt>
                <c:pt idx="4411">
                  <c:v>441.2</c:v>
                </c:pt>
                <c:pt idx="4412">
                  <c:v>441.3</c:v>
                </c:pt>
                <c:pt idx="4413">
                  <c:v>441.4</c:v>
                </c:pt>
                <c:pt idx="4414">
                  <c:v>441.5</c:v>
                </c:pt>
                <c:pt idx="4415">
                  <c:v>441.6</c:v>
                </c:pt>
                <c:pt idx="4416">
                  <c:v>441.7</c:v>
                </c:pt>
                <c:pt idx="4417">
                  <c:v>441.8</c:v>
                </c:pt>
                <c:pt idx="4418">
                  <c:v>441.9</c:v>
                </c:pt>
                <c:pt idx="4419">
                  <c:v>442</c:v>
                </c:pt>
                <c:pt idx="4420">
                  <c:v>442.1</c:v>
                </c:pt>
                <c:pt idx="4421">
                  <c:v>442.2</c:v>
                </c:pt>
                <c:pt idx="4422">
                  <c:v>442.3</c:v>
                </c:pt>
                <c:pt idx="4423">
                  <c:v>442.4</c:v>
                </c:pt>
                <c:pt idx="4424">
                  <c:v>442.5</c:v>
                </c:pt>
                <c:pt idx="4425">
                  <c:v>442.6</c:v>
                </c:pt>
                <c:pt idx="4426">
                  <c:v>442.7</c:v>
                </c:pt>
                <c:pt idx="4427">
                  <c:v>442.8</c:v>
                </c:pt>
                <c:pt idx="4428">
                  <c:v>442.9</c:v>
                </c:pt>
                <c:pt idx="4429">
                  <c:v>443</c:v>
                </c:pt>
                <c:pt idx="4430">
                  <c:v>443.1</c:v>
                </c:pt>
                <c:pt idx="4431">
                  <c:v>443.2</c:v>
                </c:pt>
                <c:pt idx="4432">
                  <c:v>443.3</c:v>
                </c:pt>
                <c:pt idx="4433">
                  <c:v>443.4</c:v>
                </c:pt>
                <c:pt idx="4434">
                  <c:v>443.5</c:v>
                </c:pt>
                <c:pt idx="4435">
                  <c:v>443.6</c:v>
                </c:pt>
                <c:pt idx="4436">
                  <c:v>443.7</c:v>
                </c:pt>
                <c:pt idx="4437">
                  <c:v>443.8</c:v>
                </c:pt>
                <c:pt idx="4438">
                  <c:v>443.9</c:v>
                </c:pt>
                <c:pt idx="4439">
                  <c:v>444</c:v>
                </c:pt>
                <c:pt idx="4440">
                  <c:v>444.1</c:v>
                </c:pt>
                <c:pt idx="4441">
                  <c:v>444.2</c:v>
                </c:pt>
                <c:pt idx="4442">
                  <c:v>444.3</c:v>
                </c:pt>
                <c:pt idx="4443">
                  <c:v>444.4</c:v>
                </c:pt>
                <c:pt idx="4444">
                  <c:v>444.5</c:v>
                </c:pt>
                <c:pt idx="4445">
                  <c:v>444.6</c:v>
                </c:pt>
                <c:pt idx="4446">
                  <c:v>444.7</c:v>
                </c:pt>
                <c:pt idx="4447">
                  <c:v>444.8</c:v>
                </c:pt>
                <c:pt idx="4448">
                  <c:v>444.9</c:v>
                </c:pt>
                <c:pt idx="4449">
                  <c:v>445</c:v>
                </c:pt>
                <c:pt idx="4450">
                  <c:v>445.1</c:v>
                </c:pt>
                <c:pt idx="4451">
                  <c:v>445.2</c:v>
                </c:pt>
                <c:pt idx="4452">
                  <c:v>445.3</c:v>
                </c:pt>
                <c:pt idx="4453">
                  <c:v>445.4</c:v>
                </c:pt>
                <c:pt idx="4454">
                  <c:v>445.5</c:v>
                </c:pt>
                <c:pt idx="4455">
                  <c:v>445.6</c:v>
                </c:pt>
                <c:pt idx="4456">
                  <c:v>445.7</c:v>
                </c:pt>
                <c:pt idx="4457">
                  <c:v>445.8</c:v>
                </c:pt>
                <c:pt idx="4458">
                  <c:v>445.9</c:v>
                </c:pt>
                <c:pt idx="4459">
                  <c:v>446</c:v>
                </c:pt>
                <c:pt idx="4460">
                  <c:v>446.1</c:v>
                </c:pt>
                <c:pt idx="4461">
                  <c:v>446.2</c:v>
                </c:pt>
                <c:pt idx="4462">
                  <c:v>446.3</c:v>
                </c:pt>
                <c:pt idx="4463">
                  <c:v>446.4</c:v>
                </c:pt>
                <c:pt idx="4464">
                  <c:v>446.5</c:v>
                </c:pt>
                <c:pt idx="4465">
                  <c:v>446.6</c:v>
                </c:pt>
                <c:pt idx="4466">
                  <c:v>446.7</c:v>
                </c:pt>
                <c:pt idx="4467">
                  <c:v>446.8</c:v>
                </c:pt>
                <c:pt idx="4468">
                  <c:v>446.9</c:v>
                </c:pt>
                <c:pt idx="4469">
                  <c:v>447</c:v>
                </c:pt>
                <c:pt idx="4470">
                  <c:v>447.1</c:v>
                </c:pt>
                <c:pt idx="4471">
                  <c:v>447.2</c:v>
                </c:pt>
                <c:pt idx="4472">
                  <c:v>447.3</c:v>
                </c:pt>
                <c:pt idx="4473">
                  <c:v>447.4</c:v>
                </c:pt>
                <c:pt idx="4474">
                  <c:v>447.5</c:v>
                </c:pt>
                <c:pt idx="4475">
                  <c:v>447.6</c:v>
                </c:pt>
                <c:pt idx="4476">
                  <c:v>447.7</c:v>
                </c:pt>
                <c:pt idx="4477">
                  <c:v>447.8</c:v>
                </c:pt>
                <c:pt idx="4478">
                  <c:v>447.9</c:v>
                </c:pt>
                <c:pt idx="4479">
                  <c:v>448</c:v>
                </c:pt>
                <c:pt idx="4480">
                  <c:v>448.1</c:v>
                </c:pt>
                <c:pt idx="4481">
                  <c:v>448.2</c:v>
                </c:pt>
                <c:pt idx="4482">
                  <c:v>448.3</c:v>
                </c:pt>
                <c:pt idx="4483">
                  <c:v>448.4</c:v>
                </c:pt>
                <c:pt idx="4484">
                  <c:v>448.5</c:v>
                </c:pt>
                <c:pt idx="4485">
                  <c:v>448.6</c:v>
                </c:pt>
                <c:pt idx="4486">
                  <c:v>448.7</c:v>
                </c:pt>
                <c:pt idx="4487">
                  <c:v>448.8</c:v>
                </c:pt>
                <c:pt idx="4488">
                  <c:v>448.9</c:v>
                </c:pt>
                <c:pt idx="4489">
                  <c:v>449</c:v>
                </c:pt>
                <c:pt idx="4490">
                  <c:v>449.1</c:v>
                </c:pt>
                <c:pt idx="4491">
                  <c:v>449.2</c:v>
                </c:pt>
                <c:pt idx="4492">
                  <c:v>449.3</c:v>
                </c:pt>
                <c:pt idx="4493">
                  <c:v>449.4</c:v>
                </c:pt>
                <c:pt idx="4494">
                  <c:v>449.5</c:v>
                </c:pt>
                <c:pt idx="4495">
                  <c:v>449.6</c:v>
                </c:pt>
                <c:pt idx="4496">
                  <c:v>449.7</c:v>
                </c:pt>
                <c:pt idx="4497">
                  <c:v>449.8</c:v>
                </c:pt>
                <c:pt idx="4498">
                  <c:v>449.9</c:v>
                </c:pt>
                <c:pt idx="4499">
                  <c:v>450</c:v>
                </c:pt>
                <c:pt idx="4500">
                  <c:v>450.1</c:v>
                </c:pt>
                <c:pt idx="4501">
                  <c:v>450.2</c:v>
                </c:pt>
                <c:pt idx="4502">
                  <c:v>450.3</c:v>
                </c:pt>
                <c:pt idx="4503">
                  <c:v>450.4</c:v>
                </c:pt>
                <c:pt idx="4504">
                  <c:v>450.5</c:v>
                </c:pt>
                <c:pt idx="4505">
                  <c:v>450.6</c:v>
                </c:pt>
                <c:pt idx="4506">
                  <c:v>450.7</c:v>
                </c:pt>
                <c:pt idx="4507">
                  <c:v>450.8</c:v>
                </c:pt>
                <c:pt idx="4508">
                  <c:v>450.9</c:v>
                </c:pt>
                <c:pt idx="4509">
                  <c:v>451</c:v>
                </c:pt>
                <c:pt idx="4510">
                  <c:v>451.1</c:v>
                </c:pt>
                <c:pt idx="4511">
                  <c:v>451.2</c:v>
                </c:pt>
                <c:pt idx="4512">
                  <c:v>451.3</c:v>
                </c:pt>
                <c:pt idx="4513">
                  <c:v>451.4</c:v>
                </c:pt>
                <c:pt idx="4514">
                  <c:v>451.5</c:v>
                </c:pt>
                <c:pt idx="4515">
                  <c:v>451.6</c:v>
                </c:pt>
                <c:pt idx="4516">
                  <c:v>451.7</c:v>
                </c:pt>
                <c:pt idx="4517">
                  <c:v>451.8</c:v>
                </c:pt>
                <c:pt idx="4518">
                  <c:v>451.9</c:v>
                </c:pt>
                <c:pt idx="4519">
                  <c:v>452</c:v>
                </c:pt>
                <c:pt idx="4520">
                  <c:v>452.1</c:v>
                </c:pt>
                <c:pt idx="4521">
                  <c:v>452.2</c:v>
                </c:pt>
                <c:pt idx="4522">
                  <c:v>452.3</c:v>
                </c:pt>
                <c:pt idx="4523">
                  <c:v>452.4</c:v>
                </c:pt>
                <c:pt idx="4524">
                  <c:v>452.5</c:v>
                </c:pt>
                <c:pt idx="4525">
                  <c:v>452.6</c:v>
                </c:pt>
                <c:pt idx="4526">
                  <c:v>452.7</c:v>
                </c:pt>
                <c:pt idx="4527">
                  <c:v>452.8</c:v>
                </c:pt>
                <c:pt idx="4528">
                  <c:v>452.9</c:v>
                </c:pt>
                <c:pt idx="4529">
                  <c:v>453</c:v>
                </c:pt>
                <c:pt idx="4530">
                  <c:v>453.1</c:v>
                </c:pt>
                <c:pt idx="4531">
                  <c:v>453.2</c:v>
                </c:pt>
                <c:pt idx="4532">
                  <c:v>453.3</c:v>
                </c:pt>
                <c:pt idx="4533">
                  <c:v>453.4</c:v>
                </c:pt>
                <c:pt idx="4534">
                  <c:v>453.5</c:v>
                </c:pt>
                <c:pt idx="4535">
                  <c:v>453.6</c:v>
                </c:pt>
                <c:pt idx="4536">
                  <c:v>453.7</c:v>
                </c:pt>
                <c:pt idx="4537">
                  <c:v>453.8</c:v>
                </c:pt>
                <c:pt idx="4538">
                  <c:v>453.9</c:v>
                </c:pt>
                <c:pt idx="4539">
                  <c:v>454</c:v>
                </c:pt>
                <c:pt idx="4540">
                  <c:v>454.1</c:v>
                </c:pt>
                <c:pt idx="4541">
                  <c:v>454.2</c:v>
                </c:pt>
                <c:pt idx="4542">
                  <c:v>454.3</c:v>
                </c:pt>
                <c:pt idx="4543">
                  <c:v>454.4</c:v>
                </c:pt>
                <c:pt idx="4544">
                  <c:v>454.5</c:v>
                </c:pt>
                <c:pt idx="4545">
                  <c:v>454.6</c:v>
                </c:pt>
                <c:pt idx="4546">
                  <c:v>454.7</c:v>
                </c:pt>
                <c:pt idx="4547">
                  <c:v>454.8</c:v>
                </c:pt>
                <c:pt idx="4548">
                  <c:v>454.9</c:v>
                </c:pt>
                <c:pt idx="4549">
                  <c:v>455</c:v>
                </c:pt>
                <c:pt idx="4550">
                  <c:v>455.1</c:v>
                </c:pt>
                <c:pt idx="4551">
                  <c:v>455.2</c:v>
                </c:pt>
                <c:pt idx="4552">
                  <c:v>455.3</c:v>
                </c:pt>
                <c:pt idx="4553">
                  <c:v>455.4</c:v>
                </c:pt>
                <c:pt idx="4554">
                  <c:v>455.5</c:v>
                </c:pt>
                <c:pt idx="4555">
                  <c:v>455.6</c:v>
                </c:pt>
                <c:pt idx="4556">
                  <c:v>455.7</c:v>
                </c:pt>
                <c:pt idx="4557">
                  <c:v>455.8</c:v>
                </c:pt>
                <c:pt idx="4558">
                  <c:v>455.9</c:v>
                </c:pt>
                <c:pt idx="4559">
                  <c:v>456</c:v>
                </c:pt>
                <c:pt idx="4560">
                  <c:v>456.1</c:v>
                </c:pt>
                <c:pt idx="4561">
                  <c:v>456.2</c:v>
                </c:pt>
                <c:pt idx="4562">
                  <c:v>456.3</c:v>
                </c:pt>
                <c:pt idx="4563">
                  <c:v>456.4</c:v>
                </c:pt>
                <c:pt idx="4564">
                  <c:v>456.5</c:v>
                </c:pt>
                <c:pt idx="4565">
                  <c:v>456.6</c:v>
                </c:pt>
                <c:pt idx="4566">
                  <c:v>456.7</c:v>
                </c:pt>
                <c:pt idx="4567">
                  <c:v>456.8</c:v>
                </c:pt>
                <c:pt idx="4568">
                  <c:v>456.9</c:v>
                </c:pt>
                <c:pt idx="4569">
                  <c:v>457</c:v>
                </c:pt>
                <c:pt idx="4570">
                  <c:v>457.1</c:v>
                </c:pt>
                <c:pt idx="4571">
                  <c:v>457.2</c:v>
                </c:pt>
                <c:pt idx="4572">
                  <c:v>457.3</c:v>
                </c:pt>
                <c:pt idx="4573">
                  <c:v>457.4</c:v>
                </c:pt>
                <c:pt idx="4574">
                  <c:v>457.5</c:v>
                </c:pt>
                <c:pt idx="4575">
                  <c:v>457.6</c:v>
                </c:pt>
                <c:pt idx="4576">
                  <c:v>457.7</c:v>
                </c:pt>
                <c:pt idx="4577">
                  <c:v>457.8</c:v>
                </c:pt>
                <c:pt idx="4578">
                  <c:v>457.9</c:v>
                </c:pt>
                <c:pt idx="4579">
                  <c:v>458</c:v>
                </c:pt>
                <c:pt idx="4580">
                  <c:v>458.1</c:v>
                </c:pt>
                <c:pt idx="4581">
                  <c:v>458.2</c:v>
                </c:pt>
                <c:pt idx="4582">
                  <c:v>458.3</c:v>
                </c:pt>
                <c:pt idx="4583">
                  <c:v>458.4</c:v>
                </c:pt>
                <c:pt idx="4584">
                  <c:v>458.5</c:v>
                </c:pt>
                <c:pt idx="4585">
                  <c:v>458.6</c:v>
                </c:pt>
                <c:pt idx="4586">
                  <c:v>458.7</c:v>
                </c:pt>
                <c:pt idx="4587">
                  <c:v>458.8</c:v>
                </c:pt>
                <c:pt idx="4588">
                  <c:v>458.9</c:v>
                </c:pt>
                <c:pt idx="4589">
                  <c:v>459</c:v>
                </c:pt>
                <c:pt idx="4590">
                  <c:v>459.1</c:v>
                </c:pt>
                <c:pt idx="4591">
                  <c:v>459.2</c:v>
                </c:pt>
                <c:pt idx="4592">
                  <c:v>459.3</c:v>
                </c:pt>
                <c:pt idx="4593">
                  <c:v>459.4</c:v>
                </c:pt>
                <c:pt idx="4594">
                  <c:v>459.5</c:v>
                </c:pt>
                <c:pt idx="4595">
                  <c:v>459.6</c:v>
                </c:pt>
                <c:pt idx="4596">
                  <c:v>459.7</c:v>
                </c:pt>
                <c:pt idx="4597">
                  <c:v>459.8</c:v>
                </c:pt>
                <c:pt idx="4598">
                  <c:v>459.9</c:v>
                </c:pt>
                <c:pt idx="4599">
                  <c:v>460</c:v>
                </c:pt>
                <c:pt idx="4600">
                  <c:v>460.1</c:v>
                </c:pt>
                <c:pt idx="4601">
                  <c:v>460.2</c:v>
                </c:pt>
                <c:pt idx="4602">
                  <c:v>460.3</c:v>
                </c:pt>
                <c:pt idx="4603">
                  <c:v>460.4</c:v>
                </c:pt>
                <c:pt idx="4604">
                  <c:v>460.5</c:v>
                </c:pt>
                <c:pt idx="4605">
                  <c:v>460.6</c:v>
                </c:pt>
                <c:pt idx="4606">
                  <c:v>460.7</c:v>
                </c:pt>
                <c:pt idx="4607">
                  <c:v>460.8</c:v>
                </c:pt>
                <c:pt idx="4608">
                  <c:v>460.9</c:v>
                </c:pt>
                <c:pt idx="4609">
                  <c:v>461</c:v>
                </c:pt>
                <c:pt idx="4610">
                  <c:v>461.1</c:v>
                </c:pt>
                <c:pt idx="4611">
                  <c:v>461.2</c:v>
                </c:pt>
                <c:pt idx="4612">
                  <c:v>461.3</c:v>
                </c:pt>
                <c:pt idx="4613">
                  <c:v>461.4</c:v>
                </c:pt>
                <c:pt idx="4614">
                  <c:v>461.5</c:v>
                </c:pt>
                <c:pt idx="4615">
                  <c:v>461.6</c:v>
                </c:pt>
                <c:pt idx="4616">
                  <c:v>461.7</c:v>
                </c:pt>
                <c:pt idx="4617">
                  <c:v>461.8</c:v>
                </c:pt>
                <c:pt idx="4618">
                  <c:v>461.9</c:v>
                </c:pt>
                <c:pt idx="4619">
                  <c:v>462</c:v>
                </c:pt>
                <c:pt idx="4620">
                  <c:v>462.1</c:v>
                </c:pt>
                <c:pt idx="4621">
                  <c:v>462.2</c:v>
                </c:pt>
                <c:pt idx="4622">
                  <c:v>462.3</c:v>
                </c:pt>
                <c:pt idx="4623">
                  <c:v>462.4</c:v>
                </c:pt>
                <c:pt idx="4624">
                  <c:v>462.5</c:v>
                </c:pt>
                <c:pt idx="4625">
                  <c:v>462.6</c:v>
                </c:pt>
                <c:pt idx="4626">
                  <c:v>462.7</c:v>
                </c:pt>
                <c:pt idx="4627">
                  <c:v>462.8</c:v>
                </c:pt>
                <c:pt idx="4628">
                  <c:v>462.9</c:v>
                </c:pt>
                <c:pt idx="4629">
                  <c:v>463</c:v>
                </c:pt>
                <c:pt idx="4630">
                  <c:v>463.1</c:v>
                </c:pt>
                <c:pt idx="4631">
                  <c:v>463.2</c:v>
                </c:pt>
                <c:pt idx="4632">
                  <c:v>463.3</c:v>
                </c:pt>
                <c:pt idx="4633">
                  <c:v>463.4</c:v>
                </c:pt>
                <c:pt idx="4634">
                  <c:v>463.5</c:v>
                </c:pt>
                <c:pt idx="4635">
                  <c:v>463.6</c:v>
                </c:pt>
                <c:pt idx="4636">
                  <c:v>463.7</c:v>
                </c:pt>
                <c:pt idx="4637">
                  <c:v>463.8</c:v>
                </c:pt>
                <c:pt idx="4638">
                  <c:v>463.9</c:v>
                </c:pt>
                <c:pt idx="4639">
                  <c:v>464</c:v>
                </c:pt>
                <c:pt idx="4640">
                  <c:v>464.1</c:v>
                </c:pt>
                <c:pt idx="4641">
                  <c:v>464.2</c:v>
                </c:pt>
                <c:pt idx="4642">
                  <c:v>464.3</c:v>
                </c:pt>
                <c:pt idx="4643">
                  <c:v>464.4</c:v>
                </c:pt>
                <c:pt idx="4644">
                  <c:v>464.5</c:v>
                </c:pt>
                <c:pt idx="4645">
                  <c:v>464.6</c:v>
                </c:pt>
                <c:pt idx="4646">
                  <c:v>464.7</c:v>
                </c:pt>
                <c:pt idx="4647">
                  <c:v>464.8</c:v>
                </c:pt>
                <c:pt idx="4648">
                  <c:v>464.9</c:v>
                </c:pt>
                <c:pt idx="4649">
                  <c:v>465</c:v>
                </c:pt>
                <c:pt idx="4650">
                  <c:v>465.1</c:v>
                </c:pt>
                <c:pt idx="4651">
                  <c:v>465.2</c:v>
                </c:pt>
                <c:pt idx="4652">
                  <c:v>465.3</c:v>
                </c:pt>
                <c:pt idx="4653">
                  <c:v>465.4</c:v>
                </c:pt>
                <c:pt idx="4654">
                  <c:v>465.5</c:v>
                </c:pt>
                <c:pt idx="4655">
                  <c:v>465.6</c:v>
                </c:pt>
                <c:pt idx="4656">
                  <c:v>465.7</c:v>
                </c:pt>
                <c:pt idx="4657">
                  <c:v>465.8</c:v>
                </c:pt>
                <c:pt idx="4658">
                  <c:v>465.9</c:v>
                </c:pt>
                <c:pt idx="4659">
                  <c:v>466</c:v>
                </c:pt>
                <c:pt idx="4660">
                  <c:v>466.1</c:v>
                </c:pt>
                <c:pt idx="4661">
                  <c:v>466.2</c:v>
                </c:pt>
                <c:pt idx="4662">
                  <c:v>466.3</c:v>
                </c:pt>
                <c:pt idx="4663">
                  <c:v>466.4</c:v>
                </c:pt>
                <c:pt idx="4664">
                  <c:v>466.5</c:v>
                </c:pt>
                <c:pt idx="4665">
                  <c:v>466.6</c:v>
                </c:pt>
                <c:pt idx="4666">
                  <c:v>466.7</c:v>
                </c:pt>
                <c:pt idx="4667">
                  <c:v>466.8</c:v>
                </c:pt>
                <c:pt idx="4668">
                  <c:v>466.9</c:v>
                </c:pt>
                <c:pt idx="4669">
                  <c:v>467</c:v>
                </c:pt>
                <c:pt idx="4670">
                  <c:v>467.1</c:v>
                </c:pt>
                <c:pt idx="4671">
                  <c:v>467.2</c:v>
                </c:pt>
                <c:pt idx="4672">
                  <c:v>467.3</c:v>
                </c:pt>
                <c:pt idx="4673">
                  <c:v>467.4</c:v>
                </c:pt>
                <c:pt idx="4674">
                  <c:v>467.5</c:v>
                </c:pt>
                <c:pt idx="4675">
                  <c:v>467.6</c:v>
                </c:pt>
                <c:pt idx="4676">
                  <c:v>467.7</c:v>
                </c:pt>
                <c:pt idx="4677">
                  <c:v>467.8</c:v>
                </c:pt>
                <c:pt idx="4678">
                  <c:v>467.9</c:v>
                </c:pt>
                <c:pt idx="4679">
                  <c:v>468</c:v>
                </c:pt>
                <c:pt idx="4680">
                  <c:v>468.1</c:v>
                </c:pt>
                <c:pt idx="4681">
                  <c:v>468.2</c:v>
                </c:pt>
                <c:pt idx="4682">
                  <c:v>468.3</c:v>
                </c:pt>
                <c:pt idx="4683">
                  <c:v>468.4</c:v>
                </c:pt>
                <c:pt idx="4684">
                  <c:v>468.5</c:v>
                </c:pt>
                <c:pt idx="4685">
                  <c:v>468.6</c:v>
                </c:pt>
                <c:pt idx="4686">
                  <c:v>468.7</c:v>
                </c:pt>
                <c:pt idx="4687">
                  <c:v>468.8</c:v>
                </c:pt>
                <c:pt idx="4688">
                  <c:v>468.9</c:v>
                </c:pt>
                <c:pt idx="4689">
                  <c:v>469</c:v>
                </c:pt>
                <c:pt idx="4690">
                  <c:v>469.1</c:v>
                </c:pt>
                <c:pt idx="4691">
                  <c:v>469.2</c:v>
                </c:pt>
                <c:pt idx="4692">
                  <c:v>469.3</c:v>
                </c:pt>
                <c:pt idx="4693">
                  <c:v>469.4</c:v>
                </c:pt>
                <c:pt idx="4694">
                  <c:v>469.5</c:v>
                </c:pt>
                <c:pt idx="4695">
                  <c:v>469.6</c:v>
                </c:pt>
                <c:pt idx="4696">
                  <c:v>469.7</c:v>
                </c:pt>
                <c:pt idx="4697">
                  <c:v>469.8</c:v>
                </c:pt>
                <c:pt idx="4698">
                  <c:v>469.9</c:v>
                </c:pt>
                <c:pt idx="4699">
                  <c:v>470</c:v>
                </c:pt>
                <c:pt idx="4700">
                  <c:v>470.1</c:v>
                </c:pt>
                <c:pt idx="4701">
                  <c:v>470.2</c:v>
                </c:pt>
                <c:pt idx="4702">
                  <c:v>470.3</c:v>
                </c:pt>
                <c:pt idx="4703">
                  <c:v>470.4</c:v>
                </c:pt>
                <c:pt idx="4704">
                  <c:v>470.5</c:v>
                </c:pt>
                <c:pt idx="4705">
                  <c:v>470.6</c:v>
                </c:pt>
                <c:pt idx="4706">
                  <c:v>470.7</c:v>
                </c:pt>
                <c:pt idx="4707">
                  <c:v>470.8</c:v>
                </c:pt>
                <c:pt idx="4708">
                  <c:v>470.9</c:v>
                </c:pt>
                <c:pt idx="4709">
                  <c:v>471</c:v>
                </c:pt>
                <c:pt idx="4710">
                  <c:v>471.1</c:v>
                </c:pt>
                <c:pt idx="4711">
                  <c:v>471.2</c:v>
                </c:pt>
                <c:pt idx="4712">
                  <c:v>471.3</c:v>
                </c:pt>
                <c:pt idx="4713">
                  <c:v>471.4</c:v>
                </c:pt>
                <c:pt idx="4714">
                  <c:v>471.5</c:v>
                </c:pt>
                <c:pt idx="4715">
                  <c:v>471.6</c:v>
                </c:pt>
                <c:pt idx="4716">
                  <c:v>471.7</c:v>
                </c:pt>
                <c:pt idx="4717">
                  <c:v>471.8</c:v>
                </c:pt>
                <c:pt idx="4718">
                  <c:v>471.9</c:v>
                </c:pt>
                <c:pt idx="4719">
                  <c:v>472</c:v>
                </c:pt>
                <c:pt idx="4720">
                  <c:v>472.1</c:v>
                </c:pt>
                <c:pt idx="4721">
                  <c:v>472.2</c:v>
                </c:pt>
                <c:pt idx="4722">
                  <c:v>472.3</c:v>
                </c:pt>
                <c:pt idx="4723">
                  <c:v>472.4</c:v>
                </c:pt>
                <c:pt idx="4724">
                  <c:v>472.5</c:v>
                </c:pt>
                <c:pt idx="4725">
                  <c:v>472.6</c:v>
                </c:pt>
                <c:pt idx="4726">
                  <c:v>472.7</c:v>
                </c:pt>
                <c:pt idx="4727">
                  <c:v>472.8</c:v>
                </c:pt>
                <c:pt idx="4728">
                  <c:v>472.9</c:v>
                </c:pt>
                <c:pt idx="4729">
                  <c:v>473</c:v>
                </c:pt>
                <c:pt idx="4730">
                  <c:v>473.1</c:v>
                </c:pt>
                <c:pt idx="4731">
                  <c:v>473.2</c:v>
                </c:pt>
                <c:pt idx="4732">
                  <c:v>473.3</c:v>
                </c:pt>
                <c:pt idx="4733">
                  <c:v>473.4</c:v>
                </c:pt>
                <c:pt idx="4734">
                  <c:v>473.5</c:v>
                </c:pt>
                <c:pt idx="4735">
                  <c:v>473.6</c:v>
                </c:pt>
                <c:pt idx="4736">
                  <c:v>473.7</c:v>
                </c:pt>
                <c:pt idx="4737">
                  <c:v>473.8</c:v>
                </c:pt>
                <c:pt idx="4738">
                  <c:v>473.9</c:v>
                </c:pt>
                <c:pt idx="4739">
                  <c:v>474</c:v>
                </c:pt>
                <c:pt idx="4740">
                  <c:v>474.1</c:v>
                </c:pt>
                <c:pt idx="4741">
                  <c:v>474.2</c:v>
                </c:pt>
                <c:pt idx="4742">
                  <c:v>474.3</c:v>
                </c:pt>
                <c:pt idx="4743">
                  <c:v>474.4</c:v>
                </c:pt>
                <c:pt idx="4744">
                  <c:v>474.5</c:v>
                </c:pt>
                <c:pt idx="4745">
                  <c:v>474.6</c:v>
                </c:pt>
                <c:pt idx="4746">
                  <c:v>474.7</c:v>
                </c:pt>
                <c:pt idx="4747">
                  <c:v>474.8</c:v>
                </c:pt>
                <c:pt idx="4748">
                  <c:v>474.9</c:v>
                </c:pt>
                <c:pt idx="4749">
                  <c:v>475</c:v>
                </c:pt>
                <c:pt idx="4750">
                  <c:v>475.1</c:v>
                </c:pt>
                <c:pt idx="4751">
                  <c:v>475.2</c:v>
                </c:pt>
                <c:pt idx="4752">
                  <c:v>475.3</c:v>
                </c:pt>
                <c:pt idx="4753">
                  <c:v>475.4</c:v>
                </c:pt>
                <c:pt idx="4754">
                  <c:v>475.5</c:v>
                </c:pt>
                <c:pt idx="4755">
                  <c:v>475.6</c:v>
                </c:pt>
                <c:pt idx="4756">
                  <c:v>475.7</c:v>
                </c:pt>
                <c:pt idx="4757">
                  <c:v>475.8</c:v>
                </c:pt>
                <c:pt idx="4758">
                  <c:v>475.9</c:v>
                </c:pt>
                <c:pt idx="4759">
                  <c:v>476</c:v>
                </c:pt>
                <c:pt idx="4760">
                  <c:v>476.1</c:v>
                </c:pt>
                <c:pt idx="4761">
                  <c:v>476.2</c:v>
                </c:pt>
                <c:pt idx="4762">
                  <c:v>476.3</c:v>
                </c:pt>
                <c:pt idx="4763">
                  <c:v>476.4</c:v>
                </c:pt>
                <c:pt idx="4764">
                  <c:v>476.5</c:v>
                </c:pt>
                <c:pt idx="4765">
                  <c:v>476.6</c:v>
                </c:pt>
                <c:pt idx="4766">
                  <c:v>476.7</c:v>
                </c:pt>
                <c:pt idx="4767">
                  <c:v>476.8</c:v>
                </c:pt>
                <c:pt idx="4768">
                  <c:v>476.9</c:v>
                </c:pt>
                <c:pt idx="4769">
                  <c:v>477</c:v>
                </c:pt>
                <c:pt idx="4770">
                  <c:v>477.1</c:v>
                </c:pt>
                <c:pt idx="4771">
                  <c:v>477.2</c:v>
                </c:pt>
                <c:pt idx="4772">
                  <c:v>477.3</c:v>
                </c:pt>
                <c:pt idx="4773">
                  <c:v>477.4</c:v>
                </c:pt>
                <c:pt idx="4774">
                  <c:v>477.5</c:v>
                </c:pt>
                <c:pt idx="4775">
                  <c:v>477.6</c:v>
                </c:pt>
                <c:pt idx="4776">
                  <c:v>477.7</c:v>
                </c:pt>
                <c:pt idx="4777">
                  <c:v>477.8</c:v>
                </c:pt>
                <c:pt idx="4778">
                  <c:v>477.9</c:v>
                </c:pt>
                <c:pt idx="4779">
                  <c:v>478</c:v>
                </c:pt>
                <c:pt idx="4780">
                  <c:v>478.1</c:v>
                </c:pt>
                <c:pt idx="4781">
                  <c:v>478.2</c:v>
                </c:pt>
                <c:pt idx="4782">
                  <c:v>478.3</c:v>
                </c:pt>
                <c:pt idx="4783">
                  <c:v>478.4</c:v>
                </c:pt>
                <c:pt idx="4784">
                  <c:v>478.5</c:v>
                </c:pt>
                <c:pt idx="4785">
                  <c:v>478.6</c:v>
                </c:pt>
                <c:pt idx="4786">
                  <c:v>478.7</c:v>
                </c:pt>
                <c:pt idx="4787">
                  <c:v>478.8</c:v>
                </c:pt>
                <c:pt idx="4788">
                  <c:v>478.9</c:v>
                </c:pt>
                <c:pt idx="4789">
                  <c:v>479</c:v>
                </c:pt>
                <c:pt idx="4790">
                  <c:v>479.1</c:v>
                </c:pt>
                <c:pt idx="4791">
                  <c:v>479.2</c:v>
                </c:pt>
                <c:pt idx="4792">
                  <c:v>479.3</c:v>
                </c:pt>
                <c:pt idx="4793">
                  <c:v>479.4</c:v>
                </c:pt>
                <c:pt idx="4794">
                  <c:v>479.5</c:v>
                </c:pt>
                <c:pt idx="4795">
                  <c:v>479.6</c:v>
                </c:pt>
                <c:pt idx="4796">
                  <c:v>479.7</c:v>
                </c:pt>
                <c:pt idx="4797">
                  <c:v>479.8</c:v>
                </c:pt>
                <c:pt idx="4798">
                  <c:v>479.9</c:v>
                </c:pt>
                <c:pt idx="4799">
                  <c:v>480</c:v>
                </c:pt>
                <c:pt idx="4800">
                  <c:v>480.1</c:v>
                </c:pt>
                <c:pt idx="4801">
                  <c:v>480.2</c:v>
                </c:pt>
                <c:pt idx="4802">
                  <c:v>480.3</c:v>
                </c:pt>
                <c:pt idx="4803">
                  <c:v>480.4</c:v>
                </c:pt>
                <c:pt idx="4804">
                  <c:v>480.5</c:v>
                </c:pt>
                <c:pt idx="4805">
                  <c:v>480.6</c:v>
                </c:pt>
                <c:pt idx="4806">
                  <c:v>480.7</c:v>
                </c:pt>
                <c:pt idx="4807">
                  <c:v>480.8</c:v>
                </c:pt>
                <c:pt idx="4808">
                  <c:v>480.9</c:v>
                </c:pt>
                <c:pt idx="4809">
                  <c:v>481</c:v>
                </c:pt>
                <c:pt idx="4810">
                  <c:v>481.1</c:v>
                </c:pt>
                <c:pt idx="4811">
                  <c:v>481.2</c:v>
                </c:pt>
                <c:pt idx="4812">
                  <c:v>481.3</c:v>
                </c:pt>
                <c:pt idx="4813">
                  <c:v>481.4</c:v>
                </c:pt>
                <c:pt idx="4814">
                  <c:v>481.5</c:v>
                </c:pt>
                <c:pt idx="4815">
                  <c:v>481.6</c:v>
                </c:pt>
                <c:pt idx="4816">
                  <c:v>481.7</c:v>
                </c:pt>
                <c:pt idx="4817">
                  <c:v>481.8</c:v>
                </c:pt>
                <c:pt idx="4818">
                  <c:v>481.9</c:v>
                </c:pt>
                <c:pt idx="4819">
                  <c:v>482</c:v>
                </c:pt>
                <c:pt idx="4820">
                  <c:v>482.1</c:v>
                </c:pt>
                <c:pt idx="4821">
                  <c:v>482.2</c:v>
                </c:pt>
                <c:pt idx="4822">
                  <c:v>482.3</c:v>
                </c:pt>
                <c:pt idx="4823">
                  <c:v>482.4</c:v>
                </c:pt>
                <c:pt idx="4824">
                  <c:v>482.5</c:v>
                </c:pt>
                <c:pt idx="4825">
                  <c:v>482.6</c:v>
                </c:pt>
                <c:pt idx="4826">
                  <c:v>482.7</c:v>
                </c:pt>
                <c:pt idx="4827">
                  <c:v>482.8</c:v>
                </c:pt>
                <c:pt idx="4828">
                  <c:v>482.9</c:v>
                </c:pt>
                <c:pt idx="4829">
                  <c:v>483</c:v>
                </c:pt>
                <c:pt idx="4830">
                  <c:v>483.1</c:v>
                </c:pt>
                <c:pt idx="4831">
                  <c:v>483.2</c:v>
                </c:pt>
                <c:pt idx="4832">
                  <c:v>483.3</c:v>
                </c:pt>
                <c:pt idx="4833">
                  <c:v>483.4</c:v>
                </c:pt>
                <c:pt idx="4834">
                  <c:v>483.5</c:v>
                </c:pt>
                <c:pt idx="4835">
                  <c:v>483.6</c:v>
                </c:pt>
                <c:pt idx="4836">
                  <c:v>483.7</c:v>
                </c:pt>
                <c:pt idx="4837">
                  <c:v>483.8</c:v>
                </c:pt>
                <c:pt idx="4838">
                  <c:v>483.9</c:v>
                </c:pt>
                <c:pt idx="4839">
                  <c:v>484</c:v>
                </c:pt>
                <c:pt idx="4840">
                  <c:v>484.1</c:v>
                </c:pt>
                <c:pt idx="4841">
                  <c:v>484.2</c:v>
                </c:pt>
                <c:pt idx="4842">
                  <c:v>484.3</c:v>
                </c:pt>
                <c:pt idx="4843">
                  <c:v>484.4</c:v>
                </c:pt>
                <c:pt idx="4844">
                  <c:v>484.5</c:v>
                </c:pt>
                <c:pt idx="4845">
                  <c:v>484.6</c:v>
                </c:pt>
                <c:pt idx="4846">
                  <c:v>484.7</c:v>
                </c:pt>
                <c:pt idx="4847">
                  <c:v>484.8</c:v>
                </c:pt>
                <c:pt idx="4848">
                  <c:v>484.9</c:v>
                </c:pt>
                <c:pt idx="4849">
                  <c:v>485</c:v>
                </c:pt>
                <c:pt idx="4850">
                  <c:v>485.1</c:v>
                </c:pt>
                <c:pt idx="4851">
                  <c:v>485.2</c:v>
                </c:pt>
                <c:pt idx="4852">
                  <c:v>485.3</c:v>
                </c:pt>
                <c:pt idx="4853">
                  <c:v>485.4</c:v>
                </c:pt>
                <c:pt idx="4854">
                  <c:v>485.5</c:v>
                </c:pt>
                <c:pt idx="4855">
                  <c:v>485.6</c:v>
                </c:pt>
                <c:pt idx="4856">
                  <c:v>485.7</c:v>
                </c:pt>
                <c:pt idx="4857">
                  <c:v>485.8</c:v>
                </c:pt>
                <c:pt idx="4858">
                  <c:v>485.9</c:v>
                </c:pt>
                <c:pt idx="4859">
                  <c:v>486</c:v>
                </c:pt>
                <c:pt idx="4860">
                  <c:v>486.1</c:v>
                </c:pt>
                <c:pt idx="4861">
                  <c:v>486.2</c:v>
                </c:pt>
                <c:pt idx="4862">
                  <c:v>486.3</c:v>
                </c:pt>
                <c:pt idx="4863">
                  <c:v>486.4</c:v>
                </c:pt>
                <c:pt idx="4864">
                  <c:v>486.5</c:v>
                </c:pt>
                <c:pt idx="4865">
                  <c:v>486.6</c:v>
                </c:pt>
                <c:pt idx="4866">
                  <c:v>486.7</c:v>
                </c:pt>
                <c:pt idx="4867">
                  <c:v>486.8</c:v>
                </c:pt>
                <c:pt idx="4868">
                  <c:v>486.9</c:v>
                </c:pt>
                <c:pt idx="4869">
                  <c:v>487</c:v>
                </c:pt>
                <c:pt idx="4870">
                  <c:v>487.1</c:v>
                </c:pt>
                <c:pt idx="4871">
                  <c:v>487.2</c:v>
                </c:pt>
                <c:pt idx="4872">
                  <c:v>487.3</c:v>
                </c:pt>
                <c:pt idx="4873">
                  <c:v>487.4</c:v>
                </c:pt>
                <c:pt idx="4874">
                  <c:v>487.5</c:v>
                </c:pt>
                <c:pt idx="4875">
                  <c:v>487.6</c:v>
                </c:pt>
                <c:pt idx="4876">
                  <c:v>487.7</c:v>
                </c:pt>
                <c:pt idx="4877">
                  <c:v>487.8</c:v>
                </c:pt>
                <c:pt idx="4878">
                  <c:v>487.9</c:v>
                </c:pt>
                <c:pt idx="4879">
                  <c:v>488</c:v>
                </c:pt>
                <c:pt idx="4880">
                  <c:v>488.1</c:v>
                </c:pt>
                <c:pt idx="4881">
                  <c:v>488.2</c:v>
                </c:pt>
                <c:pt idx="4882">
                  <c:v>488.3</c:v>
                </c:pt>
                <c:pt idx="4883">
                  <c:v>488.4</c:v>
                </c:pt>
                <c:pt idx="4884">
                  <c:v>488.5</c:v>
                </c:pt>
                <c:pt idx="4885">
                  <c:v>488.6</c:v>
                </c:pt>
                <c:pt idx="4886">
                  <c:v>488.7</c:v>
                </c:pt>
                <c:pt idx="4887">
                  <c:v>488.8</c:v>
                </c:pt>
                <c:pt idx="4888">
                  <c:v>488.9</c:v>
                </c:pt>
                <c:pt idx="4889">
                  <c:v>489</c:v>
                </c:pt>
                <c:pt idx="4890">
                  <c:v>489.1</c:v>
                </c:pt>
                <c:pt idx="4891">
                  <c:v>489.2</c:v>
                </c:pt>
                <c:pt idx="4892">
                  <c:v>489.3</c:v>
                </c:pt>
                <c:pt idx="4893">
                  <c:v>489.4</c:v>
                </c:pt>
                <c:pt idx="4894">
                  <c:v>489.5</c:v>
                </c:pt>
                <c:pt idx="4895">
                  <c:v>489.6</c:v>
                </c:pt>
                <c:pt idx="4896">
                  <c:v>489.7</c:v>
                </c:pt>
                <c:pt idx="4897">
                  <c:v>489.8</c:v>
                </c:pt>
                <c:pt idx="4898">
                  <c:v>489.9</c:v>
                </c:pt>
                <c:pt idx="4899">
                  <c:v>490</c:v>
                </c:pt>
                <c:pt idx="4900">
                  <c:v>490.1</c:v>
                </c:pt>
                <c:pt idx="4901">
                  <c:v>490.2</c:v>
                </c:pt>
                <c:pt idx="4902">
                  <c:v>490.3</c:v>
                </c:pt>
                <c:pt idx="4903">
                  <c:v>490.4</c:v>
                </c:pt>
                <c:pt idx="4904">
                  <c:v>490.5</c:v>
                </c:pt>
                <c:pt idx="4905">
                  <c:v>490.6</c:v>
                </c:pt>
                <c:pt idx="4906">
                  <c:v>490.7</c:v>
                </c:pt>
                <c:pt idx="4907">
                  <c:v>490.8</c:v>
                </c:pt>
                <c:pt idx="4908">
                  <c:v>490.9</c:v>
                </c:pt>
                <c:pt idx="4909">
                  <c:v>491</c:v>
                </c:pt>
                <c:pt idx="4910">
                  <c:v>491.1</c:v>
                </c:pt>
                <c:pt idx="4911">
                  <c:v>491.2</c:v>
                </c:pt>
                <c:pt idx="4912">
                  <c:v>491.3</c:v>
                </c:pt>
                <c:pt idx="4913">
                  <c:v>491.4</c:v>
                </c:pt>
                <c:pt idx="4914">
                  <c:v>491.5</c:v>
                </c:pt>
                <c:pt idx="4915">
                  <c:v>491.6</c:v>
                </c:pt>
                <c:pt idx="4916">
                  <c:v>491.7</c:v>
                </c:pt>
                <c:pt idx="4917">
                  <c:v>491.8</c:v>
                </c:pt>
                <c:pt idx="4918">
                  <c:v>491.9</c:v>
                </c:pt>
                <c:pt idx="4919">
                  <c:v>492</c:v>
                </c:pt>
                <c:pt idx="4920">
                  <c:v>492.1</c:v>
                </c:pt>
                <c:pt idx="4921">
                  <c:v>492.2</c:v>
                </c:pt>
                <c:pt idx="4922">
                  <c:v>492.3</c:v>
                </c:pt>
                <c:pt idx="4923">
                  <c:v>492.4</c:v>
                </c:pt>
                <c:pt idx="4924">
                  <c:v>492.5</c:v>
                </c:pt>
                <c:pt idx="4925">
                  <c:v>492.6</c:v>
                </c:pt>
                <c:pt idx="4926">
                  <c:v>492.7</c:v>
                </c:pt>
                <c:pt idx="4927">
                  <c:v>492.8</c:v>
                </c:pt>
                <c:pt idx="4928">
                  <c:v>492.9</c:v>
                </c:pt>
                <c:pt idx="4929">
                  <c:v>493</c:v>
                </c:pt>
                <c:pt idx="4930">
                  <c:v>493.1</c:v>
                </c:pt>
                <c:pt idx="4931">
                  <c:v>493.2</c:v>
                </c:pt>
                <c:pt idx="4932">
                  <c:v>493.3</c:v>
                </c:pt>
                <c:pt idx="4933">
                  <c:v>493.4</c:v>
                </c:pt>
                <c:pt idx="4934">
                  <c:v>493.5</c:v>
                </c:pt>
                <c:pt idx="4935">
                  <c:v>493.6</c:v>
                </c:pt>
                <c:pt idx="4936">
                  <c:v>493.7</c:v>
                </c:pt>
                <c:pt idx="4937">
                  <c:v>493.8</c:v>
                </c:pt>
                <c:pt idx="4938">
                  <c:v>493.9</c:v>
                </c:pt>
                <c:pt idx="4939">
                  <c:v>494</c:v>
                </c:pt>
                <c:pt idx="4940">
                  <c:v>494.1</c:v>
                </c:pt>
                <c:pt idx="4941">
                  <c:v>494.2</c:v>
                </c:pt>
                <c:pt idx="4942">
                  <c:v>494.3</c:v>
                </c:pt>
                <c:pt idx="4943">
                  <c:v>494.4</c:v>
                </c:pt>
                <c:pt idx="4944">
                  <c:v>494.5</c:v>
                </c:pt>
                <c:pt idx="4945">
                  <c:v>494.6</c:v>
                </c:pt>
                <c:pt idx="4946">
                  <c:v>494.7</c:v>
                </c:pt>
                <c:pt idx="4947">
                  <c:v>494.8</c:v>
                </c:pt>
                <c:pt idx="4948">
                  <c:v>494.9</c:v>
                </c:pt>
                <c:pt idx="4949">
                  <c:v>495</c:v>
                </c:pt>
                <c:pt idx="4950">
                  <c:v>495.1</c:v>
                </c:pt>
                <c:pt idx="4951">
                  <c:v>495.2</c:v>
                </c:pt>
                <c:pt idx="4952">
                  <c:v>495.3</c:v>
                </c:pt>
                <c:pt idx="4953">
                  <c:v>495.4</c:v>
                </c:pt>
                <c:pt idx="4954">
                  <c:v>495.5</c:v>
                </c:pt>
                <c:pt idx="4955">
                  <c:v>495.6</c:v>
                </c:pt>
                <c:pt idx="4956">
                  <c:v>495.7</c:v>
                </c:pt>
                <c:pt idx="4957">
                  <c:v>495.8</c:v>
                </c:pt>
                <c:pt idx="4958">
                  <c:v>495.9</c:v>
                </c:pt>
                <c:pt idx="4959">
                  <c:v>496</c:v>
                </c:pt>
                <c:pt idx="4960">
                  <c:v>496.1</c:v>
                </c:pt>
                <c:pt idx="4961">
                  <c:v>496.2</c:v>
                </c:pt>
                <c:pt idx="4962">
                  <c:v>496.3</c:v>
                </c:pt>
                <c:pt idx="4963">
                  <c:v>496.4</c:v>
                </c:pt>
                <c:pt idx="4964">
                  <c:v>496.5</c:v>
                </c:pt>
                <c:pt idx="4965">
                  <c:v>496.6</c:v>
                </c:pt>
                <c:pt idx="4966">
                  <c:v>496.7</c:v>
                </c:pt>
                <c:pt idx="4967">
                  <c:v>496.8</c:v>
                </c:pt>
                <c:pt idx="4968">
                  <c:v>496.9</c:v>
                </c:pt>
                <c:pt idx="4969">
                  <c:v>497</c:v>
                </c:pt>
                <c:pt idx="4970">
                  <c:v>497.1</c:v>
                </c:pt>
                <c:pt idx="4971">
                  <c:v>497.2</c:v>
                </c:pt>
                <c:pt idx="4972">
                  <c:v>497.3</c:v>
                </c:pt>
                <c:pt idx="4973">
                  <c:v>497.4</c:v>
                </c:pt>
                <c:pt idx="4974">
                  <c:v>497.5</c:v>
                </c:pt>
                <c:pt idx="4975">
                  <c:v>497.6</c:v>
                </c:pt>
                <c:pt idx="4976">
                  <c:v>497.7</c:v>
                </c:pt>
                <c:pt idx="4977">
                  <c:v>497.8</c:v>
                </c:pt>
                <c:pt idx="4978">
                  <c:v>497.9</c:v>
                </c:pt>
                <c:pt idx="4979">
                  <c:v>498</c:v>
                </c:pt>
                <c:pt idx="4980">
                  <c:v>498.1</c:v>
                </c:pt>
                <c:pt idx="4981">
                  <c:v>498.2</c:v>
                </c:pt>
                <c:pt idx="4982">
                  <c:v>498.3</c:v>
                </c:pt>
                <c:pt idx="4983">
                  <c:v>498.4</c:v>
                </c:pt>
                <c:pt idx="4984">
                  <c:v>498.5</c:v>
                </c:pt>
                <c:pt idx="4985">
                  <c:v>498.6</c:v>
                </c:pt>
                <c:pt idx="4986">
                  <c:v>498.7</c:v>
                </c:pt>
                <c:pt idx="4987">
                  <c:v>498.8</c:v>
                </c:pt>
                <c:pt idx="4988">
                  <c:v>498.9</c:v>
                </c:pt>
                <c:pt idx="4989">
                  <c:v>499</c:v>
                </c:pt>
                <c:pt idx="4990">
                  <c:v>499.1</c:v>
                </c:pt>
                <c:pt idx="4991">
                  <c:v>499.2</c:v>
                </c:pt>
                <c:pt idx="4992">
                  <c:v>499.3</c:v>
                </c:pt>
                <c:pt idx="4993">
                  <c:v>499.4</c:v>
                </c:pt>
                <c:pt idx="4994">
                  <c:v>499.5</c:v>
                </c:pt>
                <c:pt idx="4995">
                  <c:v>499.6</c:v>
                </c:pt>
                <c:pt idx="4996">
                  <c:v>499.7</c:v>
                </c:pt>
                <c:pt idx="4997">
                  <c:v>499.8</c:v>
                </c:pt>
                <c:pt idx="4998">
                  <c:v>499.9</c:v>
                </c:pt>
                <c:pt idx="4999">
                  <c:v>500</c:v>
                </c:pt>
                <c:pt idx="5000">
                  <c:v>500.1</c:v>
                </c:pt>
                <c:pt idx="5001">
                  <c:v>500.2</c:v>
                </c:pt>
                <c:pt idx="5002">
                  <c:v>500.3</c:v>
                </c:pt>
                <c:pt idx="5003">
                  <c:v>500.4</c:v>
                </c:pt>
                <c:pt idx="5004">
                  <c:v>500.5</c:v>
                </c:pt>
                <c:pt idx="5005">
                  <c:v>500.6</c:v>
                </c:pt>
                <c:pt idx="5006">
                  <c:v>500.7</c:v>
                </c:pt>
                <c:pt idx="5007">
                  <c:v>500.8</c:v>
                </c:pt>
                <c:pt idx="5008">
                  <c:v>500.9</c:v>
                </c:pt>
                <c:pt idx="5009">
                  <c:v>501</c:v>
                </c:pt>
                <c:pt idx="5010">
                  <c:v>501.1</c:v>
                </c:pt>
                <c:pt idx="5011">
                  <c:v>501.2</c:v>
                </c:pt>
                <c:pt idx="5012">
                  <c:v>501.3</c:v>
                </c:pt>
                <c:pt idx="5013">
                  <c:v>501.4</c:v>
                </c:pt>
                <c:pt idx="5014">
                  <c:v>501.5</c:v>
                </c:pt>
                <c:pt idx="5015">
                  <c:v>501.6</c:v>
                </c:pt>
                <c:pt idx="5016">
                  <c:v>501.7</c:v>
                </c:pt>
                <c:pt idx="5017">
                  <c:v>501.8</c:v>
                </c:pt>
                <c:pt idx="5018">
                  <c:v>501.9</c:v>
                </c:pt>
                <c:pt idx="5019">
                  <c:v>502</c:v>
                </c:pt>
                <c:pt idx="5020">
                  <c:v>502.1</c:v>
                </c:pt>
                <c:pt idx="5021">
                  <c:v>502.2</c:v>
                </c:pt>
                <c:pt idx="5022">
                  <c:v>502.3</c:v>
                </c:pt>
                <c:pt idx="5023">
                  <c:v>502.4</c:v>
                </c:pt>
                <c:pt idx="5024">
                  <c:v>502.5</c:v>
                </c:pt>
                <c:pt idx="5025">
                  <c:v>502.6</c:v>
                </c:pt>
                <c:pt idx="5026">
                  <c:v>502.7</c:v>
                </c:pt>
                <c:pt idx="5027">
                  <c:v>502.8</c:v>
                </c:pt>
                <c:pt idx="5028">
                  <c:v>502.9</c:v>
                </c:pt>
                <c:pt idx="5029">
                  <c:v>503</c:v>
                </c:pt>
                <c:pt idx="5030">
                  <c:v>503.1</c:v>
                </c:pt>
                <c:pt idx="5031">
                  <c:v>503.2</c:v>
                </c:pt>
                <c:pt idx="5032">
                  <c:v>503.3</c:v>
                </c:pt>
                <c:pt idx="5033">
                  <c:v>503.4</c:v>
                </c:pt>
                <c:pt idx="5034">
                  <c:v>503.5</c:v>
                </c:pt>
                <c:pt idx="5035">
                  <c:v>503.6</c:v>
                </c:pt>
                <c:pt idx="5036">
                  <c:v>503.7</c:v>
                </c:pt>
                <c:pt idx="5037">
                  <c:v>503.8</c:v>
                </c:pt>
                <c:pt idx="5038">
                  <c:v>503.9</c:v>
                </c:pt>
                <c:pt idx="5039">
                  <c:v>504</c:v>
                </c:pt>
                <c:pt idx="5040">
                  <c:v>504.1</c:v>
                </c:pt>
                <c:pt idx="5041">
                  <c:v>504.2</c:v>
                </c:pt>
                <c:pt idx="5042">
                  <c:v>504.3</c:v>
                </c:pt>
                <c:pt idx="5043">
                  <c:v>504.4</c:v>
                </c:pt>
                <c:pt idx="5044">
                  <c:v>504.5</c:v>
                </c:pt>
                <c:pt idx="5045">
                  <c:v>504.6</c:v>
                </c:pt>
                <c:pt idx="5046">
                  <c:v>504.7</c:v>
                </c:pt>
                <c:pt idx="5047">
                  <c:v>504.8</c:v>
                </c:pt>
                <c:pt idx="5048">
                  <c:v>504.9</c:v>
                </c:pt>
                <c:pt idx="5049">
                  <c:v>505</c:v>
                </c:pt>
                <c:pt idx="5050">
                  <c:v>505.1</c:v>
                </c:pt>
                <c:pt idx="5051">
                  <c:v>505.2</c:v>
                </c:pt>
                <c:pt idx="5052">
                  <c:v>505.3</c:v>
                </c:pt>
                <c:pt idx="5053">
                  <c:v>505.4</c:v>
                </c:pt>
                <c:pt idx="5054">
                  <c:v>505.5</c:v>
                </c:pt>
                <c:pt idx="5055">
                  <c:v>505.6</c:v>
                </c:pt>
                <c:pt idx="5056">
                  <c:v>505.7</c:v>
                </c:pt>
                <c:pt idx="5057">
                  <c:v>505.8</c:v>
                </c:pt>
                <c:pt idx="5058">
                  <c:v>505.9</c:v>
                </c:pt>
                <c:pt idx="5059">
                  <c:v>506</c:v>
                </c:pt>
                <c:pt idx="5060">
                  <c:v>506.1</c:v>
                </c:pt>
                <c:pt idx="5061">
                  <c:v>506.2</c:v>
                </c:pt>
                <c:pt idx="5062">
                  <c:v>506.3</c:v>
                </c:pt>
                <c:pt idx="5063">
                  <c:v>506.4</c:v>
                </c:pt>
                <c:pt idx="5064">
                  <c:v>506.5</c:v>
                </c:pt>
                <c:pt idx="5065">
                  <c:v>506.6</c:v>
                </c:pt>
                <c:pt idx="5066">
                  <c:v>506.7</c:v>
                </c:pt>
                <c:pt idx="5067">
                  <c:v>506.8</c:v>
                </c:pt>
                <c:pt idx="5068">
                  <c:v>506.9</c:v>
                </c:pt>
                <c:pt idx="5069">
                  <c:v>507</c:v>
                </c:pt>
                <c:pt idx="5070">
                  <c:v>507.1</c:v>
                </c:pt>
                <c:pt idx="5071">
                  <c:v>507.2</c:v>
                </c:pt>
                <c:pt idx="5072">
                  <c:v>507.3</c:v>
                </c:pt>
                <c:pt idx="5073">
                  <c:v>507.4</c:v>
                </c:pt>
                <c:pt idx="5074">
                  <c:v>507.5</c:v>
                </c:pt>
                <c:pt idx="5075">
                  <c:v>507.6</c:v>
                </c:pt>
                <c:pt idx="5076">
                  <c:v>507.7</c:v>
                </c:pt>
                <c:pt idx="5077">
                  <c:v>507.8</c:v>
                </c:pt>
                <c:pt idx="5078">
                  <c:v>507.9</c:v>
                </c:pt>
                <c:pt idx="5079">
                  <c:v>508</c:v>
                </c:pt>
                <c:pt idx="5080">
                  <c:v>508.1</c:v>
                </c:pt>
                <c:pt idx="5081">
                  <c:v>508.2</c:v>
                </c:pt>
                <c:pt idx="5082">
                  <c:v>508.3</c:v>
                </c:pt>
                <c:pt idx="5083">
                  <c:v>508.4</c:v>
                </c:pt>
                <c:pt idx="5084">
                  <c:v>508.5</c:v>
                </c:pt>
                <c:pt idx="5085">
                  <c:v>508.6</c:v>
                </c:pt>
                <c:pt idx="5086">
                  <c:v>508.7</c:v>
                </c:pt>
                <c:pt idx="5087">
                  <c:v>508.8</c:v>
                </c:pt>
                <c:pt idx="5088">
                  <c:v>508.9</c:v>
                </c:pt>
                <c:pt idx="5089">
                  <c:v>509</c:v>
                </c:pt>
                <c:pt idx="5090">
                  <c:v>509.1</c:v>
                </c:pt>
                <c:pt idx="5091">
                  <c:v>509.2</c:v>
                </c:pt>
                <c:pt idx="5092">
                  <c:v>509.3</c:v>
                </c:pt>
                <c:pt idx="5093">
                  <c:v>509.4</c:v>
                </c:pt>
                <c:pt idx="5094">
                  <c:v>509.5</c:v>
                </c:pt>
                <c:pt idx="5095">
                  <c:v>509.6</c:v>
                </c:pt>
                <c:pt idx="5096">
                  <c:v>509.7</c:v>
                </c:pt>
                <c:pt idx="5097">
                  <c:v>509.8</c:v>
                </c:pt>
                <c:pt idx="5098">
                  <c:v>509.9</c:v>
                </c:pt>
                <c:pt idx="5099">
                  <c:v>510</c:v>
                </c:pt>
                <c:pt idx="5100">
                  <c:v>510.1</c:v>
                </c:pt>
                <c:pt idx="5101">
                  <c:v>510.2</c:v>
                </c:pt>
                <c:pt idx="5102">
                  <c:v>510.3</c:v>
                </c:pt>
                <c:pt idx="5103">
                  <c:v>510.4</c:v>
                </c:pt>
                <c:pt idx="5104">
                  <c:v>510.5</c:v>
                </c:pt>
                <c:pt idx="5105">
                  <c:v>510.6</c:v>
                </c:pt>
                <c:pt idx="5106">
                  <c:v>510.7</c:v>
                </c:pt>
                <c:pt idx="5107">
                  <c:v>510.8</c:v>
                </c:pt>
                <c:pt idx="5108">
                  <c:v>510.9</c:v>
                </c:pt>
                <c:pt idx="5109">
                  <c:v>511</c:v>
                </c:pt>
                <c:pt idx="5110">
                  <c:v>511.1</c:v>
                </c:pt>
                <c:pt idx="5111">
                  <c:v>511.2</c:v>
                </c:pt>
                <c:pt idx="5112">
                  <c:v>511.3</c:v>
                </c:pt>
                <c:pt idx="5113">
                  <c:v>511.4</c:v>
                </c:pt>
                <c:pt idx="5114">
                  <c:v>511.5</c:v>
                </c:pt>
                <c:pt idx="5115">
                  <c:v>511.6</c:v>
                </c:pt>
                <c:pt idx="5116">
                  <c:v>511.7</c:v>
                </c:pt>
                <c:pt idx="5117">
                  <c:v>511.8</c:v>
                </c:pt>
                <c:pt idx="5118">
                  <c:v>511.9</c:v>
                </c:pt>
                <c:pt idx="5119">
                  <c:v>512</c:v>
                </c:pt>
                <c:pt idx="5120">
                  <c:v>512.1</c:v>
                </c:pt>
                <c:pt idx="5121">
                  <c:v>512.20000000000005</c:v>
                </c:pt>
                <c:pt idx="5122">
                  <c:v>512.29999999999995</c:v>
                </c:pt>
                <c:pt idx="5123">
                  <c:v>512.4</c:v>
                </c:pt>
                <c:pt idx="5124">
                  <c:v>512.5</c:v>
                </c:pt>
                <c:pt idx="5125">
                  <c:v>512.6</c:v>
                </c:pt>
                <c:pt idx="5126">
                  <c:v>512.70000000000005</c:v>
                </c:pt>
                <c:pt idx="5127">
                  <c:v>512.79999999999995</c:v>
                </c:pt>
                <c:pt idx="5128">
                  <c:v>512.9</c:v>
                </c:pt>
                <c:pt idx="5129">
                  <c:v>513</c:v>
                </c:pt>
                <c:pt idx="5130">
                  <c:v>513.1</c:v>
                </c:pt>
                <c:pt idx="5131">
                  <c:v>513.20000000000005</c:v>
                </c:pt>
                <c:pt idx="5132">
                  <c:v>513.29999999999995</c:v>
                </c:pt>
                <c:pt idx="5133">
                  <c:v>513.4</c:v>
                </c:pt>
                <c:pt idx="5134">
                  <c:v>513.5</c:v>
                </c:pt>
                <c:pt idx="5135">
                  <c:v>513.6</c:v>
                </c:pt>
                <c:pt idx="5136">
                  <c:v>513.70000000000005</c:v>
                </c:pt>
                <c:pt idx="5137">
                  <c:v>513.79999999999995</c:v>
                </c:pt>
                <c:pt idx="5138">
                  <c:v>513.9</c:v>
                </c:pt>
                <c:pt idx="5139">
                  <c:v>514</c:v>
                </c:pt>
                <c:pt idx="5140">
                  <c:v>514.1</c:v>
                </c:pt>
                <c:pt idx="5141">
                  <c:v>514.20000000000005</c:v>
                </c:pt>
                <c:pt idx="5142">
                  <c:v>514.29999999999995</c:v>
                </c:pt>
                <c:pt idx="5143">
                  <c:v>514.4</c:v>
                </c:pt>
                <c:pt idx="5144">
                  <c:v>514.5</c:v>
                </c:pt>
                <c:pt idx="5145">
                  <c:v>514.6</c:v>
                </c:pt>
                <c:pt idx="5146">
                  <c:v>514.70000000000005</c:v>
                </c:pt>
                <c:pt idx="5147">
                  <c:v>514.79999999999995</c:v>
                </c:pt>
                <c:pt idx="5148">
                  <c:v>514.9</c:v>
                </c:pt>
                <c:pt idx="5149">
                  <c:v>515</c:v>
                </c:pt>
                <c:pt idx="5150">
                  <c:v>515.1</c:v>
                </c:pt>
                <c:pt idx="5151">
                  <c:v>515.20000000000005</c:v>
                </c:pt>
                <c:pt idx="5152">
                  <c:v>515.29999999999995</c:v>
                </c:pt>
                <c:pt idx="5153">
                  <c:v>515.4</c:v>
                </c:pt>
                <c:pt idx="5154">
                  <c:v>515.5</c:v>
                </c:pt>
                <c:pt idx="5155">
                  <c:v>515.6</c:v>
                </c:pt>
                <c:pt idx="5156">
                  <c:v>515.70000000000005</c:v>
                </c:pt>
                <c:pt idx="5157">
                  <c:v>515.79999999999995</c:v>
                </c:pt>
                <c:pt idx="5158">
                  <c:v>515.9</c:v>
                </c:pt>
                <c:pt idx="5159">
                  <c:v>516</c:v>
                </c:pt>
                <c:pt idx="5160">
                  <c:v>516.1</c:v>
                </c:pt>
                <c:pt idx="5161">
                  <c:v>516.20000000000005</c:v>
                </c:pt>
                <c:pt idx="5162">
                  <c:v>516.29999999999995</c:v>
                </c:pt>
                <c:pt idx="5163">
                  <c:v>516.4</c:v>
                </c:pt>
                <c:pt idx="5164">
                  <c:v>516.5</c:v>
                </c:pt>
                <c:pt idx="5165">
                  <c:v>516.6</c:v>
                </c:pt>
                <c:pt idx="5166">
                  <c:v>516.70000000000005</c:v>
                </c:pt>
                <c:pt idx="5167">
                  <c:v>516.79999999999995</c:v>
                </c:pt>
                <c:pt idx="5168">
                  <c:v>516.9</c:v>
                </c:pt>
                <c:pt idx="5169">
                  <c:v>517</c:v>
                </c:pt>
                <c:pt idx="5170">
                  <c:v>517.1</c:v>
                </c:pt>
                <c:pt idx="5171">
                  <c:v>517.20000000000005</c:v>
                </c:pt>
                <c:pt idx="5172">
                  <c:v>517.29999999999995</c:v>
                </c:pt>
                <c:pt idx="5173">
                  <c:v>517.4</c:v>
                </c:pt>
                <c:pt idx="5174">
                  <c:v>517.5</c:v>
                </c:pt>
                <c:pt idx="5175">
                  <c:v>517.6</c:v>
                </c:pt>
                <c:pt idx="5176">
                  <c:v>517.70000000000005</c:v>
                </c:pt>
                <c:pt idx="5177">
                  <c:v>517.79999999999995</c:v>
                </c:pt>
                <c:pt idx="5178">
                  <c:v>517.9</c:v>
                </c:pt>
                <c:pt idx="5179">
                  <c:v>518</c:v>
                </c:pt>
                <c:pt idx="5180">
                  <c:v>518.1</c:v>
                </c:pt>
                <c:pt idx="5181">
                  <c:v>518.20000000000005</c:v>
                </c:pt>
                <c:pt idx="5182">
                  <c:v>518.29999999999995</c:v>
                </c:pt>
                <c:pt idx="5183">
                  <c:v>518.4</c:v>
                </c:pt>
                <c:pt idx="5184">
                  <c:v>518.5</c:v>
                </c:pt>
                <c:pt idx="5185">
                  <c:v>518.6</c:v>
                </c:pt>
                <c:pt idx="5186">
                  <c:v>518.70000000000005</c:v>
                </c:pt>
                <c:pt idx="5187">
                  <c:v>518.79999999999995</c:v>
                </c:pt>
                <c:pt idx="5188">
                  <c:v>518.9</c:v>
                </c:pt>
                <c:pt idx="5189">
                  <c:v>519</c:v>
                </c:pt>
                <c:pt idx="5190">
                  <c:v>519.1</c:v>
                </c:pt>
                <c:pt idx="5191">
                  <c:v>519.20000000000005</c:v>
                </c:pt>
                <c:pt idx="5192">
                  <c:v>519.29999999999995</c:v>
                </c:pt>
                <c:pt idx="5193">
                  <c:v>519.4</c:v>
                </c:pt>
                <c:pt idx="5194">
                  <c:v>519.5</c:v>
                </c:pt>
                <c:pt idx="5195">
                  <c:v>519.6</c:v>
                </c:pt>
                <c:pt idx="5196">
                  <c:v>519.70000000000005</c:v>
                </c:pt>
                <c:pt idx="5197">
                  <c:v>519.79999999999995</c:v>
                </c:pt>
                <c:pt idx="5198">
                  <c:v>519.9</c:v>
                </c:pt>
                <c:pt idx="5199">
                  <c:v>520</c:v>
                </c:pt>
                <c:pt idx="5200">
                  <c:v>520.1</c:v>
                </c:pt>
                <c:pt idx="5201">
                  <c:v>520.20000000000005</c:v>
                </c:pt>
                <c:pt idx="5202">
                  <c:v>520.29999999999995</c:v>
                </c:pt>
                <c:pt idx="5203">
                  <c:v>520.4</c:v>
                </c:pt>
                <c:pt idx="5204">
                  <c:v>520.5</c:v>
                </c:pt>
                <c:pt idx="5205">
                  <c:v>520.6</c:v>
                </c:pt>
                <c:pt idx="5206">
                  <c:v>520.70000000000005</c:v>
                </c:pt>
                <c:pt idx="5207">
                  <c:v>520.79999999999995</c:v>
                </c:pt>
                <c:pt idx="5208">
                  <c:v>520.9</c:v>
                </c:pt>
                <c:pt idx="5209">
                  <c:v>521</c:v>
                </c:pt>
                <c:pt idx="5210">
                  <c:v>521.1</c:v>
                </c:pt>
                <c:pt idx="5211">
                  <c:v>521.20000000000005</c:v>
                </c:pt>
                <c:pt idx="5212">
                  <c:v>521.29999999999995</c:v>
                </c:pt>
                <c:pt idx="5213">
                  <c:v>521.4</c:v>
                </c:pt>
                <c:pt idx="5214">
                  <c:v>521.5</c:v>
                </c:pt>
                <c:pt idx="5215">
                  <c:v>521.6</c:v>
                </c:pt>
                <c:pt idx="5216">
                  <c:v>521.70000000000005</c:v>
                </c:pt>
                <c:pt idx="5217">
                  <c:v>521.79999999999995</c:v>
                </c:pt>
                <c:pt idx="5218">
                  <c:v>521.9</c:v>
                </c:pt>
                <c:pt idx="5219">
                  <c:v>522</c:v>
                </c:pt>
                <c:pt idx="5220">
                  <c:v>522.1</c:v>
                </c:pt>
                <c:pt idx="5221">
                  <c:v>522.20000000000005</c:v>
                </c:pt>
                <c:pt idx="5222">
                  <c:v>522.29999999999995</c:v>
                </c:pt>
                <c:pt idx="5223">
                  <c:v>522.4</c:v>
                </c:pt>
                <c:pt idx="5224">
                  <c:v>522.5</c:v>
                </c:pt>
                <c:pt idx="5225">
                  <c:v>522.6</c:v>
                </c:pt>
                <c:pt idx="5226">
                  <c:v>522.70000000000005</c:v>
                </c:pt>
                <c:pt idx="5227">
                  <c:v>522.79999999999995</c:v>
                </c:pt>
                <c:pt idx="5228">
                  <c:v>522.9</c:v>
                </c:pt>
                <c:pt idx="5229">
                  <c:v>523</c:v>
                </c:pt>
                <c:pt idx="5230">
                  <c:v>523.1</c:v>
                </c:pt>
                <c:pt idx="5231">
                  <c:v>523.20000000000005</c:v>
                </c:pt>
                <c:pt idx="5232">
                  <c:v>523.29999999999995</c:v>
                </c:pt>
                <c:pt idx="5233">
                  <c:v>523.4</c:v>
                </c:pt>
                <c:pt idx="5234">
                  <c:v>523.5</c:v>
                </c:pt>
                <c:pt idx="5235">
                  <c:v>523.6</c:v>
                </c:pt>
                <c:pt idx="5236">
                  <c:v>523.70000000000005</c:v>
                </c:pt>
                <c:pt idx="5237">
                  <c:v>523.79999999999995</c:v>
                </c:pt>
                <c:pt idx="5238">
                  <c:v>523.9</c:v>
                </c:pt>
                <c:pt idx="5239">
                  <c:v>524</c:v>
                </c:pt>
                <c:pt idx="5240">
                  <c:v>524.1</c:v>
                </c:pt>
                <c:pt idx="5241">
                  <c:v>524.20000000000005</c:v>
                </c:pt>
                <c:pt idx="5242">
                  <c:v>524.29999999999995</c:v>
                </c:pt>
                <c:pt idx="5243">
                  <c:v>524.4</c:v>
                </c:pt>
                <c:pt idx="5244">
                  <c:v>524.5</c:v>
                </c:pt>
                <c:pt idx="5245">
                  <c:v>524.6</c:v>
                </c:pt>
                <c:pt idx="5246">
                  <c:v>524.70000000000005</c:v>
                </c:pt>
                <c:pt idx="5247">
                  <c:v>524.79999999999995</c:v>
                </c:pt>
                <c:pt idx="5248">
                  <c:v>524.9</c:v>
                </c:pt>
                <c:pt idx="5249">
                  <c:v>525</c:v>
                </c:pt>
                <c:pt idx="5250">
                  <c:v>525.1</c:v>
                </c:pt>
                <c:pt idx="5251">
                  <c:v>525.20000000000005</c:v>
                </c:pt>
                <c:pt idx="5252">
                  <c:v>525.29999999999995</c:v>
                </c:pt>
                <c:pt idx="5253">
                  <c:v>525.4</c:v>
                </c:pt>
                <c:pt idx="5254">
                  <c:v>525.5</c:v>
                </c:pt>
                <c:pt idx="5255">
                  <c:v>525.6</c:v>
                </c:pt>
                <c:pt idx="5256">
                  <c:v>525.70000000000005</c:v>
                </c:pt>
                <c:pt idx="5257">
                  <c:v>525.79999999999995</c:v>
                </c:pt>
                <c:pt idx="5258">
                  <c:v>525.9</c:v>
                </c:pt>
                <c:pt idx="5259">
                  <c:v>526</c:v>
                </c:pt>
                <c:pt idx="5260">
                  <c:v>526.1</c:v>
                </c:pt>
                <c:pt idx="5261">
                  <c:v>526.20000000000005</c:v>
                </c:pt>
                <c:pt idx="5262">
                  <c:v>526.29999999999995</c:v>
                </c:pt>
                <c:pt idx="5263">
                  <c:v>526.4</c:v>
                </c:pt>
                <c:pt idx="5264">
                  <c:v>526.5</c:v>
                </c:pt>
                <c:pt idx="5265">
                  <c:v>526.6</c:v>
                </c:pt>
                <c:pt idx="5266">
                  <c:v>526.70000000000005</c:v>
                </c:pt>
                <c:pt idx="5267">
                  <c:v>526.79999999999995</c:v>
                </c:pt>
                <c:pt idx="5268">
                  <c:v>526.9</c:v>
                </c:pt>
                <c:pt idx="5269">
                  <c:v>527</c:v>
                </c:pt>
                <c:pt idx="5270">
                  <c:v>527.1</c:v>
                </c:pt>
                <c:pt idx="5271">
                  <c:v>527.20000000000005</c:v>
                </c:pt>
                <c:pt idx="5272">
                  <c:v>527.29999999999995</c:v>
                </c:pt>
                <c:pt idx="5273">
                  <c:v>527.4</c:v>
                </c:pt>
                <c:pt idx="5274">
                  <c:v>527.5</c:v>
                </c:pt>
                <c:pt idx="5275">
                  <c:v>527.6</c:v>
                </c:pt>
                <c:pt idx="5276">
                  <c:v>527.70000000000005</c:v>
                </c:pt>
                <c:pt idx="5277">
                  <c:v>527.79999999999995</c:v>
                </c:pt>
                <c:pt idx="5278">
                  <c:v>527.9</c:v>
                </c:pt>
                <c:pt idx="5279">
                  <c:v>528</c:v>
                </c:pt>
                <c:pt idx="5280">
                  <c:v>528.1</c:v>
                </c:pt>
                <c:pt idx="5281">
                  <c:v>528.20000000000005</c:v>
                </c:pt>
                <c:pt idx="5282">
                  <c:v>528.29999999999995</c:v>
                </c:pt>
                <c:pt idx="5283">
                  <c:v>528.4</c:v>
                </c:pt>
                <c:pt idx="5284">
                  <c:v>528.5</c:v>
                </c:pt>
                <c:pt idx="5285">
                  <c:v>528.6</c:v>
                </c:pt>
                <c:pt idx="5286">
                  <c:v>528.70000000000005</c:v>
                </c:pt>
                <c:pt idx="5287">
                  <c:v>528.79999999999995</c:v>
                </c:pt>
                <c:pt idx="5288">
                  <c:v>528.9</c:v>
                </c:pt>
                <c:pt idx="5289">
                  <c:v>529</c:v>
                </c:pt>
                <c:pt idx="5290">
                  <c:v>529.1</c:v>
                </c:pt>
                <c:pt idx="5291">
                  <c:v>529.20000000000005</c:v>
                </c:pt>
                <c:pt idx="5292">
                  <c:v>529.29999999999995</c:v>
                </c:pt>
                <c:pt idx="5293">
                  <c:v>529.4</c:v>
                </c:pt>
                <c:pt idx="5294">
                  <c:v>529.5</c:v>
                </c:pt>
                <c:pt idx="5295">
                  <c:v>529.6</c:v>
                </c:pt>
                <c:pt idx="5296">
                  <c:v>529.70000000000005</c:v>
                </c:pt>
                <c:pt idx="5297">
                  <c:v>529.79999999999995</c:v>
                </c:pt>
                <c:pt idx="5298">
                  <c:v>529.9</c:v>
                </c:pt>
                <c:pt idx="5299">
                  <c:v>530</c:v>
                </c:pt>
                <c:pt idx="5300">
                  <c:v>530.1</c:v>
                </c:pt>
                <c:pt idx="5301">
                  <c:v>530.20000000000005</c:v>
                </c:pt>
                <c:pt idx="5302">
                  <c:v>530.29999999999995</c:v>
                </c:pt>
                <c:pt idx="5303">
                  <c:v>530.4</c:v>
                </c:pt>
                <c:pt idx="5304">
                  <c:v>530.5</c:v>
                </c:pt>
                <c:pt idx="5305">
                  <c:v>530.6</c:v>
                </c:pt>
                <c:pt idx="5306">
                  <c:v>530.70000000000005</c:v>
                </c:pt>
                <c:pt idx="5307">
                  <c:v>530.79999999999995</c:v>
                </c:pt>
                <c:pt idx="5308">
                  <c:v>530.9</c:v>
                </c:pt>
                <c:pt idx="5309">
                  <c:v>531</c:v>
                </c:pt>
                <c:pt idx="5310">
                  <c:v>531.1</c:v>
                </c:pt>
                <c:pt idx="5311">
                  <c:v>531.20000000000005</c:v>
                </c:pt>
                <c:pt idx="5312">
                  <c:v>531.29999999999995</c:v>
                </c:pt>
                <c:pt idx="5313">
                  <c:v>531.4</c:v>
                </c:pt>
                <c:pt idx="5314">
                  <c:v>531.5</c:v>
                </c:pt>
                <c:pt idx="5315">
                  <c:v>531.6</c:v>
                </c:pt>
                <c:pt idx="5316">
                  <c:v>531.70000000000005</c:v>
                </c:pt>
                <c:pt idx="5317">
                  <c:v>531.79999999999995</c:v>
                </c:pt>
                <c:pt idx="5318">
                  <c:v>531.9</c:v>
                </c:pt>
                <c:pt idx="5319">
                  <c:v>532</c:v>
                </c:pt>
                <c:pt idx="5320">
                  <c:v>532.1</c:v>
                </c:pt>
                <c:pt idx="5321">
                  <c:v>532.20000000000005</c:v>
                </c:pt>
                <c:pt idx="5322">
                  <c:v>532.29999999999995</c:v>
                </c:pt>
                <c:pt idx="5323">
                  <c:v>532.4</c:v>
                </c:pt>
                <c:pt idx="5324">
                  <c:v>532.5</c:v>
                </c:pt>
                <c:pt idx="5325">
                  <c:v>532.6</c:v>
                </c:pt>
                <c:pt idx="5326">
                  <c:v>532.70000000000005</c:v>
                </c:pt>
                <c:pt idx="5327">
                  <c:v>532.79999999999995</c:v>
                </c:pt>
                <c:pt idx="5328">
                  <c:v>532.9</c:v>
                </c:pt>
                <c:pt idx="5329">
                  <c:v>533</c:v>
                </c:pt>
                <c:pt idx="5330">
                  <c:v>533.1</c:v>
                </c:pt>
                <c:pt idx="5331">
                  <c:v>533.20000000000005</c:v>
                </c:pt>
                <c:pt idx="5332">
                  <c:v>533.29999999999995</c:v>
                </c:pt>
                <c:pt idx="5333">
                  <c:v>533.4</c:v>
                </c:pt>
                <c:pt idx="5334">
                  <c:v>533.5</c:v>
                </c:pt>
                <c:pt idx="5335">
                  <c:v>533.6</c:v>
                </c:pt>
                <c:pt idx="5336">
                  <c:v>533.70000000000005</c:v>
                </c:pt>
                <c:pt idx="5337">
                  <c:v>533.79999999999995</c:v>
                </c:pt>
                <c:pt idx="5338">
                  <c:v>533.9</c:v>
                </c:pt>
                <c:pt idx="5339">
                  <c:v>534</c:v>
                </c:pt>
                <c:pt idx="5340">
                  <c:v>534.1</c:v>
                </c:pt>
                <c:pt idx="5341">
                  <c:v>534.20000000000005</c:v>
                </c:pt>
                <c:pt idx="5342">
                  <c:v>534.29999999999995</c:v>
                </c:pt>
                <c:pt idx="5343">
                  <c:v>534.4</c:v>
                </c:pt>
                <c:pt idx="5344">
                  <c:v>534.5</c:v>
                </c:pt>
                <c:pt idx="5345">
                  <c:v>534.6</c:v>
                </c:pt>
                <c:pt idx="5346">
                  <c:v>534.70000000000005</c:v>
                </c:pt>
                <c:pt idx="5347">
                  <c:v>534.79999999999995</c:v>
                </c:pt>
              </c:numCache>
            </c:numRef>
          </c:xVal>
          <c:yVal>
            <c:numRef>
              <c:f>'[HF3 em agrecan cinetica_ss.xlsx]HF3 em agrecan cinetica'!$E$2:$E$5361</c:f>
            </c:numRef>
          </c:yVal>
          <c:smooth val="1"/>
          <c:extLst>
            <c:ext xmlns:c16="http://schemas.microsoft.com/office/drawing/2014/chart" uri="{C3380CC4-5D6E-409C-BE32-E72D297353CC}">
              <c16:uniqueId val="{00000003-994D-E04B-BE41-555FE293D855}"/>
            </c:ext>
          </c:extLst>
        </c:ser>
        <c:ser>
          <c:idx val="4"/>
          <c:order val="4"/>
          <c:tx>
            <c:strRef>
              <c:f>'[HF3 em agrecan cinetica_ss.xlsx]HF3 em agrecan cinetica'!$F$1</c:f>
              <c:strCache>
                <c:ptCount val="1"/>
                <c:pt idx="0">
                  <c:v>31.25 nM </c:v>
                </c:pt>
              </c:strCache>
            </c:strRef>
          </c:tx>
          <c:spPr>
            <a:ln w="19050" cap="rnd" cmpd="sng" algn="ctr">
              <a:solidFill>
                <a:schemeClr val="accent5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'[HF3 em agrecan cinetica_ss.xlsx]HF3 em agrecan cinetica'!$A$2:$A$5361</c:f>
              <c:numCache>
                <c:formatCode>General</c:formatCode>
                <c:ptCount val="536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  <c:pt idx="200">
                  <c:v>20.100000000000001</c:v>
                </c:pt>
                <c:pt idx="201">
                  <c:v>20.2</c:v>
                </c:pt>
                <c:pt idx="202">
                  <c:v>20.3</c:v>
                </c:pt>
                <c:pt idx="203">
                  <c:v>20.399999999999999</c:v>
                </c:pt>
                <c:pt idx="204">
                  <c:v>20.5</c:v>
                </c:pt>
                <c:pt idx="205">
                  <c:v>20.6</c:v>
                </c:pt>
                <c:pt idx="206">
                  <c:v>20.7</c:v>
                </c:pt>
                <c:pt idx="207">
                  <c:v>20.8</c:v>
                </c:pt>
                <c:pt idx="208">
                  <c:v>20.9</c:v>
                </c:pt>
                <c:pt idx="209">
                  <c:v>21</c:v>
                </c:pt>
                <c:pt idx="210">
                  <c:v>21.1</c:v>
                </c:pt>
                <c:pt idx="211">
                  <c:v>21.2</c:v>
                </c:pt>
                <c:pt idx="212">
                  <c:v>21.3</c:v>
                </c:pt>
                <c:pt idx="213">
                  <c:v>21.4</c:v>
                </c:pt>
                <c:pt idx="214">
                  <c:v>21.5</c:v>
                </c:pt>
                <c:pt idx="215">
                  <c:v>21.6</c:v>
                </c:pt>
                <c:pt idx="216">
                  <c:v>21.7</c:v>
                </c:pt>
                <c:pt idx="217">
                  <c:v>21.8</c:v>
                </c:pt>
                <c:pt idx="218">
                  <c:v>21.9</c:v>
                </c:pt>
                <c:pt idx="219">
                  <c:v>22</c:v>
                </c:pt>
                <c:pt idx="220">
                  <c:v>22.1</c:v>
                </c:pt>
                <c:pt idx="221">
                  <c:v>22.2</c:v>
                </c:pt>
                <c:pt idx="222">
                  <c:v>22.3</c:v>
                </c:pt>
                <c:pt idx="223">
                  <c:v>22.4</c:v>
                </c:pt>
                <c:pt idx="224">
                  <c:v>22.5</c:v>
                </c:pt>
                <c:pt idx="225">
                  <c:v>22.6</c:v>
                </c:pt>
                <c:pt idx="226">
                  <c:v>22.7</c:v>
                </c:pt>
                <c:pt idx="227">
                  <c:v>22.8</c:v>
                </c:pt>
                <c:pt idx="228">
                  <c:v>22.9</c:v>
                </c:pt>
                <c:pt idx="229">
                  <c:v>23</c:v>
                </c:pt>
                <c:pt idx="230">
                  <c:v>23.1</c:v>
                </c:pt>
                <c:pt idx="231">
                  <c:v>23.2</c:v>
                </c:pt>
                <c:pt idx="232">
                  <c:v>23.3</c:v>
                </c:pt>
                <c:pt idx="233">
                  <c:v>23.4</c:v>
                </c:pt>
                <c:pt idx="234">
                  <c:v>23.5</c:v>
                </c:pt>
                <c:pt idx="235">
                  <c:v>23.6</c:v>
                </c:pt>
                <c:pt idx="236">
                  <c:v>23.7</c:v>
                </c:pt>
                <c:pt idx="237">
                  <c:v>23.8</c:v>
                </c:pt>
                <c:pt idx="238">
                  <c:v>23.9</c:v>
                </c:pt>
                <c:pt idx="239">
                  <c:v>24</c:v>
                </c:pt>
                <c:pt idx="240">
                  <c:v>24.1</c:v>
                </c:pt>
                <c:pt idx="241">
                  <c:v>24.2</c:v>
                </c:pt>
                <c:pt idx="242">
                  <c:v>24.3</c:v>
                </c:pt>
                <c:pt idx="243">
                  <c:v>24.4</c:v>
                </c:pt>
                <c:pt idx="244">
                  <c:v>24.5</c:v>
                </c:pt>
                <c:pt idx="245">
                  <c:v>24.6</c:v>
                </c:pt>
                <c:pt idx="246">
                  <c:v>24.7</c:v>
                </c:pt>
                <c:pt idx="247">
                  <c:v>24.8</c:v>
                </c:pt>
                <c:pt idx="248">
                  <c:v>24.9</c:v>
                </c:pt>
                <c:pt idx="249">
                  <c:v>25</c:v>
                </c:pt>
                <c:pt idx="250">
                  <c:v>25.1</c:v>
                </c:pt>
                <c:pt idx="251">
                  <c:v>25.2</c:v>
                </c:pt>
                <c:pt idx="252">
                  <c:v>25.3</c:v>
                </c:pt>
                <c:pt idx="253">
                  <c:v>25.4</c:v>
                </c:pt>
                <c:pt idx="254">
                  <c:v>25.5</c:v>
                </c:pt>
                <c:pt idx="255">
                  <c:v>25.6</c:v>
                </c:pt>
                <c:pt idx="256">
                  <c:v>25.7</c:v>
                </c:pt>
                <c:pt idx="257">
                  <c:v>25.8</c:v>
                </c:pt>
                <c:pt idx="258">
                  <c:v>25.9</c:v>
                </c:pt>
                <c:pt idx="259">
                  <c:v>26</c:v>
                </c:pt>
                <c:pt idx="260">
                  <c:v>26.1</c:v>
                </c:pt>
                <c:pt idx="261">
                  <c:v>26.2</c:v>
                </c:pt>
                <c:pt idx="262">
                  <c:v>26.3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26.8</c:v>
                </c:pt>
                <c:pt idx="268">
                  <c:v>26.9</c:v>
                </c:pt>
                <c:pt idx="269">
                  <c:v>27</c:v>
                </c:pt>
                <c:pt idx="270">
                  <c:v>27.1</c:v>
                </c:pt>
                <c:pt idx="271">
                  <c:v>27.2</c:v>
                </c:pt>
                <c:pt idx="272">
                  <c:v>27.3</c:v>
                </c:pt>
                <c:pt idx="273">
                  <c:v>27.4</c:v>
                </c:pt>
                <c:pt idx="274">
                  <c:v>27.5</c:v>
                </c:pt>
                <c:pt idx="275">
                  <c:v>27.6</c:v>
                </c:pt>
                <c:pt idx="276">
                  <c:v>27.7</c:v>
                </c:pt>
                <c:pt idx="277">
                  <c:v>27.8</c:v>
                </c:pt>
                <c:pt idx="278">
                  <c:v>27.9</c:v>
                </c:pt>
                <c:pt idx="279">
                  <c:v>28</c:v>
                </c:pt>
                <c:pt idx="280">
                  <c:v>28.1</c:v>
                </c:pt>
                <c:pt idx="281">
                  <c:v>28.2</c:v>
                </c:pt>
                <c:pt idx="282">
                  <c:v>28.3</c:v>
                </c:pt>
                <c:pt idx="283">
                  <c:v>28.4</c:v>
                </c:pt>
                <c:pt idx="284">
                  <c:v>28.5</c:v>
                </c:pt>
                <c:pt idx="285">
                  <c:v>28.6</c:v>
                </c:pt>
                <c:pt idx="286">
                  <c:v>28.7</c:v>
                </c:pt>
                <c:pt idx="287">
                  <c:v>28.8</c:v>
                </c:pt>
                <c:pt idx="288">
                  <c:v>28.9</c:v>
                </c:pt>
                <c:pt idx="289">
                  <c:v>29</c:v>
                </c:pt>
                <c:pt idx="290">
                  <c:v>29.1</c:v>
                </c:pt>
                <c:pt idx="291">
                  <c:v>29.2</c:v>
                </c:pt>
                <c:pt idx="292">
                  <c:v>29.3</c:v>
                </c:pt>
                <c:pt idx="293">
                  <c:v>29.4</c:v>
                </c:pt>
                <c:pt idx="294">
                  <c:v>29.5</c:v>
                </c:pt>
                <c:pt idx="295">
                  <c:v>29.6</c:v>
                </c:pt>
                <c:pt idx="296">
                  <c:v>29.7</c:v>
                </c:pt>
                <c:pt idx="297">
                  <c:v>29.8</c:v>
                </c:pt>
                <c:pt idx="298">
                  <c:v>29.9</c:v>
                </c:pt>
                <c:pt idx="299">
                  <c:v>30</c:v>
                </c:pt>
                <c:pt idx="300">
                  <c:v>30.1</c:v>
                </c:pt>
                <c:pt idx="301">
                  <c:v>30.2</c:v>
                </c:pt>
                <c:pt idx="302">
                  <c:v>30.3</c:v>
                </c:pt>
                <c:pt idx="303">
                  <c:v>30.4</c:v>
                </c:pt>
                <c:pt idx="304">
                  <c:v>30.5</c:v>
                </c:pt>
                <c:pt idx="305">
                  <c:v>30.6</c:v>
                </c:pt>
                <c:pt idx="306">
                  <c:v>30.7</c:v>
                </c:pt>
                <c:pt idx="307">
                  <c:v>30.8</c:v>
                </c:pt>
                <c:pt idx="308">
                  <c:v>30.9</c:v>
                </c:pt>
                <c:pt idx="309">
                  <c:v>31</c:v>
                </c:pt>
                <c:pt idx="310">
                  <c:v>31.1</c:v>
                </c:pt>
                <c:pt idx="311">
                  <c:v>31.2</c:v>
                </c:pt>
                <c:pt idx="312">
                  <c:v>31.3</c:v>
                </c:pt>
                <c:pt idx="313">
                  <c:v>31.4</c:v>
                </c:pt>
                <c:pt idx="314">
                  <c:v>31.5</c:v>
                </c:pt>
                <c:pt idx="315">
                  <c:v>31.6</c:v>
                </c:pt>
                <c:pt idx="316">
                  <c:v>31.7</c:v>
                </c:pt>
                <c:pt idx="317">
                  <c:v>31.8</c:v>
                </c:pt>
                <c:pt idx="318">
                  <c:v>31.9</c:v>
                </c:pt>
                <c:pt idx="319">
                  <c:v>32</c:v>
                </c:pt>
                <c:pt idx="320">
                  <c:v>32.1</c:v>
                </c:pt>
                <c:pt idx="321">
                  <c:v>32.200000000000003</c:v>
                </c:pt>
                <c:pt idx="322">
                  <c:v>32.300000000000011</c:v>
                </c:pt>
                <c:pt idx="323">
                  <c:v>32.4</c:v>
                </c:pt>
                <c:pt idx="324">
                  <c:v>32.5</c:v>
                </c:pt>
                <c:pt idx="325">
                  <c:v>32.6</c:v>
                </c:pt>
                <c:pt idx="326">
                  <c:v>32.700000000000003</c:v>
                </c:pt>
                <c:pt idx="327">
                  <c:v>32.800000000000011</c:v>
                </c:pt>
                <c:pt idx="328">
                  <c:v>32.9</c:v>
                </c:pt>
                <c:pt idx="329">
                  <c:v>33</c:v>
                </c:pt>
                <c:pt idx="330">
                  <c:v>33.1</c:v>
                </c:pt>
                <c:pt idx="331">
                  <c:v>33.200000000000003</c:v>
                </c:pt>
                <c:pt idx="332">
                  <c:v>33.300000000000011</c:v>
                </c:pt>
                <c:pt idx="333">
                  <c:v>33.4</c:v>
                </c:pt>
                <c:pt idx="334">
                  <c:v>33.5</c:v>
                </c:pt>
                <c:pt idx="335">
                  <c:v>33.6</c:v>
                </c:pt>
                <c:pt idx="336">
                  <c:v>33.700000000000003</c:v>
                </c:pt>
                <c:pt idx="337">
                  <c:v>33.800000000000011</c:v>
                </c:pt>
                <c:pt idx="338">
                  <c:v>33.9</c:v>
                </c:pt>
                <c:pt idx="339">
                  <c:v>34</c:v>
                </c:pt>
                <c:pt idx="340">
                  <c:v>34.1</c:v>
                </c:pt>
                <c:pt idx="341">
                  <c:v>34.200000000000003</c:v>
                </c:pt>
                <c:pt idx="342">
                  <c:v>34.300000000000011</c:v>
                </c:pt>
                <c:pt idx="343">
                  <c:v>34.4</c:v>
                </c:pt>
                <c:pt idx="344">
                  <c:v>34.5</c:v>
                </c:pt>
                <c:pt idx="345">
                  <c:v>34.6</c:v>
                </c:pt>
                <c:pt idx="346">
                  <c:v>34.700000000000003</c:v>
                </c:pt>
                <c:pt idx="347">
                  <c:v>34.800000000000011</c:v>
                </c:pt>
                <c:pt idx="348">
                  <c:v>34.9</c:v>
                </c:pt>
                <c:pt idx="349">
                  <c:v>35</c:v>
                </c:pt>
                <c:pt idx="350">
                  <c:v>35.1</c:v>
                </c:pt>
                <c:pt idx="351">
                  <c:v>35.200000000000003</c:v>
                </c:pt>
                <c:pt idx="352">
                  <c:v>35.300000000000011</c:v>
                </c:pt>
                <c:pt idx="353">
                  <c:v>35.4</c:v>
                </c:pt>
                <c:pt idx="354">
                  <c:v>35.5</c:v>
                </c:pt>
                <c:pt idx="355">
                  <c:v>35.6</c:v>
                </c:pt>
                <c:pt idx="356">
                  <c:v>35.700000000000003</c:v>
                </c:pt>
                <c:pt idx="357">
                  <c:v>35.800000000000011</c:v>
                </c:pt>
                <c:pt idx="358">
                  <c:v>35.9</c:v>
                </c:pt>
                <c:pt idx="359">
                  <c:v>36</c:v>
                </c:pt>
                <c:pt idx="360">
                  <c:v>36.1</c:v>
                </c:pt>
                <c:pt idx="361">
                  <c:v>36.200000000000003</c:v>
                </c:pt>
                <c:pt idx="362">
                  <c:v>36.300000000000011</c:v>
                </c:pt>
                <c:pt idx="363">
                  <c:v>36.4</c:v>
                </c:pt>
                <c:pt idx="364">
                  <c:v>36.5</c:v>
                </c:pt>
                <c:pt idx="365">
                  <c:v>36.6</c:v>
                </c:pt>
                <c:pt idx="366">
                  <c:v>36.700000000000003</c:v>
                </c:pt>
                <c:pt idx="367">
                  <c:v>36.800000000000011</c:v>
                </c:pt>
                <c:pt idx="368">
                  <c:v>36.9</c:v>
                </c:pt>
                <c:pt idx="369">
                  <c:v>37</c:v>
                </c:pt>
                <c:pt idx="370">
                  <c:v>37.1</c:v>
                </c:pt>
                <c:pt idx="371">
                  <c:v>37.200000000000003</c:v>
                </c:pt>
                <c:pt idx="372">
                  <c:v>37.300000000000011</c:v>
                </c:pt>
                <c:pt idx="373">
                  <c:v>37.4</c:v>
                </c:pt>
                <c:pt idx="374">
                  <c:v>37.5</c:v>
                </c:pt>
                <c:pt idx="375">
                  <c:v>37.6</c:v>
                </c:pt>
                <c:pt idx="376">
                  <c:v>37.700000000000003</c:v>
                </c:pt>
                <c:pt idx="377">
                  <c:v>37.800000000000011</c:v>
                </c:pt>
                <c:pt idx="378">
                  <c:v>37.9</c:v>
                </c:pt>
                <c:pt idx="379">
                  <c:v>38</c:v>
                </c:pt>
                <c:pt idx="380">
                  <c:v>38.1</c:v>
                </c:pt>
                <c:pt idx="381">
                  <c:v>38.200000000000003</c:v>
                </c:pt>
                <c:pt idx="382">
                  <c:v>38.300000000000011</c:v>
                </c:pt>
                <c:pt idx="383">
                  <c:v>38.4</c:v>
                </c:pt>
                <c:pt idx="384">
                  <c:v>38.5</c:v>
                </c:pt>
                <c:pt idx="385">
                  <c:v>38.6</c:v>
                </c:pt>
                <c:pt idx="386">
                  <c:v>38.700000000000003</c:v>
                </c:pt>
                <c:pt idx="387">
                  <c:v>38.800000000000011</c:v>
                </c:pt>
                <c:pt idx="388">
                  <c:v>38.9</c:v>
                </c:pt>
                <c:pt idx="389">
                  <c:v>39</c:v>
                </c:pt>
                <c:pt idx="390">
                  <c:v>39.1</c:v>
                </c:pt>
                <c:pt idx="391">
                  <c:v>39.200000000000003</c:v>
                </c:pt>
                <c:pt idx="392">
                  <c:v>39.300000000000011</c:v>
                </c:pt>
                <c:pt idx="393">
                  <c:v>39.4</c:v>
                </c:pt>
                <c:pt idx="394">
                  <c:v>39.5</c:v>
                </c:pt>
                <c:pt idx="395">
                  <c:v>39.6</c:v>
                </c:pt>
                <c:pt idx="396">
                  <c:v>39.700000000000003</c:v>
                </c:pt>
                <c:pt idx="397">
                  <c:v>39.800000000000011</c:v>
                </c:pt>
                <c:pt idx="398">
                  <c:v>39.9</c:v>
                </c:pt>
                <c:pt idx="399">
                  <c:v>40</c:v>
                </c:pt>
                <c:pt idx="400">
                  <c:v>40.1</c:v>
                </c:pt>
                <c:pt idx="401">
                  <c:v>40.200000000000003</c:v>
                </c:pt>
                <c:pt idx="402">
                  <c:v>40.300000000000011</c:v>
                </c:pt>
                <c:pt idx="403">
                  <c:v>40.4</c:v>
                </c:pt>
                <c:pt idx="404">
                  <c:v>40.5</c:v>
                </c:pt>
                <c:pt idx="405">
                  <c:v>40.6</c:v>
                </c:pt>
                <c:pt idx="406">
                  <c:v>40.700000000000003</c:v>
                </c:pt>
                <c:pt idx="407">
                  <c:v>40.800000000000011</c:v>
                </c:pt>
                <c:pt idx="408">
                  <c:v>40.9</c:v>
                </c:pt>
                <c:pt idx="409">
                  <c:v>41</c:v>
                </c:pt>
                <c:pt idx="410">
                  <c:v>41.1</c:v>
                </c:pt>
                <c:pt idx="411">
                  <c:v>41.2</c:v>
                </c:pt>
                <c:pt idx="412">
                  <c:v>41.3</c:v>
                </c:pt>
                <c:pt idx="413">
                  <c:v>41.4</c:v>
                </c:pt>
                <c:pt idx="414">
                  <c:v>41.5</c:v>
                </c:pt>
                <c:pt idx="415">
                  <c:v>41.6</c:v>
                </c:pt>
                <c:pt idx="416">
                  <c:v>41.7</c:v>
                </c:pt>
                <c:pt idx="417">
                  <c:v>41.8</c:v>
                </c:pt>
                <c:pt idx="418">
                  <c:v>41.9</c:v>
                </c:pt>
                <c:pt idx="419">
                  <c:v>42</c:v>
                </c:pt>
                <c:pt idx="420">
                  <c:v>42.1</c:v>
                </c:pt>
                <c:pt idx="421">
                  <c:v>42.2</c:v>
                </c:pt>
                <c:pt idx="422">
                  <c:v>42.3</c:v>
                </c:pt>
                <c:pt idx="423">
                  <c:v>42.4</c:v>
                </c:pt>
                <c:pt idx="424">
                  <c:v>42.5</c:v>
                </c:pt>
                <c:pt idx="425">
                  <c:v>42.6</c:v>
                </c:pt>
                <c:pt idx="426">
                  <c:v>42.7</c:v>
                </c:pt>
                <c:pt idx="427">
                  <c:v>42.8</c:v>
                </c:pt>
                <c:pt idx="428">
                  <c:v>42.9</c:v>
                </c:pt>
                <c:pt idx="429">
                  <c:v>43</c:v>
                </c:pt>
                <c:pt idx="430">
                  <c:v>43.1</c:v>
                </c:pt>
                <c:pt idx="431">
                  <c:v>43.2</c:v>
                </c:pt>
                <c:pt idx="432">
                  <c:v>43.3</c:v>
                </c:pt>
                <c:pt idx="433">
                  <c:v>43.4</c:v>
                </c:pt>
                <c:pt idx="434">
                  <c:v>43.5</c:v>
                </c:pt>
                <c:pt idx="435">
                  <c:v>43.6</c:v>
                </c:pt>
                <c:pt idx="436">
                  <c:v>43.7</c:v>
                </c:pt>
                <c:pt idx="437">
                  <c:v>43.8</c:v>
                </c:pt>
                <c:pt idx="438">
                  <c:v>43.9</c:v>
                </c:pt>
                <c:pt idx="439">
                  <c:v>44</c:v>
                </c:pt>
                <c:pt idx="440">
                  <c:v>44.1</c:v>
                </c:pt>
                <c:pt idx="441">
                  <c:v>44.2</c:v>
                </c:pt>
                <c:pt idx="442">
                  <c:v>44.3</c:v>
                </c:pt>
                <c:pt idx="443">
                  <c:v>44.4</c:v>
                </c:pt>
                <c:pt idx="444">
                  <c:v>44.5</c:v>
                </c:pt>
                <c:pt idx="445">
                  <c:v>44.6</c:v>
                </c:pt>
                <c:pt idx="446">
                  <c:v>44.7</c:v>
                </c:pt>
                <c:pt idx="447">
                  <c:v>44.8</c:v>
                </c:pt>
                <c:pt idx="448">
                  <c:v>44.9</c:v>
                </c:pt>
                <c:pt idx="449">
                  <c:v>45</c:v>
                </c:pt>
                <c:pt idx="450">
                  <c:v>45.1</c:v>
                </c:pt>
                <c:pt idx="451">
                  <c:v>45.2</c:v>
                </c:pt>
                <c:pt idx="452">
                  <c:v>45.3</c:v>
                </c:pt>
                <c:pt idx="453">
                  <c:v>45.4</c:v>
                </c:pt>
                <c:pt idx="454">
                  <c:v>45.5</c:v>
                </c:pt>
                <c:pt idx="455">
                  <c:v>45.6</c:v>
                </c:pt>
                <c:pt idx="456">
                  <c:v>45.7</c:v>
                </c:pt>
                <c:pt idx="457">
                  <c:v>45.8</c:v>
                </c:pt>
                <c:pt idx="458">
                  <c:v>45.9</c:v>
                </c:pt>
                <c:pt idx="459">
                  <c:v>46</c:v>
                </c:pt>
                <c:pt idx="460">
                  <c:v>46.1</c:v>
                </c:pt>
                <c:pt idx="461">
                  <c:v>46.2</c:v>
                </c:pt>
                <c:pt idx="462">
                  <c:v>46.3</c:v>
                </c:pt>
                <c:pt idx="463">
                  <c:v>46.4</c:v>
                </c:pt>
                <c:pt idx="464">
                  <c:v>46.5</c:v>
                </c:pt>
                <c:pt idx="465">
                  <c:v>46.6</c:v>
                </c:pt>
                <c:pt idx="466">
                  <c:v>46.7</c:v>
                </c:pt>
                <c:pt idx="467">
                  <c:v>46.8</c:v>
                </c:pt>
                <c:pt idx="468">
                  <c:v>46.9</c:v>
                </c:pt>
                <c:pt idx="469">
                  <c:v>47</c:v>
                </c:pt>
                <c:pt idx="470">
                  <c:v>47.1</c:v>
                </c:pt>
                <c:pt idx="471">
                  <c:v>47.2</c:v>
                </c:pt>
                <c:pt idx="472">
                  <c:v>47.3</c:v>
                </c:pt>
                <c:pt idx="473">
                  <c:v>47.4</c:v>
                </c:pt>
                <c:pt idx="474">
                  <c:v>47.5</c:v>
                </c:pt>
                <c:pt idx="475">
                  <c:v>47.6</c:v>
                </c:pt>
                <c:pt idx="476">
                  <c:v>47.7</c:v>
                </c:pt>
                <c:pt idx="477">
                  <c:v>47.8</c:v>
                </c:pt>
                <c:pt idx="478">
                  <c:v>47.9</c:v>
                </c:pt>
                <c:pt idx="479">
                  <c:v>48</c:v>
                </c:pt>
                <c:pt idx="480">
                  <c:v>48.1</c:v>
                </c:pt>
                <c:pt idx="481">
                  <c:v>48.2</c:v>
                </c:pt>
                <c:pt idx="482">
                  <c:v>48.3</c:v>
                </c:pt>
                <c:pt idx="483">
                  <c:v>48.4</c:v>
                </c:pt>
                <c:pt idx="484">
                  <c:v>48.5</c:v>
                </c:pt>
                <c:pt idx="485">
                  <c:v>48.6</c:v>
                </c:pt>
                <c:pt idx="486">
                  <c:v>48.7</c:v>
                </c:pt>
                <c:pt idx="487">
                  <c:v>48.8</c:v>
                </c:pt>
                <c:pt idx="488">
                  <c:v>48.9</c:v>
                </c:pt>
                <c:pt idx="489">
                  <c:v>49</c:v>
                </c:pt>
                <c:pt idx="490">
                  <c:v>49.1</c:v>
                </c:pt>
                <c:pt idx="491">
                  <c:v>49.2</c:v>
                </c:pt>
                <c:pt idx="492">
                  <c:v>49.3</c:v>
                </c:pt>
                <c:pt idx="493">
                  <c:v>49.4</c:v>
                </c:pt>
                <c:pt idx="494">
                  <c:v>49.5</c:v>
                </c:pt>
                <c:pt idx="495">
                  <c:v>49.6</c:v>
                </c:pt>
                <c:pt idx="496">
                  <c:v>49.7</c:v>
                </c:pt>
                <c:pt idx="497">
                  <c:v>49.8</c:v>
                </c:pt>
                <c:pt idx="498">
                  <c:v>49.9</c:v>
                </c:pt>
                <c:pt idx="499">
                  <c:v>50</c:v>
                </c:pt>
                <c:pt idx="500">
                  <c:v>50.1</c:v>
                </c:pt>
                <c:pt idx="501">
                  <c:v>50.2</c:v>
                </c:pt>
                <c:pt idx="502">
                  <c:v>50.3</c:v>
                </c:pt>
                <c:pt idx="503">
                  <c:v>50.4</c:v>
                </c:pt>
                <c:pt idx="504">
                  <c:v>50.5</c:v>
                </c:pt>
                <c:pt idx="505">
                  <c:v>50.6</c:v>
                </c:pt>
                <c:pt idx="506">
                  <c:v>50.7</c:v>
                </c:pt>
                <c:pt idx="507">
                  <c:v>50.8</c:v>
                </c:pt>
                <c:pt idx="508">
                  <c:v>50.9</c:v>
                </c:pt>
                <c:pt idx="509">
                  <c:v>51</c:v>
                </c:pt>
                <c:pt idx="510">
                  <c:v>51.1</c:v>
                </c:pt>
                <c:pt idx="511">
                  <c:v>51.2</c:v>
                </c:pt>
                <c:pt idx="512">
                  <c:v>51.3</c:v>
                </c:pt>
                <c:pt idx="513">
                  <c:v>51.4</c:v>
                </c:pt>
                <c:pt idx="514">
                  <c:v>51.5</c:v>
                </c:pt>
                <c:pt idx="515">
                  <c:v>51.6</c:v>
                </c:pt>
                <c:pt idx="516">
                  <c:v>51.7</c:v>
                </c:pt>
                <c:pt idx="517">
                  <c:v>51.8</c:v>
                </c:pt>
                <c:pt idx="518">
                  <c:v>51.9</c:v>
                </c:pt>
                <c:pt idx="519">
                  <c:v>52</c:v>
                </c:pt>
                <c:pt idx="520">
                  <c:v>52.1</c:v>
                </c:pt>
                <c:pt idx="521">
                  <c:v>52.2</c:v>
                </c:pt>
                <c:pt idx="522">
                  <c:v>52.3</c:v>
                </c:pt>
                <c:pt idx="523">
                  <c:v>52.4</c:v>
                </c:pt>
                <c:pt idx="524">
                  <c:v>52.5</c:v>
                </c:pt>
                <c:pt idx="525">
                  <c:v>52.6</c:v>
                </c:pt>
                <c:pt idx="526">
                  <c:v>52.7</c:v>
                </c:pt>
                <c:pt idx="527">
                  <c:v>52.8</c:v>
                </c:pt>
                <c:pt idx="528">
                  <c:v>52.9</c:v>
                </c:pt>
                <c:pt idx="529">
                  <c:v>53</c:v>
                </c:pt>
                <c:pt idx="530">
                  <c:v>53.1</c:v>
                </c:pt>
                <c:pt idx="531">
                  <c:v>53.2</c:v>
                </c:pt>
                <c:pt idx="532">
                  <c:v>53.3</c:v>
                </c:pt>
                <c:pt idx="533">
                  <c:v>53.4</c:v>
                </c:pt>
                <c:pt idx="534">
                  <c:v>53.5</c:v>
                </c:pt>
                <c:pt idx="535">
                  <c:v>53.6</c:v>
                </c:pt>
                <c:pt idx="536">
                  <c:v>53.7</c:v>
                </c:pt>
                <c:pt idx="537">
                  <c:v>53.8</c:v>
                </c:pt>
                <c:pt idx="538">
                  <c:v>53.9</c:v>
                </c:pt>
                <c:pt idx="539">
                  <c:v>54</c:v>
                </c:pt>
                <c:pt idx="540">
                  <c:v>54.1</c:v>
                </c:pt>
                <c:pt idx="541">
                  <c:v>54.2</c:v>
                </c:pt>
                <c:pt idx="542">
                  <c:v>54.3</c:v>
                </c:pt>
                <c:pt idx="543">
                  <c:v>54.4</c:v>
                </c:pt>
                <c:pt idx="544">
                  <c:v>54.5</c:v>
                </c:pt>
                <c:pt idx="545">
                  <c:v>54.6</c:v>
                </c:pt>
                <c:pt idx="546">
                  <c:v>54.7</c:v>
                </c:pt>
                <c:pt idx="547">
                  <c:v>54.8</c:v>
                </c:pt>
                <c:pt idx="548">
                  <c:v>54.9</c:v>
                </c:pt>
                <c:pt idx="549">
                  <c:v>55</c:v>
                </c:pt>
                <c:pt idx="550">
                  <c:v>55.1</c:v>
                </c:pt>
                <c:pt idx="551">
                  <c:v>55.2</c:v>
                </c:pt>
                <c:pt idx="552">
                  <c:v>55.3</c:v>
                </c:pt>
                <c:pt idx="553">
                  <c:v>55.4</c:v>
                </c:pt>
                <c:pt idx="554">
                  <c:v>55.5</c:v>
                </c:pt>
                <c:pt idx="555">
                  <c:v>55.6</c:v>
                </c:pt>
                <c:pt idx="556">
                  <c:v>55.7</c:v>
                </c:pt>
                <c:pt idx="557">
                  <c:v>55.8</c:v>
                </c:pt>
                <c:pt idx="558">
                  <c:v>55.9</c:v>
                </c:pt>
                <c:pt idx="559">
                  <c:v>56</c:v>
                </c:pt>
                <c:pt idx="560">
                  <c:v>56.1</c:v>
                </c:pt>
                <c:pt idx="561">
                  <c:v>56.2</c:v>
                </c:pt>
                <c:pt idx="562">
                  <c:v>56.3</c:v>
                </c:pt>
                <c:pt idx="563">
                  <c:v>56.4</c:v>
                </c:pt>
                <c:pt idx="564">
                  <c:v>56.5</c:v>
                </c:pt>
                <c:pt idx="565">
                  <c:v>56.6</c:v>
                </c:pt>
                <c:pt idx="566">
                  <c:v>56.7</c:v>
                </c:pt>
                <c:pt idx="567">
                  <c:v>56.8</c:v>
                </c:pt>
                <c:pt idx="568">
                  <c:v>56.9</c:v>
                </c:pt>
                <c:pt idx="569">
                  <c:v>57</c:v>
                </c:pt>
                <c:pt idx="570">
                  <c:v>57.1</c:v>
                </c:pt>
                <c:pt idx="571">
                  <c:v>57.2</c:v>
                </c:pt>
                <c:pt idx="572">
                  <c:v>57.3</c:v>
                </c:pt>
                <c:pt idx="573">
                  <c:v>57.4</c:v>
                </c:pt>
                <c:pt idx="574">
                  <c:v>57.5</c:v>
                </c:pt>
                <c:pt idx="575">
                  <c:v>57.6</c:v>
                </c:pt>
                <c:pt idx="576">
                  <c:v>57.7</c:v>
                </c:pt>
                <c:pt idx="577">
                  <c:v>57.8</c:v>
                </c:pt>
                <c:pt idx="578">
                  <c:v>57.9</c:v>
                </c:pt>
                <c:pt idx="579">
                  <c:v>58</c:v>
                </c:pt>
                <c:pt idx="580">
                  <c:v>58.1</c:v>
                </c:pt>
                <c:pt idx="581">
                  <c:v>58.2</c:v>
                </c:pt>
                <c:pt idx="582">
                  <c:v>58.3</c:v>
                </c:pt>
                <c:pt idx="583">
                  <c:v>58.4</c:v>
                </c:pt>
                <c:pt idx="584">
                  <c:v>58.5</c:v>
                </c:pt>
                <c:pt idx="585">
                  <c:v>58.6</c:v>
                </c:pt>
                <c:pt idx="586">
                  <c:v>58.7</c:v>
                </c:pt>
                <c:pt idx="587">
                  <c:v>58.8</c:v>
                </c:pt>
                <c:pt idx="588">
                  <c:v>58.9</c:v>
                </c:pt>
                <c:pt idx="589">
                  <c:v>59</c:v>
                </c:pt>
                <c:pt idx="590">
                  <c:v>59.1</c:v>
                </c:pt>
                <c:pt idx="591">
                  <c:v>59.2</c:v>
                </c:pt>
                <c:pt idx="592">
                  <c:v>59.3</c:v>
                </c:pt>
                <c:pt idx="593">
                  <c:v>59.4</c:v>
                </c:pt>
                <c:pt idx="594">
                  <c:v>59.5</c:v>
                </c:pt>
                <c:pt idx="595">
                  <c:v>59.6</c:v>
                </c:pt>
                <c:pt idx="596">
                  <c:v>59.7</c:v>
                </c:pt>
                <c:pt idx="597">
                  <c:v>59.8</c:v>
                </c:pt>
                <c:pt idx="598">
                  <c:v>59.9</c:v>
                </c:pt>
                <c:pt idx="599">
                  <c:v>60</c:v>
                </c:pt>
                <c:pt idx="600">
                  <c:v>60.1</c:v>
                </c:pt>
                <c:pt idx="601">
                  <c:v>60.2</c:v>
                </c:pt>
                <c:pt idx="602">
                  <c:v>60.3</c:v>
                </c:pt>
                <c:pt idx="603">
                  <c:v>60.4</c:v>
                </c:pt>
                <c:pt idx="604">
                  <c:v>60.5</c:v>
                </c:pt>
                <c:pt idx="605">
                  <c:v>60.6</c:v>
                </c:pt>
                <c:pt idx="606">
                  <c:v>60.7</c:v>
                </c:pt>
                <c:pt idx="607">
                  <c:v>60.8</c:v>
                </c:pt>
                <c:pt idx="608">
                  <c:v>60.9</c:v>
                </c:pt>
                <c:pt idx="609">
                  <c:v>61</c:v>
                </c:pt>
                <c:pt idx="610">
                  <c:v>61.1</c:v>
                </c:pt>
                <c:pt idx="611">
                  <c:v>61.2</c:v>
                </c:pt>
                <c:pt idx="612">
                  <c:v>61.3</c:v>
                </c:pt>
                <c:pt idx="613">
                  <c:v>61.4</c:v>
                </c:pt>
                <c:pt idx="614">
                  <c:v>61.5</c:v>
                </c:pt>
                <c:pt idx="615">
                  <c:v>61.6</c:v>
                </c:pt>
                <c:pt idx="616">
                  <c:v>61.7</c:v>
                </c:pt>
                <c:pt idx="617">
                  <c:v>61.8</c:v>
                </c:pt>
                <c:pt idx="618">
                  <c:v>61.9</c:v>
                </c:pt>
                <c:pt idx="619">
                  <c:v>62</c:v>
                </c:pt>
                <c:pt idx="620">
                  <c:v>62.1</c:v>
                </c:pt>
                <c:pt idx="621">
                  <c:v>62.2</c:v>
                </c:pt>
                <c:pt idx="622">
                  <c:v>62.3</c:v>
                </c:pt>
                <c:pt idx="623">
                  <c:v>62.4</c:v>
                </c:pt>
                <c:pt idx="624">
                  <c:v>62.5</c:v>
                </c:pt>
                <c:pt idx="625">
                  <c:v>62.6</c:v>
                </c:pt>
                <c:pt idx="626">
                  <c:v>62.7</c:v>
                </c:pt>
                <c:pt idx="627">
                  <c:v>62.8</c:v>
                </c:pt>
                <c:pt idx="628">
                  <c:v>62.9</c:v>
                </c:pt>
                <c:pt idx="629">
                  <c:v>63</c:v>
                </c:pt>
                <c:pt idx="630">
                  <c:v>63.1</c:v>
                </c:pt>
                <c:pt idx="631">
                  <c:v>63.2</c:v>
                </c:pt>
                <c:pt idx="632">
                  <c:v>63.3</c:v>
                </c:pt>
                <c:pt idx="633">
                  <c:v>63.4</c:v>
                </c:pt>
                <c:pt idx="634">
                  <c:v>63.5</c:v>
                </c:pt>
                <c:pt idx="635">
                  <c:v>63.6</c:v>
                </c:pt>
                <c:pt idx="636">
                  <c:v>63.7</c:v>
                </c:pt>
                <c:pt idx="637">
                  <c:v>63.8</c:v>
                </c:pt>
                <c:pt idx="638">
                  <c:v>63.9</c:v>
                </c:pt>
                <c:pt idx="639">
                  <c:v>64</c:v>
                </c:pt>
                <c:pt idx="640">
                  <c:v>64.099999999999994</c:v>
                </c:pt>
                <c:pt idx="641">
                  <c:v>64.2</c:v>
                </c:pt>
                <c:pt idx="642">
                  <c:v>64.3</c:v>
                </c:pt>
                <c:pt idx="643">
                  <c:v>64.400000000000006</c:v>
                </c:pt>
                <c:pt idx="644">
                  <c:v>64.5</c:v>
                </c:pt>
                <c:pt idx="645">
                  <c:v>64.599999999999994</c:v>
                </c:pt>
                <c:pt idx="646">
                  <c:v>64.7</c:v>
                </c:pt>
                <c:pt idx="647">
                  <c:v>64.8</c:v>
                </c:pt>
                <c:pt idx="648">
                  <c:v>64.900000000000006</c:v>
                </c:pt>
                <c:pt idx="649">
                  <c:v>65</c:v>
                </c:pt>
                <c:pt idx="650">
                  <c:v>65.099999999999994</c:v>
                </c:pt>
                <c:pt idx="651">
                  <c:v>65.2</c:v>
                </c:pt>
                <c:pt idx="652">
                  <c:v>65.3</c:v>
                </c:pt>
                <c:pt idx="653">
                  <c:v>65.400000000000006</c:v>
                </c:pt>
                <c:pt idx="654">
                  <c:v>65.5</c:v>
                </c:pt>
                <c:pt idx="655">
                  <c:v>65.599999999999994</c:v>
                </c:pt>
                <c:pt idx="656">
                  <c:v>65.7</c:v>
                </c:pt>
                <c:pt idx="657">
                  <c:v>65.8</c:v>
                </c:pt>
                <c:pt idx="658">
                  <c:v>65.900000000000006</c:v>
                </c:pt>
                <c:pt idx="659">
                  <c:v>66</c:v>
                </c:pt>
                <c:pt idx="660">
                  <c:v>66.099999999999994</c:v>
                </c:pt>
                <c:pt idx="661">
                  <c:v>66.2</c:v>
                </c:pt>
                <c:pt idx="662">
                  <c:v>66.3</c:v>
                </c:pt>
                <c:pt idx="663">
                  <c:v>66.400000000000006</c:v>
                </c:pt>
                <c:pt idx="664">
                  <c:v>66.5</c:v>
                </c:pt>
                <c:pt idx="665">
                  <c:v>66.599999999999994</c:v>
                </c:pt>
                <c:pt idx="666">
                  <c:v>66.7</c:v>
                </c:pt>
                <c:pt idx="667">
                  <c:v>66.8</c:v>
                </c:pt>
                <c:pt idx="668">
                  <c:v>66.900000000000006</c:v>
                </c:pt>
                <c:pt idx="669">
                  <c:v>67</c:v>
                </c:pt>
                <c:pt idx="670">
                  <c:v>67.099999999999994</c:v>
                </c:pt>
                <c:pt idx="671">
                  <c:v>67.2</c:v>
                </c:pt>
                <c:pt idx="672">
                  <c:v>67.3</c:v>
                </c:pt>
                <c:pt idx="673">
                  <c:v>67.400000000000006</c:v>
                </c:pt>
                <c:pt idx="674">
                  <c:v>67.5</c:v>
                </c:pt>
                <c:pt idx="675">
                  <c:v>67.599999999999994</c:v>
                </c:pt>
                <c:pt idx="676">
                  <c:v>67.7</c:v>
                </c:pt>
                <c:pt idx="677">
                  <c:v>67.8</c:v>
                </c:pt>
                <c:pt idx="678">
                  <c:v>67.900000000000006</c:v>
                </c:pt>
                <c:pt idx="679">
                  <c:v>68</c:v>
                </c:pt>
                <c:pt idx="680">
                  <c:v>68.099999999999994</c:v>
                </c:pt>
                <c:pt idx="681">
                  <c:v>68.2</c:v>
                </c:pt>
                <c:pt idx="682">
                  <c:v>68.3</c:v>
                </c:pt>
                <c:pt idx="683">
                  <c:v>68.400000000000006</c:v>
                </c:pt>
                <c:pt idx="684">
                  <c:v>68.5</c:v>
                </c:pt>
                <c:pt idx="685">
                  <c:v>68.599999999999994</c:v>
                </c:pt>
                <c:pt idx="686">
                  <c:v>68.7</c:v>
                </c:pt>
                <c:pt idx="687">
                  <c:v>68.8</c:v>
                </c:pt>
                <c:pt idx="688">
                  <c:v>68.900000000000006</c:v>
                </c:pt>
                <c:pt idx="689">
                  <c:v>69</c:v>
                </c:pt>
                <c:pt idx="690">
                  <c:v>69.099999999999994</c:v>
                </c:pt>
                <c:pt idx="691">
                  <c:v>69.2</c:v>
                </c:pt>
                <c:pt idx="692">
                  <c:v>69.3</c:v>
                </c:pt>
                <c:pt idx="693">
                  <c:v>69.400000000000006</c:v>
                </c:pt>
                <c:pt idx="694">
                  <c:v>69.5</c:v>
                </c:pt>
                <c:pt idx="695">
                  <c:v>69.599999999999994</c:v>
                </c:pt>
                <c:pt idx="696">
                  <c:v>69.7</c:v>
                </c:pt>
                <c:pt idx="697">
                  <c:v>69.8</c:v>
                </c:pt>
                <c:pt idx="698">
                  <c:v>69.900000000000006</c:v>
                </c:pt>
                <c:pt idx="699">
                  <c:v>70</c:v>
                </c:pt>
                <c:pt idx="700">
                  <c:v>70.099999999999994</c:v>
                </c:pt>
                <c:pt idx="701">
                  <c:v>70.2</c:v>
                </c:pt>
                <c:pt idx="702">
                  <c:v>70.3</c:v>
                </c:pt>
                <c:pt idx="703">
                  <c:v>70.400000000000006</c:v>
                </c:pt>
                <c:pt idx="704">
                  <c:v>70.5</c:v>
                </c:pt>
                <c:pt idx="705">
                  <c:v>70.599999999999994</c:v>
                </c:pt>
                <c:pt idx="706">
                  <c:v>70.7</c:v>
                </c:pt>
                <c:pt idx="707">
                  <c:v>70.8</c:v>
                </c:pt>
                <c:pt idx="708">
                  <c:v>70.900000000000006</c:v>
                </c:pt>
                <c:pt idx="709">
                  <c:v>71</c:v>
                </c:pt>
                <c:pt idx="710">
                  <c:v>71.099999999999994</c:v>
                </c:pt>
                <c:pt idx="711">
                  <c:v>71.2</c:v>
                </c:pt>
                <c:pt idx="712">
                  <c:v>71.3</c:v>
                </c:pt>
                <c:pt idx="713">
                  <c:v>71.400000000000006</c:v>
                </c:pt>
                <c:pt idx="714">
                  <c:v>71.5</c:v>
                </c:pt>
                <c:pt idx="715">
                  <c:v>71.599999999999994</c:v>
                </c:pt>
                <c:pt idx="716">
                  <c:v>71.7</c:v>
                </c:pt>
                <c:pt idx="717">
                  <c:v>71.8</c:v>
                </c:pt>
                <c:pt idx="718">
                  <c:v>71.900000000000006</c:v>
                </c:pt>
                <c:pt idx="719">
                  <c:v>72</c:v>
                </c:pt>
                <c:pt idx="720">
                  <c:v>72.099999999999994</c:v>
                </c:pt>
                <c:pt idx="721">
                  <c:v>72.2</c:v>
                </c:pt>
                <c:pt idx="722">
                  <c:v>72.3</c:v>
                </c:pt>
                <c:pt idx="723">
                  <c:v>72.400000000000006</c:v>
                </c:pt>
                <c:pt idx="724">
                  <c:v>72.5</c:v>
                </c:pt>
                <c:pt idx="725">
                  <c:v>72.599999999999994</c:v>
                </c:pt>
                <c:pt idx="726">
                  <c:v>72.7</c:v>
                </c:pt>
                <c:pt idx="727">
                  <c:v>72.8</c:v>
                </c:pt>
                <c:pt idx="728">
                  <c:v>72.900000000000006</c:v>
                </c:pt>
                <c:pt idx="729">
                  <c:v>73</c:v>
                </c:pt>
                <c:pt idx="730">
                  <c:v>73.099999999999994</c:v>
                </c:pt>
                <c:pt idx="731">
                  <c:v>73.2</c:v>
                </c:pt>
                <c:pt idx="732">
                  <c:v>73.3</c:v>
                </c:pt>
                <c:pt idx="733">
                  <c:v>73.400000000000006</c:v>
                </c:pt>
                <c:pt idx="734">
                  <c:v>73.5</c:v>
                </c:pt>
                <c:pt idx="735">
                  <c:v>73.599999999999994</c:v>
                </c:pt>
                <c:pt idx="736">
                  <c:v>73.7</c:v>
                </c:pt>
                <c:pt idx="737">
                  <c:v>73.8</c:v>
                </c:pt>
                <c:pt idx="738">
                  <c:v>73.900000000000006</c:v>
                </c:pt>
                <c:pt idx="739">
                  <c:v>74</c:v>
                </c:pt>
                <c:pt idx="740">
                  <c:v>74.099999999999994</c:v>
                </c:pt>
                <c:pt idx="741">
                  <c:v>74.2</c:v>
                </c:pt>
                <c:pt idx="742">
                  <c:v>74.3</c:v>
                </c:pt>
                <c:pt idx="743">
                  <c:v>74.400000000000006</c:v>
                </c:pt>
                <c:pt idx="744">
                  <c:v>74.5</c:v>
                </c:pt>
                <c:pt idx="745">
                  <c:v>74.599999999999994</c:v>
                </c:pt>
                <c:pt idx="746">
                  <c:v>74.7</c:v>
                </c:pt>
                <c:pt idx="747">
                  <c:v>74.8</c:v>
                </c:pt>
                <c:pt idx="748">
                  <c:v>74.900000000000006</c:v>
                </c:pt>
                <c:pt idx="749">
                  <c:v>75</c:v>
                </c:pt>
                <c:pt idx="750">
                  <c:v>75.099999999999994</c:v>
                </c:pt>
                <c:pt idx="751">
                  <c:v>75.2</c:v>
                </c:pt>
                <c:pt idx="752">
                  <c:v>75.3</c:v>
                </c:pt>
                <c:pt idx="753">
                  <c:v>75.400000000000006</c:v>
                </c:pt>
                <c:pt idx="754">
                  <c:v>75.5</c:v>
                </c:pt>
                <c:pt idx="755">
                  <c:v>75.599999999999994</c:v>
                </c:pt>
                <c:pt idx="756">
                  <c:v>75.7</c:v>
                </c:pt>
                <c:pt idx="757">
                  <c:v>75.8</c:v>
                </c:pt>
                <c:pt idx="758">
                  <c:v>75.900000000000006</c:v>
                </c:pt>
                <c:pt idx="759">
                  <c:v>76</c:v>
                </c:pt>
                <c:pt idx="760">
                  <c:v>76.099999999999994</c:v>
                </c:pt>
                <c:pt idx="761">
                  <c:v>76.2</c:v>
                </c:pt>
                <c:pt idx="762">
                  <c:v>76.3</c:v>
                </c:pt>
                <c:pt idx="763">
                  <c:v>76.400000000000006</c:v>
                </c:pt>
                <c:pt idx="764">
                  <c:v>76.5</c:v>
                </c:pt>
                <c:pt idx="765">
                  <c:v>76.599999999999994</c:v>
                </c:pt>
                <c:pt idx="766">
                  <c:v>76.7</c:v>
                </c:pt>
                <c:pt idx="767">
                  <c:v>76.8</c:v>
                </c:pt>
                <c:pt idx="768">
                  <c:v>76.900000000000006</c:v>
                </c:pt>
                <c:pt idx="769">
                  <c:v>77</c:v>
                </c:pt>
                <c:pt idx="770">
                  <c:v>77.099999999999994</c:v>
                </c:pt>
                <c:pt idx="771">
                  <c:v>77.2</c:v>
                </c:pt>
                <c:pt idx="772">
                  <c:v>77.3</c:v>
                </c:pt>
                <c:pt idx="773">
                  <c:v>77.400000000000006</c:v>
                </c:pt>
                <c:pt idx="774">
                  <c:v>77.5</c:v>
                </c:pt>
                <c:pt idx="775">
                  <c:v>77.599999999999994</c:v>
                </c:pt>
                <c:pt idx="776">
                  <c:v>77.7</c:v>
                </c:pt>
                <c:pt idx="777">
                  <c:v>77.8</c:v>
                </c:pt>
                <c:pt idx="778">
                  <c:v>77.900000000000006</c:v>
                </c:pt>
                <c:pt idx="779">
                  <c:v>78</c:v>
                </c:pt>
                <c:pt idx="780">
                  <c:v>78.099999999999994</c:v>
                </c:pt>
                <c:pt idx="781">
                  <c:v>78.2</c:v>
                </c:pt>
                <c:pt idx="782">
                  <c:v>78.3</c:v>
                </c:pt>
                <c:pt idx="783">
                  <c:v>78.400000000000006</c:v>
                </c:pt>
                <c:pt idx="784">
                  <c:v>78.5</c:v>
                </c:pt>
                <c:pt idx="785">
                  <c:v>78.599999999999994</c:v>
                </c:pt>
                <c:pt idx="786">
                  <c:v>78.7</c:v>
                </c:pt>
                <c:pt idx="787">
                  <c:v>78.8</c:v>
                </c:pt>
                <c:pt idx="788">
                  <c:v>78.900000000000006</c:v>
                </c:pt>
                <c:pt idx="789">
                  <c:v>79</c:v>
                </c:pt>
                <c:pt idx="790">
                  <c:v>79.099999999999994</c:v>
                </c:pt>
                <c:pt idx="791">
                  <c:v>79.2</c:v>
                </c:pt>
                <c:pt idx="792">
                  <c:v>79.3</c:v>
                </c:pt>
                <c:pt idx="793">
                  <c:v>79.400000000000006</c:v>
                </c:pt>
                <c:pt idx="794">
                  <c:v>79.5</c:v>
                </c:pt>
                <c:pt idx="795">
                  <c:v>79.599999999999994</c:v>
                </c:pt>
                <c:pt idx="796">
                  <c:v>79.7</c:v>
                </c:pt>
                <c:pt idx="797">
                  <c:v>79.8</c:v>
                </c:pt>
                <c:pt idx="798">
                  <c:v>79.900000000000006</c:v>
                </c:pt>
                <c:pt idx="799">
                  <c:v>80</c:v>
                </c:pt>
                <c:pt idx="800">
                  <c:v>80.099999999999994</c:v>
                </c:pt>
                <c:pt idx="801">
                  <c:v>80.2</c:v>
                </c:pt>
                <c:pt idx="802">
                  <c:v>80.3</c:v>
                </c:pt>
                <c:pt idx="803">
                  <c:v>80.400000000000006</c:v>
                </c:pt>
                <c:pt idx="804">
                  <c:v>80.5</c:v>
                </c:pt>
                <c:pt idx="805">
                  <c:v>80.599999999999994</c:v>
                </c:pt>
                <c:pt idx="806">
                  <c:v>80.7</c:v>
                </c:pt>
                <c:pt idx="807">
                  <c:v>80.8</c:v>
                </c:pt>
                <c:pt idx="808">
                  <c:v>80.900000000000006</c:v>
                </c:pt>
                <c:pt idx="809">
                  <c:v>81</c:v>
                </c:pt>
                <c:pt idx="810">
                  <c:v>81.099999999999994</c:v>
                </c:pt>
                <c:pt idx="811">
                  <c:v>81.2</c:v>
                </c:pt>
                <c:pt idx="812">
                  <c:v>81.3</c:v>
                </c:pt>
                <c:pt idx="813">
                  <c:v>81.400000000000006</c:v>
                </c:pt>
                <c:pt idx="814">
                  <c:v>81.5</c:v>
                </c:pt>
                <c:pt idx="815">
                  <c:v>81.599999999999994</c:v>
                </c:pt>
                <c:pt idx="816">
                  <c:v>81.7</c:v>
                </c:pt>
                <c:pt idx="817">
                  <c:v>81.8</c:v>
                </c:pt>
                <c:pt idx="818">
                  <c:v>81.900000000000006</c:v>
                </c:pt>
                <c:pt idx="819">
                  <c:v>82</c:v>
                </c:pt>
                <c:pt idx="820">
                  <c:v>82.1</c:v>
                </c:pt>
                <c:pt idx="821">
                  <c:v>82.2</c:v>
                </c:pt>
                <c:pt idx="822">
                  <c:v>82.3</c:v>
                </c:pt>
                <c:pt idx="823">
                  <c:v>82.4</c:v>
                </c:pt>
                <c:pt idx="824">
                  <c:v>82.5</c:v>
                </c:pt>
                <c:pt idx="825">
                  <c:v>82.6</c:v>
                </c:pt>
                <c:pt idx="826">
                  <c:v>82.7</c:v>
                </c:pt>
                <c:pt idx="827">
                  <c:v>82.8</c:v>
                </c:pt>
                <c:pt idx="828">
                  <c:v>82.9</c:v>
                </c:pt>
                <c:pt idx="829">
                  <c:v>83</c:v>
                </c:pt>
                <c:pt idx="830">
                  <c:v>83.1</c:v>
                </c:pt>
                <c:pt idx="831">
                  <c:v>83.2</c:v>
                </c:pt>
                <c:pt idx="832">
                  <c:v>83.3</c:v>
                </c:pt>
                <c:pt idx="833">
                  <c:v>83.4</c:v>
                </c:pt>
                <c:pt idx="834">
                  <c:v>83.5</c:v>
                </c:pt>
                <c:pt idx="835">
                  <c:v>83.6</c:v>
                </c:pt>
                <c:pt idx="836">
                  <c:v>83.7</c:v>
                </c:pt>
                <c:pt idx="837">
                  <c:v>83.8</c:v>
                </c:pt>
                <c:pt idx="838">
                  <c:v>83.9</c:v>
                </c:pt>
                <c:pt idx="839">
                  <c:v>84</c:v>
                </c:pt>
                <c:pt idx="840">
                  <c:v>84.1</c:v>
                </c:pt>
                <c:pt idx="841">
                  <c:v>84.2</c:v>
                </c:pt>
                <c:pt idx="842">
                  <c:v>84.3</c:v>
                </c:pt>
                <c:pt idx="843">
                  <c:v>84.4</c:v>
                </c:pt>
                <c:pt idx="844">
                  <c:v>84.5</c:v>
                </c:pt>
                <c:pt idx="845">
                  <c:v>84.6</c:v>
                </c:pt>
                <c:pt idx="846">
                  <c:v>84.7</c:v>
                </c:pt>
                <c:pt idx="847">
                  <c:v>84.8</c:v>
                </c:pt>
                <c:pt idx="848">
                  <c:v>84.9</c:v>
                </c:pt>
                <c:pt idx="849">
                  <c:v>85</c:v>
                </c:pt>
                <c:pt idx="850">
                  <c:v>85.1</c:v>
                </c:pt>
                <c:pt idx="851">
                  <c:v>85.2</c:v>
                </c:pt>
                <c:pt idx="852">
                  <c:v>85.3</c:v>
                </c:pt>
                <c:pt idx="853">
                  <c:v>85.4</c:v>
                </c:pt>
                <c:pt idx="854">
                  <c:v>85.5</c:v>
                </c:pt>
                <c:pt idx="855">
                  <c:v>85.6</c:v>
                </c:pt>
                <c:pt idx="856">
                  <c:v>85.7</c:v>
                </c:pt>
                <c:pt idx="857">
                  <c:v>85.8</c:v>
                </c:pt>
                <c:pt idx="858">
                  <c:v>85.9</c:v>
                </c:pt>
                <c:pt idx="859">
                  <c:v>86</c:v>
                </c:pt>
                <c:pt idx="860">
                  <c:v>86.1</c:v>
                </c:pt>
                <c:pt idx="861">
                  <c:v>86.2</c:v>
                </c:pt>
                <c:pt idx="862">
                  <c:v>86.3</c:v>
                </c:pt>
                <c:pt idx="863">
                  <c:v>86.4</c:v>
                </c:pt>
                <c:pt idx="864">
                  <c:v>86.5</c:v>
                </c:pt>
                <c:pt idx="865">
                  <c:v>86.6</c:v>
                </c:pt>
                <c:pt idx="866">
                  <c:v>86.7</c:v>
                </c:pt>
                <c:pt idx="867">
                  <c:v>86.8</c:v>
                </c:pt>
                <c:pt idx="868">
                  <c:v>86.9</c:v>
                </c:pt>
                <c:pt idx="869">
                  <c:v>87</c:v>
                </c:pt>
                <c:pt idx="870">
                  <c:v>87.1</c:v>
                </c:pt>
                <c:pt idx="871">
                  <c:v>87.2</c:v>
                </c:pt>
                <c:pt idx="872">
                  <c:v>87.3</c:v>
                </c:pt>
                <c:pt idx="873">
                  <c:v>87.4</c:v>
                </c:pt>
                <c:pt idx="874">
                  <c:v>87.5</c:v>
                </c:pt>
                <c:pt idx="875">
                  <c:v>87.6</c:v>
                </c:pt>
                <c:pt idx="876">
                  <c:v>87.7</c:v>
                </c:pt>
                <c:pt idx="877">
                  <c:v>87.8</c:v>
                </c:pt>
                <c:pt idx="878">
                  <c:v>87.9</c:v>
                </c:pt>
                <c:pt idx="879">
                  <c:v>88</c:v>
                </c:pt>
                <c:pt idx="880">
                  <c:v>88.1</c:v>
                </c:pt>
                <c:pt idx="881">
                  <c:v>88.2</c:v>
                </c:pt>
                <c:pt idx="882">
                  <c:v>88.3</c:v>
                </c:pt>
                <c:pt idx="883">
                  <c:v>88.4</c:v>
                </c:pt>
                <c:pt idx="884">
                  <c:v>88.5</c:v>
                </c:pt>
                <c:pt idx="885">
                  <c:v>88.6</c:v>
                </c:pt>
                <c:pt idx="886">
                  <c:v>88.7</c:v>
                </c:pt>
                <c:pt idx="887">
                  <c:v>88.8</c:v>
                </c:pt>
                <c:pt idx="888">
                  <c:v>88.9</c:v>
                </c:pt>
                <c:pt idx="889">
                  <c:v>89</c:v>
                </c:pt>
                <c:pt idx="890">
                  <c:v>89.1</c:v>
                </c:pt>
                <c:pt idx="891">
                  <c:v>89.2</c:v>
                </c:pt>
                <c:pt idx="892">
                  <c:v>89.3</c:v>
                </c:pt>
                <c:pt idx="893">
                  <c:v>89.4</c:v>
                </c:pt>
                <c:pt idx="894">
                  <c:v>89.5</c:v>
                </c:pt>
                <c:pt idx="895">
                  <c:v>89.6</c:v>
                </c:pt>
                <c:pt idx="896">
                  <c:v>89.7</c:v>
                </c:pt>
                <c:pt idx="897">
                  <c:v>89.8</c:v>
                </c:pt>
                <c:pt idx="898">
                  <c:v>89.9</c:v>
                </c:pt>
                <c:pt idx="899">
                  <c:v>90</c:v>
                </c:pt>
                <c:pt idx="900">
                  <c:v>90.1</c:v>
                </c:pt>
                <c:pt idx="901">
                  <c:v>90.2</c:v>
                </c:pt>
                <c:pt idx="902">
                  <c:v>90.3</c:v>
                </c:pt>
                <c:pt idx="903">
                  <c:v>90.4</c:v>
                </c:pt>
                <c:pt idx="904">
                  <c:v>90.5</c:v>
                </c:pt>
                <c:pt idx="905">
                  <c:v>90.6</c:v>
                </c:pt>
                <c:pt idx="906">
                  <c:v>90.7</c:v>
                </c:pt>
                <c:pt idx="907">
                  <c:v>90.8</c:v>
                </c:pt>
                <c:pt idx="908">
                  <c:v>90.9</c:v>
                </c:pt>
                <c:pt idx="909">
                  <c:v>91</c:v>
                </c:pt>
                <c:pt idx="910">
                  <c:v>91.1</c:v>
                </c:pt>
                <c:pt idx="911">
                  <c:v>91.2</c:v>
                </c:pt>
                <c:pt idx="912">
                  <c:v>91.3</c:v>
                </c:pt>
                <c:pt idx="913">
                  <c:v>91.4</c:v>
                </c:pt>
                <c:pt idx="914">
                  <c:v>91.5</c:v>
                </c:pt>
                <c:pt idx="915">
                  <c:v>91.6</c:v>
                </c:pt>
                <c:pt idx="916">
                  <c:v>91.7</c:v>
                </c:pt>
                <c:pt idx="917">
                  <c:v>91.8</c:v>
                </c:pt>
                <c:pt idx="918">
                  <c:v>91.9</c:v>
                </c:pt>
                <c:pt idx="919">
                  <c:v>92</c:v>
                </c:pt>
                <c:pt idx="920">
                  <c:v>92.1</c:v>
                </c:pt>
                <c:pt idx="921">
                  <c:v>92.2</c:v>
                </c:pt>
                <c:pt idx="922">
                  <c:v>92.3</c:v>
                </c:pt>
                <c:pt idx="923">
                  <c:v>92.4</c:v>
                </c:pt>
                <c:pt idx="924">
                  <c:v>92.5</c:v>
                </c:pt>
                <c:pt idx="925">
                  <c:v>92.6</c:v>
                </c:pt>
                <c:pt idx="926">
                  <c:v>92.7</c:v>
                </c:pt>
                <c:pt idx="927">
                  <c:v>92.8</c:v>
                </c:pt>
                <c:pt idx="928">
                  <c:v>92.9</c:v>
                </c:pt>
                <c:pt idx="929">
                  <c:v>93</c:v>
                </c:pt>
                <c:pt idx="930">
                  <c:v>93.1</c:v>
                </c:pt>
                <c:pt idx="931">
                  <c:v>93.2</c:v>
                </c:pt>
                <c:pt idx="932">
                  <c:v>93.3</c:v>
                </c:pt>
                <c:pt idx="933">
                  <c:v>93.4</c:v>
                </c:pt>
                <c:pt idx="934">
                  <c:v>93.5</c:v>
                </c:pt>
                <c:pt idx="935">
                  <c:v>93.6</c:v>
                </c:pt>
                <c:pt idx="936">
                  <c:v>93.7</c:v>
                </c:pt>
                <c:pt idx="937">
                  <c:v>93.8</c:v>
                </c:pt>
                <c:pt idx="938">
                  <c:v>93.9</c:v>
                </c:pt>
                <c:pt idx="939">
                  <c:v>94</c:v>
                </c:pt>
                <c:pt idx="940">
                  <c:v>94.1</c:v>
                </c:pt>
                <c:pt idx="941">
                  <c:v>94.2</c:v>
                </c:pt>
                <c:pt idx="942">
                  <c:v>94.3</c:v>
                </c:pt>
                <c:pt idx="943">
                  <c:v>94.4</c:v>
                </c:pt>
                <c:pt idx="944">
                  <c:v>94.5</c:v>
                </c:pt>
                <c:pt idx="945">
                  <c:v>94.6</c:v>
                </c:pt>
                <c:pt idx="946">
                  <c:v>94.7</c:v>
                </c:pt>
                <c:pt idx="947">
                  <c:v>94.8</c:v>
                </c:pt>
                <c:pt idx="948">
                  <c:v>94.9</c:v>
                </c:pt>
                <c:pt idx="949">
                  <c:v>95</c:v>
                </c:pt>
                <c:pt idx="950">
                  <c:v>95.1</c:v>
                </c:pt>
                <c:pt idx="951">
                  <c:v>95.2</c:v>
                </c:pt>
                <c:pt idx="952">
                  <c:v>95.3</c:v>
                </c:pt>
                <c:pt idx="953">
                  <c:v>95.4</c:v>
                </c:pt>
                <c:pt idx="954">
                  <c:v>95.5</c:v>
                </c:pt>
                <c:pt idx="955">
                  <c:v>95.6</c:v>
                </c:pt>
                <c:pt idx="956">
                  <c:v>95.7</c:v>
                </c:pt>
                <c:pt idx="957">
                  <c:v>95.8</c:v>
                </c:pt>
                <c:pt idx="958">
                  <c:v>95.9</c:v>
                </c:pt>
                <c:pt idx="959">
                  <c:v>96</c:v>
                </c:pt>
                <c:pt idx="960">
                  <c:v>96.1</c:v>
                </c:pt>
                <c:pt idx="961">
                  <c:v>96.2</c:v>
                </c:pt>
                <c:pt idx="962">
                  <c:v>96.3</c:v>
                </c:pt>
                <c:pt idx="963">
                  <c:v>96.4</c:v>
                </c:pt>
                <c:pt idx="964">
                  <c:v>96.5</c:v>
                </c:pt>
                <c:pt idx="965">
                  <c:v>96.6</c:v>
                </c:pt>
                <c:pt idx="966">
                  <c:v>96.7</c:v>
                </c:pt>
                <c:pt idx="967">
                  <c:v>96.8</c:v>
                </c:pt>
                <c:pt idx="968">
                  <c:v>96.9</c:v>
                </c:pt>
                <c:pt idx="969">
                  <c:v>97</c:v>
                </c:pt>
                <c:pt idx="970">
                  <c:v>97.1</c:v>
                </c:pt>
                <c:pt idx="971">
                  <c:v>97.2</c:v>
                </c:pt>
                <c:pt idx="972">
                  <c:v>97.3</c:v>
                </c:pt>
                <c:pt idx="973">
                  <c:v>97.4</c:v>
                </c:pt>
                <c:pt idx="974">
                  <c:v>97.5</c:v>
                </c:pt>
                <c:pt idx="975">
                  <c:v>97.6</c:v>
                </c:pt>
                <c:pt idx="976">
                  <c:v>97.7</c:v>
                </c:pt>
                <c:pt idx="977">
                  <c:v>97.8</c:v>
                </c:pt>
                <c:pt idx="978">
                  <c:v>97.9</c:v>
                </c:pt>
                <c:pt idx="979">
                  <c:v>98</c:v>
                </c:pt>
                <c:pt idx="980">
                  <c:v>98.1</c:v>
                </c:pt>
                <c:pt idx="981">
                  <c:v>98.2</c:v>
                </c:pt>
                <c:pt idx="982">
                  <c:v>98.3</c:v>
                </c:pt>
                <c:pt idx="983">
                  <c:v>98.4</c:v>
                </c:pt>
                <c:pt idx="984">
                  <c:v>98.5</c:v>
                </c:pt>
                <c:pt idx="985">
                  <c:v>98.6</c:v>
                </c:pt>
                <c:pt idx="986">
                  <c:v>98.7</c:v>
                </c:pt>
                <c:pt idx="987">
                  <c:v>98.8</c:v>
                </c:pt>
                <c:pt idx="988">
                  <c:v>98.9</c:v>
                </c:pt>
                <c:pt idx="989">
                  <c:v>99</c:v>
                </c:pt>
                <c:pt idx="990">
                  <c:v>99.1</c:v>
                </c:pt>
                <c:pt idx="991">
                  <c:v>99.2</c:v>
                </c:pt>
                <c:pt idx="992">
                  <c:v>99.3</c:v>
                </c:pt>
                <c:pt idx="993">
                  <c:v>99.4</c:v>
                </c:pt>
                <c:pt idx="994">
                  <c:v>99.5</c:v>
                </c:pt>
                <c:pt idx="995">
                  <c:v>99.6</c:v>
                </c:pt>
                <c:pt idx="996">
                  <c:v>99.7</c:v>
                </c:pt>
                <c:pt idx="997">
                  <c:v>99.8</c:v>
                </c:pt>
                <c:pt idx="998">
                  <c:v>99.9</c:v>
                </c:pt>
                <c:pt idx="999">
                  <c:v>100</c:v>
                </c:pt>
                <c:pt idx="1000">
                  <c:v>100.1</c:v>
                </c:pt>
                <c:pt idx="1001">
                  <c:v>100.2</c:v>
                </c:pt>
                <c:pt idx="1002">
                  <c:v>100.3</c:v>
                </c:pt>
                <c:pt idx="1003">
                  <c:v>100.4</c:v>
                </c:pt>
                <c:pt idx="1004">
                  <c:v>100.5</c:v>
                </c:pt>
                <c:pt idx="1005">
                  <c:v>100.6</c:v>
                </c:pt>
                <c:pt idx="1006">
                  <c:v>100.7</c:v>
                </c:pt>
                <c:pt idx="1007">
                  <c:v>100.8</c:v>
                </c:pt>
                <c:pt idx="1008">
                  <c:v>100.9</c:v>
                </c:pt>
                <c:pt idx="1009">
                  <c:v>101</c:v>
                </c:pt>
                <c:pt idx="1010">
                  <c:v>101.1</c:v>
                </c:pt>
                <c:pt idx="1011">
                  <c:v>101.2</c:v>
                </c:pt>
                <c:pt idx="1012">
                  <c:v>101.3</c:v>
                </c:pt>
                <c:pt idx="1013">
                  <c:v>101.4</c:v>
                </c:pt>
                <c:pt idx="1014">
                  <c:v>101.5</c:v>
                </c:pt>
                <c:pt idx="1015">
                  <c:v>101.6</c:v>
                </c:pt>
                <c:pt idx="1016">
                  <c:v>101.7</c:v>
                </c:pt>
                <c:pt idx="1017">
                  <c:v>101.8</c:v>
                </c:pt>
                <c:pt idx="1018">
                  <c:v>101.9</c:v>
                </c:pt>
                <c:pt idx="1019">
                  <c:v>102</c:v>
                </c:pt>
                <c:pt idx="1020">
                  <c:v>102.1</c:v>
                </c:pt>
                <c:pt idx="1021">
                  <c:v>102.2</c:v>
                </c:pt>
                <c:pt idx="1022">
                  <c:v>102.3</c:v>
                </c:pt>
                <c:pt idx="1023">
                  <c:v>102.4</c:v>
                </c:pt>
                <c:pt idx="1024">
                  <c:v>102.5</c:v>
                </c:pt>
                <c:pt idx="1025">
                  <c:v>102.6</c:v>
                </c:pt>
                <c:pt idx="1026">
                  <c:v>102.7</c:v>
                </c:pt>
                <c:pt idx="1027">
                  <c:v>102.8</c:v>
                </c:pt>
                <c:pt idx="1028">
                  <c:v>102.9</c:v>
                </c:pt>
                <c:pt idx="1029">
                  <c:v>103</c:v>
                </c:pt>
                <c:pt idx="1030">
                  <c:v>103.1</c:v>
                </c:pt>
                <c:pt idx="1031">
                  <c:v>103.2</c:v>
                </c:pt>
                <c:pt idx="1032">
                  <c:v>103.3</c:v>
                </c:pt>
                <c:pt idx="1033">
                  <c:v>103.4</c:v>
                </c:pt>
                <c:pt idx="1034">
                  <c:v>103.5</c:v>
                </c:pt>
                <c:pt idx="1035">
                  <c:v>103.6</c:v>
                </c:pt>
                <c:pt idx="1036">
                  <c:v>103.7</c:v>
                </c:pt>
                <c:pt idx="1037">
                  <c:v>103.8</c:v>
                </c:pt>
                <c:pt idx="1038">
                  <c:v>103.9</c:v>
                </c:pt>
                <c:pt idx="1039">
                  <c:v>104</c:v>
                </c:pt>
                <c:pt idx="1040">
                  <c:v>104.1</c:v>
                </c:pt>
                <c:pt idx="1041">
                  <c:v>104.2</c:v>
                </c:pt>
                <c:pt idx="1042">
                  <c:v>104.3</c:v>
                </c:pt>
                <c:pt idx="1043">
                  <c:v>104.4</c:v>
                </c:pt>
                <c:pt idx="1044">
                  <c:v>104.5</c:v>
                </c:pt>
                <c:pt idx="1045">
                  <c:v>104.6</c:v>
                </c:pt>
                <c:pt idx="1046">
                  <c:v>104.7</c:v>
                </c:pt>
                <c:pt idx="1047">
                  <c:v>104.8</c:v>
                </c:pt>
                <c:pt idx="1048">
                  <c:v>104.9</c:v>
                </c:pt>
                <c:pt idx="1049">
                  <c:v>105</c:v>
                </c:pt>
                <c:pt idx="1050">
                  <c:v>105.1</c:v>
                </c:pt>
                <c:pt idx="1051">
                  <c:v>105.2</c:v>
                </c:pt>
                <c:pt idx="1052">
                  <c:v>105.3</c:v>
                </c:pt>
                <c:pt idx="1053">
                  <c:v>105.4</c:v>
                </c:pt>
                <c:pt idx="1054">
                  <c:v>105.5</c:v>
                </c:pt>
                <c:pt idx="1055">
                  <c:v>105.6</c:v>
                </c:pt>
                <c:pt idx="1056">
                  <c:v>105.7</c:v>
                </c:pt>
                <c:pt idx="1057">
                  <c:v>105.8</c:v>
                </c:pt>
                <c:pt idx="1058">
                  <c:v>105.9</c:v>
                </c:pt>
                <c:pt idx="1059">
                  <c:v>106</c:v>
                </c:pt>
                <c:pt idx="1060">
                  <c:v>106.1</c:v>
                </c:pt>
                <c:pt idx="1061">
                  <c:v>106.2</c:v>
                </c:pt>
                <c:pt idx="1062">
                  <c:v>106.3</c:v>
                </c:pt>
                <c:pt idx="1063">
                  <c:v>106.4</c:v>
                </c:pt>
                <c:pt idx="1064">
                  <c:v>106.5</c:v>
                </c:pt>
                <c:pt idx="1065">
                  <c:v>106.6</c:v>
                </c:pt>
                <c:pt idx="1066">
                  <c:v>106.7</c:v>
                </c:pt>
                <c:pt idx="1067">
                  <c:v>106.8</c:v>
                </c:pt>
                <c:pt idx="1068">
                  <c:v>106.9</c:v>
                </c:pt>
                <c:pt idx="1069">
                  <c:v>107</c:v>
                </c:pt>
                <c:pt idx="1070">
                  <c:v>107.1</c:v>
                </c:pt>
                <c:pt idx="1071">
                  <c:v>107.2</c:v>
                </c:pt>
                <c:pt idx="1072">
                  <c:v>107.3</c:v>
                </c:pt>
                <c:pt idx="1073">
                  <c:v>107.4</c:v>
                </c:pt>
                <c:pt idx="1074">
                  <c:v>107.5</c:v>
                </c:pt>
                <c:pt idx="1075">
                  <c:v>107.6</c:v>
                </c:pt>
                <c:pt idx="1076">
                  <c:v>107.7</c:v>
                </c:pt>
                <c:pt idx="1077">
                  <c:v>107.8</c:v>
                </c:pt>
                <c:pt idx="1078">
                  <c:v>107.9</c:v>
                </c:pt>
                <c:pt idx="1079">
                  <c:v>108</c:v>
                </c:pt>
                <c:pt idx="1080">
                  <c:v>108.1</c:v>
                </c:pt>
                <c:pt idx="1081">
                  <c:v>108.2</c:v>
                </c:pt>
                <c:pt idx="1082">
                  <c:v>108.3</c:v>
                </c:pt>
                <c:pt idx="1083">
                  <c:v>108.4</c:v>
                </c:pt>
                <c:pt idx="1084">
                  <c:v>108.5</c:v>
                </c:pt>
                <c:pt idx="1085">
                  <c:v>108.6</c:v>
                </c:pt>
                <c:pt idx="1086">
                  <c:v>108.7</c:v>
                </c:pt>
                <c:pt idx="1087">
                  <c:v>108.8</c:v>
                </c:pt>
                <c:pt idx="1088">
                  <c:v>108.9</c:v>
                </c:pt>
                <c:pt idx="1089">
                  <c:v>109</c:v>
                </c:pt>
                <c:pt idx="1090">
                  <c:v>109.1</c:v>
                </c:pt>
                <c:pt idx="1091">
                  <c:v>109.2</c:v>
                </c:pt>
                <c:pt idx="1092">
                  <c:v>109.3</c:v>
                </c:pt>
                <c:pt idx="1093">
                  <c:v>109.4</c:v>
                </c:pt>
                <c:pt idx="1094">
                  <c:v>109.5</c:v>
                </c:pt>
                <c:pt idx="1095">
                  <c:v>109.6</c:v>
                </c:pt>
                <c:pt idx="1096">
                  <c:v>109.7</c:v>
                </c:pt>
                <c:pt idx="1097">
                  <c:v>109.8</c:v>
                </c:pt>
                <c:pt idx="1098">
                  <c:v>109.9</c:v>
                </c:pt>
                <c:pt idx="1099">
                  <c:v>110</c:v>
                </c:pt>
                <c:pt idx="1100">
                  <c:v>110.1</c:v>
                </c:pt>
                <c:pt idx="1101">
                  <c:v>110.2</c:v>
                </c:pt>
                <c:pt idx="1102">
                  <c:v>110.3</c:v>
                </c:pt>
                <c:pt idx="1103">
                  <c:v>110.4</c:v>
                </c:pt>
                <c:pt idx="1104">
                  <c:v>110.5</c:v>
                </c:pt>
                <c:pt idx="1105">
                  <c:v>110.6</c:v>
                </c:pt>
                <c:pt idx="1106">
                  <c:v>110.7</c:v>
                </c:pt>
                <c:pt idx="1107">
                  <c:v>110.8</c:v>
                </c:pt>
                <c:pt idx="1108">
                  <c:v>110.9</c:v>
                </c:pt>
                <c:pt idx="1109">
                  <c:v>111</c:v>
                </c:pt>
                <c:pt idx="1110">
                  <c:v>111.1</c:v>
                </c:pt>
                <c:pt idx="1111">
                  <c:v>111.2</c:v>
                </c:pt>
                <c:pt idx="1112">
                  <c:v>111.3</c:v>
                </c:pt>
                <c:pt idx="1113">
                  <c:v>111.4</c:v>
                </c:pt>
                <c:pt idx="1114">
                  <c:v>111.5</c:v>
                </c:pt>
                <c:pt idx="1115">
                  <c:v>111.6</c:v>
                </c:pt>
                <c:pt idx="1116">
                  <c:v>111.7</c:v>
                </c:pt>
                <c:pt idx="1117">
                  <c:v>111.8</c:v>
                </c:pt>
                <c:pt idx="1118">
                  <c:v>111.9</c:v>
                </c:pt>
                <c:pt idx="1119">
                  <c:v>112</c:v>
                </c:pt>
                <c:pt idx="1120">
                  <c:v>112.1</c:v>
                </c:pt>
                <c:pt idx="1121">
                  <c:v>112.2</c:v>
                </c:pt>
                <c:pt idx="1122">
                  <c:v>112.3</c:v>
                </c:pt>
                <c:pt idx="1123">
                  <c:v>112.4</c:v>
                </c:pt>
                <c:pt idx="1124">
                  <c:v>112.5</c:v>
                </c:pt>
                <c:pt idx="1125">
                  <c:v>112.6</c:v>
                </c:pt>
                <c:pt idx="1126">
                  <c:v>112.7</c:v>
                </c:pt>
                <c:pt idx="1127">
                  <c:v>112.8</c:v>
                </c:pt>
                <c:pt idx="1128">
                  <c:v>112.9</c:v>
                </c:pt>
                <c:pt idx="1129">
                  <c:v>113</c:v>
                </c:pt>
                <c:pt idx="1130">
                  <c:v>113.1</c:v>
                </c:pt>
                <c:pt idx="1131">
                  <c:v>113.2</c:v>
                </c:pt>
                <c:pt idx="1132">
                  <c:v>113.3</c:v>
                </c:pt>
                <c:pt idx="1133">
                  <c:v>113.4</c:v>
                </c:pt>
                <c:pt idx="1134">
                  <c:v>113.5</c:v>
                </c:pt>
                <c:pt idx="1135">
                  <c:v>113.6</c:v>
                </c:pt>
                <c:pt idx="1136">
                  <c:v>113.7</c:v>
                </c:pt>
                <c:pt idx="1137">
                  <c:v>113.8</c:v>
                </c:pt>
                <c:pt idx="1138">
                  <c:v>113.9</c:v>
                </c:pt>
                <c:pt idx="1139">
                  <c:v>114</c:v>
                </c:pt>
                <c:pt idx="1140">
                  <c:v>114.1</c:v>
                </c:pt>
                <c:pt idx="1141">
                  <c:v>114.2</c:v>
                </c:pt>
                <c:pt idx="1142">
                  <c:v>114.3</c:v>
                </c:pt>
                <c:pt idx="1143">
                  <c:v>114.4</c:v>
                </c:pt>
                <c:pt idx="1144">
                  <c:v>114.5</c:v>
                </c:pt>
                <c:pt idx="1145">
                  <c:v>114.6</c:v>
                </c:pt>
                <c:pt idx="1146">
                  <c:v>114.7</c:v>
                </c:pt>
                <c:pt idx="1147">
                  <c:v>114.8</c:v>
                </c:pt>
                <c:pt idx="1148">
                  <c:v>114.9</c:v>
                </c:pt>
                <c:pt idx="1149">
                  <c:v>115</c:v>
                </c:pt>
                <c:pt idx="1150">
                  <c:v>115.1</c:v>
                </c:pt>
                <c:pt idx="1151">
                  <c:v>115.2</c:v>
                </c:pt>
                <c:pt idx="1152">
                  <c:v>115.3</c:v>
                </c:pt>
                <c:pt idx="1153">
                  <c:v>115.4</c:v>
                </c:pt>
                <c:pt idx="1154">
                  <c:v>115.5</c:v>
                </c:pt>
                <c:pt idx="1155">
                  <c:v>115.6</c:v>
                </c:pt>
                <c:pt idx="1156">
                  <c:v>115.7</c:v>
                </c:pt>
                <c:pt idx="1157">
                  <c:v>115.8</c:v>
                </c:pt>
                <c:pt idx="1158">
                  <c:v>115.9</c:v>
                </c:pt>
                <c:pt idx="1159">
                  <c:v>116</c:v>
                </c:pt>
                <c:pt idx="1160">
                  <c:v>116.1</c:v>
                </c:pt>
                <c:pt idx="1161">
                  <c:v>116.2</c:v>
                </c:pt>
                <c:pt idx="1162">
                  <c:v>116.3</c:v>
                </c:pt>
                <c:pt idx="1163">
                  <c:v>116.4</c:v>
                </c:pt>
                <c:pt idx="1164">
                  <c:v>116.5</c:v>
                </c:pt>
                <c:pt idx="1165">
                  <c:v>116.6</c:v>
                </c:pt>
                <c:pt idx="1166">
                  <c:v>116.7</c:v>
                </c:pt>
                <c:pt idx="1167">
                  <c:v>116.8</c:v>
                </c:pt>
                <c:pt idx="1168">
                  <c:v>116.9</c:v>
                </c:pt>
                <c:pt idx="1169">
                  <c:v>117</c:v>
                </c:pt>
                <c:pt idx="1170">
                  <c:v>117.1</c:v>
                </c:pt>
                <c:pt idx="1171">
                  <c:v>117.2</c:v>
                </c:pt>
                <c:pt idx="1172">
                  <c:v>117.3</c:v>
                </c:pt>
                <c:pt idx="1173">
                  <c:v>117.4</c:v>
                </c:pt>
                <c:pt idx="1174">
                  <c:v>117.5</c:v>
                </c:pt>
                <c:pt idx="1175">
                  <c:v>117.6</c:v>
                </c:pt>
                <c:pt idx="1176">
                  <c:v>117.7</c:v>
                </c:pt>
                <c:pt idx="1177">
                  <c:v>117.8</c:v>
                </c:pt>
                <c:pt idx="1178">
                  <c:v>117.9</c:v>
                </c:pt>
                <c:pt idx="1179">
                  <c:v>118</c:v>
                </c:pt>
                <c:pt idx="1180">
                  <c:v>118.1</c:v>
                </c:pt>
                <c:pt idx="1181">
                  <c:v>118.2</c:v>
                </c:pt>
                <c:pt idx="1182">
                  <c:v>118.3</c:v>
                </c:pt>
                <c:pt idx="1183">
                  <c:v>118.4</c:v>
                </c:pt>
                <c:pt idx="1184">
                  <c:v>118.5</c:v>
                </c:pt>
                <c:pt idx="1185">
                  <c:v>118.6</c:v>
                </c:pt>
                <c:pt idx="1186">
                  <c:v>118.7</c:v>
                </c:pt>
                <c:pt idx="1187">
                  <c:v>118.8</c:v>
                </c:pt>
                <c:pt idx="1188">
                  <c:v>118.9</c:v>
                </c:pt>
                <c:pt idx="1189">
                  <c:v>119</c:v>
                </c:pt>
                <c:pt idx="1190">
                  <c:v>119.1</c:v>
                </c:pt>
                <c:pt idx="1191">
                  <c:v>119.2</c:v>
                </c:pt>
                <c:pt idx="1192">
                  <c:v>119.3</c:v>
                </c:pt>
                <c:pt idx="1193">
                  <c:v>119.4</c:v>
                </c:pt>
                <c:pt idx="1194">
                  <c:v>119.5</c:v>
                </c:pt>
                <c:pt idx="1195">
                  <c:v>119.6</c:v>
                </c:pt>
                <c:pt idx="1196">
                  <c:v>119.7</c:v>
                </c:pt>
                <c:pt idx="1197">
                  <c:v>119.8</c:v>
                </c:pt>
                <c:pt idx="1198">
                  <c:v>119.9</c:v>
                </c:pt>
                <c:pt idx="1199">
                  <c:v>120</c:v>
                </c:pt>
                <c:pt idx="1200">
                  <c:v>120.1</c:v>
                </c:pt>
                <c:pt idx="1201">
                  <c:v>120.2</c:v>
                </c:pt>
                <c:pt idx="1202">
                  <c:v>120.3</c:v>
                </c:pt>
                <c:pt idx="1203">
                  <c:v>120.4</c:v>
                </c:pt>
                <c:pt idx="1204">
                  <c:v>120.5</c:v>
                </c:pt>
                <c:pt idx="1205">
                  <c:v>120.6</c:v>
                </c:pt>
                <c:pt idx="1206">
                  <c:v>120.7</c:v>
                </c:pt>
                <c:pt idx="1207">
                  <c:v>120.8</c:v>
                </c:pt>
                <c:pt idx="1208">
                  <c:v>120.9</c:v>
                </c:pt>
                <c:pt idx="1209">
                  <c:v>121</c:v>
                </c:pt>
                <c:pt idx="1210">
                  <c:v>121.1</c:v>
                </c:pt>
                <c:pt idx="1211">
                  <c:v>121.2</c:v>
                </c:pt>
                <c:pt idx="1212">
                  <c:v>121.3</c:v>
                </c:pt>
                <c:pt idx="1213">
                  <c:v>121.4</c:v>
                </c:pt>
                <c:pt idx="1214">
                  <c:v>121.5</c:v>
                </c:pt>
                <c:pt idx="1215">
                  <c:v>121.6</c:v>
                </c:pt>
                <c:pt idx="1216">
                  <c:v>121.7</c:v>
                </c:pt>
                <c:pt idx="1217">
                  <c:v>121.8</c:v>
                </c:pt>
                <c:pt idx="1218">
                  <c:v>121.9</c:v>
                </c:pt>
                <c:pt idx="1219">
                  <c:v>122</c:v>
                </c:pt>
                <c:pt idx="1220">
                  <c:v>122.1</c:v>
                </c:pt>
                <c:pt idx="1221">
                  <c:v>122.2</c:v>
                </c:pt>
                <c:pt idx="1222">
                  <c:v>122.3</c:v>
                </c:pt>
                <c:pt idx="1223">
                  <c:v>122.4</c:v>
                </c:pt>
                <c:pt idx="1224">
                  <c:v>122.5</c:v>
                </c:pt>
                <c:pt idx="1225">
                  <c:v>122.6</c:v>
                </c:pt>
                <c:pt idx="1226">
                  <c:v>122.7</c:v>
                </c:pt>
                <c:pt idx="1227">
                  <c:v>122.8</c:v>
                </c:pt>
                <c:pt idx="1228">
                  <c:v>122.9</c:v>
                </c:pt>
                <c:pt idx="1229">
                  <c:v>123</c:v>
                </c:pt>
                <c:pt idx="1230">
                  <c:v>123.1</c:v>
                </c:pt>
                <c:pt idx="1231">
                  <c:v>123.2</c:v>
                </c:pt>
                <c:pt idx="1232">
                  <c:v>123.3</c:v>
                </c:pt>
                <c:pt idx="1233">
                  <c:v>123.4</c:v>
                </c:pt>
                <c:pt idx="1234">
                  <c:v>123.5</c:v>
                </c:pt>
                <c:pt idx="1235">
                  <c:v>123.6</c:v>
                </c:pt>
                <c:pt idx="1236">
                  <c:v>123.7</c:v>
                </c:pt>
                <c:pt idx="1237">
                  <c:v>123.8</c:v>
                </c:pt>
                <c:pt idx="1238">
                  <c:v>123.9</c:v>
                </c:pt>
                <c:pt idx="1239">
                  <c:v>124</c:v>
                </c:pt>
                <c:pt idx="1240">
                  <c:v>124.1</c:v>
                </c:pt>
                <c:pt idx="1241">
                  <c:v>124.2</c:v>
                </c:pt>
                <c:pt idx="1242">
                  <c:v>124.3</c:v>
                </c:pt>
                <c:pt idx="1243">
                  <c:v>124.4</c:v>
                </c:pt>
                <c:pt idx="1244">
                  <c:v>124.5</c:v>
                </c:pt>
                <c:pt idx="1245">
                  <c:v>124.6</c:v>
                </c:pt>
                <c:pt idx="1246">
                  <c:v>124.7</c:v>
                </c:pt>
                <c:pt idx="1247">
                  <c:v>124.8</c:v>
                </c:pt>
                <c:pt idx="1248">
                  <c:v>124.9</c:v>
                </c:pt>
                <c:pt idx="1249">
                  <c:v>125</c:v>
                </c:pt>
                <c:pt idx="1250">
                  <c:v>125.1</c:v>
                </c:pt>
                <c:pt idx="1251">
                  <c:v>125.2</c:v>
                </c:pt>
                <c:pt idx="1252">
                  <c:v>125.3</c:v>
                </c:pt>
                <c:pt idx="1253">
                  <c:v>125.4</c:v>
                </c:pt>
                <c:pt idx="1254">
                  <c:v>125.5</c:v>
                </c:pt>
                <c:pt idx="1255">
                  <c:v>125.6</c:v>
                </c:pt>
                <c:pt idx="1256">
                  <c:v>125.7</c:v>
                </c:pt>
                <c:pt idx="1257">
                  <c:v>125.8</c:v>
                </c:pt>
                <c:pt idx="1258">
                  <c:v>125.9</c:v>
                </c:pt>
                <c:pt idx="1259">
                  <c:v>126</c:v>
                </c:pt>
                <c:pt idx="1260">
                  <c:v>126.1</c:v>
                </c:pt>
                <c:pt idx="1261">
                  <c:v>126.2</c:v>
                </c:pt>
                <c:pt idx="1262">
                  <c:v>126.3</c:v>
                </c:pt>
                <c:pt idx="1263">
                  <c:v>126.4</c:v>
                </c:pt>
                <c:pt idx="1264">
                  <c:v>126.5</c:v>
                </c:pt>
                <c:pt idx="1265">
                  <c:v>126.6</c:v>
                </c:pt>
                <c:pt idx="1266">
                  <c:v>126.7</c:v>
                </c:pt>
                <c:pt idx="1267">
                  <c:v>126.8</c:v>
                </c:pt>
                <c:pt idx="1268">
                  <c:v>126.9</c:v>
                </c:pt>
                <c:pt idx="1269">
                  <c:v>127</c:v>
                </c:pt>
                <c:pt idx="1270">
                  <c:v>127.1</c:v>
                </c:pt>
                <c:pt idx="1271">
                  <c:v>127.2</c:v>
                </c:pt>
                <c:pt idx="1272">
                  <c:v>127.3</c:v>
                </c:pt>
                <c:pt idx="1273">
                  <c:v>127.4</c:v>
                </c:pt>
                <c:pt idx="1274">
                  <c:v>127.5</c:v>
                </c:pt>
                <c:pt idx="1275">
                  <c:v>127.6</c:v>
                </c:pt>
                <c:pt idx="1276">
                  <c:v>127.7</c:v>
                </c:pt>
                <c:pt idx="1277">
                  <c:v>127.8</c:v>
                </c:pt>
                <c:pt idx="1278">
                  <c:v>127.9</c:v>
                </c:pt>
                <c:pt idx="1279">
                  <c:v>128</c:v>
                </c:pt>
                <c:pt idx="1280">
                  <c:v>128.1</c:v>
                </c:pt>
                <c:pt idx="1281">
                  <c:v>128.19999999999999</c:v>
                </c:pt>
                <c:pt idx="1282">
                  <c:v>128.30000000000001</c:v>
                </c:pt>
                <c:pt idx="1283">
                  <c:v>128.4</c:v>
                </c:pt>
                <c:pt idx="1284">
                  <c:v>128.5</c:v>
                </c:pt>
                <c:pt idx="1285">
                  <c:v>128.6</c:v>
                </c:pt>
                <c:pt idx="1286">
                  <c:v>128.69999999999999</c:v>
                </c:pt>
                <c:pt idx="1287">
                  <c:v>128.80000000000001</c:v>
                </c:pt>
                <c:pt idx="1288">
                  <c:v>128.9</c:v>
                </c:pt>
                <c:pt idx="1289">
                  <c:v>129</c:v>
                </c:pt>
                <c:pt idx="1290">
                  <c:v>129.1</c:v>
                </c:pt>
                <c:pt idx="1291">
                  <c:v>129.19999999999999</c:v>
                </c:pt>
                <c:pt idx="1292">
                  <c:v>129.30000000000001</c:v>
                </c:pt>
                <c:pt idx="1293">
                  <c:v>129.4</c:v>
                </c:pt>
                <c:pt idx="1294">
                  <c:v>129.5</c:v>
                </c:pt>
                <c:pt idx="1295">
                  <c:v>129.6</c:v>
                </c:pt>
                <c:pt idx="1296">
                  <c:v>129.69999999999999</c:v>
                </c:pt>
                <c:pt idx="1297">
                  <c:v>129.80000000000001</c:v>
                </c:pt>
                <c:pt idx="1298">
                  <c:v>129.9</c:v>
                </c:pt>
                <c:pt idx="1299">
                  <c:v>130</c:v>
                </c:pt>
                <c:pt idx="1300">
                  <c:v>130.1</c:v>
                </c:pt>
                <c:pt idx="1301">
                  <c:v>130.19999999999999</c:v>
                </c:pt>
                <c:pt idx="1302">
                  <c:v>130.30000000000001</c:v>
                </c:pt>
                <c:pt idx="1303">
                  <c:v>130.4</c:v>
                </c:pt>
                <c:pt idx="1304">
                  <c:v>130.5</c:v>
                </c:pt>
                <c:pt idx="1305">
                  <c:v>130.6</c:v>
                </c:pt>
                <c:pt idx="1306">
                  <c:v>130.69999999999999</c:v>
                </c:pt>
                <c:pt idx="1307">
                  <c:v>130.80000000000001</c:v>
                </c:pt>
                <c:pt idx="1308">
                  <c:v>130.9</c:v>
                </c:pt>
                <c:pt idx="1309">
                  <c:v>131</c:v>
                </c:pt>
                <c:pt idx="1310">
                  <c:v>131.1</c:v>
                </c:pt>
                <c:pt idx="1311">
                  <c:v>131.19999999999999</c:v>
                </c:pt>
                <c:pt idx="1312">
                  <c:v>131.30000000000001</c:v>
                </c:pt>
                <c:pt idx="1313">
                  <c:v>131.4</c:v>
                </c:pt>
                <c:pt idx="1314">
                  <c:v>131.5</c:v>
                </c:pt>
                <c:pt idx="1315">
                  <c:v>131.6</c:v>
                </c:pt>
                <c:pt idx="1316">
                  <c:v>131.69999999999999</c:v>
                </c:pt>
                <c:pt idx="1317">
                  <c:v>131.80000000000001</c:v>
                </c:pt>
                <c:pt idx="1318">
                  <c:v>131.9</c:v>
                </c:pt>
                <c:pt idx="1319">
                  <c:v>132</c:v>
                </c:pt>
                <c:pt idx="1320">
                  <c:v>132.1</c:v>
                </c:pt>
                <c:pt idx="1321">
                  <c:v>132.19999999999999</c:v>
                </c:pt>
                <c:pt idx="1322">
                  <c:v>132.30000000000001</c:v>
                </c:pt>
                <c:pt idx="1323">
                  <c:v>132.4</c:v>
                </c:pt>
                <c:pt idx="1324">
                  <c:v>132.5</c:v>
                </c:pt>
                <c:pt idx="1325">
                  <c:v>132.6</c:v>
                </c:pt>
                <c:pt idx="1326">
                  <c:v>132.69999999999999</c:v>
                </c:pt>
                <c:pt idx="1327">
                  <c:v>132.80000000000001</c:v>
                </c:pt>
                <c:pt idx="1328">
                  <c:v>132.9</c:v>
                </c:pt>
                <c:pt idx="1329">
                  <c:v>133</c:v>
                </c:pt>
                <c:pt idx="1330">
                  <c:v>133.1</c:v>
                </c:pt>
                <c:pt idx="1331">
                  <c:v>133.19999999999999</c:v>
                </c:pt>
                <c:pt idx="1332">
                  <c:v>133.30000000000001</c:v>
                </c:pt>
                <c:pt idx="1333">
                  <c:v>133.4</c:v>
                </c:pt>
                <c:pt idx="1334">
                  <c:v>133.5</c:v>
                </c:pt>
                <c:pt idx="1335">
                  <c:v>133.6</c:v>
                </c:pt>
                <c:pt idx="1336">
                  <c:v>133.69999999999999</c:v>
                </c:pt>
                <c:pt idx="1337">
                  <c:v>133.80000000000001</c:v>
                </c:pt>
                <c:pt idx="1338">
                  <c:v>133.9</c:v>
                </c:pt>
                <c:pt idx="1339">
                  <c:v>134</c:v>
                </c:pt>
                <c:pt idx="1340">
                  <c:v>134.1</c:v>
                </c:pt>
                <c:pt idx="1341">
                  <c:v>134.19999999999999</c:v>
                </c:pt>
                <c:pt idx="1342">
                  <c:v>134.30000000000001</c:v>
                </c:pt>
                <c:pt idx="1343">
                  <c:v>134.4</c:v>
                </c:pt>
                <c:pt idx="1344">
                  <c:v>134.5</c:v>
                </c:pt>
                <c:pt idx="1345">
                  <c:v>134.6</c:v>
                </c:pt>
                <c:pt idx="1346">
                  <c:v>134.69999999999999</c:v>
                </c:pt>
                <c:pt idx="1347">
                  <c:v>134.80000000000001</c:v>
                </c:pt>
                <c:pt idx="1348">
                  <c:v>134.9</c:v>
                </c:pt>
                <c:pt idx="1349">
                  <c:v>135</c:v>
                </c:pt>
                <c:pt idx="1350">
                  <c:v>135.1</c:v>
                </c:pt>
                <c:pt idx="1351">
                  <c:v>135.19999999999999</c:v>
                </c:pt>
                <c:pt idx="1352">
                  <c:v>135.30000000000001</c:v>
                </c:pt>
                <c:pt idx="1353">
                  <c:v>135.4</c:v>
                </c:pt>
                <c:pt idx="1354">
                  <c:v>135.5</c:v>
                </c:pt>
                <c:pt idx="1355">
                  <c:v>135.6</c:v>
                </c:pt>
                <c:pt idx="1356">
                  <c:v>135.69999999999999</c:v>
                </c:pt>
                <c:pt idx="1357">
                  <c:v>135.80000000000001</c:v>
                </c:pt>
                <c:pt idx="1358">
                  <c:v>135.9</c:v>
                </c:pt>
                <c:pt idx="1359">
                  <c:v>136</c:v>
                </c:pt>
                <c:pt idx="1360">
                  <c:v>136.1</c:v>
                </c:pt>
                <c:pt idx="1361">
                  <c:v>136.19999999999999</c:v>
                </c:pt>
                <c:pt idx="1362">
                  <c:v>136.30000000000001</c:v>
                </c:pt>
                <c:pt idx="1363">
                  <c:v>136.4</c:v>
                </c:pt>
                <c:pt idx="1364">
                  <c:v>136.5</c:v>
                </c:pt>
                <c:pt idx="1365">
                  <c:v>136.6</c:v>
                </c:pt>
                <c:pt idx="1366">
                  <c:v>136.69999999999999</c:v>
                </c:pt>
                <c:pt idx="1367">
                  <c:v>136.80000000000001</c:v>
                </c:pt>
                <c:pt idx="1368">
                  <c:v>136.9</c:v>
                </c:pt>
                <c:pt idx="1369">
                  <c:v>137</c:v>
                </c:pt>
                <c:pt idx="1370">
                  <c:v>137.1</c:v>
                </c:pt>
                <c:pt idx="1371">
                  <c:v>137.19999999999999</c:v>
                </c:pt>
                <c:pt idx="1372">
                  <c:v>137.30000000000001</c:v>
                </c:pt>
                <c:pt idx="1373">
                  <c:v>137.4</c:v>
                </c:pt>
                <c:pt idx="1374">
                  <c:v>137.5</c:v>
                </c:pt>
                <c:pt idx="1375">
                  <c:v>137.6</c:v>
                </c:pt>
                <c:pt idx="1376">
                  <c:v>137.69999999999999</c:v>
                </c:pt>
                <c:pt idx="1377">
                  <c:v>137.80000000000001</c:v>
                </c:pt>
                <c:pt idx="1378">
                  <c:v>137.9</c:v>
                </c:pt>
                <c:pt idx="1379">
                  <c:v>138</c:v>
                </c:pt>
                <c:pt idx="1380">
                  <c:v>138.1</c:v>
                </c:pt>
                <c:pt idx="1381">
                  <c:v>138.19999999999999</c:v>
                </c:pt>
                <c:pt idx="1382">
                  <c:v>138.30000000000001</c:v>
                </c:pt>
                <c:pt idx="1383">
                  <c:v>138.4</c:v>
                </c:pt>
                <c:pt idx="1384">
                  <c:v>138.5</c:v>
                </c:pt>
                <c:pt idx="1385">
                  <c:v>138.6</c:v>
                </c:pt>
                <c:pt idx="1386">
                  <c:v>138.69999999999999</c:v>
                </c:pt>
                <c:pt idx="1387">
                  <c:v>138.80000000000001</c:v>
                </c:pt>
                <c:pt idx="1388">
                  <c:v>138.9</c:v>
                </c:pt>
                <c:pt idx="1389">
                  <c:v>139</c:v>
                </c:pt>
                <c:pt idx="1390">
                  <c:v>139.1</c:v>
                </c:pt>
                <c:pt idx="1391">
                  <c:v>139.19999999999999</c:v>
                </c:pt>
                <c:pt idx="1392">
                  <c:v>139.30000000000001</c:v>
                </c:pt>
                <c:pt idx="1393">
                  <c:v>139.4</c:v>
                </c:pt>
                <c:pt idx="1394">
                  <c:v>139.5</c:v>
                </c:pt>
                <c:pt idx="1395">
                  <c:v>139.6</c:v>
                </c:pt>
                <c:pt idx="1396">
                  <c:v>139.69999999999999</c:v>
                </c:pt>
                <c:pt idx="1397">
                  <c:v>139.80000000000001</c:v>
                </c:pt>
                <c:pt idx="1398">
                  <c:v>139.9</c:v>
                </c:pt>
                <c:pt idx="1399">
                  <c:v>140</c:v>
                </c:pt>
                <c:pt idx="1400">
                  <c:v>140.1</c:v>
                </c:pt>
                <c:pt idx="1401">
                  <c:v>140.19999999999999</c:v>
                </c:pt>
                <c:pt idx="1402">
                  <c:v>140.30000000000001</c:v>
                </c:pt>
                <c:pt idx="1403">
                  <c:v>140.4</c:v>
                </c:pt>
                <c:pt idx="1404">
                  <c:v>140.5</c:v>
                </c:pt>
                <c:pt idx="1405">
                  <c:v>140.6</c:v>
                </c:pt>
                <c:pt idx="1406">
                  <c:v>140.69999999999999</c:v>
                </c:pt>
                <c:pt idx="1407">
                  <c:v>140.80000000000001</c:v>
                </c:pt>
                <c:pt idx="1408">
                  <c:v>140.9</c:v>
                </c:pt>
                <c:pt idx="1409">
                  <c:v>141</c:v>
                </c:pt>
                <c:pt idx="1410">
                  <c:v>141.1</c:v>
                </c:pt>
                <c:pt idx="1411">
                  <c:v>141.19999999999999</c:v>
                </c:pt>
                <c:pt idx="1412">
                  <c:v>141.30000000000001</c:v>
                </c:pt>
                <c:pt idx="1413">
                  <c:v>141.4</c:v>
                </c:pt>
                <c:pt idx="1414">
                  <c:v>141.5</c:v>
                </c:pt>
                <c:pt idx="1415">
                  <c:v>141.6</c:v>
                </c:pt>
                <c:pt idx="1416">
                  <c:v>141.69999999999999</c:v>
                </c:pt>
                <c:pt idx="1417">
                  <c:v>141.80000000000001</c:v>
                </c:pt>
                <c:pt idx="1418">
                  <c:v>141.9</c:v>
                </c:pt>
                <c:pt idx="1419">
                  <c:v>142</c:v>
                </c:pt>
                <c:pt idx="1420">
                  <c:v>142.1</c:v>
                </c:pt>
                <c:pt idx="1421">
                  <c:v>142.19999999999999</c:v>
                </c:pt>
                <c:pt idx="1422">
                  <c:v>142.30000000000001</c:v>
                </c:pt>
                <c:pt idx="1423">
                  <c:v>142.4</c:v>
                </c:pt>
                <c:pt idx="1424">
                  <c:v>142.5</c:v>
                </c:pt>
                <c:pt idx="1425">
                  <c:v>142.6</c:v>
                </c:pt>
                <c:pt idx="1426">
                  <c:v>142.69999999999999</c:v>
                </c:pt>
                <c:pt idx="1427">
                  <c:v>142.80000000000001</c:v>
                </c:pt>
                <c:pt idx="1428">
                  <c:v>142.9</c:v>
                </c:pt>
                <c:pt idx="1429">
                  <c:v>143</c:v>
                </c:pt>
                <c:pt idx="1430">
                  <c:v>143.1</c:v>
                </c:pt>
                <c:pt idx="1431">
                  <c:v>143.19999999999999</c:v>
                </c:pt>
                <c:pt idx="1432">
                  <c:v>143.30000000000001</c:v>
                </c:pt>
                <c:pt idx="1433">
                  <c:v>143.4</c:v>
                </c:pt>
                <c:pt idx="1434">
                  <c:v>143.5</c:v>
                </c:pt>
                <c:pt idx="1435">
                  <c:v>143.6</c:v>
                </c:pt>
                <c:pt idx="1436">
                  <c:v>143.69999999999999</c:v>
                </c:pt>
                <c:pt idx="1437">
                  <c:v>143.80000000000001</c:v>
                </c:pt>
                <c:pt idx="1438">
                  <c:v>143.9</c:v>
                </c:pt>
                <c:pt idx="1439">
                  <c:v>144</c:v>
                </c:pt>
                <c:pt idx="1440">
                  <c:v>144.1</c:v>
                </c:pt>
                <c:pt idx="1441">
                  <c:v>144.19999999999999</c:v>
                </c:pt>
                <c:pt idx="1442">
                  <c:v>144.30000000000001</c:v>
                </c:pt>
                <c:pt idx="1443">
                  <c:v>144.4</c:v>
                </c:pt>
                <c:pt idx="1444">
                  <c:v>144.5</c:v>
                </c:pt>
                <c:pt idx="1445">
                  <c:v>144.6</c:v>
                </c:pt>
                <c:pt idx="1446">
                  <c:v>144.69999999999999</c:v>
                </c:pt>
                <c:pt idx="1447">
                  <c:v>144.80000000000001</c:v>
                </c:pt>
                <c:pt idx="1448">
                  <c:v>144.9</c:v>
                </c:pt>
                <c:pt idx="1449">
                  <c:v>145</c:v>
                </c:pt>
                <c:pt idx="1450">
                  <c:v>145.1</c:v>
                </c:pt>
                <c:pt idx="1451">
                  <c:v>145.19999999999999</c:v>
                </c:pt>
                <c:pt idx="1452">
                  <c:v>145.30000000000001</c:v>
                </c:pt>
                <c:pt idx="1453">
                  <c:v>145.4</c:v>
                </c:pt>
                <c:pt idx="1454">
                  <c:v>145.5</c:v>
                </c:pt>
                <c:pt idx="1455">
                  <c:v>145.6</c:v>
                </c:pt>
                <c:pt idx="1456">
                  <c:v>145.69999999999999</c:v>
                </c:pt>
                <c:pt idx="1457">
                  <c:v>145.80000000000001</c:v>
                </c:pt>
                <c:pt idx="1458">
                  <c:v>145.9</c:v>
                </c:pt>
                <c:pt idx="1459">
                  <c:v>146</c:v>
                </c:pt>
                <c:pt idx="1460">
                  <c:v>146.1</c:v>
                </c:pt>
                <c:pt idx="1461">
                  <c:v>146.19999999999999</c:v>
                </c:pt>
                <c:pt idx="1462">
                  <c:v>146.30000000000001</c:v>
                </c:pt>
                <c:pt idx="1463">
                  <c:v>146.4</c:v>
                </c:pt>
                <c:pt idx="1464">
                  <c:v>146.5</c:v>
                </c:pt>
                <c:pt idx="1465">
                  <c:v>146.6</c:v>
                </c:pt>
                <c:pt idx="1466">
                  <c:v>146.69999999999999</c:v>
                </c:pt>
                <c:pt idx="1467">
                  <c:v>146.80000000000001</c:v>
                </c:pt>
                <c:pt idx="1468">
                  <c:v>146.9</c:v>
                </c:pt>
                <c:pt idx="1469">
                  <c:v>147</c:v>
                </c:pt>
                <c:pt idx="1470">
                  <c:v>147.1</c:v>
                </c:pt>
                <c:pt idx="1471">
                  <c:v>147.19999999999999</c:v>
                </c:pt>
                <c:pt idx="1472">
                  <c:v>147.30000000000001</c:v>
                </c:pt>
                <c:pt idx="1473">
                  <c:v>147.4</c:v>
                </c:pt>
                <c:pt idx="1474">
                  <c:v>147.5</c:v>
                </c:pt>
                <c:pt idx="1475">
                  <c:v>147.6</c:v>
                </c:pt>
                <c:pt idx="1476">
                  <c:v>147.69999999999999</c:v>
                </c:pt>
                <c:pt idx="1477">
                  <c:v>147.80000000000001</c:v>
                </c:pt>
                <c:pt idx="1478">
                  <c:v>147.9</c:v>
                </c:pt>
                <c:pt idx="1479">
                  <c:v>148</c:v>
                </c:pt>
                <c:pt idx="1480">
                  <c:v>148.1</c:v>
                </c:pt>
                <c:pt idx="1481">
                  <c:v>148.19999999999999</c:v>
                </c:pt>
                <c:pt idx="1482">
                  <c:v>148.30000000000001</c:v>
                </c:pt>
                <c:pt idx="1483">
                  <c:v>148.4</c:v>
                </c:pt>
                <c:pt idx="1484">
                  <c:v>148.5</c:v>
                </c:pt>
                <c:pt idx="1485">
                  <c:v>148.6</c:v>
                </c:pt>
                <c:pt idx="1486">
                  <c:v>148.69999999999999</c:v>
                </c:pt>
                <c:pt idx="1487">
                  <c:v>148.80000000000001</c:v>
                </c:pt>
                <c:pt idx="1488">
                  <c:v>148.9</c:v>
                </c:pt>
                <c:pt idx="1489">
                  <c:v>149</c:v>
                </c:pt>
                <c:pt idx="1490">
                  <c:v>149.1</c:v>
                </c:pt>
                <c:pt idx="1491">
                  <c:v>149.19999999999999</c:v>
                </c:pt>
                <c:pt idx="1492">
                  <c:v>149.30000000000001</c:v>
                </c:pt>
                <c:pt idx="1493">
                  <c:v>149.4</c:v>
                </c:pt>
                <c:pt idx="1494">
                  <c:v>149.5</c:v>
                </c:pt>
                <c:pt idx="1495">
                  <c:v>149.6</c:v>
                </c:pt>
                <c:pt idx="1496">
                  <c:v>149.69999999999999</c:v>
                </c:pt>
                <c:pt idx="1497">
                  <c:v>149.80000000000001</c:v>
                </c:pt>
                <c:pt idx="1498">
                  <c:v>149.9</c:v>
                </c:pt>
                <c:pt idx="1499">
                  <c:v>150</c:v>
                </c:pt>
                <c:pt idx="1500">
                  <c:v>150.1</c:v>
                </c:pt>
                <c:pt idx="1501">
                  <c:v>150.19999999999999</c:v>
                </c:pt>
                <c:pt idx="1502">
                  <c:v>150.30000000000001</c:v>
                </c:pt>
                <c:pt idx="1503">
                  <c:v>150.4</c:v>
                </c:pt>
                <c:pt idx="1504">
                  <c:v>150.5</c:v>
                </c:pt>
                <c:pt idx="1505">
                  <c:v>150.6</c:v>
                </c:pt>
                <c:pt idx="1506">
                  <c:v>150.69999999999999</c:v>
                </c:pt>
                <c:pt idx="1507">
                  <c:v>150.80000000000001</c:v>
                </c:pt>
                <c:pt idx="1508">
                  <c:v>150.9</c:v>
                </c:pt>
                <c:pt idx="1509">
                  <c:v>151</c:v>
                </c:pt>
                <c:pt idx="1510">
                  <c:v>151.1</c:v>
                </c:pt>
                <c:pt idx="1511">
                  <c:v>151.19999999999999</c:v>
                </c:pt>
                <c:pt idx="1512">
                  <c:v>151.30000000000001</c:v>
                </c:pt>
                <c:pt idx="1513">
                  <c:v>151.4</c:v>
                </c:pt>
                <c:pt idx="1514">
                  <c:v>151.5</c:v>
                </c:pt>
                <c:pt idx="1515">
                  <c:v>151.6</c:v>
                </c:pt>
                <c:pt idx="1516">
                  <c:v>151.69999999999999</c:v>
                </c:pt>
                <c:pt idx="1517">
                  <c:v>151.80000000000001</c:v>
                </c:pt>
                <c:pt idx="1518">
                  <c:v>151.9</c:v>
                </c:pt>
                <c:pt idx="1519">
                  <c:v>152</c:v>
                </c:pt>
                <c:pt idx="1520">
                  <c:v>152.1</c:v>
                </c:pt>
                <c:pt idx="1521">
                  <c:v>152.19999999999999</c:v>
                </c:pt>
                <c:pt idx="1522">
                  <c:v>152.30000000000001</c:v>
                </c:pt>
                <c:pt idx="1523">
                  <c:v>152.4</c:v>
                </c:pt>
                <c:pt idx="1524">
                  <c:v>152.5</c:v>
                </c:pt>
                <c:pt idx="1525">
                  <c:v>152.6</c:v>
                </c:pt>
                <c:pt idx="1526">
                  <c:v>152.69999999999999</c:v>
                </c:pt>
                <c:pt idx="1527">
                  <c:v>152.80000000000001</c:v>
                </c:pt>
                <c:pt idx="1528">
                  <c:v>152.9</c:v>
                </c:pt>
                <c:pt idx="1529">
                  <c:v>153</c:v>
                </c:pt>
                <c:pt idx="1530">
                  <c:v>153.1</c:v>
                </c:pt>
                <c:pt idx="1531">
                  <c:v>153.19999999999999</c:v>
                </c:pt>
                <c:pt idx="1532">
                  <c:v>153.30000000000001</c:v>
                </c:pt>
                <c:pt idx="1533">
                  <c:v>153.4</c:v>
                </c:pt>
                <c:pt idx="1534">
                  <c:v>153.5</c:v>
                </c:pt>
                <c:pt idx="1535">
                  <c:v>153.6</c:v>
                </c:pt>
                <c:pt idx="1536">
                  <c:v>153.69999999999999</c:v>
                </c:pt>
                <c:pt idx="1537">
                  <c:v>153.80000000000001</c:v>
                </c:pt>
                <c:pt idx="1538">
                  <c:v>153.9</c:v>
                </c:pt>
                <c:pt idx="1539">
                  <c:v>154</c:v>
                </c:pt>
                <c:pt idx="1540">
                  <c:v>154.1</c:v>
                </c:pt>
                <c:pt idx="1541">
                  <c:v>154.19999999999999</c:v>
                </c:pt>
                <c:pt idx="1542">
                  <c:v>154.30000000000001</c:v>
                </c:pt>
                <c:pt idx="1543">
                  <c:v>154.4</c:v>
                </c:pt>
                <c:pt idx="1544">
                  <c:v>154.5</c:v>
                </c:pt>
                <c:pt idx="1545">
                  <c:v>154.6</c:v>
                </c:pt>
                <c:pt idx="1546">
                  <c:v>154.69999999999999</c:v>
                </c:pt>
                <c:pt idx="1547">
                  <c:v>154.80000000000001</c:v>
                </c:pt>
                <c:pt idx="1548">
                  <c:v>154.9</c:v>
                </c:pt>
                <c:pt idx="1549">
                  <c:v>155</c:v>
                </c:pt>
                <c:pt idx="1550">
                  <c:v>155.1</c:v>
                </c:pt>
                <c:pt idx="1551">
                  <c:v>155.19999999999999</c:v>
                </c:pt>
                <c:pt idx="1552">
                  <c:v>155.30000000000001</c:v>
                </c:pt>
                <c:pt idx="1553">
                  <c:v>155.4</c:v>
                </c:pt>
                <c:pt idx="1554">
                  <c:v>155.5</c:v>
                </c:pt>
                <c:pt idx="1555">
                  <c:v>155.6</c:v>
                </c:pt>
                <c:pt idx="1556">
                  <c:v>155.69999999999999</c:v>
                </c:pt>
                <c:pt idx="1557">
                  <c:v>155.80000000000001</c:v>
                </c:pt>
                <c:pt idx="1558">
                  <c:v>155.9</c:v>
                </c:pt>
                <c:pt idx="1559">
                  <c:v>156</c:v>
                </c:pt>
                <c:pt idx="1560">
                  <c:v>156.1</c:v>
                </c:pt>
                <c:pt idx="1561">
                  <c:v>156.19999999999999</c:v>
                </c:pt>
                <c:pt idx="1562">
                  <c:v>156.30000000000001</c:v>
                </c:pt>
                <c:pt idx="1563">
                  <c:v>156.4</c:v>
                </c:pt>
                <c:pt idx="1564">
                  <c:v>156.5</c:v>
                </c:pt>
                <c:pt idx="1565">
                  <c:v>156.6</c:v>
                </c:pt>
                <c:pt idx="1566">
                  <c:v>156.69999999999999</c:v>
                </c:pt>
                <c:pt idx="1567">
                  <c:v>156.80000000000001</c:v>
                </c:pt>
                <c:pt idx="1568">
                  <c:v>156.9</c:v>
                </c:pt>
                <c:pt idx="1569">
                  <c:v>157</c:v>
                </c:pt>
                <c:pt idx="1570">
                  <c:v>157.1</c:v>
                </c:pt>
                <c:pt idx="1571">
                  <c:v>157.19999999999999</c:v>
                </c:pt>
                <c:pt idx="1572">
                  <c:v>157.30000000000001</c:v>
                </c:pt>
                <c:pt idx="1573">
                  <c:v>157.4</c:v>
                </c:pt>
                <c:pt idx="1574">
                  <c:v>157.5</c:v>
                </c:pt>
                <c:pt idx="1575">
                  <c:v>157.6</c:v>
                </c:pt>
                <c:pt idx="1576">
                  <c:v>157.69999999999999</c:v>
                </c:pt>
                <c:pt idx="1577">
                  <c:v>157.80000000000001</c:v>
                </c:pt>
                <c:pt idx="1578">
                  <c:v>157.9</c:v>
                </c:pt>
                <c:pt idx="1579">
                  <c:v>158</c:v>
                </c:pt>
                <c:pt idx="1580">
                  <c:v>158.1</c:v>
                </c:pt>
                <c:pt idx="1581">
                  <c:v>158.19999999999999</c:v>
                </c:pt>
                <c:pt idx="1582">
                  <c:v>158.30000000000001</c:v>
                </c:pt>
                <c:pt idx="1583">
                  <c:v>158.4</c:v>
                </c:pt>
                <c:pt idx="1584">
                  <c:v>158.5</c:v>
                </c:pt>
                <c:pt idx="1585">
                  <c:v>158.6</c:v>
                </c:pt>
                <c:pt idx="1586">
                  <c:v>158.69999999999999</c:v>
                </c:pt>
                <c:pt idx="1587">
                  <c:v>158.80000000000001</c:v>
                </c:pt>
                <c:pt idx="1588">
                  <c:v>158.9</c:v>
                </c:pt>
                <c:pt idx="1589">
                  <c:v>159</c:v>
                </c:pt>
                <c:pt idx="1590">
                  <c:v>159.1</c:v>
                </c:pt>
                <c:pt idx="1591">
                  <c:v>159.19999999999999</c:v>
                </c:pt>
                <c:pt idx="1592">
                  <c:v>159.30000000000001</c:v>
                </c:pt>
                <c:pt idx="1593">
                  <c:v>159.4</c:v>
                </c:pt>
                <c:pt idx="1594">
                  <c:v>159.5</c:v>
                </c:pt>
                <c:pt idx="1595">
                  <c:v>159.6</c:v>
                </c:pt>
                <c:pt idx="1596">
                  <c:v>159.69999999999999</c:v>
                </c:pt>
                <c:pt idx="1597">
                  <c:v>159.80000000000001</c:v>
                </c:pt>
                <c:pt idx="1598">
                  <c:v>159.9</c:v>
                </c:pt>
                <c:pt idx="1599">
                  <c:v>160</c:v>
                </c:pt>
                <c:pt idx="1600">
                  <c:v>160.1</c:v>
                </c:pt>
                <c:pt idx="1601">
                  <c:v>160.19999999999999</c:v>
                </c:pt>
                <c:pt idx="1602">
                  <c:v>160.30000000000001</c:v>
                </c:pt>
                <c:pt idx="1603">
                  <c:v>160.4</c:v>
                </c:pt>
                <c:pt idx="1604">
                  <c:v>160.5</c:v>
                </c:pt>
                <c:pt idx="1605">
                  <c:v>160.6</c:v>
                </c:pt>
                <c:pt idx="1606">
                  <c:v>160.69999999999999</c:v>
                </c:pt>
                <c:pt idx="1607">
                  <c:v>160.80000000000001</c:v>
                </c:pt>
                <c:pt idx="1608">
                  <c:v>160.9</c:v>
                </c:pt>
                <c:pt idx="1609">
                  <c:v>161</c:v>
                </c:pt>
                <c:pt idx="1610">
                  <c:v>161.1</c:v>
                </c:pt>
                <c:pt idx="1611">
                  <c:v>161.19999999999999</c:v>
                </c:pt>
                <c:pt idx="1612">
                  <c:v>161.30000000000001</c:v>
                </c:pt>
                <c:pt idx="1613">
                  <c:v>161.4</c:v>
                </c:pt>
                <c:pt idx="1614">
                  <c:v>161.5</c:v>
                </c:pt>
                <c:pt idx="1615">
                  <c:v>161.6</c:v>
                </c:pt>
                <c:pt idx="1616">
                  <c:v>161.69999999999999</c:v>
                </c:pt>
                <c:pt idx="1617">
                  <c:v>161.80000000000001</c:v>
                </c:pt>
                <c:pt idx="1618">
                  <c:v>161.9</c:v>
                </c:pt>
                <c:pt idx="1619">
                  <c:v>162</c:v>
                </c:pt>
                <c:pt idx="1620">
                  <c:v>162.1</c:v>
                </c:pt>
                <c:pt idx="1621">
                  <c:v>162.19999999999999</c:v>
                </c:pt>
                <c:pt idx="1622">
                  <c:v>162.30000000000001</c:v>
                </c:pt>
                <c:pt idx="1623">
                  <c:v>162.4</c:v>
                </c:pt>
                <c:pt idx="1624">
                  <c:v>162.5</c:v>
                </c:pt>
                <c:pt idx="1625">
                  <c:v>162.6</c:v>
                </c:pt>
                <c:pt idx="1626">
                  <c:v>162.69999999999999</c:v>
                </c:pt>
                <c:pt idx="1627">
                  <c:v>162.80000000000001</c:v>
                </c:pt>
                <c:pt idx="1628">
                  <c:v>162.9</c:v>
                </c:pt>
                <c:pt idx="1629">
                  <c:v>163</c:v>
                </c:pt>
                <c:pt idx="1630">
                  <c:v>163.1</c:v>
                </c:pt>
                <c:pt idx="1631">
                  <c:v>163.19999999999999</c:v>
                </c:pt>
                <c:pt idx="1632">
                  <c:v>163.30000000000001</c:v>
                </c:pt>
                <c:pt idx="1633">
                  <c:v>163.4</c:v>
                </c:pt>
                <c:pt idx="1634">
                  <c:v>163.5</c:v>
                </c:pt>
                <c:pt idx="1635">
                  <c:v>163.6</c:v>
                </c:pt>
                <c:pt idx="1636">
                  <c:v>163.69999999999999</c:v>
                </c:pt>
                <c:pt idx="1637">
                  <c:v>163.80000000000001</c:v>
                </c:pt>
                <c:pt idx="1638">
                  <c:v>163.9</c:v>
                </c:pt>
                <c:pt idx="1639">
                  <c:v>164</c:v>
                </c:pt>
                <c:pt idx="1640">
                  <c:v>164.1</c:v>
                </c:pt>
                <c:pt idx="1641">
                  <c:v>164.2</c:v>
                </c:pt>
                <c:pt idx="1642">
                  <c:v>164.3</c:v>
                </c:pt>
                <c:pt idx="1643">
                  <c:v>164.4</c:v>
                </c:pt>
                <c:pt idx="1644">
                  <c:v>164.5</c:v>
                </c:pt>
                <c:pt idx="1645">
                  <c:v>164.6</c:v>
                </c:pt>
                <c:pt idx="1646">
                  <c:v>164.7</c:v>
                </c:pt>
                <c:pt idx="1647">
                  <c:v>164.8</c:v>
                </c:pt>
                <c:pt idx="1648">
                  <c:v>164.9</c:v>
                </c:pt>
                <c:pt idx="1649">
                  <c:v>165</c:v>
                </c:pt>
                <c:pt idx="1650">
                  <c:v>165.1</c:v>
                </c:pt>
                <c:pt idx="1651">
                  <c:v>165.2</c:v>
                </c:pt>
                <c:pt idx="1652">
                  <c:v>165.3</c:v>
                </c:pt>
                <c:pt idx="1653">
                  <c:v>165.4</c:v>
                </c:pt>
                <c:pt idx="1654">
                  <c:v>165.5</c:v>
                </c:pt>
                <c:pt idx="1655">
                  <c:v>165.6</c:v>
                </c:pt>
                <c:pt idx="1656">
                  <c:v>165.7</c:v>
                </c:pt>
                <c:pt idx="1657">
                  <c:v>165.8</c:v>
                </c:pt>
                <c:pt idx="1658">
                  <c:v>165.9</c:v>
                </c:pt>
                <c:pt idx="1659">
                  <c:v>166</c:v>
                </c:pt>
                <c:pt idx="1660">
                  <c:v>166.1</c:v>
                </c:pt>
                <c:pt idx="1661">
                  <c:v>166.2</c:v>
                </c:pt>
                <c:pt idx="1662">
                  <c:v>166.3</c:v>
                </c:pt>
                <c:pt idx="1663">
                  <c:v>166.4</c:v>
                </c:pt>
                <c:pt idx="1664">
                  <c:v>166.5</c:v>
                </c:pt>
                <c:pt idx="1665">
                  <c:v>166.6</c:v>
                </c:pt>
                <c:pt idx="1666">
                  <c:v>166.7</c:v>
                </c:pt>
                <c:pt idx="1667">
                  <c:v>166.8</c:v>
                </c:pt>
                <c:pt idx="1668">
                  <c:v>166.9</c:v>
                </c:pt>
                <c:pt idx="1669">
                  <c:v>167</c:v>
                </c:pt>
                <c:pt idx="1670">
                  <c:v>167.1</c:v>
                </c:pt>
                <c:pt idx="1671">
                  <c:v>167.2</c:v>
                </c:pt>
                <c:pt idx="1672">
                  <c:v>167.3</c:v>
                </c:pt>
                <c:pt idx="1673">
                  <c:v>167.4</c:v>
                </c:pt>
                <c:pt idx="1674">
                  <c:v>167.5</c:v>
                </c:pt>
                <c:pt idx="1675">
                  <c:v>167.6</c:v>
                </c:pt>
                <c:pt idx="1676">
                  <c:v>167.7</c:v>
                </c:pt>
                <c:pt idx="1677">
                  <c:v>167.8</c:v>
                </c:pt>
                <c:pt idx="1678">
                  <c:v>167.9</c:v>
                </c:pt>
                <c:pt idx="1679">
                  <c:v>168</c:v>
                </c:pt>
                <c:pt idx="1680">
                  <c:v>168.1</c:v>
                </c:pt>
                <c:pt idx="1681">
                  <c:v>168.2</c:v>
                </c:pt>
                <c:pt idx="1682">
                  <c:v>168.3</c:v>
                </c:pt>
                <c:pt idx="1683">
                  <c:v>168.4</c:v>
                </c:pt>
                <c:pt idx="1684">
                  <c:v>168.5</c:v>
                </c:pt>
                <c:pt idx="1685">
                  <c:v>168.6</c:v>
                </c:pt>
                <c:pt idx="1686">
                  <c:v>168.7</c:v>
                </c:pt>
                <c:pt idx="1687">
                  <c:v>168.8</c:v>
                </c:pt>
                <c:pt idx="1688">
                  <c:v>168.9</c:v>
                </c:pt>
                <c:pt idx="1689">
                  <c:v>169</c:v>
                </c:pt>
                <c:pt idx="1690">
                  <c:v>169.1</c:v>
                </c:pt>
                <c:pt idx="1691">
                  <c:v>169.2</c:v>
                </c:pt>
                <c:pt idx="1692">
                  <c:v>169.3</c:v>
                </c:pt>
                <c:pt idx="1693">
                  <c:v>169.4</c:v>
                </c:pt>
                <c:pt idx="1694">
                  <c:v>169.5</c:v>
                </c:pt>
                <c:pt idx="1695">
                  <c:v>169.6</c:v>
                </c:pt>
                <c:pt idx="1696">
                  <c:v>169.7</c:v>
                </c:pt>
                <c:pt idx="1697">
                  <c:v>169.8</c:v>
                </c:pt>
                <c:pt idx="1698">
                  <c:v>169.9</c:v>
                </c:pt>
                <c:pt idx="1699">
                  <c:v>170</c:v>
                </c:pt>
                <c:pt idx="1700">
                  <c:v>170.1</c:v>
                </c:pt>
                <c:pt idx="1701">
                  <c:v>170.2</c:v>
                </c:pt>
                <c:pt idx="1702">
                  <c:v>170.3</c:v>
                </c:pt>
                <c:pt idx="1703">
                  <c:v>170.4</c:v>
                </c:pt>
                <c:pt idx="1704">
                  <c:v>170.5</c:v>
                </c:pt>
                <c:pt idx="1705">
                  <c:v>170.6</c:v>
                </c:pt>
                <c:pt idx="1706">
                  <c:v>170.7</c:v>
                </c:pt>
                <c:pt idx="1707">
                  <c:v>170.8</c:v>
                </c:pt>
                <c:pt idx="1708">
                  <c:v>170.9</c:v>
                </c:pt>
                <c:pt idx="1709">
                  <c:v>171</c:v>
                </c:pt>
                <c:pt idx="1710">
                  <c:v>171.1</c:v>
                </c:pt>
                <c:pt idx="1711">
                  <c:v>171.2</c:v>
                </c:pt>
                <c:pt idx="1712">
                  <c:v>171.3</c:v>
                </c:pt>
                <c:pt idx="1713">
                  <c:v>171.4</c:v>
                </c:pt>
                <c:pt idx="1714">
                  <c:v>171.5</c:v>
                </c:pt>
                <c:pt idx="1715">
                  <c:v>171.6</c:v>
                </c:pt>
                <c:pt idx="1716">
                  <c:v>171.7</c:v>
                </c:pt>
                <c:pt idx="1717">
                  <c:v>171.8</c:v>
                </c:pt>
                <c:pt idx="1718">
                  <c:v>171.9</c:v>
                </c:pt>
                <c:pt idx="1719">
                  <c:v>172</c:v>
                </c:pt>
                <c:pt idx="1720">
                  <c:v>172.1</c:v>
                </c:pt>
                <c:pt idx="1721">
                  <c:v>172.2</c:v>
                </c:pt>
                <c:pt idx="1722">
                  <c:v>172.3</c:v>
                </c:pt>
                <c:pt idx="1723">
                  <c:v>172.4</c:v>
                </c:pt>
                <c:pt idx="1724">
                  <c:v>172.5</c:v>
                </c:pt>
                <c:pt idx="1725">
                  <c:v>172.6</c:v>
                </c:pt>
                <c:pt idx="1726">
                  <c:v>172.7</c:v>
                </c:pt>
                <c:pt idx="1727">
                  <c:v>172.8</c:v>
                </c:pt>
                <c:pt idx="1728">
                  <c:v>172.9</c:v>
                </c:pt>
                <c:pt idx="1729">
                  <c:v>173</c:v>
                </c:pt>
                <c:pt idx="1730">
                  <c:v>173.1</c:v>
                </c:pt>
                <c:pt idx="1731">
                  <c:v>173.2</c:v>
                </c:pt>
                <c:pt idx="1732">
                  <c:v>173.3</c:v>
                </c:pt>
                <c:pt idx="1733">
                  <c:v>173.4</c:v>
                </c:pt>
                <c:pt idx="1734">
                  <c:v>173.5</c:v>
                </c:pt>
                <c:pt idx="1735">
                  <c:v>173.6</c:v>
                </c:pt>
                <c:pt idx="1736">
                  <c:v>173.7</c:v>
                </c:pt>
                <c:pt idx="1737">
                  <c:v>173.8</c:v>
                </c:pt>
                <c:pt idx="1738">
                  <c:v>173.9</c:v>
                </c:pt>
                <c:pt idx="1739">
                  <c:v>174</c:v>
                </c:pt>
                <c:pt idx="1740">
                  <c:v>174.1</c:v>
                </c:pt>
                <c:pt idx="1741">
                  <c:v>174.2</c:v>
                </c:pt>
                <c:pt idx="1742">
                  <c:v>174.3</c:v>
                </c:pt>
                <c:pt idx="1743">
                  <c:v>174.4</c:v>
                </c:pt>
                <c:pt idx="1744">
                  <c:v>174.5</c:v>
                </c:pt>
                <c:pt idx="1745">
                  <c:v>174.6</c:v>
                </c:pt>
                <c:pt idx="1746">
                  <c:v>174.7</c:v>
                </c:pt>
                <c:pt idx="1747">
                  <c:v>174.8</c:v>
                </c:pt>
                <c:pt idx="1748">
                  <c:v>174.9</c:v>
                </c:pt>
                <c:pt idx="1749">
                  <c:v>175</c:v>
                </c:pt>
                <c:pt idx="1750">
                  <c:v>175.1</c:v>
                </c:pt>
                <c:pt idx="1751">
                  <c:v>175.2</c:v>
                </c:pt>
                <c:pt idx="1752">
                  <c:v>175.3</c:v>
                </c:pt>
                <c:pt idx="1753">
                  <c:v>175.4</c:v>
                </c:pt>
                <c:pt idx="1754">
                  <c:v>175.5</c:v>
                </c:pt>
                <c:pt idx="1755">
                  <c:v>175.6</c:v>
                </c:pt>
                <c:pt idx="1756">
                  <c:v>175.7</c:v>
                </c:pt>
                <c:pt idx="1757">
                  <c:v>175.8</c:v>
                </c:pt>
                <c:pt idx="1758">
                  <c:v>175.9</c:v>
                </c:pt>
                <c:pt idx="1759">
                  <c:v>176</c:v>
                </c:pt>
                <c:pt idx="1760">
                  <c:v>176.1</c:v>
                </c:pt>
                <c:pt idx="1761">
                  <c:v>176.2</c:v>
                </c:pt>
                <c:pt idx="1762">
                  <c:v>176.3</c:v>
                </c:pt>
                <c:pt idx="1763">
                  <c:v>176.4</c:v>
                </c:pt>
                <c:pt idx="1764">
                  <c:v>176.5</c:v>
                </c:pt>
                <c:pt idx="1765">
                  <c:v>176.6</c:v>
                </c:pt>
                <c:pt idx="1766">
                  <c:v>176.7</c:v>
                </c:pt>
                <c:pt idx="1767">
                  <c:v>176.8</c:v>
                </c:pt>
                <c:pt idx="1768">
                  <c:v>176.9</c:v>
                </c:pt>
                <c:pt idx="1769">
                  <c:v>177</c:v>
                </c:pt>
                <c:pt idx="1770">
                  <c:v>177.1</c:v>
                </c:pt>
                <c:pt idx="1771">
                  <c:v>177.2</c:v>
                </c:pt>
                <c:pt idx="1772">
                  <c:v>177.3</c:v>
                </c:pt>
                <c:pt idx="1773">
                  <c:v>177.4</c:v>
                </c:pt>
                <c:pt idx="1774">
                  <c:v>177.5</c:v>
                </c:pt>
                <c:pt idx="1775">
                  <c:v>177.6</c:v>
                </c:pt>
                <c:pt idx="1776">
                  <c:v>177.7</c:v>
                </c:pt>
                <c:pt idx="1777">
                  <c:v>177.8</c:v>
                </c:pt>
                <c:pt idx="1778">
                  <c:v>177.9</c:v>
                </c:pt>
                <c:pt idx="1779">
                  <c:v>178</c:v>
                </c:pt>
                <c:pt idx="1780">
                  <c:v>178.1</c:v>
                </c:pt>
                <c:pt idx="1781">
                  <c:v>178.2</c:v>
                </c:pt>
                <c:pt idx="1782">
                  <c:v>178.3</c:v>
                </c:pt>
                <c:pt idx="1783">
                  <c:v>178.4</c:v>
                </c:pt>
                <c:pt idx="1784">
                  <c:v>178.5</c:v>
                </c:pt>
                <c:pt idx="1785">
                  <c:v>178.6</c:v>
                </c:pt>
                <c:pt idx="1786">
                  <c:v>178.7</c:v>
                </c:pt>
                <c:pt idx="1787">
                  <c:v>178.8</c:v>
                </c:pt>
                <c:pt idx="1788">
                  <c:v>178.9</c:v>
                </c:pt>
                <c:pt idx="1789">
                  <c:v>179</c:v>
                </c:pt>
                <c:pt idx="1790">
                  <c:v>179.1</c:v>
                </c:pt>
                <c:pt idx="1791">
                  <c:v>179.2</c:v>
                </c:pt>
                <c:pt idx="1792">
                  <c:v>179.3</c:v>
                </c:pt>
                <c:pt idx="1793">
                  <c:v>179.4</c:v>
                </c:pt>
                <c:pt idx="1794">
                  <c:v>179.5</c:v>
                </c:pt>
                <c:pt idx="1795">
                  <c:v>179.6</c:v>
                </c:pt>
                <c:pt idx="1796">
                  <c:v>179.7</c:v>
                </c:pt>
                <c:pt idx="1797">
                  <c:v>179.8</c:v>
                </c:pt>
                <c:pt idx="1798">
                  <c:v>179.9</c:v>
                </c:pt>
                <c:pt idx="1799">
                  <c:v>180</c:v>
                </c:pt>
                <c:pt idx="1800">
                  <c:v>180.1</c:v>
                </c:pt>
                <c:pt idx="1801">
                  <c:v>180.2</c:v>
                </c:pt>
                <c:pt idx="1802">
                  <c:v>180.3</c:v>
                </c:pt>
                <c:pt idx="1803">
                  <c:v>180.4</c:v>
                </c:pt>
                <c:pt idx="1804">
                  <c:v>180.5</c:v>
                </c:pt>
                <c:pt idx="1805">
                  <c:v>180.6</c:v>
                </c:pt>
                <c:pt idx="1806">
                  <c:v>180.7</c:v>
                </c:pt>
                <c:pt idx="1807">
                  <c:v>180.8</c:v>
                </c:pt>
                <c:pt idx="1808">
                  <c:v>180.9</c:v>
                </c:pt>
                <c:pt idx="1809">
                  <c:v>181</c:v>
                </c:pt>
                <c:pt idx="1810">
                  <c:v>181.1</c:v>
                </c:pt>
                <c:pt idx="1811">
                  <c:v>181.2</c:v>
                </c:pt>
                <c:pt idx="1812">
                  <c:v>181.3</c:v>
                </c:pt>
                <c:pt idx="1813">
                  <c:v>181.4</c:v>
                </c:pt>
                <c:pt idx="1814">
                  <c:v>181.5</c:v>
                </c:pt>
                <c:pt idx="1815">
                  <c:v>181.6</c:v>
                </c:pt>
                <c:pt idx="1816">
                  <c:v>181.7</c:v>
                </c:pt>
                <c:pt idx="1817">
                  <c:v>181.8</c:v>
                </c:pt>
                <c:pt idx="1818">
                  <c:v>181.9</c:v>
                </c:pt>
                <c:pt idx="1819">
                  <c:v>182</c:v>
                </c:pt>
                <c:pt idx="1820">
                  <c:v>182.1</c:v>
                </c:pt>
                <c:pt idx="1821">
                  <c:v>182.2</c:v>
                </c:pt>
                <c:pt idx="1822">
                  <c:v>182.3</c:v>
                </c:pt>
                <c:pt idx="1823">
                  <c:v>182.4</c:v>
                </c:pt>
                <c:pt idx="1824">
                  <c:v>182.5</c:v>
                </c:pt>
                <c:pt idx="1825">
                  <c:v>182.6</c:v>
                </c:pt>
                <c:pt idx="1826">
                  <c:v>182.7</c:v>
                </c:pt>
                <c:pt idx="1827">
                  <c:v>182.8</c:v>
                </c:pt>
                <c:pt idx="1828">
                  <c:v>182.9</c:v>
                </c:pt>
                <c:pt idx="1829">
                  <c:v>183</c:v>
                </c:pt>
                <c:pt idx="1830">
                  <c:v>183.1</c:v>
                </c:pt>
                <c:pt idx="1831">
                  <c:v>183.2</c:v>
                </c:pt>
                <c:pt idx="1832">
                  <c:v>183.3</c:v>
                </c:pt>
                <c:pt idx="1833">
                  <c:v>183.4</c:v>
                </c:pt>
                <c:pt idx="1834">
                  <c:v>183.5</c:v>
                </c:pt>
                <c:pt idx="1835">
                  <c:v>183.6</c:v>
                </c:pt>
                <c:pt idx="1836">
                  <c:v>183.7</c:v>
                </c:pt>
                <c:pt idx="1837">
                  <c:v>183.8</c:v>
                </c:pt>
                <c:pt idx="1838">
                  <c:v>183.9</c:v>
                </c:pt>
                <c:pt idx="1839">
                  <c:v>184</c:v>
                </c:pt>
                <c:pt idx="1840">
                  <c:v>184.1</c:v>
                </c:pt>
                <c:pt idx="1841">
                  <c:v>184.2</c:v>
                </c:pt>
                <c:pt idx="1842">
                  <c:v>184.3</c:v>
                </c:pt>
                <c:pt idx="1843">
                  <c:v>184.4</c:v>
                </c:pt>
                <c:pt idx="1844">
                  <c:v>184.5</c:v>
                </c:pt>
                <c:pt idx="1845">
                  <c:v>184.6</c:v>
                </c:pt>
                <c:pt idx="1846">
                  <c:v>184.7</c:v>
                </c:pt>
                <c:pt idx="1847">
                  <c:v>184.8</c:v>
                </c:pt>
                <c:pt idx="1848">
                  <c:v>184.9</c:v>
                </c:pt>
                <c:pt idx="1849">
                  <c:v>185</c:v>
                </c:pt>
                <c:pt idx="1850">
                  <c:v>185.1</c:v>
                </c:pt>
                <c:pt idx="1851">
                  <c:v>185.2</c:v>
                </c:pt>
                <c:pt idx="1852">
                  <c:v>185.3</c:v>
                </c:pt>
                <c:pt idx="1853">
                  <c:v>185.4</c:v>
                </c:pt>
                <c:pt idx="1854">
                  <c:v>185.5</c:v>
                </c:pt>
                <c:pt idx="1855">
                  <c:v>185.6</c:v>
                </c:pt>
                <c:pt idx="1856">
                  <c:v>185.7</c:v>
                </c:pt>
                <c:pt idx="1857">
                  <c:v>185.8</c:v>
                </c:pt>
                <c:pt idx="1858">
                  <c:v>185.9</c:v>
                </c:pt>
                <c:pt idx="1859">
                  <c:v>186</c:v>
                </c:pt>
                <c:pt idx="1860">
                  <c:v>186.1</c:v>
                </c:pt>
                <c:pt idx="1861">
                  <c:v>186.2</c:v>
                </c:pt>
                <c:pt idx="1862">
                  <c:v>186.3</c:v>
                </c:pt>
                <c:pt idx="1863">
                  <c:v>186.4</c:v>
                </c:pt>
                <c:pt idx="1864">
                  <c:v>186.5</c:v>
                </c:pt>
                <c:pt idx="1865">
                  <c:v>186.6</c:v>
                </c:pt>
                <c:pt idx="1866">
                  <c:v>186.7</c:v>
                </c:pt>
                <c:pt idx="1867">
                  <c:v>186.8</c:v>
                </c:pt>
                <c:pt idx="1868">
                  <c:v>186.9</c:v>
                </c:pt>
                <c:pt idx="1869">
                  <c:v>187</c:v>
                </c:pt>
                <c:pt idx="1870">
                  <c:v>187.1</c:v>
                </c:pt>
                <c:pt idx="1871">
                  <c:v>187.2</c:v>
                </c:pt>
                <c:pt idx="1872">
                  <c:v>187.3</c:v>
                </c:pt>
                <c:pt idx="1873">
                  <c:v>187.4</c:v>
                </c:pt>
                <c:pt idx="1874">
                  <c:v>187.5</c:v>
                </c:pt>
                <c:pt idx="1875">
                  <c:v>187.6</c:v>
                </c:pt>
                <c:pt idx="1876">
                  <c:v>187.7</c:v>
                </c:pt>
                <c:pt idx="1877">
                  <c:v>187.8</c:v>
                </c:pt>
                <c:pt idx="1878">
                  <c:v>187.9</c:v>
                </c:pt>
                <c:pt idx="1879">
                  <c:v>188</c:v>
                </c:pt>
                <c:pt idx="1880">
                  <c:v>188.1</c:v>
                </c:pt>
                <c:pt idx="1881">
                  <c:v>188.2</c:v>
                </c:pt>
                <c:pt idx="1882">
                  <c:v>188.3</c:v>
                </c:pt>
                <c:pt idx="1883">
                  <c:v>188.4</c:v>
                </c:pt>
                <c:pt idx="1884">
                  <c:v>188.5</c:v>
                </c:pt>
                <c:pt idx="1885">
                  <c:v>188.6</c:v>
                </c:pt>
                <c:pt idx="1886">
                  <c:v>188.7</c:v>
                </c:pt>
                <c:pt idx="1887">
                  <c:v>188.8</c:v>
                </c:pt>
                <c:pt idx="1888">
                  <c:v>188.9</c:v>
                </c:pt>
                <c:pt idx="1889">
                  <c:v>189</c:v>
                </c:pt>
                <c:pt idx="1890">
                  <c:v>189.1</c:v>
                </c:pt>
                <c:pt idx="1891">
                  <c:v>189.2</c:v>
                </c:pt>
                <c:pt idx="1892">
                  <c:v>189.3</c:v>
                </c:pt>
                <c:pt idx="1893">
                  <c:v>189.4</c:v>
                </c:pt>
                <c:pt idx="1894">
                  <c:v>189.5</c:v>
                </c:pt>
                <c:pt idx="1895">
                  <c:v>189.6</c:v>
                </c:pt>
                <c:pt idx="1896">
                  <c:v>189.7</c:v>
                </c:pt>
                <c:pt idx="1897">
                  <c:v>189.8</c:v>
                </c:pt>
                <c:pt idx="1898">
                  <c:v>189.9</c:v>
                </c:pt>
                <c:pt idx="1899">
                  <c:v>190</c:v>
                </c:pt>
                <c:pt idx="1900">
                  <c:v>190.1</c:v>
                </c:pt>
                <c:pt idx="1901">
                  <c:v>190.2</c:v>
                </c:pt>
                <c:pt idx="1902">
                  <c:v>190.3</c:v>
                </c:pt>
                <c:pt idx="1903">
                  <c:v>190.4</c:v>
                </c:pt>
                <c:pt idx="1904">
                  <c:v>190.5</c:v>
                </c:pt>
                <c:pt idx="1905">
                  <c:v>190.6</c:v>
                </c:pt>
                <c:pt idx="1906">
                  <c:v>190.7</c:v>
                </c:pt>
                <c:pt idx="1907">
                  <c:v>190.8</c:v>
                </c:pt>
                <c:pt idx="1908">
                  <c:v>190.9</c:v>
                </c:pt>
                <c:pt idx="1909">
                  <c:v>191</c:v>
                </c:pt>
                <c:pt idx="1910">
                  <c:v>191.1</c:v>
                </c:pt>
                <c:pt idx="1911">
                  <c:v>191.2</c:v>
                </c:pt>
                <c:pt idx="1912">
                  <c:v>191.3</c:v>
                </c:pt>
                <c:pt idx="1913">
                  <c:v>191.4</c:v>
                </c:pt>
                <c:pt idx="1914">
                  <c:v>191.5</c:v>
                </c:pt>
                <c:pt idx="1915">
                  <c:v>191.6</c:v>
                </c:pt>
                <c:pt idx="1916">
                  <c:v>191.7</c:v>
                </c:pt>
                <c:pt idx="1917">
                  <c:v>191.8</c:v>
                </c:pt>
                <c:pt idx="1918">
                  <c:v>191.9</c:v>
                </c:pt>
                <c:pt idx="1919">
                  <c:v>192</c:v>
                </c:pt>
                <c:pt idx="1920">
                  <c:v>192.1</c:v>
                </c:pt>
                <c:pt idx="1921">
                  <c:v>192.2</c:v>
                </c:pt>
                <c:pt idx="1922">
                  <c:v>192.3</c:v>
                </c:pt>
                <c:pt idx="1923">
                  <c:v>192.4</c:v>
                </c:pt>
                <c:pt idx="1924">
                  <c:v>192.5</c:v>
                </c:pt>
                <c:pt idx="1925">
                  <c:v>192.6</c:v>
                </c:pt>
                <c:pt idx="1926">
                  <c:v>192.7</c:v>
                </c:pt>
                <c:pt idx="1927">
                  <c:v>192.8</c:v>
                </c:pt>
                <c:pt idx="1928">
                  <c:v>192.9</c:v>
                </c:pt>
                <c:pt idx="1929">
                  <c:v>193</c:v>
                </c:pt>
                <c:pt idx="1930">
                  <c:v>193.1</c:v>
                </c:pt>
                <c:pt idx="1931">
                  <c:v>193.2</c:v>
                </c:pt>
                <c:pt idx="1932">
                  <c:v>193.3</c:v>
                </c:pt>
                <c:pt idx="1933">
                  <c:v>193.4</c:v>
                </c:pt>
                <c:pt idx="1934">
                  <c:v>193.5</c:v>
                </c:pt>
                <c:pt idx="1935">
                  <c:v>193.6</c:v>
                </c:pt>
                <c:pt idx="1936">
                  <c:v>193.7</c:v>
                </c:pt>
                <c:pt idx="1937">
                  <c:v>193.8</c:v>
                </c:pt>
                <c:pt idx="1938">
                  <c:v>193.9</c:v>
                </c:pt>
                <c:pt idx="1939">
                  <c:v>194</c:v>
                </c:pt>
                <c:pt idx="1940">
                  <c:v>194.1</c:v>
                </c:pt>
                <c:pt idx="1941">
                  <c:v>194.2</c:v>
                </c:pt>
                <c:pt idx="1942">
                  <c:v>194.3</c:v>
                </c:pt>
                <c:pt idx="1943">
                  <c:v>194.4</c:v>
                </c:pt>
                <c:pt idx="1944">
                  <c:v>194.5</c:v>
                </c:pt>
                <c:pt idx="1945">
                  <c:v>194.6</c:v>
                </c:pt>
                <c:pt idx="1946">
                  <c:v>194.7</c:v>
                </c:pt>
                <c:pt idx="1947">
                  <c:v>194.8</c:v>
                </c:pt>
                <c:pt idx="1948">
                  <c:v>194.9</c:v>
                </c:pt>
                <c:pt idx="1949">
                  <c:v>195</c:v>
                </c:pt>
                <c:pt idx="1950">
                  <c:v>195.1</c:v>
                </c:pt>
                <c:pt idx="1951">
                  <c:v>195.2</c:v>
                </c:pt>
                <c:pt idx="1952">
                  <c:v>195.3</c:v>
                </c:pt>
                <c:pt idx="1953">
                  <c:v>195.4</c:v>
                </c:pt>
                <c:pt idx="1954">
                  <c:v>195.5</c:v>
                </c:pt>
                <c:pt idx="1955">
                  <c:v>195.6</c:v>
                </c:pt>
                <c:pt idx="1956">
                  <c:v>195.7</c:v>
                </c:pt>
                <c:pt idx="1957">
                  <c:v>195.8</c:v>
                </c:pt>
                <c:pt idx="1958">
                  <c:v>195.9</c:v>
                </c:pt>
                <c:pt idx="1959">
                  <c:v>196</c:v>
                </c:pt>
                <c:pt idx="1960">
                  <c:v>196.1</c:v>
                </c:pt>
                <c:pt idx="1961">
                  <c:v>196.2</c:v>
                </c:pt>
                <c:pt idx="1962">
                  <c:v>196.3</c:v>
                </c:pt>
                <c:pt idx="1963">
                  <c:v>196.4</c:v>
                </c:pt>
                <c:pt idx="1964">
                  <c:v>196.5</c:v>
                </c:pt>
                <c:pt idx="1965">
                  <c:v>196.6</c:v>
                </c:pt>
                <c:pt idx="1966">
                  <c:v>196.7</c:v>
                </c:pt>
                <c:pt idx="1967">
                  <c:v>196.8</c:v>
                </c:pt>
                <c:pt idx="1968">
                  <c:v>196.9</c:v>
                </c:pt>
                <c:pt idx="1969">
                  <c:v>197</c:v>
                </c:pt>
                <c:pt idx="1970">
                  <c:v>197.1</c:v>
                </c:pt>
                <c:pt idx="1971">
                  <c:v>197.2</c:v>
                </c:pt>
                <c:pt idx="1972">
                  <c:v>197.3</c:v>
                </c:pt>
                <c:pt idx="1973">
                  <c:v>197.4</c:v>
                </c:pt>
                <c:pt idx="1974">
                  <c:v>197.5</c:v>
                </c:pt>
                <c:pt idx="1975">
                  <c:v>197.6</c:v>
                </c:pt>
                <c:pt idx="1976">
                  <c:v>197.7</c:v>
                </c:pt>
                <c:pt idx="1977">
                  <c:v>197.8</c:v>
                </c:pt>
                <c:pt idx="1978">
                  <c:v>197.9</c:v>
                </c:pt>
                <c:pt idx="1979">
                  <c:v>198</c:v>
                </c:pt>
                <c:pt idx="1980">
                  <c:v>198.1</c:v>
                </c:pt>
                <c:pt idx="1981">
                  <c:v>198.2</c:v>
                </c:pt>
                <c:pt idx="1982">
                  <c:v>198.3</c:v>
                </c:pt>
                <c:pt idx="1983">
                  <c:v>198.4</c:v>
                </c:pt>
                <c:pt idx="1984">
                  <c:v>198.5</c:v>
                </c:pt>
                <c:pt idx="1985">
                  <c:v>198.6</c:v>
                </c:pt>
                <c:pt idx="1986">
                  <c:v>198.7</c:v>
                </c:pt>
                <c:pt idx="1987">
                  <c:v>198.8</c:v>
                </c:pt>
                <c:pt idx="1988">
                  <c:v>198.9</c:v>
                </c:pt>
                <c:pt idx="1989">
                  <c:v>199</c:v>
                </c:pt>
                <c:pt idx="1990">
                  <c:v>199.1</c:v>
                </c:pt>
                <c:pt idx="1991">
                  <c:v>199.2</c:v>
                </c:pt>
                <c:pt idx="1992">
                  <c:v>199.3</c:v>
                </c:pt>
                <c:pt idx="1993">
                  <c:v>199.4</c:v>
                </c:pt>
                <c:pt idx="1994">
                  <c:v>199.5</c:v>
                </c:pt>
                <c:pt idx="1995">
                  <c:v>199.6</c:v>
                </c:pt>
                <c:pt idx="1996">
                  <c:v>199.7</c:v>
                </c:pt>
                <c:pt idx="1997">
                  <c:v>199.8</c:v>
                </c:pt>
                <c:pt idx="1998">
                  <c:v>199.9</c:v>
                </c:pt>
                <c:pt idx="1999">
                  <c:v>200</c:v>
                </c:pt>
                <c:pt idx="2000">
                  <c:v>200.1</c:v>
                </c:pt>
                <c:pt idx="2001">
                  <c:v>200.2</c:v>
                </c:pt>
                <c:pt idx="2002">
                  <c:v>200.3</c:v>
                </c:pt>
                <c:pt idx="2003">
                  <c:v>200.4</c:v>
                </c:pt>
                <c:pt idx="2004">
                  <c:v>200.5</c:v>
                </c:pt>
                <c:pt idx="2005">
                  <c:v>200.6</c:v>
                </c:pt>
                <c:pt idx="2006">
                  <c:v>200.7</c:v>
                </c:pt>
                <c:pt idx="2007">
                  <c:v>200.8</c:v>
                </c:pt>
                <c:pt idx="2008">
                  <c:v>200.9</c:v>
                </c:pt>
                <c:pt idx="2009">
                  <c:v>201</c:v>
                </c:pt>
                <c:pt idx="2010">
                  <c:v>201.1</c:v>
                </c:pt>
                <c:pt idx="2011">
                  <c:v>201.2</c:v>
                </c:pt>
                <c:pt idx="2012">
                  <c:v>201.3</c:v>
                </c:pt>
                <c:pt idx="2013">
                  <c:v>201.4</c:v>
                </c:pt>
                <c:pt idx="2014">
                  <c:v>201.5</c:v>
                </c:pt>
                <c:pt idx="2015">
                  <c:v>201.6</c:v>
                </c:pt>
                <c:pt idx="2016">
                  <c:v>201.7</c:v>
                </c:pt>
                <c:pt idx="2017">
                  <c:v>201.8</c:v>
                </c:pt>
                <c:pt idx="2018">
                  <c:v>201.9</c:v>
                </c:pt>
                <c:pt idx="2019">
                  <c:v>202</c:v>
                </c:pt>
                <c:pt idx="2020">
                  <c:v>202.1</c:v>
                </c:pt>
                <c:pt idx="2021">
                  <c:v>202.2</c:v>
                </c:pt>
                <c:pt idx="2022">
                  <c:v>202.3</c:v>
                </c:pt>
                <c:pt idx="2023">
                  <c:v>202.4</c:v>
                </c:pt>
                <c:pt idx="2024">
                  <c:v>202.5</c:v>
                </c:pt>
                <c:pt idx="2025">
                  <c:v>202.6</c:v>
                </c:pt>
                <c:pt idx="2026">
                  <c:v>202.7</c:v>
                </c:pt>
                <c:pt idx="2027">
                  <c:v>202.8</c:v>
                </c:pt>
                <c:pt idx="2028">
                  <c:v>202.9</c:v>
                </c:pt>
                <c:pt idx="2029">
                  <c:v>203</c:v>
                </c:pt>
                <c:pt idx="2030">
                  <c:v>203.1</c:v>
                </c:pt>
                <c:pt idx="2031">
                  <c:v>203.2</c:v>
                </c:pt>
                <c:pt idx="2032">
                  <c:v>203.3</c:v>
                </c:pt>
                <c:pt idx="2033">
                  <c:v>203.4</c:v>
                </c:pt>
                <c:pt idx="2034">
                  <c:v>203.5</c:v>
                </c:pt>
                <c:pt idx="2035">
                  <c:v>203.6</c:v>
                </c:pt>
                <c:pt idx="2036">
                  <c:v>203.7</c:v>
                </c:pt>
                <c:pt idx="2037">
                  <c:v>203.8</c:v>
                </c:pt>
                <c:pt idx="2038">
                  <c:v>203.9</c:v>
                </c:pt>
                <c:pt idx="2039">
                  <c:v>204</c:v>
                </c:pt>
                <c:pt idx="2040">
                  <c:v>204.1</c:v>
                </c:pt>
                <c:pt idx="2041">
                  <c:v>204.2</c:v>
                </c:pt>
                <c:pt idx="2042">
                  <c:v>204.3</c:v>
                </c:pt>
                <c:pt idx="2043">
                  <c:v>204.4</c:v>
                </c:pt>
                <c:pt idx="2044">
                  <c:v>204.5</c:v>
                </c:pt>
                <c:pt idx="2045">
                  <c:v>204.6</c:v>
                </c:pt>
                <c:pt idx="2046">
                  <c:v>204.7</c:v>
                </c:pt>
                <c:pt idx="2047">
                  <c:v>204.8</c:v>
                </c:pt>
                <c:pt idx="2048">
                  <c:v>204.9</c:v>
                </c:pt>
                <c:pt idx="2049">
                  <c:v>205</c:v>
                </c:pt>
                <c:pt idx="2050">
                  <c:v>205.1</c:v>
                </c:pt>
                <c:pt idx="2051">
                  <c:v>205.2</c:v>
                </c:pt>
                <c:pt idx="2052">
                  <c:v>205.3</c:v>
                </c:pt>
                <c:pt idx="2053">
                  <c:v>205.4</c:v>
                </c:pt>
                <c:pt idx="2054">
                  <c:v>205.5</c:v>
                </c:pt>
                <c:pt idx="2055">
                  <c:v>205.6</c:v>
                </c:pt>
                <c:pt idx="2056">
                  <c:v>205.7</c:v>
                </c:pt>
                <c:pt idx="2057">
                  <c:v>205.8</c:v>
                </c:pt>
                <c:pt idx="2058">
                  <c:v>205.9</c:v>
                </c:pt>
                <c:pt idx="2059">
                  <c:v>206</c:v>
                </c:pt>
                <c:pt idx="2060">
                  <c:v>206.1</c:v>
                </c:pt>
                <c:pt idx="2061">
                  <c:v>206.2</c:v>
                </c:pt>
                <c:pt idx="2062">
                  <c:v>206.3</c:v>
                </c:pt>
                <c:pt idx="2063">
                  <c:v>206.4</c:v>
                </c:pt>
                <c:pt idx="2064">
                  <c:v>206.5</c:v>
                </c:pt>
                <c:pt idx="2065">
                  <c:v>206.6</c:v>
                </c:pt>
                <c:pt idx="2066">
                  <c:v>206.7</c:v>
                </c:pt>
                <c:pt idx="2067">
                  <c:v>206.8</c:v>
                </c:pt>
                <c:pt idx="2068">
                  <c:v>206.9</c:v>
                </c:pt>
                <c:pt idx="2069">
                  <c:v>207</c:v>
                </c:pt>
                <c:pt idx="2070">
                  <c:v>207.1</c:v>
                </c:pt>
                <c:pt idx="2071">
                  <c:v>207.2</c:v>
                </c:pt>
                <c:pt idx="2072">
                  <c:v>207.3</c:v>
                </c:pt>
                <c:pt idx="2073">
                  <c:v>207.4</c:v>
                </c:pt>
                <c:pt idx="2074">
                  <c:v>207.5</c:v>
                </c:pt>
                <c:pt idx="2075">
                  <c:v>207.6</c:v>
                </c:pt>
                <c:pt idx="2076">
                  <c:v>207.7</c:v>
                </c:pt>
                <c:pt idx="2077">
                  <c:v>207.8</c:v>
                </c:pt>
                <c:pt idx="2078">
                  <c:v>207.9</c:v>
                </c:pt>
                <c:pt idx="2079">
                  <c:v>208</c:v>
                </c:pt>
                <c:pt idx="2080">
                  <c:v>208.1</c:v>
                </c:pt>
                <c:pt idx="2081">
                  <c:v>208.2</c:v>
                </c:pt>
                <c:pt idx="2082">
                  <c:v>208.3</c:v>
                </c:pt>
                <c:pt idx="2083">
                  <c:v>208.4</c:v>
                </c:pt>
                <c:pt idx="2084">
                  <c:v>208.5</c:v>
                </c:pt>
                <c:pt idx="2085">
                  <c:v>208.6</c:v>
                </c:pt>
                <c:pt idx="2086">
                  <c:v>208.7</c:v>
                </c:pt>
                <c:pt idx="2087">
                  <c:v>208.8</c:v>
                </c:pt>
                <c:pt idx="2088">
                  <c:v>208.9</c:v>
                </c:pt>
                <c:pt idx="2089">
                  <c:v>209</c:v>
                </c:pt>
                <c:pt idx="2090">
                  <c:v>209.1</c:v>
                </c:pt>
                <c:pt idx="2091">
                  <c:v>209.2</c:v>
                </c:pt>
                <c:pt idx="2092">
                  <c:v>209.3</c:v>
                </c:pt>
                <c:pt idx="2093">
                  <c:v>209.4</c:v>
                </c:pt>
                <c:pt idx="2094">
                  <c:v>209.5</c:v>
                </c:pt>
                <c:pt idx="2095">
                  <c:v>209.6</c:v>
                </c:pt>
                <c:pt idx="2096">
                  <c:v>209.7</c:v>
                </c:pt>
                <c:pt idx="2097">
                  <c:v>209.8</c:v>
                </c:pt>
                <c:pt idx="2098">
                  <c:v>209.9</c:v>
                </c:pt>
                <c:pt idx="2099">
                  <c:v>210</c:v>
                </c:pt>
                <c:pt idx="2100">
                  <c:v>210.1</c:v>
                </c:pt>
                <c:pt idx="2101">
                  <c:v>210.2</c:v>
                </c:pt>
                <c:pt idx="2102">
                  <c:v>210.3</c:v>
                </c:pt>
                <c:pt idx="2103">
                  <c:v>210.4</c:v>
                </c:pt>
                <c:pt idx="2104">
                  <c:v>210.5</c:v>
                </c:pt>
                <c:pt idx="2105">
                  <c:v>210.6</c:v>
                </c:pt>
                <c:pt idx="2106">
                  <c:v>210.7</c:v>
                </c:pt>
                <c:pt idx="2107">
                  <c:v>210.8</c:v>
                </c:pt>
                <c:pt idx="2108">
                  <c:v>210.9</c:v>
                </c:pt>
                <c:pt idx="2109">
                  <c:v>211</c:v>
                </c:pt>
                <c:pt idx="2110">
                  <c:v>211.1</c:v>
                </c:pt>
                <c:pt idx="2111">
                  <c:v>211.2</c:v>
                </c:pt>
                <c:pt idx="2112">
                  <c:v>211.3</c:v>
                </c:pt>
                <c:pt idx="2113">
                  <c:v>211.4</c:v>
                </c:pt>
                <c:pt idx="2114">
                  <c:v>211.5</c:v>
                </c:pt>
                <c:pt idx="2115">
                  <c:v>211.6</c:v>
                </c:pt>
                <c:pt idx="2116">
                  <c:v>211.7</c:v>
                </c:pt>
                <c:pt idx="2117">
                  <c:v>211.8</c:v>
                </c:pt>
                <c:pt idx="2118">
                  <c:v>211.9</c:v>
                </c:pt>
                <c:pt idx="2119">
                  <c:v>212</c:v>
                </c:pt>
                <c:pt idx="2120">
                  <c:v>212.1</c:v>
                </c:pt>
                <c:pt idx="2121">
                  <c:v>212.2</c:v>
                </c:pt>
                <c:pt idx="2122">
                  <c:v>212.3</c:v>
                </c:pt>
                <c:pt idx="2123">
                  <c:v>212.4</c:v>
                </c:pt>
                <c:pt idx="2124">
                  <c:v>212.5</c:v>
                </c:pt>
                <c:pt idx="2125">
                  <c:v>212.6</c:v>
                </c:pt>
                <c:pt idx="2126">
                  <c:v>212.7</c:v>
                </c:pt>
                <c:pt idx="2127">
                  <c:v>212.8</c:v>
                </c:pt>
                <c:pt idx="2128">
                  <c:v>212.9</c:v>
                </c:pt>
                <c:pt idx="2129">
                  <c:v>213</c:v>
                </c:pt>
                <c:pt idx="2130">
                  <c:v>213.1</c:v>
                </c:pt>
                <c:pt idx="2131">
                  <c:v>213.2</c:v>
                </c:pt>
                <c:pt idx="2132">
                  <c:v>213.3</c:v>
                </c:pt>
                <c:pt idx="2133">
                  <c:v>213.4</c:v>
                </c:pt>
                <c:pt idx="2134">
                  <c:v>213.5</c:v>
                </c:pt>
                <c:pt idx="2135">
                  <c:v>213.6</c:v>
                </c:pt>
                <c:pt idx="2136">
                  <c:v>213.7</c:v>
                </c:pt>
                <c:pt idx="2137">
                  <c:v>213.8</c:v>
                </c:pt>
                <c:pt idx="2138">
                  <c:v>213.9</c:v>
                </c:pt>
                <c:pt idx="2139">
                  <c:v>214</c:v>
                </c:pt>
                <c:pt idx="2140">
                  <c:v>214.1</c:v>
                </c:pt>
                <c:pt idx="2141">
                  <c:v>214.2</c:v>
                </c:pt>
                <c:pt idx="2142">
                  <c:v>214.3</c:v>
                </c:pt>
                <c:pt idx="2143">
                  <c:v>214.4</c:v>
                </c:pt>
                <c:pt idx="2144">
                  <c:v>214.5</c:v>
                </c:pt>
                <c:pt idx="2145">
                  <c:v>214.6</c:v>
                </c:pt>
                <c:pt idx="2146">
                  <c:v>214.7</c:v>
                </c:pt>
                <c:pt idx="2147">
                  <c:v>214.8</c:v>
                </c:pt>
                <c:pt idx="2148">
                  <c:v>214.9</c:v>
                </c:pt>
                <c:pt idx="2149">
                  <c:v>215</c:v>
                </c:pt>
                <c:pt idx="2150">
                  <c:v>215.1</c:v>
                </c:pt>
                <c:pt idx="2151">
                  <c:v>215.2</c:v>
                </c:pt>
                <c:pt idx="2152">
                  <c:v>215.3</c:v>
                </c:pt>
                <c:pt idx="2153">
                  <c:v>215.4</c:v>
                </c:pt>
                <c:pt idx="2154">
                  <c:v>215.5</c:v>
                </c:pt>
                <c:pt idx="2155">
                  <c:v>215.6</c:v>
                </c:pt>
                <c:pt idx="2156">
                  <c:v>215.7</c:v>
                </c:pt>
                <c:pt idx="2157">
                  <c:v>215.8</c:v>
                </c:pt>
                <c:pt idx="2158">
                  <c:v>215.9</c:v>
                </c:pt>
                <c:pt idx="2159">
                  <c:v>216</c:v>
                </c:pt>
                <c:pt idx="2160">
                  <c:v>216.1</c:v>
                </c:pt>
                <c:pt idx="2161">
                  <c:v>216.2</c:v>
                </c:pt>
                <c:pt idx="2162">
                  <c:v>216.3</c:v>
                </c:pt>
                <c:pt idx="2163">
                  <c:v>216.4</c:v>
                </c:pt>
                <c:pt idx="2164">
                  <c:v>216.5</c:v>
                </c:pt>
                <c:pt idx="2165">
                  <c:v>216.6</c:v>
                </c:pt>
                <c:pt idx="2166">
                  <c:v>216.7</c:v>
                </c:pt>
                <c:pt idx="2167">
                  <c:v>216.8</c:v>
                </c:pt>
                <c:pt idx="2168">
                  <c:v>216.9</c:v>
                </c:pt>
                <c:pt idx="2169">
                  <c:v>217</c:v>
                </c:pt>
                <c:pt idx="2170">
                  <c:v>217.1</c:v>
                </c:pt>
                <c:pt idx="2171">
                  <c:v>217.2</c:v>
                </c:pt>
                <c:pt idx="2172">
                  <c:v>217.3</c:v>
                </c:pt>
                <c:pt idx="2173">
                  <c:v>217.4</c:v>
                </c:pt>
                <c:pt idx="2174">
                  <c:v>217.5</c:v>
                </c:pt>
                <c:pt idx="2175">
                  <c:v>217.6</c:v>
                </c:pt>
                <c:pt idx="2176">
                  <c:v>217.7</c:v>
                </c:pt>
                <c:pt idx="2177">
                  <c:v>217.8</c:v>
                </c:pt>
                <c:pt idx="2178">
                  <c:v>217.9</c:v>
                </c:pt>
                <c:pt idx="2179">
                  <c:v>218</c:v>
                </c:pt>
                <c:pt idx="2180">
                  <c:v>218.1</c:v>
                </c:pt>
                <c:pt idx="2181">
                  <c:v>218.2</c:v>
                </c:pt>
                <c:pt idx="2182">
                  <c:v>218.3</c:v>
                </c:pt>
                <c:pt idx="2183">
                  <c:v>218.4</c:v>
                </c:pt>
                <c:pt idx="2184">
                  <c:v>218.5</c:v>
                </c:pt>
                <c:pt idx="2185">
                  <c:v>218.6</c:v>
                </c:pt>
                <c:pt idx="2186">
                  <c:v>218.7</c:v>
                </c:pt>
                <c:pt idx="2187">
                  <c:v>218.8</c:v>
                </c:pt>
                <c:pt idx="2188">
                  <c:v>218.9</c:v>
                </c:pt>
                <c:pt idx="2189">
                  <c:v>219</c:v>
                </c:pt>
                <c:pt idx="2190">
                  <c:v>219.1</c:v>
                </c:pt>
                <c:pt idx="2191">
                  <c:v>219.2</c:v>
                </c:pt>
                <c:pt idx="2192">
                  <c:v>219.3</c:v>
                </c:pt>
                <c:pt idx="2193">
                  <c:v>219.4</c:v>
                </c:pt>
                <c:pt idx="2194">
                  <c:v>219.5</c:v>
                </c:pt>
                <c:pt idx="2195">
                  <c:v>219.6</c:v>
                </c:pt>
                <c:pt idx="2196">
                  <c:v>219.7</c:v>
                </c:pt>
                <c:pt idx="2197">
                  <c:v>219.8</c:v>
                </c:pt>
                <c:pt idx="2198">
                  <c:v>219.9</c:v>
                </c:pt>
                <c:pt idx="2199">
                  <c:v>220</c:v>
                </c:pt>
                <c:pt idx="2200">
                  <c:v>220.1</c:v>
                </c:pt>
                <c:pt idx="2201">
                  <c:v>220.2</c:v>
                </c:pt>
                <c:pt idx="2202">
                  <c:v>220.3</c:v>
                </c:pt>
                <c:pt idx="2203">
                  <c:v>220.4</c:v>
                </c:pt>
                <c:pt idx="2204">
                  <c:v>220.5</c:v>
                </c:pt>
                <c:pt idx="2205">
                  <c:v>220.6</c:v>
                </c:pt>
                <c:pt idx="2206">
                  <c:v>220.7</c:v>
                </c:pt>
                <c:pt idx="2207">
                  <c:v>220.8</c:v>
                </c:pt>
                <c:pt idx="2208">
                  <c:v>220.9</c:v>
                </c:pt>
                <c:pt idx="2209">
                  <c:v>221</c:v>
                </c:pt>
                <c:pt idx="2210">
                  <c:v>221.1</c:v>
                </c:pt>
                <c:pt idx="2211">
                  <c:v>221.2</c:v>
                </c:pt>
                <c:pt idx="2212">
                  <c:v>221.3</c:v>
                </c:pt>
                <c:pt idx="2213">
                  <c:v>221.4</c:v>
                </c:pt>
                <c:pt idx="2214">
                  <c:v>221.5</c:v>
                </c:pt>
                <c:pt idx="2215">
                  <c:v>221.6</c:v>
                </c:pt>
                <c:pt idx="2216">
                  <c:v>221.7</c:v>
                </c:pt>
                <c:pt idx="2217">
                  <c:v>221.8</c:v>
                </c:pt>
                <c:pt idx="2218">
                  <c:v>221.9</c:v>
                </c:pt>
                <c:pt idx="2219">
                  <c:v>222</c:v>
                </c:pt>
                <c:pt idx="2220">
                  <c:v>222.1</c:v>
                </c:pt>
                <c:pt idx="2221">
                  <c:v>222.2</c:v>
                </c:pt>
                <c:pt idx="2222">
                  <c:v>222.3</c:v>
                </c:pt>
                <c:pt idx="2223">
                  <c:v>222.4</c:v>
                </c:pt>
                <c:pt idx="2224">
                  <c:v>222.5</c:v>
                </c:pt>
                <c:pt idx="2225">
                  <c:v>222.6</c:v>
                </c:pt>
                <c:pt idx="2226">
                  <c:v>222.7</c:v>
                </c:pt>
                <c:pt idx="2227">
                  <c:v>222.8</c:v>
                </c:pt>
                <c:pt idx="2228">
                  <c:v>222.9</c:v>
                </c:pt>
                <c:pt idx="2229">
                  <c:v>223</c:v>
                </c:pt>
                <c:pt idx="2230">
                  <c:v>223.1</c:v>
                </c:pt>
                <c:pt idx="2231">
                  <c:v>223.2</c:v>
                </c:pt>
                <c:pt idx="2232">
                  <c:v>223.3</c:v>
                </c:pt>
                <c:pt idx="2233">
                  <c:v>223.4</c:v>
                </c:pt>
                <c:pt idx="2234">
                  <c:v>223.5</c:v>
                </c:pt>
                <c:pt idx="2235">
                  <c:v>223.6</c:v>
                </c:pt>
                <c:pt idx="2236">
                  <c:v>223.7</c:v>
                </c:pt>
                <c:pt idx="2237">
                  <c:v>223.8</c:v>
                </c:pt>
                <c:pt idx="2238">
                  <c:v>223.9</c:v>
                </c:pt>
                <c:pt idx="2239">
                  <c:v>224</c:v>
                </c:pt>
                <c:pt idx="2240">
                  <c:v>224.1</c:v>
                </c:pt>
                <c:pt idx="2241">
                  <c:v>224.2</c:v>
                </c:pt>
                <c:pt idx="2242">
                  <c:v>224.3</c:v>
                </c:pt>
                <c:pt idx="2243">
                  <c:v>224.4</c:v>
                </c:pt>
                <c:pt idx="2244">
                  <c:v>224.5</c:v>
                </c:pt>
                <c:pt idx="2245">
                  <c:v>224.6</c:v>
                </c:pt>
                <c:pt idx="2246">
                  <c:v>224.7</c:v>
                </c:pt>
                <c:pt idx="2247">
                  <c:v>224.8</c:v>
                </c:pt>
                <c:pt idx="2248">
                  <c:v>224.9</c:v>
                </c:pt>
                <c:pt idx="2249">
                  <c:v>225</c:v>
                </c:pt>
                <c:pt idx="2250">
                  <c:v>225.1</c:v>
                </c:pt>
                <c:pt idx="2251">
                  <c:v>225.2</c:v>
                </c:pt>
                <c:pt idx="2252">
                  <c:v>225.3</c:v>
                </c:pt>
                <c:pt idx="2253">
                  <c:v>225.4</c:v>
                </c:pt>
                <c:pt idx="2254">
                  <c:v>225.5</c:v>
                </c:pt>
                <c:pt idx="2255">
                  <c:v>225.6</c:v>
                </c:pt>
                <c:pt idx="2256">
                  <c:v>225.7</c:v>
                </c:pt>
                <c:pt idx="2257">
                  <c:v>225.8</c:v>
                </c:pt>
                <c:pt idx="2258">
                  <c:v>225.9</c:v>
                </c:pt>
                <c:pt idx="2259">
                  <c:v>226</c:v>
                </c:pt>
                <c:pt idx="2260">
                  <c:v>226.1</c:v>
                </c:pt>
                <c:pt idx="2261">
                  <c:v>226.2</c:v>
                </c:pt>
                <c:pt idx="2262">
                  <c:v>226.3</c:v>
                </c:pt>
                <c:pt idx="2263">
                  <c:v>226.4</c:v>
                </c:pt>
                <c:pt idx="2264">
                  <c:v>226.5</c:v>
                </c:pt>
                <c:pt idx="2265">
                  <c:v>226.6</c:v>
                </c:pt>
                <c:pt idx="2266">
                  <c:v>226.7</c:v>
                </c:pt>
                <c:pt idx="2267">
                  <c:v>226.8</c:v>
                </c:pt>
                <c:pt idx="2268">
                  <c:v>226.9</c:v>
                </c:pt>
                <c:pt idx="2269">
                  <c:v>227</c:v>
                </c:pt>
                <c:pt idx="2270">
                  <c:v>227.1</c:v>
                </c:pt>
                <c:pt idx="2271">
                  <c:v>227.2</c:v>
                </c:pt>
                <c:pt idx="2272">
                  <c:v>227.3</c:v>
                </c:pt>
                <c:pt idx="2273">
                  <c:v>227.4</c:v>
                </c:pt>
                <c:pt idx="2274">
                  <c:v>227.5</c:v>
                </c:pt>
                <c:pt idx="2275">
                  <c:v>227.6</c:v>
                </c:pt>
                <c:pt idx="2276">
                  <c:v>227.7</c:v>
                </c:pt>
                <c:pt idx="2277">
                  <c:v>227.8</c:v>
                </c:pt>
                <c:pt idx="2278">
                  <c:v>227.9</c:v>
                </c:pt>
                <c:pt idx="2279">
                  <c:v>228</c:v>
                </c:pt>
                <c:pt idx="2280">
                  <c:v>228.1</c:v>
                </c:pt>
                <c:pt idx="2281">
                  <c:v>228.2</c:v>
                </c:pt>
                <c:pt idx="2282">
                  <c:v>228.3</c:v>
                </c:pt>
                <c:pt idx="2283">
                  <c:v>228.4</c:v>
                </c:pt>
                <c:pt idx="2284">
                  <c:v>228.5</c:v>
                </c:pt>
                <c:pt idx="2285">
                  <c:v>228.6</c:v>
                </c:pt>
                <c:pt idx="2286">
                  <c:v>228.7</c:v>
                </c:pt>
                <c:pt idx="2287">
                  <c:v>228.8</c:v>
                </c:pt>
                <c:pt idx="2288">
                  <c:v>228.9</c:v>
                </c:pt>
                <c:pt idx="2289">
                  <c:v>229</c:v>
                </c:pt>
                <c:pt idx="2290">
                  <c:v>229.1</c:v>
                </c:pt>
                <c:pt idx="2291">
                  <c:v>229.2</c:v>
                </c:pt>
                <c:pt idx="2292">
                  <c:v>229.3</c:v>
                </c:pt>
                <c:pt idx="2293">
                  <c:v>229.4</c:v>
                </c:pt>
                <c:pt idx="2294">
                  <c:v>229.5</c:v>
                </c:pt>
                <c:pt idx="2295">
                  <c:v>229.6</c:v>
                </c:pt>
                <c:pt idx="2296">
                  <c:v>229.7</c:v>
                </c:pt>
                <c:pt idx="2297">
                  <c:v>229.8</c:v>
                </c:pt>
                <c:pt idx="2298">
                  <c:v>229.9</c:v>
                </c:pt>
                <c:pt idx="2299">
                  <c:v>230</c:v>
                </c:pt>
                <c:pt idx="2300">
                  <c:v>230.1</c:v>
                </c:pt>
                <c:pt idx="2301">
                  <c:v>230.2</c:v>
                </c:pt>
                <c:pt idx="2302">
                  <c:v>230.3</c:v>
                </c:pt>
                <c:pt idx="2303">
                  <c:v>230.4</c:v>
                </c:pt>
                <c:pt idx="2304">
                  <c:v>230.5</c:v>
                </c:pt>
                <c:pt idx="2305">
                  <c:v>230.6</c:v>
                </c:pt>
                <c:pt idx="2306">
                  <c:v>230.7</c:v>
                </c:pt>
                <c:pt idx="2307">
                  <c:v>230.8</c:v>
                </c:pt>
                <c:pt idx="2308">
                  <c:v>230.9</c:v>
                </c:pt>
                <c:pt idx="2309">
                  <c:v>231</c:v>
                </c:pt>
                <c:pt idx="2310">
                  <c:v>231.1</c:v>
                </c:pt>
                <c:pt idx="2311">
                  <c:v>231.2</c:v>
                </c:pt>
                <c:pt idx="2312">
                  <c:v>231.3</c:v>
                </c:pt>
                <c:pt idx="2313">
                  <c:v>231.4</c:v>
                </c:pt>
                <c:pt idx="2314">
                  <c:v>231.5</c:v>
                </c:pt>
                <c:pt idx="2315">
                  <c:v>231.6</c:v>
                </c:pt>
                <c:pt idx="2316">
                  <c:v>231.7</c:v>
                </c:pt>
                <c:pt idx="2317">
                  <c:v>231.8</c:v>
                </c:pt>
                <c:pt idx="2318">
                  <c:v>231.9</c:v>
                </c:pt>
                <c:pt idx="2319">
                  <c:v>232</c:v>
                </c:pt>
                <c:pt idx="2320">
                  <c:v>232.1</c:v>
                </c:pt>
                <c:pt idx="2321">
                  <c:v>232.2</c:v>
                </c:pt>
                <c:pt idx="2322">
                  <c:v>232.3</c:v>
                </c:pt>
                <c:pt idx="2323">
                  <c:v>232.4</c:v>
                </c:pt>
                <c:pt idx="2324">
                  <c:v>232.5</c:v>
                </c:pt>
                <c:pt idx="2325">
                  <c:v>232.6</c:v>
                </c:pt>
                <c:pt idx="2326">
                  <c:v>232.7</c:v>
                </c:pt>
                <c:pt idx="2327">
                  <c:v>232.8</c:v>
                </c:pt>
                <c:pt idx="2328">
                  <c:v>232.9</c:v>
                </c:pt>
                <c:pt idx="2329">
                  <c:v>233</c:v>
                </c:pt>
                <c:pt idx="2330">
                  <c:v>233.1</c:v>
                </c:pt>
                <c:pt idx="2331">
                  <c:v>233.2</c:v>
                </c:pt>
                <c:pt idx="2332">
                  <c:v>233.3</c:v>
                </c:pt>
                <c:pt idx="2333">
                  <c:v>233.4</c:v>
                </c:pt>
                <c:pt idx="2334">
                  <c:v>233.5</c:v>
                </c:pt>
                <c:pt idx="2335">
                  <c:v>233.6</c:v>
                </c:pt>
                <c:pt idx="2336">
                  <c:v>233.7</c:v>
                </c:pt>
                <c:pt idx="2337">
                  <c:v>233.8</c:v>
                </c:pt>
                <c:pt idx="2338">
                  <c:v>233.9</c:v>
                </c:pt>
                <c:pt idx="2339">
                  <c:v>234</c:v>
                </c:pt>
                <c:pt idx="2340">
                  <c:v>234.1</c:v>
                </c:pt>
                <c:pt idx="2341">
                  <c:v>234.2</c:v>
                </c:pt>
                <c:pt idx="2342">
                  <c:v>234.3</c:v>
                </c:pt>
                <c:pt idx="2343">
                  <c:v>234.4</c:v>
                </c:pt>
                <c:pt idx="2344">
                  <c:v>234.5</c:v>
                </c:pt>
                <c:pt idx="2345">
                  <c:v>234.6</c:v>
                </c:pt>
                <c:pt idx="2346">
                  <c:v>234.7</c:v>
                </c:pt>
                <c:pt idx="2347">
                  <c:v>234.8</c:v>
                </c:pt>
                <c:pt idx="2348">
                  <c:v>234.9</c:v>
                </c:pt>
                <c:pt idx="2349">
                  <c:v>235</c:v>
                </c:pt>
                <c:pt idx="2350">
                  <c:v>235.1</c:v>
                </c:pt>
                <c:pt idx="2351">
                  <c:v>235.2</c:v>
                </c:pt>
                <c:pt idx="2352">
                  <c:v>235.3</c:v>
                </c:pt>
                <c:pt idx="2353">
                  <c:v>235.4</c:v>
                </c:pt>
                <c:pt idx="2354">
                  <c:v>235.5</c:v>
                </c:pt>
                <c:pt idx="2355">
                  <c:v>235.6</c:v>
                </c:pt>
                <c:pt idx="2356">
                  <c:v>235.7</c:v>
                </c:pt>
                <c:pt idx="2357">
                  <c:v>235.8</c:v>
                </c:pt>
                <c:pt idx="2358">
                  <c:v>235.9</c:v>
                </c:pt>
                <c:pt idx="2359">
                  <c:v>236</c:v>
                </c:pt>
                <c:pt idx="2360">
                  <c:v>236.1</c:v>
                </c:pt>
                <c:pt idx="2361">
                  <c:v>236.2</c:v>
                </c:pt>
                <c:pt idx="2362">
                  <c:v>236.3</c:v>
                </c:pt>
                <c:pt idx="2363">
                  <c:v>236.4</c:v>
                </c:pt>
                <c:pt idx="2364">
                  <c:v>236.5</c:v>
                </c:pt>
                <c:pt idx="2365">
                  <c:v>236.6</c:v>
                </c:pt>
                <c:pt idx="2366">
                  <c:v>236.7</c:v>
                </c:pt>
                <c:pt idx="2367">
                  <c:v>236.8</c:v>
                </c:pt>
                <c:pt idx="2368">
                  <c:v>236.9</c:v>
                </c:pt>
                <c:pt idx="2369">
                  <c:v>237</c:v>
                </c:pt>
                <c:pt idx="2370">
                  <c:v>237.1</c:v>
                </c:pt>
                <c:pt idx="2371">
                  <c:v>237.2</c:v>
                </c:pt>
                <c:pt idx="2372">
                  <c:v>237.3</c:v>
                </c:pt>
                <c:pt idx="2373">
                  <c:v>237.4</c:v>
                </c:pt>
                <c:pt idx="2374">
                  <c:v>237.5</c:v>
                </c:pt>
                <c:pt idx="2375">
                  <c:v>237.6</c:v>
                </c:pt>
                <c:pt idx="2376">
                  <c:v>237.7</c:v>
                </c:pt>
                <c:pt idx="2377">
                  <c:v>237.8</c:v>
                </c:pt>
                <c:pt idx="2378">
                  <c:v>237.9</c:v>
                </c:pt>
                <c:pt idx="2379">
                  <c:v>238</c:v>
                </c:pt>
                <c:pt idx="2380">
                  <c:v>238.1</c:v>
                </c:pt>
                <c:pt idx="2381">
                  <c:v>238.2</c:v>
                </c:pt>
                <c:pt idx="2382">
                  <c:v>238.3</c:v>
                </c:pt>
                <c:pt idx="2383">
                  <c:v>238.4</c:v>
                </c:pt>
                <c:pt idx="2384">
                  <c:v>238.5</c:v>
                </c:pt>
                <c:pt idx="2385">
                  <c:v>238.6</c:v>
                </c:pt>
                <c:pt idx="2386">
                  <c:v>238.7</c:v>
                </c:pt>
                <c:pt idx="2387">
                  <c:v>238.8</c:v>
                </c:pt>
                <c:pt idx="2388">
                  <c:v>238.9</c:v>
                </c:pt>
                <c:pt idx="2389">
                  <c:v>239</c:v>
                </c:pt>
                <c:pt idx="2390">
                  <c:v>239.1</c:v>
                </c:pt>
                <c:pt idx="2391">
                  <c:v>239.2</c:v>
                </c:pt>
                <c:pt idx="2392">
                  <c:v>239.3</c:v>
                </c:pt>
                <c:pt idx="2393">
                  <c:v>239.4</c:v>
                </c:pt>
                <c:pt idx="2394">
                  <c:v>239.5</c:v>
                </c:pt>
                <c:pt idx="2395">
                  <c:v>239.6</c:v>
                </c:pt>
                <c:pt idx="2396">
                  <c:v>239.7</c:v>
                </c:pt>
                <c:pt idx="2397">
                  <c:v>239.8</c:v>
                </c:pt>
                <c:pt idx="2398">
                  <c:v>239.9</c:v>
                </c:pt>
                <c:pt idx="2399">
                  <c:v>240</c:v>
                </c:pt>
                <c:pt idx="2400">
                  <c:v>240.1</c:v>
                </c:pt>
                <c:pt idx="2401">
                  <c:v>240.2</c:v>
                </c:pt>
                <c:pt idx="2402">
                  <c:v>240.3</c:v>
                </c:pt>
                <c:pt idx="2403">
                  <c:v>240.4</c:v>
                </c:pt>
                <c:pt idx="2404">
                  <c:v>240.5</c:v>
                </c:pt>
                <c:pt idx="2405">
                  <c:v>240.6</c:v>
                </c:pt>
                <c:pt idx="2406">
                  <c:v>240.7</c:v>
                </c:pt>
                <c:pt idx="2407">
                  <c:v>240.8</c:v>
                </c:pt>
                <c:pt idx="2408">
                  <c:v>240.9</c:v>
                </c:pt>
                <c:pt idx="2409">
                  <c:v>241</c:v>
                </c:pt>
                <c:pt idx="2410">
                  <c:v>241.1</c:v>
                </c:pt>
                <c:pt idx="2411">
                  <c:v>241.2</c:v>
                </c:pt>
                <c:pt idx="2412">
                  <c:v>241.3</c:v>
                </c:pt>
                <c:pt idx="2413">
                  <c:v>241.4</c:v>
                </c:pt>
                <c:pt idx="2414">
                  <c:v>241.5</c:v>
                </c:pt>
                <c:pt idx="2415">
                  <c:v>241.6</c:v>
                </c:pt>
                <c:pt idx="2416">
                  <c:v>241.7</c:v>
                </c:pt>
                <c:pt idx="2417">
                  <c:v>241.8</c:v>
                </c:pt>
                <c:pt idx="2418">
                  <c:v>241.9</c:v>
                </c:pt>
                <c:pt idx="2419">
                  <c:v>242</c:v>
                </c:pt>
                <c:pt idx="2420">
                  <c:v>242.1</c:v>
                </c:pt>
                <c:pt idx="2421">
                  <c:v>242.2</c:v>
                </c:pt>
                <c:pt idx="2422">
                  <c:v>242.3</c:v>
                </c:pt>
                <c:pt idx="2423">
                  <c:v>242.4</c:v>
                </c:pt>
                <c:pt idx="2424">
                  <c:v>242.5</c:v>
                </c:pt>
                <c:pt idx="2425">
                  <c:v>242.6</c:v>
                </c:pt>
                <c:pt idx="2426">
                  <c:v>242.7</c:v>
                </c:pt>
                <c:pt idx="2427">
                  <c:v>242.8</c:v>
                </c:pt>
                <c:pt idx="2428">
                  <c:v>242.9</c:v>
                </c:pt>
                <c:pt idx="2429">
                  <c:v>243</c:v>
                </c:pt>
                <c:pt idx="2430">
                  <c:v>243.1</c:v>
                </c:pt>
                <c:pt idx="2431">
                  <c:v>243.2</c:v>
                </c:pt>
                <c:pt idx="2432">
                  <c:v>243.3</c:v>
                </c:pt>
                <c:pt idx="2433">
                  <c:v>243.4</c:v>
                </c:pt>
                <c:pt idx="2434">
                  <c:v>243.5</c:v>
                </c:pt>
                <c:pt idx="2435">
                  <c:v>243.6</c:v>
                </c:pt>
                <c:pt idx="2436">
                  <c:v>243.7</c:v>
                </c:pt>
                <c:pt idx="2437">
                  <c:v>243.8</c:v>
                </c:pt>
                <c:pt idx="2438">
                  <c:v>243.9</c:v>
                </c:pt>
                <c:pt idx="2439">
                  <c:v>244</c:v>
                </c:pt>
                <c:pt idx="2440">
                  <c:v>244.1</c:v>
                </c:pt>
                <c:pt idx="2441">
                  <c:v>244.2</c:v>
                </c:pt>
                <c:pt idx="2442">
                  <c:v>244.3</c:v>
                </c:pt>
                <c:pt idx="2443">
                  <c:v>244.4</c:v>
                </c:pt>
                <c:pt idx="2444">
                  <c:v>244.5</c:v>
                </c:pt>
                <c:pt idx="2445">
                  <c:v>244.6</c:v>
                </c:pt>
                <c:pt idx="2446">
                  <c:v>244.7</c:v>
                </c:pt>
                <c:pt idx="2447">
                  <c:v>244.8</c:v>
                </c:pt>
                <c:pt idx="2448">
                  <c:v>244.9</c:v>
                </c:pt>
                <c:pt idx="2449">
                  <c:v>245</c:v>
                </c:pt>
                <c:pt idx="2450">
                  <c:v>245.1</c:v>
                </c:pt>
                <c:pt idx="2451">
                  <c:v>245.2</c:v>
                </c:pt>
                <c:pt idx="2452">
                  <c:v>245.3</c:v>
                </c:pt>
                <c:pt idx="2453">
                  <c:v>245.4</c:v>
                </c:pt>
                <c:pt idx="2454">
                  <c:v>245.5</c:v>
                </c:pt>
                <c:pt idx="2455">
                  <c:v>245.6</c:v>
                </c:pt>
                <c:pt idx="2456">
                  <c:v>245.7</c:v>
                </c:pt>
                <c:pt idx="2457">
                  <c:v>245.8</c:v>
                </c:pt>
                <c:pt idx="2458">
                  <c:v>245.9</c:v>
                </c:pt>
                <c:pt idx="2459">
                  <c:v>246</c:v>
                </c:pt>
                <c:pt idx="2460">
                  <c:v>246.1</c:v>
                </c:pt>
                <c:pt idx="2461">
                  <c:v>246.2</c:v>
                </c:pt>
                <c:pt idx="2462">
                  <c:v>246.3</c:v>
                </c:pt>
                <c:pt idx="2463">
                  <c:v>246.4</c:v>
                </c:pt>
                <c:pt idx="2464">
                  <c:v>246.5</c:v>
                </c:pt>
                <c:pt idx="2465">
                  <c:v>246.6</c:v>
                </c:pt>
                <c:pt idx="2466">
                  <c:v>246.7</c:v>
                </c:pt>
                <c:pt idx="2467">
                  <c:v>246.8</c:v>
                </c:pt>
                <c:pt idx="2468">
                  <c:v>246.9</c:v>
                </c:pt>
                <c:pt idx="2469">
                  <c:v>247</c:v>
                </c:pt>
                <c:pt idx="2470">
                  <c:v>247.1</c:v>
                </c:pt>
                <c:pt idx="2471">
                  <c:v>247.2</c:v>
                </c:pt>
                <c:pt idx="2472">
                  <c:v>247.3</c:v>
                </c:pt>
                <c:pt idx="2473">
                  <c:v>247.4</c:v>
                </c:pt>
                <c:pt idx="2474">
                  <c:v>247.5</c:v>
                </c:pt>
                <c:pt idx="2475">
                  <c:v>247.6</c:v>
                </c:pt>
                <c:pt idx="2476">
                  <c:v>247.7</c:v>
                </c:pt>
                <c:pt idx="2477">
                  <c:v>247.8</c:v>
                </c:pt>
                <c:pt idx="2478">
                  <c:v>247.9</c:v>
                </c:pt>
                <c:pt idx="2479">
                  <c:v>248</c:v>
                </c:pt>
                <c:pt idx="2480">
                  <c:v>248.1</c:v>
                </c:pt>
                <c:pt idx="2481">
                  <c:v>248.2</c:v>
                </c:pt>
                <c:pt idx="2482">
                  <c:v>248.3</c:v>
                </c:pt>
                <c:pt idx="2483">
                  <c:v>248.4</c:v>
                </c:pt>
                <c:pt idx="2484">
                  <c:v>248.5</c:v>
                </c:pt>
                <c:pt idx="2485">
                  <c:v>248.6</c:v>
                </c:pt>
                <c:pt idx="2486">
                  <c:v>248.7</c:v>
                </c:pt>
                <c:pt idx="2487">
                  <c:v>248.8</c:v>
                </c:pt>
                <c:pt idx="2488">
                  <c:v>248.9</c:v>
                </c:pt>
                <c:pt idx="2489">
                  <c:v>249</c:v>
                </c:pt>
                <c:pt idx="2490">
                  <c:v>249.1</c:v>
                </c:pt>
                <c:pt idx="2491">
                  <c:v>249.2</c:v>
                </c:pt>
                <c:pt idx="2492">
                  <c:v>249.3</c:v>
                </c:pt>
                <c:pt idx="2493">
                  <c:v>249.4</c:v>
                </c:pt>
                <c:pt idx="2494">
                  <c:v>249.5</c:v>
                </c:pt>
                <c:pt idx="2495">
                  <c:v>249.6</c:v>
                </c:pt>
                <c:pt idx="2496">
                  <c:v>249.7</c:v>
                </c:pt>
                <c:pt idx="2497">
                  <c:v>249.8</c:v>
                </c:pt>
                <c:pt idx="2498">
                  <c:v>249.9</c:v>
                </c:pt>
                <c:pt idx="2499">
                  <c:v>250</c:v>
                </c:pt>
                <c:pt idx="2500">
                  <c:v>250.1</c:v>
                </c:pt>
                <c:pt idx="2501">
                  <c:v>250.2</c:v>
                </c:pt>
                <c:pt idx="2502">
                  <c:v>250.3</c:v>
                </c:pt>
                <c:pt idx="2503">
                  <c:v>250.4</c:v>
                </c:pt>
                <c:pt idx="2504">
                  <c:v>250.5</c:v>
                </c:pt>
                <c:pt idx="2505">
                  <c:v>250.6</c:v>
                </c:pt>
                <c:pt idx="2506">
                  <c:v>250.7</c:v>
                </c:pt>
                <c:pt idx="2507">
                  <c:v>250.8</c:v>
                </c:pt>
                <c:pt idx="2508">
                  <c:v>250.9</c:v>
                </c:pt>
                <c:pt idx="2509">
                  <c:v>251</c:v>
                </c:pt>
                <c:pt idx="2510">
                  <c:v>251.1</c:v>
                </c:pt>
                <c:pt idx="2511">
                  <c:v>251.2</c:v>
                </c:pt>
                <c:pt idx="2512">
                  <c:v>251.3</c:v>
                </c:pt>
                <c:pt idx="2513">
                  <c:v>251.4</c:v>
                </c:pt>
                <c:pt idx="2514">
                  <c:v>251.5</c:v>
                </c:pt>
                <c:pt idx="2515">
                  <c:v>251.6</c:v>
                </c:pt>
                <c:pt idx="2516">
                  <c:v>251.7</c:v>
                </c:pt>
                <c:pt idx="2517">
                  <c:v>251.8</c:v>
                </c:pt>
                <c:pt idx="2518">
                  <c:v>251.9</c:v>
                </c:pt>
                <c:pt idx="2519">
                  <c:v>252</c:v>
                </c:pt>
                <c:pt idx="2520">
                  <c:v>252.1</c:v>
                </c:pt>
                <c:pt idx="2521">
                  <c:v>252.2</c:v>
                </c:pt>
                <c:pt idx="2522">
                  <c:v>252.3</c:v>
                </c:pt>
                <c:pt idx="2523">
                  <c:v>252.4</c:v>
                </c:pt>
                <c:pt idx="2524">
                  <c:v>252.5</c:v>
                </c:pt>
                <c:pt idx="2525">
                  <c:v>252.6</c:v>
                </c:pt>
                <c:pt idx="2526">
                  <c:v>252.7</c:v>
                </c:pt>
                <c:pt idx="2527">
                  <c:v>252.8</c:v>
                </c:pt>
                <c:pt idx="2528">
                  <c:v>252.9</c:v>
                </c:pt>
                <c:pt idx="2529">
                  <c:v>253</c:v>
                </c:pt>
                <c:pt idx="2530">
                  <c:v>253.1</c:v>
                </c:pt>
                <c:pt idx="2531">
                  <c:v>253.2</c:v>
                </c:pt>
                <c:pt idx="2532">
                  <c:v>253.3</c:v>
                </c:pt>
                <c:pt idx="2533">
                  <c:v>253.4</c:v>
                </c:pt>
                <c:pt idx="2534">
                  <c:v>253.5</c:v>
                </c:pt>
                <c:pt idx="2535">
                  <c:v>253.6</c:v>
                </c:pt>
                <c:pt idx="2536">
                  <c:v>253.7</c:v>
                </c:pt>
                <c:pt idx="2537">
                  <c:v>253.8</c:v>
                </c:pt>
                <c:pt idx="2538">
                  <c:v>253.9</c:v>
                </c:pt>
                <c:pt idx="2539">
                  <c:v>254</c:v>
                </c:pt>
                <c:pt idx="2540">
                  <c:v>254.1</c:v>
                </c:pt>
                <c:pt idx="2541">
                  <c:v>254.2</c:v>
                </c:pt>
                <c:pt idx="2542">
                  <c:v>254.3</c:v>
                </c:pt>
                <c:pt idx="2543">
                  <c:v>254.4</c:v>
                </c:pt>
                <c:pt idx="2544">
                  <c:v>254.5</c:v>
                </c:pt>
                <c:pt idx="2545">
                  <c:v>254.6</c:v>
                </c:pt>
                <c:pt idx="2546">
                  <c:v>254.7</c:v>
                </c:pt>
                <c:pt idx="2547">
                  <c:v>254.8</c:v>
                </c:pt>
                <c:pt idx="2548">
                  <c:v>254.9</c:v>
                </c:pt>
                <c:pt idx="2549">
                  <c:v>255</c:v>
                </c:pt>
                <c:pt idx="2550">
                  <c:v>255.1</c:v>
                </c:pt>
                <c:pt idx="2551">
                  <c:v>255.2</c:v>
                </c:pt>
                <c:pt idx="2552">
                  <c:v>255.3</c:v>
                </c:pt>
                <c:pt idx="2553">
                  <c:v>255.4</c:v>
                </c:pt>
                <c:pt idx="2554">
                  <c:v>255.5</c:v>
                </c:pt>
                <c:pt idx="2555">
                  <c:v>255.6</c:v>
                </c:pt>
                <c:pt idx="2556">
                  <c:v>255.7</c:v>
                </c:pt>
                <c:pt idx="2557">
                  <c:v>255.8</c:v>
                </c:pt>
                <c:pt idx="2558">
                  <c:v>255.9</c:v>
                </c:pt>
                <c:pt idx="2559">
                  <c:v>256</c:v>
                </c:pt>
                <c:pt idx="2560">
                  <c:v>256.10000000000002</c:v>
                </c:pt>
                <c:pt idx="2561">
                  <c:v>256.2</c:v>
                </c:pt>
                <c:pt idx="2562">
                  <c:v>256.3</c:v>
                </c:pt>
                <c:pt idx="2563">
                  <c:v>256.39999999999992</c:v>
                </c:pt>
                <c:pt idx="2564">
                  <c:v>256.5</c:v>
                </c:pt>
                <c:pt idx="2565">
                  <c:v>256.60000000000002</c:v>
                </c:pt>
                <c:pt idx="2566">
                  <c:v>256.7</c:v>
                </c:pt>
                <c:pt idx="2567">
                  <c:v>256.8</c:v>
                </c:pt>
                <c:pt idx="2568">
                  <c:v>256.89999999999992</c:v>
                </c:pt>
                <c:pt idx="2569">
                  <c:v>257</c:v>
                </c:pt>
                <c:pt idx="2570">
                  <c:v>257.10000000000002</c:v>
                </c:pt>
                <c:pt idx="2571">
                  <c:v>257.2</c:v>
                </c:pt>
                <c:pt idx="2572">
                  <c:v>257.3</c:v>
                </c:pt>
                <c:pt idx="2573">
                  <c:v>257.39999999999992</c:v>
                </c:pt>
                <c:pt idx="2574">
                  <c:v>257.5</c:v>
                </c:pt>
                <c:pt idx="2575">
                  <c:v>257.60000000000002</c:v>
                </c:pt>
                <c:pt idx="2576">
                  <c:v>257.7</c:v>
                </c:pt>
                <c:pt idx="2577">
                  <c:v>257.8</c:v>
                </c:pt>
                <c:pt idx="2578">
                  <c:v>257.89999999999992</c:v>
                </c:pt>
                <c:pt idx="2579">
                  <c:v>258</c:v>
                </c:pt>
                <c:pt idx="2580">
                  <c:v>258.10000000000002</c:v>
                </c:pt>
                <c:pt idx="2581">
                  <c:v>258.2</c:v>
                </c:pt>
                <c:pt idx="2582">
                  <c:v>258.3</c:v>
                </c:pt>
                <c:pt idx="2583">
                  <c:v>258.39999999999992</c:v>
                </c:pt>
                <c:pt idx="2584">
                  <c:v>258.5</c:v>
                </c:pt>
                <c:pt idx="2585">
                  <c:v>258.60000000000002</c:v>
                </c:pt>
                <c:pt idx="2586">
                  <c:v>258.7</c:v>
                </c:pt>
                <c:pt idx="2587">
                  <c:v>258.8</c:v>
                </c:pt>
                <c:pt idx="2588">
                  <c:v>258.89999999999992</c:v>
                </c:pt>
                <c:pt idx="2589">
                  <c:v>259</c:v>
                </c:pt>
                <c:pt idx="2590">
                  <c:v>259.10000000000002</c:v>
                </c:pt>
                <c:pt idx="2591">
                  <c:v>259.2</c:v>
                </c:pt>
                <c:pt idx="2592">
                  <c:v>259.3</c:v>
                </c:pt>
                <c:pt idx="2593">
                  <c:v>259.39999999999992</c:v>
                </c:pt>
                <c:pt idx="2594">
                  <c:v>259.5</c:v>
                </c:pt>
                <c:pt idx="2595">
                  <c:v>259.60000000000002</c:v>
                </c:pt>
                <c:pt idx="2596">
                  <c:v>259.7</c:v>
                </c:pt>
                <c:pt idx="2597">
                  <c:v>259.8</c:v>
                </c:pt>
                <c:pt idx="2598">
                  <c:v>259.89999999999992</c:v>
                </c:pt>
                <c:pt idx="2599">
                  <c:v>260</c:v>
                </c:pt>
                <c:pt idx="2600">
                  <c:v>260.10000000000002</c:v>
                </c:pt>
                <c:pt idx="2601">
                  <c:v>260.2</c:v>
                </c:pt>
                <c:pt idx="2602">
                  <c:v>260.3</c:v>
                </c:pt>
                <c:pt idx="2603">
                  <c:v>260.39999999999992</c:v>
                </c:pt>
                <c:pt idx="2604">
                  <c:v>260.5</c:v>
                </c:pt>
                <c:pt idx="2605">
                  <c:v>260.60000000000002</c:v>
                </c:pt>
                <c:pt idx="2606">
                  <c:v>260.7</c:v>
                </c:pt>
                <c:pt idx="2607">
                  <c:v>260.8</c:v>
                </c:pt>
                <c:pt idx="2608">
                  <c:v>260.89999999999992</c:v>
                </c:pt>
                <c:pt idx="2609">
                  <c:v>261</c:v>
                </c:pt>
                <c:pt idx="2610">
                  <c:v>261.10000000000002</c:v>
                </c:pt>
                <c:pt idx="2611">
                  <c:v>261.2</c:v>
                </c:pt>
                <c:pt idx="2612">
                  <c:v>261.3</c:v>
                </c:pt>
                <c:pt idx="2613">
                  <c:v>261.39999999999992</c:v>
                </c:pt>
                <c:pt idx="2614">
                  <c:v>261.5</c:v>
                </c:pt>
                <c:pt idx="2615">
                  <c:v>261.60000000000002</c:v>
                </c:pt>
                <c:pt idx="2616">
                  <c:v>261.7</c:v>
                </c:pt>
                <c:pt idx="2617">
                  <c:v>261.8</c:v>
                </c:pt>
                <c:pt idx="2618">
                  <c:v>261.89999999999992</c:v>
                </c:pt>
                <c:pt idx="2619">
                  <c:v>262</c:v>
                </c:pt>
                <c:pt idx="2620">
                  <c:v>262.10000000000002</c:v>
                </c:pt>
                <c:pt idx="2621">
                  <c:v>262.2</c:v>
                </c:pt>
                <c:pt idx="2622">
                  <c:v>262.3</c:v>
                </c:pt>
                <c:pt idx="2623">
                  <c:v>262.39999999999992</c:v>
                </c:pt>
                <c:pt idx="2624">
                  <c:v>262.5</c:v>
                </c:pt>
                <c:pt idx="2625">
                  <c:v>262.60000000000002</c:v>
                </c:pt>
                <c:pt idx="2626">
                  <c:v>262.7</c:v>
                </c:pt>
                <c:pt idx="2627">
                  <c:v>262.8</c:v>
                </c:pt>
                <c:pt idx="2628">
                  <c:v>262.89999999999992</c:v>
                </c:pt>
                <c:pt idx="2629">
                  <c:v>263</c:v>
                </c:pt>
                <c:pt idx="2630">
                  <c:v>263.10000000000002</c:v>
                </c:pt>
                <c:pt idx="2631">
                  <c:v>263.2</c:v>
                </c:pt>
                <c:pt idx="2632">
                  <c:v>263.3</c:v>
                </c:pt>
                <c:pt idx="2633">
                  <c:v>263.39999999999992</c:v>
                </c:pt>
                <c:pt idx="2634">
                  <c:v>263.5</c:v>
                </c:pt>
                <c:pt idx="2635">
                  <c:v>263.60000000000002</c:v>
                </c:pt>
                <c:pt idx="2636">
                  <c:v>263.7</c:v>
                </c:pt>
                <c:pt idx="2637">
                  <c:v>263.8</c:v>
                </c:pt>
                <c:pt idx="2638">
                  <c:v>263.89999999999992</c:v>
                </c:pt>
                <c:pt idx="2639">
                  <c:v>264</c:v>
                </c:pt>
                <c:pt idx="2640">
                  <c:v>264.10000000000002</c:v>
                </c:pt>
                <c:pt idx="2641">
                  <c:v>264.2</c:v>
                </c:pt>
                <c:pt idx="2642">
                  <c:v>264.3</c:v>
                </c:pt>
                <c:pt idx="2643">
                  <c:v>264.39999999999992</c:v>
                </c:pt>
                <c:pt idx="2644">
                  <c:v>264.5</c:v>
                </c:pt>
                <c:pt idx="2645">
                  <c:v>264.60000000000002</c:v>
                </c:pt>
                <c:pt idx="2646">
                  <c:v>264.7</c:v>
                </c:pt>
                <c:pt idx="2647">
                  <c:v>264.8</c:v>
                </c:pt>
                <c:pt idx="2648">
                  <c:v>264.89999999999992</c:v>
                </c:pt>
                <c:pt idx="2649">
                  <c:v>265</c:v>
                </c:pt>
                <c:pt idx="2650">
                  <c:v>265.10000000000002</c:v>
                </c:pt>
                <c:pt idx="2651">
                  <c:v>265.2</c:v>
                </c:pt>
                <c:pt idx="2652">
                  <c:v>265.3</c:v>
                </c:pt>
                <c:pt idx="2653">
                  <c:v>265.39999999999992</c:v>
                </c:pt>
                <c:pt idx="2654">
                  <c:v>265.5</c:v>
                </c:pt>
                <c:pt idx="2655">
                  <c:v>265.60000000000002</c:v>
                </c:pt>
                <c:pt idx="2656">
                  <c:v>265.7</c:v>
                </c:pt>
                <c:pt idx="2657">
                  <c:v>265.8</c:v>
                </c:pt>
                <c:pt idx="2658">
                  <c:v>265.89999999999992</c:v>
                </c:pt>
                <c:pt idx="2659">
                  <c:v>266</c:v>
                </c:pt>
                <c:pt idx="2660">
                  <c:v>266.10000000000002</c:v>
                </c:pt>
                <c:pt idx="2661">
                  <c:v>266.2</c:v>
                </c:pt>
                <c:pt idx="2662">
                  <c:v>266.3</c:v>
                </c:pt>
                <c:pt idx="2663">
                  <c:v>266.39999999999992</c:v>
                </c:pt>
                <c:pt idx="2664">
                  <c:v>266.5</c:v>
                </c:pt>
                <c:pt idx="2665">
                  <c:v>266.60000000000002</c:v>
                </c:pt>
                <c:pt idx="2666">
                  <c:v>266.7</c:v>
                </c:pt>
                <c:pt idx="2667">
                  <c:v>266.8</c:v>
                </c:pt>
                <c:pt idx="2668">
                  <c:v>266.89999999999992</c:v>
                </c:pt>
                <c:pt idx="2669">
                  <c:v>267</c:v>
                </c:pt>
                <c:pt idx="2670">
                  <c:v>267.10000000000002</c:v>
                </c:pt>
                <c:pt idx="2671">
                  <c:v>267.2</c:v>
                </c:pt>
                <c:pt idx="2672">
                  <c:v>267.3</c:v>
                </c:pt>
                <c:pt idx="2673">
                  <c:v>267.39999999999992</c:v>
                </c:pt>
                <c:pt idx="2674">
                  <c:v>267.5</c:v>
                </c:pt>
                <c:pt idx="2675">
                  <c:v>267.60000000000002</c:v>
                </c:pt>
                <c:pt idx="2676">
                  <c:v>267.7</c:v>
                </c:pt>
                <c:pt idx="2677">
                  <c:v>267.8</c:v>
                </c:pt>
                <c:pt idx="2678">
                  <c:v>267.89999999999992</c:v>
                </c:pt>
                <c:pt idx="2679">
                  <c:v>268</c:v>
                </c:pt>
                <c:pt idx="2680">
                  <c:v>268.10000000000002</c:v>
                </c:pt>
                <c:pt idx="2681">
                  <c:v>268.2</c:v>
                </c:pt>
                <c:pt idx="2682">
                  <c:v>268.3</c:v>
                </c:pt>
                <c:pt idx="2683">
                  <c:v>268.39999999999992</c:v>
                </c:pt>
                <c:pt idx="2684">
                  <c:v>268.5</c:v>
                </c:pt>
                <c:pt idx="2685">
                  <c:v>268.60000000000002</c:v>
                </c:pt>
                <c:pt idx="2686">
                  <c:v>268.7</c:v>
                </c:pt>
                <c:pt idx="2687">
                  <c:v>268.8</c:v>
                </c:pt>
                <c:pt idx="2688">
                  <c:v>268.89999999999992</c:v>
                </c:pt>
                <c:pt idx="2689">
                  <c:v>269</c:v>
                </c:pt>
                <c:pt idx="2690">
                  <c:v>269.10000000000002</c:v>
                </c:pt>
                <c:pt idx="2691">
                  <c:v>269.2</c:v>
                </c:pt>
                <c:pt idx="2692">
                  <c:v>269.3</c:v>
                </c:pt>
                <c:pt idx="2693">
                  <c:v>269.39999999999992</c:v>
                </c:pt>
                <c:pt idx="2694">
                  <c:v>269.5</c:v>
                </c:pt>
                <c:pt idx="2695">
                  <c:v>269.60000000000002</c:v>
                </c:pt>
                <c:pt idx="2696">
                  <c:v>269.7</c:v>
                </c:pt>
                <c:pt idx="2697">
                  <c:v>269.8</c:v>
                </c:pt>
                <c:pt idx="2698">
                  <c:v>269.89999999999992</c:v>
                </c:pt>
                <c:pt idx="2699">
                  <c:v>270</c:v>
                </c:pt>
                <c:pt idx="2700">
                  <c:v>270.10000000000002</c:v>
                </c:pt>
                <c:pt idx="2701">
                  <c:v>270.2</c:v>
                </c:pt>
                <c:pt idx="2702">
                  <c:v>270.3</c:v>
                </c:pt>
                <c:pt idx="2703">
                  <c:v>270.39999999999992</c:v>
                </c:pt>
                <c:pt idx="2704">
                  <c:v>270.5</c:v>
                </c:pt>
                <c:pt idx="2705">
                  <c:v>270.60000000000002</c:v>
                </c:pt>
                <c:pt idx="2706">
                  <c:v>270.7</c:v>
                </c:pt>
                <c:pt idx="2707">
                  <c:v>270.8</c:v>
                </c:pt>
                <c:pt idx="2708">
                  <c:v>270.89999999999992</c:v>
                </c:pt>
                <c:pt idx="2709">
                  <c:v>271</c:v>
                </c:pt>
                <c:pt idx="2710">
                  <c:v>271.10000000000002</c:v>
                </c:pt>
                <c:pt idx="2711">
                  <c:v>271.2</c:v>
                </c:pt>
                <c:pt idx="2712">
                  <c:v>271.3</c:v>
                </c:pt>
                <c:pt idx="2713">
                  <c:v>271.39999999999992</c:v>
                </c:pt>
                <c:pt idx="2714">
                  <c:v>271.5</c:v>
                </c:pt>
                <c:pt idx="2715">
                  <c:v>271.60000000000002</c:v>
                </c:pt>
                <c:pt idx="2716">
                  <c:v>271.7</c:v>
                </c:pt>
                <c:pt idx="2717">
                  <c:v>271.8</c:v>
                </c:pt>
                <c:pt idx="2718">
                  <c:v>271.89999999999992</c:v>
                </c:pt>
                <c:pt idx="2719">
                  <c:v>272</c:v>
                </c:pt>
                <c:pt idx="2720">
                  <c:v>272.10000000000002</c:v>
                </c:pt>
                <c:pt idx="2721">
                  <c:v>272.2</c:v>
                </c:pt>
                <c:pt idx="2722">
                  <c:v>272.3</c:v>
                </c:pt>
                <c:pt idx="2723">
                  <c:v>272.39999999999992</c:v>
                </c:pt>
                <c:pt idx="2724">
                  <c:v>272.5</c:v>
                </c:pt>
                <c:pt idx="2725">
                  <c:v>272.60000000000002</c:v>
                </c:pt>
                <c:pt idx="2726">
                  <c:v>272.7</c:v>
                </c:pt>
                <c:pt idx="2727">
                  <c:v>272.8</c:v>
                </c:pt>
                <c:pt idx="2728">
                  <c:v>272.89999999999992</c:v>
                </c:pt>
                <c:pt idx="2729">
                  <c:v>273</c:v>
                </c:pt>
                <c:pt idx="2730">
                  <c:v>273.10000000000002</c:v>
                </c:pt>
                <c:pt idx="2731">
                  <c:v>273.2</c:v>
                </c:pt>
                <c:pt idx="2732">
                  <c:v>273.3</c:v>
                </c:pt>
                <c:pt idx="2733">
                  <c:v>273.39999999999992</c:v>
                </c:pt>
                <c:pt idx="2734">
                  <c:v>273.5</c:v>
                </c:pt>
                <c:pt idx="2735">
                  <c:v>273.60000000000002</c:v>
                </c:pt>
                <c:pt idx="2736">
                  <c:v>273.7</c:v>
                </c:pt>
                <c:pt idx="2737">
                  <c:v>273.8</c:v>
                </c:pt>
                <c:pt idx="2738">
                  <c:v>273.89999999999992</c:v>
                </c:pt>
                <c:pt idx="2739">
                  <c:v>274</c:v>
                </c:pt>
                <c:pt idx="2740">
                  <c:v>274.10000000000002</c:v>
                </c:pt>
                <c:pt idx="2741">
                  <c:v>274.2</c:v>
                </c:pt>
                <c:pt idx="2742">
                  <c:v>274.3</c:v>
                </c:pt>
                <c:pt idx="2743">
                  <c:v>274.39999999999992</c:v>
                </c:pt>
                <c:pt idx="2744">
                  <c:v>274.5</c:v>
                </c:pt>
                <c:pt idx="2745">
                  <c:v>274.60000000000002</c:v>
                </c:pt>
                <c:pt idx="2746">
                  <c:v>274.7</c:v>
                </c:pt>
                <c:pt idx="2747">
                  <c:v>274.8</c:v>
                </c:pt>
                <c:pt idx="2748">
                  <c:v>274.89999999999992</c:v>
                </c:pt>
                <c:pt idx="2749">
                  <c:v>275</c:v>
                </c:pt>
                <c:pt idx="2750">
                  <c:v>275.10000000000002</c:v>
                </c:pt>
                <c:pt idx="2751">
                  <c:v>275.2</c:v>
                </c:pt>
                <c:pt idx="2752">
                  <c:v>275.3</c:v>
                </c:pt>
                <c:pt idx="2753">
                  <c:v>275.39999999999992</c:v>
                </c:pt>
                <c:pt idx="2754">
                  <c:v>275.5</c:v>
                </c:pt>
                <c:pt idx="2755">
                  <c:v>275.60000000000002</c:v>
                </c:pt>
                <c:pt idx="2756">
                  <c:v>275.7</c:v>
                </c:pt>
                <c:pt idx="2757">
                  <c:v>275.8</c:v>
                </c:pt>
                <c:pt idx="2758">
                  <c:v>275.89999999999992</c:v>
                </c:pt>
                <c:pt idx="2759">
                  <c:v>276</c:v>
                </c:pt>
                <c:pt idx="2760">
                  <c:v>276.10000000000002</c:v>
                </c:pt>
                <c:pt idx="2761">
                  <c:v>276.2</c:v>
                </c:pt>
                <c:pt idx="2762">
                  <c:v>276.3</c:v>
                </c:pt>
                <c:pt idx="2763">
                  <c:v>276.39999999999992</c:v>
                </c:pt>
                <c:pt idx="2764">
                  <c:v>276.5</c:v>
                </c:pt>
                <c:pt idx="2765">
                  <c:v>276.60000000000002</c:v>
                </c:pt>
                <c:pt idx="2766">
                  <c:v>276.7</c:v>
                </c:pt>
                <c:pt idx="2767">
                  <c:v>276.8</c:v>
                </c:pt>
                <c:pt idx="2768">
                  <c:v>276.89999999999992</c:v>
                </c:pt>
                <c:pt idx="2769">
                  <c:v>277</c:v>
                </c:pt>
                <c:pt idx="2770">
                  <c:v>277.10000000000002</c:v>
                </c:pt>
                <c:pt idx="2771">
                  <c:v>277.2</c:v>
                </c:pt>
                <c:pt idx="2772">
                  <c:v>277.3</c:v>
                </c:pt>
                <c:pt idx="2773">
                  <c:v>277.39999999999992</c:v>
                </c:pt>
                <c:pt idx="2774">
                  <c:v>277.5</c:v>
                </c:pt>
                <c:pt idx="2775">
                  <c:v>277.60000000000002</c:v>
                </c:pt>
                <c:pt idx="2776">
                  <c:v>277.7</c:v>
                </c:pt>
                <c:pt idx="2777">
                  <c:v>277.8</c:v>
                </c:pt>
                <c:pt idx="2778">
                  <c:v>277.89999999999992</c:v>
                </c:pt>
                <c:pt idx="2779">
                  <c:v>278</c:v>
                </c:pt>
                <c:pt idx="2780">
                  <c:v>278.10000000000002</c:v>
                </c:pt>
                <c:pt idx="2781">
                  <c:v>278.2</c:v>
                </c:pt>
                <c:pt idx="2782">
                  <c:v>278.3</c:v>
                </c:pt>
                <c:pt idx="2783">
                  <c:v>278.39999999999992</c:v>
                </c:pt>
                <c:pt idx="2784">
                  <c:v>278.5</c:v>
                </c:pt>
                <c:pt idx="2785">
                  <c:v>278.60000000000002</c:v>
                </c:pt>
                <c:pt idx="2786">
                  <c:v>278.7</c:v>
                </c:pt>
                <c:pt idx="2787">
                  <c:v>278.8</c:v>
                </c:pt>
                <c:pt idx="2788">
                  <c:v>278.89999999999992</c:v>
                </c:pt>
                <c:pt idx="2789">
                  <c:v>279</c:v>
                </c:pt>
                <c:pt idx="2790">
                  <c:v>279.10000000000002</c:v>
                </c:pt>
                <c:pt idx="2791">
                  <c:v>279.2</c:v>
                </c:pt>
                <c:pt idx="2792">
                  <c:v>279.3</c:v>
                </c:pt>
                <c:pt idx="2793">
                  <c:v>279.39999999999992</c:v>
                </c:pt>
                <c:pt idx="2794">
                  <c:v>279.5</c:v>
                </c:pt>
                <c:pt idx="2795">
                  <c:v>279.60000000000002</c:v>
                </c:pt>
                <c:pt idx="2796">
                  <c:v>279.7</c:v>
                </c:pt>
                <c:pt idx="2797">
                  <c:v>279.8</c:v>
                </c:pt>
                <c:pt idx="2798">
                  <c:v>279.89999999999992</c:v>
                </c:pt>
                <c:pt idx="2799">
                  <c:v>280</c:v>
                </c:pt>
                <c:pt idx="2800">
                  <c:v>280.10000000000002</c:v>
                </c:pt>
                <c:pt idx="2801">
                  <c:v>280.2</c:v>
                </c:pt>
                <c:pt idx="2802">
                  <c:v>280.3</c:v>
                </c:pt>
                <c:pt idx="2803">
                  <c:v>280.39999999999992</c:v>
                </c:pt>
                <c:pt idx="2804">
                  <c:v>280.5</c:v>
                </c:pt>
                <c:pt idx="2805">
                  <c:v>280.60000000000002</c:v>
                </c:pt>
                <c:pt idx="2806">
                  <c:v>280.7</c:v>
                </c:pt>
                <c:pt idx="2807">
                  <c:v>280.8</c:v>
                </c:pt>
                <c:pt idx="2808">
                  <c:v>280.89999999999992</c:v>
                </c:pt>
                <c:pt idx="2809">
                  <c:v>281</c:v>
                </c:pt>
                <c:pt idx="2810">
                  <c:v>281.10000000000002</c:v>
                </c:pt>
                <c:pt idx="2811">
                  <c:v>281.2</c:v>
                </c:pt>
                <c:pt idx="2812">
                  <c:v>281.3</c:v>
                </c:pt>
                <c:pt idx="2813">
                  <c:v>281.39999999999992</c:v>
                </c:pt>
                <c:pt idx="2814">
                  <c:v>281.5</c:v>
                </c:pt>
                <c:pt idx="2815">
                  <c:v>281.60000000000002</c:v>
                </c:pt>
                <c:pt idx="2816">
                  <c:v>281.7</c:v>
                </c:pt>
                <c:pt idx="2817">
                  <c:v>281.8</c:v>
                </c:pt>
                <c:pt idx="2818">
                  <c:v>281.89999999999992</c:v>
                </c:pt>
                <c:pt idx="2819">
                  <c:v>282</c:v>
                </c:pt>
                <c:pt idx="2820">
                  <c:v>282.10000000000002</c:v>
                </c:pt>
                <c:pt idx="2821">
                  <c:v>282.2</c:v>
                </c:pt>
                <c:pt idx="2822">
                  <c:v>282.3</c:v>
                </c:pt>
                <c:pt idx="2823">
                  <c:v>282.39999999999992</c:v>
                </c:pt>
                <c:pt idx="2824">
                  <c:v>282.5</c:v>
                </c:pt>
                <c:pt idx="2825">
                  <c:v>282.60000000000002</c:v>
                </c:pt>
                <c:pt idx="2826">
                  <c:v>282.7</c:v>
                </c:pt>
                <c:pt idx="2827">
                  <c:v>282.8</c:v>
                </c:pt>
                <c:pt idx="2828">
                  <c:v>282.89999999999992</c:v>
                </c:pt>
                <c:pt idx="2829">
                  <c:v>283</c:v>
                </c:pt>
                <c:pt idx="2830">
                  <c:v>283.10000000000002</c:v>
                </c:pt>
                <c:pt idx="2831">
                  <c:v>283.2</c:v>
                </c:pt>
                <c:pt idx="2832">
                  <c:v>283.3</c:v>
                </c:pt>
                <c:pt idx="2833">
                  <c:v>283.39999999999992</c:v>
                </c:pt>
                <c:pt idx="2834">
                  <c:v>283.5</c:v>
                </c:pt>
                <c:pt idx="2835">
                  <c:v>283.60000000000002</c:v>
                </c:pt>
                <c:pt idx="2836">
                  <c:v>283.7</c:v>
                </c:pt>
                <c:pt idx="2837">
                  <c:v>283.8</c:v>
                </c:pt>
                <c:pt idx="2838">
                  <c:v>283.89999999999992</c:v>
                </c:pt>
                <c:pt idx="2839">
                  <c:v>284</c:v>
                </c:pt>
                <c:pt idx="2840">
                  <c:v>284.10000000000002</c:v>
                </c:pt>
                <c:pt idx="2841">
                  <c:v>284.2</c:v>
                </c:pt>
                <c:pt idx="2842">
                  <c:v>284.3</c:v>
                </c:pt>
                <c:pt idx="2843">
                  <c:v>284.39999999999992</c:v>
                </c:pt>
                <c:pt idx="2844">
                  <c:v>284.5</c:v>
                </c:pt>
                <c:pt idx="2845">
                  <c:v>284.60000000000002</c:v>
                </c:pt>
                <c:pt idx="2846">
                  <c:v>284.7</c:v>
                </c:pt>
                <c:pt idx="2847">
                  <c:v>284.8</c:v>
                </c:pt>
                <c:pt idx="2848">
                  <c:v>284.89999999999992</c:v>
                </c:pt>
                <c:pt idx="2849">
                  <c:v>285</c:v>
                </c:pt>
                <c:pt idx="2850">
                  <c:v>285.10000000000002</c:v>
                </c:pt>
                <c:pt idx="2851">
                  <c:v>285.2</c:v>
                </c:pt>
                <c:pt idx="2852">
                  <c:v>285.3</c:v>
                </c:pt>
                <c:pt idx="2853">
                  <c:v>285.39999999999992</c:v>
                </c:pt>
                <c:pt idx="2854">
                  <c:v>285.5</c:v>
                </c:pt>
                <c:pt idx="2855">
                  <c:v>285.60000000000002</c:v>
                </c:pt>
                <c:pt idx="2856">
                  <c:v>285.7</c:v>
                </c:pt>
                <c:pt idx="2857">
                  <c:v>285.8</c:v>
                </c:pt>
                <c:pt idx="2858">
                  <c:v>285.89999999999992</c:v>
                </c:pt>
                <c:pt idx="2859">
                  <c:v>286</c:v>
                </c:pt>
                <c:pt idx="2860">
                  <c:v>286.10000000000002</c:v>
                </c:pt>
                <c:pt idx="2861">
                  <c:v>286.2</c:v>
                </c:pt>
                <c:pt idx="2862">
                  <c:v>286.3</c:v>
                </c:pt>
                <c:pt idx="2863">
                  <c:v>286.39999999999992</c:v>
                </c:pt>
                <c:pt idx="2864">
                  <c:v>286.5</c:v>
                </c:pt>
                <c:pt idx="2865">
                  <c:v>286.60000000000002</c:v>
                </c:pt>
                <c:pt idx="2866">
                  <c:v>286.7</c:v>
                </c:pt>
                <c:pt idx="2867">
                  <c:v>286.8</c:v>
                </c:pt>
                <c:pt idx="2868">
                  <c:v>286.89999999999992</c:v>
                </c:pt>
                <c:pt idx="2869">
                  <c:v>287</c:v>
                </c:pt>
                <c:pt idx="2870">
                  <c:v>287.10000000000002</c:v>
                </c:pt>
                <c:pt idx="2871">
                  <c:v>287.2</c:v>
                </c:pt>
                <c:pt idx="2872">
                  <c:v>287.3</c:v>
                </c:pt>
                <c:pt idx="2873">
                  <c:v>287.39999999999992</c:v>
                </c:pt>
                <c:pt idx="2874">
                  <c:v>287.5</c:v>
                </c:pt>
                <c:pt idx="2875">
                  <c:v>287.60000000000002</c:v>
                </c:pt>
                <c:pt idx="2876">
                  <c:v>287.7</c:v>
                </c:pt>
                <c:pt idx="2877">
                  <c:v>287.8</c:v>
                </c:pt>
                <c:pt idx="2878">
                  <c:v>287.89999999999992</c:v>
                </c:pt>
                <c:pt idx="2879">
                  <c:v>288</c:v>
                </c:pt>
                <c:pt idx="2880">
                  <c:v>288.10000000000002</c:v>
                </c:pt>
                <c:pt idx="2881">
                  <c:v>288.2</c:v>
                </c:pt>
                <c:pt idx="2882">
                  <c:v>288.3</c:v>
                </c:pt>
                <c:pt idx="2883">
                  <c:v>288.39999999999992</c:v>
                </c:pt>
                <c:pt idx="2884">
                  <c:v>288.5</c:v>
                </c:pt>
                <c:pt idx="2885">
                  <c:v>288.60000000000002</c:v>
                </c:pt>
                <c:pt idx="2886">
                  <c:v>288.7</c:v>
                </c:pt>
                <c:pt idx="2887">
                  <c:v>288.8</c:v>
                </c:pt>
                <c:pt idx="2888">
                  <c:v>288.89999999999992</c:v>
                </c:pt>
                <c:pt idx="2889">
                  <c:v>289</c:v>
                </c:pt>
                <c:pt idx="2890">
                  <c:v>289.10000000000002</c:v>
                </c:pt>
                <c:pt idx="2891">
                  <c:v>289.2</c:v>
                </c:pt>
                <c:pt idx="2892">
                  <c:v>289.3</c:v>
                </c:pt>
                <c:pt idx="2893">
                  <c:v>289.39999999999992</c:v>
                </c:pt>
                <c:pt idx="2894">
                  <c:v>289.5</c:v>
                </c:pt>
                <c:pt idx="2895">
                  <c:v>289.60000000000002</c:v>
                </c:pt>
                <c:pt idx="2896">
                  <c:v>289.7</c:v>
                </c:pt>
                <c:pt idx="2897">
                  <c:v>289.8</c:v>
                </c:pt>
                <c:pt idx="2898">
                  <c:v>289.89999999999992</c:v>
                </c:pt>
                <c:pt idx="2899">
                  <c:v>290</c:v>
                </c:pt>
                <c:pt idx="2900">
                  <c:v>290.10000000000002</c:v>
                </c:pt>
                <c:pt idx="2901">
                  <c:v>290.2</c:v>
                </c:pt>
                <c:pt idx="2902">
                  <c:v>290.3</c:v>
                </c:pt>
                <c:pt idx="2903">
                  <c:v>290.39999999999992</c:v>
                </c:pt>
                <c:pt idx="2904">
                  <c:v>290.5</c:v>
                </c:pt>
                <c:pt idx="2905">
                  <c:v>290.60000000000002</c:v>
                </c:pt>
                <c:pt idx="2906">
                  <c:v>290.7</c:v>
                </c:pt>
                <c:pt idx="2907">
                  <c:v>290.8</c:v>
                </c:pt>
                <c:pt idx="2908">
                  <c:v>290.89999999999992</c:v>
                </c:pt>
                <c:pt idx="2909">
                  <c:v>291</c:v>
                </c:pt>
                <c:pt idx="2910">
                  <c:v>291.10000000000002</c:v>
                </c:pt>
                <c:pt idx="2911">
                  <c:v>291.2</c:v>
                </c:pt>
                <c:pt idx="2912">
                  <c:v>291.3</c:v>
                </c:pt>
                <c:pt idx="2913">
                  <c:v>291.39999999999992</c:v>
                </c:pt>
                <c:pt idx="2914">
                  <c:v>291.5</c:v>
                </c:pt>
                <c:pt idx="2915">
                  <c:v>291.60000000000002</c:v>
                </c:pt>
                <c:pt idx="2916">
                  <c:v>291.7</c:v>
                </c:pt>
                <c:pt idx="2917">
                  <c:v>291.8</c:v>
                </c:pt>
                <c:pt idx="2918">
                  <c:v>291.89999999999992</c:v>
                </c:pt>
                <c:pt idx="2919">
                  <c:v>292</c:v>
                </c:pt>
                <c:pt idx="2920">
                  <c:v>292.10000000000002</c:v>
                </c:pt>
                <c:pt idx="2921">
                  <c:v>292.2</c:v>
                </c:pt>
                <c:pt idx="2922">
                  <c:v>292.3</c:v>
                </c:pt>
                <c:pt idx="2923">
                  <c:v>292.39999999999992</c:v>
                </c:pt>
                <c:pt idx="2924">
                  <c:v>292.5</c:v>
                </c:pt>
                <c:pt idx="2925">
                  <c:v>292.60000000000002</c:v>
                </c:pt>
                <c:pt idx="2926">
                  <c:v>292.7</c:v>
                </c:pt>
                <c:pt idx="2927">
                  <c:v>292.8</c:v>
                </c:pt>
                <c:pt idx="2928">
                  <c:v>292.89999999999992</c:v>
                </c:pt>
                <c:pt idx="2929">
                  <c:v>293</c:v>
                </c:pt>
                <c:pt idx="2930">
                  <c:v>293.10000000000002</c:v>
                </c:pt>
                <c:pt idx="2931">
                  <c:v>293.2</c:v>
                </c:pt>
                <c:pt idx="2932">
                  <c:v>293.3</c:v>
                </c:pt>
                <c:pt idx="2933">
                  <c:v>293.39999999999992</c:v>
                </c:pt>
                <c:pt idx="2934">
                  <c:v>293.5</c:v>
                </c:pt>
                <c:pt idx="2935">
                  <c:v>293.60000000000002</c:v>
                </c:pt>
                <c:pt idx="2936">
                  <c:v>293.7</c:v>
                </c:pt>
                <c:pt idx="2937">
                  <c:v>293.8</c:v>
                </c:pt>
                <c:pt idx="2938">
                  <c:v>293.89999999999992</c:v>
                </c:pt>
                <c:pt idx="2939">
                  <c:v>294</c:v>
                </c:pt>
                <c:pt idx="2940">
                  <c:v>294.10000000000002</c:v>
                </c:pt>
                <c:pt idx="2941">
                  <c:v>294.2</c:v>
                </c:pt>
                <c:pt idx="2942">
                  <c:v>294.3</c:v>
                </c:pt>
                <c:pt idx="2943">
                  <c:v>294.39999999999992</c:v>
                </c:pt>
                <c:pt idx="2944">
                  <c:v>294.5</c:v>
                </c:pt>
                <c:pt idx="2945">
                  <c:v>294.60000000000002</c:v>
                </c:pt>
                <c:pt idx="2946">
                  <c:v>294.7</c:v>
                </c:pt>
                <c:pt idx="2947">
                  <c:v>294.8</c:v>
                </c:pt>
                <c:pt idx="2948">
                  <c:v>294.89999999999992</c:v>
                </c:pt>
                <c:pt idx="2949">
                  <c:v>295</c:v>
                </c:pt>
                <c:pt idx="2950">
                  <c:v>295.10000000000002</c:v>
                </c:pt>
                <c:pt idx="2951">
                  <c:v>295.2</c:v>
                </c:pt>
                <c:pt idx="2952">
                  <c:v>295.3</c:v>
                </c:pt>
                <c:pt idx="2953">
                  <c:v>295.39999999999992</c:v>
                </c:pt>
                <c:pt idx="2954">
                  <c:v>295.5</c:v>
                </c:pt>
                <c:pt idx="2955">
                  <c:v>295.60000000000002</c:v>
                </c:pt>
                <c:pt idx="2956">
                  <c:v>295.7</c:v>
                </c:pt>
                <c:pt idx="2957">
                  <c:v>295.8</c:v>
                </c:pt>
                <c:pt idx="2958">
                  <c:v>295.89999999999992</c:v>
                </c:pt>
                <c:pt idx="2959">
                  <c:v>296</c:v>
                </c:pt>
                <c:pt idx="2960">
                  <c:v>296.10000000000002</c:v>
                </c:pt>
                <c:pt idx="2961">
                  <c:v>296.2</c:v>
                </c:pt>
                <c:pt idx="2962">
                  <c:v>296.3</c:v>
                </c:pt>
                <c:pt idx="2963">
                  <c:v>296.39999999999992</c:v>
                </c:pt>
                <c:pt idx="2964">
                  <c:v>296.5</c:v>
                </c:pt>
                <c:pt idx="2965">
                  <c:v>296.60000000000002</c:v>
                </c:pt>
                <c:pt idx="2966">
                  <c:v>296.7</c:v>
                </c:pt>
                <c:pt idx="2967">
                  <c:v>296.8</c:v>
                </c:pt>
                <c:pt idx="2968">
                  <c:v>296.89999999999992</c:v>
                </c:pt>
                <c:pt idx="2969">
                  <c:v>297</c:v>
                </c:pt>
                <c:pt idx="2970">
                  <c:v>297.10000000000002</c:v>
                </c:pt>
                <c:pt idx="2971">
                  <c:v>297.2</c:v>
                </c:pt>
                <c:pt idx="2972">
                  <c:v>297.3</c:v>
                </c:pt>
                <c:pt idx="2973">
                  <c:v>297.39999999999992</c:v>
                </c:pt>
                <c:pt idx="2974">
                  <c:v>297.5</c:v>
                </c:pt>
                <c:pt idx="2975">
                  <c:v>297.60000000000002</c:v>
                </c:pt>
                <c:pt idx="2976">
                  <c:v>297.7</c:v>
                </c:pt>
                <c:pt idx="2977">
                  <c:v>297.8</c:v>
                </c:pt>
                <c:pt idx="2978">
                  <c:v>297.89999999999992</c:v>
                </c:pt>
                <c:pt idx="2979">
                  <c:v>298</c:v>
                </c:pt>
                <c:pt idx="2980">
                  <c:v>298.10000000000002</c:v>
                </c:pt>
                <c:pt idx="2981">
                  <c:v>298.2</c:v>
                </c:pt>
                <c:pt idx="2982">
                  <c:v>298.3</c:v>
                </c:pt>
                <c:pt idx="2983">
                  <c:v>298.39999999999992</c:v>
                </c:pt>
                <c:pt idx="2984">
                  <c:v>298.5</c:v>
                </c:pt>
                <c:pt idx="2985">
                  <c:v>298.60000000000002</c:v>
                </c:pt>
                <c:pt idx="2986">
                  <c:v>298.7</c:v>
                </c:pt>
                <c:pt idx="2987">
                  <c:v>298.8</c:v>
                </c:pt>
                <c:pt idx="2988">
                  <c:v>298.89999999999992</c:v>
                </c:pt>
                <c:pt idx="2989">
                  <c:v>299</c:v>
                </c:pt>
                <c:pt idx="2990">
                  <c:v>299.10000000000002</c:v>
                </c:pt>
                <c:pt idx="2991">
                  <c:v>299.2</c:v>
                </c:pt>
                <c:pt idx="2992">
                  <c:v>299.3</c:v>
                </c:pt>
                <c:pt idx="2993">
                  <c:v>299.39999999999992</c:v>
                </c:pt>
                <c:pt idx="2994">
                  <c:v>299.5</c:v>
                </c:pt>
                <c:pt idx="2995">
                  <c:v>299.60000000000002</c:v>
                </c:pt>
                <c:pt idx="2996">
                  <c:v>299.7</c:v>
                </c:pt>
                <c:pt idx="2997">
                  <c:v>299.8</c:v>
                </c:pt>
                <c:pt idx="2998">
                  <c:v>299.89999999999992</c:v>
                </c:pt>
                <c:pt idx="2999">
                  <c:v>300</c:v>
                </c:pt>
                <c:pt idx="3000">
                  <c:v>300.10000000000002</c:v>
                </c:pt>
                <c:pt idx="3001">
                  <c:v>300.2</c:v>
                </c:pt>
                <c:pt idx="3002">
                  <c:v>300.3</c:v>
                </c:pt>
                <c:pt idx="3003">
                  <c:v>300.39999999999992</c:v>
                </c:pt>
                <c:pt idx="3004">
                  <c:v>300.5</c:v>
                </c:pt>
                <c:pt idx="3005">
                  <c:v>300.60000000000002</c:v>
                </c:pt>
                <c:pt idx="3006">
                  <c:v>300.7</c:v>
                </c:pt>
                <c:pt idx="3007">
                  <c:v>300.8</c:v>
                </c:pt>
                <c:pt idx="3008">
                  <c:v>300.89999999999992</c:v>
                </c:pt>
                <c:pt idx="3009">
                  <c:v>301</c:v>
                </c:pt>
                <c:pt idx="3010">
                  <c:v>301.10000000000002</c:v>
                </c:pt>
                <c:pt idx="3011">
                  <c:v>301.2</c:v>
                </c:pt>
                <c:pt idx="3012">
                  <c:v>301.3</c:v>
                </c:pt>
                <c:pt idx="3013">
                  <c:v>301.39999999999992</c:v>
                </c:pt>
                <c:pt idx="3014">
                  <c:v>301.5</c:v>
                </c:pt>
                <c:pt idx="3015">
                  <c:v>301.60000000000002</c:v>
                </c:pt>
                <c:pt idx="3016">
                  <c:v>301.7</c:v>
                </c:pt>
                <c:pt idx="3017">
                  <c:v>301.8</c:v>
                </c:pt>
                <c:pt idx="3018">
                  <c:v>301.89999999999992</c:v>
                </c:pt>
                <c:pt idx="3019">
                  <c:v>302</c:v>
                </c:pt>
                <c:pt idx="3020">
                  <c:v>302.10000000000002</c:v>
                </c:pt>
                <c:pt idx="3021">
                  <c:v>302.2</c:v>
                </c:pt>
                <c:pt idx="3022">
                  <c:v>302.3</c:v>
                </c:pt>
                <c:pt idx="3023">
                  <c:v>302.39999999999992</c:v>
                </c:pt>
                <c:pt idx="3024">
                  <c:v>302.5</c:v>
                </c:pt>
                <c:pt idx="3025">
                  <c:v>302.60000000000002</c:v>
                </c:pt>
                <c:pt idx="3026">
                  <c:v>302.7</c:v>
                </c:pt>
                <c:pt idx="3027">
                  <c:v>302.8</c:v>
                </c:pt>
                <c:pt idx="3028">
                  <c:v>302.89999999999992</c:v>
                </c:pt>
                <c:pt idx="3029">
                  <c:v>303</c:v>
                </c:pt>
                <c:pt idx="3030">
                  <c:v>303.10000000000002</c:v>
                </c:pt>
                <c:pt idx="3031">
                  <c:v>303.2</c:v>
                </c:pt>
                <c:pt idx="3032">
                  <c:v>303.3</c:v>
                </c:pt>
                <c:pt idx="3033">
                  <c:v>303.39999999999992</c:v>
                </c:pt>
                <c:pt idx="3034">
                  <c:v>303.5</c:v>
                </c:pt>
                <c:pt idx="3035">
                  <c:v>303.60000000000002</c:v>
                </c:pt>
                <c:pt idx="3036">
                  <c:v>303.7</c:v>
                </c:pt>
                <c:pt idx="3037">
                  <c:v>303.8</c:v>
                </c:pt>
                <c:pt idx="3038">
                  <c:v>303.89999999999992</c:v>
                </c:pt>
                <c:pt idx="3039">
                  <c:v>304</c:v>
                </c:pt>
                <c:pt idx="3040">
                  <c:v>304.10000000000002</c:v>
                </c:pt>
                <c:pt idx="3041">
                  <c:v>304.2</c:v>
                </c:pt>
                <c:pt idx="3042">
                  <c:v>304.3</c:v>
                </c:pt>
                <c:pt idx="3043">
                  <c:v>304.39999999999992</c:v>
                </c:pt>
                <c:pt idx="3044">
                  <c:v>304.5</c:v>
                </c:pt>
                <c:pt idx="3045">
                  <c:v>304.60000000000002</c:v>
                </c:pt>
                <c:pt idx="3046">
                  <c:v>304.7</c:v>
                </c:pt>
                <c:pt idx="3047">
                  <c:v>304.8</c:v>
                </c:pt>
                <c:pt idx="3048">
                  <c:v>304.89999999999992</c:v>
                </c:pt>
                <c:pt idx="3049">
                  <c:v>305</c:v>
                </c:pt>
                <c:pt idx="3050">
                  <c:v>305.10000000000002</c:v>
                </c:pt>
                <c:pt idx="3051">
                  <c:v>305.2</c:v>
                </c:pt>
                <c:pt idx="3052">
                  <c:v>305.3</c:v>
                </c:pt>
                <c:pt idx="3053">
                  <c:v>305.39999999999992</c:v>
                </c:pt>
                <c:pt idx="3054">
                  <c:v>305.5</c:v>
                </c:pt>
                <c:pt idx="3055">
                  <c:v>305.60000000000002</c:v>
                </c:pt>
                <c:pt idx="3056">
                  <c:v>305.7</c:v>
                </c:pt>
                <c:pt idx="3057">
                  <c:v>305.8</c:v>
                </c:pt>
                <c:pt idx="3058">
                  <c:v>305.89999999999992</c:v>
                </c:pt>
                <c:pt idx="3059">
                  <c:v>306</c:v>
                </c:pt>
                <c:pt idx="3060">
                  <c:v>306.10000000000002</c:v>
                </c:pt>
                <c:pt idx="3061">
                  <c:v>306.2</c:v>
                </c:pt>
                <c:pt idx="3062">
                  <c:v>306.3</c:v>
                </c:pt>
                <c:pt idx="3063">
                  <c:v>306.39999999999992</c:v>
                </c:pt>
                <c:pt idx="3064">
                  <c:v>306.5</c:v>
                </c:pt>
                <c:pt idx="3065">
                  <c:v>306.60000000000002</c:v>
                </c:pt>
                <c:pt idx="3066">
                  <c:v>306.7</c:v>
                </c:pt>
                <c:pt idx="3067">
                  <c:v>306.8</c:v>
                </c:pt>
                <c:pt idx="3068">
                  <c:v>306.89999999999992</c:v>
                </c:pt>
                <c:pt idx="3069">
                  <c:v>307</c:v>
                </c:pt>
                <c:pt idx="3070">
                  <c:v>307.10000000000002</c:v>
                </c:pt>
                <c:pt idx="3071">
                  <c:v>307.2</c:v>
                </c:pt>
                <c:pt idx="3072">
                  <c:v>307.3</c:v>
                </c:pt>
                <c:pt idx="3073">
                  <c:v>307.39999999999992</c:v>
                </c:pt>
                <c:pt idx="3074">
                  <c:v>307.5</c:v>
                </c:pt>
                <c:pt idx="3075">
                  <c:v>307.60000000000002</c:v>
                </c:pt>
                <c:pt idx="3076">
                  <c:v>307.7</c:v>
                </c:pt>
                <c:pt idx="3077">
                  <c:v>307.8</c:v>
                </c:pt>
                <c:pt idx="3078">
                  <c:v>307.89999999999992</c:v>
                </c:pt>
                <c:pt idx="3079">
                  <c:v>308</c:v>
                </c:pt>
                <c:pt idx="3080">
                  <c:v>308.10000000000002</c:v>
                </c:pt>
                <c:pt idx="3081">
                  <c:v>308.2</c:v>
                </c:pt>
                <c:pt idx="3082">
                  <c:v>308.3</c:v>
                </c:pt>
                <c:pt idx="3083">
                  <c:v>308.39999999999992</c:v>
                </c:pt>
                <c:pt idx="3084">
                  <c:v>308.5</c:v>
                </c:pt>
                <c:pt idx="3085">
                  <c:v>308.60000000000002</c:v>
                </c:pt>
                <c:pt idx="3086">
                  <c:v>308.7</c:v>
                </c:pt>
                <c:pt idx="3087">
                  <c:v>308.8</c:v>
                </c:pt>
                <c:pt idx="3088">
                  <c:v>308.89999999999992</c:v>
                </c:pt>
                <c:pt idx="3089">
                  <c:v>309</c:v>
                </c:pt>
                <c:pt idx="3090">
                  <c:v>309.10000000000002</c:v>
                </c:pt>
                <c:pt idx="3091">
                  <c:v>309.2</c:v>
                </c:pt>
                <c:pt idx="3092">
                  <c:v>309.3</c:v>
                </c:pt>
                <c:pt idx="3093">
                  <c:v>309.39999999999992</c:v>
                </c:pt>
                <c:pt idx="3094">
                  <c:v>309.5</c:v>
                </c:pt>
                <c:pt idx="3095">
                  <c:v>309.60000000000002</c:v>
                </c:pt>
                <c:pt idx="3096">
                  <c:v>309.7</c:v>
                </c:pt>
                <c:pt idx="3097">
                  <c:v>309.8</c:v>
                </c:pt>
                <c:pt idx="3098">
                  <c:v>309.89999999999992</c:v>
                </c:pt>
                <c:pt idx="3099">
                  <c:v>310</c:v>
                </c:pt>
                <c:pt idx="3100">
                  <c:v>310.10000000000002</c:v>
                </c:pt>
                <c:pt idx="3101">
                  <c:v>310.2</c:v>
                </c:pt>
                <c:pt idx="3102">
                  <c:v>310.3</c:v>
                </c:pt>
                <c:pt idx="3103">
                  <c:v>310.39999999999992</c:v>
                </c:pt>
                <c:pt idx="3104">
                  <c:v>310.5</c:v>
                </c:pt>
                <c:pt idx="3105">
                  <c:v>310.60000000000002</c:v>
                </c:pt>
                <c:pt idx="3106">
                  <c:v>310.7</c:v>
                </c:pt>
                <c:pt idx="3107">
                  <c:v>310.8</c:v>
                </c:pt>
                <c:pt idx="3108">
                  <c:v>310.89999999999992</c:v>
                </c:pt>
                <c:pt idx="3109">
                  <c:v>311</c:v>
                </c:pt>
                <c:pt idx="3110">
                  <c:v>311.10000000000002</c:v>
                </c:pt>
                <c:pt idx="3111">
                  <c:v>311.2</c:v>
                </c:pt>
                <c:pt idx="3112">
                  <c:v>311.3</c:v>
                </c:pt>
                <c:pt idx="3113">
                  <c:v>311.39999999999992</c:v>
                </c:pt>
                <c:pt idx="3114">
                  <c:v>311.5</c:v>
                </c:pt>
                <c:pt idx="3115">
                  <c:v>311.60000000000002</c:v>
                </c:pt>
                <c:pt idx="3116">
                  <c:v>311.7</c:v>
                </c:pt>
                <c:pt idx="3117">
                  <c:v>311.8</c:v>
                </c:pt>
                <c:pt idx="3118">
                  <c:v>311.89999999999992</c:v>
                </c:pt>
                <c:pt idx="3119">
                  <c:v>312</c:v>
                </c:pt>
                <c:pt idx="3120">
                  <c:v>312.10000000000002</c:v>
                </c:pt>
                <c:pt idx="3121">
                  <c:v>312.2</c:v>
                </c:pt>
                <c:pt idx="3122">
                  <c:v>312.3</c:v>
                </c:pt>
                <c:pt idx="3123">
                  <c:v>312.39999999999992</c:v>
                </c:pt>
                <c:pt idx="3124">
                  <c:v>312.5</c:v>
                </c:pt>
                <c:pt idx="3125">
                  <c:v>312.60000000000002</c:v>
                </c:pt>
                <c:pt idx="3126">
                  <c:v>312.7</c:v>
                </c:pt>
                <c:pt idx="3127">
                  <c:v>312.8</c:v>
                </c:pt>
                <c:pt idx="3128">
                  <c:v>312.89999999999992</c:v>
                </c:pt>
                <c:pt idx="3129">
                  <c:v>313</c:v>
                </c:pt>
                <c:pt idx="3130">
                  <c:v>313.10000000000002</c:v>
                </c:pt>
                <c:pt idx="3131">
                  <c:v>313.2</c:v>
                </c:pt>
                <c:pt idx="3132">
                  <c:v>313.3</c:v>
                </c:pt>
                <c:pt idx="3133">
                  <c:v>313.39999999999992</c:v>
                </c:pt>
                <c:pt idx="3134">
                  <c:v>313.5</c:v>
                </c:pt>
                <c:pt idx="3135">
                  <c:v>313.60000000000002</c:v>
                </c:pt>
                <c:pt idx="3136">
                  <c:v>313.7</c:v>
                </c:pt>
                <c:pt idx="3137">
                  <c:v>313.8</c:v>
                </c:pt>
                <c:pt idx="3138">
                  <c:v>313.89999999999992</c:v>
                </c:pt>
                <c:pt idx="3139">
                  <c:v>314</c:v>
                </c:pt>
                <c:pt idx="3140">
                  <c:v>314.10000000000002</c:v>
                </c:pt>
                <c:pt idx="3141">
                  <c:v>314.2</c:v>
                </c:pt>
                <c:pt idx="3142">
                  <c:v>314.3</c:v>
                </c:pt>
                <c:pt idx="3143">
                  <c:v>314.39999999999992</c:v>
                </c:pt>
                <c:pt idx="3144">
                  <c:v>314.5</c:v>
                </c:pt>
                <c:pt idx="3145">
                  <c:v>314.60000000000002</c:v>
                </c:pt>
                <c:pt idx="3146">
                  <c:v>314.7</c:v>
                </c:pt>
                <c:pt idx="3147">
                  <c:v>314.8</c:v>
                </c:pt>
                <c:pt idx="3148">
                  <c:v>314.89999999999992</c:v>
                </c:pt>
                <c:pt idx="3149">
                  <c:v>315</c:v>
                </c:pt>
                <c:pt idx="3150">
                  <c:v>315.10000000000002</c:v>
                </c:pt>
                <c:pt idx="3151">
                  <c:v>315.2</c:v>
                </c:pt>
                <c:pt idx="3152">
                  <c:v>315.3</c:v>
                </c:pt>
                <c:pt idx="3153">
                  <c:v>315.39999999999992</c:v>
                </c:pt>
                <c:pt idx="3154">
                  <c:v>315.5</c:v>
                </c:pt>
                <c:pt idx="3155">
                  <c:v>315.60000000000002</c:v>
                </c:pt>
                <c:pt idx="3156">
                  <c:v>315.7</c:v>
                </c:pt>
                <c:pt idx="3157">
                  <c:v>315.8</c:v>
                </c:pt>
                <c:pt idx="3158">
                  <c:v>315.89999999999992</c:v>
                </c:pt>
                <c:pt idx="3159">
                  <c:v>316</c:v>
                </c:pt>
                <c:pt idx="3160">
                  <c:v>316.10000000000002</c:v>
                </c:pt>
                <c:pt idx="3161">
                  <c:v>316.2</c:v>
                </c:pt>
                <c:pt idx="3162">
                  <c:v>316.3</c:v>
                </c:pt>
                <c:pt idx="3163">
                  <c:v>316.39999999999992</c:v>
                </c:pt>
                <c:pt idx="3164">
                  <c:v>316.5</c:v>
                </c:pt>
                <c:pt idx="3165">
                  <c:v>316.60000000000002</c:v>
                </c:pt>
                <c:pt idx="3166">
                  <c:v>316.7</c:v>
                </c:pt>
                <c:pt idx="3167">
                  <c:v>316.8</c:v>
                </c:pt>
                <c:pt idx="3168">
                  <c:v>316.89999999999992</c:v>
                </c:pt>
                <c:pt idx="3169">
                  <c:v>317</c:v>
                </c:pt>
                <c:pt idx="3170">
                  <c:v>317.10000000000002</c:v>
                </c:pt>
                <c:pt idx="3171">
                  <c:v>317.2</c:v>
                </c:pt>
                <c:pt idx="3172">
                  <c:v>317.3</c:v>
                </c:pt>
                <c:pt idx="3173">
                  <c:v>317.39999999999992</c:v>
                </c:pt>
                <c:pt idx="3174">
                  <c:v>317.5</c:v>
                </c:pt>
                <c:pt idx="3175">
                  <c:v>317.60000000000002</c:v>
                </c:pt>
                <c:pt idx="3176">
                  <c:v>317.7</c:v>
                </c:pt>
                <c:pt idx="3177">
                  <c:v>317.8</c:v>
                </c:pt>
                <c:pt idx="3178">
                  <c:v>317.89999999999992</c:v>
                </c:pt>
                <c:pt idx="3179">
                  <c:v>318</c:v>
                </c:pt>
                <c:pt idx="3180">
                  <c:v>318.10000000000002</c:v>
                </c:pt>
                <c:pt idx="3181">
                  <c:v>318.2</c:v>
                </c:pt>
                <c:pt idx="3182">
                  <c:v>318.3</c:v>
                </c:pt>
                <c:pt idx="3183">
                  <c:v>318.39999999999992</c:v>
                </c:pt>
                <c:pt idx="3184">
                  <c:v>318.5</c:v>
                </c:pt>
                <c:pt idx="3185">
                  <c:v>318.60000000000002</c:v>
                </c:pt>
                <c:pt idx="3186">
                  <c:v>318.7</c:v>
                </c:pt>
                <c:pt idx="3187">
                  <c:v>318.8</c:v>
                </c:pt>
                <c:pt idx="3188">
                  <c:v>318.89999999999992</c:v>
                </c:pt>
                <c:pt idx="3189">
                  <c:v>319</c:v>
                </c:pt>
                <c:pt idx="3190">
                  <c:v>319.10000000000002</c:v>
                </c:pt>
                <c:pt idx="3191">
                  <c:v>319.2</c:v>
                </c:pt>
                <c:pt idx="3192">
                  <c:v>319.3</c:v>
                </c:pt>
                <c:pt idx="3193">
                  <c:v>319.39999999999992</c:v>
                </c:pt>
                <c:pt idx="3194">
                  <c:v>319.5</c:v>
                </c:pt>
                <c:pt idx="3195">
                  <c:v>319.60000000000002</c:v>
                </c:pt>
                <c:pt idx="3196">
                  <c:v>319.7</c:v>
                </c:pt>
                <c:pt idx="3197">
                  <c:v>319.8</c:v>
                </c:pt>
                <c:pt idx="3198">
                  <c:v>319.89999999999992</c:v>
                </c:pt>
                <c:pt idx="3199">
                  <c:v>320</c:v>
                </c:pt>
                <c:pt idx="3200">
                  <c:v>320.10000000000002</c:v>
                </c:pt>
                <c:pt idx="3201">
                  <c:v>320.2</c:v>
                </c:pt>
                <c:pt idx="3202">
                  <c:v>320.3</c:v>
                </c:pt>
                <c:pt idx="3203">
                  <c:v>320.39999999999992</c:v>
                </c:pt>
                <c:pt idx="3204">
                  <c:v>320.5</c:v>
                </c:pt>
                <c:pt idx="3205">
                  <c:v>320.60000000000002</c:v>
                </c:pt>
                <c:pt idx="3206">
                  <c:v>320.7</c:v>
                </c:pt>
                <c:pt idx="3207">
                  <c:v>320.8</c:v>
                </c:pt>
                <c:pt idx="3208">
                  <c:v>320.89999999999992</c:v>
                </c:pt>
                <c:pt idx="3209">
                  <c:v>321</c:v>
                </c:pt>
                <c:pt idx="3210">
                  <c:v>321.10000000000002</c:v>
                </c:pt>
                <c:pt idx="3211">
                  <c:v>321.2</c:v>
                </c:pt>
                <c:pt idx="3212">
                  <c:v>321.3</c:v>
                </c:pt>
                <c:pt idx="3213">
                  <c:v>321.39999999999992</c:v>
                </c:pt>
                <c:pt idx="3214">
                  <c:v>321.5</c:v>
                </c:pt>
                <c:pt idx="3215">
                  <c:v>321.60000000000002</c:v>
                </c:pt>
                <c:pt idx="3216">
                  <c:v>321.7</c:v>
                </c:pt>
                <c:pt idx="3217">
                  <c:v>321.8</c:v>
                </c:pt>
                <c:pt idx="3218">
                  <c:v>321.89999999999992</c:v>
                </c:pt>
                <c:pt idx="3219">
                  <c:v>322</c:v>
                </c:pt>
                <c:pt idx="3220">
                  <c:v>322.10000000000002</c:v>
                </c:pt>
                <c:pt idx="3221">
                  <c:v>322.2</c:v>
                </c:pt>
                <c:pt idx="3222">
                  <c:v>322.3</c:v>
                </c:pt>
                <c:pt idx="3223">
                  <c:v>322.39999999999992</c:v>
                </c:pt>
                <c:pt idx="3224">
                  <c:v>322.5</c:v>
                </c:pt>
                <c:pt idx="3225">
                  <c:v>322.60000000000002</c:v>
                </c:pt>
                <c:pt idx="3226">
                  <c:v>322.7</c:v>
                </c:pt>
                <c:pt idx="3227">
                  <c:v>322.8</c:v>
                </c:pt>
                <c:pt idx="3228">
                  <c:v>322.89999999999992</c:v>
                </c:pt>
                <c:pt idx="3229">
                  <c:v>323</c:v>
                </c:pt>
                <c:pt idx="3230">
                  <c:v>323.10000000000002</c:v>
                </c:pt>
                <c:pt idx="3231">
                  <c:v>323.2</c:v>
                </c:pt>
                <c:pt idx="3232">
                  <c:v>323.3</c:v>
                </c:pt>
                <c:pt idx="3233">
                  <c:v>323.39999999999992</c:v>
                </c:pt>
                <c:pt idx="3234">
                  <c:v>323.5</c:v>
                </c:pt>
                <c:pt idx="3235">
                  <c:v>323.60000000000002</c:v>
                </c:pt>
                <c:pt idx="3236">
                  <c:v>323.7</c:v>
                </c:pt>
                <c:pt idx="3237">
                  <c:v>323.8</c:v>
                </c:pt>
                <c:pt idx="3238">
                  <c:v>323.89999999999992</c:v>
                </c:pt>
                <c:pt idx="3239">
                  <c:v>324</c:v>
                </c:pt>
                <c:pt idx="3240">
                  <c:v>324.10000000000002</c:v>
                </c:pt>
                <c:pt idx="3241">
                  <c:v>324.2</c:v>
                </c:pt>
                <c:pt idx="3242">
                  <c:v>324.3</c:v>
                </c:pt>
                <c:pt idx="3243">
                  <c:v>324.39999999999992</c:v>
                </c:pt>
                <c:pt idx="3244">
                  <c:v>324.5</c:v>
                </c:pt>
                <c:pt idx="3245">
                  <c:v>324.60000000000002</c:v>
                </c:pt>
                <c:pt idx="3246">
                  <c:v>324.7</c:v>
                </c:pt>
                <c:pt idx="3247">
                  <c:v>324.8</c:v>
                </c:pt>
                <c:pt idx="3248">
                  <c:v>324.89999999999992</c:v>
                </c:pt>
                <c:pt idx="3249">
                  <c:v>325</c:v>
                </c:pt>
                <c:pt idx="3250">
                  <c:v>325.10000000000002</c:v>
                </c:pt>
                <c:pt idx="3251">
                  <c:v>325.2</c:v>
                </c:pt>
                <c:pt idx="3252">
                  <c:v>325.3</c:v>
                </c:pt>
                <c:pt idx="3253">
                  <c:v>325.39999999999992</c:v>
                </c:pt>
                <c:pt idx="3254">
                  <c:v>325.5</c:v>
                </c:pt>
                <c:pt idx="3255">
                  <c:v>325.60000000000002</c:v>
                </c:pt>
                <c:pt idx="3256">
                  <c:v>325.7</c:v>
                </c:pt>
                <c:pt idx="3257">
                  <c:v>325.8</c:v>
                </c:pt>
                <c:pt idx="3258">
                  <c:v>325.89999999999992</c:v>
                </c:pt>
                <c:pt idx="3259">
                  <c:v>326</c:v>
                </c:pt>
                <c:pt idx="3260">
                  <c:v>326.10000000000002</c:v>
                </c:pt>
                <c:pt idx="3261">
                  <c:v>326.2</c:v>
                </c:pt>
                <c:pt idx="3262">
                  <c:v>326.3</c:v>
                </c:pt>
                <c:pt idx="3263">
                  <c:v>326.39999999999992</c:v>
                </c:pt>
                <c:pt idx="3264">
                  <c:v>326.5</c:v>
                </c:pt>
                <c:pt idx="3265">
                  <c:v>326.60000000000002</c:v>
                </c:pt>
                <c:pt idx="3266">
                  <c:v>326.7</c:v>
                </c:pt>
                <c:pt idx="3267">
                  <c:v>326.8</c:v>
                </c:pt>
                <c:pt idx="3268">
                  <c:v>326.89999999999992</c:v>
                </c:pt>
                <c:pt idx="3269">
                  <c:v>327</c:v>
                </c:pt>
                <c:pt idx="3270">
                  <c:v>327.10000000000002</c:v>
                </c:pt>
                <c:pt idx="3271">
                  <c:v>327.2</c:v>
                </c:pt>
                <c:pt idx="3272">
                  <c:v>327.3</c:v>
                </c:pt>
                <c:pt idx="3273">
                  <c:v>327.39999999999992</c:v>
                </c:pt>
                <c:pt idx="3274">
                  <c:v>327.5</c:v>
                </c:pt>
                <c:pt idx="3275">
                  <c:v>327.60000000000002</c:v>
                </c:pt>
                <c:pt idx="3276">
                  <c:v>327.7</c:v>
                </c:pt>
                <c:pt idx="3277">
                  <c:v>327.8</c:v>
                </c:pt>
                <c:pt idx="3278">
                  <c:v>327.9</c:v>
                </c:pt>
                <c:pt idx="3279">
                  <c:v>328</c:v>
                </c:pt>
                <c:pt idx="3280">
                  <c:v>328.1</c:v>
                </c:pt>
                <c:pt idx="3281">
                  <c:v>328.2</c:v>
                </c:pt>
                <c:pt idx="3282">
                  <c:v>328.3</c:v>
                </c:pt>
                <c:pt idx="3283">
                  <c:v>328.4</c:v>
                </c:pt>
                <c:pt idx="3284">
                  <c:v>328.5</c:v>
                </c:pt>
                <c:pt idx="3285">
                  <c:v>328.6</c:v>
                </c:pt>
                <c:pt idx="3286">
                  <c:v>328.7</c:v>
                </c:pt>
                <c:pt idx="3287">
                  <c:v>328.8</c:v>
                </c:pt>
                <c:pt idx="3288">
                  <c:v>328.9</c:v>
                </c:pt>
                <c:pt idx="3289">
                  <c:v>329</c:v>
                </c:pt>
                <c:pt idx="3290">
                  <c:v>329.1</c:v>
                </c:pt>
                <c:pt idx="3291">
                  <c:v>329.2</c:v>
                </c:pt>
                <c:pt idx="3292">
                  <c:v>329.3</c:v>
                </c:pt>
                <c:pt idx="3293">
                  <c:v>329.4</c:v>
                </c:pt>
                <c:pt idx="3294">
                  <c:v>329.5</c:v>
                </c:pt>
                <c:pt idx="3295">
                  <c:v>329.6</c:v>
                </c:pt>
                <c:pt idx="3296">
                  <c:v>329.7</c:v>
                </c:pt>
                <c:pt idx="3297">
                  <c:v>329.8</c:v>
                </c:pt>
                <c:pt idx="3298">
                  <c:v>329.9</c:v>
                </c:pt>
                <c:pt idx="3299">
                  <c:v>330</c:v>
                </c:pt>
                <c:pt idx="3300">
                  <c:v>330.1</c:v>
                </c:pt>
                <c:pt idx="3301">
                  <c:v>330.2</c:v>
                </c:pt>
                <c:pt idx="3302">
                  <c:v>330.3</c:v>
                </c:pt>
                <c:pt idx="3303">
                  <c:v>330.4</c:v>
                </c:pt>
                <c:pt idx="3304">
                  <c:v>330.5</c:v>
                </c:pt>
                <c:pt idx="3305">
                  <c:v>330.6</c:v>
                </c:pt>
                <c:pt idx="3306">
                  <c:v>330.7</c:v>
                </c:pt>
                <c:pt idx="3307">
                  <c:v>330.8</c:v>
                </c:pt>
                <c:pt idx="3308">
                  <c:v>330.9</c:v>
                </c:pt>
                <c:pt idx="3309">
                  <c:v>331</c:v>
                </c:pt>
                <c:pt idx="3310">
                  <c:v>331.1</c:v>
                </c:pt>
                <c:pt idx="3311">
                  <c:v>331.2</c:v>
                </c:pt>
                <c:pt idx="3312">
                  <c:v>331.3</c:v>
                </c:pt>
                <c:pt idx="3313">
                  <c:v>331.4</c:v>
                </c:pt>
                <c:pt idx="3314">
                  <c:v>331.5</c:v>
                </c:pt>
                <c:pt idx="3315">
                  <c:v>331.6</c:v>
                </c:pt>
                <c:pt idx="3316">
                  <c:v>331.7</c:v>
                </c:pt>
                <c:pt idx="3317">
                  <c:v>331.8</c:v>
                </c:pt>
                <c:pt idx="3318">
                  <c:v>331.9</c:v>
                </c:pt>
                <c:pt idx="3319">
                  <c:v>332</c:v>
                </c:pt>
                <c:pt idx="3320">
                  <c:v>332.1</c:v>
                </c:pt>
                <c:pt idx="3321">
                  <c:v>332.2</c:v>
                </c:pt>
                <c:pt idx="3322">
                  <c:v>332.3</c:v>
                </c:pt>
                <c:pt idx="3323">
                  <c:v>332.4</c:v>
                </c:pt>
                <c:pt idx="3324">
                  <c:v>332.5</c:v>
                </c:pt>
                <c:pt idx="3325">
                  <c:v>332.6</c:v>
                </c:pt>
                <c:pt idx="3326">
                  <c:v>332.7</c:v>
                </c:pt>
                <c:pt idx="3327">
                  <c:v>332.8</c:v>
                </c:pt>
                <c:pt idx="3328">
                  <c:v>332.9</c:v>
                </c:pt>
                <c:pt idx="3329">
                  <c:v>333</c:v>
                </c:pt>
                <c:pt idx="3330">
                  <c:v>333.1</c:v>
                </c:pt>
                <c:pt idx="3331">
                  <c:v>333.2</c:v>
                </c:pt>
                <c:pt idx="3332">
                  <c:v>333.3</c:v>
                </c:pt>
                <c:pt idx="3333">
                  <c:v>333.4</c:v>
                </c:pt>
                <c:pt idx="3334">
                  <c:v>333.5</c:v>
                </c:pt>
                <c:pt idx="3335">
                  <c:v>333.6</c:v>
                </c:pt>
                <c:pt idx="3336">
                  <c:v>333.7</c:v>
                </c:pt>
                <c:pt idx="3337">
                  <c:v>333.8</c:v>
                </c:pt>
                <c:pt idx="3338">
                  <c:v>333.9</c:v>
                </c:pt>
                <c:pt idx="3339">
                  <c:v>334</c:v>
                </c:pt>
                <c:pt idx="3340">
                  <c:v>334.1</c:v>
                </c:pt>
                <c:pt idx="3341">
                  <c:v>334.2</c:v>
                </c:pt>
                <c:pt idx="3342">
                  <c:v>334.3</c:v>
                </c:pt>
                <c:pt idx="3343">
                  <c:v>334.4</c:v>
                </c:pt>
                <c:pt idx="3344">
                  <c:v>334.5</c:v>
                </c:pt>
                <c:pt idx="3345">
                  <c:v>334.6</c:v>
                </c:pt>
                <c:pt idx="3346">
                  <c:v>334.7</c:v>
                </c:pt>
                <c:pt idx="3347">
                  <c:v>334.8</c:v>
                </c:pt>
                <c:pt idx="3348">
                  <c:v>334.9</c:v>
                </c:pt>
                <c:pt idx="3349">
                  <c:v>335</c:v>
                </c:pt>
                <c:pt idx="3350">
                  <c:v>335.1</c:v>
                </c:pt>
                <c:pt idx="3351">
                  <c:v>335.2</c:v>
                </c:pt>
                <c:pt idx="3352">
                  <c:v>335.3</c:v>
                </c:pt>
                <c:pt idx="3353">
                  <c:v>335.4</c:v>
                </c:pt>
                <c:pt idx="3354">
                  <c:v>335.5</c:v>
                </c:pt>
                <c:pt idx="3355">
                  <c:v>335.6</c:v>
                </c:pt>
                <c:pt idx="3356">
                  <c:v>335.7</c:v>
                </c:pt>
                <c:pt idx="3357">
                  <c:v>335.8</c:v>
                </c:pt>
                <c:pt idx="3358">
                  <c:v>335.9</c:v>
                </c:pt>
                <c:pt idx="3359">
                  <c:v>336</c:v>
                </c:pt>
                <c:pt idx="3360">
                  <c:v>336.1</c:v>
                </c:pt>
                <c:pt idx="3361">
                  <c:v>336.2</c:v>
                </c:pt>
                <c:pt idx="3362">
                  <c:v>336.3</c:v>
                </c:pt>
                <c:pt idx="3363">
                  <c:v>336.4</c:v>
                </c:pt>
                <c:pt idx="3364">
                  <c:v>336.5</c:v>
                </c:pt>
                <c:pt idx="3365">
                  <c:v>336.6</c:v>
                </c:pt>
                <c:pt idx="3366">
                  <c:v>336.7</c:v>
                </c:pt>
                <c:pt idx="3367">
                  <c:v>336.8</c:v>
                </c:pt>
                <c:pt idx="3368">
                  <c:v>336.9</c:v>
                </c:pt>
                <c:pt idx="3369">
                  <c:v>337</c:v>
                </c:pt>
                <c:pt idx="3370">
                  <c:v>337.1</c:v>
                </c:pt>
                <c:pt idx="3371">
                  <c:v>337.2</c:v>
                </c:pt>
                <c:pt idx="3372">
                  <c:v>337.3</c:v>
                </c:pt>
                <c:pt idx="3373">
                  <c:v>337.4</c:v>
                </c:pt>
                <c:pt idx="3374">
                  <c:v>337.5</c:v>
                </c:pt>
                <c:pt idx="3375">
                  <c:v>337.6</c:v>
                </c:pt>
                <c:pt idx="3376">
                  <c:v>337.7</c:v>
                </c:pt>
                <c:pt idx="3377">
                  <c:v>337.8</c:v>
                </c:pt>
                <c:pt idx="3378">
                  <c:v>337.9</c:v>
                </c:pt>
                <c:pt idx="3379">
                  <c:v>338</c:v>
                </c:pt>
                <c:pt idx="3380">
                  <c:v>338.1</c:v>
                </c:pt>
                <c:pt idx="3381">
                  <c:v>338.2</c:v>
                </c:pt>
                <c:pt idx="3382">
                  <c:v>338.3</c:v>
                </c:pt>
                <c:pt idx="3383">
                  <c:v>338.4</c:v>
                </c:pt>
                <c:pt idx="3384">
                  <c:v>338.5</c:v>
                </c:pt>
                <c:pt idx="3385">
                  <c:v>338.6</c:v>
                </c:pt>
                <c:pt idx="3386">
                  <c:v>338.7</c:v>
                </c:pt>
                <c:pt idx="3387">
                  <c:v>338.8</c:v>
                </c:pt>
                <c:pt idx="3388">
                  <c:v>338.9</c:v>
                </c:pt>
                <c:pt idx="3389">
                  <c:v>339</c:v>
                </c:pt>
                <c:pt idx="3390">
                  <c:v>339.1</c:v>
                </c:pt>
                <c:pt idx="3391">
                  <c:v>339.2</c:v>
                </c:pt>
                <c:pt idx="3392">
                  <c:v>339.3</c:v>
                </c:pt>
                <c:pt idx="3393">
                  <c:v>339.4</c:v>
                </c:pt>
                <c:pt idx="3394">
                  <c:v>339.5</c:v>
                </c:pt>
                <c:pt idx="3395">
                  <c:v>339.6</c:v>
                </c:pt>
                <c:pt idx="3396">
                  <c:v>339.7</c:v>
                </c:pt>
                <c:pt idx="3397">
                  <c:v>339.8</c:v>
                </c:pt>
                <c:pt idx="3398">
                  <c:v>339.9</c:v>
                </c:pt>
                <c:pt idx="3399">
                  <c:v>340</c:v>
                </c:pt>
                <c:pt idx="3400">
                  <c:v>340.1</c:v>
                </c:pt>
                <c:pt idx="3401">
                  <c:v>340.2</c:v>
                </c:pt>
                <c:pt idx="3402">
                  <c:v>340.3</c:v>
                </c:pt>
                <c:pt idx="3403">
                  <c:v>340.4</c:v>
                </c:pt>
                <c:pt idx="3404">
                  <c:v>340.5</c:v>
                </c:pt>
                <c:pt idx="3405">
                  <c:v>340.6</c:v>
                </c:pt>
                <c:pt idx="3406">
                  <c:v>340.7</c:v>
                </c:pt>
                <c:pt idx="3407">
                  <c:v>340.8</c:v>
                </c:pt>
                <c:pt idx="3408">
                  <c:v>340.9</c:v>
                </c:pt>
                <c:pt idx="3409">
                  <c:v>341</c:v>
                </c:pt>
                <c:pt idx="3410">
                  <c:v>341.1</c:v>
                </c:pt>
                <c:pt idx="3411">
                  <c:v>341.2</c:v>
                </c:pt>
                <c:pt idx="3412">
                  <c:v>341.3</c:v>
                </c:pt>
                <c:pt idx="3413">
                  <c:v>341.4</c:v>
                </c:pt>
                <c:pt idx="3414">
                  <c:v>341.5</c:v>
                </c:pt>
                <c:pt idx="3415">
                  <c:v>341.6</c:v>
                </c:pt>
                <c:pt idx="3416">
                  <c:v>341.7</c:v>
                </c:pt>
                <c:pt idx="3417">
                  <c:v>341.8</c:v>
                </c:pt>
                <c:pt idx="3418">
                  <c:v>341.9</c:v>
                </c:pt>
                <c:pt idx="3419">
                  <c:v>342</c:v>
                </c:pt>
                <c:pt idx="3420">
                  <c:v>342.1</c:v>
                </c:pt>
                <c:pt idx="3421">
                  <c:v>342.2</c:v>
                </c:pt>
                <c:pt idx="3422">
                  <c:v>342.3</c:v>
                </c:pt>
                <c:pt idx="3423">
                  <c:v>342.4</c:v>
                </c:pt>
                <c:pt idx="3424">
                  <c:v>342.5</c:v>
                </c:pt>
                <c:pt idx="3425">
                  <c:v>342.6</c:v>
                </c:pt>
                <c:pt idx="3426">
                  <c:v>342.7</c:v>
                </c:pt>
                <c:pt idx="3427">
                  <c:v>342.8</c:v>
                </c:pt>
                <c:pt idx="3428">
                  <c:v>342.9</c:v>
                </c:pt>
                <c:pt idx="3429">
                  <c:v>343</c:v>
                </c:pt>
                <c:pt idx="3430">
                  <c:v>343.1</c:v>
                </c:pt>
                <c:pt idx="3431">
                  <c:v>343.2</c:v>
                </c:pt>
                <c:pt idx="3432">
                  <c:v>343.3</c:v>
                </c:pt>
                <c:pt idx="3433">
                  <c:v>343.4</c:v>
                </c:pt>
                <c:pt idx="3434">
                  <c:v>343.5</c:v>
                </c:pt>
                <c:pt idx="3435">
                  <c:v>343.6</c:v>
                </c:pt>
                <c:pt idx="3436">
                  <c:v>343.7</c:v>
                </c:pt>
                <c:pt idx="3437">
                  <c:v>343.8</c:v>
                </c:pt>
                <c:pt idx="3438">
                  <c:v>343.9</c:v>
                </c:pt>
                <c:pt idx="3439">
                  <c:v>344</c:v>
                </c:pt>
                <c:pt idx="3440">
                  <c:v>344.1</c:v>
                </c:pt>
                <c:pt idx="3441">
                  <c:v>344.2</c:v>
                </c:pt>
                <c:pt idx="3442">
                  <c:v>344.3</c:v>
                </c:pt>
                <c:pt idx="3443">
                  <c:v>344.4</c:v>
                </c:pt>
                <c:pt idx="3444">
                  <c:v>344.5</c:v>
                </c:pt>
                <c:pt idx="3445">
                  <c:v>344.6</c:v>
                </c:pt>
                <c:pt idx="3446">
                  <c:v>344.7</c:v>
                </c:pt>
                <c:pt idx="3447">
                  <c:v>344.8</c:v>
                </c:pt>
                <c:pt idx="3448">
                  <c:v>344.9</c:v>
                </c:pt>
                <c:pt idx="3449">
                  <c:v>345</c:v>
                </c:pt>
                <c:pt idx="3450">
                  <c:v>345.1</c:v>
                </c:pt>
                <c:pt idx="3451">
                  <c:v>345.2</c:v>
                </c:pt>
                <c:pt idx="3452">
                  <c:v>345.3</c:v>
                </c:pt>
                <c:pt idx="3453">
                  <c:v>345.4</c:v>
                </c:pt>
                <c:pt idx="3454">
                  <c:v>345.5</c:v>
                </c:pt>
                <c:pt idx="3455">
                  <c:v>345.6</c:v>
                </c:pt>
                <c:pt idx="3456">
                  <c:v>345.7</c:v>
                </c:pt>
                <c:pt idx="3457">
                  <c:v>345.8</c:v>
                </c:pt>
                <c:pt idx="3458">
                  <c:v>345.9</c:v>
                </c:pt>
                <c:pt idx="3459">
                  <c:v>346</c:v>
                </c:pt>
                <c:pt idx="3460">
                  <c:v>346.1</c:v>
                </c:pt>
                <c:pt idx="3461">
                  <c:v>346.2</c:v>
                </c:pt>
                <c:pt idx="3462">
                  <c:v>346.3</c:v>
                </c:pt>
                <c:pt idx="3463">
                  <c:v>346.4</c:v>
                </c:pt>
                <c:pt idx="3464">
                  <c:v>346.5</c:v>
                </c:pt>
                <c:pt idx="3465">
                  <c:v>346.6</c:v>
                </c:pt>
                <c:pt idx="3466">
                  <c:v>346.7</c:v>
                </c:pt>
                <c:pt idx="3467">
                  <c:v>346.8</c:v>
                </c:pt>
                <c:pt idx="3468">
                  <c:v>346.9</c:v>
                </c:pt>
                <c:pt idx="3469">
                  <c:v>347</c:v>
                </c:pt>
                <c:pt idx="3470">
                  <c:v>347.1</c:v>
                </c:pt>
                <c:pt idx="3471">
                  <c:v>347.2</c:v>
                </c:pt>
                <c:pt idx="3472">
                  <c:v>347.3</c:v>
                </c:pt>
                <c:pt idx="3473">
                  <c:v>347.4</c:v>
                </c:pt>
                <c:pt idx="3474">
                  <c:v>347.5</c:v>
                </c:pt>
                <c:pt idx="3475">
                  <c:v>347.6</c:v>
                </c:pt>
                <c:pt idx="3476">
                  <c:v>347.7</c:v>
                </c:pt>
                <c:pt idx="3477">
                  <c:v>347.8</c:v>
                </c:pt>
                <c:pt idx="3478">
                  <c:v>347.9</c:v>
                </c:pt>
                <c:pt idx="3479">
                  <c:v>348</c:v>
                </c:pt>
                <c:pt idx="3480">
                  <c:v>348.1</c:v>
                </c:pt>
                <c:pt idx="3481">
                  <c:v>348.2</c:v>
                </c:pt>
                <c:pt idx="3482">
                  <c:v>348.3</c:v>
                </c:pt>
                <c:pt idx="3483">
                  <c:v>348.4</c:v>
                </c:pt>
                <c:pt idx="3484">
                  <c:v>348.5</c:v>
                </c:pt>
                <c:pt idx="3485">
                  <c:v>348.6</c:v>
                </c:pt>
                <c:pt idx="3486">
                  <c:v>348.7</c:v>
                </c:pt>
                <c:pt idx="3487">
                  <c:v>348.8</c:v>
                </c:pt>
                <c:pt idx="3488">
                  <c:v>348.9</c:v>
                </c:pt>
                <c:pt idx="3489">
                  <c:v>349</c:v>
                </c:pt>
                <c:pt idx="3490">
                  <c:v>349.1</c:v>
                </c:pt>
                <c:pt idx="3491">
                  <c:v>349.2</c:v>
                </c:pt>
                <c:pt idx="3492">
                  <c:v>349.3</c:v>
                </c:pt>
                <c:pt idx="3493">
                  <c:v>349.4</c:v>
                </c:pt>
                <c:pt idx="3494">
                  <c:v>349.5</c:v>
                </c:pt>
                <c:pt idx="3495">
                  <c:v>349.6</c:v>
                </c:pt>
                <c:pt idx="3496">
                  <c:v>349.7</c:v>
                </c:pt>
                <c:pt idx="3497">
                  <c:v>349.8</c:v>
                </c:pt>
                <c:pt idx="3498">
                  <c:v>349.9</c:v>
                </c:pt>
                <c:pt idx="3499">
                  <c:v>350</c:v>
                </c:pt>
                <c:pt idx="3500">
                  <c:v>350.1</c:v>
                </c:pt>
                <c:pt idx="3501">
                  <c:v>350.2</c:v>
                </c:pt>
                <c:pt idx="3502">
                  <c:v>350.3</c:v>
                </c:pt>
                <c:pt idx="3503">
                  <c:v>350.4</c:v>
                </c:pt>
                <c:pt idx="3504">
                  <c:v>350.5</c:v>
                </c:pt>
                <c:pt idx="3505">
                  <c:v>350.6</c:v>
                </c:pt>
                <c:pt idx="3506">
                  <c:v>350.7</c:v>
                </c:pt>
                <c:pt idx="3507">
                  <c:v>350.8</c:v>
                </c:pt>
                <c:pt idx="3508">
                  <c:v>350.9</c:v>
                </c:pt>
                <c:pt idx="3509">
                  <c:v>351</c:v>
                </c:pt>
                <c:pt idx="3510">
                  <c:v>351.1</c:v>
                </c:pt>
                <c:pt idx="3511">
                  <c:v>351.2</c:v>
                </c:pt>
                <c:pt idx="3512">
                  <c:v>351.3</c:v>
                </c:pt>
                <c:pt idx="3513">
                  <c:v>351.4</c:v>
                </c:pt>
                <c:pt idx="3514">
                  <c:v>351.5</c:v>
                </c:pt>
                <c:pt idx="3515">
                  <c:v>351.6</c:v>
                </c:pt>
                <c:pt idx="3516">
                  <c:v>351.7</c:v>
                </c:pt>
                <c:pt idx="3517">
                  <c:v>351.8</c:v>
                </c:pt>
                <c:pt idx="3518">
                  <c:v>351.9</c:v>
                </c:pt>
                <c:pt idx="3519">
                  <c:v>352</c:v>
                </c:pt>
                <c:pt idx="3520">
                  <c:v>352.1</c:v>
                </c:pt>
                <c:pt idx="3521">
                  <c:v>352.2</c:v>
                </c:pt>
                <c:pt idx="3522">
                  <c:v>352.3</c:v>
                </c:pt>
                <c:pt idx="3523">
                  <c:v>352.4</c:v>
                </c:pt>
                <c:pt idx="3524">
                  <c:v>352.5</c:v>
                </c:pt>
                <c:pt idx="3525">
                  <c:v>352.6</c:v>
                </c:pt>
                <c:pt idx="3526">
                  <c:v>352.7</c:v>
                </c:pt>
                <c:pt idx="3527">
                  <c:v>352.8</c:v>
                </c:pt>
                <c:pt idx="3528">
                  <c:v>352.9</c:v>
                </c:pt>
                <c:pt idx="3529">
                  <c:v>353</c:v>
                </c:pt>
                <c:pt idx="3530">
                  <c:v>353.1</c:v>
                </c:pt>
                <c:pt idx="3531">
                  <c:v>353.2</c:v>
                </c:pt>
                <c:pt idx="3532">
                  <c:v>353.3</c:v>
                </c:pt>
                <c:pt idx="3533">
                  <c:v>353.4</c:v>
                </c:pt>
                <c:pt idx="3534">
                  <c:v>353.5</c:v>
                </c:pt>
                <c:pt idx="3535">
                  <c:v>353.6</c:v>
                </c:pt>
                <c:pt idx="3536">
                  <c:v>353.7</c:v>
                </c:pt>
                <c:pt idx="3537">
                  <c:v>353.8</c:v>
                </c:pt>
                <c:pt idx="3538">
                  <c:v>353.9</c:v>
                </c:pt>
                <c:pt idx="3539">
                  <c:v>354</c:v>
                </c:pt>
                <c:pt idx="3540">
                  <c:v>354.1</c:v>
                </c:pt>
                <c:pt idx="3541">
                  <c:v>354.2</c:v>
                </c:pt>
                <c:pt idx="3542">
                  <c:v>354.3</c:v>
                </c:pt>
                <c:pt idx="3543">
                  <c:v>354.4</c:v>
                </c:pt>
                <c:pt idx="3544">
                  <c:v>354.5</c:v>
                </c:pt>
                <c:pt idx="3545">
                  <c:v>354.6</c:v>
                </c:pt>
                <c:pt idx="3546">
                  <c:v>354.7</c:v>
                </c:pt>
                <c:pt idx="3547">
                  <c:v>354.8</c:v>
                </c:pt>
                <c:pt idx="3548">
                  <c:v>354.9</c:v>
                </c:pt>
                <c:pt idx="3549">
                  <c:v>355</c:v>
                </c:pt>
                <c:pt idx="3550">
                  <c:v>355.1</c:v>
                </c:pt>
                <c:pt idx="3551">
                  <c:v>355.2</c:v>
                </c:pt>
                <c:pt idx="3552">
                  <c:v>355.3</c:v>
                </c:pt>
                <c:pt idx="3553">
                  <c:v>355.4</c:v>
                </c:pt>
                <c:pt idx="3554">
                  <c:v>355.5</c:v>
                </c:pt>
                <c:pt idx="3555">
                  <c:v>355.6</c:v>
                </c:pt>
                <c:pt idx="3556">
                  <c:v>355.7</c:v>
                </c:pt>
                <c:pt idx="3557">
                  <c:v>355.8</c:v>
                </c:pt>
                <c:pt idx="3558">
                  <c:v>355.9</c:v>
                </c:pt>
                <c:pt idx="3559">
                  <c:v>356</c:v>
                </c:pt>
                <c:pt idx="3560">
                  <c:v>356.1</c:v>
                </c:pt>
                <c:pt idx="3561">
                  <c:v>356.2</c:v>
                </c:pt>
                <c:pt idx="3562">
                  <c:v>356.3</c:v>
                </c:pt>
                <c:pt idx="3563">
                  <c:v>356.4</c:v>
                </c:pt>
                <c:pt idx="3564">
                  <c:v>356.5</c:v>
                </c:pt>
                <c:pt idx="3565">
                  <c:v>356.6</c:v>
                </c:pt>
                <c:pt idx="3566">
                  <c:v>356.7</c:v>
                </c:pt>
                <c:pt idx="3567">
                  <c:v>356.8</c:v>
                </c:pt>
                <c:pt idx="3568">
                  <c:v>356.9</c:v>
                </c:pt>
                <c:pt idx="3569">
                  <c:v>357</c:v>
                </c:pt>
                <c:pt idx="3570">
                  <c:v>357.1</c:v>
                </c:pt>
                <c:pt idx="3571">
                  <c:v>357.2</c:v>
                </c:pt>
                <c:pt idx="3572">
                  <c:v>357.3</c:v>
                </c:pt>
                <c:pt idx="3573">
                  <c:v>357.4</c:v>
                </c:pt>
                <c:pt idx="3574">
                  <c:v>357.5</c:v>
                </c:pt>
                <c:pt idx="3575">
                  <c:v>357.6</c:v>
                </c:pt>
                <c:pt idx="3576">
                  <c:v>357.7</c:v>
                </c:pt>
                <c:pt idx="3577">
                  <c:v>357.8</c:v>
                </c:pt>
                <c:pt idx="3578">
                  <c:v>357.9</c:v>
                </c:pt>
                <c:pt idx="3579">
                  <c:v>358</c:v>
                </c:pt>
                <c:pt idx="3580">
                  <c:v>358.1</c:v>
                </c:pt>
                <c:pt idx="3581">
                  <c:v>358.2</c:v>
                </c:pt>
                <c:pt idx="3582">
                  <c:v>358.3</c:v>
                </c:pt>
                <c:pt idx="3583">
                  <c:v>358.4</c:v>
                </c:pt>
                <c:pt idx="3584">
                  <c:v>358.5</c:v>
                </c:pt>
                <c:pt idx="3585">
                  <c:v>358.6</c:v>
                </c:pt>
                <c:pt idx="3586">
                  <c:v>358.7</c:v>
                </c:pt>
                <c:pt idx="3587">
                  <c:v>358.8</c:v>
                </c:pt>
                <c:pt idx="3588">
                  <c:v>358.9</c:v>
                </c:pt>
                <c:pt idx="3589">
                  <c:v>359</c:v>
                </c:pt>
                <c:pt idx="3590">
                  <c:v>359.1</c:v>
                </c:pt>
                <c:pt idx="3591">
                  <c:v>359.2</c:v>
                </c:pt>
                <c:pt idx="3592">
                  <c:v>359.3</c:v>
                </c:pt>
                <c:pt idx="3593">
                  <c:v>359.4</c:v>
                </c:pt>
                <c:pt idx="3594">
                  <c:v>359.5</c:v>
                </c:pt>
                <c:pt idx="3595">
                  <c:v>359.6</c:v>
                </c:pt>
                <c:pt idx="3596">
                  <c:v>359.7</c:v>
                </c:pt>
                <c:pt idx="3597">
                  <c:v>359.8</c:v>
                </c:pt>
                <c:pt idx="3598">
                  <c:v>359.9</c:v>
                </c:pt>
                <c:pt idx="3599">
                  <c:v>360</c:v>
                </c:pt>
                <c:pt idx="3600">
                  <c:v>360.1</c:v>
                </c:pt>
                <c:pt idx="3601">
                  <c:v>360.2</c:v>
                </c:pt>
                <c:pt idx="3602">
                  <c:v>360.3</c:v>
                </c:pt>
                <c:pt idx="3603">
                  <c:v>360.4</c:v>
                </c:pt>
                <c:pt idx="3604">
                  <c:v>360.5</c:v>
                </c:pt>
                <c:pt idx="3605">
                  <c:v>360.6</c:v>
                </c:pt>
                <c:pt idx="3606">
                  <c:v>360.7</c:v>
                </c:pt>
                <c:pt idx="3607">
                  <c:v>360.8</c:v>
                </c:pt>
                <c:pt idx="3608">
                  <c:v>360.9</c:v>
                </c:pt>
                <c:pt idx="3609">
                  <c:v>361</c:v>
                </c:pt>
                <c:pt idx="3610">
                  <c:v>361.1</c:v>
                </c:pt>
                <c:pt idx="3611">
                  <c:v>361.2</c:v>
                </c:pt>
                <c:pt idx="3612">
                  <c:v>361.3</c:v>
                </c:pt>
                <c:pt idx="3613">
                  <c:v>361.4</c:v>
                </c:pt>
                <c:pt idx="3614">
                  <c:v>361.5</c:v>
                </c:pt>
                <c:pt idx="3615">
                  <c:v>361.6</c:v>
                </c:pt>
                <c:pt idx="3616">
                  <c:v>361.7</c:v>
                </c:pt>
                <c:pt idx="3617">
                  <c:v>361.8</c:v>
                </c:pt>
                <c:pt idx="3618">
                  <c:v>361.9</c:v>
                </c:pt>
                <c:pt idx="3619">
                  <c:v>362</c:v>
                </c:pt>
                <c:pt idx="3620">
                  <c:v>362.1</c:v>
                </c:pt>
                <c:pt idx="3621">
                  <c:v>362.2</c:v>
                </c:pt>
                <c:pt idx="3622">
                  <c:v>362.3</c:v>
                </c:pt>
                <c:pt idx="3623">
                  <c:v>362.4</c:v>
                </c:pt>
                <c:pt idx="3624">
                  <c:v>362.5</c:v>
                </c:pt>
                <c:pt idx="3625">
                  <c:v>362.6</c:v>
                </c:pt>
                <c:pt idx="3626">
                  <c:v>362.7</c:v>
                </c:pt>
                <c:pt idx="3627">
                  <c:v>362.8</c:v>
                </c:pt>
                <c:pt idx="3628">
                  <c:v>362.9</c:v>
                </c:pt>
                <c:pt idx="3629">
                  <c:v>363</c:v>
                </c:pt>
                <c:pt idx="3630">
                  <c:v>363.1</c:v>
                </c:pt>
                <c:pt idx="3631">
                  <c:v>363.2</c:v>
                </c:pt>
                <c:pt idx="3632">
                  <c:v>363.3</c:v>
                </c:pt>
                <c:pt idx="3633">
                  <c:v>363.4</c:v>
                </c:pt>
                <c:pt idx="3634">
                  <c:v>363.5</c:v>
                </c:pt>
                <c:pt idx="3635">
                  <c:v>363.6</c:v>
                </c:pt>
                <c:pt idx="3636">
                  <c:v>363.7</c:v>
                </c:pt>
                <c:pt idx="3637">
                  <c:v>363.8</c:v>
                </c:pt>
                <c:pt idx="3638">
                  <c:v>363.9</c:v>
                </c:pt>
                <c:pt idx="3639">
                  <c:v>364</c:v>
                </c:pt>
                <c:pt idx="3640">
                  <c:v>364.1</c:v>
                </c:pt>
                <c:pt idx="3641">
                  <c:v>364.2</c:v>
                </c:pt>
                <c:pt idx="3642">
                  <c:v>364.3</c:v>
                </c:pt>
                <c:pt idx="3643">
                  <c:v>364.4</c:v>
                </c:pt>
                <c:pt idx="3644">
                  <c:v>364.5</c:v>
                </c:pt>
                <c:pt idx="3645">
                  <c:v>364.6</c:v>
                </c:pt>
                <c:pt idx="3646">
                  <c:v>364.7</c:v>
                </c:pt>
                <c:pt idx="3647">
                  <c:v>364.8</c:v>
                </c:pt>
                <c:pt idx="3648">
                  <c:v>364.9</c:v>
                </c:pt>
                <c:pt idx="3649">
                  <c:v>365</c:v>
                </c:pt>
                <c:pt idx="3650">
                  <c:v>365.1</c:v>
                </c:pt>
                <c:pt idx="3651">
                  <c:v>365.2</c:v>
                </c:pt>
                <c:pt idx="3652">
                  <c:v>365.3</c:v>
                </c:pt>
                <c:pt idx="3653">
                  <c:v>365.4</c:v>
                </c:pt>
                <c:pt idx="3654">
                  <c:v>365.5</c:v>
                </c:pt>
                <c:pt idx="3655">
                  <c:v>365.6</c:v>
                </c:pt>
                <c:pt idx="3656">
                  <c:v>365.7</c:v>
                </c:pt>
                <c:pt idx="3657">
                  <c:v>365.8</c:v>
                </c:pt>
                <c:pt idx="3658">
                  <c:v>365.9</c:v>
                </c:pt>
                <c:pt idx="3659">
                  <c:v>366</c:v>
                </c:pt>
                <c:pt idx="3660">
                  <c:v>366.1</c:v>
                </c:pt>
                <c:pt idx="3661">
                  <c:v>366.2</c:v>
                </c:pt>
                <c:pt idx="3662">
                  <c:v>366.3</c:v>
                </c:pt>
                <c:pt idx="3663">
                  <c:v>366.4</c:v>
                </c:pt>
                <c:pt idx="3664">
                  <c:v>366.5</c:v>
                </c:pt>
                <c:pt idx="3665">
                  <c:v>366.6</c:v>
                </c:pt>
                <c:pt idx="3666">
                  <c:v>366.7</c:v>
                </c:pt>
                <c:pt idx="3667">
                  <c:v>366.8</c:v>
                </c:pt>
                <c:pt idx="3668">
                  <c:v>366.9</c:v>
                </c:pt>
                <c:pt idx="3669">
                  <c:v>367</c:v>
                </c:pt>
                <c:pt idx="3670">
                  <c:v>367.1</c:v>
                </c:pt>
                <c:pt idx="3671">
                  <c:v>367.2</c:v>
                </c:pt>
                <c:pt idx="3672">
                  <c:v>367.3</c:v>
                </c:pt>
                <c:pt idx="3673">
                  <c:v>367.4</c:v>
                </c:pt>
                <c:pt idx="3674">
                  <c:v>367.5</c:v>
                </c:pt>
                <c:pt idx="3675">
                  <c:v>367.6</c:v>
                </c:pt>
                <c:pt idx="3676">
                  <c:v>367.7</c:v>
                </c:pt>
                <c:pt idx="3677">
                  <c:v>367.8</c:v>
                </c:pt>
                <c:pt idx="3678">
                  <c:v>367.9</c:v>
                </c:pt>
                <c:pt idx="3679">
                  <c:v>368</c:v>
                </c:pt>
                <c:pt idx="3680">
                  <c:v>368.1</c:v>
                </c:pt>
                <c:pt idx="3681">
                  <c:v>368.2</c:v>
                </c:pt>
                <c:pt idx="3682">
                  <c:v>368.3</c:v>
                </c:pt>
                <c:pt idx="3683">
                  <c:v>368.4</c:v>
                </c:pt>
                <c:pt idx="3684">
                  <c:v>368.5</c:v>
                </c:pt>
                <c:pt idx="3685">
                  <c:v>368.6</c:v>
                </c:pt>
                <c:pt idx="3686">
                  <c:v>368.7</c:v>
                </c:pt>
                <c:pt idx="3687">
                  <c:v>368.8</c:v>
                </c:pt>
                <c:pt idx="3688">
                  <c:v>368.9</c:v>
                </c:pt>
                <c:pt idx="3689">
                  <c:v>369</c:v>
                </c:pt>
                <c:pt idx="3690">
                  <c:v>369.1</c:v>
                </c:pt>
                <c:pt idx="3691">
                  <c:v>369.2</c:v>
                </c:pt>
                <c:pt idx="3692">
                  <c:v>369.3</c:v>
                </c:pt>
                <c:pt idx="3693">
                  <c:v>369.4</c:v>
                </c:pt>
                <c:pt idx="3694">
                  <c:v>369.5</c:v>
                </c:pt>
                <c:pt idx="3695">
                  <c:v>369.6</c:v>
                </c:pt>
                <c:pt idx="3696">
                  <c:v>369.7</c:v>
                </c:pt>
                <c:pt idx="3697">
                  <c:v>369.8</c:v>
                </c:pt>
                <c:pt idx="3698">
                  <c:v>369.9</c:v>
                </c:pt>
                <c:pt idx="3699">
                  <c:v>370</c:v>
                </c:pt>
                <c:pt idx="3700">
                  <c:v>370.1</c:v>
                </c:pt>
                <c:pt idx="3701">
                  <c:v>370.2</c:v>
                </c:pt>
                <c:pt idx="3702">
                  <c:v>370.3</c:v>
                </c:pt>
                <c:pt idx="3703">
                  <c:v>370.4</c:v>
                </c:pt>
                <c:pt idx="3704">
                  <c:v>370.5</c:v>
                </c:pt>
                <c:pt idx="3705">
                  <c:v>370.6</c:v>
                </c:pt>
                <c:pt idx="3706">
                  <c:v>370.7</c:v>
                </c:pt>
                <c:pt idx="3707">
                  <c:v>370.8</c:v>
                </c:pt>
                <c:pt idx="3708">
                  <c:v>370.9</c:v>
                </c:pt>
                <c:pt idx="3709">
                  <c:v>371</c:v>
                </c:pt>
                <c:pt idx="3710">
                  <c:v>371.1</c:v>
                </c:pt>
                <c:pt idx="3711">
                  <c:v>371.2</c:v>
                </c:pt>
                <c:pt idx="3712">
                  <c:v>371.3</c:v>
                </c:pt>
                <c:pt idx="3713">
                  <c:v>371.4</c:v>
                </c:pt>
                <c:pt idx="3714">
                  <c:v>371.5</c:v>
                </c:pt>
                <c:pt idx="3715">
                  <c:v>371.6</c:v>
                </c:pt>
                <c:pt idx="3716">
                  <c:v>371.7</c:v>
                </c:pt>
                <c:pt idx="3717">
                  <c:v>371.8</c:v>
                </c:pt>
                <c:pt idx="3718">
                  <c:v>371.9</c:v>
                </c:pt>
                <c:pt idx="3719">
                  <c:v>372</c:v>
                </c:pt>
                <c:pt idx="3720">
                  <c:v>372.1</c:v>
                </c:pt>
                <c:pt idx="3721">
                  <c:v>372.2</c:v>
                </c:pt>
                <c:pt idx="3722">
                  <c:v>372.3</c:v>
                </c:pt>
                <c:pt idx="3723">
                  <c:v>372.4</c:v>
                </c:pt>
                <c:pt idx="3724">
                  <c:v>372.5</c:v>
                </c:pt>
                <c:pt idx="3725">
                  <c:v>372.6</c:v>
                </c:pt>
                <c:pt idx="3726">
                  <c:v>372.7</c:v>
                </c:pt>
                <c:pt idx="3727">
                  <c:v>372.8</c:v>
                </c:pt>
                <c:pt idx="3728">
                  <c:v>372.9</c:v>
                </c:pt>
                <c:pt idx="3729">
                  <c:v>373</c:v>
                </c:pt>
                <c:pt idx="3730">
                  <c:v>373.1</c:v>
                </c:pt>
                <c:pt idx="3731">
                  <c:v>373.2</c:v>
                </c:pt>
                <c:pt idx="3732">
                  <c:v>373.3</c:v>
                </c:pt>
                <c:pt idx="3733">
                  <c:v>373.4</c:v>
                </c:pt>
                <c:pt idx="3734">
                  <c:v>373.5</c:v>
                </c:pt>
                <c:pt idx="3735">
                  <c:v>373.6</c:v>
                </c:pt>
                <c:pt idx="3736">
                  <c:v>373.7</c:v>
                </c:pt>
                <c:pt idx="3737">
                  <c:v>373.8</c:v>
                </c:pt>
                <c:pt idx="3738">
                  <c:v>373.9</c:v>
                </c:pt>
                <c:pt idx="3739">
                  <c:v>374</c:v>
                </c:pt>
                <c:pt idx="3740">
                  <c:v>374.1</c:v>
                </c:pt>
                <c:pt idx="3741">
                  <c:v>374.2</c:v>
                </c:pt>
                <c:pt idx="3742">
                  <c:v>374.3</c:v>
                </c:pt>
                <c:pt idx="3743">
                  <c:v>374.4</c:v>
                </c:pt>
                <c:pt idx="3744">
                  <c:v>374.5</c:v>
                </c:pt>
                <c:pt idx="3745">
                  <c:v>374.6</c:v>
                </c:pt>
                <c:pt idx="3746">
                  <c:v>374.7</c:v>
                </c:pt>
                <c:pt idx="3747">
                  <c:v>374.8</c:v>
                </c:pt>
                <c:pt idx="3748">
                  <c:v>374.9</c:v>
                </c:pt>
                <c:pt idx="3749">
                  <c:v>375</c:v>
                </c:pt>
                <c:pt idx="3750">
                  <c:v>375.1</c:v>
                </c:pt>
                <c:pt idx="3751">
                  <c:v>375.2</c:v>
                </c:pt>
                <c:pt idx="3752">
                  <c:v>375.3</c:v>
                </c:pt>
                <c:pt idx="3753">
                  <c:v>375.4</c:v>
                </c:pt>
                <c:pt idx="3754">
                  <c:v>375.5</c:v>
                </c:pt>
                <c:pt idx="3755">
                  <c:v>375.6</c:v>
                </c:pt>
                <c:pt idx="3756">
                  <c:v>375.7</c:v>
                </c:pt>
                <c:pt idx="3757">
                  <c:v>375.8</c:v>
                </c:pt>
                <c:pt idx="3758">
                  <c:v>375.9</c:v>
                </c:pt>
                <c:pt idx="3759">
                  <c:v>376</c:v>
                </c:pt>
                <c:pt idx="3760">
                  <c:v>376.1</c:v>
                </c:pt>
                <c:pt idx="3761">
                  <c:v>376.2</c:v>
                </c:pt>
                <c:pt idx="3762">
                  <c:v>376.3</c:v>
                </c:pt>
                <c:pt idx="3763">
                  <c:v>376.4</c:v>
                </c:pt>
                <c:pt idx="3764">
                  <c:v>376.5</c:v>
                </c:pt>
                <c:pt idx="3765">
                  <c:v>376.6</c:v>
                </c:pt>
                <c:pt idx="3766">
                  <c:v>376.7</c:v>
                </c:pt>
                <c:pt idx="3767">
                  <c:v>376.8</c:v>
                </c:pt>
                <c:pt idx="3768">
                  <c:v>376.9</c:v>
                </c:pt>
                <c:pt idx="3769">
                  <c:v>377</c:v>
                </c:pt>
                <c:pt idx="3770">
                  <c:v>377.1</c:v>
                </c:pt>
                <c:pt idx="3771">
                  <c:v>377.2</c:v>
                </c:pt>
                <c:pt idx="3772">
                  <c:v>377.3</c:v>
                </c:pt>
                <c:pt idx="3773">
                  <c:v>377.4</c:v>
                </c:pt>
                <c:pt idx="3774">
                  <c:v>377.5</c:v>
                </c:pt>
                <c:pt idx="3775">
                  <c:v>377.6</c:v>
                </c:pt>
                <c:pt idx="3776">
                  <c:v>377.7</c:v>
                </c:pt>
                <c:pt idx="3777">
                  <c:v>377.8</c:v>
                </c:pt>
                <c:pt idx="3778">
                  <c:v>377.9</c:v>
                </c:pt>
                <c:pt idx="3779">
                  <c:v>378</c:v>
                </c:pt>
                <c:pt idx="3780">
                  <c:v>378.1</c:v>
                </c:pt>
                <c:pt idx="3781">
                  <c:v>378.2</c:v>
                </c:pt>
                <c:pt idx="3782">
                  <c:v>378.3</c:v>
                </c:pt>
                <c:pt idx="3783">
                  <c:v>378.4</c:v>
                </c:pt>
                <c:pt idx="3784">
                  <c:v>378.5</c:v>
                </c:pt>
                <c:pt idx="3785">
                  <c:v>378.6</c:v>
                </c:pt>
                <c:pt idx="3786">
                  <c:v>378.7</c:v>
                </c:pt>
                <c:pt idx="3787">
                  <c:v>378.8</c:v>
                </c:pt>
                <c:pt idx="3788">
                  <c:v>378.9</c:v>
                </c:pt>
                <c:pt idx="3789">
                  <c:v>379</c:v>
                </c:pt>
                <c:pt idx="3790">
                  <c:v>379.1</c:v>
                </c:pt>
                <c:pt idx="3791">
                  <c:v>379.2</c:v>
                </c:pt>
                <c:pt idx="3792">
                  <c:v>379.3</c:v>
                </c:pt>
                <c:pt idx="3793">
                  <c:v>379.4</c:v>
                </c:pt>
                <c:pt idx="3794">
                  <c:v>379.5</c:v>
                </c:pt>
                <c:pt idx="3795">
                  <c:v>379.6</c:v>
                </c:pt>
                <c:pt idx="3796">
                  <c:v>379.7</c:v>
                </c:pt>
                <c:pt idx="3797">
                  <c:v>379.8</c:v>
                </c:pt>
                <c:pt idx="3798">
                  <c:v>379.9</c:v>
                </c:pt>
                <c:pt idx="3799">
                  <c:v>380</c:v>
                </c:pt>
                <c:pt idx="3800">
                  <c:v>380.1</c:v>
                </c:pt>
                <c:pt idx="3801">
                  <c:v>380.2</c:v>
                </c:pt>
                <c:pt idx="3802">
                  <c:v>380.3</c:v>
                </c:pt>
                <c:pt idx="3803">
                  <c:v>380.4</c:v>
                </c:pt>
                <c:pt idx="3804">
                  <c:v>380.5</c:v>
                </c:pt>
                <c:pt idx="3805">
                  <c:v>380.6</c:v>
                </c:pt>
                <c:pt idx="3806">
                  <c:v>380.7</c:v>
                </c:pt>
                <c:pt idx="3807">
                  <c:v>380.8</c:v>
                </c:pt>
                <c:pt idx="3808">
                  <c:v>380.9</c:v>
                </c:pt>
                <c:pt idx="3809">
                  <c:v>381</c:v>
                </c:pt>
                <c:pt idx="3810">
                  <c:v>381.1</c:v>
                </c:pt>
                <c:pt idx="3811">
                  <c:v>381.2</c:v>
                </c:pt>
                <c:pt idx="3812">
                  <c:v>381.3</c:v>
                </c:pt>
                <c:pt idx="3813">
                  <c:v>381.4</c:v>
                </c:pt>
                <c:pt idx="3814">
                  <c:v>381.5</c:v>
                </c:pt>
                <c:pt idx="3815">
                  <c:v>381.6</c:v>
                </c:pt>
                <c:pt idx="3816">
                  <c:v>381.7</c:v>
                </c:pt>
                <c:pt idx="3817">
                  <c:v>381.8</c:v>
                </c:pt>
                <c:pt idx="3818">
                  <c:v>381.9</c:v>
                </c:pt>
                <c:pt idx="3819">
                  <c:v>382</c:v>
                </c:pt>
                <c:pt idx="3820">
                  <c:v>382.1</c:v>
                </c:pt>
                <c:pt idx="3821">
                  <c:v>382.2</c:v>
                </c:pt>
                <c:pt idx="3822">
                  <c:v>382.3</c:v>
                </c:pt>
                <c:pt idx="3823">
                  <c:v>382.4</c:v>
                </c:pt>
                <c:pt idx="3824">
                  <c:v>382.5</c:v>
                </c:pt>
                <c:pt idx="3825">
                  <c:v>382.6</c:v>
                </c:pt>
                <c:pt idx="3826">
                  <c:v>382.7</c:v>
                </c:pt>
                <c:pt idx="3827">
                  <c:v>382.8</c:v>
                </c:pt>
                <c:pt idx="3828">
                  <c:v>382.9</c:v>
                </c:pt>
                <c:pt idx="3829">
                  <c:v>383</c:v>
                </c:pt>
                <c:pt idx="3830">
                  <c:v>383.1</c:v>
                </c:pt>
                <c:pt idx="3831">
                  <c:v>383.2</c:v>
                </c:pt>
                <c:pt idx="3832">
                  <c:v>383.3</c:v>
                </c:pt>
                <c:pt idx="3833">
                  <c:v>383.4</c:v>
                </c:pt>
                <c:pt idx="3834">
                  <c:v>383.5</c:v>
                </c:pt>
                <c:pt idx="3835">
                  <c:v>383.6</c:v>
                </c:pt>
                <c:pt idx="3836">
                  <c:v>383.7</c:v>
                </c:pt>
                <c:pt idx="3837">
                  <c:v>383.8</c:v>
                </c:pt>
                <c:pt idx="3838">
                  <c:v>383.9</c:v>
                </c:pt>
                <c:pt idx="3839">
                  <c:v>384</c:v>
                </c:pt>
                <c:pt idx="3840">
                  <c:v>384.1</c:v>
                </c:pt>
                <c:pt idx="3841">
                  <c:v>384.2</c:v>
                </c:pt>
                <c:pt idx="3842">
                  <c:v>384.3</c:v>
                </c:pt>
                <c:pt idx="3843">
                  <c:v>384.4</c:v>
                </c:pt>
                <c:pt idx="3844">
                  <c:v>384.5</c:v>
                </c:pt>
                <c:pt idx="3845">
                  <c:v>384.6</c:v>
                </c:pt>
                <c:pt idx="3846">
                  <c:v>384.7</c:v>
                </c:pt>
                <c:pt idx="3847">
                  <c:v>384.8</c:v>
                </c:pt>
                <c:pt idx="3848">
                  <c:v>384.9</c:v>
                </c:pt>
                <c:pt idx="3849">
                  <c:v>385</c:v>
                </c:pt>
                <c:pt idx="3850">
                  <c:v>385.1</c:v>
                </c:pt>
                <c:pt idx="3851">
                  <c:v>385.2</c:v>
                </c:pt>
                <c:pt idx="3852">
                  <c:v>385.3</c:v>
                </c:pt>
                <c:pt idx="3853">
                  <c:v>385.4</c:v>
                </c:pt>
                <c:pt idx="3854">
                  <c:v>385.5</c:v>
                </c:pt>
                <c:pt idx="3855">
                  <c:v>385.6</c:v>
                </c:pt>
                <c:pt idx="3856">
                  <c:v>385.7</c:v>
                </c:pt>
                <c:pt idx="3857">
                  <c:v>385.8</c:v>
                </c:pt>
                <c:pt idx="3858">
                  <c:v>385.9</c:v>
                </c:pt>
                <c:pt idx="3859">
                  <c:v>386</c:v>
                </c:pt>
                <c:pt idx="3860">
                  <c:v>386.1</c:v>
                </c:pt>
                <c:pt idx="3861">
                  <c:v>386.2</c:v>
                </c:pt>
                <c:pt idx="3862">
                  <c:v>386.3</c:v>
                </c:pt>
                <c:pt idx="3863">
                  <c:v>386.4</c:v>
                </c:pt>
                <c:pt idx="3864">
                  <c:v>386.5</c:v>
                </c:pt>
                <c:pt idx="3865">
                  <c:v>386.6</c:v>
                </c:pt>
                <c:pt idx="3866">
                  <c:v>386.7</c:v>
                </c:pt>
                <c:pt idx="3867">
                  <c:v>386.8</c:v>
                </c:pt>
                <c:pt idx="3868">
                  <c:v>386.9</c:v>
                </c:pt>
                <c:pt idx="3869">
                  <c:v>387</c:v>
                </c:pt>
                <c:pt idx="3870">
                  <c:v>387.1</c:v>
                </c:pt>
                <c:pt idx="3871">
                  <c:v>387.2</c:v>
                </c:pt>
                <c:pt idx="3872">
                  <c:v>387.3</c:v>
                </c:pt>
                <c:pt idx="3873">
                  <c:v>387.4</c:v>
                </c:pt>
                <c:pt idx="3874">
                  <c:v>387.5</c:v>
                </c:pt>
                <c:pt idx="3875">
                  <c:v>387.6</c:v>
                </c:pt>
                <c:pt idx="3876">
                  <c:v>387.7</c:v>
                </c:pt>
                <c:pt idx="3877">
                  <c:v>387.8</c:v>
                </c:pt>
                <c:pt idx="3878">
                  <c:v>387.9</c:v>
                </c:pt>
                <c:pt idx="3879">
                  <c:v>388</c:v>
                </c:pt>
                <c:pt idx="3880">
                  <c:v>388.1</c:v>
                </c:pt>
                <c:pt idx="3881">
                  <c:v>388.2</c:v>
                </c:pt>
                <c:pt idx="3882">
                  <c:v>388.3</c:v>
                </c:pt>
                <c:pt idx="3883">
                  <c:v>388.4</c:v>
                </c:pt>
                <c:pt idx="3884">
                  <c:v>388.5</c:v>
                </c:pt>
                <c:pt idx="3885">
                  <c:v>388.6</c:v>
                </c:pt>
                <c:pt idx="3886">
                  <c:v>388.7</c:v>
                </c:pt>
                <c:pt idx="3887">
                  <c:v>388.8</c:v>
                </c:pt>
                <c:pt idx="3888">
                  <c:v>388.9</c:v>
                </c:pt>
                <c:pt idx="3889">
                  <c:v>389</c:v>
                </c:pt>
                <c:pt idx="3890">
                  <c:v>389.1</c:v>
                </c:pt>
                <c:pt idx="3891">
                  <c:v>389.2</c:v>
                </c:pt>
                <c:pt idx="3892">
                  <c:v>389.3</c:v>
                </c:pt>
                <c:pt idx="3893">
                  <c:v>389.4</c:v>
                </c:pt>
                <c:pt idx="3894">
                  <c:v>389.5</c:v>
                </c:pt>
                <c:pt idx="3895">
                  <c:v>389.6</c:v>
                </c:pt>
                <c:pt idx="3896">
                  <c:v>389.7</c:v>
                </c:pt>
                <c:pt idx="3897">
                  <c:v>389.8</c:v>
                </c:pt>
                <c:pt idx="3898">
                  <c:v>389.9</c:v>
                </c:pt>
                <c:pt idx="3899">
                  <c:v>390</c:v>
                </c:pt>
                <c:pt idx="3900">
                  <c:v>390.1</c:v>
                </c:pt>
                <c:pt idx="3901">
                  <c:v>390.2</c:v>
                </c:pt>
                <c:pt idx="3902">
                  <c:v>390.3</c:v>
                </c:pt>
                <c:pt idx="3903">
                  <c:v>390.4</c:v>
                </c:pt>
                <c:pt idx="3904">
                  <c:v>390.5</c:v>
                </c:pt>
                <c:pt idx="3905">
                  <c:v>390.6</c:v>
                </c:pt>
                <c:pt idx="3906">
                  <c:v>390.7</c:v>
                </c:pt>
                <c:pt idx="3907">
                  <c:v>390.8</c:v>
                </c:pt>
                <c:pt idx="3908">
                  <c:v>390.9</c:v>
                </c:pt>
                <c:pt idx="3909">
                  <c:v>391</c:v>
                </c:pt>
                <c:pt idx="3910">
                  <c:v>391.1</c:v>
                </c:pt>
                <c:pt idx="3911">
                  <c:v>391.2</c:v>
                </c:pt>
                <c:pt idx="3912">
                  <c:v>391.3</c:v>
                </c:pt>
                <c:pt idx="3913">
                  <c:v>391.4</c:v>
                </c:pt>
                <c:pt idx="3914">
                  <c:v>391.5</c:v>
                </c:pt>
                <c:pt idx="3915">
                  <c:v>391.6</c:v>
                </c:pt>
                <c:pt idx="3916">
                  <c:v>391.7</c:v>
                </c:pt>
                <c:pt idx="3917">
                  <c:v>391.8</c:v>
                </c:pt>
                <c:pt idx="3918">
                  <c:v>391.9</c:v>
                </c:pt>
                <c:pt idx="3919">
                  <c:v>392</c:v>
                </c:pt>
                <c:pt idx="3920">
                  <c:v>392.1</c:v>
                </c:pt>
                <c:pt idx="3921">
                  <c:v>392.2</c:v>
                </c:pt>
                <c:pt idx="3922">
                  <c:v>392.3</c:v>
                </c:pt>
                <c:pt idx="3923">
                  <c:v>392.4</c:v>
                </c:pt>
                <c:pt idx="3924">
                  <c:v>392.5</c:v>
                </c:pt>
                <c:pt idx="3925">
                  <c:v>392.6</c:v>
                </c:pt>
                <c:pt idx="3926">
                  <c:v>392.7</c:v>
                </c:pt>
                <c:pt idx="3927">
                  <c:v>392.8</c:v>
                </c:pt>
                <c:pt idx="3928">
                  <c:v>392.9</c:v>
                </c:pt>
                <c:pt idx="3929">
                  <c:v>393</c:v>
                </c:pt>
                <c:pt idx="3930">
                  <c:v>393.1</c:v>
                </c:pt>
                <c:pt idx="3931">
                  <c:v>393.2</c:v>
                </c:pt>
                <c:pt idx="3932">
                  <c:v>393.3</c:v>
                </c:pt>
                <c:pt idx="3933">
                  <c:v>393.4</c:v>
                </c:pt>
                <c:pt idx="3934">
                  <c:v>393.5</c:v>
                </c:pt>
                <c:pt idx="3935">
                  <c:v>393.6</c:v>
                </c:pt>
                <c:pt idx="3936">
                  <c:v>393.7</c:v>
                </c:pt>
                <c:pt idx="3937">
                  <c:v>393.8</c:v>
                </c:pt>
                <c:pt idx="3938">
                  <c:v>393.9</c:v>
                </c:pt>
                <c:pt idx="3939">
                  <c:v>394</c:v>
                </c:pt>
                <c:pt idx="3940">
                  <c:v>394.1</c:v>
                </c:pt>
                <c:pt idx="3941">
                  <c:v>394.2</c:v>
                </c:pt>
                <c:pt idx="3942">
                  <c:v>394.3</c:v>
                </c:pt>
                <c:pt idx="3943">
                  <c:v>394.4</c:v>
                </c:pt>
                <c:pt idx="3944">
                  <c:v>394.5</c:v>
                </c:pt>
                <c:pt idx="3945">
                  <c:v>394.6</c:v>
                </c:pt>
                <c:pt idx="3946">
                  <c:v>394.7</c:v>
                </c:pt>
                <c:pt idx="3947">
                  <c:v>394.8</c:v>
                </c:pt>
                <c:pt idx="3948">
                  <c:v>394.9</c:v>
                </c:pt>
                <c:pt idx="3949">
                  <c:v>395</c:v>
                </c:pt>
                <c:pt idx="3950">
                  <c:v>395.1</c:v>
                </c:pt>
                <c:pt idx="3951">
                  <c:v>395.2</c:v>
                </c:pt>
                <c:pt idx="3952">
                  <c:v>395.3</c:v>
                </c:pt>
                <c:pt idx="3953">
                  <c:v>395.4</c:v>
                </c:pt>
                <c:pt idx="3954">
                  <c:v>395.5</c:v>
                </c:pt>
                <c:pt idx="3955">
                  <c:v>395.6</c:v>
                </c:pt>
                <c:pt idx="3956">
                  <c:v>395.7</c:v>
                </c:pt>
                <c:pt idx="3957">
                  <c:v>395.8</c:v>
                </c:pt>
                <c:pt idx="3958">
                  <c:v>395.9</c:v>
                </c:pt>
                <c:pt idx="3959">
                  <c:v>396</c:v>
                </c:pt>
                <c:pt idx="3960">
                  <c:v>396.1</c:v>
                </c:pt>
                <c:pt idx="3961">
                  <c:v>396.2</c:v>
                </c:pt>
                <c:pt idx="3962">
                  <c:v>396.3</c:v>
                </c:pt>
                <c:pt idx="3963">
                  <c:v>396.4</c:v>
                </c:pt>
                <c:pt idx="3964">
                  <c:v>396.5</c:v>
                </c:pt>
                <c:pt idx="3965">
                  <c:v>396.6</c:v>
                </c:pt>
                <c:pt idx="3966">
                  <c:v>396.7</c:v>
                </c:pt>
                <c:pt idx="3967">
                  <c:v>396.8</c:v>
                </c:pt>
                <c:pt idx="3968">
                  <c:v>396.9</c:v>
                </c:pt>
                <c:pt idx="3969">
                  <c:v>397</c:v>
                </c:pt>
                <c:pt idx="3970">
                  <c:v>397.1</c:v>
                </c:pt>
                <c:pt idx="3971">
                  <c:v>397.2</c:v>
                </c:pt>
                <c:pt idx="3972">
                  <c:v>397.3</c:v>
                </c:pt>
                <c:pt idx="3973">
                  <c:v>397.4</c:v>
                </c:pt>
                <c:pt idx="3974">
                  <c:v>397.5</c:v>
                </c:pt>
                <c:pt idx="3975">
                  <c:v>397.6</c:v>
                </c:pt>
                <c:pt idx="3976">
                  <c:v>397.7</c:v>
                </c:pt>
                <c:pt idx="3977">
                  <c:v>397.8</c:v>
                </c:pt>
                <c:pt idx="3978">
                  <c:v>397.9</c:v>
                </c:pt>
                <c:pt idx="3979">
                  <c:v>398</c:v>
                </c:pt>
                <c:pt idx="3980">
                  <c:v>398.1</c:v>
                </c:pt>
                <c:pt idx="3981">
                  <c:v>398.2</c:v>
                </c:pt>
                <c:pt idx="3982">
                  <c:v>398.3</c:v>
                </c:pt>
                <c:pt idx="3983">
                  <c:v>398.4</c:v>
                </c:pt>
                <c:pt idx="3984">
                  <c:v>398.5</c:v>
                </c:pt>
                <c:pt idx="3985">
                  <c:v>398.6</c:v>
                </c:pt>
                <c:pt idx="3986">
                  <c:v>398.7</c:v>
                </c:pt>
                <c:pt idx="3987">
                  <c:v>398.8</c:v>
                </c:pt>
                <c:pt idx="3988">
                  <c:v>398.9</c:v>
                </c:pt>
                <c:pt idx="3989">
                  <c:v>399</c:v>
                </c:pt>
                <c:pt idx="3990">
                  <c:v>399.1</c:v>
                </c:pt>
                <c:pt idx="3991">
                  <c:v>399.2</c:v>
                </c:pt>
                <c:pt idx="3992">
                  <c:v>399.3</c:v>
                </c:pt>
                <c:pt idx="3993">
                  <c:v>399.4</c:v>
                </c:pt>
                <c:pt idx="3994">
                  <c:v>399.5</c:v>
                </c:pt>
                <c:pt idx="3995">
                  <c:v>399.6</c:v>
                </c:pt>
                <c:pt idx="3996">
                  <c:v>399.7</c:v>
                </c:pt>
                <c:pt idx="3997">
                  <c:v>399.8</c:v>
                </c:pt>
                <c:pt idx="3998">
                  <c:v>399.9</c:v>
                </c:pt>
                <c:pt idx="3999">
                  <c:v>400</c:v>
                </c:pt>
                <c:pt idx="4000">
                  <c:v>400.1</c:v>
                </c:pt>
                <c:pt idx="4001">
                  <c:v>400.2</c:v>
                </c:pt>
                <c:pt idx="4002">
                  <c:v>400.3</c:v>
                </c:pt>
                <c:pt idx="4003">
                  <c:v>400.4</c:v>
                </c:pt>
                <c:pt idx="4004">
                  <c:v>400.5</c:v>
                </c:pt>
                <c:pt idx="4005">
                  <c:v>400.6</c:v>
                </c:pt>
                <c:pt idx="4006">
                  <c:v>400.7</c:v>
                </c:pt>
                <c:pt idx="4007">
                  <c:v>400.8</c:v>
                </c:pt>
                <c:pt idx="4008">
                  <c:v>400.9</c:v>
                </c:pt>
                <c:pt idx="4009">
                  <c:v>401</c:v>
                </c:pt>
                <c:pt idx="4010">
                  <c:v>401.1</c:v>
                </c:pt>
                <c:pt idx="4011">
                  <c:v>401.2</c:v>
                </c:pt>
                <c:pt idx="4012">
                  <c:v>401.3</c:v>
                </c:pt>
                <c:pt idx="4013">
                  <c:v>401.4</c:v>
                </c:pt>
                <c:pt idx="4014">
                  <c:v>401.5</c:v>
                </c:pt>
                <c:pt idx="4015">
                  <c:v>401.6</c:v>
                </c:pt>
                <c:pt idx="4016">
                  <c:v>401.7</c:v>
                </c:pt>
                <c:pt idx="4017">
                  <c:v>401.8</c:v>
                </c:pt>
                <c:pt idx="4018">
                  <c:v>401.9</c:v>
                </c:pt>
                <c:pt idx="4019">
                  <c:v>402</c:v>
                </c:pt>
                <c:pt idx="4020">
                  <c:v>402.1</c:v>
                </c:pt>
                <c:pt idx="4021">
                  <c:v>402.2</c:v>
                </c:pt>
                <c:pt idx="4022">
                  <c:v>402.3</c:v>
                </c:pt>
                <c:pt idx="4023">
                  <c:v>402.4</c:v>
                </c:pt>
                <c:pt idx="4024">
                  <c:v>402.5</c:v>
                </c:pt>
                <c:pt idx="4025">
                  <c:v>402.6</c:v>
                </c:pt>
                <c:pt idx="4026">
                  <c:v>402.7</c:v>
                </c:pt>
                <c:pt idx="4027">
                  <c:v>402.8</c:v>
                </c:pt>
                <c:pt idx="4028">
                  <c:v>402.9</c:v>
                </c:pt>
                <c:pt idx="4029">
                  <c:v>403</c:v>
                </c:pt>
                <c:pt idx="4030">
                  <c:v>403.1</c:v>
                </c:pt>
                <c:pt idx="4031">
                  <c:v>403.2</c:v>
                </c:pt>
                <c:pt idx="4032">
                  <c:v>403.3</c:v>
                </c:pt>
                <c:pt idx="4033">
                  <c:v>403.4</c:v>
                </c:pt>
                <c:pt idx="4034">
                  <c:v>403.5</c:v>
                </c:pt>
                <c:pt idx="4035">
                  <c:v>403.6</c:v>
                </c:pt>
                <c:pt idx="4036">
                  <c:v>403.7</c:v>
                </c:pt>
                <c:pt idx="4037">
                  <c:v>403.8</c:v>
                </c:pt>
                <c:pt idx="4038">
                  <c:v>403.9</c:v>
                </c:pt>
                <c:pt idx="4039">
                  <c:v>404</c:v>
                </c:pt>
                <c:pt idx="4040">
                  <c:v>404.1</c:v>
                </c:pt>
                <c:pt idx="4041">
                  <c:v>404.2</c:v>
                </c:pt>
                <c:pt idx="4042">
                  <c:v>404.3</c:v>
                </c:pt>
                <c:pt idx="4043">
                  <c:v>404.4</c:v>
                </c:pt>
                <c:pt idx="4044">
                  <c:v>404.5</c:v>
                </c:pt>
                <c:pt idx="4045">
                  <c:v>404.6</c:v>
                </c:pt>
                <c:pt idx="4046">
                  <c:v>404.7</c:v>
                </c:pt>
                <c:pt idx="4047">
                  <c:v>404.8</c:v>
                </c:pt>
                <c:pt idx="4048">
                  <c:v>404.9</c:v>
                </c:pt>
                <c:pt idx="4049">
                  <c:v>405</c:v>
                </c:pt>
                <c:pt idx="4050">
                  <c:v>405.1</c:v>
                </c:pt>
                <c:pt idx="4051">
                  <c:v>405.2</c:v>
                </c:pt>
                <c:pt idx="4052">
                  <c:v>405.3</c:v>
                </c:pt>
                <c:pt idx="4053">
                  <c:v>405.4</c:v>
                </c:pt>
                <c:pt idx="4054">
                  <c:v>405.5</c:v>
                </c:pt>
                <c:pt idx="4055">
                  <c:v>405.6</c:v>
                </c:pt>
                <c:pt idx="4056">
                  <c:v>405.7</c:v>
                </c:pt>
                <c:pt idx="4057">
                  <c:v>405.8</c:v>
                </c:pt>
                <c:pt idx="4058">
                  <c:v>405.9</c:v>
                </c:pt>
                <c:pt idx="4059">
                  <c:v>406</c:v>
                </c:pt>
                <c:pt idx="4060">
                  <c:v>406.1</c:v>
                </c:pt>
                <c:pt idx="4061">
                  <c:v>406.2</c:v>
                </c:pt>
                <c:pt idx="4062">
                  <c:v>406.3</c:v>
                </c:pt>
                <c:pt idx="4063">
                  <c:v>406.4</c:v>
                </c:pt>
                <c:pt idx="4064">
                  <c:v>406.5</c:v>
                </c:pt>
                <c:pt idx="4065">
                  <c:v>406.6</c:v>
                </c:pt>
                <c:pt idx="4066">
                  <c:v>406.7</c:v>
                </c:pt>
                <c:pt idx="4067">
                  <c:v>406.8</c:v>
                </c:pt>
                <c:pt idx="4068">
                  <c:v>406.9</c:v>
                </c:pt>
                <c:pt idx="4069">
                  <c:v>407</c:v>
                </c:pt>
                <c:pt idx="4070">
                  <c:v>407.1</c:v>
                </c:pt>
                <c:pt idx="4071">
                  <c:v>407.2</c:v>
                </c:pt>
                <c:pt idx="4072">
                  <c:v>407.3</c:v>
                </c:pt>
                <c:pt idx="4073">
                  <c:v>407.4</c:v>
                </c:pt>
                <c:pt idx="4074">
                  <c:v>407.5</c:v>
                </c:pt>
                <c:pt idx="4075">
                  <c:v>407.6</c:v>
                </c:pt>
                <c:pt idx="4076">
                  <c:v>407.7</c:v>
                </c:pt>
                <c:pt idx="4077">
                  <c:v>407.8</c:v>
                </c:pt>
                <c:pt idx="4078">
                  <c:v>407.9</c:v>
                </c:pt>
                <c:pt idx="4079">
                  <c:v>408</c:v>
                </c:pt>
                <c:pt idx="4080">
                  <c:v>408.1</c:v>
                </c:pt>
                <c:pt idx="4081">
                  <c:v>408.2</c:v>
                </c:pt>
                <c:pt idx="4082">
                  <c:v>408.3</c:v>
                </c:pt>
                <c:pt idx="4083">
                  <c:v>408.4</c:v>
                </c:pt>
                <c:pt idx="4084">
                  <c:v>408.5</c:v>
                </c:pt>
                <c:pt idx="4085">
                  <c:v>408.6</c:v>
                </c:pt>
                <c:pt idx="4086">
                  <c:v>408.7</c:v>
                </c:pt>
                <c:pt idx="4087">
                  <c:v>408.8</c:v>
                </c:pt>
                <c:pt idx="4088">
                  <c:v>408.9</c:v>
                </c:pt>
                <c:pt idx="4089">
                  <c:v>409</c:v>
                </c:pt>
                <c:pt idx="4090">
                  <c:v>409.1</c:v>
                </c:pt>
                <c:pt idx="4091">
                  <c:v>409.2</c:v>
                </c:pt>
                <c:pt idx="4092">
                  <c:v>409.3</c:v>
                </c:pt>
                <c:pt idx="4093">
                  <c:v>409.4</c:v>
                </c:pt>
                <c:pt idx="4094">
                  <c:v>409.5</c:v>
                </c:pt>
                <c:pt idx="4095">
                  <c:v>409.6</c:v>
                </c:pt>
                <c:pt idx="4096">
                  <c:v>409.7</c:v>
                </c:pt>
                <c:pt idx="4097">
                  <c:v>409.8</c:v>
                </c:pt>
                <c:pt idx="4098">
                  <c:v>409.9</c:v>
                </c:pt>
                <c:pt idx="4099">
                  <c:v>410</c:v>
                </c:pt>
                <c:pt idx="4100">
                  <c:v>410.1</c:v>
                </c:pt>
                <c:pt idx="4101">
                  <c:v>410.2</c:v>
                </c:pt>
                <c:pt idx="4102">
                  <c:v>410.3</c:v>
                </c:pt>
                <c:pt idx="4103">
                  <c:v>410.4</c:v>
                </c:pt>
                <c:pt idx="4104">
                  <c:v>410.5</c:v>
                </c:pt>
                <c:pt idx="4105">
                  <c:v>410.6</c:v>
                </c:pt>
                <c:pt idx="4106">
                  <c:v>410.7</c:v>
                </c:pt>
                <c:pt idx="4107">
                  <c:v>410.8</c:v>
                </c:pt>
                <c:pt idx="4108">
                  <c:v>410.9</c:v>
                </c:pt>
                <c:pt idx="4109">
                  <c:v>411</c:v>
                </c:pt>
                <c:pt idx="4110">
                  <c:v>411.1</c:v>
                </c:pt>
                <c:pt idx="4111">
                  <c:v>411.2</c:v>
                </c:pt>
                <c:pt idx="4112">
                  <c:v>411.3</c:v>
                </c:pt>
                <c:pt idx="4113">
                  <c:v>411.4</c:v>
                </c:pt>
                <c:pt idx="4114">
                  <c:v>411.5</c:v>
                </c:pt>
                <c:pt idx="4115">
                  <c:v>411.6</c:v>
                </c:pt>
                <c:pt idx="4116">
                  <c:v>411.7</c:v>
                </c:pt>
                <c:pt idx="4117">
                  <c:v>411.8</c:v>
                </c:pt>
                <c:pt idx="4118">
                  <c:v>411.9</c:v>
                </c:pt>
                <c:pt idx="4119">
                  <c:v>412</c:v>
                </c:pt>
                <c:pt idx="4120">
                  <c:v>412.1</c:v>
                </c:pt>
                <c:pt idx="4121">
                  <c:v>412.2</c:v>
                </c:pt>
                <c:pt idx="4122">
                  <c:v>412.3</c:v>
                </c:pt>
                <c:pt idx="4123">
                  <c:v>412.4</c:v>
                </c:pt>
                <c:pt idx="4124">
                  <c:v>412.5</c:v>
                </c:pt>
                <c:pt idx="4125">
                  <c:v>412.6</c:v>
                </c:pt>
                <c:pt idx="4126">
                  <c:v>412.7</c:v>
                </c:pt>
                <c:pt idx="4127">
                  <c:v>412.8</c:v>
                </c:pt>
                <c:pt idx="4128">
                  <c:v>412.9</c:v>
                </c:pt>
                <c:pt idx="4129">
                  <c:v>413</c:v>
                </c:pt>
                <c:pt idx="4130">
                  <c:v>413.1</c:v>
                </c:pt>
                <c:pt idx="4131">
                  <c:v>413.2</c:v>
                </c:pt>
                <c:pt idx="4132">
                  <c:v>413.3</c:v>
                </c:pt>
                <c:pt idx="4133">
                  <c:v>413.4</c:v>
                </c:pt>
                <c:pt idx="4134">
                  <c:v>413.5</c:v>
                </c:pt>
                <c:pt idx="4135">
                  <c:v>413.6</c:v>
                </c:pt>
                <c:pt idx="4136">
                  <c:v>413.7</c:v>
                </c:pt>
                <c:pt idx="4137">
                  <c:v>413.8</c:v>
                </c:pt>
                <c:pt idx="4138">
                  <c:v>413.9</c:v>
                </c:pt>
                <c:pt idx="4139">
                  <c:v>414</c:v>
                </c:pt>
                <c:pt idx="4140">
                  <c:v>414.1</c:v>
                </c:pt>
                <c:pt idx="4141">
                  <c:v>414.2</c:v>
                </c:pt>
                <c:pt idx="4142">
                  <c:v>414.3</c:v>
                </c:pt>
                <c:pt idx="4143">
                  <c:v>414.4</c:v>
                </c:pt>
                <c:pt idx="4144">
                  <c:v>414.5</c:v>
                </c:pt>
                <c:pt idx="4145">
                  <c:v>414.6</c:v>
                </c:pt>
                <c:pt idx="4146">
                  <c:v>414.7</c:v>
                </c:pt>
                <c:pt idx="4147">
                  <c:v>414.8</c:v>
                </c:pt>
                <c:pt idx="4148">
                  <c:v>414.9</c:v>
                </c:pt>
                <c:pt idx="4149">
                  <c:v>415</c:v>
                </c:pt>
                <c:pt idx="4150">
                  <c:v>415.1</c:v>
                </c:pt>
                <c:pt idx="4151">
                  <c:v>415.2</c:v>
                </c:pt>
                <c:pt idx="4152">
                  <c:v>415.3</c:v>
                </c:pt>
                <c:pt idx="4153">
                  <c:v>415.4</c:v>
                </c:pt>
                <c:pt idx="4154">
                  <c:v>415.5</c:v>
                </c:pt>
                <c:pt idx="4155">
                  <c:v>415.6</c:v>
                </c:pt>
                <c:pt idx="4156">
                  <c:v>415.7</c:v>
                </c:pt>
                <c:pt idx="4157">
                  <c:v>415.8</c:v>
                </c:pt>
                <c:pt idx="4158">
                  <c:v>415.9</c:v>
                </c:pt>
                <c:pt idx="4159">
                  <c:v>416</c:v>
                </c:pt>
                <c:pt idx="4160">
                  <c:v>416.1</c:v>
                </c:pt>
                <c:pt idx="4161">
                  <c:v>416.2</c:v>
                </c:pt>
                <c:pt idx="4162">
                  <c:v>416.3</c:v>
                </c:pt>
                <c:pt idx="4163">
                  <c:v>416.4</c:v>
                </c:pt>
                <c:pt idx="4164">
                  <c:v>416.5</c:v>
                </c:pt>
                <c:pt idx="4165">
                  <c:v>416.6</c:v>
                </c:pt>
                <c:pt idx="4166">
                  <c:v>416.7</c:v>
                </c:pt>
                <c:pt idx="4167">
                  <c:v>416.8</c:v>
                </c:pt>
                <c:pt idx="4168">
                  <c:v>416.9</c:v>
                </c:pt>
                <c:pt idx="4169">
                  <c:v>417</c:v>
                </c:pt>
                <c:pt idx="4170">
                  <c:v>417.1</c:v>
                </c:pt>
                <c:pt idx="4171">
                  <c:v>417.2</c:v>
                </c:pt>
                <c:pt idx="4172">
                  <c:v>417.3</c:v>
                </c:pt>
                <c:pt idx="4173">
                  <c:v>417.4</c:v>
                </c:pt>
                <c:pt idx="4174">
                  <c:v>417.5</c:v>
                </c:pt>
                <c:pt idx="4175">
                  <c:v>417.6</c:v>
                </c:pt>
                <c:pt idx="4176">
                  <c:v>417.7</c:v>
                </c:pt>
                <c:pt idx="4177">
                  <c:v>417.8</c:v>
                </c:pt>
                <c:pt idx="4178">
                  <c:v>417.9</c:v>
                </c:pt>
                <c:pt idx="4179">
                  <c:v>418</c:v>
                </c:pt>
                <c:pt idx="4180">
                  <c:v>418.1</c:v>
                </c:pt>
                <c:pt idx="4181">
                  <c:v>418.2</c:v>
                </c:pt>
                <c:pt idx="4182">
                  <c:v>418.3</c:v>
                </c:pt>
                <c:pt idx="4183">
                  <c:v>418.4</c:v>
                </c:pt>
                <c:pt idx="4184">
                  <c:v>418.5</c:v>
                </c:pt>
                <c:pt idx="4185">
                  <c:v>418.6</c:v>
                </c:pt>
                <c:pt idx="4186">
                  <c:v>418.7</c:v>
                </c:pt>
                <c:pt idx="4187">
                  <c:v>418.8</c:v>
                </c:pt>
                <c:pt idx="4188">
                  <c:v>418.9</c:v>
                </c:pt>
                <c:pt idx="4189">
                  <c:v>419</c:v>
                </c:pt>
                <c:pt idx="4190">
                  <c:v>419.1</c:v>
                </c:pt>
                <c:pt idx="4191">
                  <c:v>419.2</c:v>
                </c:pt>
                <c:pt idx="4192">
                  <c:v>419.3</c:v>
                </c:pt>
                <c:pt idx="4193">
                  <c:v>419.4</c:v>
                </c:pt>
                <c:pt idx="4194">
                  <c:v>419.5</c:v>
                </c:pt>
                <c:pt idx="4195">
                  <c:v>419.6</c:v>
                </c:pt>
                <c:pt idx="4196">
                  <c:v>419.7</c:v>
                </c:pt>
                <c:pt idx="4197">
                  <c:v>419.8</c:v>
                </c:pt>
                <c:pt idx="4198">
                  <c:v>419.9</c:v>
                </c:pt>
                <c:pt idx="4199">
                  <c:v>420</c:v>
                </c:pt>
                <c:pt idx="4200">
                  <c:v>420.1</c:v>
                </c:pt>
                <c:pt idx="4201">
                  <c:v>420.2</c:v>
                </c:pt>
                <c:pt idx="4202">
                  <c:v>420.3</c:v>
                </c:pt>
                <c:pt idx="4203">
                  <c:v>420.4</c:v>
                </c:pt>
                <c:pt idx="4204">
                  <c:v>420.5</c:v>
                </c:pt>
                <c:pt idx="4205">
                  <c:v>420.6</c:v>
                </c:pt>
                <c:pt idx="4206">
                  <c:v>420.7</c:v>
                </c:pt>
                <c:pt idx="4207">
                  <c:v>420.8</c:v>
                </c:pt>
                <c:pt idx="4208">
                  <c:v>420.9</c:v>
                </c:pt>
                <c:pt idx="4209">
                  <c:v>421</c:v>
                </c:pt>
                <c:pt idx="4210">
                  <c:v>421.1</c:v>
                </c:pt>
                <c:pt idx="4211">
                  <c:v>421.2</c:v>
                </c:pt>
                <c:pt idx="4212">
                  <c:v>421.3</c:v>
                </c:pt>
                <c:pt idx="4213">
                  <c:v>421.4</c:v>
                </c:pt>
                <c:pt idx="4214">
                  <c:v>421.5</c:v>
                </c:pt>
                <c:pt idx="4215">
                  <c:v>421.6</c:v>
                </c:pt>
                <c:pt idx="4216">
                  <c:v>421.7</c:v>
                </c:pt>
                <c:pt idx="4217">
                  <c:v>421.8</c:v>
                </c:pt>
                <c:pt idx="4218">
                  <c:v>421.9</c:v>
                </c:pt>
                <c:pt idx="4219">
                  <c:v>422</c:v>
                </c:pt>
                <c:pt idx="4220">
                  <c:v>422.1</c:v>
                </c:pt>
                <c:pt idx="4221">
                  <c:v>422.2</c:v>
                </c:pt>
                <c:pt idx="4222">
                  <c:v>422.3</c:v>
                </c:pt>
                <c:pt idx="4223">
                  <c:v>422.4</c:v>
                </c:pt>
                <c:pt idx="4224">
                  <c:v>422.5</c:v>
                </c:pt>
                <c:pt idx="4225">
                  <c:v>422.6</c:v>
                </c:pt>
                <c:pt idx="4226">
                  <c:v>422.7</c:v>
                </c:pt>
                <c:pt idx="4227">
                  <c:v>422.8</c:v>
                </c:pt>
                <c:pt idx="4228">
                  <c:v>422.9</c:v>
                </c:pt>
                <c:pt idx="4229">
                  <c:v>423</c:v>
                </c:pt>
                <c:pt idx="4230">
                  <c:v>423.1</c:v>
                </c:pt>
                <c:pt idx="4231">
                  <c:v>423.2</c:v>
                </c:pt>
                <c:pt idx="4232">
                  <c:v>423.3</c:v>
                </c:pt>
                <c:pt idx="4233">
                  <c:v>423.4</c:v>
                </c:pt>
                <c:pt idx="4234">
                  <c:v>423.5</c:v>
                </c:pt>
                <c:pt idx="4235">
                  <c:v>423.6</c:v>
                </c:pt>
                <c:pt idx="4236">
                  <c:v>423.7</c:v>
                </c:pt>
                <c:pt idx="4237">
                  <c:v>423.8</c:v>
                </c:pt>
                <c:pt idx="4238">
                  <c:v>423.9</c:v>
                </c:pt>
                <c:pt idx="4239">
                  <c:v>424</c:v>
                </c:pt>
                <c:pt idx="4240">
                  <c:v>424.1</c:v>
                </c:pt>
                <c:pt idx="4241">
                  <c:v>424.2</c:v>
                </c:pt>
                <c:pt idx="4242">
                  <c:v>424.3</c:v>
                </c:pt>
                <c:pt idx="4243">
                  <c:v>424.4</c:v>
                </c:pt>
                <c:pt idx="4244">
                  <c:v>424.5</c:v>
                </c:pt>
                <c:pt idx="4245">
                  <c:v>424.6</c:v>
                </c:pt>
                <c:pt idx="4246">
                  <c:v>424.7</c:v>
                </c:pt>
                <c:pt idx="4247">
                  <c:v>424.8</c:v>
                </c:pt>
                <c:pt idx="4248">
                  <c:v>424.9</c:v>
                </c:pt>
                <c:pt idx="4249">
                  <c:v>425</c:v>
                </c:pt>
                <c:pt idx="4250">
                  <c:v>425.1</c:v>
                </c:pt>
                <c:pt idx="4251">
                  <c:v>425.2</c:v>
                </c:pt>
                <c:pt idx="4252">
                  <c:v>425.3</c:v>
                </c:pt>
                <c:pt idx="4253">
                  <c:v>425.4</c:v>
                </c:pt>
                <c:pt idx="4254">
                  <c:v>425.5</c:v>
                </c:pt>
                <c:pt idx="4255">
                  <c:v>425.6</c:v>
                </c:pt>
                <c:pt idx="4256">
                  <c:v>425.7</c:v>
                </c:pt>
                <c:pt idx="4257">
                  <c:v>425.8</c:v>
                </c:pt>
                <c:pt idx="4258">
                  <c:v>425.9</c:v>
                </c:pt>
                <c:pt idx="4259">
                  <c:v>426</c:v>
                </c:pt>
                <c:pt idx="4260">
                  <c:v>426.1</c:v>
                </c:pt>
                <c:pt idx="4261">
                  <c:v>426.2</c:v>
                </c:pt>
                <c:pt idx="4262">
                  <c:v>426.3</c:v>
                </c:pt>
                <c:pt idx="4263">
                  <c:v>426.4</c:v>
                </c:pt>
                <c:pt idx="4264">
                  <c:v>426.5</c:v>
                </c:pt>
                <c:pt idx="4265">
                  <c:v>426.6</c:v>
                </c:pt>
                <c:pt idx="4266">
                  <c:v>426.7</c:v>
                </c:pt>
                <c:pt idx="4267">
                  <c:v>426.8</c:v>
                </c:pt>
                <c:pt idx="4268">
                  <c:v>426.9</c:v>
                </c:pt>
                <c:pt idx="4269">
                  <c:v>427</c:v>
                </c:pt>
                <c:pt idx="4270">
                  <c:v>427.1</c:v>
                </c:pt>
                <c:pt idx="4271">
                  <c:v>427.2</c:v>
                </c:pt>
                <c:pt idx="4272">
                  <c:v>427.3</c:v>
                </c:pt>
                <c:pt idx="4273">
                  <c:v>427.4</c:v>
                </c:pt>
                <c:pt idx="4274">
                  <c:v>427.5</c:v>
                </c:pt>
                <c:pt idx="4275">
                  <c:v>427.6</c:v>
                </c:pt>
                <c:pt idx="4276">
                  <c:v>427.7</c:v>
                </c:pt>
                <c:pt idx="4277">
                  <c:v>427.8</c:v>
                </c:pt>
                <c:pt idx="4278">
                  <c:v>427.9</c:v>
                </c:pt>
                <c:pt idx="4279">
                  <c:v>428</c:v>
                </c:pt>
                <c:pt idx="4280">
                  <c:v>428.1</c:v>
                </c:pt>
                <c:pt idx="4281">
                  <c:v>428.2</c:v>
                </c:pt>
                <c:pt idx="4282">
                  <c:v>428.3</c:v>
                </c:pt>
                <c:pt idx="4283">
                  <c:v>428.4</c:v>
                </c:pt>
                <c:pt idx="4284">
                  <c:v>428.5</c:v>
                </c:pt>
                <c:pt idx="4285">
                  <c:v>428.6</c:v>
                </c:pt>
                <c:pt idx="4286">
                  <c:v>428.7</c:v>
                </c:pt>
                <c:pt idx="4287">
                  <c:v>428.8</c:v>
                </c:pt>
                <c:pt idx="4288">
                  <c:v>428.9</c:v>
                </c:pt>
                <c:pt idx="4289">
                  <c:v>429</c:v>
                </c:pt>
                <c:pt idx="4290">
                  <c:v>429.1</c:v>
                </c:pt>
                <c:pt idx="4291">
                  <c:v>429.2</c:v>
                </c:pt>
                <c:pt idx="4292">
                  <c:v>429.3</c:v>
                </c:pt>
                <c:pt idx="4293">
                  <c:v>429.4</c:v>
                </c:pt>
                <c:pt idx="4294">
                  <c:v>429.5</c:v>
                </c:pt>
                <c:pt idx="4295">
                  <c:v>429.6</c:v>
                </c:pt>
                <c:pt idx="4296">
                  <c:v>429.7</c:v>
                </c:pt>
                <c:pt idx="4297">
                  <c:v>429.8</c:v>
                </c:pt>
                <c:pt idx="4298">
                  <c:v>429.9</c:v>
                </c:pt>
                <c:pt idx="4299">
                  <c:v>430</c:v>
                </c:pt>
                <c:pt idx="4300">
                  <c:v>430.1</c:v>
                </c:pt>
                <c:pt idx="4301">
                  <c:v>430.2</c:v>
                </c:pt>
                <c:pt idx="4302">
                  <c:v>430.3</c:v>
                </c:pt>
                <c:pt idx="4303">
                  <c:v>430.4</c:v>
                </c:pt>
                <c:pt idx="4304">
                  <c:v>430.5</c:v>
                </c:pt>
                <c:pt idx="4305">
                  <c:v>430.6</c:v>
                </c:pt>
                <c:pt idx="4306">
                  <c:v>430.7</c:v>
                </c:pt>
                <c:pt idx="4307">
                  <c:v>430.8</c:v>
                </c:pt>
                <c:pt idx="4308">
                  <c:v>430.9</c:v>
                </c:pt>
                <c:pt idx="4309">
                  <c:v>431</c:v>
                </c:pt>
                <c:pt idx="4310">
                  <c:v>431.1</c:v>
                </c:pt>
                <c:pt idx="4311">
                  <c:v>431.2</c:v>
                </c:pt>
                <c:pt idx="4312">
                  <c:v>431.3</c:v>
                </c:pt>
                <c:pt idx="4313">
                  <c:v>431.4</c:v>
                </c:pt>
                <c:pt idx="4314">
                  <c:v>431.5</c:v>
                </c:pt>
                <c:pt idx="4315">
                  <c:v>431.6</c:v>
                </c:pt>
                <c:pt idx="4316">
                  <c:v>431.7</c:v>
                </c:pt>
                <c:pt idx="4317">
                  <c:v>431.8</c:v>
                </c:pt>
                <c:pt idx="4318">
                  <c:v>431.9</c:v>
                </c:pt>
                <c:pt idx="4319">
                  <c:v>432</c:v>
                </c:pt>
                <c:pt idx="4320">
                  <c:v>432.1</c:v>
                </c:pt>
                <c:pt idx="4321">
                  <c:v>432.2</c:v>
                </c:pt>
                <c:pt idx="4322">
                  <c:v>432.3</c:v>
                </c:pt>
                <c:pt idx="4323">
                  <c:v>432.4</c:v>
                </c:pt>
                <c:pt idx="4324">
                  <c:v>432.5</c:v>
                </c:pt>
                <c:pt idx="4325">
                  <c:v>432.6</c:v>
                </c:pt>
                <c:pt idx="4326">
                  <c:v>432.7</c:v>
                </c:pt>
                <c:pt idx="4327">
                  <c:v>432.8</c:v>
                </c:pt>
                <c:pt idx="4328">
                  <c:v>432.9</c:v>
                </c:pt>
                <c:pt idx="4329">
                  <c:v>433</c:v>
                </c:pt>
                <c:pt idx="4330">
                  <c:v>433.1</c:v>
                </c:pt>
                <c:pt idx="4331">
                  <c:v>433.2</c:v>
                </c:pt>
                <c:pt idx="4332">
                  <c:v>433.3</c:v>
                </c:pt>
                <c:pt idx="4333">
                  <c:v>433.4</c:v>
                </c:pt>
                <c:pt idx="4334">
                  <c:v>433.5</c:v>
                </c:pt>
                <c:pt idx="4335">
                  <c:v>433.6</c:v>
                </c:pt>
                <c:pt idx="4336">
                  <c:v>433.7</c:v>
                </c:pt>
                <c:pt idx="4337">
                  <c:v>433.8</c:v>
                </c:pt>
                <c:pt idx="4338">
                  <c:v>433.9</c:v>
                </c:pt>
                <c:pt idx="4339">
                  <c:v>434</c:v>
                </c:pt>
                <c:pt idx="4340">
                  <c:v>434.1</c:v>
                </c:pt>
                <c:pt idx="4341">
                  <c:v>434.2</c:v>
                </c:pt>
                <c:pt idx="4342">
                  <c:v>434.3</c:v>
                </c:pt>
                <c:pt idx="4343">
                  <c:v>434.4</c:v>
                </c:pt>
                <c:pt idx="4344">
                  <c:v>434.5</c:v>
                </c:pt>
                <c:pt idx="4345">
                  <c:v>434.6</c:v>
                </c:pt>
                <c:pt idx="4346">
                  <c:v>434.7</c:v>
                </c:pt>
                <c:pt idx="4347">
                  <c:v>434.8</c:v>
                </c:pt>
                <c:pt idx="4348">
                  <c:v>434.9</c:v>
                </c:pt>
                <c:pt idx="4349">
                  <c:v>435</c:v>
                </c:pt>
                <c:pt idx="4350">
                  <c:v>435.1</c:v>
                </c:pt>
                <c:pt idx="4351">
                  <c:v>435.2</c:v>
                </c:pt>
                <c:pt idx="4352">
                  <c:v>435.3</c:v>
                </c:pt>
                <c:pt idx="4353">
                  <c:v>435.4</c:v>
                </c:pt>
                <c:pt idx="4354">
                  <c:v>435.5</c:v>
                </c:pt>
                <c:pt idx="4355">
                  <c:v>435.6</c:v>
                </c:pt>
                <c:pt idx="4356">
                  <c:v>435.7</c:v>
                </c:pt>
                <c:pt idx="4357">
                  <c:v>435.8</c:v>
                </c:pt>
                <c:pt idx="4358">
                  <c:v>435.9</c:v>
                </c:pt>
                <c:pt idx="4359">
                  <c:v>436</c:v>
                </c:pt>
                <c:pt idx="4360">
                  <c:v>436.1</c:v>
                </c:pt>
                <c:pt idx="4361">
                  <c:v>436.2</c:v>
                </c:pt>
                <c:pt idx="4362">
                  <c:v>436.3</c:v>
                </c:pt>
                <c:pt idx="4363">
                  <c:v>436.4</c:v>
                </c:pt>
                <c:pt idx="4364">
                  <c:v>436.5</c:v>
                </c:pt>
                <c:pt idx="4365">
                  <c:v>436.6</c:v>
                </c:pt>
                <c:pt idx="4366">
                  <c:v>436.7</c:v>
                </c:pt>
                <c:pt idx="4367">
                  <c:v>436.8</c:v>
                </c:pt>
                <c:pt idx="4368">
                  <c:v>436.9</c:v>
                </c:pt>
                <c:pt idx="4369">
                  <c:v>437</c:v>
                </c:pt>
                <c:pt idx="4370">
                  <c:v>437.1</c:v>
                </c:pt>
                <c:pt idx="4371">
                  <c:v>437.2</c:v>
                </c:pt>
                <c:pt idx="4372">
                  <c:v>437.3</c:v>
                </c:pt>
                <c:pt idx="4373">
                  <c:v>437.4</c:v>
                </c:pt>
                <c:pt idx="4374">
                  <c:v>437.5</c:v>
                </c:pt>
                <c:pt idx="4375">
                  <c:v>437.6</c:v>
                </c:pt>
                <c:pt idx="4376">
                  <c:v>437.7</c:v>
                </c:pt>
                <c:pt idx="4377">
                  <c:v>437.8</c:v>
                </c:pt>
                <c:pt idx="4378">
                  <c:v>437.9</c:v>
                </c:pt>
                <c:pt idx="4379">
                  <c:v>438</c:v>
                </c:pt>
                <c:pt idx="4380">
                  <c:v>438.1</c:v>
                </c:pt>
                <c:pt idx="4381">
                  <c:v>438.2</c:v>
                </c:pt>
                <c:pt idx="4382">
                  <c:v>438.3</c:v>
                </c:pt>
                <c:pt idx="4383">
                  <c:v>438.4</c:v>
                </c:pt>
                <c:pt idx="4384">
                  <c:v>438.5</c:v>
                </c:pt>
                <c:pt idx="4385">
                  <c:v>438.6</c:v>
                </c:pt>
                <c:pt idx="4386">
                  <c:v>438.7</c:v>
                </c:pt>
                <c:pt idx="4387">
                  <c:v>438.8</c:v>
                </c:pt>
                <c:pt idx="4388">
                  <c:v>438.9</c:v>
                </c:pt>
                <c:pt idx="4389">
                  <c:v>439</c:v>
                </c:pt>
                <c:pt idx="4390">
                  <c:v>439.1</c:v>
                </c:pt>
                <c:pt idx="4391">
                  <c:v>439.2</c:v>
                </c:pt>
                <c:pt idx="4392">
                  <c:v>439.3</c:v>
                </c:pt>
                <c:pt idx="4393">
                  <c:v>439.4</c:v>
                </c:pt>
                <c:pt idx="4394">
                  <c:v>439.5</c:v>
                </c:pt>
                <c:pt idx="4395">
                  <c:v>439.6</c:v>
                </c:pt>
                <c:pt idx="4396">
                  <c:v>439.7</c:v>
                </c:pt>
                <c:pt idx="4397">
                  <c:v>439.8</c:v>
                </c:pt>
                <c:pt idx="4398">
                  <c:v>439.9</c:v>
                </c:pt>
                <c:pt idx="4399">
                  <c:v>440</c:v>
                </c:pt>
                <c:pt idx="4400">
                  <c:v>440.1</c:v>
                </c:pt>
                <c:pt idx="4401">
                  <c:v>440.2</c:v>
                </c:pt>
                <c:pt idx="4402">
                  <c:v>440.3</c:v>
                </c:pt>
                <c:pt idx="4403">
                  <c:v>440.4</c:v>
                </c:pt>
                <c:pt idx="4404">
                  <c:v>440.5</c:v>
                </c:pt>
                <c:pt idx="4405">
                  <c:v>440.6</c:v>
                </c:pt>
                <c:pt idx="4406">
                  <c:v>440.7</c:v>
                </c:pt>
                <c:pt idx="4407">
                  <c:v>440.8</c:v>
                </c:pt>
                <c:pt idx="4408">
                  <c:v>440.9</c:v>
                </c:pt>
                <c:pt idx="4409">
                  <c:v>441</c:v>
                </c:pt>
                <c:pt idx="4410">
                  <c:v>441.1</c:v>
                </c:pt>
                <c:pt idx="4411">
                  <c:v>441.2</c:v>
                </c:pt>
                <c:pt idx="4412">
                  <c:v>441.3</c:v>
                </c:pt>
                <c:pt idx="4413">
                  <c:v>441.4</c:v>
                </c:pt>
                <c:pt idx="4414">
                  <c:v>441.5</c:v>
                </c:pt>
                <c:pt idx="4415">
                  <c:v>441.6</c:v>
                </c:pt>
                <c:pt idx="4416">
                  <c:v>441.7</c:v>
                </c:pt>
                <c:pt idx="4417">
                  <c:v>441.8</c:v>
                </c:pt>
                <c:pt idx="4418">
                  <c:v>441.9</c:v>
                </c:pt>
                <c:pt idx="4419">
                  <c:v>442</c:v>
                </c:pt>
                <c:pt idx="4420">
                  <c:v>442.1</c:v>
                </c:pt>
                <c:pt idx="4421">
                  <c:v>442.2</c:v>
                </c:pt>
                <c:pt idx="4422">
                  <c:v>442.3</c:v>
                </c:pt>
                <c:pt idx="4423">
                  <c:v>442.4</c:v>
                </c:pt>
                <c:pt idx="4424">
                  <c:v>442.5</c:v>
                </c:pt>
                <c:pt idx="4425">
                  <c:v>442.6</c:v>
                </c:pt>
                <c:pt idx="4426">
                  <c:v>442.7</c:v>
                </c:pt>
                <c:pt idx="4427">
                  <c:v>442.8</c:v>
                </c:pt>
                <c:pt idx="4428">
                  <c:v>442.9</c:v>
                </c:pt>
                <c:pt idx="4429">
                  <c:v>443</c:v>
                </c:pt>
                <c:pt idx="4430">
                  <c:v>443.1</c:v>
                </c:pt>
                <c:pt idx="4431">
                  <c:v>443.2</c:v>
                </c:pt>
                <c:pt idx="4432">
                  <c:v>443.3</c:v>
                </c:pt>
                <c:pt idx="4433">
                  <c:v>443.4</c:v>
                </c:pt>
                <c:pt idx="4434">
                  <c:v>443.5</c:v>
                </c:pt>
                <c:pt idx="4435">
                  <c:v>443.6</c:v>
                </c:pt>
                <c:pt idx="4436">
                  <c:v>443.7</c:v>
                </c:pt>
                <c:pt idx="4437">
                  <c:v>443.8</c:v>
                </c:pt>
                <c:pt idx="4438">
                  <c:v>443.9</c:v>
                </c:pt>
                <c:pt idx="4439">
                  <c:v>444</c:v>
                </c:pt>
                <c:pt idx="4440">
                  <c:v>444.1</c:v>
                </c:pt>
                <c:pt idx="4441">
                  <c:v>444.2</c:v>
                </c:pt>
                <c:pt idx="4442">
                  <c:v>444.3</c:v>
                </c:pt>
                <c:pt idx="4443">
                  <c:v>444.4</c:v>
                </c:pt>
                <c:pt idx="4444">
                  <c:v>444.5</c:v>
                </c:pt>
                <c:pt idx="4445">
                  <c:v>444.6</c:v>
                </c:pt>
                <c:pt idx="4446">
                  <c:v>444.7</c:v>
                </c:pt>
                <c:pt idx="4447">
                  <c:v>444.8</c:v>
                </c:pt>
                <c:pt idx="4448">
                  <c:v>444.9</c:v>
                </c:pt>
                <c:pt idx="4449">
                  <c:v>445</c:v>
                </c:pt>
                <c:pt idx="4450">
                  <c:v>445.1</c:v>
                </c:pt>
                <c:pt idx="4451">
                  <c:v>445.2</c:v>
                </c:pt>
                <c:pt idx="4452">
                  <c:v>445.3</c:v>
                </c:pt>
                <c:pt idx="4453">
                  <c:v>445.4</c:v>
                </c:pt>
                <c:pt idx="4454">
                  <c:v>445.5</c:v>
                </c:pt>
                <c:pt idx="4455">
                  <c:v>445.6</c:v>
                </c:pt>
                <c:pt idx="4456">
                  <c:v>445.7</c:v>
                </c:pt>
                <c:pt idx="4457">
                  <c:v>445.8</c:v>
                </c:pt>
                <c:pt idx="4458">
                  <c:v>445.9</c:v>
                </c:pt>
                <c:pt idx="4459">
                  <c:v>446</c:v>
                </c:pt>
                <c:pt idx="4460">
                  <c:v>446.1</c:v>
                </c:pt>
                <c:pt idx="4461">
                  <c:v>446.2</c:v>
                </c:pt>
                <c:pt idx="4462">
                  <c:v>446.3</c:v>
                </c:pt>
                <c:pt idx="4463">
                  <c:v>446.4</c:v>
                </c:pt>
                <c:pt idx="4464">
                  <c:v>446.5</c:v>
                </c:pt>
                <c:pt idx="4465">
                  <c:v>446.6</c:v>
                </c:pt>
                <c:pt idx="4466">
                  <c:v>446.7</c:v>
                </c:pt>
                <c:pt idx="4467">
                  <c:v>446.8</c:v>
                </c:pt>
                <c:pt idx="4468">
                  <c:v>446.9</c:v>
                </c:pt>
                <c:pt idx="4469">
                  <c:v>447</c:v>
                </c:pt>
                <c:pt idx="4470">
                  <c:v>447.1</c:v>
                </c:pt>
                <c:pt idx="4471">
                  <c:v>447.2</c:v>
                </c:pt>
                <c:pt idx="4472">
                  <c:v>447.3</c:v>
                </c:pt>
                <c:pt idx="4473">
                  <c:v>447.4</c:v>
                </c:pt>
                <c:pt idx="4474">
                  <c:v>447.5</c:v>
                </c:pt>
                <c:pt idx="4475">
                  <c:v>447.6</c:v>
                </c:pt>
                <c:pt idx="4476">
                  <c:v>447.7</c:v>
                </c:pt>
                <c:pt idx="4477">
                  <c:v>447.8</c:v>
                </c:pt>
                <c:pt idx="4478">
                  <c:v>447.9</c:v>
                </c:pt>
                <c:pt idx="4479">
                  <c:v>448</c:v>
                </c:pt>
                <c:pt idx="4480">
                  <c:v>448.1</c:v>
                </c:pt>
                <c:pt idx="4481">
                  <c:v>448.2</c:v>
                </c:pt>
                <c:pt idx="4482">
                  <c:v>448.3</c:v>
                </c:pt>
                <c:pt idx="4483">
                  <c:v>448.4</c:v>
                </c:pt>
                <c:pt idx="4484">
                  <c:v>448.5</c:v>
                </c:pt>
                <c:pt idx="4485">
                  <c:v>448.6</c:v>
                </c:pt>
                <c:pt idx="4486">
                  <c:v>448.7</c:v>
                </c:pt>
                <c:pt idx="4487">
                  <c:v>448.8</c:v>
                </c:pt>
                <c:pt idx="4488">
                  <c:v>448.9</c:v>
                </c:pt>
                <c:pt idx="4489">
                  <c:v>449</c:v>
                </c:pt>
                <c:pt idx="4490">
                  <c:v>449.1</c:v>
                </c:pt>
                <c:pt idx="4491">
                  <c:v>449.2</c:v>
                </c:pt>
                <c:pt idx="4492">
                  <c:v>449.3</c:v>
                </c:pt>
                <c:pt idx="4493">
                  <c:v>449.4</c:v>
                </c:pt>
                <c:pt idx="4494">
                  <c:v>449.5</c:v>
                </c:pt>
                <c:pt idx="4495">
                  <c:v>449.6</c:v>
                </c:pt>
                <c:pt idx="4496">
                  <c:v>449.7</c:v>
                </c:pt>
                <c:pt idx="4497">
                  <c:v>449.8</c:v>
                </c:pt>
                <c:pt idx="4498">
                  <c:v>449.9</c:v>
                </c:pt>
                <c:pt idx="4499">
                  <c:v>450</c:v>
                </c:pt>
                <c:pt idx="4500">
                  <c:v>450.1</c:v>
                </c:pt>
                <c:pt idx="4501">
                  <c:v>450.2</c:v>
                </c:pt>
                <c:pt idx="4502">
                  <c:v>450.3</c:v>
                </c:pt>
                <c:pt idx="4503">
                  <c:v>450.4</c:v>
                </c:pt>
                <c:pt idx="4504">
                  <c:v>450.5</c:v>
                </c:pt>
                <c:pt idx="4505">
                  <c:v>450.6</c:v>
                </c:pt>
                <c:pt idx="4506">
                  <c:v>450.7</c:v>
                </c:pt>
                <c:pt idx="4507">
                  <c:v>450.8</c:v>
                </c:pt>
                <c:pt idx="4508">
                  <c:v>450.9</c:v>
                </c:pt>
                <c:pt idx="4509">
                  <c:v>451</c:v>
                </c:pt>
                <c:pt idx="4510">
                  <c:v>451.1</c:v>
                </c:pt>
                <c:pt idx="4511">
                  <c:v>451.2</c:v>
                </c:pt>
                <c:pt idx="4512">
                  <c:v>451.3</c:v>
                </c:pt>
                <c:pt idx="4513">
                  <c:v>451.4</c:v>
                </c:pt>
                <c:pt idx="4514">
                  <c:v>451.5</c:v>
                </c:pt>
                <c:pt idx="4515">
                  <c:v>451.6</c:v>
                </c:pt>
                <c:pt idx="4516">
                  <c:v>451.7</c:v>
                </c:pt>
                <c:pt idx="4517">
                  <c:v>451.8</c:v>
                </c:pt>
                <c:pt idx="4518">
                  <c:v>451.9</c:v>
                </c:pt>
                <c:pt idx="4519">
                  <c:v>452</c:v>
                </c:pt>
                <c:pt idx="4520">
                  <c:v>452.1</c:v>
                </c:pt>
                <c:pt idx="4521">
                  <c:v>452.2</c:v>
                </c:pt>
                <c:pt idx="4522">
                  <c:v>452.3</c:v>
                </c:pt>
                <c:pt idx="4523">
                  <c:v>452.4</c:v>
                </c:pt>
                <c:pt idx="4524">
                  <c:v>452.5</c:v>
                </c:pt>
                <c:pt idx="4525">
                  <c:v>452.6</c:v>
                </c:pt>
                <c:pt idx="4526">
                  <c:v>452.7</c:v>
                </c:pt>
                <c:pt idx="4527">
                  <c:v>452.8</c:v>
                </c:pt>
                <c:pt idx="4528">
                  <c:v>452.9</c:v>
                </c:pt>
                <c:pt idx="4529">
                  <c:v>453</c:v>
                </c:pt>
                <c:pt idx="4530">
                  <c:v>453.1</c:v>
                </c:pt>
                <c:pt idx="4531">
                  <c:v>453.2</c:v>
                </c:pt>
                <c:pt idx="4532">
                  <c:v>453.3</c:v>
                </c:pt>
                <c:pt idx="4533">
                  <c:v>453.4</c:v>
                </c:pt>
                <c:pt idx="4534">
                  <c:v>453.5</c:v>
                </c:pt>
                <c:pt idx="4535">
                  <c:v>453.6</c:v>
                </c:pt>
                <c:pt idx="4536">
                  <c:v>453.7</c:v>
                </c:pt>
                <c:pt idx="4537">
                  <c:v>453.8</c:v>
                </c:pt>
                <c:pt idx="4538">
                  <c:v>453.9</c:v>
                </c:pt>
                <c:pt idx="4539">
                  <c:v>454</c:v>
                </c:pt>
                <c:pt idx="4540">
                  <c:v>454.1</c:v>
                </c:pt>
                <c:pt idx="4541">
                  <c:v>454.2</c:v>
                </c:pt>
                <c:pt idx="4542">
                  <c:v>454.3</c:v>
                </c:pt>
                <c:pt idx="4543">
                  <c:v>454.4</c:v>
                </c:pt>
                <c:pt idx="4544">
                  <c:v>454.5</c:v>
                </c:pt>
                <c:pt idx="4545">
                  <c:v>454.6</c:v>
                </c:pt>
                <c:pt idx="4546">
                  <c:v>454.7</c:v>
                </c:pt>
                <c:pt idx="4547">
                  <c:v>454.8</c:v>
                </c:pt>
                <c:pt idx="4548">
                  <c:v>454.9</c:v>
                </c:pt>
                <c:pt idx="4549">
                  <c:v>455</c:v>
                </c:pt>
                <c:pt idx="4550">
                  <c:v>455.1</c:v>
                </c:pt>
                <c:pt idx="4551">
                  <c:v>455.2</c:v>
                </c:pt>
                <c:pt idx="4552">
                  <c:v>455.3</c:v>
                </c:pt>
                <c:pt idx="4553">
                  <c:v>455.4</c:v>
                </c:pt>
                <c:pt idx="4554">
                  <c:v>455.5</c:v>
                </c:pt>
                <c:pt idx="4555">
                  <c:v>455.6</c:v>
                </c:pt>
                <c:pt idx="4556">
                  <c:v>455.7</c:v>
                </c:pt>
                <c:pt idx="4557">
                  <c:v>455.8</c:v>
                </c:pt>
                <c:pt idx="4558">
                  <c:v>455.9</c:v>
                </c:pt>
                <c:pt idx="4559">
                  <c:v>456</c:v>
                </c:pt>
                <c:pt idx="4560">
                  <c:v>456.1</c:v>
                </c:pt>
                <c:pt idx="4561">
                  <c:v>456.2</c:v>
                </c:pt>
                <c:pt idx="4562">
                  <c:v>456.3</c:v>
                </c:pt>
                <c:pt idx="4563">
                  <c:v>456.4</c:v>
                </c:pt>
                <c:pt idx="4564">
                  <c:v>456.5</c:v>
                </c:pt>
                <c:pt idx="4565">
                  <c:v>456.6</c:v>
                </c:pt>
                <c:pt idx="4566">
                  <c:v>456.7</c:v>
                </c:pt>
                <c:pt idx="4567">
                  <c:v>456.8</c:v>
                </c:pt>
                <c:pt idx="4568">
                  <c:v>456.9</c:v>
                </c:pt>
                <c:pt idx="4569">
                  <c:v>457</c:v>
                </c:pt>
                <c:pt idx="4570">
                  <c:v>457.1</c:v>
                </c:pt>
                <c:pt idx="4571">
                  <c:v>457.2</c:v>
                </c:pt>
                <c:pt idx="4572">
                  <c:v>457.3</c:v>
                </c:pt>
                <c:pt idx="4573">
                  <c:v>457.4</c:v>
                </c:pt>
                <c:pt idx="4574">
                  <c:v>457.5</c:v>
                </c:pt>
                <c:pt idx="4575">
                  <c:v>457.6</c:v>
                </c:pt>
                <c:pt idx="4576">
                  <c:v>457.7</c:v>
                </c:pt>
                <c:pt idx="4577">
                  <c:v>457.8</c:v>
                </c:pt>
                <c:pt idx="4578">
                  <c:v>457.9</c:v>
                </c:pt>
                <c:pt idx="4579">
                  <c:v>458</c:v>
                </c:pt>
                <c:pt idx="4580">
                  <c:v>458.1</c:v>
                </c:pt>
                <c:pt idx="4581">
                  <c:v>458.2</c:v>
                </c:pt>
                <c:pt idx="4582">
                  <c:v>458.3</c:v>
                </c:pt>
                <c:pt idx="4583">
                  <c:v>458.4</c:v>
                </c:pt>
                <c:pt idx="4584">
                  <c:v>458.5</c:v>
                </c:pt>
                <c:pt idx="4585">
                  <c:v>458.6</c:v>
                </c:pt>
                <c:pt idx="4586">
                  <c:v>458.7</c:v>
                </c:pt>
                <c:pt idx="4587">
                  <c:v>458.8</c:v>
                </c:pt>
                <c:pt idx="4588">
                  <c:v>458.9</c:v>
                </c:pt>
                <c:pt idx="4589">
                  <c:v>459</c:v>
                </c:pt>
                <c:pt idx="4590">
                  <c:v>459.1</c:v>
                </c:pt>
                <c:pt idx="4591">
                  <c:v>459.2</c:v>
                </c:pt>
                <c:pt idx="4592">
                  <c:v>459.3</c:v>
                </c:pt>
                <c:pt idx="4593">
                  <c:v>459.4</c:v>
                </c:pt>
                <c:pt idx="4594">
                  <c:v>459.5</c:v>
                </c:pt>
                <c:pt idx="4595">
                  <c:v>459.6</c:v>
                </c:pt>
                <c:pt idx="4596">
                  <c:v>459.7</c:v>
                </c:pt>
                <c:pt idx="4597">
                  <c:v>459.8</c:v>
                </c:pt>
                <c:pt idx="4598">
                  <c:v>459.9</c:v>
                </c:pt>
                <c:pt idx="4599">
                  <c:v>460</c:v>
                </c:pt>
                <c:pt idx="4600">
                  <c:v>460.1</c:v>
                </c:pt>
                <c:pt idx="4601">
                  <c:v>460.2</c:v>
                </c:pt>
                <c:pt idx="4602">
                  <c:v>460.3</c:v>
                </c:pt>
                <c:pt idx="4603">
                  <c:v>460.4</c:v>
                </c:pt>
                <c:pt idx="4604">
                  <c:v>460.5</c:v>
                </c:pt>
                <c:pt idx="4605">
                  <c:v>460.6</c:v>
                </c:pt>
                <c:pt idx="4606">
                  <c:v>460.7</c:v>
                </c:pt>
                <c:pt idx="4607">
                  <c:v>460.8</c:v>
                </c:pt>
                <c:pt idx="4608">
                  <c:v>460.9</c:v>
                </c:pt>
                <c:pt idx="4609">
                  <c:v>461</c:v>
                </c:pt>
                <c:pt idx="4610">
                  <c:v>461.1</c:v>
                </c:pt>
                <c:pt idx="4611">
                  <c:v>461.2</c:v>
                </c:pt>
                <c:pt idx="4612">
                  <c:v>461.3</c:v>
                </c:pt>
                <c:pt idx="4613">
                  <c:v>461.4</c:v>
                </c:pt>
                <c:pt idx="4614">
                  <c:v>461.5</c:v>
                </c:pt>
                <c:pt idx="4615">
                  <c:v>461.6</c:v>
                </c:pt>
                <c:pt idx="4616">
                  <c:v>461.7</c:v>
                </c:pt>
                <c:pt idx="4617">
                  <c:v>461.8</c:v>
                </c:pt>
                <c:pt idx="4618">
                  <c:v>461.9</c:v>
                </c:pt>
                <c:pt idx="4619">
                  <c:v>462</c:v>
                </c:pt>
                <c:pt idx="4620">
                  <c:v>462.1</c:v>
                </c:pt>
                <c:pt idx="4621">
                  <c:v>462.2</c:v>
                </c:pt>
                <c:pt idx="4622">
                  <c:v>462.3</c:v>
                </c:pt>
                <c:pt idx="4623">
                  <c:v>462.4</c:v>
                </c:pt>
                <c:pt idx="4624">
                  <c:v>462.5</c:v>
                </c:pt>
                <c:pt idx="4625">
                  <c:v>462.6</c:v>
                </c:pt>
                <c:pt idx="4626">
                  <c:v>462.7</c:v>
                </c:pt>
                <c:pt idx="4627">
                  <c:v>462.8</c:v>
                </c:pt>
                <c:pt idx="4628">
                  <c:v>462.9</c:v>
                </c:pt>
                <c:pt idx="4629">
                  <c:v>463</c:v>
                </c:pt>
                <c:pt idx="4630">
                  <c:v>463.1</c:v>
                </c:pt>
                <c:pt idx="4631">
                  <c:v>463.2</c:v>
                </c:pt>
                <c:pt idx="4632">
                  <c:v>463.3</c:v>
                </c:pt>
                <c:pt idx="4633">
                  <c:v>463.4</c:v>
                </c:pt>
                <c:pt idx="4634">
                  <c:v>463.5</c:v>
                </c:pt>
                <c:pt idx="4635">
                  <c:v>463.6</c:v>
                </c:pt>
                <c:pt idx="4636">
                  <c:v>463.7</c:v>
                </c:pt>
                <c:pt idx="4637">
                  <c:v>463.8</c:v>
                </c:pt>
                <c:pt idx="4638">
                  <c:v>463.9</c:v>
                </c:pt>
                <c:pt idx="4639">
                  <c:v>464</c:v>
                </c:pt>
                <c:pt idx="4640">
                  <c:v>464.1</c:v>
                </c:pt>
                <c:pt idx="4641">
                  <c:v>464.2</c:v>
                </c:pt>
                <c:pt idx="4642">
                  <c:v>464.3</c:v>
                </c:pt>
                <c:pt idx="4643">
                  <c:v>464.4</c:v>
                </c:pt>
                <c:pt idx="4644">
                  <c:v>464.5</c:v>
                </c:pt>
                <c:pt idx="4645">
                  <c:v>464.6</c:v>
                </c:pt>
                <c:pt idx="4646">
                  <c:v>464.7</c:v>
                </c:pt>
                <c:pt idx="4647">
                  <c:v>464.8</c:v>
                </c:pt>
                <c:pt idx="4648">
                  <c:v>464.9</c:v>
                </c:pt>
                <c:pt idx="4649">
                  <c:v>465</c:v>
                </c:pt>
                <c:pt idx="4650">
                  <c:v>465.1</c:v>
                </c:pt>
                <c:pt idx="4651">
                  <c:v>465.2</c:v>
                </c:pt>
                <c:pt idx="4652">
                  <c:v>465.3</c:v>
                </c:pt>
                <c:pt idx="4653">
                  <c:v>465.4</c:v>
                </c:pt>
                <c:pt idx="4654">
                  <c:v>465.5</c:v>
                </c:pt>
                <c:pt idx="4655">
                  <c:v>465.6</c:v>
                </c:pt>
                <c:pt idx="4656">
                  <c:v>465.7</c:v>
                </c:pt>
                <c:pt idx="4657">
                  <c:v>465.8</c:v>
                </c:pt>
                <c:pt idx="4658">
                  <c:v>465.9</c:v>
                </c:pt>
                <c:pt idx="4659">
                  <c:v>466</c:v>
                </c:pt>
                <c:pt idx="4660">
                  <c:v>466.1</c:v>
                </c:pt>
                <c:pt idx="4661">
                  <c:v>466.2</c:v>
                </c:pt>
                <c:pt idx="4662">
                  <c:v>466.3</c:v>
                </c:pt>
                <c:pt idx="4663">
                  <c:v>466.4</c:v>
                </c:pt>
                <c:pt idx="4664">
                  <c:v>466.5</c:v>
                </c:pt>
                <c:pt idx="4665">
                  <c:v>466.6</c:v>
                </c:pt>
                <c:pt idx="4666">
                  <c:v>466.7</c:v>
                </c:pt>
                <c:pt idx="4667">
                  <c:v>466.8</c:v>
                </c:pt>
                <c:pt idx="4668">
                  <c:v>466.9</c:v>
                </c:pt>
                <c:pt idx="4669">
                  <c:v>467</c:v>
                </c:pt>
                <c:pt idx="4670">
                  <c:v>467.1</c:v>
                </c:pt>
                <c:pt idx="4671">
                  <c:v>467.2</c:v>
                </c:pt>
                <c:pt idx="4672">
                  <c:v>467.3</c:v>
                </c:pt>
                <c:pt idx="4673">
                  <c:v>467.4</c:v>
                </c:pt>
                <c:pt idx="4674">
                  <c:v>467.5</c:v>
                </c:pt>
                <c:pt idx="4675">
                  <c:v>467.6</c:v>
                </c:pt>
                <c:pt idx="4676">
                  <c:v>467.7</c:v>
                </c:pt>
                <c:pt idx="4677">
                  <c:v>467.8</c:v>
                </c:pt>
                <c:pt idx="4678">
                  <c:v>467.9</c:v>
                </c:pt>
                <c:pt idx="4679">
                  <c:v>468</c:v>
                </c:pt>
                <c:pt idx="4680">
                  <c:v>468.1</c:v>
                </c:pt>
                <c:pt idx="4681">
                  <c:v>468.2</c:v>
                </c:pt>
                <c:pt idx="4682">
                  <c:v>468.3</c:v>
                </c:pt>
                <c:pt idx="4683">
                  <c:v>468.4</c:v>
                </c:pt>
                <c:pt idx="4684">
                  <c:v>468.5</c:v>
                </c:pt>
                <c:pt idx="4685">
                  <c:v>468.6</c:v>
                </c:pt>
                <c:pt idx="4686">
                  <c:v>468.7</c:v>
                </c:pt>
                <c:pt idx="4687">
                  <c:v>468.8</c:v>
                </c:pt>
                <c:pt idx="4688">
                  <c:v>468.9</c:v>
                </c:pt>
                <c:pt idx="4689">
                  <c:v>469</c:v>
                </c:pt>
                <c:pt idx="4690">
                  <c:v>469.1</c:v>
                </c:pt>
                <c:pt idx="4691">
                  <c:v>469.2</c:v>
                </c:pt>
                <c:pt idx="4692">
                  <c:v>469.3</c:v>
                </c:pt>
                <c:pt idx="4693">
                  <c:v>469.4</c:v>
                </c:pt>
                <c:pt idx="4694">
                  <c:v>469.5</c:v>
                </c:pt>
                <c:pt idx="4695">
                  <c:v>469.6</c:v>
                </c:pt>
                <c:pt idx="4696">
                  <c:v>469.7</c:v>
                </c:pt>
                <c:pt idx="4697">
                  <c:v>469.8</c:v>
                </c:pt>
                <c:pt idx="4698">
                  <c:v>469.9</c:v>
                </c:pt>
                <c:pt idx="4699">
                  <c:v>470</c:v>
                </c:pt>
                <c:pt idx="4700">
                  <c:v>470.1</c:v>
                </c:pt>
                <c:pt idx="4701">
                  <c:v>470.2</c:v>
                </c:pt>
                <c:pt idx="4702">
                  <c:v>470.3</c:v>
                </c:pt>
                <c:pt idx="4703">
                  <c:v>470.4</c:v>
                </c:pt>
                <c:pt idx="4704">
                  <c:v>470.5</c:v>
                </c:pt>
                <c:pt idx="4705">
                  <c:v>470.6</c:v>
                </c:pt>
                <c:pt idx="4706">
                  <c:v>470.7</c:v>
                </c:pt>
                <c:pt idx="4707">
                  <c:v>470.8</c:v>
                </c:pt>
                <c:pt idx="4708">
                  <c:v>470.9</c:v>
                </c:pt>
                <c:pt idx="4709">
                  <c:v>471</c:v>
                </c:pt>
                <c:pt idx="4710">
                  <c:v>471.1</c:v>
                </c:pt>
                <c:pt idx="4711">
                  <c:v>471.2</c:v>
                </c:pt>
                <c:pt idx="4712">
                  <c:v>471.3</c:v>
                </c:pt>
                <c:pt idx="4713">
                  <c:v>471.4</c:v>
                </c:pt>
                <c:pt idx="4714">
                  <c:v>471.5</c:v>
                </c:pt>
                <c:pt idx="4715">
                  <c:v>471.6</c:v>
                </c:pt>
                <c:pt idx="4716">
                  <c:v>471.7</c:v>
                </c:pt>
                <c:pt idx="4717">
                  <c:v>471.8</c:v>
                </c:pt>
                <c:pt idx="4718">
                  <c:v>471.9</c:v>
                </c:pt>
                <c:pt idx="4719">
                  <c:v>472</c:v>
                </c:pt>
                <c:pt idx="4720">
                  <c:v>472.1</c:v>
                </c:pt>
                <c:pt idx="4721">
                  <c:v>472.2</c:v>
                </c:pt>
                <c:pt idx="4722">
                  <c:v>472.3</c:v>
                </c:pt>
                <c:pt idx="4723">
                  <c:v>472.4</c:v>
                </c:pt>
                <c:pt idx="4724">
                  <c:v>472.5</c:v>
                </c:pt>
                <c:pt idx="4725">
                  <c:v>472.6</c:v>
                </c:pt>
                <c:pt idx="4726">
                  <c:v>472.7</c:v>
                </c:pt>
                <c:pt idx="4727">
                  <c:v>472.8</c:v>
                </c:pt>
                <c:pt idx="4728">
                  <c:v>472.9</c:v>
                </c:pt>
                <c:pt idx="4729">
                  <c:v>473</c:v>
                </c:pt>
                <c:pt idx="4730">
                  <c:v>473.1</c:v>
                </c:pt>
                <c:pt idx="4731">
                  <c:v>473.2</c:v>
                </c:pt>
                <c:pt idx="4732">
                  <c:v>473.3</c:v>
                </c:pt>
                <c:pt idx="4733">
                  <c:v>473.4</c:v>
                </c:pt>
                <c:pt idx="4734">
                  <c:v>473.5</c:v>
                </c:pt>
                <c:pt idx="4735">
                  <c:v>473.6</c:v>
                </c:pt>
                <c:pt idx="4736">
                  <c:v>473.7</c:v>
                </c:pt>
                <c:pt idx="4737">
                  <c:v>473.8</c:v>
                </c:pt>
                <c:pt idx="4738">
                  <c:v>473.9</c:v>
                </c:pt>
                <c:pt idx="4739">
                  <c:v>474</c:v>
                </c:pt>
                <c:pt idx="4740">
                  <c:v>474.1</c:v>
                </c:pt>
                <c:pt idx="4741">
                  <c:v>474.2</c:v>
                </c:pt>
                <c:pt idx="4742">
                  <c:v>474.3</c:v>
                </c:pt>
                <c:pt idx="4743">
                  <c:v>474.4</c:v>
                </c:pt>
                <c:pt idx="4744">
                  <c:v>474.5</c:v>
                </c:pt>
                <c:pt idx="4745">
                  <c:v>474.6</c:v>
                </c:pt>
                <c:pt idx="4746">
                  <c:v>474.7</c:v>
                </c:pt>
                <c:pt idx="4747">
                  <c:v>474.8</c:v>
                </c:pt>
                <c:pt idx="4748">
                  <c:v>474.9</c:v>
                </c:pt>
                <c:pt idx="4749">
                  <c:v>475</c:v>
                </c:pt>
                <c:pt idx="4750">
                  <c:v>475.1</c:v>
                </c:pt>
                <c:pt idx="4751">
                  <c:v>475.2</c:v>
                </c:pt>
                <c:pt idx="4752">
                  <c:v>475.3</c:v>
                </c:pt>
                <c:pt idx="4753">
                  <c:v>475.4</c:v>
                </c:pt>
                <c:pt idx="4754">
                  <c:v>475.5</c:v>
                </c:pt>
                <c:pt idx="4755">
                  <c:v>475.6</c:v>
                </c:pt>
                <c:pt idx="4756">
                  <c:v>475.7</c:v>
                </c:pt>
                <c:pt idx="4757">
                  <c:v>475.8</c:v>
                </c:pt>
                <c:pt idx="4758">
                  <c:v>475.9</c:v>
                </c:pt>
                <c:pt idx="4759">
                  <c:v>476</c:v>
                </c:pt>
                <c:pt idx="4760">
                  <c:v>476.1</c:v>
                </c:pt>
                <c:pt idx="4761">
                  <c:v>476.2</c:v>
                </c:pt>
                <c:pt idx="4762">
                  <c:v>476.3</c:v>
                </c:pt>
                <c:pt idx="4763">
                  <c:v>476.4</c:v>
                </c:pt>
                <c:pt idx="4764">
                  <c:v>476.5</c:v>
                </c:pt>
                <c:pt idx="4765">
                  <c:v>476.6</c:v>
                </c:pt>
                <c:pt idx="4766">
                  <c:v>476.7</c:v>
                </c:pt>
                <c:pt idx="4767">
                  <c:v>476.8</c:v>
                </c:pt>
                <c:pt idx="4768">
                  <c:v>476.9</c:v>
                </c:pt>
                <c:pt idx="4769">
                  <c:v>477</c:v>
                </c:pt>
                <c:pt idx="4770">
                  <c:v>477.1</c:v>
                </c:pt>
                <c:pt idx="4771">
                  <c:v>477.2</c:v>
                </c:pt>
                <c:pt idx="4772">
                  <c:v>477.3</c:v>
                </c:pt>
                <c:pt idx="4773">
                  <c:v>477.4</c:v>
                </c:pt>
                <c:pt idx="4774">
                  <c:v>477.5</c:v>
                </c:pt>
                <c:pt idx="4775">
                  <c:v>477.6</c:v>
                </c:pt>
                <c:pt idx="4776">
                  <c:v>477.7</c:v>
                </c:pt>
                <c:pt idx="4777">
                  <c:v>477.8</c:v>
                </c:pt>
                <c:pt idx="4778">
                  <c:v>477.9</c:v>
                </c:pt>
                <c:pt idx="4779">
                  <c:v>478</c:v>
                </c:pt>
                <c:pt idx="4780">
                  <c:v>478.1</c:v>
                </c:pt>
                <c:pt idx="4781">
                  <c:v>478.2</c:v>
                </c:pt>
                <c:pt idx="4782">
                  <c:v>478.3</c:v>
                </c:pt>
                <c:pt idx="4783">
                  <c:v>478.4</c:v>
                </c:pt>
                <c:pt idx="4784">
                  <c:v>478.5</c:v>
                </c:pt>
                <c:pt idx="4785">
                  <c:v>478.6</c:v>
                </c:pt>
                <c:pt idx="4786">
                  <c:v>478.7</c:v>
                </c:pt>
                <c:pt idx="4787">
                  <c:v>478.8</c:v>
                </c:pt>
                <c:pt idx="4788">
                  <c:v>478.9</c:v>
                </c:pt>
                <c:pt idx="4789">
                  <c:v>479</c:v>
                </c:pt>
                <c:pt idx="4790">
                  <c:v>479.1</c:v>
                </c:pt>
                <c:pt idx="4791">
                  <c:v>479.2</c:v>
                </c:pt>
                <c:pt idx="4792">
                  <c:v>479.3</c:v>
                </c:pt>
                <c:pt idx="4793">
                  <c:v>479.4</c:v>
                </c:pt>
                <c:pt idx="4794">
                  <c:v>479.5</c:v>
                </c:pt>
                <c:pt idx="4795">
                  <c:v>479.6</c:v>
                </c:pt>
                <c:pt idx="4796">
                  <c:v>479.7</c:v>
                </c:pt>
                <c:pt idx="4797">
                  <c:v>479.8</c:v>
                </c:pt>
                <c:pt idx="4798">
                  <c:v>479.9</c:v>
                </c:pt>
                <c:pt idx="4799">
                  <c:v>480</c:v>
                </c:pt>
                <c:pt idx="4800">
                  <c:v>480.1</c:v>
                </c:pt>
                <c:pt idx="4801">
                  <c:v>480.2</c:v>
                </c:pt>
                <c:pt idx="4802">
                  <c:v>480.3</c:v>
                </c:pt>
                <c:pt idx="4803">
                  <c:v>480.4</c:v>
                </c:pt>
                <c:pt idx="4804">
                  <c:v>480.5</c:v>
                </c:pt>
                <c:pt idx="4805">
                  <c:v>480.6</c:v>
                </c:pt>
                <c:pt idx="4806">
                  <c:v>480.7</c:v>
                </c:pt>
                <c:pt idx="4807">
                  <c:v>480.8</c:v>
                </c:pt>
                <c:pt idx="4808">
                  <c:v>480.9</c:v>
                </c:pt>
                <c:pt idx="4809">
                  <c:v>481</c:v>
                </c:pt>
                <c:pt idx="4810">
                  <c:v>481.1</c:v>
                </c:pt>
                <c:pt idx="4811">
                  <c:v>481.2</c:v>
                </c:pt>
                <c:pt idx="4812">
                  <c:v>481.3</c:v>
                </c:pt>
                <c:pt idx="4813">
                  <c:v>481.4</c:v>
                </c:pt>
                <c:pt idx="4814">
                  <c:v>481.5</c:v>
                </c:pt>
                <c:pt idx="4815">
                  <c:v>481.6</c:v>
                </c:pt>
                <c:pt idx="4816">
                  <c:v>481.7</c:v>
                </c:pt>
                <c:pt idx="4817">
                  <c:v>481.8</c:v>
                </c:pt>
                <c:pt idx="4818">
                  <c:v>481.9</c:v>
                </c:pt>
                <c:pt idx="4819">
                  <c:v>482</c:v>
                </c:pt>
                <c:pt idx="4820">
                  <c:v>482.1</c:v>
                </c:pt>
                <c:pt idx="4821">
                  <c:v>482.2</c:v>
                </c:pt>
                <c:pt idx="4822">
                  <c:v>482.3</c:v>
                </c:pt>
                <c:pt idx="4823">
                  <c:v>482.4</c:v>
                </c:pt>
                <c:pt idx="4824">
                  <c:v>482.5</c:v>
                </c:pt>
                <c:pt idx="4825">
                  <c:v>482.6</c:v>
                </c:pt>
                <c:pt idx="4826">
                  <c:v>482.7</c:v>
                </c:pt>
                <c:pt idx="4827">
                  <c:v>482.8</c:v>
                </c:pt>
                <c:pt idx="4828">
                  <c:v>482.9</c:v>
                </c:pt>
                <c:pt idx="4829">
                  <c:v>483</c:v>
                </c:pt>
                <c:pt idx="4830">
                  <c:v>483.1</c:v>
                </c:pt>
                <c:pt idx="4831">
                  <c:v>483.2</c:v>
                </c:pt>
                <c:pt idx="4832">
                  <c:v>483.3</c:v>
                </c:pt>
                <c:pt idx="4833">
                  <c:v>483.4</c:v>
                </c:pt>
                <c:pt idx="4834">
                  <c:v>483.5</c:v>
                </c:pt>
                <c:pt idx="4835">
                  <c:v>483.6</c:v>
                </c:pt>
                <c:pt idx="4836">
                  <c:v>483.7</c:v>
                </c:pt>
                <c:pt idx="4837">
                  <c:v>483.8</c:v>
                </c:pt>
                <c:pt idx="4838">
                  <c:v>483.9</c:v>
                </c:pt>
                <c:pt idx="4839">
                  <c:v>484</c:v>
                </c:pt>
                <c:pt idx="4840">
                  <c:v>484.1</c:v>
                </c:pt>
                <c:pt idx="4841">
                  <c:v>484.2</c:v>
                </c:pt>
                <c:pt idx="4842">
                  <c:v>484.3</c:v>
                </c:pt>
                <c:pt idx="4843">
                  <c:v>484.4</c:v>
                </c:pt>
                <c:pt idx="4844">
                  <c:v>484.5</c:v>
                </c:pt>
                <c:pt idx="4845">
                  <c:v>484.6</c:v>
                </c:pt>
                <c:pt idx="4846">
                  <c:v>484.7</c:v>
                </c:pt>
                <c:pt idx="4847">
                  <c:v>484.8</c:v>
                </c:pt>
                <c:pt idx="4848">
                  <c:v>484.9</c:v>
                </c:pt>
                <c:pt idx="4849">
                  <c:v>485</c:v>
                </c:pt>
                <c:pt idx="4850">
                  <c:v>485.1</c:v>
                </c:pt>
                <c:pt idx="4851">
                  <c:v>485.2</c:v>
                </c:pt>
                <c:pt idx="4852">
                  <c:v>485.3</c:v>
                </c:pt>
                <c:pt idx="4853">
                  <c:v>485.4</c:v>
                </c:pt>
                <c:pt idx="4854">
                  <c:v>485.5</c:v>
                </c:pt>
                <c:pt idx="4855">
                  <c:v>485.6</c:v>
                </c:pt>
                <c:pt idx="4856">
                  <c:v>485.7</c:v>
                </c:pt>
                <c:pt idx="4857">
                  <c:v>485.8</c:v>
                </c:pt>
                <c:pt idx="4858">
                  <c:v>485.9</c:v>
                </c:pt>
                <c:pt idx="4859">
                  <c:v>486</c:v>
                </c:pt>
                <c:pt idx="4860">
                  <c:v>486.1</c:v>
                </c:pt>
                <c:pt idx="4861">
                  <c:v>486.2</c:v>
                </c:pt>
                <c:pt idx="4862">
                  <c:v>486.3</c:v>
                </c:pt>
                <c:pt idx="4863">
                  <c:v>486.4</c:v>
                </c:pt>
                <c:pt idx="4864">
                  <c:v>486.5</c:v>
                </c:pt>
                <c:pt idx="4865">
                  <c:v>486.6</c:v>
                </c:pt>
                <c:pt idx="4866">
                  <c:v>486.7</c:v>
                </c:pt>
                <c:pt idx="4867">
                  <c:v>486.8</c:v>
                </c:pt>
                <c:pt idx="4868">
                  <c:v>486.9</c:v>
                </c:pt>
                <c:pt idx="4869">
                  <c:v>487</c:v>
                </c:pt>
                <c:pt idx="4870">
                  <c:v>487.1</c:v>
                </c:pt>
                <c:pt idx="4871">
                  <c:v>487.2</c:v>
                </c:pt>
                <c:pt idx="4872">
                  <c:v>487.3</c:v>
                </c:pt>
                <c:pt idx="4873">
                  <c:v>487.4</c:v>
                </c:pt>
                <c:pt idx="4874">
                  <c:v>487.5</c:v>
                </c:pt>
                <c:pt idx="4875">
                  <c:v>487.6</c:v>
                </c:pt>
                <c:pt idx="4876">
                  <c:v>487.7</c:v>
                </c:pt>
                <c:pt idx="4877">
                  <c:v>487.8</c:v>
                </c:pt>
                <c:pt idx="4878">
                  <c:v>487.9</c:v>
                </c:pt>
                <c:pt idx="4879">
                  <c:v>488</c:v>
                </c:pt>
                <c:pt idx="4880">
                  <c:v>488.1</c:v>
                </c:pt>
                <c:pt idx="4881">
                  <c:v>488.2</c:v>
                </c:pt>
                <c:pt idx="4882">
                  <c:v>488.3</c:v>
                </c:pt>
                <c:pt idx="4883">
                  <c:v>488.4</c:v>
                </c:pt>
                <c:pt idx="4884">
                  <c:v>488.5</c:v>
                </c:pt>
                <c:pt idx="4885">
                  <c:v>488.6</c:v>
                </c:pt>
                <c:pt idx="4886">
                  <c:v>488.7</c:v>
                </c:pt>
                <c:pt idx="4887">
                  <c:v>488.8</c:v>
                </c:pt>
                <c:pt idx="4888">
                  <c:v>488.9</c:v>
                </c:pt>
                <c:pt idx="4889">
                  <c:v>489</c:v>
                </c:pt>
                <c:pt idx="4890">
                  <c:v>489.1</c:v>
                </c:pt>
                <c:pt idx="4891">
                  <c:v>489.2</c:v>
                </c:pt>
                <c:pt idx="4892">
                  <c:v>489.3</c:v>
                </c:pt>
                <c:pt idx="4893">
                  <c:v>489.4</c:v>
                </c:pt>
                <c:pt idx="4894">
                  <c:v>489.5</c:v>
                </c:pt>
                <c:pt idx="4895">
                  <c:v>489.6</c:v>
                </c:pt>
                <c:pt idx="4896">
                  <c:v>489.7</c:v>
                </c:pt>
                <c:pt idx="4897">
                  <c:v>489.8</c:v>
                </c:pt>
                <c:pt idx="4898">
                  <c:v>489.9</c:v>
                </c:pt>
                <c:pt idx="4899">
                  <c:v>490</c:v>
                </c:pt>
                <c:pt idx="4900">
                  <c:v>490.1</c:v>
                </c:pt>
                <c:pt idx="4901">
                  <c:v>490.2</c:v>
                </c:pt>
                <c:pt idx="4902">
                  <c:v>490.3</c:v>
                </c:pt>
                <c:pt idx="4903">
                  <c:v>490.4</c:v>
                </c:pt>
                <c:pt idx="4904">
                  <c:v>490.5</c:v>
                </c:pt>
                <c:pt idx="4905">
                  <c:v>490.6</c:v>
                </c:pt>
                <c:pt idx="4906">
                  <c:v>490.7</c:v>
                </c:pt>
                <c:pt idx="4907">
                  <c:v>490.8</c:v>
                </c:pt>
                <c:pt idx="4908">
                  <c:v>490.9</c:v>
                </c:pt>
                <c:pt idx="4909">
                  <c:v>491</c:v>
                </c:pt>
                <c:pt idx="4910">
                  <c:v>491.1</c:v>
                </c:pt>
                <c:pt idx="4911">
                  <c:v>491.2</c:v>
                </c:pt>
                <c:pt idx="4912">
                  <c:v>491.3</c:v>
                </c:pt>
                <c:pt idx="4913">
                  <c:v>491.4</c:v>
                </c:pt>
                <c:pt idx="4914">
                  <c:v>491.5</c:v>
                </c:pt>
                <c:pt idx="4915">
                  <c:v>491.6</c:v>
                </c:pt>
                <c:pt idx="4916">
                  <c:v>491.7</c:v>
                </c:pt>
                <c:pt idx="4917">
                  <c:v>491.8</c:v>
                </c:pt>
                <c:pt idx="4918">
                  <c:v>491.9</c:v>
                </c:pt>
                <c:pt idx="4919">
                  <c:v>492</c:v>
                </c:pt>
                <c:pt idx="4920">
                  <c:v>492.1</c:v>
                </c:pt>
                <c:pt idx="4921">
                  <c:v>492.2</c:v>
                </c:pt>
                <c:pt idx="4922">
                  <c:v>492.3</c:v>
                </c:pt>
                <c:pt idx="4923">
                  <c:v>492.4</c:v>
                </c:pt>
                <c:pt idx="4924">
                  <c:v>492.5</c:v>
                </c:pt>
                <c:pt idx="4925">
                  <c:v>492.6</c:v>
                </c:pt>
                <c:pt idx="4926">
                  <c:v>492.7</c:v>
                </c:pt>
                <c:pt idx="4927">
                  <c:v>492.8</c:v>
                </c:pt>
                <c:pt idx="4928">
                  <c:v>492.9</c:v>
                </c:pt>
                <c:pt idx="4929">
                  <c:v>493</c:v>
                </c:pt>
                <c:pt idx="4930">
                  <c:v>493.1</c:v>
                </c:pt>
                <c:pt idx="4931">
                  <c:v>493.2</c:v>
                </c:pt>
                <c:pt idx="4932">
                  <c:v>493.3</c:v>
                </c:pt>
                <c:pt idx="4933">
                  <c:v>493.4</c:v>
                </c:pt>
                <c:pt idx="4934">
                  <c:v>493.5</c:v>
                </c:pt>
                <c:pt idx="4935">
                  <c:v>493.6</c:v>
                </c:pt>
                <c:pt idx="4936">
                  <c:v>493.7</c:v>
                </c:pt>
                <c:pt idx="4937">
                  <c:v>493.8</c:v>
                </c:pt>
                <c:pt idx="4938">
                  <c:v>493.9</c:v>
                </c:pt>
                <c:pt idx="4939">
                  <c:v>494</c:v>
                </c:pt>
                <c:pt idx="4940">
                  <c:v>494.1</c:v>
                </c:pt>
                <c:pt idx="4941">
                  <c:v>494.2</c:v>
                </c:pt>
                <c:pt idx="4942">
                  <c:v>494.3</c:v>
                </c:pt>
                <c:pt idx="4943">
                  <c:v>494.4</c:v>
                </c:pt>
                <c:pt idx="4944">
                  <c:v>494.5</c:v>
                </c:pt>
                <c:pt idx="4945">
                  <c:v>494.6</c:v>
                </c:pt>
                <c:pt idx="4946">
                  <c:v>494.7</c:v>
                </c:pt>
                <c:pt idx="4947">
                  <c:v>494.8</c:v>
                </c:pt>
                <c:pt idx="4948">
                  <c:v>494.9</c:v>
                </c:pt>
                <c:pt idx="4949">
                  <c:v>495</c:v>
                </c:pt>
                <c:pt idx="4950">
                  <c:v>495.1</c:v>
                </c:pt>
                <c:pt idx="4951">
                  <c:v>495.2</c:v>
                </c:pt>
                <c:pt idx="4952">
                  <c:v>495.3</c:v>
                </c:pt>
                <c:pt idx="4953">
                  <c:v>495.4</c:v>
                </c:pt>
                <c:pt idx="4954">
                  <c:v>495.5</c:v>
                </c:pt>
                <c:pt idx="4955">
                  <c:v>495.6</c:v>
                </c:pt>
                <c:pt idx="4956">
                  <c:v>495.7</c:v>
                </c:pt>
                <c:pt idx="4957">
                  <c:v>495.8</c:v>
                </c:pt>
                <c:pt idx="4958">
                  <c:v>495.9</c:v>
                </c:pt>
                <c:pt idx="4959">
                  <c:v>496</c:v>
                </c:pt>
                <c:pt idx="4960">
                  <c:v>496.1</c:v>
                </c:pt>
                <c:pt idx="4961">
                  <c:v>496.2</c:v>
                </c:pt>
                <c:pt idx="4962">
                  <c:v>496.3</c:v>
                </c:pt>
                <c:pt idx="4963">
                  <c:v>496.4</c:v>
                </c:pt>
                <c:pt idx="4964">
                  <c:v>496.5</c:v>
                </c:pt>
                <c:pt idx="4965">
                  <c:v>496.6</c:v>
                </c:pt>
                <c:pt idx="4966">
                  <c:v>496.7</c:v>
                </c:pt>
                <c:pt idx="4967">
                  <c:v>496.8</c:v>
                </c:pt>
                <c:pt idx="4968">
                  <c:v>496.9</c:v>
                </c:pt>
                <c:pt idx="4969">
                  <c:v>497</c:v>
                </c:pt>
                <c:pt idx="4970">
                  <c:v>497.1</c:v>
                </c:pt>
                <c:pt idx="4971">
                  <c:v>497.2</c:v>
                </c:pt>
                <c:pt idx="4972">
                  <c:v>497.3</c:v>
                </c:pt>
                <c:pt idx="4973">
                  <c:v>497.4</c:v>
                </c:pt>
                <c:pt idx="4974">
                  <c:v>497.5</c:v>
                </c:pt>
                <c:pt idx="4975">
                  <c:v>497.6</c:v>
                </c:pt>
                <c:pt idx="4976">
                  <c:v>497.7</c:v>
                </c:pt>
                <c:pt idx="4977">
                  <c:v>497.8</c:v>
                </c:pt>
                <c:pt idx="4978">
                  <c:v>497.9</c:v>
                </c:pt>
                <c:pt idx="4979">
                  <c:v>498</c:v>
                </c:pt>
                <c:pt idx="4980">
                  <c:v>498.1</c:v>
                </c:pt>
                <c:pt idx="4981">
                  <c:v>498.2</c:v>
                </c:pt>
                <c:pt idx="4982">
                  <c:v>498.3</c:v>
                </c:pt>
                <c:pt idx="4983">
                  <c:v>498.4</c:v>
                </c:pt>
                <c:pt idx="4984">
                  <c:v>498.5</c:v>
                </c:pt>
                <c:pt idx="4985">
                  <c:v>498.6</c:v>
                </c:pt>
                <c:pt idx="4986">
                  <c:v>498.7</c:v>
                </c:pt>
                <c:pt idx="4987">
                  <c:v>498.8</c:v>
                </c:pt>
                <c:pt idx="4988">
                  <c:v>498.9</c:v>
                </c:pt>
                <c:pt idx="4989">
                  <c:v>499</c:v>
                </c:pt>
                <c:pt idx="4990">
                  <c:v>499.1</c:v>
                </c:pt>
                <c:pt idx="4991">
                  <c:v>499.2</c:v>
                </c:pt>
                <c:pt idx="4992">
                  <c:v>499.3</c:v>
                </c:pt>
                <c:pt idx="4993">
                  <c:v>499.4</c:v>
                </c:pt>
                <c:pt idx="4994">
                  <c:v>499.5</c:v>
                </c:pt>
                <c:pt idx="4995">
                  <c:v>499.6</c:v>
                </c:pt>
                <c:pt idx="4996">
                  <c:v>499.7</c:v>
                </c:pt>
                <c:pt idx="4997">
                  <c:v>499.8</c:v>
                </c:pt>
                <c:pt idx="4998">
                  <c:v>499.9</c:v>
                </c:pt>
                <c:pt idx="4999">
                  <c:v>500</c:v>
                </c:pt>
                <c:pt idx="5000">
                  <c:v>500.1</c:v>
                </c:pt>
                <c:pt idx="5001">
                  <c:v>500.2</c:v>
                </c:pt>
                <c:pt idx="5002">
                  <c:v>500.3</c:v>
                </c:pt>
                <c:pt idx="5003">
                  <c:v>500.4</c:v>
                </c:pt>
                <c:pt idx="5004">
                  <c:v>500.5</c:v>
                </c:pt>
                <c:pt idx="5005">
                  <c:v>500.6</c:v>
                </c:pt>
                <c:pt idx="5006">
                  <c:v>500.7</c:v>
                </c:pt>
                <c:pt idx="5007">
                  <c:v>500.8</c:v>
                </c:pt>
                <c:pt idx="5008">
                  <c:v>500.9</c:v>
                </c:pt>
                <c:pt idx="5009">
                  <c:v>501</c:v>
                </c:pt>
                <c:pt idx="5010">
                  <c:v>501.1</c:v>
                </c:pt>
                <c:pt idx="5011">
                  <c:v>501.2</c:v>
                </c:pt>
                <c:pt idx="5012">
                  <c:v>501.3</c:v>
                </c:pt>
                <c:pt idx="5013">
                  <c:v>501.4</c:v>
                </c:pt>
                <c:pt idx="5014">
                  <c:v>501.5</c:v>
                </c:pt>
                <c:pt idx="5015">
                  <c:v>501.6</c:v>
                </c:pt>
                <c:pt idx="5016">
                  <c:v>501.7</c:v>
                </c:pt>
                <c:pt idx="5017">
                  <c:v>501.8</c:v>
                </c:pt>
                <c:pt idx="5018">
                  <c:v>501.9</c:v>
                </c:pt>
                <c:pt idx="5019">
                  <c:v>502</c:v>
                </c:pt>
                <c:pt idx="5020">
                  <c:v>502.1</c:v>
                </c:pt>
                <c:pt idx="5021">
                  <c:v>502.2</c:v>
                </c:pt>
                <c:pt idx="5022">
                  <c:v>502.3</c:v>
                </c:pt>
                <c:pt idx="5023">
                  <c:v>502.4</c:v>
                </c:pt>
                <c:pt idx="5024">
                  <c:v>502.5</c:v>
                </c:pt>
                <c:pt idx="5025">
                  <c:v>502.6</c:v>
                </c:pt>
                <c:pt idx="5026">
                  <c:v>502.7</c:v>
                </c:pt>
                <c:pt idx="5027">
                  <c:v>502.8</c:v>
                </c:pt>
                <c:pt idx="5028">
                  <c:v>502.9</c:v>
                </c:pt>
                <c:pt idx="5029">
                  <c:v>503</c:v>
                </c:pt>
                <c:pt idx="5030">
                  <c:v>503.1</c:v>
                </c:pt>
                <c:pt idx="5031">
                  <c:v>503.2</c:v>
                </c:pt>
                <c:pt idx="5032">
                  <c:v>503.3</c:v>
                </c:pt>
                <c:pt idx="5033">
                  <c:v>503.4</c:v>
                </c:pt>
                <c:pt idx="5034">
                  <c:v>503.5</c:v>
                </c:pt>
                <c:pt idx="5035">
                  <c:v>503.6</c:v>
                </c:pt>
                <c:pt idx="5036">
                  <c:v>503.7</c:v>
                </c:pt>
                <c:pt idx="5037">
                  <c:v>503.8</c:v>
                </c:pt>
                <c:pt idx="5038">
                  <c:v>503.9</c:v>
                </c:pt>
                <c:pt idx="5039">
                  <c:v>504</c:v>
                </c:pt>
                <c:pt idx="5040">
                  <c:v>504.1</c:v>
                </c:pt>
                <c:pt idx="5041">
                  <c:v>504.2</c:v>
                </c:pt>
                <c:pt idx="5042">
                  <c:v>504.3</c:v>
                </c:pt>
                <c:pt idx="5043">
                  <c:v>504.4</c:v>
                </c:pt>
                <c:pt idx="5044">
                  <c:v>504.5</c:v>
                </c:pt>
                <c:pt idx="5045">
                  <c:v>504.6</c:v>
                </c:pt>
                <c:pt idx="5046">
                  <c:v>504.7</c:v>
                </c:pt>
                <c:pt idx="5047">
                  <c:v>504.8</c:v>
                </c:pt>
                <c:pt idx="5048">
                  <c:v>504.9</c:v>
                </c:pt>
                <c:pt idx="5049">
                  <c:v>505</c:v>
                </c:pt>
                <c:pt idx="5050">
                  <c:v>505.1</c:v>
                </c:pt>
                <c:pt idx="5051">
                  <c:v>505.2</c:v>
                </c:pt>
                <c:pt idx="5052">
                  <c:v>505.3</c:v>
                </c:pt>
                <c:pt idx="5053">
                  <c:v>505.4</c:v>
                </c:pt>
                <c:pt idx="5054">
                  <c:v>505.5</c:v>
                </c:pt>
                <c:pt idx="5055">
                  <c:v>505.6</c:v>
                </c:pt>
                <c:pt idx="5056">
                  <c:v>505.7</c:v>
                </c:pt>
                <c:pt idx="5057">
                  <c:v>505.8</c:v>
                </c:pt>
                <c:pt idx="5058">
                  <c:v>505.9</c:v>
                </c:pt>
                <c:pt idx="5059">
                  <c:v>506</c:v>
                </c:pt>
                <c:pt idx="5060">
                  <c:v>506.1</c:v>
                </c:pt>
                <c:pt idx="5061">
                  <c:v>506.2</c:v>
                </c:pt>
                <c:pt idx="5062">
                  <c:v>506.3</c:v>
                </c:pt>
                <c:pt idx="5063">
                  <c:v>506.4</c:v>
                </c:pt>
                <c:pt idx="5064">
                  <c:v>506.5</c:v>
                </c:pt>
                <c:pt idx="5065">
                  <c:v>506.6</c:v>
                </c:pt>
                <c:pt idx="5066">
                  <c:v>506.7</c:v>
                </c:pt>
                <c:pt idx="5067">
                  <c:v>506.8</c:v>
                </c:pt>
                <c:pt idx="5068">
                  <c:v>506.9</c:v>
                </c:pt>
                <c:pt idx="5069">
                  <c:v>507</c:v>
                </c:pt>
                <c:pt idx="5070">
                  <c:v>507.1</c:v>
                </c:pt>
                <c:pt idx="5071">
                  <c:v>507.2</c:v>
                </c:pt>
                <c:pt idx="5072">
                  <c:v>507.3</c:v>
                </c:pt>
                <c:pt idx="5073">
                  <c:v>507.4</c:v>
                </c:pt>
                <c:pt idx="5074">
                  <c:v>507.5</c:v>
                </c:pt>
                <c:pt idx="5075">
                  <c:v>507.6</c:v>
                </c:pt>
                <c:pt idx="5076">
                  <c:v>507.7</c:v>
                </c:pt>
                <c:pt idx="5077">
                  <c:v>507.8</c:v>
                </c:pt>
                <c:pt idx="5078">
                  <c:v>507.9</c:v>
                </c:pt>
                <c:pt idx="5079">
                  <c:v>508</c:v>
                </c:pt>
                <c:pt idx="5080">
                  <c:v>508.1</c:v>
                </c:pt>
                <c:pt idx="5081">
                  <c:v>508.2</c:v>
                </c:pt>
                <c:pt idx="5082">
                  <c:v>508.3</c:v>
                </c:pt>
                <c:pt idx="5083">
                  <c:v>508.4</c:v>
                </c:pt>
                <c:pt idx="5084">
                  <c:v>508.5</c:v>
                </c:pt>
                <c:pt idx="5085">
                  <c:v>508.6</c:v>
                </c:pt>
                <c:pt idx="5086">
                  <c:v>508.7</c:v>
                </c:pt>
                <c:pt idx="5087">
                  <c:v>508.8</c:v>
                </c:pt>
                <c:pt idx="5088">
                  <c:v>508.9</c:v>
                </c:pt>
                <c:pt idx="5089">
                  <c:v>509</c:v>
                </c:pt>
                <c:pt idx="5090">
                  <c:v>509.1</c:v>
                </c:pt>
                <c:pt idx="5091">
                  <c:v>509.2</c:v>
                </c:pt>
                <c:pt idx="5092">
                  <c:v>509.3</c:v>
                </c:pt>
                <c:pt idx="5093">
                  <c:v>509.4</c:v>
                </c:pt>
                <c:pt idx="5094">
                  <c:v>509.5</c:v>
                </c:pt>
                <c:pt idx="5095">
                  <c:v>509.6</c:v>
                </c:pt>
                <c:pt idx="5096">
                  <c:v>509.7</c:v>
                </c:pt>
                <c:pt idx="5097">
                  <c:v>509.8</c:v>
                </c:pt>
                <c:pt idx="5098">
                  <c:v>509.9</c:v>
                </c:pt>
                <c:pt idx="5099">
                  <c:v>510</c:v>
                </c:pt>
                <c:pt idx="5100">
                  <c:v>510.1</c:v>
                </c:pt>
                <c:pt idx="5101">
                  <c:v>510.2</c:v>
                </c:pt>
                <c:pt idx="5102">
                  <c:v>510.3</c:v>
                </c:pt>
                <c:pt idx="5103">
                  <c:v>510.4</c:v>
                </c:pt>
                <c:pt idx="5104">
                  <c:v>510.5</c:v>
                </c:pt>
                <c:pt idx="5105">
                  <c:v>510.6</c:v>
                </c:pt>
                <c:pt idx="5106">
                  <c:v>510.7</c:v>
                </c:pt>
                <c:pt idx="5107">
                  <c:v>510.8</c:v>
                </c:pt>
                <c:pt idx="5108">
                  <c:v>510.9</c:v>
                </c:pt>
                <c:pt idx="5109">
                  <c:v>511</c:v>
                </c:pt>
                <c:pt idx="5110">
                  <c:v>511.1</c:v>
                </c:pt>
                <c:pt idx="5111">
                  <c:v>511.2</c:v>
                </c:pt>
                <c:pt idx="5112">
                  <c:v>511.3</c:v>
                </c:pt>
                <c:pt idx="5113">
                  <c:v>511.4</c:v>
                </c:pt>
                <c:pt idx="5114">
                  <c:v>511.5</c:v>
                </c:pt>
                <c:pt idx="5115">
                  <c:v>511.6</c:v>
                </c:pt>
                <c:pt idx="5116">
                  <c:v>511.7</c:v>
                </c:pt>
                <c:pt idx="5117">
                  <c:v>511.8</c:v>
                </c:pt>
                <c:pt idx="5118">
                  <c:v>511.9</c:v>
                </c:pt>
                <c:pt idx="5119">
                  <c:v>512</c:v>
                </c:pt>
                <c:pt idx="5120">
                  <c:v>512.1</c:v>
                </c:pt>
                <c:pt idx="5121">
                  <c:v>512.20000000000005</c:v>
                </c:pt>
                <c:pt idx="5122">
                  <c:v>512.29999999999995</c:v>
                </c:pt>
                <c:pt idx="5123">
                  <c:v>512.4</c:v>
                </c:pt>
                <c:pt idx="5124">
                  <c:v>512.5</c:v>
                </c:pt>
                <c:pt idx="5125">
                  <c:v>512.6</c:v>
                </c:pt>
                <c:pt idx="5126">
                  <c:v>512.70000000000005</c:v>
                </c:pt>
                <c:pt idx="5127">
                  <c:v>512.79999999999995</c:v>
                </c:pt>
                <c:pt idx="5128">
                  <c:v>512.9</c:v>
                </c:pt>
                <c:pt idx="5129">
                  <c:v>513</c:v>
                </c:pt>
                <c:pt idx="5130">
                  <c:v>513.1</c:v>
                </c:pt>
                <c:pt idx="5131">
                  <c:v>513.20000000000005</c:v>
                </c:pt>
                <c:pt idx="5132">
                  <c:v>513.29999999999995</c:v>
                </c:pt>
                <c:pt idx="5133">
                  <c:v>513.4</c:v>
                </c:pt>
                <c:pt idx="5134">
                  <c:v>513.5</c:v>
                </c:pt>
                <c:pt idx="5135">
                  <c:v>513.6</c:v>
                </c:pt>
                <c:pt idx="5136">
                  <c:v>513.70000000000005</c:v>
                </c:pt>
                <c:pt idx="5137">
                  <c:v>513.79999999999995</c:v>
                </c:pt>
                <c:pt idx="5138">
                  <c:v>513.9</c:v>
                </c:pt>
                <c:pt idx="5139">
                  <c:v>514</c:v>
                </c:pt>
                <c:pt idx="5140">
                  <c:v>514.1</c:v>
                </c:pt>
                <c:pt idx="5141">
                  <c:v>514.20000000000005</c:v>
                </c:pt>
                <c:pt idx="5142">
                  <c:v>514.29999999999995</c:v>
                </c:pt>
                <c:pt idx="5143">
                  <c:v>514.4</c:v>
                </c:pt>
                <c:pt idx="5144">
                  <c:v>514.5</c:v>
                </c:pt>
                <c:pt idx="5145">
                  <c:v>514.6</c:v>
                </c:pt>
                <c:pt idx="5146">
                  <c:v>514.70000000000005</c:v>
                </c:pt>
                <c:pt idx="5147">
                  <c:v>514.79999999999995</c:v>
                </c:pt>
                <c:pt idx="5148">
                  <c:v>514.9</c:v>
                </c:pt>
                <c:pt idx="5149">
                  <c:v>515</c:v>
                </c:pt>
                <c:pt idx="5150">
                  <c:v>515.1</c:v>
                </c:pt>
                <c:pt idx="5151">
                  <c:v>515.20000000000005</c:v>
                </c:pt>
                <c:pt idx="5152">
                  <c:v>515.29999999999995</c:v>
                </c:pt>
                <c:pt idx="5153">
                  <c:v>515.4</c:v>
                </c:pt>
                <c:pt idx="5154">
                  <c:v>515.5</c:v>
                </c:pt>
                <c:pt idx="5155">
                  <c:v>515.6</c:v>
                </c:pt>
                <c:pt idx="5156">
                  <c:v>515.70000000000005</c:v>
                </c:pt>
                <c:pt idx="5157">
                  <c:v>515.79999999999995</c:v>
                </c:pt>
                <c:pt idx="5158">
                  <c:v>515.9</c:v>
                </c:pt>
                <c:pt idx="5159">
                  <c:v>516</c:v>
                </c:pt>
                <c:pt idx="5160">
                  <c:v>516.1</c:v>
                </c:pt>
                <c:pt idx="5161">
                  <c:v>516.20000000000005</c:v>
                </c:pt>
                <c:pt idx="5162">
                  <c:v>516.29999999999995</c:v>
                </c:pt>
                <c:pt idx="5163">
                  <c:v>516.4</c:v>
                </c:pt>
                <c:pt idx="5164">
                  <c:v>516.5</c:v>
                </c:pt>
                <c:pt idx="5165">
                  <c:v>516.6</c:v>
                </c:pt>
                <c:pt idx="5166">
                  <c:v>516.70000000000005</c:v>
                </c:pt>
                <c:pt idx="5167">
                  <c:v>516.79999999999995</c:v>
                </c:pt>
                <c:pt idx="5168">
                  <c:v>516.9</c:v>
                </c:pt>
                <c:pt idx="5169">
                  <c:v>517</c:v>
                </c:pt>
                <c:pt idx="5170">
                  <c:v>517.1</c:v>
                </c:pt>
                <c:pt idx="5171">
                  <c:v>517.20000000000005</c:v>
                </c:pt>
                <c:pt idx="5172">
                  <c:v>517.29999999999995</c:v>
                </c:pt>
                <c:pt idx="5173">
                  <c:v>517.4</c:v>
                </c:pt>
                <c:pt idx="5174">
                  <c:v>517.5</c:v>
                </c:pt>
                <c:pt idx="5175">
                  <c:v>517.6</c:v>
                </c:pt>
                <c:pt idx="5176">
                  <c:v>517.70000000000005</c:v>
                </c:pt>
                <c:pt idx="5177">
                  <c:v>517.79999999999995</c:v>
                </c:pt>
                <c:pt idx="5178">
                  <c:v>517.9</c:v>
                </c:pt>
                <c:pt idx="5179">
                  <c:v>518</c:v>
                </c:pt>
                <c:pt idx="5180">
                  <c:v>518.1</c:v>
                </c:pt>
                <c:pt idx="5181">
                  <c:v>518.20000000000005</c:v>
                </c:pt>
                <c:pt idx="5182">
                  <c:v>518.29999999999995</c:v>
                </c:pt>
                <c:pt idx="5183">
                  <c:v>518.4</c:v>
                </c:pt>
                <c:pt idx="5184">
                  <c:v>518.5</c:v>
                </c:pt>
                <c:pt idx="5185">
                  <c:v>518.6</c:v>
                </c:pt>
                <c:pt idx="5186">
                  <c:v>518.70000000000005</c:v>
                </c:pt>
                <c:pt idx="5187">
                  <c:v>518.79999999999995</c:v>
                </c:pt>
                <c:pt idx="5188">
                  <c:v>518.9</c:v>
                </c:pt>
                <c:pt idx="5189">
                  <c:v>519</c:v>
                </c:pt>
                <c:pt idx="5190">
                  <c:v>519.1</c:v>
                </c:pt>
                <c:pt idx="5191">
                  <c:v>519.20000000000005</c:v>
                </c:pt>
                <c:pt idx="5192">
                  <c:v>519.29999999999995</c:v>
                </c:pt>
                <c:pt idx="5193">
                  <c:v>519.4</c:v>
                </c:pt>
                <c:pt idx="5194">
                  <c:v>519.5</c:v>
                </c:pt>
                <c:pt idx="5195">
                  <c:v>519.6</c:v>
                </c:pt>
                <c:pt idx="5196">
                  <c:v>519.70000000000005</c:v>
                </c:pt>
                <c:pt idx="5197">
                  <c:v>519.79999999999995</c:v>
                </c:pt>
                <c:pt idx="5198">
                  <c:v>519.9</c:v>
                </c:pt>
                <c:pt idx="5199">
                  <c:v>520</c:v>
                </c:pt>
                <c:pt idx="5200">
                  <c:v>520.1</c:v>
                </c:pt>
                <c:pt idx="5201">
                  <c:v>520.20000000000005</c:v>
                </c:pt>
                <c:pt idx="5202">
                  <c:v>520.29999999999995</c:v>
                </c:pt>
                <c:pt idx="5203">
                  <c:v>520.4</c:v>
                </c:pt>
                <c:pt idx="5204">
                  <c:v>520.5</c:v>
                </c:pt>
                <c:pt idx="5205">
                  <c:v>520.6</c:v>
                </c:pt>
                <c:pt idx="5206">
                  <c:v>520.70000000000005</c:v>
                </c:pt>
                <c:pt idx="5207">
                  <c:v>520.79999999999995</c:v>
                </c:pt>
                <c:pt idx="5208">
                  <c:v>520.9</c:v>
                </c:pt>
                <c:pt idx="5209">
                  <c:v>521</c:v>
                </c:pt>
                <c:pt idx="5210">
                  <c:v>521.1</c:v>
                </c:pt>
                <c:pt idx="5211">
                  <c:v>521.20000000000005</c:v>
                </c:pt>
                <c:pt idx="5212">
                  <c:v>521.29999999999995</c:v>
                </c:pt>
                <c:pt idx="5213">
                  <c:v>521.4</c:v>
                </c:pt>
                <c:pt idx="5214">
                  <c:v>521.5</c:v>
                </c:pt>
                <c:pt idx="5215">
                  <c:v>521.6</c:v>
                </c:pt>
                <c:pt idx="5216">
                  <c:v>521.70000000000005</c:v>
                </c:pt>
                <c:pt idx="5217">
                  <c:v>521.79999999999995</c:v>
                </c:pt>
                <c:pt idx="5218">
                  <c:v>521.9</c:v>
                </c:pt>
                <c:pt idx="5219">
                  <c:v>522</c:v>
                </c:pt>
                <c:pt idx="5220">
                  <c:v>522.1</c:v>
                </c:pt>
                <c:pt idx="5221">
                  <c:v>522.20000000000005</c:v>
                </c:pt>
                <c:pt idx="5222">
                  <c:v>522.29999999999995</c:v>
                </c:pt>
                <c:pt idx="5223">
                  <c:v>522.4</c:v>
                </c:pt>
                <c:pt idx="5224">
                  <c:v>522.5</c:v>
                </c:pt>
                <c:pt idx="5225">
                  <c:v>522.6</c:v>
                </c:pt>
                <c:pt idx="5226">
                  <c:v>522.70000000000005</c:v>
                </c:pt>
                <c:pt idx="5227">
                  <c:v>522.79999999999995</c:v>
                </c:pt>
                <c:pt idx="5228">
                  <c:v>522.9</c:v>
                </c:pt>
                <c:pt idx="5229">
                  <c:v>523</c:v>
                </c:pt>
                <c:pt idx="5230">
                  <c:v>523.1</c:v>
                </c:pt>
                <c:pt idx="5231">
                  <c:v>523.20000000000005</c:v>
                </c:pt>
                <c:pt idx="5232">
                  <c:v>523.29999999999995</c:v>
                </c:pt>
                <c:pt idx="5233">
                  <c:v>523.4</c:v>
                </c:pt>
                <c:pt idx="5234">
                  <c:v>523.5</c:v>
                </c:pt>
                <c:pt idx="5235">
                  <c:v>523.6</c:v>
                </c:pt>
                <c:pt idx="5236">
                  <c:v>523.70000000000005</c:v>
                </c:pt>
                <c:pt idx="5237">
                  <c:v>523.79999999999995</c:v>
                </c:pt>
                <c:pt idx="5238">
                  <c:v>523.9</c:v>
                </c:pt>
                <c:pt idx="5239">
                  <c:v>524</c:v>
                </c:pt>
                <c:pt idx="5240">
                  <c:v>524.1</c:v>
                </c:pt>
                <c:pt idx="5241">
                  <c:v>524.20000000000005</c:v>
                </c:pt>
                <c:pt idx="5242">
                  <c:v>524.29999999999995</c:v>
                </c:pt>
                <c:pt idx="5243">
                  <c:v>524.4</c:v>
                </c:pt>
                <c:pt idx="5244">
                  <c:v>524.5</c:v>
                </c:pt>
                <c:pt idx="5245">
                  <c:v>524.6</c:v>
                </c:pt>
                <c:pt idx="5246">
                  <c:v>524.70000000000005</c:v>
                </c:pt>
                <c:pt idx="5247">
                  <c:v>524.79999999999995</c:v>
                </c:pt>
                <c:pt idx="5248">
                  <c:v>524.9</c:v>
                </c:pt>
                <c:pt idx="5249">
                  <c:v>525</c:v>
                </c:pt>
                <c:pt idx="5250">
                  <c:v>525.1</c:v>
                </c:pt>
                <c:pt idx="5251">
                  <c:v>525.20000000000005</c:v>
                </c:pt>
                <c:pt idx="5252">
                  <c:v>525.29999999999995</c:v>
                </c:pt>
                <c:pt idx="5253">
                  <c:v>525.4</c:v>
                </c:pt>
                <c:pt idx="5254">
                  <c:v>525.5</c:v>
                </c:pt>
                <c:pt idx="5255">
                  <c:v>525.6</c:v>
                </c:pt>
                <c:pt idx="5256">
                  <c:v>525.70000000000005</c:v>
                </c:pt>
                <c:pt idx="5257">
                  <c:v>525.79999999999995</c:v>
                </c:pt>
                <c:pt idx="5258">
                  <c:v>525.9</c:v>
                </c:pt>
                <c:pt idx="5259">
                  <c:v>526</c:v>
                </c:pt>
                <c:pt idx="5260">
                  <c:v>526.1</c:v>
                </c:pt>
                <c:pt idx="5261">
                  <c:v>526.20000000000005</c:v>
                </c:pt>
                <c:pt idx="5262">
                  <c:v>526.29999999999995</c:v>
                </c:pt>
                <c:pt idx="5263">
                  <c:v>526.4</c:v>
                </c:pt>
                <c:pt idx="5264">
                  <c:v>526.5</c:v>
                </c:pt>
                <c:pt idx="5265">
                  <c:v>526.6</c:v>
                </c:pt>
                <c:pt idx="5266">
                  <c:v>526.70000000000005</c:v>
                </c:pt>
                <c:pt idx="5267">
                  <c:v>526.79999999999995</c:v>
                </c:pt>
                <c:pt idx="5268">
                  <c:v>526.9</c:v>
                </c:pt>
                <c:pt idx="5269">
                  <c:v>527</c:v>
                </c:pt>
                <c:pt idx="5270">
                  <c:v>527.1</c:v>
                </c:pt>
                <c:pt idx="5271">
                  <c:v>527.20000000000005</c:v>
                </c:pt>
                <c:pt idx="5272">
                  <c:v>527.29999999999995</c:v>
                </c:pt>
                <c:pt idx="5273">
                  <c:v>527.4</c:v>
                </c:pt>
                <c:pt idx="5274">
                  <c:v>527.5</c:v>
                </c:pt>
                <c:pt idx="5275">
                  <c:v>527.6</c:v>
                </c:pt>
                <c:pt idx="5276">
                  <c:v>527.70000000000005</c:v>
                </c:pt>
                <c:pt idx="5277">
                  <c:v>527.79999999999995</c:v>
                </c:pt>
                <c:pt idx="5278">
                  <c:v>527.9</c:v>
                </c:pt>
                <c:pt idx="5279">
                  <c:v>528</c:v>
                </c:pt>
                <c:pt idx="5280">
                  <c:v>528.1</c:v>
                </c:pt>
                <c:pt idx="5281">
                  <c:v>528.20000000000005</c:v>
                </c:pt>
                <c:pt idx="5282">
                  <c:v>528.29999999999995</c:v>
                </c:pt>
                <c:pt idx="5283">
                  <c:v>528.4</c:v>
                </c:pt>
                <c:pt idx="5284">
                  <c:v>528.5</c:v>
                </c:pt>
                <c:pt idx="5285">
                  <c:v>528.6</c:v>
                </c:pt>
                <c:pt idx="5286">
                  <c:v>528.70000000000005</c:v>
                </c:pt>
                <c:pt idx="5287">
                  <c:v>528.79999999999995</c:v>
                </c:pt>
                <c:pt idx="5288">
                  <c:v>528.9</c:v>
                </c:pt>
                <c:pt idx="5289">
                  <c:v>529</c:v>
                </c:pt>
                <c:pt idx="5290">
                  <c:v>529.1</c:v>
                </c:pt>
                <c:pt idx="5291">
                  <c:v>529.20000000000005</c:v>
                </c:pt>
                <c:pt idx="5292">
                  <c:v>529.29999999999995</c:v>
                </c:pt>
                <c:pt idx="5293">
                  <c:v>529.4</c:v>
                </c:pt>
                <c:pt idx="5294">
                  <c:v>529.5</c:v>
                </c:pt>
                <c:pt idx="5295">
                  <c:v>529.6</c:v>
                </c:pt>
                <c:pt idx="5296">
                  <c:v>529.70000000000005</c:v>
                </c:pt>
                <c:pt idx="5297">
                  <c:v>529.79999999999995</c:v>
                </c:pt>
                <c:pt idx="5298">
                  <c:v>529.9</c:v>
                </c:pt>
                <c:pt idx="5299">
                  <c:v>530</c:v>
                </c:pt>
                <c:pt idx="5300">
                  <c:v>530.1</c:v>
                </c:pt>
                <c:pt idx="5301">
                  <c:v>530.20000000000005</c:v>
                </c:pt>
                <c:pt idx="5302">
                  <c:v>530.29999999999995</c:v>
                </c:pt>
                <c:pt idx="5303">
                  <c:v>530.4</c:v>
                </c:pt>
                <c:pt idx="5304">
                  <c:v>530.5</c:v>
                </c:pt>
                <c:pt idx="5305">
                  <c:v>530.6</c:v>
                </c:pt>
                <c:pt idx="5306">
                  <c:v>530.70000000000005</c:v>
                </c:pt>
                <c:pt idx="5307">
                  <c:v>530.79999999999995</c:v>
                </c:pt>
                <c:pt idx="5308">
                  <c:v>530.9</c:v>
                </c:pt>
                <c:pt idx="5309">
                  <c:v>531</c:v>
                </c:pt>
                <c:pt idx="5310">
                  <c:v>531.1</c:v>
                </c:pt>
                <c:pt idx="5311">
                  <c:v>531.20000000000005</c:v>
                </c:pt>
                <c:pt idx="5312">
                  <c:v>531.29999999999995</c:v>
                </c:pt>
                <c:pt idx="5313">
                  <c:v>531.4</c:v>
                </c:pt>
                <c:pt idx="5314">
                  <c:v>531.5</c:v>
                </c:pt>
                <c:pt idx="5315">
                  <c:v>531.6</c:v>
                </c:pt>
                <c:pt idx="5316">
                  <c:v>531.70000000000005</c:v>
                </c:pt>
                <c:pt idx="5317">
                  <c:v>531.79999999999995</c:v>
                </c:pt>
                <c:pt idx="5318">
                  <c:v>531.9</c:v>
                </c:pt>
                <c:pt idx="5319">
                  <c:v>532</c:v>
                </c:pt>
                <c:pt idx="5320">
                  <c:v>532.1</c:v>
                </c:pt>
                <c:pt idx="5321">
                  <c:v>532.20000000000005</c:v>
                </c:pt>
                <c:pt idx="5322">
                  <c:v>532.29999999999995</c:v>
                </c:pt>
                <c:pt idx="5323">
                  <c:v>532.4</c:v>
                </c:pt>
                <c:pt idx="5324">
                  <c:v>532.5</c:v>
                </c:pt>
                <c:pt idx="5325">
                  <c:v>532.6</c:v>
                </c:pt>
                <c:pt idx="5326">
                  <c:v>532.70000000000005</c:v>
                </c:pt>
                <c:pt idx="5327">
                  <c:v>532.79999999999995</c:v>
                </c:pt>
                <c:pt idx="5328">
                  <c:v>532.9</c:v>
                </c:pt>
                <c:pt idx="5329">
                  <c:v>533</c:v>
                </c:pt>
                <c:pt idx="5330">
                  <c:v>533.1</c:v>
                </c:pt>
                <c:pt idx="5331">
                  <c:v>533.20000000000005</c:v>
                </c:pt>
                <c:pt idx="5332">
                  <c:v>533.29999999999995</c:v>
                </c:pt>
                <c:pt idx="5333">
                  <c:v>533.4</c:v>
                </c:pt>
                <c:pt idx="5334">
                  <c:v>533.5</c:v>
                </c:pt>
                <c:pt idx="5335">
                  <c:v>533.6</c:v>
                </c:pt>
                <c:pt idx="5336">
                  <c:v>533.70000000000005</c:v>
                </c:pt>
                <c:pt idx="5337">
                  <c:v>533.79999999999995</c:v>
                </c:pt>
                <c:pt idx="5338">
                  <c:v>533.9</c:v>
                </c:pt>
                <c:pt idx="5339">
                  <c:v>534</c:v>
                </c:pt>
                <c:pt idx="5340">
                  <c:v>534.1</c:v>
                </c:pt>
                <c:pt idx="5341">
                  <c:v>534.20000000000005</c:v>
                </c:pt>
                <c:pt idx="5342">
                  <c:v>534.29999999999995</c:v>
                </c:pt>
                <c:pt idx="5343">
                  <c:v>534.4</c:v>
                </c:pt>
                <c:pt idx="5344">
                  <c:v>534.5</c:v>
                </c:pt>
                <c:pt idx="5345">
                  <c:v>534.6</c:v>
                </c:pt>
                <c:pt idx="5346">
                  <c:v>534.70000000000005</c:v>
                </c:pt>
                <c:pt idx="5347">
                  <c:v>534.79999999999995</c:v>
                </c:pt>
              </c:numCache>
            </c:numRef>
          </c:xVal>
          <c:yVal>
            <c:numRef>
              <c:f>'[HF3 em agrecan cinetica_ss.xlsx]HF3 em agrecan cinetica'!$F$2:$F$5361</c:f>
              <c:numCache>
                <c:formatCode>General</c:formatCode>
                <c:ptCount val="5360"/>
                <c:pt idx="0">
                  <c:v>0.59997599999999995</c:v>
                </c:pt>
                <c:pt idx="1">
                  <c:v>0.45153799999999999</c:v>
                </c:pt>
                <c:pt idx="2">
                  <c:v>0.54528799999999999</c:v>
                </c:pt>
                <c:pt idx="3">
                  <c:v>0.42419400000000002</c:v>
                </c:pt>
                <c:pt idx="4">
                  <c:v>0.34216299999999999</c:v>
                </c:pt>
                <c:pt idx="5">
                  <c:v>0.58435099999999995</c:v>
                </c:pt>
                <c:pt idx="6">
                  <c:v>0.42810100000000001</c:v>
                </c:pt>
                <c:pt idx="7">
                  <c:v>0.50622599999999995</c:v>
                </c:pt>
                <c:pt idx="8">
                  <c:v>0.50231899999999996</c:v>
                </c:pt>
                <c:pt idx="9">
                  <c:v>0.47497600000000001</c:v>
                </c:pt>
                <c:pt idx="10">
                  <c:v>0.52185099999999995</c:v>
                </c:pt>
                <c:pt idx="11">
                  <c:v>0.632019</c:v>
                </c:pt>
                <c:pt idx="12">
                  <c:v>0.33044400000000002</c:v>
                </c:pt>
                <c:pt idx="13">
                  <c:v>0.39605699999999999</c:v>
                </c:pt>
                <c:pt idx="14">
                  <c:v>0.32031300000000001</c:v>
                </c:pt>
                <c:pt idx="15">
                  <c:v>0.40698200000000001</c:v>
                </c:pt>
                <c:pt idx="16">
                  <c:v>0.460144</c:v>
                </c:pt>
                <c:pt idx="17">
                  <c:v>0.64917000000000002</c:v>
                </c:pt>
                <c:pt idx="18">
                  <c:v>0.65936300000000003</c:v>
                </c:pt>
                <c:pt idx="19">
                  <c:v>0.76403799999999999</c:v>
                </c:pt>
                <c:pt idx="20">
                  <c:v>0.67810099999999995</c:v>
                </c:pt>
                <c:pt idx="21">
                  <c:v>0.63592499999999996</c:v>
                </c:pt>
                <c:pt idx="22">
                  <c:v>0.5625</c:v>
                </c:pt>
                <c:pt idx="23">
                  <c:v>0.40155000000000002</c:v>
                </c:pt>
                <c:pt idx="24">
                  <c:v>0.36328100000000002</c:v>
                </c:pt>
                <c:pt idx="25">
                  <c:v>0.54449499999999995</c:v>
                </c:pt>
                <c:pt idx="26">
                  <c:v>0.58667000000000002</c:v>
                </c:pt>
                <c:pt idx="27">
                  <c:v>0.40155000000000002</c:v>
                </c:pt>
                <c:pt idx="28">
                  <c:v>0.38513199999999997</c:v>
                </c:pt>
                <c:pt idx="29">
                  <c:v>0.57183799999999996</c:v>
                </c:pt>
                <c:pt idx="30">
                  <c:v>0.31640600000000002</c:v>
                </c:pt>
                <c:pt idx="31">
                  <c:v>0.43359399999999998</c:v>
                </c:pt>
                <c:pt idx="32">
                  <c:v>0.39215100000000003</c:v>
                </c:pt>
                <c:pt idx="33">
                  <c:v>0.40075699999999997</c:v>
                </c:pt>
                <c:pt idx="34">
                  <c:v>0.57421900000000003</c:v>
                </c:pt>
                <c:pt idx="35">
                  <c:v>0.426514</c:v>
                </c:pt>
                <c:pt idx="36">
                  <c:v>0.34997600000000001</c:v>
                </c:pt>
                <c:pt idx="37">
                  <c:v>0.52575700000000003</c:v>
                </c:pt>
                <c:pt idx="38">
                  <c:v>0.63043199999999999</c:v>
                </c:pt>
                <c:pt idx="39">
                  <c:v>0.51715100000000003</c:v>
                </c:pt>
                <c:pt idx="40">
                  <c:v>0.64135699999999995</c:v>
                </c:pt>
                <c:pt idx="41">
                  <c:v>0.52807599999999999</c:v>
                </c:pt>
                <c:pt idx="42">
                  <c:v>0.489014</c:v>
                </c:pt>
                <c:pt idx="43">
                  <c:v>0.73748800000000003</c:v>
                </c:pt>
                <c:pt idx="44">
                  <c:v>0.53045699999999996</c:v>
                </c:pt>
                <c:pt idx="45">
                  <c:v>0.52417000000000002</c:v>
                </c:pt>
                <c:pt idx="46">
                  <c:v>0.52105699999999999</c:v>
                </c:pt>
                <c:pt idx="47">
                  <c:v>0.57421900000000003</c:v>
                </c:pt>
                <c:pt idx="48">
                  <c:v>0.44995099999999999</c:v>
                </c:pt>
                <c:pt idx="49">
                  <c:v>0.40155000000000002</c:v>
                </c:pt>
                <c:pt idx="50">
                  <c:v>0.546875</c:v>
                </c:pt>
                <c:pt idx="51">
                  <c:v>0.32733200000000001</c:v>
                </c:pt>
                <c:pt idx="52">
                  <c:v>0.397644</c:v>
                </c:pt>
                <c:pt idx="53">
                  <c:v>0.35778799999999999</c:v>
                </c:pt>
                <c:pt idx="54">
                  <c:v>0.27655000000000002</c:v>
                </c:pt>
                <c:pt idx="55">
                  <c:v>0.36480699999999999</c:v>
                </c:pt>
                <c:pt idx="56">
                  <c:v>0.44763199999999997</c:v>
                </c:pt>
                <c:pt idx="57">
                  <c:v>0.57183799999999996</c:v>
                </c:pt>
                <c:pt idx="58">
                  <c:v>0.57104500000000002</c:v>
                </c:pt>
                <c:pt idx="59">
                  <c:v>0.364014</c:v>
                </c:pt>
                <c:pt idx="60">
                  <c:v>0.45465100000000003</c:v>
                </c:pt>
                <c:pt idx="61">
                  <c:v>0.69921900000000003</c:v>
                </c:pt>
                <c:pt idx="62">
                  <c:v>0.71167000000000002</c:v>
                </c:pt>
                <c:pt idx="63">
                  <c:v>0.47497600000000001</c:v>
                </c:pt>
                <c:pt idx="64">
                  <c:v>0.55542000000000002</c:v>
                </c:pt>
                <c:pt idx="65">
                  <c:v>0.41717500000000002</c:v>
                </c:pt>
                <c:pt idx="66">
                  <c:v>0.48510700000000001</c:v>
                </c:pt>
                <c:pt idx="67">
                  <c:v>0.49292000000000002</c:v>
                </c:pt>
                <c:pt idx="68">
                  <c:v>0.44372600000000001</c:v>
                </c:pt>
                <c:pt idx="69">
                  <c:v>0.45855699999999999</c:v>
                </c:pt>
                <c:pt idx="70">
                  <c:v>0.47888199999999997</c:v>
                </c:pt>
                <c:pt idx="71">
                  <c:v>0.51483199999999996</c:v>
                </c:pt>
                <c:pt idx="72">
                  <c:v>0.37109399999999998</c:v>
                </c:pt>
                <c:pt idx="73">
                  <c:v>0.39294400000000002</c:v>
                </c:pt>
                <c:pt idx="74">
                  <c:v>0.63824499999999995</c:v>
                </c:pt>
                <c:pt idx="75">
                  <c:v>0.70703099999999997</c:v>
                </c:pt>
                <c:pt idx="76">
                  <c:v>0.37182599999999999</c:v>
                </c:pt>
                <c:pt idx="77">
                  <c:v>0.38043199999999999</c:v>
                </c:pt>
                <c:pt idx="78">
                  <c:v>0.38513199999999997</c:v>
                </c:pt>
                <c:pt idx="79">
                  <c:v>0.49609399999999998</c:v>
                </c:pt>
                <c:pt idx="80">
                  <c:v>0.319519</c:v>
                </c:pt>
                <c:pt idx="81">
                  <c:v>0.13281299999999999</c:v>
                </c:pt>
                <c:pt idx="82">
                  <c:v>0.410889</c:v>
                </c:pt>
                <c:pt idx="83">
                  <c:v>0.69293199999999999</c:v>
                </c:pt>
                <c:pt idx="84">
                  <c:v>0.56481899999999996</c:v>
                </c:pt>
                <c:pt idx="85">
                  <c:v>0.56091299999999999</c:v>
                </c:pt>
                <c:pt idx="86">
                  <c:v>0.45233200000000001</c:v>
                </c:pt>
                <c:pt idx="87">
                  <c:v>0.56793199999999999</c:v>
                </c:pt>
                <c:pt idx="88">
                  <c:v>0.50781299999999996</c:v>
                </c:pt>
                <c:pt idx="89">
                  <c:v>0.63281299999999996</c:v>
                </c:pt>
                <c:pt idx="90">
                  <c:v>0.83825700000000003</c:v>
                </c:pt>
                <c:pt idx="91">
                  <c:v>0.94531299999999996</c:v>
                </c:pt>
                <c:pt idx="92">
                  <c:v>1.1460600000000001</c:v>
                </c:pt>
                <c:pt idx="93">
                  <c:v>1.09839</c:v>
                </c:pt>
                <c:pt idx="94">
                  <c:v>0.8125</c:v>
                </c:pt>
                <c:pt idx="95">
                  <c:v>0.95385699999999995</c:v>
                </c:pt>
                <c:pt idx="96">
                  <c:v>1.0335700000000001</c:v>
                </c:pt>
                <c:pt idx="97">
                  <c:v>1.0249600000000001</c:v>
                </c:pt>
                <c:pt idx="98">
                  <c:v>1.0249600000000001</c:v>
                </c:pt>
                <c:pt idx="99">
                  <c:v>1.1968399999999999</c:v>
                </c:pt>
                <c:pt idx="100">
                  <c:v>1.0703100000000001</c:v>
                </c:pt>
                <c:pt idx="101">
                  <c:v>1.0718399999999999</c:v>
                </c:pt>
                <c:pt idx="102">
                  <c:v>1.09216</c:v>
                </c:pt>
                <c:pt idx="103">
                  <c:v>0.86328099999999997</c:v>
                </c:pt>
                <c:pt idx="104">
                  <c:v>0.58203099999999997</c:v>
                </c:pt>
                <c:pt idx="105">
                  <c:v>0.71716299999999999</c:v>
                </c:pt>
                <c:pt idx="106">
                  <c:v>0.69213899999999995</c:v>
                </c:pt>
                <c:pt idx="107">
                  <c:v>0.46637000000000001</c:v>
                </c:pt>
                <c:pt idx="108">
                  <c:v>0.54998800000000003</c:v>
                </c:pt>
                <c:pt idx="109">
                  <c:v>0.51953099999999997</c:v>
                </c:pt>
                <c:pt idx="110">
                  <c:v>0.18670700000000001</c:v>
                </c:pt>
                <c:pt idx="111">
                  <c:v>1.17188E-2</c:v>
                </c:pt>
                <c:pt idx="112">
                  <c:v>-0.123474</c:v>
                </c:pt>
                <c:pt idx="113">
                  <c:v>-4.0649400000000002E-2</c:v>
                </c:pt>
                <c:pt idx="114">
                  <c:v>-4.2236299999999997E-2</c:v>
                </c:pt>
                <c:pt idx="115">
                  <c:v>7.9650899999999997E-2</c:v>
                </c:pt>
                <c:pt idx="116">
                  <c:v>5.46875E-2</c:v>
                </c:pt>
                <c:pt idx="117">
                  <c:v>0.21795700000000001</c:v>
                </c:pt>
                <c:pt idx="118">
                  <c:v>0.29449500000000001</c:v>
                </c:pt>
                <c:pt idx="119">
                  <c:v>0.61169399999999996</c:v>
                </c:pt>
                <c:pt idx="120">
                  <c:v>0.55230699999999999</c:v>
                </c:pt>
                <c:pt idx="121">
                  <c:v>0.40155000000000002</c:v>
                </c:pt>
                <c:pt idx="122">
                  <c:v>0.27807599999999999</c:v>
                </c:pt>
                <c:pt idx="123">
                  <c:v>0.46405000000000002</c:v>
                </c:pt>
                <c:pt idx="124">
                  <c:v>0.62963899999999995</c:v>
                </c:pt>
                <c:pt idx="125">
                  <c:v>0.60308799999999996</c:v>
                </c:pt>
                <c:pt idx="126">
                  <c:v>0.54760699999999995</c:v>
                </c:pt>
                <c:pt idx="127">
                  <c:v>0.73358199999999996</c:v>
                </c:pt>
                <c:pt idx="128">
                  <c:v>0.84448199999999995</c:v>
                </c:pt>
                <c:pt idx="129">
                  <c:v>0.48046899999999998</c:v>
                </c:pt>
                <c:pt idx="130">
                  <c:v>0.72808799999999996</c:v>
                </c:pt>
                <c:pt idx="131">
                  <c:v>0.48046899999999998</c:v>
                </c:pt>
                <c:pt idx="132">
                  <c:v>0.57342499999999996</c:v>
                </c:pt>
                <c:pt idx="133">
                  <c:v>0.67260699999999995</c:v>
                </c:pt>
                <c:pt idx="134">
                  <c:v>0.36950699999999997</c:v>
                </c:pt>
                <c:pt idx="135">
                  <c:v>0.45074500000000001</c:v>
                </c:pt>
                <c:pt idx="136">
                  <c:v>0.64526399999999995</c:v>
                </c:pt>
                <c:pt idx="137">
                  <c:v>0.69683799999999996</c:v>
                </c:pt>
                <c:pt idx="138">
                  <c:v>0.43512000000000001</c:v>
                </c:pt>
                <c:pt idx="139">
                  <c:v>0.26635700000000001</c:v>
                </c:pt>
                <c:pt idx="140">
                  <c:v>0.42730699999999999</c:v>
                </c:pt>
                <c:pt idx="141">
                  <c:v>0.48828100000000002</c:v>
                </c:pt>
                <c:pt idx="142">
                  <c:v>0.29998799999999998</c:v>
                </c:pt>
                <c:pt idx="143">
                  <c:v>0.46948200000000001</c:v>
                </c:pt>
                <c:pt idx="144">
                  <c:v>0.51403799999999999</c:v>
                </c:pt>
                <c:pt idx="145">
                  <c:v>0.35308800000000001</c:v>
                </c:pt>
                <c:pt idx="146">
                  <c:v>0.38903799999999999</c:v>
                </c:pt>
                <c:pt idx="147">
                  <c:v>0.47656300000000001</c:v>
                </c:pt>
                <c:pt idx="148">
                  <c:v>0.1875</c:v>
                </c:pt>
                <c:pt idx="149">
                  <c:v>0.54058799999999996</c:v>
                </c:pt>
                <c:pt idx="150">
                  <c:v>0.71948199999999995</c:v>
                </c:pt>
                <c:pt idx="151">
                  <c:v>0.41168199999999999</c:v>
                </c:pt>
                <c:pt idx="152">
                  <c:v>0.61871299999999996</c:v>
                </c:pt>
                <c:pt idx="153">
                  <c:v>0.33435100000000001</c:v>
                </c:pt>
                <c:pt idx="154">
                  <c:v>0.36090100000000003</c:v>
                </c:pt>
                <c:pt idx="155">
                  <c:v>0.54058799999999996</c:v>
                </c:pt>
                <c:pt idx="156">
                  <c:v>0.40545700000000001</c:v>
                </c:pt>
                <c:pt idx="157">
                  <c:v>0.35858200000000001</c:v>
                </c:pt>
                <c:pt idx="158">
                  <c:v>0.31640600000000002</c:v>
                </c:pt>
                <c:pt idx="159">
                  <c:v>0.48590100000000003</c:v>
                </c:pt>
                <c:pt idx="160">
                  <c:v>0.60388200000000003</c:v>
                </c:pt>
                <c:pt idx="161">
                  <c:v>0.46484399999999998</c:v>
                </c:pt>
                <c:pt idx="162">
                  <c:v>0.34997600000000001</c:v>
                </c:pt>
                <c:pt idx="163">
                  <c:v>0.58355699999999999</c:v>
                </c:pt>
                <c:pt idx="164">
                  <c:v>0.42419400000000002</c:v>
                </c:pt>
                <c:pt idx="165">
                  <c:v>0.61480699999999999</c:v>
                </c:pt>
                <c:pt idx="166">
                  <c:v>0.703125</c:v>
                </c:pt>
                <c:pt idx="167">
                  <c:v>0.52343799999999996</c:v>
                </c:pt>
                <c:pt idx="168">
                  <c:v>0.46637000000000001</c:v>
                </c:pt>
                <c:pt idx="169">
                  <c:v>0.34137000000000001</c:v>
                </c:pt>
                <c:pt idx="170">
                  <c:v>0.34448200000000001</c:v>
                </c:pt>
                <c:pt idx="171">
                  <c:v>0.19140599999999999</c:v>
                </c:pt>
                <c:pt idx="172">
                  <c:v>0.28436299999999998</c:v>
                </c:pt>
                <c:pt idx="173">
                  <c:v>0.29998799999999998</c:v>
                </c:pt>
                <c:pt idx="174">
                  <c:v>0.40625</c:v>
                </c:pt>
                <c:pt idx="175">
                  <c:v>0.67028799999999999</c:v>
                </c:pt>
                <c:pt idx="176">
                  <c:v>0.53979500000000002</c:v>
                </c:pt>
                <c:pt idx="177">
                  <c:v>0.21716299999999999</c:v>
                </c:pt>
                <c:pt idx="178">
                  <c:v>0.63903799999999999</c:v>
                </c:pt>
                <c:pt idx="179">
                  <c:v>0.37182599999999999</c:v>
                </c:pt>
                <c:pt idx="180">
                  <c:v>0.23828099999999999</c:v>
                </c:pt>
                <c:pt idx="181">
                  <c:v>0.42578100000000002</c:v>
                </c:pt>
                <c:pt idx="182">
                  <c:v>0.35546899999999998</c:v>
                </c:pt>
                <c:pt idx="183">
                  <c:v>0.38513199999999997</c:v>
                </c:pt>
                <c:pt idx="184">
                  <c:v>0.58044399999999996</c:v>
                </c:pt>
                <c:pt idx="185">
                  <c:v>0.39294400000000002</c:v>
                </c:pt>
                <c:pt idx="186">
                  <c:v>0.48748799999999998</c:v>
                </c:pt>
                <c:pt idx="187">
                  <c:v>0.68823199999999995</c:v>
                </c:pt>
                <c:pt idx="188">
                  <c:v>0.53277600000000003</c:v>
                </c:pt>
                <c:pt idx="189">
                  <c:v>0.59686300000000003</c:v>
                </c:pt>
                <c:pt idx="190">
                  <c:v>0.43432599999999999</c:v>
                </c:pt>
                <c:pt idx="191">
                  <c:v>0.428894</c:v>
                </c:pt>
                <c:pt idx="192">
                  <c:v>0.60546900000000003</c:v>
                </c:pt>
                <c:pt idx="193">
                  <c:v>0.475769</c:v>
                </c:pt>
                <c:pt idx="194">
                  <c:v>0.34606900000000002</c:v>
                </c:pt>
                <c:pt idx="195">
                  <c:v>0.53198199999999995</c:v>
                </c:pt>
                <c:pt idx="196">
                  <c:v>0.50390599999999997</c:v>
                </c:pt>
                <c:pt idx="197">
                  <c:v>0.31170700000000001</c:v>
                </c:pt>
                <c:pt idx="198">
                  <c:v>0.35858200000000001</c:v>
                </c:pt>
                <c:pt idx="199">
                  <c:v>0.34765600000000002</c:v>
                </c:pt>
                <c:pt idx="200">
                  <c:v>0.332764</c:v>
                </c:pt>
                <c:pt idx="201">
                  <c:v>0.42968800000000001</c:v>
                </c:pt>
                <c:pt idx="202">
                  <c:v>0.46246300000000001</c:v>
                </c:pt>
                <c:pt idx="203">
                  <c:v>0.39294400000000002</c:v>
                </c:pt>
                <c:pt idx="204">
                  <c:v>0.413269</c:v>
                </c:pt>
                <c:pt idx="205">
                  <c:v>0.41638199999999997</c:v>
                </c:pt>
                <c:pt idx="206">
                  <c:v>0.45703100000000002</c:v>
                </c:pt>
                <c:pt idx="207">
                  <c:v>0.64526399999999995</c:v>
                </c:pt>
                <c:pt idx="208">
                  <c:v>0.73510699999999995</c:v>
                </c:pt>
                <c:pt idx="209">
                  <c:v>0.76324499999999995</c:v>
                </c:pt>
                <c:pt idx="210">
                  <c:v>0.62963899999999995</c:v>
                </c:pt>
                <c:pt idx="211">
                  <c:v>0.48748799999999998</c:v>
                </c:pt>
                <c:pt idx="212">
                  <c:v>0.379639</c:v>
                </c:pt>
                <c:pt idx="213">
                  <c:v>0.42498799999999998</c:v>
                </c:pt>
                <c:pt idx="214">
                  <c:v>0.78198199999999995</c:v>
                </c:pt>
                <c:pt idx="215">
                  <c:v>0.52575700000000003</c:v>
                </c:pt>
                <c:pt idx="216">
                  <c:v>0.37573200000000001</c:v>
                </c:pt>
                <c:pt idx="217">
                  <c:v>0.375</c:v>
                </c:pt>
                <c:pt idx="218">
                  <c:v>0.34216299999999999</c:v>
                </c:pt>
                <c:pt idx="219">
                  <c:v>0.57263200000000003</c:v>
                </c:pt>
                <c:pt idx="220">
                  <c:v>0.75</c:v>
                </c:pt>
                <c:pt idx="221">
                  <c:v>0.39294400000000002</c:v>
                </c:pt>
                <c:pt idx="222">
                  <c:v>0.390625</c:v>
                </c:pt>
                <c:pt idx="223">
                  <c:v>0.32965100000000003</c:v>
                </c:pt>
                <c:pt idx="224">
                  <c:v>0.382019</c:v>
                </c:pt>
                <c:pt idx="225">
                  <c:v>0.288269</c:v>
                </c:pt>
                <c:pt idx="226">
                  <c:v>0.38903799999999999</c:v>
                </c:pt>
                <c:pt idx="227">
                  <c:v>0.49060100000000001</c:v>
                </c:pt>
                <c:pt idx="228">
                  <c:v>0.62731899999999996</c:v>
                </c:pt>
                <c:pt idx="229">
                  <c:v>0.52417000000000002</c:v>
                </c:pt>
                <c:pt idx="230">
                  <c:v>0.538269</c:v>
                </c:pt>
                <c:pt idx="231">
                  <c:v>0.56872599999999995</c:v>
                </c:pt>
                <c:pt idx="232">
                  <c:v>0.43902600000000003</c:v>
                </c:pt>
                <c:pt idx="233">
                  <c:v>0.39294400000000002</c:v>
                </c:pt>
                <c:pt idx="234">
                  <c:v>0.33044400000000002</c:v>
                </c:pt>
                <c:pt idx="235">
                  <c:v>0.44995099999999999</c:v>
                </c:pt>
                <c:pt idx="236">
                  <c:v>0.57421900000000003</c:v>
                </c:pt>
                <c:pt idx="237">
                  <c:v>0.178894</c:v>
                </c:pt>
                <c:pt idx="238">
                  <c:v>0.21637000000000001</c:v>
                </c:pt>
                <c:pt idx="239">
                  <c:v>0.33123799999999998</c:v>
                </c:pt>
                <c:pt idx="240">
                  <c:v>0.5625</c:v>
                </c:pt>
                <c:pt idx="241">
                  <c:v>9.4482399999999994E-2</c:v>
                </c:pt>
                <c:pt idx="242">
                  <c:v>0.46637000000000001</c:v>
                </c:pt>
                <c:pt idx="243">
                  <c:v>0.35858200000000001</c:v>
                </c:pt>
                <c:pt idx="244">
                  <c:v>0.36328100000000002</c:v>
                </c:pt>
                <c:pt idx="245">
                  <c:v>0.32733200000000001</c:v>
                </c:pt>
                <c:pt idx="246">
                  <c:v>0.31091299999999999</c:v>
                </c:pt>
                <c:pt idx="247">
                  <c:v>0.45074500000000001</c:v>
                </c:pt>
                <c:pt idx="248">
                  <c:v>0.55230699999999999</c:v>
                </c:pt>
                <c:pt idx="249">
                  <c:v>0.42968800000000001</c:v>
                </c:pt>
                <c:pt idx="250">
                  <c:v>0.24060100000000001</c:v>
                </c:pt>
                <c:pt idx="251">
                  <c:v>0.703125</c:v>
                </c:pt>
                <c:pt idx="252">
                  <c:v>0.43432599999999999</c:v>
                </c:pt>
                <c:pt idx="253">
                  <c:v>0.64996299999999996</c:v>
                </c:pt>
                <c:pt idx="254">
                  <c:v>0.65466299999999999</c:v>
                </c:pt>
                <c:pt idx="255">
                  <c:v>0.453125</c:v>
                </c:pt>
                <c:pt idx="256">
                  <c:v>0.69372599999999995</c:v>
                </c:pt>
                <c:pt idx="257">
                  <c:v>0.55859400000000003</c:v>
                </c:pt>
                <c:pt idx="258">
                  <c:v>0.60156299999999996</c:v>
                </c:pt>
                <c:pt idx="259">
                  <c:v>0.53045699999999996</c:v>
                </c:pt>
                <c:pt idx="260">
                  <c:v>0.59057599999999999</c:v>
                </c:pt>
                <c:pt idx="261">
                  <c:v>0.39843800000000001</c:v>
                </c:pt>
                <c:pt idx="262">
                  <c:v>0.23510700000000001</c:v>
                </c:pt>
                <c:pt idx="263">
                  <c:v>0.40155000000000002</c:v>
                </c:pt>
                <c:pt idx="264">
                  <c:v>0.36090100000000003</c:v>
                </c:pt>
                <c:pt idx="265">
                  <c:v>0.35620099999999999</c:v>
                </c:pt>
                <c:pt idx="266">
                  <c:v>0.39605699999999999</c:v>
                </c:pt>
                <c:pt idx="267">
                  <c:v>0.397644</c:v>
                </c:pt>
                <c:pt idx="268">
                  <c:v>0.426514</c:v>
                </c:pt>
                <c:pt idx="269">
                  <c:v>0.484375</c:v>
                </c:pt>
                <c:pt idx="270">
                  <c:v>0.60778799999999999</c:v>
                </c:pt>
                <c:pt idx="271">
                  <c:v>0.33905000000000002</c:v>
                </c:pt>
                <c:pt idx="272">
                  <c:v>0.52654999999999996</c:v>
                </c:pt>
                <c:pt idx="273">
                  <c:v>0.421875</c:v>
                </c:pt>
                <c:pt idx="274">
                  <c:v>0.29138199999999997</c:v>
                </c:pt>
                <c:pt idx="275">
                  <c:v>0.473389</c:v>
                </c:pt>
                <c:pt idx="276">
                  <c:v>0.43121300000000001</c:v>
                </c:pt>
                <c:pt idx="277">
                  <c:v>0.56170699999999996</c:v>
                </c:pt>
                <c:pt idx="278">
                  <c:v>0.37652600000000003</c:v>
                </c:pt>
                <c:pt idx="279">
                  <c:v>0.38983200000000001</c:v>
                </c:pt>
                <c:pt idx="280">
                  <c:v>0.41796899999999998</c:v>
                </c:pt>
                <c:pt idx="281">
                  <c:v>0.56170699999999996</c:v>
                </c:pt>
                <c:pt idx="282">
                  <c:v>0.32653799999999999</c:v>
                </c:pt>
                <c:pt idx="283">
                  <c:v>0.60467499999999996</c:v>
                </c:pt>
                <c:pt idx="284">
                  <c:v>0.45855699999999999</c:v>
                </c:pt>
                <c:pt idx="285">
                  <c:v>0.32733200000000001</c:v>
                </c:pt>
                <c:pt idx="286">
                  <c:v>0.32965100000000003</c:v>
                </c:pt>
                <c:pt idx="287">
                  <c:v>0.26953100000000002</c:v>
                </c:pt>
                <c:pt idx="288">
                  <c:v>0.48828100000000002</c:v>
                </c:pt>
                <c:pt idx="289">
                  <c:v>0.51403799999999999</c:v>
                </c:pt>
                <c:pt idx="290">
                  <c:v>0.475769</c:v>
                </c:pt>
                <c:pt idx="291">
                  <c:v>0.61560099999999995</c:v>
                </c:pt>
                <c:pt idx="292">
                  <c:v>0.303894</c:v>
                </c:pt>
                <c:pt idx="293">
                  <c:v>0.45544400000000002</c:v>
                </c:pt>
                <c:pt idx="294">
                  <c:v>0.30621300000000001</c:v>
                </c:pt>
                <c:pt idx="295">
                  <c:v>0.40856900000000002</c:v>
                </c:pt>
                <c:pt idx="296">
                  <c:v>0.46325699999999997</c:v>
                </c:pt>
                <c:pt idx="297">
                  <c:v>0.703125</c:v>
                </c:pt>
                <c:pt idx="298">
                  <c:v>0.76794399999999996</c:v>
                </c:pt>
                <c:pt idx="299">
                  <c:v>0.53436300000000003</c:v>
                </c:pt>
                <c:pt idx="300">
                  <c:v>0.61248800000000003</c:v>
                </c:pt>
                <c:pt idx="301">
                  <c:v>0.56793199999999999</c:v>
                </c:pt>
                <c:pt idx="302">
                  <c:v>0.50933799999999996</c:v>
                </c:pt>
                <c:pt idx="303">
                  <c:v>0.37890600000000002</c:v>
                </c:pt>
                <c:pt idx="304">
                  <c:v>0.17968799999999999</c:v>
                </c:pt>
                <c:pt idx="305">
                  <c:v>0.609375</c:v>
                </c:pt>
                <c:pt idx="306">
                  <c:v>0.34918199999999999</c:v>
                </c:pt>
                <c:pt idx="307">
                  <c:v>0.27343800000000001</c:v>
                </c:pt>
                <c:pt idx="308">
                  <c:v>0.32031300000000001</c:v>
                </c:pt>
                <c:pt idx="309">
                  <c:v>0.17108200000000001</c:v>
                </c:pt>
                <c:pt idx="310">
                  <c:v>0.51635699999999995</c:v>
                </c:pt>
                <c:pt idx="311">
                  <c:v>0.46167000000000002</c:v>
                </c:pt>
                <c:pt idx="312">
                  <c:v>0.35229500000000002</c:v>
                </c:pt>
                <c:pt idx="313" formatCode="0.00E+00">
                  <c:v>7.3242200000000004E-4</c:v>
                </c:pt>
                <c:pt idx="314">
                  <c:v>0.46716299999999999</c:v>
                </c:pt>
                <c:pt idx="315">
                  <c:v>0.49292000000000002</c:v>
                </c:pt>
                <c:pt idx="316">
                  <c:v>0.29919400000000002</c:v>
                </c:pt>
                <c:pt idx="317">
                  <c:v>0.60229500000000002</c:v>
                </c:pt>
                <c:pt idx="318">
                  <c:v>0.38281300000000001</c:v>
                </c:pt>
                <c:pt idx="319">
                  <c:v>0.41796899999999998</c:v>
                </c:pt>
                <c:pt idx="320">
                  <c:v>0.48510700000000001</c:v>
                </c:pt>
                <c:pt idx="321">
                  <c:v>0.473389</c:v>
                </c:pt>
                <c:pt idx="322">
                  <c:v>0.28125</c:v>
                </c:pt>
                <c:pt idx="323">
                  <c:v>0.35467500000000002</c:v>
                </c:pt>
                <c:pt idx="324">
                  <c:v>0.44372600000000001</c:v>
                </c:pt>
                <c:pt idx="325">
                  <c:v>0.36169400000000002</c:v>
                </c:pt>
                <c:pt idx="326">
                  <c:v>0.45385700000000001</c:v>
                </c:pt>
                <c:pt idx="327">
                  <c:v>0.44293199999999999</c:v>
                </c:pt>
                <c:pt idx="328">
                  <c:v>0.50311300000000003</c:v>
                </c:pt>
                <c:pt idx="329">
                  <c:v>0.47729500000000002</c:v>
                </c:pt>
                <c:pt idx="330">
                  <c:v>0.4375</c:v>
                </c:pt>
                <c:pt idx="331">
                  <c:v>0.40545700000000001</c:v>
                </c:pt>
                <c:pt idx="332">
                  <c:v>0.51245099999999999</c:v>
                </c:pt>
                <c:pt idx="333">
                  <c:v>0.48046899999999998</c:v>
                </c:pt>
                <c:pt idx="334">
                  <c:v>0.237488</c:v>
                </c:pt>
                <c:pt idx="335">
                  <c:v>0.38671899999999998</c:v>
                </c:pt>
                <c:pt idx="336">
                  <c:v>0.50463899999999995</c:v>
                </c:pt>
                <c:pt idx="337">
                  <c:v>0.49762000000000001</c:v>
                </c:pt>
                <c:pt idx="338">
                  <c:v>0.36792000000000002</c:v>
                </c:pt>
                <c:pt idx="339">
                  <c:v>0.29138199999999997</c:v>
                </c:pt>
                <c:pt idx="340">
                  <c:v>0.62261999999999995</c:v>
                </c:pt>
                <c:pt idx="341">
                  <c:v>0.67028799999999999</c:v>
                </c:pt>
                <c:pt idx="342">
                  <c:v>0.44842500000000002</c:v>
                </c:pt>
                <c:pt idx="343">
                  <c:v>0.58593799999999996</c:v>
                </c:pt>
                <c:pt idx="344">
                  <c:v>0.33355699999999999</c:v>
                </c:pt>
                <c:pt idx="345">
                  <c:v>0.37652600000000003</c:v>
                </c:pt>
                <c:pt idx="346">
                  <c:v>0.30700699999999997</c:v>
                </c:pt>
                <c:pt idx="347">
                  <c:v>0.359375</c:v>
                </c:pt>
                <c:pt idx="348">
                  <c:v>0.28125</c:v>
                </c:pt>
                <c:pt idx="349">
                  <c:v>0.332764</c:v>
                </c:pt>
                <c:pt idx="350">
                  <c:v>0.17419399999999999</c:v>
                </c:pt>
                <c:pt idx="351">
                  <c:v>0.47656300000000001</c:v>
                </c:pt>
                <c:pt idx="352">
                  <c:v>0.51794399999999996</c:v>
                </c:pt>
                <c:pt idx="353">
                  <c:v>0.42968800000000001</c:v>
                </c:pt>
                <c:pt idx="354">
                  <c:v>0.33203100000000002</c:v>
                </c:pt>
                <c:pt idx="355">
                  <c:v>0.38513199999999997</c:v>
                </c:pt>
                <c:pt idx="356">
                  <c:v>0.40466299999999999</c:v>
                </c:pt>
                <c:pt idx="357">
                  <c:v>0.457764</c:v>
                </c:pt>
                <c:pt idx="358">
                  <c:v>0.27343800000000001</c:v>
                </c:pt>
                <c:pt idx="359">
                  <c:v>0.32885700000000001</c:v>
                </c:pt>
                <c:pt idx="360">
                  <c:v>0.32885700000000001</c:v>
                </c:pt>
                <c:pt idx="361">
                  <c:v>0.515625</c:v>
                </c:pt>
                <c:pt idx="362">
                  <c:v>0.164795</c:v>
                </c:pt>
                <c:pt idx="363">
                  <c:v>0.45703100000000002</c:v>
                </c:pt>
                <c:pt idx="364">
                  <c:v>0.35620099999999999</c:v>
                </c:pt>
                <c:pt idx="365">
                  <c:v>0.364014</c:v>
                </c:pt>
                <c:pt idx="366">
                  <c:v>0.23278799999999999</c:v>
                </c:pt>
                <c:pt idx="367">
                  <c:v>0.25543199999999999</c:v>
                </c:pt>
                <c:pt idx="368">
                  <c:v>0.34448200000000001</c:v>
                </c:pt>
                <c:pt idx="369">
                  <c:v>0.47106900000000002</c:v>
                </c:pt>
                <c:pt idx="370">
                  <c:v>0.47418199999999999</c:v>
                </c:pt>
                <c:pt idx="371">
                  <c:v>0.159363</c:v>
                </c:pt>
                <c:pt idx="372">
                  <c:v>0.24762000000000001</c:v>
                </c:pt>
                <c:pt idx="373">
                  <c:v>0.42578100000000002</c:v>
                </c:pt>
                <c:pt idx="374">
                  <c:v>0.48748799999999998</c:v>
                </c:pt>
                <c:pt idx="375">
                  <c:v>0.26953100000000002</c:v>
                </c:pt>
                <c:pt idx="376">
                  <c:v>0.43981900000000002</c:v>
                </c:pt>
                <c:pt idx="377">
                  <c:v>0.317139</c:v>
                </c:pt>
                <c:pt idx="378">
                  <c:v>0.45385700000000001</c:v>
                </c:pt>
                <c:pt idx="379">
                  <c:v>0.24762000000000001</c:v>
                </c:pt>
                <c:pt idx="380">
                  <c:v>0.12262000000000001</c:v>
                </c:pt>
                <c:pt idx="381">
                  <c:v>0.124207</c:v>
                </c:pt>
                <c:pt idx="382">
                  <c:v>9.9975599999999998E-2</c:v>
                </c:pt>
                <c:pt idx="383">
                  <c:v>0.23510700000000001</c:v>
                </c:pt>
                <c:pt idx="384">
                  <c:v>0.223389</c:v>
                </c:pt>
                <c:pt idx="385">
                  <c:v>0.40856900000000002</c:v>
                </c:pt>
                <c:pt idx="386">
                  <c:v>0.50463899999999995</c:v>
                </c:pt>
                <c:pt idx="387">
                  <c:v>0.44293199999999999</c:v>
                </c:pt>
                <c:pt idx="388">
                  <c:v>0.5</c:v>
                </c:pt>
                <c:pt idx="389">
                  <c:v>0.44293199999999999</c:v>
                </c:pt>
                <c:pt idx="390">
                  <c:v>0.66168199999999999</c:v>
                </c:pt>
                <c:pt idx="391">
                  <c:v>0.36871300000000001</c:v>
                </c:pt>
                <c:pt idx="392">
                  <c:v>0.42419400000000002</c:v>
                </c:pt>
                <c:pt idx="393">
                  <c:v>0.32263199999999997</c:v>
                </c:pt>
                <c:pt idx="394">
                  <c:v>0.49920700000000001</c:v>
                </c:pt>
                <c:pt idx="395">
                  <c:v>0.50622599999999995</c:v>
                </c:pt>
                <c:pt idx="396">
                  <c:v>0.61560099999999995</c:v>
                </c:pt>
                <c:pt idx="397">
                  <c:v>0.38043199999999999</c:v>
                </c:pt>
                <c:pt idx="398">
                  <c:v>0.57104500000000002</c:v>
                </c:pt>
                <c:pt idx="399">
                  <c:v>0.75231899999999996</c:v>
                </c:pt>
                <c:pt idx="400">
                  <c:v>0.59295699999999996</c:v>
                </c:pt>
                <c:pt idx="401">
                  <c:v>0.39453100000000002</c:v>
                </c:pt>
                <c:pt idx="402">
                  <c:v>0.50311300000000003</c:v>
                </c:pt>
                <c:pt idx="403">
                  <c:v>0.34448200000000001</c:v>
                </c:pt>
                <c:pt idx="404">
                  <c:v>0.47967500000000002</c:v>
                </c:pt>
                <c:pt idx="405">
                  <c:v>0.53588899999999995</c:v>
                </c:pt>
                <c:pt idx="406">
                  <c:v>0.67968799999999996</c:v>
                </c:pt>
                <c:pt idx="407">
                  <c:v>0.52026399999999995</c:v>
                </c:pt>
                <c:pt idx="408">
                  <c:v>0.33203100000000002</c:v>
                </c:pt>
                <c:pt idx="409">
                  <c:v>0.37890600000000002</c:v>
                </c:pt>
                <c:pt idx="410">
                  <c:v>0.31402600000000003</c:v>
                </c:pt>
                <c:pt idx="411">
                  <c:v>0.32653799999999999</c:v>
                </c:pt>
                <c:pt idx="412">
                  <c:v>0.35467500000000002</c:v>
                </c:pt>
                <c:pt idx="413">
                  <c:v>0.30542000000000002</c:v>
                </c:pt>
                <c:pt idx="414">
                  <c:v>0.33984399999999998</c:v>
                </c:pt>
                <c:pt idx="415">
                  <c:v>0.12109399999999999</c:v>
                </c:pt>
                <c:pt idx="416">
                  <c:v>2.49634E-2</c:v>
                </c:pt>
                <c:pt idx="417">
                  <c:v>0.42730699999999999</c:v>
                </c:pt>
                <c:pt idx="418">
                  <c:v>0.20703099999999999</c:v>
                </c:pt>
                <c:pt idx="419">
                  <c:v>-7.4218800000000001E-2</c:v>
                </c:pt>
                <c:pt idx="420">
                  <c:v>0.16558800000000001</c:v>
                </c:pt>
                <c:pt idx="421">
                  <c:v>0.102295</c:v>
                </c:pt>
                <c:pt idx="422">
                  <c:v>0.25390600000000002</c:v>
                </c:pt>
                <c:pt idx="423">
                  <c:v>0.121826</c:v>
                </c:pt>
                <c:pt idx="424">
                  <c:v>0.100769</c:v>
                </c:pt>
                <c:pt idx="425">
                  <c:v>0.237488</c:v>
                </c:pt>
                <c:pt idx="426">
                  <c:v>0.328125</c:v>
                </c:pt>
                <c:pt idx="427">
                  <c:v>0.257019</c:v>
                </c:pt>
                <c:pt idx="428">
                  <c:v>0.16406299999999999</c:v>
                </c:pt>
                <c:pt idx="429">
                  <c:v>0.49841299999999999</c:v>
                </c:pt>
                <c:pt idx="430">
                  <c:v>0.27655000000000002</c:v>
                </c:pt>
                <c:pt idx="431">
                  <c:v>0.28198200000000001</c:v>
                </c:pt>
                <c:pt idx="432">
                  <c:v>0.28198200000000001</c:v>
                </c:pt>
                <c:pt idx="433">
                  <c:v>0.35699500000000001</c:v>
                </c:pt>
                <c:pt idx="434">
                  <c:v>0.13281299999999999</c:v>
                </c:pt>
                <c:pt idx="435">
                  <c:v>9.8388699999999996E-2</c:v>
                </c:pt>
                <c:pt idx="436">
                  <c:v>0.29919400000000002</c:v>
                </c:pt>
                <c:pt idx="437">
                  <c:v>0.29760700000000001</c:v>
                </c:pt>
                <c:pt idx="438">
                  <c:v>0.390625</c:v>
                </c:pt>
                <c:pt idx="439">
                  <c:v>0.126526</c:v>
                </c:pt>
                <c:pt idx="440">
                  <c:v>0.18121300000000001</c:v>
                </c:pt>
                <c:pt idx="441">
                  <c:v>0.27734399999999998</c:v>
                </c:pt>
                <c:pt idx="442">
                  <c:v>0.111694</c:v>
                </c:pt>
                <c:pt idx="443">
                  <c:v>0.114014</c:v>
                </c:pt>
                <c:pt idx="444">
                  <c:v>0.23120099999999999</c:v>
                </c:pt>
                <c:pt idx="445">
                  <c:v>0.25854500000000002</c:v>
                </c:pt>
                <c:pt idx="446">
                  <c:v>0.20153799999999999</c:v>
                </c:pt>
                <c:pt idx="447">
                  <c:v>0.29840100000000003</c:v>
                </c:pt>
                <c:pt idx="448">
                  <c:v>0.22967499999999999</c:v>
                </c:pt>
                <c:pt idx="449">
                  <c:v>0.44604500000000002</c:v>
                </c:pt>
                <c:pt idx="450">
                  <c:v>0.34375</c:v>
                </c:pt>
                <c:pt idx="451">
                  <c:v>0.104675</c:v>
                </c:pt>
                <c:pt idx="452">
                  <c:v>0.18042</c:v>
                </c:pt>
                <c:pt idx="453">
                  <c:v>0.319519</c:v>
                </c:pt>
                <c:pt idx="454">
                  <c:v>0.129639</c:v>
                </c:pt>
                <c:pt idx="455">
                  <c:v>0.182007</c:v>
                </c:pt>
                <c:pt idx="456">
                  <c:v>0.38671899999999998</c:v>
                </c:pt>
                <c:pt idx="457">
                  <c:v>0.192139</c:v>
                </c:pt>
                <c:pt idx="458">
                  <c:v>0.235901</c:v>
                </c:pt>
                <c:pt idx="459">
                  <c:v>0.53436300000000003</c:v>
                </c:pt>
                <c:pt idx="460">
                  <c:v>0.45385700000000001</c:v>
                </c:pt>
                <c:pt idx="461">
                  <c:v>0.25311299999999998</c:v>
                </c:pt>
                <c:pt idx="462">
                  <c:v>0.36950699999999997</c:v>
                </c:pt>
                <c:pt idx="463">
                  <c:v>0.29919400000000002</c:v>
                </c:pt>
                <c:pt idx="464">
                  <c:v>0.18512000000000001</c:v>
                </c:pt>
                <c:pt idx="465">
                  <c:v>7.8857399999999994E-2</c:v>
                </c:pt>
                <c:pt idx="466">
                  <c:v>8.7463399999999997E-2</c:v>
                </c:pt>
                <c:pt idx="467">
                  <c:v>0.20385700000000001</c:v>
                </c:pt>
                <c:pt idx="468">
                  <c:v>0.17968799999999999</c:v>
                </c:pt>
                <c:pt idx="469">
                  <c:v>0.14294399999999999</c:v>
                </c:pt>
                <c:pt idx="470">
                  <c:v>0.239014</c:v>
                </c:pt>
                <c:pt idx="471">
                  <c:v>0.25543199999999999</c:v>
                </c:pt>
                <c:pt idx="472">
                  <c:v>0.33825699999999997</c:v>
                </c:pt>
                <c:pt idx="473">
                  <c:v>4.2968800000000001E-2</c:v>
                </c:pt>
                <c:pt idx="474">
                  <c:v>4.3701200000000003E-2</c:v>
                </c:pt>
                <c:pt idx="475">
                  <c:v>0.366394</c:v>
                </c:pt>
                <c:pt idx="476">
                  <c:v>0.41870099999999999</c:v>
                </c:pt>
                <c:pt idx="477" formatCode="0.00E+00">
                  <c:v>-4.5474699999999999E-13</c:v>
                </c:pt>
                <c:pt idx="478">
                  <c:v>0.41796899999999998</c:v>
                </c:pt>
                <c:pt idx="479">
                  <c:v>0.129639</c:v>
                </c:pt>
                <c:pt idx="480">
                  <c:v>6.0119600000000002E-2</c:v>
                </c:pt>
                <c:pt idx="481">
                  <c:v>0.39996300000000001</c:v>
                </c:pt>
                <c:pt idx="482">
                  <c:v>0.24529999999999999</c:v>
                </c:pt>
                <c:pt idx="483">
                  <c:v>0.237488</c:v>
                </c:pt>
                <c:pt idx="484">
                  <c:v>0.34057599999999999</c:v>
                </c:pt>
                <c:pt idx="485">
                  <c:v>9.1369599999999995E-2</c:v>
                </c:pt>
                <c:pt idx="486">
                  <c:v>-6.0180699999999997E-2</c:v>
                </c:pt>
                <c:pt idx="487">
                  <c:v>0.265625</c:v>
                </c:pt>
                <c:pt idx="488">
                  <c:v>0.15307599999999999</c:v>
                </c:pt>
                <c:pt idx="489">
                  <c:v>0.18981899999999999</c:v>
                </c:pt>
                <c:pt idx="490">
                  <c:v>0.28436299999999998</c:v>
                </c:pt>
                <c:pt idx="491">
                  <c:v>0.42108200000000001</c:v>
                </c:pt>
                <c:pt idx="492">
                  <c:v>0.51013200000000003</c:v>
                </c:pt>
                <c:pt idx="493">
                  <c:v>0.25152600000000003</c:v>
                </c:pt>
                <c:pt idx="494">
                  <c:v>0.18359400000000001</c:v>
                </c:pt>
                <c:pt idx="495">
                  <c:v>0.46325699999999997</c:v>
                </c:pt>
                <c:pt idx="496">
                  <c:v>0.125</c:v>
                </c:pt>
                <c:pt idx="497">
                  <c:v>0.16247600000000001</c:v>
                </c:pt>
                <c:pt idx="498">
                  <c:v>0.174988</c:v>
                </c:pt>
                <c:pt idx="499">
                  <c:v>0.32653799999999999</c:v>
                </c:pt>
                <c:pt idx="500">
                  <c:v>0.34375</c:v>
                </c:pt>
                <c:pt idx="501">
                  <c:v>0.37890600000000002</c:v>
                </c:pt>
                <c:pt idx="502">
                  <c:v>0.24762000000000001</c:v>
                </c:pt>
                <c:pt idx="503">
                  <c:v>0.206238</c:v>
                </c:pt>
                <c:pt idx="504">
                  <c:v>0.17108200000000001</c:v>
                </c:pt>
                <c:pt idx="505">
                  <c:v>0.23278799999999999</c:v>
                </c:pt>
                <c:pt idx="506">
                  <c:v>0.20703099999999999</c:v>
                </c:pt>
                <c:pt idx="507">
                  <c:v>0.47656300000000001</c:v>
                </c:pt>
                <c:pt idx="508">
                  <c:v>0.41870099999999999</c:v>
                </c:pt>
                <c:pt idx="509">
                  <c:v>0.21948200000000001</c:v>
                </c:pt>
                <c:pt idx="510">
                  <c:v>-4.9255399999999998E-2</c:v>
                </c:pt>
                <c:pt idx="511">
                  <c:v>0.12731899999999999</c:v>
                </c:pt>
                <c:pt idx="512">
                  <c:v>0.26635700000000001</c:v>
                </c:pt>
                <c:pt idx="513">
                  <c:v>0.111694</c:v>
                </c:pt>
                <c:pt idx="514">
                  <c:v>0.397644</c:v>
                </c:pt>
                <c:pt idx="515">
                  <c:v>0.28045700000000001</c:v>
                </c:pt>
                <c:pt idx="516">
                  <c:v>0.34295700000000001</c:v>
                </c:pt>
                <c:pt idx="517">
                  <c:v>0.37262000000000001</c:v>
                </c:pt>
                <c:pt idx="518">
                  <c:v>0.16168199999999999</c:v>
                </c:pt>
                <c:pt idx="519">
                  <c:v>0.37652600000000003</c:v>
                </c:pt>
                <c:pt idx="520">
                  <c:v>1.32446E-2</c:v>
                </c:pt>
                <c:pt idx="521">
                  <c:v>0.25543199999999999</c:v>
                </c:pt>
                <c:pt idx="522">
                  <c:v>4.6081499999999997E-2</c:v>
                </c:pt>
                <c:pt idx="523">
                  <c:v>0.38354500000000002</c:v>
                </c:pt>
                <c:pt idx="524">
                  <c:v>0.52185099999999995</c:v>
                </c:pt>
                <c:pt idx="525">
                  <c:v>0.223389</c:v>
                </c:pt>
                <c:pt idx="526">
                  <c:v>0.37890600000000002</c:v>
                </c:pt>
                <c:pt idx="527">
                  <c:v>0.32965100000000003</c:v>
                </c:pt>
                <c:pt idx="528">
                  <c:v>9.375E-2</c:v>
                </c:pt>
                <c:pt idx="529">
                  <c:v>0.29760700000000001</c:v>
                </c:pt>
                <c:pt idx="530">
                  <c:v>0.23120099999999999</c:v>
                </c:pt>
                <c:pt idx="531">
                  <c:v>0.13281299999999999</c:v>
                </c:pt>
                <c:pt idx="532">
                  <c:v>0.31012000000000001</c:v>
                </c:pt>
                <c:pt idx="533">
                  <c:v>0.163269</c:v>
                </c:pt>
                <c:pt idx="534">
                  <c:v>0.33905000000000002</c:v>
                </c:pt>
                <c:pt idx="535">
                  <c:v>0.32104500000000002</c:v>
                </c:pt>
                <c:pt idx="536">
                  <c:v>0.206238</c:v>
                </c:pt>
                <c:pt idx="537">
                  <c:v>0.25622600000000001</c:v>
                </c:pt>
                <c:pt idx="538">
                  <c:v>0.12573200000000001</c:v>
                </c:pt>
                <c:pt idx="539">
                  <c:v>0.33825699999999997</c:v>
                </c:pt>
                <c:pt idx="540">
                  <c:v>0.194519</c:v>
                </c:pt>
                <c:pt idx="541">
                  <c:v>0.23669399999999999</c:v>
                </c:pt>
                <c:pt idx="542">
                  <c:v>0.35858200000000001</c:v>
                </c:pt>
                <c:pt idx="543">
                  <c:v>0.30859399999999998</c:v>
                </c:pt>
                <c:pt idx="544">
                  <c:v>0.196045</c:v>
                </c:pt>
                <c:pt idx="545">
                  <c:v>0.21795700000000001</c:v>
                </c:pt>
                <c:pt idx="546">
                  <c:v>0.13592499999999999</c:v>
                </c:pt>
                <c:pt idx="547">
                  <c:v>0.235901</c:v>
                </c:pt>
                <c:pt idx="548">
                  <c:v>-0.234375</c:v>
                </c:pt>
                <c:pt idx="549">
                  <c:v>-0.15393100000000001</c:v>
                </c:pt>
                <c:pt idx="550">
                  <c:v>-0.399231</c:v>
                </c:pt>
                <c:pt idx="551">
                  <c:v>-0.33593800000000001</c:v>
                </c:pt>
                <c:pt idx="552">
                  <c:v>-0.177368</c:v>
                </c:pt>
                <c:pt idx="553">
                  <c:v>-0.34301799999999999</c:v>
                </c:pt>
                <c:pt idx="554">
                  <c:v>-0.34301799999999999</c:v>
                </c:pt>
                <c:pt idx="555">
                  <c:v>-0.45782499999999998</c:v>
                </c:pt>
                <c:pt idx="556">
                  <c:v>-0.56567400000000001</c:v>
                </c:pt>
                <c:pt idx="557">
                  <c:v>-0.44457999999999998</c:v>
                </c:pt>
                <c:pt idx="558">
                  <c:v>-0.28362999999999999</c:v>
                </c:pt>
                <c:pt idx="559">
                  <c:v>-0.40783700000000001</c:v>
                </c:pt>
                <c:pt idx="560">
                  <c:v>-0.48205599999999998</c:v>
                </c:pt>
                <c:pt idx="561">
                  <c:v>-0.265625</c:v>
                </c:pt>
                <c:pt idx="562">
                  <c:v>-0.479736</c:v>
                </c:pt>
                <c:pt idx="563">
                  <c:v>-0.36254900000000001</c:v>
                </c:pt>
                <c:pt idx="564">
                  <c:v>-0.42816199999999999</c:v>
                </c:pt>
                <c:pt idx="565">
                  <c:v>-0.28674300000000003</c:v>
                </c:pt>
                <c:pt idx="566">
                  <c:v>-0.67736799999999997</c:v>
                </c:pt>
                <c:pt idx="567">
                  <c:v>-0.53595000000000004</c:v>
                </c:pt>
                <c:pt idx="568">
                  <c:v>-0.48754900000000001</c:v>
                </c:pt>
                <c:pt idx="569">
                  <c:v>-0.453125</c:v>
                </c:pt>
                <c:pt idx="570">
                  <c:v>-0.17504900000000001</c:v>
                </c:pt>
                <c:pt idx="571">
                  <c:v>5.6213399999999997E-2</c:v>
                </c:pt>
                <c:pt idx="572">
                  <c:v>-9.9243200000000004E-2</c:v>
                </c:pt>
                <c:pt idx="573">
                  <c:v>-0.22814899999999999</c:v>
                </c:pt>
                <c:pt idx="574">
                  <c:v>0.104675</c:v>
                </c:pt>
                <c:pt idx="575">
                  <c:v>-0.13281299999999999</c:v>
                </c:pt>
                <c:pt idx="576">
                  <c:v>-0.182861</c:v>
                </c:pt>
                <c:pt idx="577">
                  <c:v>-5.5481000000000003E-2</c:v>
                </c:pt>
                <c:pt idx="578">
                  <c:v>-9.1430700000000004E-2</c:v>
                </c:pt>
                <c:pt idx="579">
                  <c:v>0.20153799999999999</c:v>
                </c:pt>
                <c:pt idx="580">
                  <c:v>0.40234399999999998</c:v>
                </c:pt>
                <c:pt idx="581">
                  <c:v>0.34375</c:v>
                </c:pt>
                <c:pt idx="582">
                  <c:v>0.44140600000000002</c:v>
                </c:pt>
                <c:pt idx="583">
                  <c:v>0.73510699999999995</c:v>
                </c:pt>
                <c:pt idx="584">
                  <c:v>0.52886999999999995</c:v>
                </c:pt>
                <c:pt idx="585">
                  <c:v>0.41638199999999997</c:v>
                </c:pt>
                <c:pt idx="586">
                  <c:v>0.50390599999999997</c:v>
                </c:pt>
                <c:pt idx="587">
                  <c:v>0.43902600000000003</c:v>
                </c:pt>
                <c:pt idx="588">
                  <c:v>1.23438</c:v>
                </c:pt>
                <c:pt idx="589">
                  <c:v>5.4827899999999996</c:v>
                </c:pt>
                <c:pt idx="590">
                  <c:v>11.3383</c:v>
                </c:pt>
                <c:pt idx="591">
                  <c:v>17.331199999999999</c:v>
                </c:pt>
                <c:pt idx="592">
                  <c:v>20.362500000000001</c:v>
                </c:pt>
                <c:pt idx="593">
                  <c:v>13.791399999999999</c:v>
                </c:pt>
                <c:pt idx="594">
                  <c:v>3.382019999999998</c:v>
                </c:pt>
                <c:pt idx="595">
                  <c:v>-0.96093799999999996</c:v>
                </c:pt>
                <c:pt idx="596">
                  <c:v>-2.8054800000000002</c:v>
                </c:pt>
                <c:pt idx="597">
                  <c:v>-3.67896</c:v>
                </c:pt>
                <c:pt idx="598">
                  <c:v>-4.0546899999999964</c:v>
                </c:pt>
                <c:pt idx="599">
                  <c:v>-3.466429999999999</c:v>
                </c:pt>
                <c:pt idx="600">
                  <c:v>-3.350039999999999</c:v>
                </c:pt>
                <c:pt idx="601">
                  <c:v>-3.015629999999998</c:v>
                </c:pt>
                <c:pt idx="602">
                  <c:v>-2.5414400000000001</c:v>
                </c:pt>
                <c:pt idx="603">
                  <c:v>-2.2515900000000002</c:v>
                </c:pt>
                <c:pt idx="604">
                  <c:v>-2.0234399999999999</c:v>
                </c:pt>
                <c:pt idx="605">
                  <c:v>-1.47736</c:v>
                </c:pt>
                <c:pt idx="606">
                  <c:v>-1.10938</c:v>
                </c:pt>
                <c:pt idx="607">
                  <c:v>-0.82891800000000004</c:v>
                </c:pt>
                <c:pt idx="608">
                  <c:v>-0.586731</c:v>
                </c:pt>
                <c:pt idx="609">
                  <c:v>-0.17425499999999999</c:v>
                </c:pt>
                <c:pt idx="610">
                  <c:v>-9.9243200000000004E-2</c:v>
                </c:pt>
                <c:pt idx="611">
                  <c:v>0.265625</c:v>
                </c:pt>
                <c:pt idx="612">
                  <c:v>0.35620099999999999</c:v>
                </c:pt>
                <c:pt idx="613">
                  <c:v>0.53045699999999996</c:v>
                </c:pt>
                <c:pt idx="614">
                  <c:v>0.43359399999999998</c:v>
                </c:pt>
                <c:pt idx="615">
                  <c:v>0.88043199999999999</c:v>
                </c:pt>
                <c:pt idx="616">
                  <c:v>0.86169399999999996</c:v>
                </c:pt>
                <c:pt idx="617">
                  <c:v>0.98046900000000003</c:v>
                </c:pt>
                <c:pt idx="618">
                  <c:v>1.0280800000000001</c:v>
                </c:pt>
                <c:pt idx="619">
                  <c:v>1.34216</c:v>
                </c:pt>
                <c:pt idx="620">
                  <c:v>1.33826</c:v>
                </c:pt>
                <c:pt idx="621">
                  <c:v>1.3304400000000001</c:v>
                </c:pt>
                <c:pt idx="622">
                  <c:v>1.5859399999999999</c:v>
                </c:pt>
                <c:pt idx="623">
                  <c:v>1.7468300000000001</c:v>
                </c:pt>
                <c:pt idx="624">
                  <c:v>1.88354</c:v>
                </c:pt>
                <c:pt idx="625">
                  <c:v>1.69373</c:v>
                </c:pt>
                <c:pt idx="626">
                  <c:v>1.75702</c:v>
                </c:pt>
                <c:pt idx="627">
                  <c:v>2.0968599999999959</c:v>
                </c:pt>
                <c:pt idx="628">
                  <c:v>2.05078</c:v>
                </c:pt>
                <c:pt idx="629">
                  <c:v>2.3093300000000001</c:v>
                </c:pt>
                <c:pt idx="630">
                  <c:v>2.1686999999999999</c:v>
                </c:pt>
                <c:pt idx="631">
                  <c:v>2.2640400000000001</c:v>
                </c:pt>
                <c:pt idx="632">
                  <c:v>2.3561999999999981</c:v>
                </c:pt>
                <c:pt idx="633">
                  <c:v>2.5593300000000001</c:v>
                </c:pt>
                <c:pt idx="634">
                  <c:v>2.5671400000000002</c:v>
                </c:pt>
                <c:pt idx="635">
                  <c:v>2.6109</c:v>
                </c:pt>
                <c:pt idx="636">
                  <c:v>2.6140099999999991</c:v>
                </c:pt>
                <c:pt idx="637">
                  <c:v>2.514829999999999</c:v>
                </c:pt>
                <c:pt idx="638">
                  <c:v>2.6499600000000001</c:v>
                </c:pt>
                <c:pt idx="639">
                  <c:v>2.5835599999999999</c:v>
                </c:pt>
                <c:pt idx="640">
                  <c:v>2.70465</c:v>
                </c:pt>
                <c:pt idx="641">
                  <c:v>2.7609300000000001</c:v>
                </c:pt>
                <c:pt idx="642">
                  <c:v>2.8515600000000001</c:v>
                </c:pt>
                <c:pt idx="643">
                  <c:v>2.6640600000000001</c:v>
                </c:pt>
                <c:pt idx="644">
                  <c:v>2.592159999999998</c:v>
                </c:pt>
                <c:pt idx="645">
                  <c:v>2.7858900000000002</c:v>
                </c:pt>
                <c:pt idx="646">
                  <c:v>2.7749600000000001</c:v>
                </c:pt>
                <c:pt idx="647">
                  <c:v>2.78668</c:v>
                </c:pt>
                <c:pt idx="648">
                  <c:v>2.9640499999999981</c:v>
                </c:pt>
                <c:pt idx="649">
                  <c:v>3.0093399999999999</c:v>
                </c:pt>
                <c:pt idx="650">
                  <c:v>3.07104</c:v>
                </c:pt>
                <c:pt idx="651">
                  <c:v>2.939029999999998</c:v>
                </c:pt>
                <c:pt idx="652">
                  <c:v>3.1382400000000001</c:v>
                </c:pt>
                <c:pt idx="653">
                  <c:v>2.8281299999999998</c:v>
                </c:pt>
                <c:pt idx="654">
                  <c:v>2.9499499999999981</c:v>
                </c:pt>
                <c:pt idx="655">
                  <c:v>2.913269999999998</c:v>
                </c:pt>
                <c:pt idx="656">
                  <c:v>2.9085700000000001</c:v>
                </c:pt>
                <c:pt idx="657">
                  <c:v>3.015629999999998</c:v>
                </c:pt>
                <c:pt idx="658">
                  <c:v>3.1686999999999999</c:v>
                </c:pt>
                <c:pt idx="659">
                  <c:v>3.05078</c:v>
                </c:pt>
                <c:pt idx="660">
                  <c:v>3.07422</c:v>
                </c:pt>
                <c:pt idx="661">
                  <c:v>3.114809999999999</c:v>
                </c:pt>
                <c:pt idx="662">
                  <c:v>3.1351300000000002</c:v>
                </c:pt>
                <c:pt idx="663">
                  <c:v>3.0273400000000001</c:v>
                </c:pt>
                <c:pt idx="664">
                  <c:v>3.0632299999999999</c:v>
                </c:pt>
                <c:pt idx="665">
                  <c:v>3.11639</c:v>
                </c:pt>
                <c:pt idx="666">
                  <c:v>3.1976300000000002</c:v>
                </c:pt>
                <c:pt idx="667">
                  <c:v>3.0413800000000002</c:v>
                </c:pt>
                <c:pt idx="668">
                  <c:v>3.1109</c:v>
                </c:pt>
                <c:pt idx="669">
                  <c:v>3.0515099999999991</c:v>
                </c:pt>
                <c:pt idx="670">
                  <c:v>2.8773200000000001</c:v>
                </c:pt>
                <c:pt idx="671">
                  <c:v>3.08826</c:v>
                </c:pt>
                <c:pt idx="672">
                  <c:v>3.0078100000000001</c:v>
                </c:pt>
                <c:pt idx="673">
                  <c:v>3.1741899999999998</c:v>
                </c:pt>
                <c:pt idx="674">
                  <c:v>3.092159999999998</c:v>
                </c:pt>
                <c:pt idx="675">
                  <c:v>3.07104</c:v>
                </c:pt>
                <c:pt idx="676">
                  <c:v>3.1343399999999999</c:v>
                </c:pt>
                <c:pt idx="677">
                  <c:v>3.137449999999999</c:v>
                </c:pt>
                <c:pt idx="678">
                  <c:v>2.9733900000000002</c:v>
                </c:pt>
                <c:pt idx="679">
                  <c:v>3.0405899999999999</c:v>
                </c:pt>
                <c:pt idx="680">
                  <c:v>3.0413800000000002</c:v>
                </c:pt>
                <c:pt idx="681">
                  <c:v>3.0585900000000001</c:v>
                </c:pt>
                <c:pt idx="682">
                  <c:v>2.935909999999998</c:v>
                </c:pt>
                <c:pt idx="683">
                  <c:v>3.1827999999999999</c:v>
                </c:pt>
                <c:pt idx="684">
                  <c:v>3.1655899999999999</c:v>
                </c:pt>
                <c:pt idx="685">
                  <c:v>3.06012</c:v>
                </c:pt>
                <c:pt idx="686">
                  <c:v>3.2421899999999999</c:v>
                </c:pt>
                <c:pt idx="687">
                  <c:v>3.25543</c:v>
                </c:pt>
                <c:pt idx="688">
                  <c:v>3.1468500000000001</c:v>
                </c:pt>
                <c:pt idx="689">
                  <c:v>3.1726100000000002</c:v>
                </c:pt>
                <c:pt idx="690">
                  <c:v>3.1210900000000001</c:v>
                </c:pt>
                <c:pt idx="691">
                  <c:v>3.086669999999998</c:v>
                </c:pt>
                <c:pt idx="692">
                  <c:v>3.0929600000000002</c:v>
                </c:pt>
                <c:pt idx="693">
                  <c:v>3.02887</c:v>
                </c:pt>
                <c:pt idx="694">
                  <c:v>3.2460900000000001</c:v>
                </c:pt>
                <c:pt idx="695">
                  <c:v>3.2171599999999998</c:v>
                </c:pt>
                <c:pt idx="696">
                  <c:v>2.8952599999999959</c:v>
                </c:pt>
                <c:pt idx="697">
                  <c:v>2.858579999999999</c:v>
                </c:pt>
                <c:pt idx="698">
                  <c:v>3.239809999999999</c:v>
                </c:pt>
                <c:pt idx="699">
                  <c:v>3.0531000000000001</c:v>
                </c:pt>
                <c:pt idx="700">
                  <c:v>2.9866899999999981</c:v>
                </c:pt>
                <c:pt idx="701">
                  <c:v>3.1015600000000001</c:v>
                </c:pt>
                <c:pt idx="702">
                  <c:v>3.146059999999999</c:v>
                </c:pt>
                <c:pt idx="703">
                  <c:v>3.18201</c:v>
                </c:pt>
                <c:pt idx="704">
                  <c:v>3.1382400000000001</c:v>
                </c:pt>
                <c:pt idx="705">
                  <c:v>3.0976599999999981</c:v>
                </c:pt>
                <c:pt idx="706">
                  <c:v>2.9249900000000002</c:v>
                </c:pt>
                <c:pt idx="707">
                  <c:v>3.0562100000000001</c:v>
                </c:pt>
                <c:pt idx="708">
                  <c:v>3.0562100000000001</c:v>
                </c:pt>
                <c:pt idx="709">
                  <c:v>3.34137</c:v>
                </c:pt>
                <c:pt idx="710">
                  <c:v>3.03125</c:v>
                </c:pt>
                <c:pt idx="711">
                  <c:v>2.855469999999996</c:v>
                </c:pt>
                <c:pt idx="712">
                  <c:v>3.03668</c:v>
                </c:pt>
                <c:pt idx="713">
                  <c:v>2.9648400000000001</c:v>
                </c:pt>
                <c:pt idx="714">
                  <c:v>3.1210900000000001</c:v>
                </c:pt>
                <c:pt idx="715">
                  <c:v>3.2827799999999998</c:v>
                </c:pt>
                <c:pt idx="716">
                  <c:v>3.310909999999998</c:v>
                </c:pt>
                <c:pt idx="717">
                  <c:v>3.2280899999999999</c:v>
                </c:pt>
                <c:pt idx="718">
                  <c:v>2.956239999999998</c:v>
                </c:pt>
                <c:pt idx="719">
                  <c:v>3.2546400000000002</c:v>
                </c:pt>
                <c:pt idx="720">
                  <c:v>3.092159999999998</c:v>
                </c:pt>
                <c:pt idx="721">
                  <c:v>3.026549999999999</c:v>
                </c:pt>
                <c:pt idx="722">
                  <c:v>3.2843599999999999</c:v>
                </c:pt>
                <c:pt idx="723">
                  <c:v>2.99451</c:v>
                </c:pt>
                <c:pt idx="724">
                  <c:v>3.19604</c:v>
                </c:pt>
                <c:pt idx="725">
                  <c:v>3.12262</c:v>
                </c:pt>
                <c:pt idx="726">
                  <c:v>3.1234099999999998</c:v>
                </c:pt>
                <c:pt idx="727">
                  <c:v>3.1843300000000001</c:v>
                </c:pt>
                <c:pt idx="728">
                  <c:v>3.3710900000000001</c:v>
                </c:pt>
                <c:pt idx="729">
                  <c:v>3.31873</c:v>
                </c:pt>
                <c:pt idx="730">
                  <c:v>3.1867100000000002</c:v>
                </c:pt>
                <c:pt idx="731">
                  <c:v>3.146059999999999</c:v>
                </c:pt>
                <c:pt idx="732">
                  <c:v>3.2265600000000001</c:v>
                </c:pt>
                <c:pt idx="733">
                  <c:v>3.154659999999998</c:v>
                </c:pt>
                <c:pt idx="734">
                  <c:v>3.2843599999999999</c:v>
                </c:pt>
                <c:pt idx="735">
                  <c:v>3.1523400000000001</c:v>
                </c:pt>
                <c:pt idx="736">
                  <c:v>3.3257400000000001</c:v>
                </c:pt>
                <c:pt idx="737">
                  <c:v>3.139829999999999</c:v>
                </c:pt>
                <c:pt idx="738">
                  <c:v>2.9265099999999991</c:v>
                </c:pt>
                <c:pt idx="739">
                  <c:v>3.17578</c:v>
                </c:pt>
                <c:pt idx="740">
                  <c:v>3.23828</c:v>
                </c:pt>
                <c:pt idx="741">
                  <c:v>3.015629999999998</c:v>
                </c:pt>
                <c:pt idx="742">
                  <c:v>2.8515600000000001</c:v>
                </c:pt>
                <c:pt idx="743">
                  <c:v>2.90625</c:v>
                </c:pt>
                <c:pt idx="744">
                  <c:v>3.0413800000000002</c:v>
                </c:pt>
                <c:pt idx="745">
                  <c:v>3.03979</c:v>
                </c:pt>
                <c:pt idx="746">
                  <c:v>3.1218300000000001</c:v>
                </c:pt>
                <c:pt idx="747">
                  <c:v>3.1085799999999999</c:v>
                </c:pt>
                <c:pt idx="748">
                  <c:v>3.14453</c:v>
                </c:pt>
                <c:pt idx="749">
                  <c:v>3.0444900000000001</c:v>
                </c:pt>
                <c:pt idx="750">
                  <c:v>3.1898200000000001</c:v>
                </c:pt>
                <c:pt idx="751">
                  <c:v>3.3390499999999959</c:v>
                </c:pt>
                <c:pt idx="752">
                  <c:v>3.11951</c:v>
                </c:pt>
                <c:pt idx="753">
                  <c:v>3.2054399999999998</c:v>
                </c:pt>
                <c:pt idx="754">
                  <c:v>2.9554399999999981</c:v>
                </c:pt>
                <c:pt idx="755">
                  <c:v>2.9023400000000001</c:v>
                </c:pt>
                <c:pt idx="756">
                  <c:v>3.1867100000000002</c:v>
                </c:pt>
                <c:pt idx="757">
                  <c:v>2.8851300000000002</c:v>
                </c:pt>
                <c:pt idx="758">
                  <c:v>3.2335799999999999</c:v>
                </c:pt>
                <c:pt idx="759">
                  <c:v>3.1124900000000002</c:v>
                </c:pt>
                <c:pt idx="760">
                  <c:v>3.00543</c:v>
                </c:pt>
                <c:pt idx="761">
                  <c:v>2.97729</c:v>
                </c:pt>
                <c:pt idx="762">
                  <c:v>2.9445199999999998</c:v>
                </c:pt>
                <c:pt idx="763">
                  <c:v>3.156979999999999</c:v>
                </c:pt>
                <c:pt idx="764">
                  <c:v>3.1242100000000002</c:v>
                </c:pt>
                <c:pt idx="765">
                  <c:v>3.2570199999999998</c:v>
                </c:pt>
                <c:pt idx="766">
                  <c:v>3.1124900000000002</c:v>
                </c:pt>
                <c:pt idx="767">
                  <c:v>3.1554600000000002</c:v>
                </c:pt>
                <c:pt idx="768">
                  <c:v>3.1109</c:v>
                </c:pt>
                <c:pt idx="769">
                  <c:v>3.2054399999999998</c:v>
                </c:pt>
                <c:pt idx="770">
                  <c:v>3.0609099999999998</c:v>
                </c:pt>
                <c:pt idx="771">
                  <c:v>2.978089999999999</c:v>
                </c:pt>
                <c:pt idx="772">
                  <c:v>3.2390099999999991</c:v>
                </c:pt>
                <c:pt idx="773">
                  <c:v>2.882019999999998</c:v>
                </c:pt>
                <c:pt idx="774">
                  <c:v>3.1882299999999999</c:v>
                </c:pt>
                <c:pt idx="775">
                  <c:v>3.3476599999999981</c:v>
                </c:pt>
                <c:pt idx="776">
                  <c:v>3.2648299999999999</c:v>
                </c:pt>
                <c:pt idx="777">
                  <c:v>3.1234099999999998</c:v>
                </c:pt>
                <c:pt idx="778">
                  <c:v>3.0070199999999998</c:v>
                </c:pt>
                <c:pt idx="779">
                  <c:v>3.0218500000000001</c:v>
                </c:pt>
                <c:pt idx="780">
                  <c:v>3.092159999999998</c:v>
                </c:pt>
                <c:pt idx="781">
                  <c:v>3.2296800000000001</c:v>
                </c:pt>
                <c:pt idx="782">
                  <c:v>2.95465</c:v>
                </c:pt>
                <c:pt idx="783">
                  <c:v>3.089049999999999</c:v>
                </c:pt>
                <c:pt idx="784">
                  <c:v>3.15076</c:v>
                </c:pt>
                <c:pt idx="785">
                  <c:v>2.6640600000000001</c:v>
                </c:pt>
                <c:pt idx="786">
                  <c:v>2.8656000000000001</c:v>
                </c:pt>
                <c:pt idx="787">
                  <c:v>2.814029999999998</c:v>
                </c:pt>
                <c:pt idx="788">
                  <c:v>3.071839999999999</c:v>
                </c:pt>
                <c:pt idx="789">
                  <c:v>3.1554600000000002</c:v>
                </c:pt>
                <c:pt idx="790">
                  <c:v>2.9655800000000001</c:v>
                </c:pt>
                <c:pt idx="791">
                  <c:v>2.961669999999998</c:v>
                </c:pt>
                <c:pt idx="792">
                  <c:v>2.9765600000000001</c:v>
                </c:pt>
                <c:pt idx="793">
                  <c:v>2.9023400000000001</c:v>
                </c:pt>
                <c:pt idx="794">
                  <c:v>2.94373</c:v>
                </c:pt>
                <c:pt idx="795">
                  <c:v>2.9952999999999981</c:v>
                </c:pt>
                <c:pt idx="796">
                  <c:v>3.12262</c:v>
                </c:pt>
                <c:pt idx="797">
                  <c:v>3.0046400000000002</c:v>
                </c:pt>
                <c:pt idx="798">
                  <c:v>3.1804199999999998</c:v>
                </c:pt>
                <c:pt idx="799">
                  <c:v>3.0585900000000001</c:v>
                </c:pt>
                <c:pt idx="800">
                  <c:v>3.16168</c:v>
                </c:pt>
                <c:pt idx="801">
                  <c:v>3.095279999999998</c:v>
                </c:pt>
                <c:pt idx="802">
                  <c:v>3.38672</c:v>
                </c:pt>
                <c:pt idx="803">
                  <c:v>3.1281099999999999</c:v>
                </c:pt>
                <c:pt idx="804">
                  <c:v>3.2515299999999998</c:v>
                </c:pt>
                <c:pt idx="805">
                  <c:v>3.0039099999999999</c:v>
                </c:pt>
                <c:pt idx="806">
                  <c:v>3.0405899999999999</c:v>
                </c:pt>
                <c:pt idx="807">
                  <c:v>2.814029999999998</c:v>
                </c:pt>
                <c:pt idx="808">
                  <c:v>3.0358900000000002</c:v>
                </c:pt>
                <c:pt idx="809">
                  <c:v>2.8234300000000001</c:v>
                </c:pt>
                <c:pt idx="810">
                  <c:v>2.9015499999999981</c:v>
                </c:pt>
                <c:pt idx="811">
                  <c:v>2.7539099999999999</c:v>
                </c:pt>
                <c:pt idx="812">
                  <c:v>2.8656000000000001</c:v>
                </c:pt>
                <c:pt idx="813">
                  <c:v>2.78748</c:v>
                </c:pt>
                <c:pt idx="814">
                  <c:v>2.7804600000000002</c:v>
                </c:pt>
                <c:pt idx="815">
                  <c:v>2.8952599999999959</c:v>
                </c:pt>
                <c:pt idx="816">
                  <c:v>3.06793</c:v>
                </c:pt>
                <c:pt idx="817">
                  <c:v>2.9718599999999959</c:v>
                </c:pt>
                <c:pt idx="818">
                  <c:v>3.0905800000000001</c:v>
                </c:pt>
                <c:pt idx="819">
                  <c:v>2.9811999999999999</c:v>
                </c:pt>
                <c:pt idx="820">
                  <c:v>3.1530800000000001</c:v>
                </c:pt>
                <c:pt idx="821">
                  <c:v>3.1061999999999999</c:v>
                </c:pt>
                <c:pt idx="822">
                  <c:v>3.0726300000000002</c:v>
                </c:pt>
                <c:pt idx="823">
                  <c:v>3.15387</c:v>
                </c:pt>
                <c:pt idx="824">
                  <c:v>3.0241699999999998</c:v>
                </c:pt>
                <c:pt idx="825">
                  <c:v>3.2578100000000001</c:v>
                </c:pt>
                <c:pt idx="826">
                  <c:v>3.3062100000000001</c:v>
                </c:pt>
                <c:pt idx="827">
                  <c:v>3.0804399999999998</c:v>
                </c:pt>
                <c:pt idx="828">
                  <c:v>2.9640499999999981</c:v>
                </c:pt>
                <c:pt idx="829">
                  <c:v>2.93201</c:v>
                </c:pt>
                <c:pt idx="830">
                  <c:v>3.0484</c:v>
                </c:pt>
                <c:pt idx="831">
                  <c:v>3.171879999999998</c:v>
                </c:pt>
                <c:pt idx="832">
                  <c:v>2.9335900000000001</c:v>
                </c:pt>
                <c:pt idx="833">
                  <c:v>3.0804399999999998</c:v>
                </c:pt>
                <c:pt idx="834">
                  <c:v>2.8023099999999981</c:v>
                </c:pt>
                <c:pt idx="835">
                  <c:v>2.99139</c:v>
                </c:pt>
                <c:pt idx="836">
                  <c:v>2.9343300000000001</c:v>
                </c:pt>
                <c:pt idx="837">
                  <c:v>3.196839999999999</c:v>
                </c:pt>
                <c:pt idx="838">
                  <c:v>2.9640499999999981</c:v>
                </c:pt>
                <c:pt idx="839">
                  <c:v>2.94604</c:v>
                </c:pt>
                <c:pt idx="840">
                  <c:v>3.0234399999999999</c:v>
                </c:pt>
                <c:pt idx="841">
                  <c:v>3.0109300000000001</c:v>
                </c:pt>
                <c:pt idx="842">
                  <c:v>2.906979999999999</c:v>
                </c:pt>
                <c:pt idx="843">
                  <c:v>2.9796800000000001</c:v>
                </c:pt>
                <c:pt idx="844">
                  <c:v>2.91479</c:v>
                </c:pt>
                <c:pt idx="845">
                  <c:v>2.9843799999999998</c:v>
                </c:pt>
                <c:pt idx="846">
                  <c:v>3.1202999999999999</c:v>
                </c:pt>
                <c:pt idx="847">
                  <c:v>3.1273200000000001</c:v>
                </c:pt>
                <c:pt idx="848">
                  <c:v>3.0124499999999959</c:v>
                </c:pt>
                <c:pt idx="849">
                  <c:v>2.9859</c:v>
                </c:pt>
                <c:pt idx="850">
                  <c:v>3.026549999999999</c:v>
                </c:pt>
                <c:pt idx="851">
                  <c:v>2.8687100000000001</c:v>
                </c:pt>
                <c:pt idx="852">
                  <c:v>2.8023099999999981</c:v>
                </c:pt>
                <c:pt idx="853">
                  <c:v>3.146059999999999</c:v>
                </c:pt>
                <c:pt idx="854">
                  <c:v>2.7663600000000002</c:v>
                </c:pt>
                <c:pt idx="855">
                  <c:v>2.8890400000000001</c:v>
                </c:pt>
                <c:pt idx="856">
                  <c:v>3.055419999999998</c:v>
                </c:pt>
                <c:pt idx="857">
                  <c:v>3.23828</c:v>
                </c:pt>
                <c:pt idx="858">
                  <c:v>2.921879999999998</c:v>
                </c:pt>
                <c:pt idx="859">
                  <c:v>2.9968300000000001</c:v>
                </c:pt>
                <c:pt idx="860">
                  <c:v>2.8828100000000001</c:v>
                </c:pt>
                <c:pt idx="861">
                  <c:v>2.992919999999998</c:v>
                </c:pt>
                <c:pt idx="862">
                  <c:v>3.07965</c:v>
                </c:pt>
                <c:pt idx="863">
                  <c:v>3.0234399999999999</c:v>
                </c:pt>
                <c:pt idx="864">
                  <c:v>2.9241899999999998</c:v>
                </c:pt>
                <c:pt idx="865">
                  <c:v>2.97498</c:v>
                </c:pt>
                <c:pt idx="866">
                  <c:v>2.930419999999998</c:v>
                </c:pt>
                <c:pt idx="867">
                  <c:v>2.72729</c:v>
                </c:pt>
                <c:pt idx="868">
                  <c:v>3.0023200000000001</c:v>
                </c:pt>
                <c:pt idx="869">
                  <c:v>2.998409999999998</c:v>
                </c:pt>
                <c:pt idx="870">
                  <c:v>2.9679600000000002</c:v>
                </c:pt>
                <c:pt idx="871">
                  <c:v>2.96326</c:v>
                </c:pt>
                <c:pt idx="872">
                  <c:v>2.7663600000000002</c:v>
                </c:pt>
                <c:pt idx="873">
                  <c:v>2.7570199999999998</c:v>
                </c:pt>
                <c:pt idx="874">
                  <c:v>2.9406099999999991</c:v>
                </c:pt>
                <c:pt idx="875">
                  <c:v>3.1827999999999999</c:v>
                </c:pt>
                <c:pt idx="876">
                  <c:v>3.1296400000000002</c:v>
                </c:pt>
                <c:pt idx="877">
                  <c:v>3.0484</c:v>
                </c:pt>
                <c:pt idx="878">
                  <c:v>3.08514</c:v>
                </c:pt>
                <c:pt idx="879">
                  <c:v>2.99139</c:v>
                </c:pt>
                <c:pt idx="880">
                  <c:v>2.7578100000000001</c:v>
                </c:pt>
                <c:pt idx="881">
                  <c:v>3.0109300000000001</c:v>
                </c:pt>
                <c:pt idx="882">
                  <c:v>3.0039099999999999</c:v>
                </c:pt>
                <c:pt idx="883">
                  <c:v>3.1351300000000002</c:v>
                </c:pt>
                <c:pt idx="884">
                  <c:v>2.7827799999999998</c:v>
                </c:pt>
                <c:pt idx="885">
                  <c:v>2.80701</c:v>
                </c:pt>
                <c:pt idx="886">
                  <c:v>2.853089999999999</c:v>
                </c:pt>
                <c:pt idx="887">
                  <c:v>2.814029999999998</c:v>
                </c:pt>
                <c:pt idx="888">
                  <c:v>2.7593399999999999</c:v>
                </c:pt>
                <c:pt idx="889">
                  <c:v>3.0444900000000001</c:v>
                </c:pt>
                <c:pt idx="890">
                  <c:v>3.16168</c:v>
                </c:pt>
                <c:pt idx="891">
                  <c:v>2.75623</c:v>
                </c:pt>
                <c:pt idx="892">
                  <c:v>2.779659999999998</c:v>
                </c:pt>
                <c:pt idx="893">
                  <c:v>2.8304399999999981</c:v>
                </c:pt>
                <c:pt idx="894">
                  <c:v>2.7999900000000002</c:v>
                </c:pt>
                <c:pt idx="895">
                  <c:v>2.8476599999999981</c:v>
                </c:pt>
                <c:pt idx="896">
                  <c:v>2.86951</c:v>
                </c:pt>
                <c:pt idx="897">
                  <c:v>2.91479</c:v>
                </c:pt>
                <c:pt idx="898">
                  <c:v>2.9186999999999981</c:v>
                </c:pt>
                <c:pt idx="899">
                  <c:v>2.9234</c:v>
                </c:pt>
                <c:pt idx="900">
                  <c:v>2.7905899999999999</c:v>
                </c:pt>
                <c:pt idx="901">
                  <c:v>2.78748</c:v>
                </c:pt>
                <c:pt idx="902">
                  <c:v>2.8226300000000002</c:v>
                </c:pt>
                <c:pt idx="903">
                  <c:v>2.9484300000000001</c:v>
                </c:pt>
                <c:pt idx="904">
                  <c:v>3.0179399999999998</c:v>
                </c:pt>
                <c:pt idx="905">
                  <c:v>2.80701</c:v>
                </c:pt>
                <c:pt idx="906">
                  <c:v>2.88672</c:v>
                </c:pt>
                <c:pt idx="907">
                  <c:v>2.8265400000000001</c:v>
                </c:pt>
                <c:pt idx="908">
                  <c:v>2.7663600000000002</c:v>
                </c:pt>
                <c:pt idx="909">
                  <c:v>2.7656299999999998</c:v>
                </c:pt>
                <c:pt idx="910">
                  <c:v>2.9281000000000001</c:v>
                </c:pt>
                <c:pt idx="911">
                  <c:v>2.915589999999999</c:v>
                </c:pt>
                <c:pt idx="912">
                  <c:v>2.9710700000000001</c:v>
                </c:pt>
                <c:pt idx="913">
                  <c:v>2.7663600000000002</c:v>
                </c:pt>
                <c:pt idx="914">
                  <c:v>2.8273299999999999</c:v>
                </c:pt>
                <c:pt idx="915">
                  <c:v>2.8085900000000001</c:v>
                </c:pt>
                <c:pt idx="916">
                  <c:v>2.86951</c:v>
                </c:pt>
                <c:pt idx="917">
                  <c:v>2.7765499999999981</c:v>
                </c:pt>
                <c:pt idx="918">
                  <c:v>2.7398099999999981</c:v>
                </c:pt>
                <c:pt idx="919">
                  <c:v>2.8640099999999991</c:v>
                </c:pt>
                <c:pt idx="920">
                  <c:v>2.9281000000000001</c:v>
                </c:pt>
                <c:pt idx="921">
                  <c:v>2.7077599999999999</c:v>
                </c:pt>
                <c:pt idx="922">
                  <c:v>2.7710599999999981</c:v>
                </c:pt>
                <c:pt idx="923">
                  <c:v>2.8288600000000002</c:v>
                </c:pt>
                <c:pt idx="924">
                  <c:v>2.9515400000000001</c:v>
                </c:pt>
                <c:pt idx="925">
                  <c:v>2.8249499999999981</c:v>
                </c:pt>
                <c:pt idx="926">
                  <c:v>2.9312100000000001</c:v>
                </c:pt>
                <c:pt idx="927">
                  <c:v>2.7819799999999999</c:v>
                </c:pt>
                <c:pt idx="928">
                  <c:v>2.80701</c:v>
                </c:pt>
                <c:pt idx="929">
                  <c:v>2.9733900000000002</c:v>
                </c:pt>
                <c:pt idx="930">
                  <c:v>3.1749900000000002</c:v>
                </c:pt>
                <c:pt idx="931">
                  <c:v>3.0835599999999999</c:v>
                </c:pt>
                <c:pt idx="932">
                  <c:v>2.9671599999999998</c:v>
                </c:pt>
                <c:pt idx="933">
                  <c:v>2.7296800000000001</c:v>
                </c:pt>
                <c:pt idx="934">
                  <c:v>2.9453100000000001</c:v>
                </c:pt>
                <c:pt idx="935">
                  <c:v>2.92889</c:v>
                </c:pt>
                <c:pt idx="936">
                  <c:v>3.0101300000000002</c:v>
                </c:pt>
                <c:pt idx="937">
                  <c:v>2.9312100000000001</c:v>
                </c:pt>
                <c:pt idx="938">
                  <c:v>2.90076</c:v>
                </c:pt>
                <c:pt idx="939">
                  <c:v>2.8031000000000001</c:v>
                </c:pt>
                <c:pt idx="940">
                  <c:v>2.7921800000000001</c:v>
                </c:pt>
                <c:pt idx="941">
                  <c:v>2.8515600000000001</c:v>
                </c:pt>
                <c:pt idx="942">
                  <c:v>2.88043</c:v>
                </c:pt>
                <c:pt idx="943">
                  <c:v>2.89453</c:v>
                </c:pt>
                <c:pt idx="944">
                  <c:v>2.7921800000000001</c:v>
                </c:pt>
                <c:pt idx="945">
                  <c:v>2.8859300000000001</c:v>
                </c:pt>
                <c:pt idx="946">
                  <c:v>2.9906000000000001</c:v>
                </c:pt>
                <c:pt idx="947">
                  <c:v>3.0280800000000001</c:v>
                </c:pt>
                <c:pt idx="948">
                  <c:v>2.8624900000000002</c:v>
                </c:pt>
                <c:pt idx="949">
                  <c:v>2.9335900000000001</c:v>
                </c:pt>
                <c:pt idx="950">
                  <c:v>3.014829999999999</c:v>
                </c:pt>
                <c:pt idx="951">
                  <c:v>2.8125</c:v>
                </c:pt>
                <c:pt idx="952">
                  <c:v>2.69922</c:v>
                </c:pt>
                <c:pt idx="953">
                  <c:v>2.8640099999999991</c:v>
                </c:pt>
                <c:pt idx="954">
                  <c:v>2.8164099999999959</c:v>
                </c:pt>
                <c:pt idx="955">
                  <c:v>2.9171800000000001</c:v>
                </c:pt>
                <c:pt idx="956">
                  <c:v>2.7311999999999999</c:v>
                </c:pt>
                <c:pt idx="957">
                  <c:v>2.9859</c:v>
                </c:pt>
                <c:pt idx="958">
                  <c:v>2.7632400000000001</c:v>
                </c:pt>
                <c:pt idx="959">
                  <c:v>2.8343500000000001</c:v>
                </c:pt>
                <c:pt idx="960">
                  <c:v>2.7421899999999999</c:v>
                </c:pt>
                <c:pt idx="961">
                  <c:v>2.7734399999999999</c:v>
                </c:pt>
                <c:pt idx="962">
                  <c:v>2.7171599999999998</c:v>
                </c:pt>
                <c:pt idx="963">
                  <c:v>2.7023299999999999</c:v>
                </c:pt>
                <c:pt idx="964">
                  <c:v>2.8312399999999971</c:v>
                </c:pt>
                <c:pt idx="965">
                  <c:v>2.9960900000000001</c:v>
                </c:pt>
                <c:pt idx="966">
                  <c:v>2.8679199999999998</c:v>
                </c:pt>
                <c:pt idx="967">
                  <c:v>2.9554399999999981</c:v>
                </c:pt>
                <c:pt idx="968">
                  <c:v>2.7492100000000002</c:v>
                </c:pt>
                <c:pt idx="969">
                  <c:v>2.8085900000000001</c:v>
                </c:pt>
                <c:pt idx="970">
                  <c:v>2.810909999999998</c:v>
                </c:pt>
                <c:pt idx="971">
                  <c:v>2.8656000000000001</c:v>
                </c:pt>
                <c:pt idx="972">
                  <c:v>2.852289999999996</c:v>
                </c:pt>
                <c:pt idx="973">
                  <c:v>2.64215</c:v>
                </c:pt>
                <c:pt idx="974">
                  <c:v>2.67578</c:v>
                </c:pt>
                <c:pt idx="975">
                  <c:v>2.6796899999999981</c:v>
                </c:pt>
                <c:pt idx="976">
                  <c:v>2.6686999999999999</c:v>
                </c:pt>
                <c:pt idx="977">
                  <c:v>2.7843599999999999</c:v>
                </c:pt>
                <c:pt idx="978">
                  <c:v>2.5632299999999999</c:v>
                </c:pt>
                <c:pt idx="979">
                  <c:v>2.5343599999999991</c:v>
                </c:pt>
                <c:pt idx="980">
                  <c:v>2.6781000000000001</c:v>
                </c:pt>
                <c:pt idx="981">
                  <c:v>2.4484300000000001</c:v>
                </c:pt>
                <c:pt idx="982">
                  <c:v>2.5859399999999999</c:v>
                </c:pt>
                <c:pt idx="983">
                  <c:v>2.5444900000000001</c:v>
                </c:pt>
                <c:pt idx="984">
                  <c:v>2.7406000000000001</c:v>
                </c:pt>
                <c:pt idx="985">
                  <c:v>2.6452599999999991</c:v>
                </c:pt>
                <c:pt idx="986">
                  <c:v>2.6577799999999998</c:v>
                </c:pt>
                <c:pt idx="987">
                  <c:v>2.7523200000000001</c:v>
                </c:pt>
                <c:pt idx="988">
                  <c:v>2.8561999999999981</c:v>
                </c:pt>
                <c:pt idx="989">
                  <c:v>2.7319900000000001</c:v>
                </c:pt>
                <c:pt idx="990">
                  <c:v>2.7343799999999998</c:v>
                </c:pt>
                <c:pt idx="991">
                  <c:v>2.72418</c:v>
                </c:pt>
                <c:pt idx="992">
                  <c:v>2.7335799999999999</c:v>
                </c:pt>
                <c:pt idx="993">
                  <c:v>2.4538600000000002</c:v>
                </c:pt>
                <c:pt idx="994">
                  <c:v>2.8976399999999991</c:v>
                </c:pt>
                <c:pt idx="995">
                  <c:v>2.67578</c:v>
                </c:pt>
                <c:pt idx="996">
                  <c:v>3.1061999999999999</c:v>
                </c:pt>
                <c:pt idx="997">
                  <c:v>2.6749900000000002</c:v>
                </c:pt>
                <c:pt idx="998">
                  <c:v>2.535159999999999</c:v>
                </c:pt>
                <c:pt idx="999">
                  <c:v>2.5421800000000001</c:v>
                </c:pt>
                <c:pt idx="1000">
                  <c:v>2.6093799999999998</c:v>
                </c:pt>
                <c:pt idx="1001">
                  <c:v>2.7148400000000001</c:v>
                </c:pt>
                <c:pt idx="1002">
                  <c:v>2.3366699999999958</c:v>
                </c:pt>
                <c:pt idx="1003">
                  <c:v>3.08826</c:v>
                </c:pt>
                <c:pt idx="1004">
                  <c:v>2.8148200000000001</c:v>
                </c:pt>
                <c:pt idx="1005">
                  <c:v>2.8234300000000001</c:v>
                </c:pt>
                <c:pt idx="1006">
                  <c:v>2.64453</c:v>
                </c:pt>
                <c:pt idx="1007">
                  <c:v>2.5781299999999998</c:v>
                </c:pt>
                <c:pt idx="1008">
                  <c:v>2.7085599999999999</c:v>
                </c:pt>
                <c:pt idx="1009">
                  <c:v>2.7218599999999991</c:v>
                </c:pt>
                <c:pt idx="1010">
                  <c:v>2.6577799999999998</c:v>
                </c:pt>
                <c:pt idx="1011">
                  <c:v>2.58203</c:v>
                </c:pt>
                <c:pt idx="1012">
                  <c:v>2.5983900000000002</c:v>
                </c:pt>
                <c:pt idx="1013">
                  <c:v>2.7015400000000001</c:v>
                </c:pt>
                <c:pt idx="1014">
                  <c:v>2.59137</c:v>
                </c:pt>
                <c:pt idx="1015">
                  <c:v>2.64764</c:v>
                </c:pt>
                <c:pt idx="1016">
                  <c:v>2.7913800000000002</c:v>
                </c:pt>
                <c:pt idx="1017">
                  <c:v>2.5835599999999999</c:v>
                </c:pt>
                <c:pt idx="1018">
                  <c:v>2.63043</c:v>
                </c:pt>
                <c:pt idx="1019">
                  <c:v>2.6577799999999998</c:v>
                </c:pt>
                <c:pt idx="1020">
                  <c:v>2.6429399999999998</c:v>
                </c:pt>
                <c:pt idx="1021">
                  <c:v>2.6914099999999981</c:v>
                </c:pt>
                <c:pt idx="1022">
                  <c:v>2.7827799999999998</c:v>
                </c:pt>
                <c:pt idx="1023">
                  <c:v>2.6741899999999998</c:v>
                </c:pt>
                <c:pt idx="1024">
                  <c:v>2.6999499999999981</c:v>
                </c:pt>
                <c:pt idx="1025">
                  <c:v>2.7023299999999999</c:v>
                </c:pt>
                <c:pt idx="1026">
                  <c:v>2.57104</c:v>
                </c:pt>
                <c:pt idx="1027">
                  <c:v>2.6812100000000001</c:v>
                </c:pt>
                <c:pt idx="1028">
                  <c:v>2.9476300000000002</c:v>
                </c:pt>
                <c:pt idx="1029">
                  <c:v>2.90387</c:v>
                </c:pt>
                <c:pt idx="1030">
                  <c:v>2.8405800000000001</c:v>
                </c:pt>
                <c:pt idx="1031">
                  <c:v>2.8999600000000001</c:v>
                </c:pt>
                <c:pt idx="1032">
                  <c:v>2.76715</c:v>
                </c:pt>
                <c:pt idx="1033">
                  <c:v>2.7539099999999999</c:v>
                </c:pt>
                <c:pt idx="1034">
                  <c:v>2.7624499999999981</c:v>
                </c:pt>
                <c:pt idx="1035">
                  <c:v>2.60547</c:v>
                </c:pt>
                <c:pt idx="1036">
                  <c:v>2.59375</c:v>
                </c:pt>
                <c:pt idx="1037">
                  <c:v>2.7593399999999999</c:v>
                </c:pt>
                <c:pt idx="1038">
                  <c:v>2.855469999999996</c:v>
                </c:pt>
                <c:pt idx="1039">
                  <c:v>2.656249999999996</c:v>
                </c:pt>
                <c:pt idx="1040">
                  <c:v>2.5695199999999998</c:v>
                </c:pt>
                <c:pt idx="1041">
                  <c:v>2.6593599999999991</c:v>
                </c:pt>
                <c:pt idx="1042">
                  <c:v>2.625</c:v>
                </c:pt>
                <c:pt idx="1043">
                  <c:v>2.6875</c:v>
                </c:pt>
                <c:pt idx="1044">
                  <c:v>2.6109</c:v>
                </c:pt>
                <c:pt idx="1045">
                  <c:v>2.6046800000000001</c:v>
                </c:pt>
                <c:pt idx="1046">
                  <c:v>2.5757400000000001</c:v>
                </c:pt>
                <c:pt idx="1047">
                  <c:v>2.8569900000000001</c:v>
                </c:pt>
                <c:pt idx="1048">
                  <c:v>2.5343599999999991</c:v>
                </c:pt>
                <c:pt idx="1049">
                  <c:v>2.352289999999996</c:v>
                </c:pt>
                <c:pt idx="1050">
                  <c:v>2.546079999999999</c:v>
                </c:pt>
                <c:pt idx="1051">
                  <c:v>2.6546599999999971</c:v>
                </c:pt>
                <c:pt idx="1052">
                  <c:v>2.7882699999999998</c:v>
                </c:pt>
                <c:pt idx="1053">
                  <c:v>2.9140600000000001</c:v>
                </c:pt>
                <c:pt idx="1054">
                  <c:v>2.7710599999999981</c:v>
                </c:pt>
                <c:pt idx="1055">
                  <c:v>2.4827900000000001</c:v>
                </c:pt>
                <c:pt idx="1056">
                  <c:v>2.4163800000000002</c:v>
                </c:pt>
                <c:pt idx="1057">
                  <c:v>2.6296400000000002</c:v>
                </c:pt>
                <c:pt idx="1058">
                  <c:v>2.4906000000000001</c:v>
                </c:pt>
                <c:pt idx="1059">
                  <c:v>2.492189999999999</c:v>
                </c:pt>
                <c:pt idx="1060">
                  <c:v>2.61639</c:v>
                </c:pt>
                <c:pt idx="1061">
                  <c:v>2.625</c:v>
                </c:pt>
                <c:pt idx="1062">
                  <c:v>2.6359300000000001</c:v>
                </c:pt>
                <c:pt idx="1063">
                  <c:v>2.711669999999998</c:v>
                </c:pt>
                <c:pt idx="1064">
                  <c:v>2.6390400000000001</c:v>
                </c:pt>
                <c:pt idx="1065">
                  <c:v>2.3624900000000002</c:v>
                </c:pt>
                <c:pt idx="1066">
                  <c:v>2.6968399999999981</c:v>
                </c:pt>
                <c:pt idx="1067">
                  <c:v>2.6101100000000002</c:v>
                </c:pt>
                <c:pt idx="1068">
                  <c:v>2.75543</c:v>
                </c:pt>
                <c:pt idx="1069">
                  <c:v>2.6632699999999998</c:v>
                </c:pt>
                <c:pt idx="1070">
                  <c:v>2.7656299999999998</c:v>
                </c:pt>
                <c:pt idx="1071">
                  <c:v>2.72418</c:v>
                </c:pt>
                <c:pt idx="1072">
                  <c:v>2.6726100000000002</c:v>
                </c:pt>
                <c:pt idx="1073">
                  <c:v>2.470279999999998</c:v>
                </c:pt>
                <c:pt idx="1074">
                  <c:v>2.5773299999999999</c:v>
                </c:pt>
                <c:pt idx="1075">
                  <c:v>2.61951</c:v>
                </c:pt>
                <c:pt idx="1076">
                  <c:v>2.913269999999998</c:v>
                </c:pt>
                <c:pt idx="1077">
                  <c:v>2.7077599999999999</c:v>
                </c:pt>
                <c:pt idx="1078">
                  <c:v>2.7031299999999998</c:v>
                </c:pt>
                <c:pt idx="1079">
                  <c:v>2.54297</c:v>
                </c:pt>
                <c:pt idx="1080">
                  <c:v>2.7054399999999998</c:v>
                </c:pt>
                <c:pt idx="1081">
                  <c:v>2.6077900000000001</c:v>
                </c:pt>
                <c:pt idx="1082">
                  <c:v>2.5109300000000001</c:v>
                </c:pt>
                <c:pt idx="1083">
                  <c:v>2.8999600000000001</c:v>
                </c:pt>
                <c:pt idx="1084">
                  <c:v>2.5632299999999999</c:v>
                </c:pt>
                <c:pt idx="1085">
                  <c:v>2.71014</c:v>
                </c:pt>
                <c:pt idx="1086">
                  <c:v>2.7944900000000001</c:v>
                </c:pt>
                <c:pt idx="1087">
                  <c:v>2.55389</c:v>
                </c:pt>
                <c:pt idx="1088">
                  <c:v>2.45465</c:v>
                </c:pt>
                <c:pt idx="1089">
                  <c:v>2.6265299999999998</c:v>
                </c:pt>
                <c:pt idx="1090">
                  <c:v>2.48047</c:v>
                </c:pt>
                <c:pt idx="1091">
                  <c:v>2.3429600000000002</c:v>
                </c:pt>
                <c:pt idx="1092">
                  <c:v>2.7468300000000001</c:v>
                </c:pt>
                <c:pt idx="1093">
                  <c:v>2.7437100000000001</c:v>
                </c:pt>
                <c:pt idx="1094">
                  <c:v>2.6640600000000001</c:v>
                </c:pt>
                <c:pt idx="1095">
                  <c:v>2.5983900000000002</c:v>
                </c:pt>
                <c:pt idx="1096">
                  <c:v>2.8546800000000001</c:v>
                </c:pt>
                <c:pt idx="1097">
                  <c:v>2.4593500000000001</c:v>
                </c:pt>
                <c:pt idx="1098">
                  <c:v>2.65387</c:v>
                </c:pt>
                <c:pt idx="1099">
                  <c:v>2.939029999999998</c:v>
                </c:pt>
                <c:pt idx="1100">
                  <c:v>2.67578</c:v>
                </c:pt>
                <c:pt idx="1101">
                  <c:v>2.8288600000000002</c:v>
                </c:pt>
                <c:pt idx="1102">
                  <c:v>2.66479</c:v>
                </c:pt>
                <c:pt idx="1103">
                  <c:v>2.84375</c:v>
                </c:pt>
                <c:pt idx="1104">
                  <c:v>2.45703</c:v>
                </c:pt>
                <c:pt idx="1105">
                  <c:v>2.49762</c:v>
                </c:pt>
                <c:pt idx="1106">
                  <c:v>2.5781299999999998</c:v>
                </c:pt>
                <c:pt idx="1107">
                  <c:v>2.5757400000000001</c:v>
                </c:pt>
                <c:pt idx="1108">
                  <c:v>2.5078100000000001</c:v>
                </c:pt>
                <c:pt idx="1109">
                  <c:v>2.5343599999999991</c:v>
                </c:pt>
                <c:pt idx="1110">
                  <c:v>2.5859399999999999</c:v>
                </c:pt>
                <c:pt idx="1111">
                  <c:v>2.5625</c:v>
                </c:pt>
                <c:pt idx="1112">
                  <c:v>2.5280800000000001</c:v>
                </c:pt>
                <c:pt idx="1113">
                  <c:v>2.84137</c:v>
                </c:pt>
                <c:pt idx="1114">
                  <c:v>2.60229</c:v>
                </c:pt>
                <c:pt idx="1115">
                  <c:v>2.4718599999999959</c:v>
                </c:pt>
                <c:pt idx="1116">
                  <c:v>2.6359300000000001</c:v>
                </c:pt>
                <c:pt idx="1117">
                  <c:v>2.5</c:v>
                </c:pt>
                <c:pt idx="1118">
                  <c:v>2.6499600000000001</c:v>
                </c:pt>
                <c:pt idx="1119">
                  <c:v>2.4960900000000001</c:v>
                </c:pt>
                <c:pt idx="1120">
                  <c:v>2.47729</c:v>
                </c:pt>
                <c:pt idx="1121">
                  <c:v>2.6569799999999981</c:v>
                </c:pt>
                <c:pt idx="1122">
                  <c:v>2.4827900000000001</c:v>
                </c:pt>
                <c:pt idx="1123">
                  <c:v>2.5390600000000001</c:v>
                </c:pt>
                <c:pt idx="1124">
                  <c:v>2.55078</c:v>
                </c:pt>
                <c:pt idx="1125">
                  <c:v>2.47418</c:v>
                </c:pt>
                <c:pt idx="1126">
                  <c:v>2.64764</c:v>
                </c:pt>
                <c:pt idx="1127">
                  <c:v>2.6069900000000001</c:v>
                </c:pt>
                <c:pt idx="1128">
                  <c:v>2.9476300000000002</c:v>
                </c:pt>
                <c:pt idx="1129">
                  <c:v>2.7148400000000001</c:v>
                </c:pt>
                <c:pt idx="1130">
                  <c:v>2.6015600000000001</c:v>
                </c:pt>
                <c:pt idx="1131">
                  <c:v>2.4265099999999991</c:v>
                </c:pt>
                <c:pt idx="1132">
                  <c:v>2.66479</c:v>
                </c:pt>
                <c:pt idx="1133">
                  <c:v>2.69922</c:v>
                </c:pt>
                <c:pt idx="1134">
                  <c:v>2.6320199999999971</c:v>
                </c:pt>
                <c:pt idx="1135">
                  <c:v>2.4835799999999999</c:v>
                </c:pt>
                <c:pt idx="1136">
                  <c:v>2.3687100000000001</c:v>
                </c:pt>
                <c:pt idx="1137">
                  <c:v>2.74451</c:v>
                </c:pt>
                <c:pt idx="1138">
                  <c:v>2.7492100000000002</c:v>
                </c:pt>
                <c:pt idx="1139">
                  <c:v>2.6499600000000001</c:v>
                </c:pt>
                <c:pt idx="1140">
                  <c:v>2.52887</c:v>
                </c:pt>
                <c:pt idx="1141">
                  <c:v>2.566409999999999</c:v>
                </c:pt>
                <c:pt idx="1142">
                  <c:v>2.5280800000000001</c:v>
                </c:pt>
                <c:pt idx="1143">
                  <c:v>2.4343300000000001</c:v>
                </c:pt>
                <c:pt idx="1144">
                  <c:v>2.55078</c:v>
                </c:pt>
                <c:pt idx="1145">
                  <c:v>2.44373</c:v>
                </c:pt>
                <c:pt idx="1146">
                  <c:v>2.74762</c:v>
                </c:pt>
                <c:pt idx="1147">
                  <c:v>2.70465</c:v>
                </c:pt>
                <c:pt idx="1148">
                  <c:v>2.5648200000000001</c:v>
                </c:pt>
                <c:pt idx="1149">
                  <c:v>2.554689999999999</c:v>
                </c:pt>
                <c:pt idx="1150">
                  <c:v>2.6320199999999971</c:v>
                </c:pt>
                <c:pt idx="1151">
                  <c:v>2.461669999999998</c:v>
                </c:pt>
                <c:pt idx="1152">
                  <c:v>2.5781299999999998</c:v>
                </c:pt>
                <c:pt idx="1153">
                  <c:v>2.6726100000000002</c:v>
                </c:pt>
                <c:pt idx="1154">
                  <c:v>2.6156000000000001</c:v>
                </c:pt>
                <c:pt idx="1155">
                  <c:v>2.7531099999999999</c:v>
                </c:pt>
                <c:pt idx="1156">
                  <c:v>2.6218300000000001</c:v>
                </c:pt>
                <c:pt idx="1157">
                  <c:v>2.44922</c:v>
                </c:pt>
                <c:pt idx="1158">
                  <c:v>2.5788600000000002</c:v>
                </c:pt>
                <c:pt idx="1159">
                  <c:v>2.5976599999999981</c:v>
                </c:pt>
                <c:pt idx="1160">
                  <c:v>2.6702900000000001</c:v>
                </c:pt>
                <c:pt idx="1161">
                  <c:v>2.6601599999999999</c:v>
                </c:pt>
                <c:pt idx="1162">
                  <c:v>2.7148400000000001</c:v>
                </c:pt>
                <c:pt idx="1163">
                  <c:v>2.6741899999999998</c:v>
                </c:pt>
                <c:pt idx="1164">
                  <c:v>2.5773299999999999</c:v>
                </c:pt>
                <c:pt idx="1165">
                  <c:v>2.8077999999999999</c:v>
                </c:pt>
                <c:pt idx="1166">
                  <c:v>2.8093300000000001</c:v>
                </c:pt>
                <c:pt idx="1167">
                  <c:v>2.6374499999999981</c:v>
                </c:pt>
                <c:pt idx="1168">
                  <c:v>2.7171599999999998</c:v>
                </c:pt>
                <c:pt idx="1169">
                  <c:v>2.7578100000000001</c:v>
                </c:pt>
                <c:pt idx="1170">
                  <c:v>2.51172</c:v>
                </c:pt>
                <c:pt idx="1171">
                  <c:v>2.51715</c:v>
                </c:pt>
                <c:pt idx="1172">
                  <c:v>2.5031099999999999</c:v>
                </c:pt>
                <c:pt idx="1173">
                  <c:v>2.456239999999998</c:v>
                </c:pt>
                <c:pt idx="1174">
                  <c:v>2.5078100000000001</c:v>
                </c:pt>
                <c:pt idx="1175">
                  <c:v>2.5874600000000001</c:v>
                </c:pt>
                <c:pt idx="1176">
                  <c:v>2.4765600000000001</c:v>
                </c:pt>
                <c:pt idx="1177">
                  <c:v>2.25</c:v>
                </c:pt>
                <c:pt idx="1178">
                  <c:v>2.6296400000000002</c:v>
                </c:pt>
                <c:pt idx="1179">
                  <c:v>2.4866899999999981</c:v>
                </c:pt>
                <c:pt idx="1180">
                  <c:v>2.5484</c:v>
                </c:pt>
                <c:pt idx="1181">
                  <c:v>2.42889</c:v>
                </c:pt>
                <c:pt idx="1182">
                  <c:v>2.6960399999999991</c:v>
                </c:pt>
                <c:pt idx="1183">
                  <c:v>2.36639</c:v>
                </c:pt>
                <c:pt idx="1184">
                  <c:v>2.5234399999999999</c:v>
                </c:pt>
                <c:pt idx="1185">
                  <c:v>2.6726100000000002</c:v>
                </c:pt>
                <c:pt idx="1186">
                  <c:v>2.6827999999999999</c:v>
                </c:pt>
                <c:pt idx="1187">
                  <c:v>2.3148200000000001</c:v>
                </c:pt>
                <c:pt idx="1188">
                  <c:v>-1.61328</c:v>
                </c:pt>
                <c:pt idx="1189">
                  <c:v>-12.1516</c:v>
                </c:pt>
                <c:pt idx="1190">
                  <c:v>-21.0078</c:v>
                </c:pt>
                <c:pt idx="1191">
                  <c:v>-26.610199999999999</c:v>
                </c:pt>
                <c:pt idx="1192">
                  <c:v>-25.476600000000001</c:v>
                </c:pt>
                <c:pt idx="1193">
                  <c:v>-5.5007900000000003</c:v>
                </c:pt>
                <c:pt idx="1194">
                  <c:v>6.33826</c:v>
                </c:pt>
                <c:pt idx="1195">
                  <c:v>6.5124499999999994</c:v>
                </c:pt>
                <c:pt idx="1196">
                  <c:v>5.4710700000000001</c:v>
                </c:pt>
                <c:pt idx="1197">
                  <c:v>4.82104</c:v>
                </c:pt>
                <c:pt idx="1198">
                  <c:v>4.0788599999999997</c:v>
                </c:pt>
                <c:pt idx="1199">
                  <c:v>3.7468300000000001</c:v>
                </c:pt>
                <c:pt idx="1200">
                  <c:v>3.19604</c:v>
                </c:pt>
                <c:pt idx="1201">
                  <c:v>3.1109</c:v>
                </c:pt>
                <c:pt idx="1202">
                  <c:v>2.97418</c:v>
                </c:pt>
                <c:pt idx="1203">
                  <c:v>2.46637</c:v>
                </c:pt>
                <c:pt idx="1204">
                  <c:v>2.279659999999998</c:v>
                </c:pt>
                <c:pt idx="1205">
                  <c:v>1.8882399999999999</c:v>
                </c:pt>
                <c:pt idx="1206">
                  <c:v>1.8093300000000001</c:v>
                </c:pt>
                <c:pt idx="1207">
                  <c:v>1.7952900000000001</c:v>
                </c:pt>
                <c:pt idx="1208">
                  <c:v>1.5898399999999999</c:v>
                </c:pt>
                <c:pt idx="1209">
                  <c:v>1.5444899999999999</c:v>
                </c:pt>
                <c:pt idx="1210">
                  <c:v>1.6062000000000001</c:v>
                </c:pt>
                <c:pt idx="1211">
                  <c:v>1.5335700000000001</c:v>
                </c:pt>
                <c:pt idx="1212">
                  <c:v>1.2905899999999999</c:v>
                </c:pt>
                <c:pt idx="1213">
                  <c:v>1.43591</c:v>
                </c:pt>
                <c:pt idx="1214">
                  <c:v>1.2507299999999999</c:v>
                </c:pt>
                <c:pt idx="1215">
                  <c:v>1.1155999999999999</c:v>
                </c:pt>
                <c:pt idx="1216">
                  <c:v>1.1812100000000001</c:v>
                </c:pt>
                <c:pt idx="1217">
                  <c:v>1.02576</c:v>
                </c:pt>
                <c:pt idx="1218">
                  <c:v>1.0273399999999999</c:v>
                </c:pt>
                <c:pt idx="1219">
                  <c:v>1.15778</c:v>
                </c:pt>
                <c:pt idx="1220">
                  <c:v>1.02576</c:v>
                </c:pt>
                <c:pt idx="1221">
                  <c:v>0.89294399999999996</c:v>
                </c:pt>
                <c:pt idx="1222">
                  <c:v>0.93200700000000003</c:v>
                </c:pt>
                <c:pt idx="1223">
                  <c:v>1.11249</c:v>
                </c:pt>
                <c:pt idx="1224">
                  <c:v>0.92578099999999997</c:v>
                </c:pt>
                <c:pt idx="1225">
                  <c:v>0.788269</c:v>
                </c:pt>
                <c:pt idx="1226">
                  <c:v>0.88354500000000002</c:v>
                </c:pt>
                <c:pt idx="1227">
                  <c:v>0.83984400000000003</c:v>
                </c:pt>
                <c:pt idx="1228">
                  <c:v>0.882019</c:v>
                </c:pt>
                <c:pt idx="1229">
                  <c:v>0.88513200000000003</c:v>
                </c:pt>
                <c:pt idx="1230">
                  <c:v>0.97808799999999996</c:v>
                </c:pt>
                <c:pt idx="1231">
                  <c:v>0.76092499999999996</c:v>
                </c:pt>
                <c:pt idx="1232">
                  <c:v>0.66796900000000003</c:v>
                </c:pt>
                <c:pt idx="1233">
                  <c:v>0.765625</c:v>
                </c:pt>
                <c:pt idx="1234">
                  <c:v>0.81170699999999996</c:v>
                </c:pt>
                <c:pt idx="1235">
                  <c:v>0.84606899999999996</c:v>
                </c:pt>
                <c:pt idx="1236">
                  <c:v>0.78198199999999995</c:v>
                </c:pt>
                <c:pt idx="1237">
                  <c:v>0.828125</c:v>
                </c:pt>
                <c:pt idx="1238">
                  <c:v>0.64294399999999996</c:v>
                </c:pt>
                <c:pt idx="1239">
                  <c:v>0.83123800000000003</c:v>
                </c:pt>
                <c:pt idx="1240">
                  <c:v>0.77026399999999995</c:v>
                </c:pt>
                <c:pt idx="1241">
                  <c:v>0.61718799999999996</c:v>
                </c:pt>
                <c:pt idx="1242">
                  <c:v>0.65154999999999996</c:v>
                </c:pt>
                <c:pt idx="1243">
                  <c:v>0.65856899999999996</c:v>
                </c:pt>
                <c:pt idx="1244">
                  <c:v>0.60699499999999995</c:v>
                </c:pt>
                <c:pt idx="1245">
                  <c:v>0.66870099999999999</c:v>
                </c:pt>
                <c:pt idx="1246">
                  <c:v>0.65777600000000003</c:v>
                </c:pt>
                <c:pt idx="1247">
                  <c:v>0.71875</c:v>
                </c:pt>
                <c:pt idx="1248">
                  <c:v>0.66015599999999997</c:v>
                </c:pt>
                <c:pt idx="1249">
                  <c:v>0.50073199999999995</c:v>
                </c:pt>
                <c:pt idx="1250">
                  <c:v>0.489014</c:v>
                </c:pt>
                <c:pt idx="1251">
                  <c:v>0.413269</c:v>
                </c:pt>
                <c:pt idx="1252">
                  <c:v>0.62963899999999995</c:v>
                </c:pt>
                <c:pt idx="1253">
                  <c:v>0.48278799999999999</c:v>
                </c:pt>
                <c:pt idx="1254">
                  <c:v>0.43670700000000001</c:v>
                </c:pt>
                <c:pt idx="1255">
                  <c:v>0.62811300000000003</c:v>
                </c:pt>
                <c:pt idx="1256">
                  <c:v>0.45074500000000001</c:v>
                </c:pt>
                <c:pt idx="1257">
                  <c:v>0.49530000000000002</c:v>
                </c:pt>
                <c:pt idx="1258">
                  <c:v>0.54296900000000003</c:v>
                </c:pt>
                <c:pt idx="1259">
                  <c:v>0.43512000000000001</c:v>
                </c:pt>
                <c:pt idx="1260">
                  <c:v>0.59216299999999999</c:v>
                </c:pt>
                <c:pt idx="1261">
                  <c:v>0.51324499999999995</c:v>
                </c:pt>
                <c:pt idx="1262">
                  <c:v>0.65307599999999999</c:v>
                </c:pt>
                <c:pt idx="1263">
                  <c:v>0.42498799999999998</c:v>
                </c:pt>
                <c:pt idx="1264">
                  <c:v>0.21716299999999999</c:v>
                </c:pt>
                <c:pt idx="1265">
                  <c:v>0.61718799999999996</c:v>
                </c:pt>
                <c:pt idx="1266">
                  <c:v>0.57574499999999995</c:v>
                </c:pt>
                <c:pt idx="1267">
                  <c:v>0.71167000000000002</c:v>
                </c:pt>
                <c:pt idx="1268">
                  <c:v>0.46875</c:v>
                </c:pt>
                <c:pt idx="1269">
                  <c:v>0.31170700000000001</c:v>
                </c:pt>
                <c:pt idx="1270">
                  <c:v>0.27343800000000001</c:v>
                </c:pt>
                <c:pt idx="1271">
                  <c:v>0.38513199999999997</c:v>
                </c:pt>
                <c:pt idx="1272">
                  <c:v>0.46637000000000001</c:v>
                </c:pt>
                <c:pt idx="1273">
                  <c:v>0.21716299999999999</c:v>
                </c:pt>
                <c:pt idx="1274">
                  <c:v>4.9194300000000003E-2</c:v>
                </c:pt>
                <c:pt idx="1275">
                  <c:v>0.27887000000000001</c:v>
                </c:pt>
                <c:pt idx="1276">
                  <c:v>6.6406300000000001E-2</c:v>
                </c:pt>
                <c:pt idx="1277">
                  <c:v>0.39373799999999998</c:v>
                </c:pt>
                <c:pt idx="1278">
                  <c:v>0.21484400000000001</c:v>
                </c:pt>
                <c:pt idx="1279">
                  <c:v>0.237488</c:v>
                </c:pt>
                <c:pt idx="1280">
                  <c:v>0.23120099999999999</c:v>
                </c:pt>
                <c:pt idx="1281">
                  <c:v>0.47418199999999999</c:v>
                </c:pt>
                <c:pt idx="1282">
                  <c:v>0.54608199999999996</c:v>
                </c:pt>
                <c:pt idx="1283">
                  <c:v>0.45623799999999998</c:v>
                </c:pt>
                <c:pt idx="1284">
                  <c:v>0.43902600000000003</c:v>
                </c:pt>
                <c:pt idx="1285">
                  <c:v>0.49682599999999999</c:v>
                </c:pt>
                <c:pt idx="1286">
                  <c:v>0.51483199999999996</c:v>
                </c:pt>
                <c:pt idx="1287">
                  <c:v>0.52654999999999996</c:v>
                </c:pt>
                <c:pt idx="1288">
                  <c:v>0.26324500000000001</c:v>
                </c:pt>
                <c:pt idx="1289">
                  <c:v>0.34295700000000001</c:v>
                </c:pt>
                <c:pt idx="1290">
                  <c:v>0.32885700000000001</c:v>
                </c:pt>
                <c:pt idx="1291">
                  <c:v>0.41247600000000001</c:v>
                </c:pt>
                <c:pt idx="1292">
                  <c:v>0.16168199999999999</c:v>
                </c:pt>
                <c:pt idx="1293">
                  <c:v>0.33044400000000002</c:v>
                </c:pt>
                <c:pt idx="1294">
                  <c:v>0.29370099999999999</c:v>
                </c:pt>
                <c:pt idx="1295">
                  <c:v>0.26245099999999999</c:v>
                </c:pt>
                <c:pt idx="1296">
                  <c:v>0.34295700000000001</c:v>
                </c:pt>
                <c:pt idx="1297">
                  <c:v>0.20855699999999999</c:v>
                </c:pt>
                <c:pt idx="1298">
                  <c:v>0.42028799999999999</c:v>
                </c:pt>
                <c:pt idx="1299">
                  <c:v>0.31402600000000003</c:v>
                </c:pt>
                <c:pt idx="1300">
                  <c:v>0.32495099999999999</c:v>
                </c:pt>
                <c:pt idx="1301">
                  <c:v>0.35388199999999997</c:v>
                </c:pt>
                <c:pt idx="1302">
                  <c:v>0.30230699999999999</c:v>
                </c:pt>
                <c:pt idx="1303">
                  <c:v>0.63671900000000003</c:v>
                </c:pt>
                <c:pt idx="1304">
                  <c:v>0.35308800000000001</c:v>
                </c:pt>
                <c:pt idx="1305">
                  <c:v>0.29998799999999998</c:v>
                </c:pt>
                <c:pt idx="1306">
                  <c:v>0.25</c:v>
                </c:pt>
                <c:pt idx="1307" formatCode="0.00E+00">
                  <c:v>7.0190399999999998E-3</c:v>
                </c:pt>
                <c:pt idx="1308">
                  <c:v>0.24529999999999999</c:v>
                </c:pt>
                <c:pt idx="1309">
                  <c:v>0.26715100000000003</c:v>
                </c:pt>
                <c:pt idx="1310">
                  <c:v>0.32104500000000002</c:v>
                </c:pt>
                <c:pt idx="1311">
                  <c:v>8.9050299999999999E-2</c:v>
                </c:pt>
                <c:pt idx="1312">
                  <c:v>0.1203</c:v>
                </c:pt>
                <c:pt idx="1313">
                  <c:v>0.1203</c:v>
                </c:pt>
                <c:pt idx="1314">
                  <c:v>0.244507</c:v>
                </c:pt>
                <c:pt idx="1315">
                  <c:v>0.16717499999999999</c:v>
                </c:pt>
                <c:pt idx="1316">
                  <c:v>0.21716299999999999</c:v>
                </c:pt>
                <c:pt idx="1317">
                  <c:v>0.19140599999999999</c:v>
                </c:pt>
                <c:pt idx="1318">
                  <c:v>0.31402600000000003</c:v>
                </c:pt>
                <c:pt idx="1319">
                  <c:v>0.1875</c:v>
                </c:pt>
                <c:pt idx="1320">
                  <c:v>0.10778799999999999</c:v>
                </c:pt>
                <c:pt idx="1321">
                  <c:v>0.265625</c:v>
                </c:pt>
                <c:pt idx="1322">
                  <c:v>9.7656300000000001E-2</c:v>
                </c:pt>
                <c:pt idx="1323">
                  <c:v>0.27575699999999997</c:v>
                </c:pt>
                <c:pt idx="1324">
                  <c:v>0.126526</c:v>
                </c:pt>
                <c:pt idx="1325">
                  <c:v>7.8125E-2</c:v>
                </c:pt>
                <c:pt idx="1326">
                  <c:v>4.7607400000000001E-2</c:v>
                </c:pt>
                <c:pt idx="1327">
                  <c:v>-0.17425499999999999</c:v>
                </c:pt>
                <c:pt idx="1328">
                  <c:v>0.171875</c:v>
                </c:pt>
                <c:pt idx="1329">
                  <c:v>0.117188</c:v>
                </c:pt>
                <c:pt idx="1330">
                  <c:v>0.108582</c:v>
                </c:pt>
                <c:pt idx="1331">
                  <c:v>0.18981899999999999</c:v>
                </c:pt>
                <c:pt idx="1332">
                  <c:v>7.1044899999999994E-2</c:v>
                </c:pt>
                <c:pt idx="1333">
                  <c:v>0.23669399999999999</c:v>
                </c:pt>
                <c:pt idx="1334">
                  <c:v>4.6081499999999997E-2</c:v>
                </c:pt>
                <c:pt idx="1335">
                  <c:v>0.23669399999999999</c:v>
                </c:pt>
                <c:pt idx="1336">
                  <c:v>0.119507</c:v>
                </c:pt>
                <c:pt idx="1337">
                  <c:v>0.16796900000000001</c:v>
                </c:pt>
                <c:pt idx="1338">
                  <c:v>0.13903799999999999</c:v>
                </c:pt>
                <c:pt idx="1339">
                  <c:v>7.5744599999999995E-2</c:v>
                </c:pt>
                <c:pt idx="1340">
                  <c:v>-0.103149</c:v>
                </c:pt>
                <c:pt idx="1341">
                  <c:v>-2.4230999999999999E-2</c:v>
                </c:pt>
                <c:pt idx="1342">
                  <c:v>0.207764</c:v>
                </c:pt>
                <c:pt idx="1343" formatCode="0.00E+00">
                  <c:v>9.3383800000000003E-3</c:v>
                </c:pt>
                <c:pt idx="1344">
                  <c:v>0.24292</c:v>
                </c:pt>
                <c:pt idx="1345">
                  <c:v>0.24682599999999999</c:v>
                </c:pt>
                <c:pt idx="1346">
                  <c:v>0.15466299999999999</c:v>
                </c:pt>
                <c:pt idx="1347">
                  <c:v>0.272644</c:v>
                </c:pt>
                <c:pt idx="1348">
                  <c:v>-0.16406299999999999</c:v>
                </c:pt>
                <c:pt idx="1349">
                  <c:v>2.34375E-2</c:v>
                </c:pt>
                <c:pt idx="1350">
                  <c:v>0.129639</c:v>
                </c:pt>
                <c:pt idx="1351">
                  <c:v>0.26245099999999999</c:v>
                </c:pt>
                <c:pt idx="1352">
                  <c:v>0.14294399999999999</c:v>
                </c:pt>
                <c:pt idx="1353">
                  <c:v>4.3701200000000003E-2</c:v>
                </c:pt>
                <c:pt idx="1354">
                  <c:v>2.1057099999999999E-2</c:v>
                </c:pt>
                <c:pt idx="1355">
                  <c:v>0.23278799999999999</c:v>
                </c:pt>
                <c:pt idx="1356">
                  <c:v>0.19995099999999999</c:v>
                </c:pt>
                <c:pt idx="1357" formatCode="0.00E+00">
                  <c:v>-8.6059599999999993E-3</c:v>
                </c:pt>
                <c:pt idx="1358">
                  <c:v>0.27575699999999997</c:v>
                </c:pt>
                <c:pt idx="1359">
                  <c:v>0.18823200000000001</c:v>
                </c:pt>
                <c:pt idx="1360">
                  <c:v>0.16406299999999999</c:v>
                </c:pt>
                <c:pt idx="1361">
                  <c:v>-0.13439899999999999</c:v>
                </c:pt>
                <c:pt idx="1362">
                  <c:v>0.25152600000000003</c:v>
                </c:pt>
                <c:pt idx="1363">
                  <c:v>0.109375</c:v>
                </c:pt>
                <c:pt idx="1364">
                  <c:v>6.8725599999999998E-2</c:v>
                </c:pt>
                <c:pt idx="1365">
                  <c:v>0.17108200000000001</c:v>
                </c:pt>
                <c:pt idx="1366">
                  <c:v>0.35699500000000001</c:v>
                </c:pt>
                <c:pt idx="1367">
                  <c:v>0.110901</c:v>
                </c:pt>
                <c:pt idx="1368">
                  <c:v>0.15387000000000001</c:v>
                </c:pt>
                <c:pt idx="1369">
                  <c:v>-7.5012200000000001E-2</c:v>
                </c:pt>
                <c:pt idx="1370">
                  <c:v>-0.246887</c:v>
                </c:pt>
                <c:pt idx="1371">
                  <c:v>3.3569300000000003E-2</c:v>
                </c:pt>
                <c:pt idx="1372">
                  <c:v>2.0263699999999999E-2</c:v>
                </c:pt>
                <c:pt idx="1373">
                  <c:v>0.189026</c:v>
                </c:pt>
                <c:pt idx="1374">
                  <c:v>-5.2368199999999997E-2</c:v>
                </c:pt>
                <c:pt idx="1375">
                  <c:v>-5.0048799999999997E-2</c:v>
                </c:pt>
                <c:pt idx="1376">
                  <c:v>0.15307599999999999</c:v>
                </c:pt>
                <c:pt idx="1377">
                  <c:v>0.128113</c:v>
                </c:pt>
                <c:pt idx="1378">
                  <c:v>0.237488</c:v>
                </c:pt>
                <c:pt idx="1379">
                  <c:v>1.9531300000000001E-2</c:v>
                </c:pt>
                <c:pt idx="1380">
                  <c:v>-2.19116E-2</c:v>
                </c:pt>
                <c:pt idx="1381">
                  <c:v>6.0913099999999998E-2</c:v>
                </c:pt>
                <c:pt idx="1382">
                  <c:v>6.25E-2</c:v>
                </c:pt>
                <c:pt idx="1383">
                  <c:v>0.103088</c:v>
                </c:pt>
                <c:pt idx="1384">
                  <c:v>7.03125E-2</c:v>
                </c:pt>
                <c:pt idx="1385">
                  <c:v>5.2307100000000002E-2</c:v>
                </c:pt>
                <c:pt idx="1386">
                  <c:v>1.4831499999999999E-2</c:v>
                </c:pt>
                <c:pt idx="1387">
                  <c:v>0.24529999999999999</c:v>
                </c:pt>
                <c:pt idx="1388">
                  <c:v>0.220276</c:v>
                </c:pt>
                <c:pt idx="1389">
                  <c:v>6.4819299999999996E-2</c:v>
                </c:pt>
                <c:pt idx="1390">
                  <c:v>0.14135700000000001</c:v>
                </c:pt>
                <c:pt idx="1391">
                  <c:v>8.9050299999999999E-2</c:v>
                </c:pt>
                <c:pt idx="1392">
                  <c:v>0.23980699999999999</c:v>
                </c:pt>
                <c:pt idx="1393">
                  <c:v>-6.4086900000000002E-2</c:v>
                </c:pt>
                <c:pt idx="1394">
                  <c:v>-2.19116E-2</c:v>
                </c:pt>
                <c:pt idx="1395" formatCode="0.00E+00">
                  <c:v>5.4321300000000003E-3</c:v>
                </c:pt>
                <c:pt idx="1396">
                  <c:v>5.6213399999999997E-2</c:v>
                </c:pt>
                <c:pt idx="1397">
                  <c:v>-0.18829299999999999</c:v>
                </c:pt>
                <c:pt idx="1398">
                  <c:v>-5.3161600000000003E-2</c:v>
                </c:pt>
                <c:pt idx="1399">
                  <c:v>0.38745099999999999</c:v>
                </c:pt>
                <c:pt idx="1400">
                  <c:v>0.119507</c:v>
                </c:pt>
                <c:pt idx="1401">
                  <c:v>-0.12970000000000001</c:v>
                </c:pt>
                <c:pt idx="1402">
                  <c:v>3.3569300000000003E-2</c:v>
                </c:pt>
                <c:pt idx="1403">
                  <c:v>-6.5673800000000004E-2</c:v>
                </c:pt>
                <c:pt idx="1404">
                  <c:v>9.6069299999999996E-2</c:v>
                </c:pt>
                <c:pt idx="1405">
                  <c:v>8.5143999999999997E-2</c:v>
                </c:pt>
                <c:pt idx="1406">
                  <c:v>8.2031300000000001E-2</c:v>
                </c:pt>
                <c:pt idx="1407">
                  <c:v>-0.11096200000000001</c:v>
                </c:pt>
                <c:pt idx="1408">
                  <c:v>-6.6406300000000001E-2</c:v>
                </c:pt>
                <c:pt idx="1409">
                  <c:v>-3.90625E-2</c:v>
                </c:pt>
                <c:pt idx="1410">
                  <c:v>-0.102356</c:v>
                </c:pt>
                <c:pt idx="1411">
                  <c:v>0.18512000000000001</c:v>
                </c:pt>
                <c:pt idx="1412">
                  <c:v>-1.4892600000000001E-2</c:v>
                </c:pt>
                <c:pt idx="1413">
                  <c:v>-0.16095000000000001</c:v>
                </c:pt>
                <c:pt idx="1414">
                  <c:v>-8.9111300000000004E-2</c:v>
                </c:pt>
                <c:pt idx="1415">
                  <c:v>-7.03125E-2</c:v>
                </c:pt>
                <c:pt idx="1416">
                  <c:v>0.110107</c:v>
                </c:pt>
                <c:pt idx="1417">
                  <c:v>-1.2512199999999999E-2</c:v>
                </c:pt>
                <c:pt idx="1418">
                  <c:v>0.125</c:v>
                </c:pt>
                <c:pt idx="1419">
                  <c:v>-2.7343800000000001E-2</c:v>
                </c:pt>
                <c:pt idx="1420">
                  <c:v>0.15856899999999999</c:v>
                </c:pt>
                <c:pt idx="1421">
                  <c:v>1.17188E-2</c:v>
                </c:pt>
                <c:pt idx="1422">
                  <c:v>-1.8005400000000001E-2</c:v>
                </c:pt>
                <c:pt idx="1423">
                  <c:v>4.2175299999999999E-2</c:v>
                </c:pt>
                <c:pt idx="1424">
                  <c:v>8.7463399999999997E-2</c:v>
                </c:pt>
                <c:pt idx="1425">
                  <c:v>3.3569300000000003E-2</c:v>
                </c:pt>
                <c:pt idx="1426">
                  <c:v>-0.28674300000000003</c:v>
                </c:pt>
                <c:pt idx="1427">
                  <c:v>3.7475599999999998E-2</c:v>
                </c:pt>
                <c:pt idx="1428">
                  <c:v>0.26635700000000001</c:v>
                </c:pt>
                <c:pt idx="1429">
                  <c:v>3.4362799999999999E-2</c:v>
                </c:pt>
                <c:pt idx="1430">
                  <c:v>-4.0649400000000002E-2</c:v>
                </c:pt>
                <c:pt idx="1431">
                  <c:v>-0.10083</c:v>
                </c:pt>
                <c:pt idx="1432">
                  <c:v>5.6213399999999997E-2</c:v>
                </c:pt>
                <c:pt idx="1433">
                  <c:v>-0.107056</c:v>
                </c:pt>
                <c:pt idx="1434">
                  <c:v>-3.125E-2</c:v>
                </c:pt>
                <c:pt idx="1435">
                  <c:v>-7.1899400000000002E-2</c:v>
                </c:pt>
                <c:pt idx="1436">
                  <c:v>-2.2705099999999999E-2</c:v>
                </c:pt>
                <c:pt idx="1437">
                  <c:v>0.23510700000000001</c:v>
                </c:pt>
                <c:pt idx="1438">
                  <c:v>7.5744599999999995E-2</c:v>
                </c:pt>
                <c:pt idx="1439">
                  <c:v>-0.133606</c:v>
                </c:pt>
                <c:pt idx="1440">
                  <c:v>5.8593800000000001E-2</c:v>
                </c:pt>
                <c:pt idx="1441">
                  <c:v>-2.34375E-2</c:v>
                </c:pt>
                <c:pt idx="1442">
                  <c:v>-5.3955099999999999E-2</c:v>
                </c:pt>
                <c:pt idx="1443">
                  <c:v>-8.2031300000000001E-2</c:v>
                </c:pt>
                <c:pt idx="1444">
                  <c:v>-8.9843800000000001E-2</c:v>
                </c:pt>
                <c:pt idx="1445">
                  <c:v>0.16558800000000001</c:v>
                </c:pt>
                <c:pt idx="1446">
                  <c:v>6.8725599999999998E-2</c:v>
                </c:pt>
                <c:pt idx="1447">
                  <c:v>-2.4230999999999999E-2</c:v>
                </c:pt>
                <c:pt idx="1448">
                  <c:v>7.1838399999999997E-2</c:v>
                </c:pt>
                <c:pt idx="1449">
                  <c:v>3.6682100000000002E-2</c:v>
                </c:pt>
                <c:pt idx="1450">
                  <c:v>0.210144</c:v>
                </c:pt>
                <c:pt idx="1451" formatCode="0.00E+00">
                  <c:v>3.1127899999999998E-3</c:v>
                </c:pt>
                <c:pt idx="1452">
                  <c:v>-6.0974100000000003E-2</c:v>
                </c:pt>
                <c:pt idx="1453">
                  <c:v>-3.5156300000000001E-2</c:v>
                </c:pt>
                <c:pt idx="1454">
                  <c:v>-0.167236</c:v>
                </c:pt>
                <c:pt idx="1455">
                  <c:v>-0.11096200000000001</c:v>
                </c:pt>
                <c:pt idx="1456">
                  <c:v>-9.1430700000000004E-2</c:v>
                </c:pt>
                <c:pt idx="1457">
                  <c:v>-8.5205100000000006E-2</c:v>
                </c:pt>
                <c:pt idx="1458">
                  <c:v>-0.232849</c:v>
                </c:pt>
                <c:pt idx="1459">
                  <c:v>-0.100037</c:v>
                </c:pt>
                <c:pt idx="1460" formatCode="0.00E+00">
                  <c:v>-1.58691E-3</c:v>
                </c:pt>
                <c:pt idx="1461">
                  <c:v>-0.265625</c:v>
                </c:pt>
                <c:pt idx="1462">
                  <c:v>0.12262000000000001</c:v>
                </c:pt>
                <c:pt idx="1463">
                  <c:v>-0.15234400000000001</c:v>
                </c:pt>
                <c:pt idx="1464">
                  <c:v>-0.19220000000000001</c:v>
                </c:pt>
                <c:pt idx="1465">
                  <c:v>9.9975599999999998E-2</c:v>
                </c:pt>
                <c:pt idx="1466">
                  <c:v>-0.16955600000000001</c:v>
                </c:pt>
                <c:pt idx="1467" formatCode="0.00E+00">
                  <c:v>-3.1738299999999999E-3</c:v>
                </c:pt>
                <c:pt idx="1468">
                  <c:v>4.1381800000000003E-2</c:v>
                </c:pt>
                <c:pt idx="1469">
                  <c:v>5.3100599999999998E-2</c:v>
                </c:pt>
                <c:pt idx="1470">
                  <c:v>4.5288099999999998E-2</c:v>
                </c:pt>
                <c:pt idx="1471">
                  <c:v>-1.6418499999999999E-2</c:v>
                </c:pt>
                <c:pt idx="1472">
                  <c:v>-0.14843799999999999</c:v>
                </c:pt>
                <c:pt idx="1473">
                  <c:v>0.159363</c:v>
                </c:pt>
                <c:pt idx="1474">
                  <c:v>-6.4880400000000005E-2</c:v>
                </c:pt>
                <c:pt idx="1475">
                  <c:v>-0.13281299999999999</c:v>
                </c:pt>
                <c:pt idx="1476">
                  <c:v>-0.19067400000000001</c:v>
                </c:pt>
                <c:pt idx="1477">
                  <c:v>-0.15704299999999999</c:v>
                </c:pt>
                <c:pt idx="1478" formatCode="0.00E+00">
                  <c:v>-7.9345700000000002E-4</c:v>
                </c:pt>
                <c:pt idx="1479">
                  <c:v>-0.14691199999999999</c:v>
                </c:pt>
                <c:pt idx="1480">
                  <c:v>-0.15783700000000001</c:v>
                </c:pt>
                <c:pt idx="1481">
                  <c:v>-3.2043500000000003E-2</c:v>
                </c:pt>
                <c:pt idx="1482">
                  <c:v>0.142151</c:v>
                </c:pt>
                <c:pt idx="1483">
                  <c:v>-8.2031300000000001E-2</c:v>
                </c:pt>
                <c:pt idx="1484">
                  <c:v>6.8725599999999998E-2</c:v>
                </c:pt>
                <c:pt idx="1485" formatCode="0.00E+00">
                  <c:v>-4.6997100000000002E-3</c:v>
                </c:pt>
                <c:pt idx="1486">
                  <c:v>2.7343800000000001E-2</c:v>
                </c:pt>
                <c:pt idx="1487">
                  <c:v>-7.8918500000000003E-2</c:v>
                </c:pt>
                <c:pt idx="1488">
                  <c:v>-5.0048799999999997E-2</c:v>
                </c:pt>
                <c:pt idx="1489">
                  <c:v>0.192139</c:v>
                </c:pt>
                <c:pt idx="1490">
                  <c:v>-6.0180699999999997E-2</c:v>
                </c:pt>
                <c:pt idx="1491">
                  <c:v>-0.26251200000000002</c:v>
                </c:pt>
                <c:pt idx="1492">
                  <c:v>-0.11175499999999999</c:v>
                </c:pt>
                <c:pt idx="1493">
                  <c:v>-3.5949700000000001E-2</c:v>
                </c:pt>
                <c:pt idx="1494">
                  <c:v>-0.14221200000000001</c:v>
                </c:pt>
                <c:pt idx="1495">
                  <c:v>-0.109375</c:v>
                </c:pt>
                <c:pt idx="1496" formatCode="0.00E+00">
                  <c:v>-9.3994100000000004E-3</c:v>
                </c:pt>
                <c:pt idx="1497">
                  <c:v>-1.2512199999999999E-2</c:v>
                </c:pt>
                <c:pt idx="1498">
                  <c:v>-0.117188</c:v>
                </c:pt>
                <c:pt idx="1499">
                  <c:v>-2.97241E-2</c:v>
                </c:pt>
                <c:pt idx="1500">
                  <c:v>-0.21801799999999999</c:v>
                </c:pt>
                <c:pt idx="1501">
                  <c:v>-7.1899400000000002E-2</c:v>
                </c:pt>
                <c:pt idx="1502">
                  <c:v>-0.22894300000000001</c:v>
                </c:pt>
                <c:pt idx="1503">
                  <c:v>-1.6418499999999999E-2</c:v>
                </c:pt>
                <c:pt idx="1504">
                  <c:v>-0.10394299999999999</c:v>
                </c:pt>
                <c:pt idx="1505">
                  <c:v>-3.5949700000000001E-2</c:v>
                </c:pt>
                <c:pt idx="1506">
                  <c:v>-0.224243</c:v>
                </c:pt>
                <c:pt idx="1507">
                  <c:v>-2.4230999999999999E-2</c:v>
                </c:pt>
                <c:pt idx="1508">
                  <c:v>6.9518999999999997E-2</c:v>
                </c:pt>
                <c:pt idx="1509">
                  <c:v>2.2644000000000001E-2</c:v>
                </c:pt>
                <c:pt idx="1510">
                  <c:v>-0.20471200000000001</c:v>
                </c:pt>
                <c:pt idx="1511">
                  <c:v>-0.32421899999999998</c:v>
                </c:pt>
                <c:pt idx="1512">
                  <c:v>-0.31408700000000001</c:v>
                </c:pt>
                <c:pt idx="1513">
                  <c:v>-0.28753699999999999</c:v>
                </c:pt>
                <c:pt idx="1514">
                  <c:v>-2.11182E-2</c:v>
                </c:pt>
                <c:pt idx="1515">
                  <c:v>-0.182861</c:v>
                </c:pt>
                <c:pt idx="1516">
                  <c:v>-0.20391799999999999</c:v>
                </c:pt>
                <c:pt idx="1517">
                  <c:v>-0.19378699999999999</c:v>
                </c:pt>
                <c:pt idx="1518">
                  <c:v>-0.185974</c:v>
                </c:pt>
                <c:pt idx="1519">
                  <c:v>-6.9580100000000006E-2</c:v>
                </c:pt>
                <c:pt idx="1520">
                  <c:v>-0.25549300000000003</c:v>
                </c:pt>
                <c:pt idx="1521">
                  <c:v>-0.110168</c:v>
                </c:pt>
                <c:pt idx="1522">
                  <c:v>-0.20391799999999999</c:v>
                </c:pt>
                <c:pt idx="1523">
                  <c:v>-0.14141799999999999</c:v>
                </c:pt>
                <c:pt idx="1524">
                  <c:v>-0.464111</c:v>
                </c:pt>
                <c:pt idx="1525">
                  <c:v>-0.104736</c:v>
                </c:pt>
                <c:pt idx="1526">
                  <c:v>-7.1899400000000002E-2</c:v>
                </c:pt>
                <c:pt idx="1527">
                  <c:v>-0.13830600000000001</c:v>
                </c:pt>
                <c:pt idx="1528">
                  <c:v>0.166382</c:v>
                </c:pt>
                <c:pt idx="1529">
                  <c:v>6.4819299999999996E-2</c:v>
                </c:pt>
                <c:pt idx="1530">
                  <c:v>-7.1106000000000003E-2</c:v>
                </c:pt>
                <c:pt idx="1531">
                  <c:v>0.109375</c:v>
                </c:pt>
                <c:pt idx="1532">
                  <c:v>-6.4086900000000002E-2</c:v>
                </c:pt>
                <c:pt idx="1533">
                  <c:v>-4.6142599999999999E-2</c:v>
                </c:pt>
                <c:pt idx="1534">
                  <c:v>-2.7343800000000001E-2</c:v>
                </c:pt>
                <c:pt idx="1535">
                  <c:v>0.10699500000000001</c:v>
                </c:pt>
                <c:pt idx="1536">
                  <c:v>-0.121887</c:v>
                </c:pt>
                <c:pt idx="1537">
                  <c:v>-0.10546899999999999</c:v>
                </c:pt>
                <c:pt idx="1538">
                  <c:v>-0.211731</c:v>
                </c:pt>
                <c:pt idx="1539">
                  <c:v>-9.7656300000000001E-2</c:v>
                </c:pt>
                <c:pt idx="1540">
                  <c:v>-1.0986299999999999E-2</c:v>
                </c:pt>
                <c:pt idx="1541">
                  <c:v>-2.19116E-2</c:v>
                </c:pt>
                <c:pt idx="1542">
                  <c:v>4.5288099999999998E-2</c:v>
                </c:pt>
                <c:pt idx="1543">
                  <c:v>-0.15625</c:v>
                </c:pt>
                <c:pt idx="1544">
                  <c:v>6.4025899999999997E-2</c:v>
                </c:pt>
                <c:pt idx="1545">
                  <c:v>-0.217224</c:v>
                </c:pt>
                <c:pt idx="1546">
                  <c:v>-7.4218800000000001E-2</c:v>
                </c:pt>
                <c:pt idx="1547">
                  <c:v>-0.19689899999999999</c:v>
                </c:pt>
                <c:pt idx="1548">
                  <c:v>-7.4218800000000001E-2</c:v>
                </c:pt>
                <c:pt idx="1549">
                  <c:v>-3.2043500000000003E-2</c:v>
                </c:pt>
                <c:pt idx="1550">
                  <c:v>-0.16644300000000001</c:v>
                </c:pt>
                <c:pt idx="1551">
                  <c:v>-0.21331800000000001</c:v>
                </c:pt>
                <c:pt idx="1552">
                  <c:v>-0.22894300000000001</c:v>
                </c:pt>
                <c:pt idx="1553">
                  <c:v>-0.19378699999999999</c:v>
                </c:pt>
                <c:pt idx="1554">
                  <c:v>-8.0505400000000005E-2</c:v>
                </c:pt>
                <c:pt idx="1555">
                  <c:v>-0.140625</c:v>
                </c:pt>
                <c:pt idx="1556">
                  <c:v>-0.13128699999999999</c:v>
                </c:pt>
                <c:pt idx="1557">
                  <c:v>-0.241455</c:v>
                </c:pt>
                <c:pt idx="1558">
                  <c:v>-4.2236299999999997E-2</c:v>
                </c:pt>
                <c:pt idx="1559">
                  <c:v>-0.36254900000000001</c:v>
                </c:pt>
                <c:pt idx="1560">
                  <c:v>-1.4892600000000001E-2</c:v>
                </c:pt>
                <c:pt idx="1561" formatCode="0.00E+00">
                  <c:v>7.3242200000000004E-4</c:v>
                </c:pt>
                <c:pt idx="1562">
                  <c:v>-0.116455</c:v>
                </c:pt>
                <c:pt idx="1563" formatCode="0.00E+00">
                  <c:v>-7.9345700000000002E-4</c:v>
                </c:pt>
                <c:pt idx="1564">
                  <c:v>3.2775899999999997E-2</c:v>
                </c:pt>
                <c:pt idx="1565">
                  <c:v>-2.34375E-2</c:v>
                </c:pt>
                <c:pt idx="1566">
                  <c:v>5.0781300000000001E-2</c:v>
                </c:pt>
                <c:pt idx="1567">
                  <c:v>-8.2824700000000001E-2</c:v>
                </c:pt>
                <c:pt idx="1568">
                  <c:v>-0.245361</c:v>
                </c:pt>
                <c:pt idx="1569">
                  <c:v>-0.16015599999999999</c:v>
                </c:pt>
                <c:pt idx="1570">
                  <c:v>-0.24926799999999999</c:v>
                </c:pt>
                <c:pt idx="1571">
                  <c:v>-0.20080600000000001</c:v>
                </c:pt>
                <c:pt idx="1572">
                  <c:v>-0.108643</c:v>
                </c:pt>
                <c:pt idx="1573">
                  <c:v>1.79443E-2</c:v>
                </c:pt>
                <c:pt idx="1574">
                  <c:v>-0.33984399999999998</c:v>
                </c:pt>
                <c:pt idx="1575">
                  <c:v>0.14996300000000001</c:v>
                </c:pt>
                <c:pt idx="1576">
                  <c:v>-0.27502399999999999</c:v>
                </c:pt>
                <c:pt idx="1577">
                  <c:v>-0.246887</c:v>
                </c:pt>
                <c:pt idx="1578">
                  <c:v>2.8869599999999999E-2</c:v>
                </c:pt>
                <c:pt idx="1579">
                  <c:v>-0.130493</c:v>
                </c:pt>
                <c:pt idx="1580">
                  <c:v>-0.15081800000000001</c:v>
                </c:pt>
                <c:pt idx="1581">
                  <c:v>-3.4423799999999997E-2</c:v>
                </c:pt>
                <c:pt idx="1582">
                  <c:v>7.1838399999999997E-2</c:v>
                </c:pt>
                <c:pt idx="1583">
                  <c:v>-0.154724</c:v>
                </c:pt>
                <c:pt idx="1584">
                  <c:v>-5.7067899999999998E-2</c:v>
                </c:pt>
                <c:pt idx="1585">
                  <c:v>-0.10394299999999999</c:v>
                </c:pt>
                <c:pt idx="1586">
                  <c:v>4.9987799999999999E-2</c:v>
                </c:pt>
                <c:pt idx="1587">
                  <c:v>-6.7993200000000004E-2</c:v>
                </c:pt>
                <c:pt idx="1588">
                  <c:v>-9.6130400000000005E-2</c:v>
                </c:pt>
                <c:pt idx="1589">
                  <c:v>-6.1767599999999999E-2</c:v>
                </c:pt>
                <c:pt idx="1590">
                  <c:v>-0.28204299999999999</c:v>
                </c:pt>
                <c:pt idx="1591">
                  <c:v>-3.90625E-2</c:v>
                </c:pt>
                <c:pt idx="1592">
                  <c:v>3.4362799999999999E-2</c:v>
                </c:pt>
                <c:pt idx="1593">
                  <c:v>-0.13830600000000001</c:v>
                </c:pt>
                <c:pt idx="1594">
                  <c:v>4.2175299999999999E-2</c:v>
                </c:pt>
                <c:pt idx="1595">
                  <c:v>-0.18829299999999999</c:v>
                </c:pt>
                <c:pt idx="1596">
                  <c:v>-0.117981</c:v>
                </c:pt>
                <c:pt idx="1597">
                  <c:v>-0.177368</c:v>
                </c:pt>
                <c:pt idx="1598">
                  <c:v>-0.31018099999999998</c:v>
                </c:pt>
                <c:pt idx="1599">
                  <c:v>-0.239868</c:v>
                </c:pt>
                <c:pt idx="1600">
                  <c:v>-4.2968800000000001E-2</c:v>
                </c:pt>
                <c:pt idx="1601">
                  <c:v>-0.198486</c:v>
                </c:pt>
                <c:pt idx="1602">
                  <c:v>2.1850600000000001E-2</c:v>
                </c:pt>
                <c:pt idx="1603">
                  <c:v>-0.35626200000000002</c:v>
                </c:pt>
                <c:pt idx="1604">
                  <c:v>-0.47033700000000001</c:v>
                </c:pt>
                <c:pt idx="1605">
                  <c:v>-0.21484400000000001</c:v>
                </c:pt>
                <c:pt idx="1606">
                  <c:v>-5.0781300000000001E-2</c:v>
                </c:pt>
                <c:pt idx="1607">
                  <c:v>-0.14843799999999999</c:v>
                </c:pt>
                <c:pt idx="1608">
                  <c:v>-0.17266799999999999</c:v>
                </c:pt>
                <c:pt idx="1609">
                  <c:v>-0.31408700000000001</c:v>
                </c:pt>
                <c:pt idx="1610">
                  <c:v>-2.0324700000000001E-2</c:v>
                </c:pt>
                <c:pt idx="1611">
                  <c:v>-9.4543500000000003E-2</c:v>
                </c:pt>
                <c:pt idx="1612">
                  <c:v>-0.16253699999999999</c:v>
                </c:pt>
                <c:pt idx="1613">
                  <c:v>-0.19140599999999999</c:v>
                </c:pt>
                <c:pt idx="1614">
                  <c:v>-7.3486300000000004E-2</c:v>
                </c:pt>
                <c:pt idx="1615">
                  <c:v>-0.140625</c:v>
                </c:pt>
                <c:pt idx="1616">
                  <c:v>-0.27111800000000003</c:v>
                </c:pt>
                <c:pt idx="1617">
                  <c:v>-7.4218800000000001E-2</c:v>
                </c:pt>
                <c:pt idx="1618">
                  <c:v>-0.18518100000000001</c:v>
                </c:pt>
                <c:pt idx="1619">
                  <c:v>-0.22192400000000001</c:v>
                </c:pt>
                <c:pt idx="1620">
                  <c:v>-0.118774</c:v>
                </c:pt>
                <c:pt idx="1621">
                  <c:v>-0.32269300000000001</c:v>
                </c:pt>
                <c:pt idx="1622">
                  <c:v>-0.27502399999999999</c:v>
                </c:pt>
                <c:pt idx="1623">
                  <c:v>-0.115662</c:v>
                </c:pt>
                <c:pt idx="1624">
                  <c:v>2.8869599999999999E-2</c:v>
                </c:pt>
                <c:pt idx="1625">
                  <c:v>0.18591299999999999</c:v>
                </c:pt>
                <c:pt idx="1626">
                  <c:v>-0.116455</c:v>
                </c:pt>
                <c:pt idx="1627">
                  <c:v>-0.27502399999999999</c:v>
                </c:pt>
                <c:pt idx="1628">
                  <c:v>8.3557099999999995E-2</c:v>
                </c:pt>
                <c:pt idx="1629">
                  <c:v>-0.11175499999999999</c:v>
                </c:pt>
                <c:pt idx="1630">
                  <c:v>-0.336731</c:v>
                </c:pt>
                <c:pt idx="1631">
                  <c:v>-0.15234400000000001</c:v>
                </c:pt>
                <c:pt idx="1632">
                  <c:v>-2.97241E-2</c:v>
                </c:pt>
                <c:pt idx="1633">
                  <c:v>-0.239868</c:v>
                </c:pt>
                <c:pt idx="1634">
                  <c:v>-0.239868</c:v>
                </c:pt>
                <c:pt idx="1635">
                  <c:v>-5.3955099999999999E-2</c:v>
                </c:pt>
                <c:pt idx="1636">
                  <c:v>-0.19220000000000001</c:v>
                </c:pt>
                <c:pt idx="1637">
                  <c:v>-0.139099</c:v>
                </c:pt>
                <c:pt idx="1638">
                  <c:v>-0.16955600000000001</c:v>
                </c:pt>
                <c:pt idx="1639">
                  <c:v>-0.13671900000000001</c:v>
                </c:pt>
                <c:pt idx="1640">
                  <c:v>-0.17816199999999999</c:v>
                </c:pt>
                <c:pt idx="1641">
                  <c:v>-0.22583</c:v>
                </c:pt>
                <c:pt idx="1642">
                  <c:v>-0.109375</c:v>
                </c:pt>
                <c:pt idx="1643">
                  <c:v>-0.25390600000000002</c:v>
                </c:pt>
                <c:pt idx="1644">
                  <c:v>-0.13281299999999999</c:v>
                </c:pt>
                <c:pt idx="1645">
                  <c:v>-0.232849</c:v>
                </c:pt>
                <c:pt idx="1646">
                  <c:v>-0.31567400000000001</c:v>
                </c:pt>
                <c:pt idx="1647">
                  <c:v>-0.15783700000000001</c:v>
                </c:pt>
                <c:pt idx="1648">
                  <c:v>-0.117188</c:v>
                </c:pt>
                <c:pt idx="1649">
                  <c:v>-0.171875</c:v>
                </c:pt>
                <c:pt idx="1650">
                  <c:v>-8.2031300000000001E-2</c:v>
                </c:pt>
                <c:pt idx="1651">
                  <c:v>-4.7668500000000003E-2</c:v>
                </c:pt>
                <c:pt idx="1652">
                  <c:v>-0.17816199999999999</c:v>
                </c:pt>
                <c:pt idx="1653">
                  <c:v>-0.201599</c:v>
                </c:pt>
                <c:pt idx="1654">
                  <c:v>-0.29376200000000002</c:v>
                </c:pt>
                <c:pt idx="1655">
                  <c:v>-8.0505400000000005E-2</c:v>
                </c:pt>
                <c:pt idx="1656">
                  <c:v>0.174988</c:v>
                </c:pt>
                <c:pt idx="1657">
                  <c:v>-2.11182E-2</c:v>
                </c:pt>
                <c:pt idx="1658">
                  <c:v>-0.26409899999999997</c:v>
                </c:pt>
                <c:pt idx="1659">
                  <c:v>-3.90625E-2</c:v>
                </c:pt>
                <c:pt idx="1660">
                  <c:v>-3.4423799999999997E-2</c:v>
                </c:pt>
                <c:pt idx="1661">
                  <c:v>-0.20703099999999999</c:v>
                </c:pt>
                <c:pt idx="1662">
                  <c:v>-0.19769300000000001</c:v>
                </c:pt>
                <c:pt idx="1663">
                  <c:v>-0.27972399999999997</c:v>
                </c:pt>
                <c:pt idx="1664">
                  <c:v>-0.19769300000000001</c:v>
                </c:pt>
                <c:pt idx="1665">
                  <c:v>-0.232849</c:v>
                </c:pt>
                <c:pt idx="1666">
                  <c:v>-0.117981</c:v>
                </c:pt>
                <c:pt idx="1667">
                  <c:v>-6.0180699999999997E-2</c:v>
                </c:pt>
                <c:pt idx="1668">
                  <c:v>-9.375E-2</c:v>
                </c:pt>
                <c:pt idx="1669">
                  <c:v>-4.5349100000000003E-2</c:v>
                </c:pt>
                <c:pt idx="1670">
                  <c:v>-0.16015599999999999</c:v>
                </c:pt>
                <c:pt idx="1671">
                  <c:v>-0.22192400000000001</c:v>
                </c:pt>
                <c:pt idx="1672">
                  <c:v>-0.214111</c:v>
                </c:pt>
                <c:pt idx="1673">
                  <c:v>-0.22656299999999999</c:v>
                </c:pt>
                <c:pt idx="1674">
                  <c:v>-0.18676799999999999</c:v>
                </c:pt>
                <c:pt idx="1675">
                  <c:v>-0.12737999999999999</c:v>
                </c:pt>
                <c:pt idx="1676">
                  <c:v>-0.26171899999999998</c:v>
                </c:pt>
                <c:pt idx="1677">
                  <c:v>-0.227356</c:v>
                </c:pt>
                <c:pt idx="1678" formatCode="0.00E+00">
                  <c:v>-6.2866199999999997E-3</c:v>
                </c:pt>
                <c:pt idx="1679">
                  <c:v>-0.184387</c:v>
                </c:pt>
                <c:pt idx="1680">
                  <c:v>-0.22814899999999999</c:v>
                </c:pt>
                <c:pt idx="1681">
                  <c:v>-0.37817400000000001</c:v>
                </c:pt>
                <c:pt idx="1682">
                  <c:v>-0.19378699999999999</c:v>
                </c:pt>
                <c:pt idx="1683">
                  <c:v>-0.35784899999999997</c:v>
                </c:pt>
                <c:pt idx="1684">
                  <c:v>-0.12658700000000001</c:v>
                </c:pt>
                <c:pt idx="1685">
                  <c:v>-3.2836900000000002E-2</c:v>
                </c:pt>
                <c:pt idx="1686">
                  <c:v>2.1850600000000001E-2</c:v>
                </c:pt>
                <c:pt idx="1687" formatCode="0.00E+00">
                  <c:v>5.4321300000000003E-3</c:v>
                </c:pt>
                <c:pt idx="1688">
                  <c:v>-0.25158700000000001</c:v>
                </c:pt>
                <c:pt idx="1689">
                  <c:v>8.59375E-2</c:v>
                </c:pt>
                <c:pt idx="1690">
                  <c:v>-0.31957999999999998</c:v>
                </c:pt>
                <c:pt idx="1691">
                  <c:v>-0.107056</c:v>
                </c:pt>
                <c:pt idx="1692">
                  <c:v>-5.1574700000000001E-2</c:v>
                </c:pt>
                <c:pt idx="1693">
                  <c:v>-0.35626200000000002</c:v>
                </c:pt>
                <c:pt idx="1694">
                  <c:v>-0.116455</c:v>
                </c:pt>
                <c:pt idx="1695">
                  <c:v>-0.112549</c:v>
                </c:pt>
                <c:pt idx="1696">
                  <c:v>-0.45629900000000001</c:v>
                </c:pt>
                <c:pt idx="1697">
                  <c:v>-0.39532499999999998</c:v>
                </c:pt>
                <c:pt idx="1698">
                  <c:v>-8.4411600000000003E-2</c:v>
                </c:pt>
                <c:pt idx="1699">
                  <c:v>-0.17504900000000001</c:v>
                </c:pt>
                <c:pt idx="1700">
                  <c:v>-7.3486300000000004E-2</c:v>
                </c:pt>
                <c:pt idx="1701">
                  <c:v>-1.2512199999999999E-2</c:v>
                </c:pt>
                <c:pt idx="1702">
                  <c:v>-4.9255399999999998E-2</c:v>
                </c:pt>
                <c:pt idx="1703">
                  <c:v>-2.0324700000000001E-2</c:v>
                </c:pt>
                <c:pt idx="1704">
                  <c:v>-0.25628699999999999</c:v>
                </c:pt>
                <c:pt idx="1705">
                  <c:v>-0.241455</c:v>
                </c:pt>
                <c:pt idx="1706">
                  <c:v>-0.123474</c:v>
                </c:pt>
                <c:pt idx="1707">
                  <c:v>-0.24066199999999999</c:v>
                </c:pt>
                <c:pt idx="1708">
                  <c:v>-5.6274400000000002E-2</c:v>
                </c:pt>
                <c:pt idx="1709">
                  <c:v>-0.20471200000000001</c:v>
                </c:pt>
                <c:pt idx="1710">
                  <c:v>-0.20080600000000001</c:v>
                </c:pt>
                <c:pt idx="1711">
                  <c:v>-0.227356</c:v>
                </c:pt>
                <c:pt idx="1712">
                  <c:v>-0.130493</c:v>
                </c:pt>
                <c:pt idx="1713">
                  <c:v>-0.124268</c:v>
                </c:pt>
                <c:pt idx="1714">
                  <c:v>-0.328125</c:v>
                </c:pt>
                <c:pt idx="1715">
                  <c:v>-3.7536600000000003E-2</c:v>
                </c:pt>
                <c:pt idx="1716">
                  <c:v>-7.6599100000000003E-2</c:v>
                </c:pt>
                <c:pt idx="1717">
                  <c:v>-0.15002399999999999</c:v>
                </c:pt>
                <c:pt idx="1718">
                  <c:v>-0.245361</c:v>
                </c:pt>
                <c:pt idx="1719">
                  <c:v>-0.30004900000000001</c:v>
                </c:pt>
                <c:pt idx="1720">
                  <c:v>-0.17504900000000001</c:v>
                </c:pt>
                <c:pt idx="1721">
                  <c:v>-0.24456800000000001</c:v>
                </c:pt>
                <c:pt idx="1722">
                  <c:v>-0.41015600000000002</c:v>
                </c:pt>
                <c:pt idx="1723">
                  <c:v>-9.9243200000000004E-2</c:v>
                </c:pt>
                <c:pt idx="1724">
                  <c:v>-5.2368199999999997E-2</c:v>
                </c:pt>
                <c:pt idx="1725">
                  <c:v>-0.13989299999999999</c:v>
                </c:pt>
                <c:pt idx="1726">
                  <c:v>-9.6923800000000004E-2</c:v>
                </c:pt>
                <c:pt idx="1727">
                  <c:v>-0.133606</c:v>
                </c:pt>
                <c:pt idx="1728">
                  <c:v>-0.25317400000000001</c:v>
                </c:pt>
                <c:pt idx="1729">
                  <c:v>-0.328125</c:v>
                </c:pt>
                <c:pt idx="1730">
                  <c:v>-8.9843800000000001E-2</c:v>
                </c:pt>
                <c:pt idx="1731">
                  <c:v>-0.16406299999999999</c:v>
                </c:pt>
                <c:pt idx="1732">
                  <c:v>-0.20471200000000001</c:v>
                </c:pt>
                <c:pt idx="1733">
                  <c:v>-0.25628699999999999</c:v>
                </c:pt>
                <c:pt idx="1734">
                  <c:v>-0.17114299999999999</c:v>
                </c:pt>
                <c:pt idx="1735">
                  <c:v>-0.13989299999999999</c:v>
                </c:pt>
                <c:pt idx="1736">
                  <c:v>-0.18987999999999999</c:v>
                </c:pt>
                <c:pt idx="1737">
                  <c:v>-0.27343800000000001</c:v>
                </c:pt>
                <c:pt idx="1738">
                  <c:v>-0.121887</c:v>
                </c:pt>
                <c:pt idx="1739">
                  <c:v>-0.34222399999999997</c:v>
                </c:pt>
                <c:pt idx="1740">
                  <c:v>-0.24377399999999999</c:v>
                </c:pt>
                <c:pt idx="1741">
                  <c:v>-0.31018099999999998</c:v>
                </c:pt>
                <c:pt idx="1742">
                  <c:v>-0.25939899999999999</c:v>
                </c:pt>
                <c:pt idx="1743">
                  <c:v>-0.15625</c:v>
                </c:pt>
                <c:pt idx="1744">
                  <c:v>-0.21954299999999999</c:v>
                </c:pt>
                <c:pt idx="1745">
                  <c:v>-0.19769300000000001</c:v>
                </c:pt>
                <c:pt idx="1746">
                  <c:v>-0.13281299999999999</c:v>
                </c:pt>
                <c:pt idx="1747">
                  <c:v>-0.21801799999999999</c:v>
                </c:pt>
                <c:pt idx="1748">
                  <c:v>-0.19220000000000001</c:v>
                </c:pt>
                <c:pt idx="1749">
                  <c:v>-0.20703099999999999</c:v>
                </c:pt>
                <c:pt idx="1750">
                  <c:v>-0.24218799999999999</c:v>
                </c:pt>
                <c:pt idx="1751">
                  <c:v>-0.20471200000000001</c:v>
                </c:pt>
                <c:pt idx="1752">
                  <c:v>-0.26409899999999997</c:v>
                </c:pt>
                <c:pt idx="1753">
                  <c:v>-0.24768100000000001</c:v>
                </c:pt>
                <c:pt idx="1754">
                  <c:v>-9.5336900000000002E-2</c:v>
                </c:pt>
                <c:pt idx="1755">
                  <c:v>-0.21331800000000001</c:v>
                </c:pt>
                <c:pt idx="1756">
                  <c:v>-1.40991E-2</c:v>
                </c:pt>
                <c:pt idx="1757">
                  <c:v>-0.25707999999999998</c:v>
                </c:pt>
                <c:pt idx="1758">
                  <c:v>-0.117188</c:v>
                </c:pt>
                <c:pt idx="1759" formatCode="0.00E+00">
                  <c:v>8.5449199999999993E-3</c:v>
                </c:pt>
                <c:pt idx="1760">
                  <c:v>-0.23675499999999999</c:v>
                </c:pt>
                <c:pt idx="1761">
                  <c:v>-0.32269300000000001</c:v>
                </c:pt>
                <c:pt idx="1762">
                  <c:v>-0.17578099999999999</c:v>
                </c:pt>
                <c:pt idx="1763">
                  <c:v>-0.23205600000000001</c:v>
                </c:pt>
                <c:pt idx="1764">
                  <c:v>-5.7067899999999998E-2</c:v>
                </c:pt>
                <c:pt idx="1765">
                  <c:v>-0.28125</c:v>
                </c:pt>
                <c:pt idx="1766">
                  <c:v>-0.15234400000000001</c:v>
                </c:pt>
                <c:pt idx="1767">
                  <c:v>-5.2368199999999997E-2</c:v>
                </c:pt>
                <c:pt idx="1768">
                  <c:v>-0.11328100000000001</c:v>
                </c:pt>
                <c:pt idx="1769">
                  <c:v>-4.0649400000000002E-2</c:v>
                </c:pt>
                <c:pt idx="1770">
                  <c:v>-0.123474</c:v>
                </c:pt>
                <c:pt idx="1771">
                  <c:v>-0.107056</c:v>
                </c:pt>
                <c:pt idx="1772">
                  <c:v>-0.110168</c:v>
                </c:pt>
                <c:pt idx="1773">
                  <c:v>-0.16095000000000001</c:v>
                </c:pt>
                <c:pt idx="1774">
                  <c:v>1.17188E-2</c:v>
                </c:pt>
                <c:pt idx="1775" formatCode="0.00E+00">
                  <c:v>-6.2866199999999997E-3</c:v>
                </c:pt>
                <c:pt idx="1776">
                  <c:v>-5.7067899999999998E-2</c:v>
                </c:pt>
                <c:pt idx="1777">
                  <c:v>-0.203125</c:v>
                </c:pt>
                <c:pt idx="1778">
                  <c:v>-0.29455599999999998</c:v>
                </c:pt>
                <c:pt idx="1779">
                  <c:v>-0.116455</c:v>
                </c:pt>
                <c:pt idx="1780">
                  <c:v>-0.130493</c:v>
                </c:pt>
                <c:pt idx="1781">
                  <c:v>-0.14141799999999999</c:v>
                </c:pt>
                <c:pt idx="1782">
                  <c:v>-0.25549300000000003</c:v>
                </c:pt>
                <c:pt idx="1783">
                  <c:v>-0.121887</c:v>
                </c:pt>
                <c:pt idx="1784">
                  <c:v>-0.171875</c:v>
                </c:pt>
                <c:pt idx="1785">
                  <c:v>-0.27270499999999998</c:v>
                </c:pt>
                <c:pt idx="1786">
                  <c:v>-0.22503699999999999</c:v>
                </c:pt>
                <c:pt idx="1787">
                  <c:v>-2.5024399999999999E-2</c:v>
                </c:pt>
                <c:pt idx="1788">
                  <c:v>-0.18676799999999999</c:v>
                </c:pt>
                <c:pt idx="1789" formatCode="0.00E+00">
                  <c:v>-7.0800799999999999E-3</c:v>
                </c:pt>
                <c:pt idx="1790">
                  <c:v>-0.12109399999999999</c:v>
                </c:pt>
                <c:pt idx="1791">
                  <c:v>-0.17504900000000001</c:v>
                </c:pt>
                <c:pt idx="1792">
                  <c:v>-0.34063700000000002</c:v>
                </c:pt>
                <c:pt idx="1793">
                  <c:v>-0.18127399999999999</c:v>
                </c:pt>
                <c:pt idx="1794">
                  <c:v>0.11792</c:v>
                </c:pt>
                <c:pt idx="1795">
                  <c:v>-6.3293500000000003E-2</c:v>
                </c:pt>
                <c:pt idx="1796">
                  <c:v>5.5419900000000001E-2</c:v>
                </c:pt>
                <c:pt idx="1797">
                  <c:v>-0.26409899999999997</c:v>
                </c:pt>
                <c:pt idx="1798">
                  <c:v>-0.41015600000000002</c:v>
                </c:pt>
                <c:pt idx="1799">
                  <c:v>-0.23907500000000001</c:v>
                </c:pt>
                <c:pt idx="1800">
                  <c:v>-0.14453099999999999</c:v>
                </c:pt>
                <c:pt idx="1801">
                  <c:v>-1.0986299999999999E-2</c:v>
                </c:pt>
                <c:pt idx="1802">
                  <c:v>-0.10546899999999999</c:v>
                </c:pt>
                <c:pt idx="1803">
                  <c:v>-0.13439899999999999</c:v>
                </c:pt>
                <c:pt idx="1804">
                  <c:v>2.9663100000000001E-2</c:v>
                </c:pt>
                <c:pt idx="1805">
                  <c:v>-0.21643100000000001</c:v>
                </c:pt>
                <c:pt idx="1806">
                  <c:v>-6.5673800000000004E-2</c:v>
                </c:pt>
                <c:pt idx="1807">
                  <c:v>-4.7668500000000003E-2</c:v>
                </c:pt>
                <c:pt idx="1808" formatCode="0.00E+00">
                  <c:v>-4.6997100000000002E-3</c:v>
                </c:pt>
                <c:pt idx="1809">
                  <c:v>-0.153137</c:v>
                </c:pt>
                <c:pt idx="1810">
                  <c:v>-4.2236299999999997E-2</c:v>
                </c:pt>
                <c:pt idx="1811">
                  <c:v>4.2175299999999999E-2</c:v>
                </c:pt>
                <c:pt idx="1812">
                  <c:v>-0.116455</c:v>
                </c:pt>
                <c:pt idx="1813">
                  <c:v>-0.22503699999999999</c:v>
                </c:pt>
                <c:pt idx="1814">
                  <c:v>-0.23516799999999999</c:v>
                </c:pt>
                <c:pt idx="1815">
                  <c:v>0.15234400000000001</c:v>
                </c:pt>
                <c:pt idx="1816">
                  <c:v>-0.224243</c:v>
                </c:pt>
                <c:pt idx="1817">
                  <c:v>-0.15942400000000001</c:v>
                </c:pt>
                <c:pt idx="1818">
                  <c:v>-0.22814899999999999</c:v>
                </c:pt>
                <c:pt idx="1819">
                  <c:v>-4.9255399999999998E-2</c:v>
                </c:pt>
                <c:pt idx="1820">
                  <c:v>-0.139099</c:v>
                </c:pt>
                <c:pt idx="1821">
                  <c:v>6.7138699999999996E-2</c:v>
                </c:pt>
                <c:pt idx="1822">
                  <c:v>-0.100037</c:v>
                </c:pt>
                <c:pt idx="1823">
                  <c:v>-0.25781300000000001</c:v>
                </c:pt>
                <c:pt idx="1824">
                  <c:v>-0.170349</c:v>
                </c:pt>
                <c:pt idx="1825">
                  <c:v>-0.323486</c:v>
                </c:pt>
                <c:pt idx="1826">
                  <c:v>-3.5949700000000001E-2</c:v>
                </c:pt>
                <c:pt idx="1827" formatCode="0.00E+00">
                  <c:v>3.1127899999999998E-3</c:v>
                </c:pt>
                <c:pt idx="1828">
                  <c:v>-0.15551799999999999</c:v>
                </c:pt>
                <c:pt idx="1829">
                  <c:v>2.2644000000000001E-2</c:v>
                </c:pt>
                <c:pt idx="1830">
                  <c:v>-0.114868</c:v>
                </c:pt>
                <c:pt idx="1831">
                  <c:v>-1.6418499999999999E-2</c:v>
                </c:pt>
                <c:pt idx="1832">
                  <c:v>-0.20391799999999999</c:v>
                </c:pt>
                <c:pt idx="1833">
                  <c:v>-4.6142599999999999E-2</c:v>
                </c:pt>
                <c:pt idx="1834">
                  <c:v>-0.19378699999999999</c:v>
                </c:pt>
                <c:pt idx="1835">
                  <c:v>-0.15393100000000001</c:v>
                </c:pt>
                <c:pt idx="1836">
                  <c:v>-1.0986299999999999E-2</c:v>
                </c:pt>
                <c:pt idx="1837">
                  <c:v>-7.5012200000000001E-2</c:v>
                </c:pt>
                <c:pt idx="1838">
                  <c:v>-0.13281299999999999</c:v>
                </c:pt>
                <c:pt idx="1839">
                  <c:v>-0.248474</c:v>
                </c:pt>
                <c:pt idx="1840">
                  <c:v>-0.15393100000000001</c:v>
                </c:pt>
                <c:pt idx="1841">
                  <c:v>-0.24066199999999999</c:v>
                </c:pt>
                <c:pt idx="1842">
                  <c:v>-5.1574700000000001E-2</c:v>
                </c:pt>
                <c:pt idx="1843">
                  <c:v>-0.135986</c:v>
                </c:pt>
                <c:pt idx="1844">
                  <c:v>-0.20782500000000001</c:v>
                </c:pt>
                <c:pt idx="1845">
                  <c:v>-0.11328100000000001</c:v>
                </c:pt>
                <c:pt idx="1846">
                  <c:v>-0.15625</c:v>
                </c:pt>
                <c:pt idx="1847">
                  <c:v>-0.21331800000000001</c:v>
                </c:pt>
                <c:pt idx="1848">
                  <c:v>-2.2705099999999999E-2</c:v>
                </c:pt>
                <c:pt idx="1849">
                  <c:v>-0.39770499999999998</c:v>
                </c:pt>
                <c:pt idx="1850">
                  <c:v>-0.32659899999999997</c:v>
                </c:pt>
                <c:pt idx="1851">
                  <c:v>-0.27734399999999998</c:v>
                </c:pt>
                <c:pt idx="1852">
                  <c:v>-0.40704299999999999</c:v>
                </c:pt>
                <c:pt idx="1853">
                  <c:v>-0.47192400000000001</c:v>
                </c:pt>
                <c:pt idx="1854">
                  <c:v>-0.370361</c:v>
                </c:pt>
                <c:pt idx="1855">
                  <c:v>-9.1430700000000004E-2</c:v>
                </c:pt>
                <c:pt idx="1856">
                  <c:v>-0.17346200000000001</c:v>
                </c:pt>
                <c:pt idx="1857">
                  <c:v>-0.12109399999999999</c:v>
                </c:pt>
                <c:pt idx="1858">
                  <c:v>-8.0505400000000005E-2</c:v>
                </c:pt>
                <c:pt idx="1859">
                  <c:v>-0.125</c:v>
                </c:pt>
                <c:pt idx="1860">
                  <c:v>-0.23675499999999999</c:v>
                </c:pt>
                <c:pt idx="1861">
                  <c:v>-0.32421899999999998</c:v>
                </c:pt>
                <c:pt idx="1862">
                  <c:v>-0.26953100000000002</c:v>
                </c:pt>
                <c:pt idx="1863">
                  <c:v>-7.2692900000000005E-2</c:v>
                </c:pt>
                <c:pt idx="1864">
                  <c:v>-0.164856</c:v>
                </c:pt>
                <c:pt idx="1865">
                  <c:v>-0.168762</c:v>
                </c:pt>
                <c:pt idx="1866">
                  <c:v>-3.5156300000000001E-2</c:v>
                </c:pt>
                <c:pt idx="1867">
                  <c:v>-0.39843800000000001</c:v>
                </c:pt>
                <c:pt idx="1868">
                  <c:v>-0.31176799999999999</c:v>
                </c:pt>
                <c:pt idx="1869">
                  <c:v>-0.33441199999999999</c:v>
                </c:pt>
                <c:pt idx="1870">
                  <c:v>-8.8317900000000005E-2</c:v>
                </c:pt>
                <c:pt idx="1871">
                  <c:v>-0.149231</c:v>
                </c:pt>
                <c:pt idx="1872">
                  <c:v>-0.19458</c:v>
                </c:pt>
                <c:pt idx="1873">
                  <c:v>-0.192993</c:v>
                </c:pt>
                <c:pt idx="1874">
                  <c:v>-0.23364299999999999</c:v>
                </c:pt>
                <c:pt idx="1875">
                  <c:v>-0.100037</c:v>
                </c:pt>
                <c:pt idx="1876">
                  <c:v>0.13122600000000001</c:v>
                </c:pt>
                <c:pt idx="1877" formatCode="0.00E+00">
                  <c:v>-3.90625E-3</c:v>
                </c:pt>
                <c:pt idx="1878">
                  <c:v>-0.18987999999999999</c:v>
                </c:pt>
                <c:pt idx="1879">
                  <c:v>-5.2368199999999997E-2</c:v>
                </c:pt>
                <c:pt idx="1880">
                  <c:v>-0.19220000000000001</c:v>
                </c:pt>
                <c:pt idx="1881">
                  <c:v>-0.15625</c:v>
                </c:pt>
                <c:pt idx="1882">
                  <c:v>-0.18676799999999999</c:v>
                </c:pt>
                <c:pt idx="1883">
                  <c:v>-0.18518100000000001</c:v>
                </c:pt>
                <c:pt idx="1884">
                  <c:v>-9.1430700000000004E-2</c:v>
                </c:pt>
                <c:pt idx="1885">
                  <c:v>-0.242981</c:v>
                </c:pt>
                <c:pt idx="1886">
                  <c:v>-0.25317400000000001</c:v>
                </c:pt>
                <c:pt idx="1887">
                  <c:v>-0.146118</c:v>
                </c:pt>
                <c:pt idx="1888">
                  <c:v>-0.22033700000000001</c:v>
                </c:pt>
                <c:pt idx="1889">
                  <c:v>-0.16333</c:v>
                </c:pt>
                <c:pt idx="1890">
                  <c:v>-0.203125</c:v>
                </c:pt>
                <c:pt idx="1891">
                  <c:v>-0.1875</c:v>
                </c:pt>
                <c:pt idx="1892">
                  <c:v>-9.9243200000000004E-2</c:v>
                </c:pt>
                <c:pt idx="1893">
                  <c:v>-2.89307E-2</c:v>
                </c:pt>
                <c:pt idx="1894">
                  <c:v>-0.12970000000000001</c:v>
                </c:pt>
                <c:pt idx="1895">
                  <c:v>-0.246887</c:v>
                </c:pt>
                <c:pt idx="1896">
                  <c:v>-8.3618200000000004E-2</c:v>
                </c:pt>
                <c:pt idx="1897">
                  <c:v>-0.20471200000000001</c:v>
                </c:pt>
                <c:pt idx="1898">
                  <c:v>-0.37109399999999998</c:v>
                </c:pt>
                <c:pt idx="1899">
                  <c:v>-0.17114299999999999</c:v>
                </c:pt>
                <c:pt idx="1900">
                  <c:v>-0.177368</c:v>
                </c:pt>
                <c:pt idx="1901">
                  <c:v>-1.01929E-2</c:v>
                </c:pt>
                <c:pt idx="1902">
                  <c:v>-0.11175499999999999</c:v>
                </c:pt>
                <c:pt idx="1903">
                  <c:v>-9.1430700000000004E-2</c:v>
                </c:pt>
                <c:pt idx="1904">
                  <c:v>-0.19921900000000001</c:v>
                </c:pt>
                <c:pt idx="1905">
                  <c:v>-0.18127399999999999</c:v>
                </c:pt>
                <c:pt idx="1906">
                  <c:v>-7.5805700000000004E-2</c:v>
                </c:pt>
                <c:pt idx="1907">
                  <c:v>-0.18518100000000001</c:v>
                </c:pt>
                <c:pt idx="1908">
                  <c:v>-5.6274400000000002E-2</c:v>
                </c:pt>
                <c:pt idx="1909">
                  <c:v>-0.21801799999999999</c:v>
                </c:pt>
                <c:pt idx="1910">
                  <c:v>-0.12658700000000001</c:v>
                </c:pt>
                <c:pt idx="1911">
                  <c:v>-9.6130400000000005E-2</c:v>
                </c:pt>
                <c:pt idx="1912">
                  <c:v>-0.24218799999999999</c:v>
                </c:pt>
                <c:pt idx="1913">
                  <c:v>-0.154724</c:v>
                </c:pt>
                <c:pt idx="1914">
                  <c:v>-0.28051799999999999</c:v>
                </c:pt>
                <c:pt idx="1915">
                  <c:v>-0.112549</c:v>
                </c:pt>
                <c:pt idx="1916">
                  <c:v>-5.0781300000000001E-2</c:v>
                </c:pt>
                <c:pt idx="1917">
                  <c:v>-0.11956799999999999</c:v>
                </c:pt>
                <c:pt idx="1918">
                  <c:v>-0.321106</c:v>
                </c:pt>
                <c:pt idx="1919">
                  <c:v>-9.9243200000000004E-2</c:v>
                </c:pt>
                <c:pt idx="1920">
                  <c:v>-0.201599</c:v>
                </c:pt>
                <c:pt idx="1921">
                  <c:v>-0.110168</c:v>
                </c:pt>
                <c:pt idx="1922">
                  <c:v>-7.8125E-2</c:v>
                </c:pt>
                <c:pt idx="1923">
                  <c:v>-0.27270499999999998</c:v>
                </c:pt>
                <c:pt idx="1924" formatCode="0.00E+00">
                  <c:v>-9.3994100000000004E-3</c:v>
                </c:pt>
                <c:pt idx="1925">
                  <c:v>-0.196106</c:v>
                </c:pt>
                <c:pt idx="1926">
                  <c:v>-8.3618200000000004E-2</c:v>
                </c:pt>
                <c:pt idx="1927">
                  <c:v>-8.1298800000000004E-2</c:v>
                </c:pt>
                <c:pt idx="1928">
                  <c:v>-6.9580100000000006E-2</c:v>
                </c:pt>
                <c:pt idx="1929" formatCode="0.00E+00">
                  <c:v>-2.3803700000000001E-3</c:v>
                </c:pt>
                <c:pt idx="1930">
                  <c:v>7.1838399999999997E-2</c:v>
                </c:pt>
                <c:pt idx="1931">
                  <c:v>-0.19769300000000001</c:v>
                </c:pt>
                <c:pt idx="1932">
                  <c:v>-0.14141799999999999</c:v>
                </c:pt>
                <c:pt idx="1933">
                  <c:v>-0.100037</c:v>
                </c:pt>
                <c:pt idx="1934">
                  <c:v>1.01318E-2</c:v>
                </c:pt>
                <c:pt idx="1935">
                  <c:v>-0.24066199999999999</c:v>
                </c:pt>
                <c:pt idx="1936">
                  <c:v>-0.30316199999999999</c:v>
                </c:pt>
                <c:pt idx="1937">
                  <c:v>-0.22265599999999999</c:v>
                </c:pt>
                <c:pt idx="1938">
                  <c:v>-7.4218800000000001E-2</c:v>
                </c:pt>
                <c:pt idx="1939">
                  <c:v>-0.25549300000000003</c:v>
                </c:pt>
                <c:pt idx="1940">
                  <c:v>-8.59375E-2</c:v>
                </c:pt>
                <c:pt idx="1941">
                  <c:v>-0.24609400000000001</c:v>
                </c:pt>
                <c:pt idx="1942">
                  <c:v>-8.59375E-2</c:v>
                </c:pt>
                <c:pt idx="1943">
                  <c:v>-0.28832999999999998</c:v>
                </c:pt>
                <c:pt idx="1944">
                  <c:v>-0.104736</c:v>
                </c:pt>
                <c:pt idx="1945">
                  <c:v>-0.211731</c:v>
                </c:pt>
                <c:pt idx="1946">
                  <c:v>-9.0637200000000001E-2</c:v>
                </c:pt>
                <c:pt idx="1947">
                  <c:v>-0.12737999999999999</c:v>
                </c:pt>
                <c:pt idx="1948">
                  <c:v>-8.4411600000000003E-2</c:v>
                </c:pt>
                <c:pt idx="1949">
                  <c:v>9.4482399999999994E-2</c:v>
                </c:pt>
                <c:pt idx="1950">
                  <c:v>2.9663100000000001E-2</c:v>
                </c:pt>
                <c:pt idx="1951">
                  <c:v>6.0119600000000002E-2</c:v>
                </c:pt>
                <c:pt idx="1952">
                  <c:v>-7.1899400000000002E-2</c:v>
                </c:pt>
                <c:pt idx="1953">
                  <c:v>-0.260986</c:v>
                </c:pt>
                <c:pt idx="1954">
                  <c:v>-0.200012</c:v>
                </c:pt>
                <c:pt idx="1955">
                  <c:v>-0.178955</c:v>
                </c:pt>
                <c:pt idx="1956">
                  <c:v>-0.21801799999999999</c:v>
                </c:pt>
                <c:pt idx="1957">
                  <c:v>-0.168762</c:v>
                </c:pt>
                <c:pt idx="1958">
                  <c:v>-0.20391799999999999</c:v>
                </c:pt>
                <c:pt idx="1959">
                  <c:v>-0.39770499999999998</c:v>
                </c:pt>
                <c:pt idx="1960">
                  <c:v>-0.19067400000000001</c:v>
                </c:pt>
                <c:pt idx="1961">
                  <c:v>-0.11328100000000001</c:v>
                </c:pt>
                <c:pt idx="1962">
                  <c:v>-0.20629900000000001</c:v>
                </c:pt>
                <c:pt idx="1963">
                  <c:v>5.3893999999999997E-2</c:v>
                </c:pt>
                <c:pt idx="1964">
                  <c:v>-8.9111300000000004E-2</c:v>
                </c:pt>
                <c:pt idx="1965">
                  <c:v>-9.1430700000000004E-2</c:v>
                </c:pt>
                <c:pt idx="1966">
                  <c:v>-0.121887</c:v>
                </c:pt>
                <c:pt idx="1967">
                  <c:v>-0.109375</c:v>
                </c:pt>
                <c:pt idx="1968">
                  <c:v>-0.25237999999999999</c:v>
                </c:pt>
                <c:pt idx="1969">
                  <c:v>-0.140625</c:v>
                </c:pt>
                <c:pt idx="1970">
                  <c:v>-0.26409899999999997</c:v>
                </c:pt>
                <c:pt idx="1971">
                  <c:v>-0.14221200000000001</c:v>
                </c:pt>
                <c:pt idx="1972">
                  <c:v>-0.125</c:v>
                </c:pt>
                <c:pt idx="1973">
                  <c:v>2.2644000000000001E-2</c:v>
                </c:pt>
                <c:pt idx="1974">
                  <c:v>-2.4230999999999999E-2</c:v>
                </c:pt>
                <c:pt idx="1975">
                  <c:v>-0.27032499999999998</c:v>
                </c:pt>
                <c:pt idx="1976">
                  <c:v>-8.9843800000000001E-2</c:v>
                </c:pt>
                <c:pt idx="1977">
                  <c:v>2.0263699999999999E-2</c:v>
                </c:pt>
                <c:pt idx="1978">
                  <c:v>-0.133606</c:v>
                </c:pt>
                <c:pt idx="1979">
                  <c:v>-0.29455599999999998</c:v>
                </c:pt>
                <c:pt idx="1980">
                  <c:v>0.14453099999999999</c:v>
                </c:pt>
                <c:pt idx="1981">
                  <c:v>-0.171875</c:v>
                </c:pt>
                <c:pt idx="1982">
                  <c:v>-6.25E-2</c:v>
                </c:pt>
                <c:pt idx="1983">
                  <c:v>0.111694</c:v>
                </c:pt>
                <c:pt idx="1984">
                  <c:v>-1.7211899999999999E-2</c:v>
                </c:pt>
                <c:pt idx="1985">
                  <c:v>-0.23675499999999999</c:v>
                </c:pt>
                <c:pt idx="1986">
                  <c:v>-0.26721200000000001</c:v>
                </c:pt>
                <c:pt idx="1987">
                  <c:v>-2.5024399999999999E-2</c:v>
                </c:pt>
                <c:pt idx="1988">
                  <c:v>-0.184387</c:v>
                </c:pt>
                <c:pt idx="1989">
                  <c:v>-0.146118</c:v>
                </c:pt>
                <c:pt idx="1990">
                  <c:v>-0.16564899999999999</c:v>
                </c:pt>
                <c:pt idx="1991">
                  <c:v>-0.11956799999999999</c:v>
                </c:pt>
                <c:pt idx="1992">
                  <c:v>-0.26953100000000002</c:v>
                </c:pt>
                <c:pt idx="1993">
                  <c:v>-0.399231</c:v>
                </c:pt>
                <c:pt idx="1994">
                  <c:v>-3.7536600000000003E-2</c:v>
                </c:pt>
                <c:pt idx="1995">
                  <c:v>-0.24456800000000001</c:v>
                </c:pt>
                <c:pt idx="1996">
                  <c:v>-0.11956799999999999</c:v>
                </c:pt>
                <c:pt idx="1997">
                  <c:v>-0.15625</c:v>
                </c:pt>
                <c:pt idx="1998">
                  <c:v>-0.21093799999999999</c:v>
                </c:pt>
                <c:pt idx="1999">
                  <c:v>-0.140625</c:v>
                </c:pt>
                <c:pt idx="2000">
                  <c:v>-0.29455599999999998</c:v>
                </c:pt>
                <c:pt idx="2001">
                  <c:v>-0.120361</c:v>
                </c:pt>
                <c:pt idx="2002" formatCode="0.00E+00">
                  <c:v>9.3383800000000003E-3</c:v>
                </c:pt>
                <c:pt idx="2003">
                  <c:v>-0.383606</c:v>
                </c:pt>
                <c:pt idx="2004">
                  <c:v>-0.33282499999999998</c:v>
                </c:pt>
                <c:pt idx="2005">
                  <c:v>5.3100599999999998E-2</c:v>
                </c:pt>
                <c:pt idx="2006" formatCode="0.00E+00">
                  <c:v>-8.6059599999999993E-3</c:v>
                </c:pt>
                <c:pt idx="2007">
                  <c:v>-0.26721200000000001</c:v>
                </c:pt>
                <c:pt idx="2008">
                  <c:v>-0.25939899999999999</c:v>
                </c:pt>
                <c:pt idx="2009">
                  <c:v>-0.21875</c:v>
                </c:pt>
                <c:pt idx="2010">
                  <c:v>-0.10546899999999999</c:v>
                </c:pt>
                <c:pt idx="2011">
                  <c:v>-0.114868</c:v>
                </c:pt>
                <c:pt idx="2012">
                  <c:v>-0.229736</c:v>
                </c:pt>
                <c:pt idx="2013">
                  <c:v>-0.120361</c:v>
                </c:pt>
                <c:pt idx="2014" formatCode="0.00E+00">
                  <c:v>-2.3803700000000001E-3</c:v>
                </c:pt>
                <c:pt idx="2015">
                  <c:v>-0.11175499999999999</c:v>
                </c:pt>
                <c:pt idx="2016">
                  <c:v>-0.21331800000000001</c:v>
                </c:pt>
                <c:pt idx="2017">
                  <c:v>-0.13439899999999999</c:v>
                </c:pt>
                <c:pt idx="2018">
                  <c:v>-9.7656300000000001E-2</c:v>
                </c:pt>
                <c:pt idx="2019">
                  <c:v>-0.18908700000000001</c:v>
                </c:pt>
                <c:pt idx="2020">
                  <c:v>-0.239868</c:v>
                </c:pt>
                <c:pt idx="2021">
                  <c:v>-0.185974</c:v>
                </c:pt>
                <c:pt idx="2022">
                  <c:v>-0.274231</c:v>
                </c:pt>
                <c:pt idx="2023">
                  <c:v>-0.18359400000000001</c:v>
                </c:pt>
                <c:pt idx="2024">
                  <c:v>-0.117981</c:v>
                </c:pt>
                <c:pt idx="2025">
                  <c:v>-0.18518100000000001</c:v>
                </c:pt>
                <c:pt idx="2026">
                  <c:v>4.8400899999999997E-2</c:v>
                </c:pt>
                <c:pt idx="2027">
                  <c:v>-0.117188</c:v>
                </c:pt>
                <c:pt idx="2028">
                  <c:v>-3.3630399999999998E-2</c:v>
                </c:pt>
                <c:pt idx="2029">
                  <c:v>-2.0324700000000001E-2</c:v>
                </c:pt>
                <c:pt idx="2030">
                  <c:v>-0.118774</c:v>
                </c:pt>
                <c:pt idx="2031">
                  <c:v>-0.121887</c:v>
                </c:pt>
                <c:pt idx="2032">
                  <c:v>-0.114868</c:v>
                </c:pt>
                <c:pt idx="2033">
                  <c:v>-2.34375E-2</c:v>
                </c:pt>
                <c:pt idx="2034">
                  <c:v>-6.9580100000000006E-2</c:v>
                </c:pt>
                <c:pt idx="2035">
                  <c:v>-6.8786600000000003E-2</c:v>
                </c:pt>
                <c:pt idx="2036">
                  <c:v>-0.14221200000000001</c:v>
                </c:pt>
                <c:pt idx="2037">
                  <c:v>-0.203125</c:v>
                </c:pt>
                <c:pt idx="2038">
                  <c:v>-0.151611</c:v>
                </c:pt>
                <c:pt idx="2039">
                  <c:v>-0.15625</c:v>
                </c:pt>
                <c:pt idx="2040">
                  <c:v>-0.147705</c:v>
                </c:pt>
                <c:pt idx="2041">
                  <c:v>-9.3017600000000006E-2</c:v>
                </c:pt>
                <c:pt idx="2042">
                  <c:v>-0.20080600000000001</c:v>
                </c:pt>
                <c:pt idx="2043">
                  <c:v>-0.25237999999999999</c:v>
                </c:pt>
                <c:pt idx="2044">
                  <c:v>-0.46252399999999999</c:v>
                </c:pt>
                <c:pt idx="2045">
                  <c:v>-0.21875</c:v>
                </c:pt>
                <c:pt idx="2046">
                  <c:v>-2.6611300000000001E-2</c:v>
                </c:pt>
                <c:pt idx="2047">
                  <c:v>-0.28442400000000001</c:v>
                </c:pt>
                <c:pt idx="2048">
                  <c:v>-0.149231</c:v>
                </c:pt>
                <c:pt idx="2049">
                  <c:v>-0.182861</c:v>
                </c:pt>
                <c:pt idx="2050">
                  <c:v>-0.17114299999999999</c:v>
                </c:pt>
                <c:pt idx="2051">
                  <c:v>-0.149231</c:v>
                </c:pt>
                <c:pt idx="2052">
                  <c:v>-9.0637200000000001E-2</c:v>
                </c:pt>
                <c:pt idx="2053">
                  <c:v>9.6862799999999999E-2</c:v>
                </c:pt>
                <c:pt idx="2054">
                  <c:v>-0.16955600000000001</c:v>
                </c:pt>
                <c:pt idx="2055">
                  <c:v>0.12890599999999999</c:v>
                </c:pt>
                <c:pt idx="2056">
                  <c:v>-5.7067899999999998E-2</c:v>
                </c:pt>
                <c:pt idx="2057">
                  <c:v>0.14294399999999999</c:v>
                </c:pt>
                <c:pt idx="2058">
                  <c:v>-0.16253699999999999</c:v>
                </c:pt>
                <c:pt idx="2059">
                  <c:v>-0.10546899999999999</c:v>
                </c:pt>
                <c:pt idx="2060">
                  <c:v>-0.18206800000000001</c:v>
                </c:pt>
                <c:pt idx="2061">
                  <c:v>-0.19458</c:v>
                </c:pt>
                <c:pt idx="2062">
                  <c:v>-0.19220000000000001</c:v>
                </c:pt>
                <c:pt idx="2063">
                  <c:v>-0.214111</c:v>
                </c:pt>
                <c:pt idx="2064">
                  <c:v>-0.140625</c:v>
                </c:pt>
                <c:pt idx="2065">
                  <c:v>-0.12970000000000001</c:v>
                </c:pt>
                <c:pt idx="2066">
                  <c:v>-0.168762</c:v>
                </c:pt>
                <c:pt idx="2067">
                  <c:v>-8.2824700000000001E-2</c:v>
                </c:pt>
                <c:pt idx="2068">
                  <c:v>2.0263699999999999E-2</c:v>
                </c:pt>
                <c:pt idx="2069">
                  <c:v>-0.265625</c:v>
                </c:pt>
                <c:pt idx="2070">
                  <c:v>-0.13439899999999999</c:v>
                </c:pt>
                <c:pt idx="2071">
                  <c:v>-2.89307E-2</c:v>
                </c:pt>
                <c:pt idx="2072">
                  <c:v>-1.9531300000000001E-2</c:v>
                </c:pt>
                <c:pt idx="2073">
                  <c:v>1.71509E-2</c:v>
                </c:pt>
                <c:pt idx="2074">
                  <c:v>-8.9111300000000004E-2</c:v>
                </c:pt>
                <c:pt idx="2075">
                  <c:v>-0.20080600000000001</c:v>
                </c:pt>
                <c:pt idx="2076">
                  <c:v>-0.15393100000000001</c:v>
                </c:pt>
                <c:pt idx="2077">
                  <c:v>-0.27972399999999997</c:v>
                </c:pt>
                <c:pt idx="2078">
                  <c:v>-0.35784899999999997</c:v>
                </c:pt>
                <c:pt idx="2079">
                  <c:v>-3.125E-2</c:v>
                </c:pt>
                <c:pt idx="2080">
                  <c:v>-0.14453099999999999</c:v>
                </c:pt>
                <c:pt idx="2081">
                  <c:v>-0.106262</c:v>
                </c:pt>
                <c:pt idx="2082">
                  <c:v>-4.6142599999999999E-2</c:v>
                </c:pt>
                <c:pt idx="2083">
                  <c:v>-5.0048799999999997E-2</c:v>
                </c:pt>
                <c:pt idx="2084">
                  <c:v>-0.149231</c:v>
                </c:pt>
                <c:pt idx="2085">
                  <c:v>-0.123474</c:v>
                </c:pt>
                <c:pt idx="2086">
                  <c:v>-0.29376200000000002</c:v>
                </c:pt>
                <c:pt idx="2087">
                  <c:v>-0.15862999999999999</c:v>
                </c:pt>
                <c:pt idx="2088">
                  <c:v>-0.112549</c:v>
                </c:pt>
                <c:pt idx="2089">
                  <c:v>-0.12579299999999999</c:v>
                </c:pt>
                <c:pt idx="2090">
                  <c:v>-0.15551799999999999</c:v>
                </c:pt>
                <c:pt idx="2091">
                  <c:v>-0.14379900000000001</c:v>
                </c:pt>
                <c:pt idx="2092">
                  <c:v>-8.7524400000000002E-2</c:v>
                </c:pt>
                <c:pt idx="2093">
                  <c:v>-0.171875</c:v>
                </c:pt>
                <c:pt idx="2094">
                  <c:v>-0.14300499999999999</c:v>
                </c:pt>
                <c:pt idx="2095">
                  <c:v>-0.28204299999999999</c:v>
                </c:pt>
                <c:pt idx="2096">
                  <c:v>-1.5625E-2</c:v>
                </c:pt>
                <c:pt idx="2097">
                  <c:v>-0.15081800000000001</c:v>
                </c:pt>
                <c:pt idx="2098">
                  <c:v>-0.24218799999999999</c:v>
                </c:pt>
                <c:pt idx="2099">
                  <c:v>-0.201599</c:v>
                </c:pt>
                <c:pt idx="2100">
                  <c:v>-0.24609400000000001</c:v>
                </c:pt>
                <c:pt idx="2101">
                  <c:v>-0.15081800000000001</c:v>
                </c:pt>
                <c:pt idx="2102">
                  <c:v>2.8076199999999999E-2</c:v>
                </c:pt>
                <c:pt idx="2103">
                  <c:v>4.9987799999999999E-2</c:v>
                </c:pt>
                <c:pt idx="2104">
                  <c:v>-0.122681</c:v>
                </c:pt>
                <c:pt idx="2105">
                  <c:v>-9.4543500000000003E-2</c:v>
                </c:pt>
                <c:pt idx="2106">
                  <c:v>-5.1574700000000001E-2</c:v>
                </c:pt>
                <c:pt idx="2107">
                  <c:v>-0.103149</c:v>
                </c:pt>
                <c:pt idx="2108">
                  <c:v>-0.24066199999999999</c:v>
                </c:pt>
                <c:pt idx="2109">
                  <c:v>4.4494600000000002E-2</c:v>
                </c:pt>
                <c:pt idx="2110">
                  <c:v>-0.12890599999999999</c:v>
                </c:pt>
                <c:pt idx="2111">
                  <c:v>-0.27581800000000001</c:v>
                </c:pt>
                <c:pt idx="2112">
                  <c:v>-0.107849</c:v>
                </c:pt>
                <c:pt idx="2113">
                  <c:v>-1.40991E-2</c:v>
                </c:pt>
                <c:pt idx="2114">
                  <c:v>0.15698200000000001</c:v>
                </c:pt>
                <c:pt idx="2115">
                  <c:v>7.4951199999999996E-2</c:v>
                </c:pt>
                <c:pt idx="2116">
                  <c:v>3.5888700000000003E-2</c:v>
                </c:pt>
                <c:pt idx="2117">
                  <c:v>-0.17425499999999999</c:v>
                </c:pt>
                <c:pt idx="2118">
                  <c:v>3.0456500000000001E-2</c:v>
                </c:pt>
                <c:pt idx="2119">
                  <c:v>-0.147705</c:v>
                </c:pt>
                <c:pt idx="2120">
                  <c:v>-0.146118</c:v>
                </c:pt>
                <c:pt idx="2121">
                  <c:v>4.4494600000000002E-2</c:v>
                </c:pt>
                <c:pt idx="2122">
                  <c:v>-0.11328100000000001</c:v>
                </c:pt>
                <c:pt idx="2123">
                  <c:v>-0.13281299999999999</c:v>
                </c:pt>
                <c:pt idx="2124">
                  <c:v>-0.117981</c:v>
                </c:pt>
                <c:pt idx="2125">
                  <c:v>-8.5205100000000006E-2</c:v>
                </c:pt>
                <c:pt idx="2126">
                  <c:v>7.2631799999999996E-2</c:v>
                </c:pt>
                <c:pt idx="2127">
                  <c:v>-0.17114299999999999</c:v>
                </c:pt>
                <c:pt idx="2128">
                  <c:v>-0.232849</c:v>
                </c:pt>
                <c:pt idx="2129">
                  <c:v>-0.12970000000000001</c:v>
                </c:pt>
                <c:pt idx="2130">
                  <c:v>0.109375</c:v>
                </c:pt>
                <c:pt idx="2131">
                  <c:v>4.7607400000000001E-2</c:v>
                </c:pt>
                <c:pt idx="2132">
                  <c:v>-0.208618</c:v>
                </c:pt>
                <c:pt idx="2133">
                  <c:v>-0.26489299999999999</c:v>
                </c:pt>
                <c:pt idx="2134">
                  <c:v>-8.0505400000000005E-2</c:v>
                </c:pt>
                <c:pt idx="2135">
                  <c:v>-0.20550499999999999</c:v>
                </c:pt>
                <c:pt idx="2136">
                  <c:v>-9.8449700000000001E-2</c:v>
                </c:pt>
                <c:pt idx="2137">
                  <c:v>-0.227356</c:v>
                </c:pt>
                <c:pt idx="2138">
                  <c:v>-0.17114299999999999</c:v>
                </c:pt>
                <c:pt idx="2139">
                  <c:v>-0.161743</c:v>
                </c:pt>
                <c:pt idx="2140">
                  <c:v>0.142151</c:v>
                </c:pt>
                <c:pt idx="2141">
                  <c:v>-0.27111800000000003</c:v>
                </c:pt>
                <c:pt idx="2142">
                  <c:v>-0.31719999999999998</c:v>
                </c:pt>
                <c:pt idx="2143">
                  <c:v>-6.6406300000000001E-2</c:v>
                </c:pt>
                <c:pt idx="2144">
                  <c:v>-3.7536600000000003E-2</c:v>
                </c:pt>
                <c:pt idx="2145">
                  <c:v>-0.27032499999999998</c:v>
                </c:pt>
                <c:pt idx="2146">
                  <c:v>4.8400899999999997E-2</c:v>
                </c:pt>
                <c:pt idx="2147">
                  <c:v>-0.123474</c:v>
                </c:pt>
                <c:pt idx="2148">
                  <c:v>7.3425299999999999E-2</c:v>
                </c:pt>
                <c:pt idx="2149">
                  <c:v>0.16168199999999999</c:v>
                </c:pt>
                <c:pt idx="2150" formatCode="0.00E+00">
                  <c:v>-3.90625E-3</c:v>
                </c:pt>
                <c:pt idx="2151">
                  <c:v>-0.167236</c:v>
                </c:pt>
                <c:pt idx="2152">
                  <c:v>-0.121887</c:v>
                </c:pt>
                <c:pt idx="2153">
                  <c:v>-0.11175499999999999</c:v>
                </c:pt>
                <c:pt idx="2154">
                  <c:v>0.157776</c:v>
                </c:pt>
                <c:pt idx="2155">
                  <c:v>-9.0637200000000001E-2</c:v>
                </c:pt>
                <c:pt idx="2156">
                  <c:v>-0.154724</c:v>
                </c:pt>
                <c:pt idx="2157">
                  <c:v>-0.14221200000000001</c:v>
                </c:pt>
                <c:pt idx="2158">
                  <c:v>-0.13208</c:v>
                </c:pt>
                <c:pt idx="2159">
                  <c:v>2.8076199999999999E-2</c:v>
                </c:pt>
                <c:pt idx="2160">
                  <c:v>-0.116455</c:v>
                </c:pt>
                <c:pt idx="2161">
                  <c:v>-9.0637200000000001E-2</c:v>
                </c:pt>
                <c:pt idx="2162">
                  <c:v>-5.0048799999999997E-2</c:v>
                </c:pt>
                <c:pt idx="2163">
                  <c:v>0.102295</c:v>
                </c:pt>
                <c:pt idx="2164">
                  <c:v>-2.0324700000000001E-2</c:v>
                </c:pt>
                <c:pt idx="2165">
                  <c:v>0.26794400000000002</c:v>
                </c:pt>
                <c:pt idx="2166">
                  <c:v>-8.8317900000000005E-2</c:v>
                </c:pt>
                <c:pt idx="2167">
                  <c:v>0.13903799999999999</c:v>
                </c:pt>
                <c:pt idx="2168">
                  <c:v>9.1369599999999995E-2</c:v>
                </c:pt>
                <c:pt idx="2169">
                  <c:v>-3.90625E-2</c:v>
                </c:pt>
                <c:pt idx="2170">
                  <c:v>-0.31408700000000001</c:v>
                </c:pt>
                <c:pt idx="2171">
                  <c:v>-3.5949700000000001E-2</c:v>
                </c:pt>
                <c:pt idx="2172">
                  <c:v>0.15234400000000001</c:v>
                </c:pt>
                <c:pt idx="2173">
                  <c:v>1.5625E-2</c:v>
                </c:pt>
                <c:pt idx="2174">
                  <c:v>7.03125E-2</c:v>
                </c:pt>
                <c:pt idx="2175">
                  <c:v>-3.0517599999999999E-2</c:v>
                </c:pt>
                <c:pt idx="2176">
                  <c:v>-0.107849</c:v>
                </c:pt>
                <c:pt idx="2177" formatCode="0.00E+00">
                  <c:v>5.4321300000000003E-3</c:v>
                </c:pt>
                <c:pt idx="2178">
                  <c:v>-0.135986</c:v>
                </c:pt>
                <c:pt idx="2179">
                  <c:v>-1.33057E-2</c:v>
                </c:pt>
                <c:pt idx="2180">
                  <c:v>-0.15704299999999999</c:v>
                </c:pt>
                <c:pt idx="2181">
                  <c:v>0.104675</c:v>
                </c:pt>
                <c:pt idx="2182">
                  <c:v>0.27496300000000001</c:v>
                </c:pt>
                <c:pt idx="2183">
                  <c:v>-0.10394299999999999</c:v>
                </c:pt>
                <c:pt idx="2184">
                  <c:v>-4.2968800000000001E-2</c:v>
                </c:pt>
                <c:pt idx="2185">
                  <c:v>-0.203125</c:v>
                </c:pt>
                <c:pt idx="2186">
                  <c:v>-6.3293500000000003E-2</c:v>
                </c:pt>
                <c:pt idx="2187">
                  <c:v>-0.27343800000000001</c:v>
                </c:pt>
                <c:pt idx="2188">
                  <c:v>-0.12737999999999999</c:v>
                </c:pt>
                <c:pt idx="2189" formatCode="0.00E+00">
                  <c:v>2.31934E-3</c:v>
                </c:pt>
                <c:pt idx="2190">
                  <c:v>-0.10083</c:v>
                </c:pt>
                <c:pt idx="2191">
                  <c:v>-4.9255399999999998E-2</c:v>
                </c:pt>
                <c:pt idx="2192" formatCode="0.00E+00">
                  <c:v>1.5258800000000001E-3</c:v>
                </c:pt>
                <c:pt idx="2193">
                  <c:v>-0.13439899999999999</c:v>
                </c:pt>
                <c:pt idx="2194">
                  <c:v>-0.12890599999999999</c:v>
                </c:pt>
                <c:pt idx="2195" formatCode="0.00E+00">
                  <c:v>3.1127899999999998E-3</c:v>
                </c:pt>
                <c:pt idx="2196">
                  <c:v>2.8076199999999999E-2</c:v>
                </c:pt>
                <c:pt idx="2197">
                  <c:v>-6.5673800000000004E-2</c:v>
                </c:pt>
                <c:pt idx="2198">
                  <c:v>-0.19140599999999999</c:v>
                </c:pt>
                <c:pt idx="2199">
                  <c:v>-0.17816199999999999</c:v>
                </c:pt>
                <c:pt idx="2200">
                  <c:v>-0.231262</c:v>
                </c:pt>
                <c:pt idx="2201">
                  <c:v>8.5143999999999997E-2</c:v>
                </c:pt>
                <c:pt idx="2202">
                  <c:v>-3.7536600000000003E-2</c:v>
                </c:pt>
                <c:pt idx="2203">
                  <c:v>3.0456500000000001E-2</c:v>
                </c:pt>
                <c:pt idx="2204">
                  <c:v>-0.101563</c:v>
                </c:pt>
                <c:pt idx="2205">
                  <c:v>-0.14691199999999999</c:v>
                </c:pt>
                <c:pt idx="2206">
                  <c:v>-4.8461900000000002E-2</c:v>
                </c:pt>
                <c:pt idx="2207">
                  <c:v>-0.182861</c:v>
                </c:pt>
                <c:pt idx="2208">
                  <c:v>-0.27032499999999998</c:v>
                </c:pt>
                <c:pt idx="2209">
                  <c:v>-0.32189899999999999</c:v>
                </c:pt>
                <c:pt idx="2210">
                  <c:v>-4.8461900000000002E-2</c:v>
                </c:pt>
                <c:pt idx="2211">
                  <c:v>-1.01929E-2</c:v>
                </c:pt>
                <c:pt idx="2212">
                  <c:v>7.2631799999999996E-2</c:v>
                </c:pt>
                <c:pt idx="2213">
                  <c:v>-0.198486</c:v>
                </c:pt>
                <c:pt idx="2214">
                  <c:v>-0.37817400000000001</c:v>
                </c:pt>
                <c:pt idx="2215">
                  <c:v>-0.25079299999999999</c:v>
                </c:pt>
                <c:pt idx="2216">
                  <c:v>-0.25628699999999999</c:v>
                </c:pt>
                <c:pt idx="2217">
                  <c:v>-6.6406300000000001E-2</c:v>
                </c:pt>
                <c:pt idx="2218">
                  <c:v>-5.3955099999999999E-2</c:v>
                </c:pt>
                <c:pt idx="2219">
                  <c:v>-0.16253699999999999</c:v>
                </c:pt>
                <c:pt idx="2220">
                  <c:v>0.13043199999999999</c:v>
                </c:pt>
                <c:pt idx="2221">
                  <c:v>6.25E-2</c:v>
                </c:pt>
                <c:pt idx="2222">
                  <c:v>-2.7343800000000001E-2</c:v>
                </c:pt>
                <c:pt idx="2223" formatCode="0.00E+00">
                  <c:v>-1.58691E-3</c:v>
                </c:pt>
                <c:pt idx="2224">
                  <c:v>-0.19689899999999999</c:v>
                </c:pt>
                <c:pt idx="2225">
                  <c:v>8.8256799999999996E-2</c:v>
                </c:pt>
                <c:pt idx="2226">
                  <c:v>-0.14379900000000001</c:v>
                </c:pt>
                <c:pt idx="2227">
                  <c:v>-0.16406299999999999</c:v>
                </c:pt>
                <c:pt idx="2228">
                  <c:v>-4.5349100000000003E-2</c:v>
                </c:pt>
                <c:pt idx="2229">
                  <c:v>-0.17346200000000001</c:v>
                </c:pt>
                <c:pt idx="2230">
                  <c:v>2.1850600000000001E-2</c:v>
                </c:pt>
                <c:pt idx="2231">
                  <c:v>-3.7536600000000003E-2</c:v>
                </c:pt>
                <c:pt idx="2232">
                  <c:v>9.8388699999999996E-2</c:v>
                </c:pt>
                <c:pt idx="2233">
                  <c:v>-5.0048799999999997E-2</c:v>
                </c:pt>
                <c:pt idx="2234">
                  <c:v>1.0925300000000001E-2</c:v>
                </c:pt>
                <c:pt idx="2235">
                  <c:v>2.4169900000000001E-2</c:v>
                </c:pt>
                <c:pt idx="2236">
                  <c:v>-0.118774</c:v>
                </c:pt>
                <c:pt idx="2237">
                  <c:v>-1.2512199999999999E-2</c:v>
                </c:pt>
                <c:pt idx="2238">
                  <c:v>-9.7656300000000001E-2</c:v>
                </c:pt>
                <c:pt idx="2239">
                  <c:v>-0.112549</c:v>
                </c:pt>
                <c:pt idx="2240">
                  <c:v>5.7006800000000003E-2</c:v>
                </c:pt>
                <c:pt idx="2241">
                  <c:v>-5.2368199999999997E-2</c:v>
                </c:pt>
                <c:pt idx="2242">
                  <c:v>0.22967499999999999</c:v>
                </c:pt>
                <c:pt idx="2243">
                  <c:v>-3.5156300000000001E-2</c:v>
                </c:pt>
                <c:pt idx="2244" formatCode="0.00E+00">
                  <c:v>7.8125E-3</c:v>
                </c:pt>
                <c:pt idx="2245">
                  <c:v>-0.10546899999999999</c:v>
                </c:pt>
                <c:pt idx="2246">
                  <c:v>-0.17657500000000001</c:v>
                </c:pt>
                <c:pt idx="2247">
                  <c:v>-0.201599</c:v>
                </c:pt>
                <c:pt idx="2248">
                  <c:v>7.7331499999999997E-2</c:v>
                </c:pt>
                <c:pt idx="2249">
                  <c:v>-0.102356</c:v>
                </c:pt>
                <c:pt idx="2250">
                  <c:v>-6.6406300000000001E-2</c:v>
                </c:pt>
                <c:pt idx="2251">
                  <c:v>4.6875E-2</c:v>
                </c:pt>
                <c:pt idx="2252">
                  <c:v>-1.33057E-2</c:v>
                </c:pt>
                <c:pt idx="2253">
                  <c:v>0.196045</c:v>
                </c:pt>
                <c:pt idx="2254">
                  <c:v>8.3557099999999995E-2</c:v>
                </c:pt>
                <c:pt idx="2255">
                  <c:v>-4.6142599999999999E-2</c:v>
                </c:pt>
                <c:pt idx="2256">
                  <c:v>0.12341299999999999</c:v>
                </c:pt>
                <c:pt idx="2257">
                  <c:v>1.17188E-2</c:v>
                </c:pt>
                <c:pt idx="2258">
                  <c:v>-0.122681</c:v>
                </c:pt>
                <c:pt idx="2259">
                  <c:v>-1.8005400000000001E-2</c:v>
                </c:pt>
                <c:pt idx="2260">
                  <c:v>-7.8918500000000003E-2</c:v>
                </c:pt>
                <c:pt idx="2261">
                  <c:v>-2.5024399999999999E-2</c:v>
                </c:pt>
                <c:pt idx="2262">
                  <c:v>1.40381E-2</c:v>
                </c:pt>
                <c:pt idx="2263">
                  <c:v>-7.4218800000000001E-2</c:v>
                </c:pt>
                <c:pt idx="2264">
                  <c:v>-3.8330099999999999E-2</c:v>
                </c:pt>
                <c:pt idx="2265" formatCode="0.00E+00">
                  <c:v>3.1127899999999998E-3</c:v>
                </c:pt>
                <c:pt idx="2266">
                  <c:v>-3.3630399999999998E-2</c:v>
                </c:pt>
                <c:pt idx="2267">
                  <c:v>3.1982400000000001E-2</c:v>
                </c:pt>
                <c:pt idx="2268">
                  <c:v>-0.16796900000000001</c:v>
                </c:pt>
                <c:pt idx="2269" formatCode="0.00E+00">
                  <c:v>6.2255899999999996E-3</c:v>
                </c:pt>
                <c:pt idx="2270">
                  <c:v>0.12262000000000001</c:v>
                </c:pt>
                <c:pt idx="2271">
                  <c:v>0.13983200000000001</c:v>
                </c:pt>
                <c:pt idx="2272">
                  <c:v>-0.26721200000000001</c:v>
                </c:pt>
                <c:pt idx="2273">
                  <c:v>-0.211731</c:v>
                </c:pt>
                <c:pt idx="2274">
                  <c:v>5.6213399999999997E-2</c:v>
                </c:pt>
                <c:pt idx="2275">
                  <c:v>-8.9111300000000004E-2</c:v>
                </c:pt>
                <c:pt idx="2276">
                  <c:v>6.4025899999999997E-2</c:v>
                </c:pt>
                <c:pt idx="2277">
                  <c:v>0.150757</c:v>
                </c:pt>
                <c:pt idx="2278">
                  <c:v>2.1057099999999999E-2</c:v>
                </c:pt>
                <c:pt idx="2279">
                  <c:v>-6.25E-2</c:v>
                </c:pt>
                <c:pt idx="2280">
                  <c:v>1.32446E-2</c:v>
                </c:pt>
                <c:pt idx="2281">
                  <c:v>-0.107849</c:v>
                </c:pt>
                <c:pt idx="2282">
                  <c:v>-6.7199700000000001E-2</c:v>
                </c:pt>
                <c:pt idx="2283">
                  <c:v>0.145264</c:v>
                </c:pt>
                <c:pt idx="2284">
                  <c:v>-0.19458</c:v>
                </c:pt>
                <c:pt idx="2285">
                  <c:v>-1.6418499999999999E-2</c:v>
                </c:pt>
                <c:pt idx="2286">
                  <c:v>1.6357400000000001E-2</c:v>
                </c:pt>
                <c:pt idx="2287">
                  <c:v>-5.0781300000000001E-2</c:v>
                </c:pt>
                <c:pt idx="2288">
                  <c:v>-7.9711900000000002E-2</c:v>
                </c:pt>
                <c:pt idx="2289">
                  <c:v>-9.375E-2</c:v>
                </c:pt>
                <c:pt idx="2290">
                  <c:v>-0.10083</c:v>
                </c:pt>
                <c:pt idx="2291">
                  <c:v>-0.13671900000000001</c:v>
                </c:pt>
                <c:pt idx="2292">
                  <c:v>7.03125E-2</c:v>
                </c:pt>
                <c:pt idx="2293">
                  <c:v>0.22967499999999999</c:v>
                </c:pt>
                <c:pt idx="2294" formatCode="0.00E+00">
                  <c:v>8.5449199999999993E-3</c:v>
                </c:pt>
                <c:pt idx="2295">
                  <c:v>5.3893999999999997E-2</c:v>
                </c:pt>
                <c:pt idx="2296">
                  <c:v>-0.147705</c:v>
                </c:pt>
                <c:pt idx="2297">
                  <c:v>-7.7392600000000006E-2</c:v>
                </c:pt>
                <c:pt idx="2298">
                  <c:v>-5.5481000000000003E-2</c:v>
                </c:pt>
                <c:pt idx="2299">
                  <c:v>-5.5481000000000003E-2</c:v>
                </c:pt>
                <c:pt idx="2300">
                  <c:v>5.7006800000000003E-2</c:v>
                </c:pt>
                <c:pt idx="2301">
                  <c:v>2.1057099999999999E-2</c:v>
                </c:pt>
                <c:pt idx="2302">
                  <c:v>0.17028799999999999</c:v>
                </c:pt>
                <c:pt idx="2303">
                  <c:v>-3.4423799999999997E-2</c:v>
                </c:pt>
                <c:pt idx="2304">
                  <c:v>0.135132</c:v>
                </c:pt>
                <c:pt idx="2305">
                  <c:v>-3.5949700000000001E-2</c:v>
                </c:pt>
                <c:pt idx="2306" formatCode="0.00E+00">
                  <c:v>2.31934E-3</c:v>
                </c:pt>
                <c:pt idx="2307">
                  <c:v>9.9182099999999995E-2</c:v>
                </c:pt>
                <c:pt idx="2308">
                  <c:v>-0.110168</c:v>
                </c:pt>
                <c:pt idx="2309">
                  <c:v>-0.200012</c:v>
                </c:pt>
                <c:pt idx="2310">
                  <c:v>-0.16406299999999999</c:v>
                </c:pt>
                <c:pt idx="2311">
                  <c:v>-0.17816199999999999</c:v>
                </c:pt>
                <c:pt idx="2312">
                  <c:v>-0.13208</c:v>
                </c:pt>
                <c:pt idx="2313">
                  <c:v>4.5288099999999998E-2</c:v>
                </c:pt>
                <c:pt idx="2314">
                  <c:v>9.6862799999999999E-2</c:v>
                </c:pt>
                <c:pt idx="2315" formatCode="0.00E+00">
                  <c:v>-3.90625E-3</c:v>
                </c:pt>
                <c:pt idx="2316">
                  <c:v>-0.117188</c:v>
                </c:pt>
                <c:pt idx="2317">
                  <c:v>0.15154999999999999</c:v>
                </c:pt>
                <c:pt idx="2318">
                  <c:v>0.18359400000000001</c:v>
                </c:pt>
                <c:pt idx="2319">
                  <c:v>8.2031300000000001E-2</c:v>
                </c:pt>
                <c:pt idx="2320">
                  <c:v>5.8593800000000001E-2</c:v>
                </c:pt>
                <c:pt idx="2321">
                  <c:v>-9.4543500000000003E-2</c:v>
                </c:pt>
                <c:pt idx="2322">
                  <c:v>-8.9111300000000004E-2</c:v>
                </c:pt>
                <c:pt idx="2323">
                  <c:v>-2.7343800000000001E-2</c:v>
                </c:pt>
                <c:pt idx="2324">
                  <c:v>9.2956499999999997E-2</c:v>
                </c:pt>
                <c:pt idx="2325">
                  <c:v>-0.151611</c:v>
                </c:pt>
                <c:pt idx="2326">
                  <c:v>9.7656300000000001E-2</c:v>
                </c:pt>
                <c:pt idx="2327">
                  <c:v>-1.0986299999999999E-2</c:v>
                </c:pt>
                <c:pt idx="2328">
                  <c:v>-0.13128699999999999</c:v>
                </c:pt>
                <c:pt idx="2329">
                  <c:v>0.100769</c:v>
                </c:pt>
                <c:pt idx="2330">
                  <c:v>3.90625E-2</c:v>
                </c:pt>
                <c:pt idx="2331">
                  <c:v>0.13592499999999999</c:v>
                </c:pt>
                <c:pt idx="2332">
                  <c:v>1.0925300000000001E-2</c:v>
                </c:pt>
                <c:pt idx="2333">
                  <c:v>0.30468800000000001</c:v>
                </c:pt>
                <c:pt idx="2334" formatCode="0.00E+00">
                  <c:v>7.8125E-3</c:v>
                </c:pt>
                <c:pt idx="2335">
                  <c:v>0.32104500000000002</c:v>
                </c:pt>
                <c:pt idx="2336">
                  <c:v>-0.101563</c:v>
                </c:pt>
                <c:pt idx="2337">
                  <c:v>-0.21954299999999999</c:v>
                </c:pt>
                <c:pt idx="2338">
                  <c:v>3.3569300000000003E-2</c:v>
                </c:pt>
                <c:pt idx="2339">
                  <c:v>0.101563</c:v>
                </c:pt>
                <c:pt idx="2340">
                  <c:v>-0.28515600000000002</c:v>
                </c:pt>
                <c:pt idx="2341">
                  <c:v>-0.17425499999999999</c:v>
                </c:pt>
                <c:pt idx="2342">
                  <c:v>4.0588399999999997E-2</c:v>
                </c:pt>
                <c:pt idx="2343">
                  <c:v>-4.6142599999999999E-2</c:v>
                </c:pt>
                <c:pt idx="2344">
                  <c:v>-0.110168</c:v>
                </c:pt>
                <c:pt idx="2345">
                  <c:v>0.12573200000000001</c:v>
                </c:pt>
                <c:pt idx="2346">
                  <c:v>0.13745099999999999</c:v>
                </c:pt>
                <c:pt idx="2347">
                  <c:v>-0.13208</c:v>
                </c:pt>
                <c:pt idx="2348">
                  <c:v>-9.5336900000000002E-2</c:v>
                </c:pt>
                <c:pt idx="2349">
                  <c:v>-0.18676799999999999</c:v>
                </c:pt>
                <c:pt idx="2350">
                  <c:v>-0.18359400000000001</c:v>
                </c:pt>
                <c:pt idx="2351">
                  <c:v>1.2451200000000001E-2</c:v>
                </c:pt>
                <c:pt idx="2352">
                  <c:v>8.59375E-2</c:v>
                </c:pt>
                <c:pt idx="2353">
                  <c:v>-0.200012</c:v>
                </c:pt>
                <c:pt idx="2354">
                  <c:v>-0.114868</c:v>
                </c:pt>
                <c:pt idx="2355">
                  <c:v>-3.7536600000000003E-2</c:v>
                </c:pt>
                <c:pt idx="2356">
                  <c:v>-0.13989299999999999</c:v>
                </c:pt>
                <c:pt idx="2357">
                  <c:v>-0.18908700000000001</c:v>
                </c:pt>
                <c:pt idx="2358">
                  <c:v>-7.5012200000000001E-2</c:v>
                </c:pt>
                <c:pt idx="2359">
                  <c:v>-8.3618200000000004E-2</c:v>
                </c:pt>
                <c:pt idx="2360">
                  <c:v>-8.59375E-2</c:v>
                </c:pt>
                <c:pt idx="2361">
                  <c:v>1.5625E-2</c:v>
                </c:pt>
                <c:pt idx="2362">
                  <c:v>-6.9580100000000006E-2</c:v>
                </c:pt>
                <c:pt idx="2363">
                  <c:v>7.4951199999999996E-2</c:v>
                </c:pt>
                <c:pt idx="2364">
                  <c:v>5.7800299999999999E-2</c:v>
                </c:pt>
                <c:pt idx="2365">
                  <c:v>0.164795</c:v>
                </c:pt>
                <c:pt idx="2366">
                  <c:v>5.7006800000000003E-2</c:v>
                </c:pt>
                <c:pt idx="2367">
                  <c:v>4.5288099999999998E-2</c:v>
                </c:pt>
                <c:pt idx="2368">
                  <c:v>8.7463399999999997E-2</c:v>
                </c:pt>
                <c:pt idx="2369">
                  <c:v>4.6875E-2</c:v>
                </c:pt>
                <c:pt idx="2370">
                  <c:v>0.108582</c:v>
                </c:pt>
                <c:pt idx="2371">
                  <c:v>0.13433800000000001</c:v>
                </c:pt>
                <c:pt idx="2372">
                  <c:v>-0.102356</c:v>
                </c:pt>
                <c:pt idx="2373">
                  <c:v>-0.29766799999999999</c:v>
                </c:pt>
                <c:pt idx="2374">
                  <c:v>4.3701200000000003E-2</c:v>
                </c:pt>
                <c:pt idx="2375">
                  <c:v>-0.146118</c:v>
                </c:pt>
                <c:pt idx="2376">
                  <c:v>7.7331499999999997E-2</c:v>
                </c:pt>
                <c:pt idx="2377">
                  <c:v>-0.139099</c:v>
                </c:pt>
                <c:pt idx="2378">
                  <c:v>2.34375E-2</c:v>
                </c:pt>
                <c:pt idx="2379">
                  <c:v>2.34375E-2</c:v>
                </c:pt>
                <c:pt idx="2380">
                  <c:v>-7.1106000000000003E-2</c:v>
                </c:pt>
                <c:pt idx="2381">
                  <c:v>-0.121887</c:v>
                </c:pt>
                <c:pt idx="2382">
                  <c:v>-0.1875</c:v>
                </c:pt>
                <c:pt idx="2383">
                  <c:v>-0.12109399999999999</c:v>
                </c:pt>
                <c:pt idx="2384">
                  <c:v>0.12341299999999999</c:v>
                </c:pt>
                <c:pt idx="2385" formatCode="0.00E+00">
                  <c:v>8.5449199999999993E-3</c:v>
                </c:pt>
                <c:pt idx="2386">
                  <c:v>4.9987799999999999E-2</c:v>
                </c:pt>
                <c:pt idx="2387">
                  <c:v>2.6550299999999999E-2</c:v>
                </c:pt>
                <c:pt idx="2388">
                  <c:v>-5.9387200000000001E-2</c:v>
                </c:pt>
                <c:pt idx="2389">
                  <c:v>7.7331499999999997E-2</c:v>
                </c:pt>
                <c:pt idx="2390">
                  <c:v>-0.10546899999999999</c:v>
                </c:pt>
                <c:pt idx="2391">
                  <c:v>-0.168762</c:v>
                </c:pt>
                <c:pt idx="2392">
                  <c:v>-0.114868</c:v>
                </c:pt>
                <c:pt idx="2393">
                  <c:v>-4.4555699999999997E-2</c:v>
                </c:pt>
                <c:pt idx="2394">
                  <c:v>-4.2236299999999997E-2</c:v>
                </c:pt>
                <c:pt idx="2395">
                  <c:v>-0.16253699999999999</c:v>
                </c:pt>
                <c:pt idx="2396" formatCode="0.00E+00">
                  <c:v>-3.90625E-3</c:v>
                </c:pt>
                <c:pt idx="2397">
                  <c:v>-2.8137200000000001E-2</c:v>
                </c:pt>
                <c:pt idx="2398">
                  <c:v>-8.9843800000000001E-2</c:v>
                </c:pt>
                <c:pt idx="2399">
                  <c:v>-0.18829299999999999</c:v>
                </c:pt>
                <c:pt idx="2400">
                  <c:v>-0.17816199999999999</c:v>
                </c:pt>
                <c:pt idx="2401">
                  <c:v>-5.8593800000000001E-2</c:v>
                </c:pt>
                <c:pt idx="2402">
                  <c:v>-7.8125E-2</c:v>
                </c:pt>
                <c:pt idx="2403">
                  <c:v>-0.25549300000000003</c:v>
                </c:pt>
                <c:pt idx="2404">
                  <c:v>-8.9843800000000001E-2</c:v>
                </c:pt>
                <c:pt idx="2405">
                  <c:v>7.1044899999999994E-2</c:v>
                </c:pt>
                <c:pt idx="2406">
                  <c:v>-0.34454299999999999</c:v>
                </c:pt>
                <c:pt idx="2407">
                  <c:v>-0.12109399999999999</c:v>
                </c:pt>
                <c:pt idx="2408">
                  <c:v>-0.16015599999999999</c:v>
                </c:pt>
                <c:pt idx="2409">
                  <c:v>-8.9111300000000004E-2</c:v>
                </c:pt>
                <c:pt idx="2410">
                  <c:v>4.2175299999999999E-2</c:v>
                </c:pt>
                <c:pt idx="2411">
                  <c:v>-6.0974100000000003E-2</c:v>
                </c:pt>
                <c:pt idx="2412">
                  <c:v>4.8400899999999997E-2</c:v>
                </c:pt>
                <c:pt idx="2413">
                  <c:v>0.14294399999999999</c:v>
                </c:pt>
                <c:pt idx="2414">
                  <c:v>0.12109399999999999</c:v>
                </c:pt>
                <c:pt idx="2415">
                  <c:v>0.14453099999999999</c:v>
                </c:pt>
                <c:pt idx="2416">
                  <c:v>6.25E-2</c:v>
                </c:pt>
                <c:pt idx="2417">
                  <c:v>-5.1574700000000001E-2</c:v>
                </c:pt>
                <c:pt idx="2418">
                  <c:v>0.178894</c:v>
                </c:pt>
                <c:pt idx="2419">
                  <c:v>-2.4230999999999999E-2</c:v>
                </c:pt>
                <c:pt idx="2420">
                  <c:v>2.8076199999999999E-2</c:v>
                </c:pt>
                <c:pt idx="2421">
                  <c:v>3.5156300000000001E-2</c:v>
                </c:pt>
                <c:pt idx="2422">
                  <c:v>4.3701200000000003E-2</c:v>
                </c:pt>
                <c:pt idx="2423">
                  <c:v>1.5625E-2</c:v>
                </c:pt>
                <c:pt idx="2424">
                  <c:v>-0.16644300000000001</c:v>
                </c:pt>
                <c:pt idx="2425">
                  <c:v>-7.2692900000000005E-2</c:v>
                </c:pt>
                <c:pt idx="2426">
                  <c:v>-0.13128699999999999</c:v>
                </c:pt>
                <c:pt idx="2427">
                  <c:v>-9.2224100000000003E-2</c:v>
                </c:pt>
                <c:pt idx="2428">
                  <c:v>2.34375E-2</c:v>
                </c:pt>
                <c:pt idx="2429">
                  <c:v>-9.5336900000000002E-2</c:v>
                </c:pt>
                <c:pt idx="2430">
                  <c:v>-0.106262</c:v>
                </c:pt>
                <c:pt idx="2431" formatCode="0.00E+00">
                  <c:v>-4.5474699999999999E-13</c:v>
                </c:pt>
                <c:pt idx="2432">
                  <c:v>-0.11328100000000001</c:v>
                </c:pt>
                <c:pt idx="2433">
                  <c:v>-0.12737999999999999</c:v>
                </c:pt>
                <c:pt idx="2434" formatCode="0.00E+00">
                  <c:v>4.6386700000000001E-3</c:v>
                </c:pt>
                <c:pt idx="2435">
                  <c:v>-0.124268</c:v>
                </c:pt>
                <c:pt idx="2436">
                  <c:v>-0.29455599999999998</c:v>
                </c:pt>
                <c:pt idx="2437">
                  <c:v>0.19921900000000001</c:v>
                </c:pt>
                <c:pt idx="2438">
                  <c:v>-2.4230999999999999E-2</c:v>
                </c:pt>
                <c:pt idx="2439">
                  <c:v>7.3425299999999999E-2</c:v>
                </c:pt>
                <c:pt idx="2440">
                  <c:v>-9.7656300000000001E-2</c:v>
                </c:pt>
                <c:pt idx="2441">
                  <c:v>4.2175299999999999E-2</c:v>
                </c:pt>
                <c:pt idx="2442">
                  <c:v>9.9975599999999998E-2</c:v>
                </c:pt>
                <c:pt idx="2443">
                  <c:v>-5.1574700000000001E-2</c:v>
                </c:pt>
                <c:pt idx="2444">
                  <c:v>-0.118774</c:v>
                </c:pt>
                <c:pt idx="2445">
                  <c:v>-0.31097399999999997</c:v>
                </c:pt>
                <c:pt idx="2446">
                  <c:v>0.14685100000000001</c:v>
                </c:pt>
                <c:pt idx="2447">
                  <c:v>-1.33057E-2</c:v>
                </c:pt>
                <c:pt idx="2448">
                  <c:v>-4.1442899999999998E-2</c:v>
                </c:pt>
                <c:pt idx="2449">
                  <c:v>3.125E-2</c:v>
                </c:pt>
                <c:pt idx="2450">
                  <c:v>-0.13208</c:v>
                </c:pt>
                <c:pt idx="2451">
                  <c:v>2.8869599999999999E-2</c:v>
                </c:pt>
                <c:pt idx="2452">
                  <c:v>-0.14453099999999999</c:v>
                </c:pt>
                <c:pt idx="2453">
                  <c:v>-0.15002399999999999</c:v>
                </c:pt>
                <c:pt idx="2454">
                  <c:v>-0.210205</c:v>
                </c:pt>
                <c:pt idx="2455">
                  <c:v>-0.115662</c:v>
                </c:pt>
                <c:pt idx="2456">
                  <c:v>5.8593800000000001E-2</c:v>
                </c:pt>
                <c:pt idx="2457">
                  <c:v>2.34375E-2</c:v>
                </c:pt>
                <c:pt idx="2458">
                  <c:v>-0.21252399999999999</c:v>
                </c:pt>
                <c:pt idx="2459">
                  <c:v>-0.20941199999999999</c:v>
                </c:pt>
                <c:pt idx="2460" formatCode="0.00E+00">
                  <c:v>-2.3803700000000001E-3</c:v>
                </c:pt>
                <c:pt idx="2461">
                  <c:v>-0.167236</c:v>
                </c:pt>
                <c:pt idx="2462">
                  <c:v>2.4169900000000001E-2</c:v>
                </c:pt>
                <c:pt idx="2463">
                  <c:v>-6.8786600000000003E-2</c:v>
                </c:pt>
                <c:pt idx="2464">
                  <c:v>-0.177368</c:v>
                </c:pt>
                <c:pt idx="2465">
                  <c:v>-3.3630399999999998E-2</c:v>
                </c:pt>
                <c:pt idx="2466">
                  <c:v>-1.8798800000000001E-2</c:v>
                </c:pt>
                <c:pt idx="2467">
                  <c:v>0.13903799999999999</c:v>
                </c:pt>
                <c:pt idx="2468">
                  <c:v>-2.8137200000000001E-2</c:v>
                </c:pt>
                <c:pt idx="2469">
                  <c:v>-0.164856</c:v>
                </c:pt>
                <c:pt idx="2470">
                  <c:v>-0.167236</c:v>
                </c:pt>
                <c:pt idx="2471">
                  <c:v>-0.336731</c:v>
                </c:pt>
                <c:pt idx="2472">
                  <c:v>-0.167236</c:v>
                </c:pt>
                <c:pt idx="2473">
                  <c:v>-0.17346200000000001</c:v>
                </c:pt>
                <c:pt idx="2474">
                  <c:v>-0.182861</c:v>
                </c:pt>
                <c:pt idx="2475">
                  <c:v>-0.13989299999999999</c:v>
                </c:pt>
                <c:pt idx="2476" formatCode="0.00E+00">
                  <c:v>1.5258800000000001E-3</c:v>
                </c:pt>
                <c:pt idx="2477">
                  <c:v>0.18359400000000001</c:v>
                </c:pt>
                <c:pt idx="2478">
                  <c:v>-0.229736</c:v>
                </c:pt>
                <c:pt idx="2479">
                  <c:v>3.8268999999999997E-2</c:v>
                </c:pt>
                <c:pt idx="2480">
                  <c:v>0.135132</c:v>
                </c:pt>
                <c:pt idx="2481">
                  <c:v>0.14996300000000001</c:v>
                </c:pt>
                <c:pt idx="2482" formatCode="0.00E+00">
                  <c:v>3.1127899999999998E-3</c:v>
                </c:pt>
                <c:pt idx="2483">
                  <c:v>8.2763699999999996E-2</c:v>
                </c:pt>
                <c:pt idx="2484" formatCode="0.00E+00">
                  <c:v>-1.58691E-3</c:v>
                </c:pt>
                <c:pt idx="2485">
                  <c:v>-4.9255399999999998E-2</c:v>
                </c:pt>
                <c:pt idx="2486">
                  <c:v>3.5156300000000001E-2</c:v>
                </c:pt>
                <c:pt idx="2487">
                  <c:v>-4.1442899999999998E-2</c:v>
                </c:pt>
                <c:pt idx="2488">
                  <c:v>-6.4086900000000002E-2</c:v>
                </c:pt>
                <c:pt idx="2489" formatCode="0.00E+00">
                  <c:v>-9.3994100000000004E-3</c:v>
                </c:pt>
                <c:pt idx="2490">
                  <c:v>-0.146118</c:v>
                </c:pt>
                <c:pt idx="2491">
                  <c:v>-6.6406300000000001E-2</c:v>
                </c:pt>
                <c:pt idx="2492">
                  <c:v>-3.2043500000000003E-2</c:v>
                </c:pt>
                <c:pt idx="2493">
                  <c:v>-8.6731000000000003E-2</c:v>
                </c:pt>
                <c:pt idx="2494">
                  <c:v>-9.3017600000000006E-2</c:v>
                </c:pt>
                <c:pt idx="2495">
                  <c:v>0.116394</c:v>
                </c:pt>
                <c:pt idx="2496">
                  <c:v>0.173401</c:v>
                </c:pt>
                <c:pt idx="2497">
                  <c:v>2.49634E-2</c:v>
                </c:pt>
                <c:pt idx="2498">
                  <c:v>-0.125</c:v>
                </c:pt>
                <c:pt idx="2499">
                  <c:v>-9.375E-2</c:v>
                </c:pt>
                <c:pt idx="2500">
                  <c:v>-0.26489299999999999</c:v>
                </c:pt>
                <c:pt idx="2501">
                  <c:v>-0.215637</c:v>
                </c:pt>
                <c:pt idx="2502">
                  <c:v>-0.35546899999999998</c:v>
                </c:pt>
                <c:pt idx="2503">
                  <c:v>-0.171875</c:v>
                </c:pt>
                <c:pt idx="2504">
                  <c:v>8.7463399999999997E-2</c:v>
                </c:pt>
                <c:pt idx="2505">
                  <c:v>-0.229736</c:v>
                </c:pt>
                <c:pt idx="2506">
                  <c:v>-5.3161600000000003E-2</c:v>
                </c:pt>
                <c:pt idx="2507">
                  <c:v>-0.198486</c:v>
                </c:pt>
                <c:pt idx="2508">
                  <c:v>-8.7524400000000002E-2</c:v>
                </c:pt>
                <c:pt idx="2509">
                  <c:v>-7.7392600000000006E-2</c:v>
                </c:pt>
                <c:pt idx="2510">
                  <c:v>-7.03125E-2</c:v>
                </c:pt>
                <c:pt idx="2511">
                  <c:v>-4.8461900000000002E-2</c:v>
                </c:pt>
                <c:pt idx="2512">
                  <c:v>-0.13989299999999999</c:v>
                </c:pt>
                <c:pt idx="2513">
                  <c:v>-0.27581800000000001</c:v>
                </c:pt>
                <c:pt idx="2514">
                  <c:v>7.03125E-2</c:v>
                </c:pt>
                <c:pt idx="2515">
                  <c:v>3.1982400000000001E-2</c:v>
                </c:pt>
                <c:pt idx="2516">
                  <c:v>0.10778799999999999</c:v>
                </c:pt>
                <c:pt idx="2517">
                  <c:v>-0.25549300000000003</c:v>
                </c:pt>
                <c:pt idx="2518">
                  <c:v>-0.23675499999999999</c:v>
                </c:pt>
                <c:pt idx="2519">
                  <c:v>-6.3293500000000003E-2</c:v>
                </c:pt>
                <c:pt idx="2520">
                  <c:v>-0.32971200000000001</c:v>
                </c:pt>
                <c:pt idx="2521">
                  <c:v>-0.19140599999999999</c:v>
                </c:pt>
                <c:pt idx="2522">
                  <c:v>2.8076199999999999E-2</c:v>
                </c:pt>
                <c:pt idx="2523">
                  <c:v>-8.9111300000000004E-2</c:v>
                </c:pt>
                <c:pt idx="2524">
                  <c:v>-0.25</c:v>
                </c:pt>
                <c:pt idx="2525">
                  <c:v>-6.0180699999999997E-2</c:v>
                </c:pt>
                <c:pt idx="2526">
                  <c:v>3.9794900000000001E-2</c:v>
                </c:pt>
                <c:pt idx="2527">
                  <c:v>1.17188E-2</c:v>
                </c:pt>
                <c:pt idx="2528">
                  <c:v>-0.117981</c:v>
                </c:pt>
                <c:pt idx="2529">
                  <c:v>-8.7524400000000002E-2</c:v>
                </c:pt>
                <c:pt idx="2530">
                  <c:v>-0.18829299999999999</c:v>
                </c:pt>
                <c:pt idx="2531">
                  <c:v>-2.97241E-2</c:v>
                </c:pt>
                <c:pt idx="2532">
                  <c:v>5.9326200000000003E-2</c:v>
                </c:pt>
                <c:pt idx="2533">
                  <c:v>-3.2043500000000003E-2</c:v>
                </c:pt>
                <c:pt idx="2534">
                  <c:v>-0.185974</c:v>
                </c:pt>
                <c:pt idx="2535">
                  <c:v>-0.14300499999999999</c:v>
                </c:pt>
                <c:pt idx="2536">
                  <c:v>-0.32501200000000002</c:v>
                </c:pt>
                <c:pt idx="2537">
                  <c:v>8.8256799999999996E-2</c:v>
                </c:pt>
                <c:pt idx="2538">
                  <c:v>-0.117981</c:v>
                </c:pt>
                <c:pt idx="2539">
                  <c:v>-0.208618</c:v>
                </c:pt>
                <c:pt idx="2540">
                  <c:v>-9.2224100000000003E-2</c:v>
                </c:pt>
                <c:pt idx="2541">
                  <c:v>-0.200012</c:v>
                </c:pt>
                <c:pt idx="2542">
                  <c:v>-0.168762</c:v>
                </c:pt>
                <c:pt idx="2543">
                  <c:v>-0.14221200000000001</c:v>
                </c:pt>
                <c:pt idx="2544">
                  <c:v>-0.192993</c:v>
                </c:pt>
                <c:pt idx="2545">
                  <c:v>2.1850600000000001E-2</c:v>
                </c:pt>
                <c:pt idx="2546">
                  <c:v>-0.14843799999999999</c:v>
                </c:pt>
                <c:pt idx="2547">
                  <c:v>-0.296875</c:v>
                </c:pt>
                <c:pt idx="2548">
                  <c:v>-3.6743199999999997E-2</c:v>
                </c:pt>
                <c:pt idx="2549">
                  <c:v>-7.3486300000000004E-2</c:v>
                </c:pt>
                <c:pt idx="2550">
                  <c:v>-0.274231</c:v>
                </c:pt>
                <c:pt idx="2551">
                  <c:v>5.6213399999999997E-2</c:v>
                </c:pt>
                <c:pt idx="2552">
                  <c:v>-6.0180699999999997E-2</c:v>
                </c:pt>
                <c:pt idx="2553">
                  <c:v>-0.198486</c:v>
                </c:pt>
                <c:pt idx="2554">
                  <c:v>-0.17657500000000001</c:v>
                </c:pt>
                <c:pt idx="2555">
                  <c:v>1.71509E-2</c:v>
                </c:pt>
                <c:pt idx="2556">
                  <c:v>-0.15862999999999999</c:v>
                </c:pt>
                <c:pt idx="2557">
                  <c:v>-0.25390600000000002</c:v>
                </c:pt>
                <c:pt idx="2558">
                  <c:v>-0.13208</c:v>
                </c:pt>
                <c:pt idx="2559">
                  <c:v>-1.7211899999999999E-2</c:v>
                </c:pt>
                <c:pt idx="2560">
                  <c:v>-2.97241E-2</c:v>
                </c:pt>
                <c:pt idx="2561">
                  <c:v>6.8725599999999998E-2</c:v>
                </c:pt>
                <c:pt idx="2562">
                  <c:v>0.13671900000000001</c:v>
                </c:pt>
                <c:pt idx="2563">
                  <c:v>-1.40991E-2</c:v>
                </c:pt>
                <c:pt idx="2564">
                  <c:v>-0.27972399999999997</c:v>
                </c:pt>
                <c:pt idx="2565">
                  <c:v>-9.8449700000000001E-2</c:v>
                </c:pt>
                <c:pt idx="2566" formatCode="0.00E+00">
                  <c:v>3.1127899999999998E-3</c:v>
                </c:pt>
                <c:pt idx="2567">
                  <c:v>-0.215637</c:v>
                </c:pt>
                <c:pt idx="2568">
                  <c:v>-0.20391799999999999</c:v>
                </c:pt>
                <c:pt idx="2569">
                  <c:v>-0.25390600000000002</c:v>
                </c:pt>
                <c:pt idx="2570">
                  <c:v>-0.161743</c:v>
                </c:pt>
                <c:pt idx="2571">
                  <c:v>-7.1899400000000002E-2</c:v>
                </c:pt>
                <c:pt idx="2572">
                  <c:v>-0.241455</c:v>
                </c:pt>
                <c:pt idx="2573">
                  <c:v>-0.245361</c:v>
                </c:pt>
                <c:pt idx="2574">
                  <c:v>-0.16564899999999999</c:v>
                </c:pt>
                <c:pt idx="2575">
                  <c:v>-0.16644300000000001</c:v>
                </c:pt>
                <c:pt idx="2576">
                  <c:v>-0.13281299999999999</c:v>
                </c:pt>
                <c:pt idx="2577">
                  <c:v>3.9794900000000001E-2</c:v>
                </c:pt>
                <c:pt idx="2578">
                  <c:v>-0.203125</c:v>
                </c:pt>
                <c:pt idx="2579">
                  <c:v>-6.0974100000000003E-2</c:v>
                </c:pt>
                <c:pt idx="2580">
                  <c:v>-0.182861</c:v>
                </c:pt>
                <c:pt idx="2581">
                  <c:v>-0.23754900000000001</c:v>
                </c:pt>
                <c:pt idx="2582">
                  <c:v>-2.2705099999999999E-2</c:v>
                </c:pt>
                <c:pt idx="2583">
                  <c:v>-9.4543500000000003E-2</c:v>
                </c:pt>
                <c:pt idx="2584">
                  <c:v>3.1982400000000001E-2</c:v>
                </c:pt>
                <c:pt idx="2585">
                  <c:v>-0.14379900000000001</c:v>
                </c:pt>
                <c:pt idx="2586">
                  <c:v>-0.15942400000000001</c:v>
                </c:pt>
                <c:pt idx="2587">
                  <c:v>-3.4423799999999997E-2</c:v>
                </c:pt>
                <c:pt idx="2588">
                  <c:v>-0.18829299999999999</c:v>
                </c:pt>
                <c:pt idx="2589">
                  <c:v>7.8125E-2</c:v>
                </c:pt>
                <c:pt idx="2590">
                  <c:v>-0.115662</c:v>
                </c:pt>
                <c:pt idx="2591">
                  <c:v>-0.35082999999999998</c:v>
                </c:pt>
                <c:pt idx="2592" formatCode="0.00E+00">
                  <c:v>2.31934E-3</c:v>
                </c:pt>
                <c:pt idx="2593" formatCode="0.00E+00">
                  <c:v>-7.0800799999999999E-3</c:v>
                </c:pt>
                <c:pt idx="2594">
                  <c:v>-0.170349</c:v>
                </c:pt>
                <c:pt idx="2595" formatCode="0.00E+00">
                  <c:v>-7.0800799999999999E-3</c:v>
                </c:pt>
                <c:pt idx="2596">
                  <c:v>-0.14141799999999999</c:v>
                </c:pt>
                <c:pt idx="2597">
                  <c:v>-0.35082999999999998</c:v>
                </c:pt>
                <c:pt idx="2598">
                  <c:v>-9.4543500000000003E-2</c:v>
                </c:pt>
                <c:pt idx="2599">
                  <c:v>-0.28906300000000001</c:v>
                </c:pt>
                <c:pt idx="2600">
                  <c:v>-0.114868</c:v>
                </c:pt>
                <c:pt idx="2601">
                  <c:v>-6.3293500000000003E-2</c:v>
                </c:pt>
                <c:pt idx="2602">
                  <c:v>-0.18206800000000001</c:v>
                </c:pt>
                <c:pt idx="2603">
                  <c:v>-0.20550499999999999</c:v>
                </c:pt>
                <c:pt idx="2604">
                  <c:v>-0.25628699999999999</c:v>
                </c:pt>
                <c:pt idx="2605">
                  <c:v>-8.7524400000000002E-2</c:v>
                </c:pt>
                <c:pt idx="2606" formatCode="0.00E+00">
                  <c:v>3.1127899999999998E-3</c:v>
                </c:pt>
                <c:pt idx="2607">
                  <c:v>-0.21801799999999999</c:v>
                </c:pt>
                <c:pt idx="2608">
                  <c:v>-0.37817400000000001</c:v>
                </c:pt>
                <c:pt idx="2609">
                  <c:v>-0.22583</c:v>
                </c:pt>
                <c:pt idx="2610">
                  <c:v>-0.17266799999999999</c:v>
                </c:pt>
                <c:pt idx="2611">
                  <c:v>-0.24456800000000001</c:v>
                </c:pt>
                <c:pt idx="2612">
                  <c:v>-9.4543500000000003E-2</c:v>
                </c:pt>
                <c:pt idx="2613">
                  <c:v>-0.19689899999999999</c:v>
                </c:pt>
                <c:pt idx="2614">
                  <c:v>0.17730699999999999</c:v>
                </c:pt>
                <c:pt idx="2615">
                  <c:v>-0.23205600000000001</c:v>
                </c:pt>
                <c:pt idx="2616">
                  <c:v>-0.16406299999999999</c:v>
                </c:pt>
                <c:pt idx="2617">
                  <c:v>-0.18359400000000001</c:v>
                </c:pt>
                <c:pt idx="2618">
                  <c:v>-0.16015599999999999</c:v>
                </c:pt>
                <c:pt idx="2619">
                  <c:v>-0.147705</c:v>
                </c:pt>
                <c:pt idx="2620">
                  <c:v>-6.9580100000000006E-2</c:v>
                </c:pt>
                <c:pt idx="2621">
                  <c:v>-0.17816199999999999</c:v>
                </c:pt>
                <c:pt idx="2622">
                  <c:v>-0.11175499999999999</c:v>
                </c:pt>
                <c:pt idx="2623">
                  <c:v>-0.15002399999999999</c:v>
                </c:pt>
                <c:pt idx="2624" formatCode="0.00E+00">
                  <c:v>3.1127899999999998E-3</c:v>
                </c:pt>
                <c:pt idx="2625">
                  <c:v>-0.196106</c:v>
                </c:pt>
                <c:pt idx="2626">
                  <c:v>-0.32659899999999997</c:v>
                </c:pt>
                <c:pt idx="2627">
                  <c:v>-0.17657500000000001</c:v>
                </c:pt>
                <c:pt idx="2628">
                  <c:v>-0.23907500000000001</c:v>
                </c:pt>
                <c:pt idx="2629">
                  <c:v>-0.24377399999999999</c:v>
                </c:pt>
                <c:pt idx="2630">
                  <c:v>-0.20550499999999999</c:v>
                </c:pt>
                <c:pt idx="2631">
                  <c:v>-0.45471200000000001</c:v>
                </c:pt>
                <c:pt idx="2632">
                  <c:v>-0.246887</c:v>
                </c:pt>
                <c:pt idx="2633">
                  <c:v>-0.27813700000000002</c:v>
                </c:pt>
                <c:pt idx="2634">
                  <c:v>-0.12579299999999999</c:v>
                </c:pt>
                <c:pt idx="2635">
                  <c:v>1.9531300000000001E-2</c:v>
                </c:pt>
                <c:pt idx="2636">
                  <c:v>-0.26409899999999997</c:v>
                </c:pt>
                <c:pt idx="2637">
                  <c:v>-0.196106</c:v>
                </c:pt>
                <c:pt idx="2638">
                  <c:v>-9.5336900000000002E-2</c:v>
                </c:pt>
                <c:pt idx="2639">
                  <c:v>-0.19220000000000001</c:v>
                </c:pt>
                <c:pt idx="2640">
                  <c:v>-6.1767599999999999E-2</c:v>
                </c:pt>
                <c:pt idx="2641">
                  <c:v>-0.25317400000000001</c:v>
                </c:pt>
                <c:pt idx="2642">
                  <c:v>-0.24066199999999999</c:v>
                </c:pt>
                <c:pt idx="2643">
                  <c:v>-0.21643100000000001</c:v>
                </c:pt>
                <c:pt idx="2644">
                  <c:v>-0.32031300000000001</c:v>
                </c:pt>
                <c:pt idx="2645" formatCode="0.00E+00">
                  <c:v>-1.58691E-3</c:v>
                </c:pt>
                <c:pt idx="2646">
                  <c:v>-9.6130400000000005E-2</c:v>
                </c:pt>
                <c:pt idx="2647">
                  <c:v>-0.139099</c:v>
                </c:pt>
                <c:pt idx="2648">
                  <c:v>-0.27343800000000001</c:v>
                </c:pt>
                <c:pt idx="2649">
                  <c:v>3.3569300000000003E-2</c:v>
                </c:pt>
                <c:pt idx="2650" formatCode="0.00E+00">
                  <c:v>-8.6059599999999993E-3</c:v>
                </c:pt>
                <c:pt idx="2651">
                  <c:v>-0.19458</c:v>
                </c:pt>
                <c:pt idx="2652" formatCode="0.00E+00">
                  <c:v>3.90625E-3</c:v>
                </c:pt>
                <c:pt idx="2653">
                  <c:v>-0.21875</c:v>
                </c:pt>
                <c:pt idx="2654">
                  <c:v>-0.13989299999999999</c:v>
                </c:pt>
                <c:pt idx="2655">
                  <c:v>-1.8005400000000001E-2</c:v>
                </c:pt>
                <c:pt idx="2656">
                  <c:v>-0.22112999999999999</c:v>
                </c:pt>
                <c:pt idx="2657">
                  <c:v>-0.15942400000000001</c:v>
                </c:pt>
                <c:pt idx="2658" formatCode="0.00E+00">
                  <c:v>-3.1738299999999999E-3</c:v>
                </c:pt>
                <c:pt idx="2659">
                  <c:v>9.375E-2</c:v>
                </c:pt>
                <c:pt idx="2660">
                  <c:v>-3.3630399999999998E-2</c:v>
                </c:pt>
                <c:pt idx="2661">
                  <c:v>-0.110168</c:v>
                </c:pt>
                <c:pt idx="2662">
                  <c:v>-0.180481</c:v>
                </c:pt>
                <c:pt idx="2663">
                  <c:v>-8.1298800000000004E-2</c:v>
                </c:pt>
                <c:pt idx="2664">
                  <c:v>-0.246887</c:v>
                </c:pt>
                <c:pt idx="2665">
                  <c:v>-0.289856</c:v>
                </c:pt>
                <c:pt idx="2666">
                  <c:v>-0.13128699999999999</c:v>
                </c:pt>
                <c:pt idx="2667">
                  <c:v>-0.12658700000000001</c:v>
                </c:pt>
                <c:pt idx="2668">
                  <c:v>-0.34375</c:v>
                </c:pt>
                <c:pt idx="2669">
                  <c:v>-8.6731000000000003E-2</c:v>
                </c:pt>
                <c:pt idx="2670">
                  <c:v>-0.137512</c:v>
                </c:pt>
                <c:pt idx="2671">
                  <c:v>-0.383606</c:v>
                </c:pt>
                <c:pt idx="2672">
                  <c:v>-0.19220000000000001</c:v>
                </c:pt>
                <c:pt idx="2673">
                  <c:v>-0.15704299999999999</c:v>
                </c:pt>
                <c:pt idx="2674">
                  <c:v>-0.14453099999999999</c:v>
                </c:pt>
                <c:pt idx="2675">
                  <c:v>-0.114868</c:v>
                </c:pt>
                <c:pt idx="2676">
                  <c:v>-0.104736</c:v>
                </c:pt>
                <c:pt idx="2677">
                  <c:v>-0.19458</c:v>
                </c:pt>
                <c:pt idx="2678">
                  <c:v>-0.24377399999999999</c:v>
                </c:pt>
                <c:pt idx="2679">
                  <c:v>-0.17968799999999999</c:v>
                </c:pt>
                <c:pt idx="2680">
                  <c:v>-0.15234400000000001</c:v>
                </c:pt>
                <c:pt idx="2681">
                  <c:v>-3.6743199999999997E-2</c:v>
                </c:pt>
                <c:pt idx="2682">
                  <c:v>-0.40393099999999998</c:v>
                </c:pt>
                <c:pt idx="2683">
                  <c:v>-0.211731</c:v>
                </c:pt>
                <c:pt idx="2684">
                  <c:v>-0.12737999999999999</c:v>
                </c:pt>
                <c:pt idx="2685">
                  <c:v>-0.12658700000000001</c:v>
                </c:pt>
                <c:pt idx="2686">
                  <c:v>-0.41876200000000002</c:v>
                </c:pt>
                <c:pt idx="2687">
                  <c:v>-0.25390600000000002</c:v>
                </c:pt>
                <c:pt idx="2688">
                  <c:v>-0.339111</c:v>
                </c:pt>
                <c:pt idx="2689">
                  <c:v>-0.339111</c:v>
                </c:pt>
                <c:pt idx="2690">
                  <c:v>-0.27734399999999998</c:v>
                </c:pt>
                <c:pt idx="2691">
                  <c:v>-0.232849</c:v>
                </c:pt>
                <c:pt idx="2692">
                  <c:v>-0.22033700000000001</c:v>
                </c:pt>
                <c:pt idx="2693">
                  <c:v>-1.33057E-2</c:v>
                </c:pt>
                <c:pt idx="2694" formatCode="0.00E+00">
                  <c:v>-4.5474699999999999E-13</c:v>
                </c:pt>
                <c:pt idx="2695">
                  <c:v>-0.242981</c:v>
                </c:pt>
                <c:pt idx="2696">
                  <c:v>-0.14300499999999999</c:v>
                </c:pt>
                <c:pt idx="2697">
                  <c:v>-0.30938700000000002</c:v>
                </c:pt>
                <c:pt idx="2698">
                  <c:v>-8.6731000000000003E-2</c:v>
                </c:pt>
                <c:pt idx="2699">
                  <c:v>-0.399231</c:v>
                </c:pt>
                <c:pt idx="2700">
                  <c:v>-0.354736</c:v>
                </c:pt>
                <c:pt idx="2701">
                  <c:v>-0.18206800000000001</c:v>
                </c:pt>
                <c:pt idx="2702">
                  <c:v>-0.28515600000000002</c:v>
                </c:pt>
                <c:pt idx="2703">
                  <c:v>-0.328125</c:v>
                </c:pt>
                <c:pt idx="2704">
                  <c:v>-0.36328100000000002</c:v>
                </c:pt>
                <c:pt idx="2705">
                  <c:v>-5.6274400000000002E-2</c:v>
                </c:pt>
                <c:pt idx="2706">
                  <c:v>-0.21484400000000001</c:v>
                </c:pt>
                <c:pt idx="2707">
                  <c:v>-0.22503699999999999</c:v>
                </c:pt>
                <c:pt idx="2708">
                  <c:v>-0.18206800000000001</c:v>
                </c:pt>
                <c:pt idx="2709">
                  <c:v>-0.12658700000000001</c:v>
                </c:pt>
                <c:pt idx="2710">
                  <c:v>-0.110168</c:v>
                </c:pt>
                <c:pt idx="2711">
                  <c:v>1.4831499999999999E-2</c:v>
                </c:pt>
                <c:pt idx="2712">
                  <c:v>2.8076199999999999E-2</c:v>
                </c:pt>
                <c:pt idx="2713">
                  <c:v>-0.31018099999999998</c:v>
                </c:pt>
                <c:pt idx="2714">
                  <c:v>-0.161743</c:v>
                </c:pt>
                <c:pt idx="2715">
                  <c:v>-0.328125</c:v>
                </c:pt>
                <c:pt idx="2716">
                  <c:v>-0.23205600000000001</c:v>
                </c:pt>
                <c:pt idx="2717">
                  <c:v>-0.147705</c:v>
                </c:pt>
                <c:pt idx="2718">
                  <c:v>-0.115662</c:v>
                </c:pt>
                <c:pt idx="2719">
                  <c:v>-0.42578100000000002</c:v>
                </c:pt>
                <c:pt idx="2720">
                  <c:v>-6.7993200000000004E-2</c:v>
                </c:pt>
                <c:pt idx="2721">
                  <c:v>-0.296875</c:v>
                </c:pt>
                <c:pt idx="2722">
                  <c:v>-0.10546899999999999</c:v>
                </c:pt>
                <c:pt idx="2723">
                  <c:v>-0.13281299999999999</c:v>
                </c:pt>
                <c:pt idx="2724">
                  <c:v>-0.17425499999999999</c:v>
                </c:pt>
                <c:pt idx="2725">
                  <c:v>-0.24609400000000001</c:v>
                </c:pt>
                <c:pt idx="2726">
                  <c:v>-0.21801799999999999</c:v>
                </c:pt>
                <c:pt idx="2727">
                  <c:v>-0.20629900000000001</c:v>
                </c:pt>
                <c:pt idx="2728">
                  <c:v>-0.45239299999999999</c:v>
                </c:pt>
                <c:pt idx="2729">
                  <c:v>-0.16796900000000001</c:v>
                </c:pt>
                <c:pt idx="2730">
                  <c:v>-0.118774</c:v>
                </c:pt>
                <c:pt idx="2731">
                  <c:v>-0.14379900000000001</c:v>
                </c:pt>
                <c:pt idx="2732">
                  <c:v>-0.248474</c:v>
                </c:pt>
                <c:pt idx="2733">
                  <c:v>-0.227356</c:v>
                </c:pt>
                <c:pt idx="2734">
                  <c:v>-0.12817400000000001</c:v>
                </c:pt>
                <c:pt idx="2735">
                  <c:v>-0.35705599999999998</c:v>
                </c:pt>
                <c:pt idx="2736">
                  <c:v>-0.19769300000000001</c:v>
                </c:pt>
                <c:pt idx="2737">
                  <c:v>-8.59375E-2</c:v>
                </c:pt>
                <c:pt idx="2738">
                  <c:v>-0.23828099999999999</c:v>
                </c:pt>
                <c:pt idx="2739">
                  <c:v>-5.7067899999999998E-2</c:v>
                </c:pt>
                <c:pt idx="2740">
                  <c:v>-9.5336900000000002E-2</c:v>
                </c:pt>
                <c:pt idx="2741">
                  <c:v>-5.7861299999999997E-2</c:v>
                </c:pt>
                <c:pt idx="2742">
                  <c:v>-0.27111800000000003</c:v>
                </c:pt>
                <c:pt idx="2743">
                  <c:v>-0.27972399999999997</c:v>
                </c:pt>
                <c:pt idx="2744">
                  <c:v>-0.12970000000000001</c:v>
                </c:pt>
                <c:pt idx="2745">
                  <c:v>-0.108643</c:v>
                </c:pt>
                <c:pt idx="2746">
                  <c:v>-0.23754900000000001</c:v>
                </c:pt>
                <c:pt idx="2747">
                  <c:v>-0.13671900000000001</c:v>
                </c:pt>
                <c:pt idx="2748">
                  <c:v>-0.28442400000000001</c:v>
                </c:pt>
                <c:pt idx="2749">
                  <c:v>-0.16796900000000001</c:v>
                </c:pt>
                <c:pt idx="2750">
                  <c:v>-3.2836900000000002E-2</c:v>
                </c:pt>
                <c:pt idx="2751">
                  <c:v>-1.8005400000000001E-2</c:v>
                </c:pt>
                <c:pt idx="2752">
                  <c:v>-0.30395499999999998</c:v>
                </c:pt>
                <c:pt idx="2753" formatCode="0.00E+00">
                  <c:v>-1.58691E-3</c:v>
                </c:pt>
                <c:pt idx="2754">
                  <c:v>-6.7993200000000004E-2</c:v>
                </c:pt>
                <c:pt idx="2755">
                  <c:v>-9.5336900000000002E-2</c:v>
                </c:pt>
                <c:pt idx="2756">
                  <c:v>-5.2368199999999997E-2</c:v>
                </c:pt>
                <c:pt idx="2757">
                  <c:v>-0.44689899999999999</c:v>
                </c:pt>
                <c:pt idx="2758">
                  <c:v>-1.2512199999999999E-2</c:v>
                </c:pt>
                <c:pt idx="2759">
                  <c:v>-0.11175499999999999</c:v>
                </c:pt>
                <c:pt idx="2760">
                  <c:v>-0.11956799999999999</c:v>
                </c:pt>
                <c:pt idx="2761">
                  <c:v>-0.151611</c:v>
                </c:pt>
                <c:pt idx="2762">
                  <c:v>-1.5625E-2</c:v>
                </c:pt>
                <c:pt idx="2763">
                  <c:v>-0.20629900000000001</c:v>
                </c:pt>
                <c:pt idx="2764">
                  <c:v>-0.22503699999999999</c:v>
                </c:pt>
                <c:pt idx="2765">
                  <c:v>2.8869599999999999E-2</c:v>
                </c:pt>
                <c:pt idx="2766">
                  <c:v>-8.8317900000000005E-2</c:v>
                </c:pt>
                <c:pt idx="2767">
                  <c:v>-0.12890599999999999</c:v>
                </c:pt>
                <c:pt idx="2768">
                  <c:v>-0.12890599999999999</c:v>
                </c:pt>
                <c:pt idx="2769">
                  <c:v>-1.0986299999999999E-2</c:v>
                </c:pt>
                <c:pt idx="2770">
                  <c:v>-0.27893099999999998</c:v>
                </c:pt>
                <c:pt idx="2771">
                  <c:v>-0.16406299999999999</c:v>
                </c:pt>
                <c:pt idx="2772">
                  <c:v>-0.15783700000000001</c:v>
                </c:pt>
                <c:pt idx="2773">
                  <c:v>-2.5817900000000001E-2</c:v>
                </c:pt>
                <c:pt idx="2774">
                  <c:v>-0.15704299999999999</c:v>
                </c:pt>
                <c:pt idx="2775">
                  <c:v>-0.115662</c:v>
                </c:pt>
                <c:pt idx="2776">
                  <c:v>-0.14221200000000001</c:v>
                </c:pt>
                <c:pt idx="2777">
                  <c:v>2.8869599999999999E-2</c:v>
                </c:pt>
                <c:pt idx="2778">
                  <c:v>-7.6599100000000003E-2</c:v>
                </c:pt>
                <c:pt idx="2779">
                  <c:v>-0.24926799999999999</c:v>
                </c:pt>
                <c:pt idx="2780">
                  <c:v>-0.32580599999999998</c:v>
                </c:pt>
                <c:pt idx="2781">
                  <c:v>-7.03125E-2</c:v>
                </c:pt>
                <c:pt idx="2782">
                  <c:v>-0.164856</c:v>
                </c:pt>
                <c:pt idx="2783">
                  <c:v>-3.4423799999999997E-2</c:v>
                </c:pt>
                <c:pt idx="2784">
                  <c:v>-5.3955099999999999E-2</c:v>
                </c:pt>
                <c:pt idx="2785">
                  <c:v>4.2175299999999999E-2</c:v>
                </c:pt>
                <c:pt idx="2786">
                  <c:v>-9.375E-2</c:v>
                </c:pt>
                <c:pt idx="2787">
                  <c:v>-0.11328100000000001</c:v>
                </c:pt>
                <c:pt idx="2788">
                  <c:v>-0.11175499999999999</c:v>
                </c:pt>
                <c:pt idx="2789">
                  <c:v>0.100769</c:v>
                </c:pt>
                <c:pt idx="2790">
                  <c:v>-0.151611</c:v>
                </c:pt>
                <c:pt idx="2791" formatCode="0.00E+00">
                  <c:v>1.5258800000000001E-3</c:v>
                </c:pt>
                <c:pt idx="2792">
                  <c:v>-0.20629900000000001</c:v>
                </c:pt>
                <c:pt idx="2793">
                  <c:v>-0.20550499999999999</c:v>
                </c:pt>
                <c:pt idx="2794">
                  <c:v>-7.3486300000000004E-2</c:v>
                </c:pt>
                <c:pt idx="2795">
                  <c:v>-0.210205</c:v>
                </c:pt>
                <c:pt idx="2796">
                  <c:v>-1.40991E-2</c:v>
                </c:pt>
                <c:pt idx="2797">
                  <c:v>-0.110168</c:v>
                </c:pt>
                <c:pt idx="2798">
                  <c:v>-0.27734399999999998</c:v>
                </c:pt>
                <c:pt idx="2799">
                  <c:v>-1.6418499999999999E-2</c:v>
                </c:pt>
                <c:pt idx="2800">
                  <c:v>0.19140599999999999</c:v>
                </c:pt>
                <c:pt idx="2801">
                  <c:v>-0.104736</c:v>
                </c:pt>
                <c:pt idx="2802">
                  <c:v>-0.15081800000000001</c:v>
                </c:pt>
                <c:pt idx="2803">
                  <c:v>-1.6418499999999999E-2</c:v>
                </c:pt>
                <c:pt idx="2804">
                  <c:v>-0.11328100000000001</c:v>
                </c:pt>
                <c:pt idx="2805">
                  <c:v>-0.27032499999999998</c:v>
                </c:pt>
                <c:pt idx="2806">
                  <c:v>9.4482399999999994E-2</c:v>
                </c:pt>
                <c:pt idx="2807">
                  <c:v>-0.41564899999999999</c:v>
                </c:pt>
                <c:pt idx="2808">
                  <c:v>-8.4411600000000003E-2</c:v>
                </c:pt>
                <c:pt idx="2809">
                  <c:v>-4.8461900000000002E-2</c:v>
                </c:pt>
                <c:pt idx="2810">
                  <c:v>-0.242981</c:v>
                </c:pt>
                <c:pt idx="2811">
                  <c:v>-0.19067400000000001</c:v>
                </c:pt>
                <c:pt idx="2812">
                  <c:v>1.4831499999999999E-2</c:v>
                </c:pt>
                <c:pt idx="2813">
                  <c:v>4.8400899999999997E-2</c:v>
                </c:pt>
                <c:pt idx="2814">
                  <c:v>7.2631799999999996E-2</c:v>
                </c:pt>
                <c:pt idx="2815">
                  <c:v>-0.17346200000000001</c:v>
                </c:pt>
                <c:pt idx="2816">
                  <c:v>-0.167236</c:v>
                </c:pt>
                <c:pt idx="2817">
                  <c:v>0.132019</c:v>
                </c:pt>
                <c:pt idx="2818">
                  <c:v>1.01318E-2</c:v>
                </c:pt>
                <c:pt idx="2819">
                  <c:v>-1.8798800000000001E-2</c:v>
                </c:pt>
                <c:pt idx="2820">
                  <c:v>-0.19921900000000001</c:v>
                </c:pt>
                <c:pt idx="2821">
                  <c:v>-0.17657500000000001</c:v>
                </c:pt>
                <c:pt idx="2822">
                  <c:v>1.4831499999999999E-2</c:v>
                </c:pt>
                <c:pt idx="2823">
                  <c:v>-0.26800499999999999</c:v>
                </c:pt>
                <c:pt idx="2824">
                  <c:v>-8.9843800000000001E-2</c:v>
                </c:pt>
                <c:pt idx="2825">
                  <c:v>-0.164856</c:v>
                </c:pt>
                <c:pt idx="2826">
                  <c:v>-1.5625E-2</c:v>
                </c:pt>
                <c:pt idx="2827">
                  <c:v>-5.7861299999999997E-2</c:v>
                </c:pt>
                <c:pt idx="2828">
                  <c:v>-3.0517599999999999E-2</c:v>
                </c:pt>
                <c:pt idx="2829">
                  <c:v>-4.3762200000000001E-2</c:v>
                </c:pt>
                <c:pt idx="2830">
                  <c:v>-3.3630399999999998E-2</c:v>
                </c:pt>
                <c:pt idx="2831">
                  <c:v>-0.13208</c:v>
                </c:pt>
                <c:pt idx="2832">
                  <c:v>2.6550299999999999E-2</c:v>
                </c:pt>
                <c:pt idx="2833">
                  <c:v>-1.8798800000000001E-2</c:v>
                </c:pt>
                <c:pt idx="2834">
                  <c:v>-6.4086900000000002E-2</c:v>
                </c:pt>
                <c:pt idx="2835">
                  <c:v>0.18823200000000001</c:v>
                </c:pt>
                <c:pt idx="2836">
                  <c:v>-0.25390600000000002</c:v>
                </c:pt>
                <c:pt idx="2837">
                  <c:v>-0.28832999999999998</c:v>
                </c:pt>
                <c:pt idx="2838">
                  <c:v>-1.01929E-2</c:v>
                </c:pt>
                <c:pt idx="2839">
                  <c:v>-0.31799300000000003</c:v>
                </c:pt>
                <c:pt idx="2840" formatCode="0.00E+00">
                  <c:v>-1.58691E-3</c:v>
                </c:pt>
                <c:pt idx="2841">
                  <c:v>4.8400899999999997E-2</c:v>
                </c:pt>
                <c:pt idx="2842">
                  <c:v>-8.1298800000000004E-2</c:v>
                </c:pt>
                <c:pt idx="2843">
                  <c:v>-7.5012200000000001E-2</c:v>
                </c:pt>
                <c:pt idx="2844">
                  <c:v>-0.13281299999999999</c:v>
                </c:pt>
                <c:pt idx="2845">
                  <c:v>-4.2968800000000001E-2</c:v>
                </c:pt>
                <c:pt idx="2846">
                  <c:v>-2.5024399999999999E-2</c:v>
                </c:pt>
                <c:pt idx="2847">
                  <c:v>-0.22112999999999999</c:v>
                </c:pt>
                <c:pt idx="2848">
                  <c:v>-0.137512</c:v>
                </c:pt>
                <c:pt idx="2849">
                  <c:v>-0.29376200000000002</c:v>
                </c:pt>
                <c:pt idx="2850">
                  <c:v>6.7932099999999995E-2</c:v>
                </c:pt>
                <c:pt idx="2851">
                  <c:v>4.2175299999999999E-2</c:v>
                </c:pt>
                <c:pt idx="2852">
                  <c:v>1.71509E-2</c:v>
                </c:pt>
                <c:pt idx="2853">
                  <c:v>-1.5625E-2</c:v>
                </c:pt>
                <c:pt idx="2854">
                  <c:v>-0.15551799999999999</c:v>
                </c:pt>
                <c:pt idx="2855">
                  <c:v>-8.59375E-2</c:v>
                </c:pt>
                <c:pt idx="2856">
                  <c:v>-1.33057E-2</c:v>
                </c:pt>
                <c:pt idx="2857">
                  <c:v>0.15387000000000001</c:v>
                </c:pt>
                <c:pt idx="2858">
                  <c:v>2.34375E-2</c:v>
                </c:pt>
                <c:pt idx="2859">
                  <c:v>-0.153137</c:v>
                </c:pt>
                <c:pt idx="2860">
                  <c:v>-0.14691199999999999</c:v>
                </c:pt>
                <c:pt idx="2861">
                  <c:v>-3.125E-2</c:v>
                </c:pt>
                <c:pt idx="2862">
                  <c:v>0.13745099999999999</c:v>
                </c:pt>
                <c:pt idx="2863">
                  <c:v>7.8857399999999994E-2</c:v>
                </c:pt>
                <c:pt idx="2864">
                  <c:v>-0.16253699999999999</c:v>
                </c:pt>
                <c:pt idx="2865" formatCode="0.00E+00">
                  <c:v>-6.2866199999999997E-3</c:v>
                </c:pt>
                <c:pt idx="2866">
                  <c:v>0.11328100000000001</c:v>
                </c:pt>
                <c:pt idx="2867">
                  <c:v>2.7343800000000001E-2</c:v>
                </c:pt>
                <c:pt idx="2868">
                  <c:v>-8.8317900000000005E-2</c:v>
                </c:pt>
                <c:pt idx="2869" formatCode="0.00E+00">
                  <c:v>-3.1738299999999999E-3</c:v>
                </c:pt>
                <c:pt idx="2870">
                  <c:v>8.2763699999999996E-2</c:v>
                </c:pt>
                <c:pt idx="2871">
                  <c:v>-0.118774</c:v>
                </c:pt>
                <c:pt idx="2872">
                  <c:v>-9.3017600000000006E-2</c:v>
                </c:pt>
                <c:pt idx="2873">
                  <c:v>-0.25390600000000002</c:v>
                </c:pt>
                <c:pt idx="2874">
                  <c:v>-2.89307E-2</c:v>
                </c:pt>
                <c:pt idx="2875" formatCode="0.00E+00">
                  <c:v>-7.8125E-3</c:v>
                </c:pt>
                <c:pt idx="2876">
                  <c:v>-0.117981</c:v>
                </c:pt>
                <c:pt idx="2877">
                  <c:v>0.13745099999999999</c:v>
                </c:pt>
                <c:pt idx="2878">
                  <c:v>-0.171875</c:v>
                </c:pt>
                <c:pt idx="2879">
                  <c:v>5.9326200000000003E-2</c:v>
                </c:pt>
                <c:pt idx="2880">
                  <c:v>-9.8449700000000001E-2</c:v>
                </c:pt>
                <c:pt idx="2881">
                  <c:v>-0.107056</c:v>
                </c:pt>
                <c:pt idx="2882">
                  <c:v>-8.7524400000000002E-2</c:v>
                </c:pt>
                <c:pt idx="2883">
                  <c:v>-0.16253699999999999</c:v>
                </c:pt>
                <c:pt idx="2884">
                  <c:v>-0.17114299999999999</c:v>
                </c:pt>
                <c:pt idx="2885" formatCode="0.00E+00">
                  <c:v>7.0190399999999998E-3</c:v>
                </c:pt>
                <c:pt idx="2886">
                  <c:v>4.9987799999999999E-2</c:v>
                </c:pt>
                <c:pt idx="2887">
                  <c:v>-3.2043500000000003E-2</c:v>
                </c:pt>
                <c:pt idx="2888" formatCode="0.00E+00">
                  <c:v>4.6386700000000001E-3</c:v>
                </c:pt>
                <c:pt idx="2889">
                  <c:v>-0.13830600000000001</c:v>
                </c:pt>
                <c:pt idx="2890">
                  <c:v>-3.7536600000000003E-2</c:v>
                </c:pt>
                <c:pt idx="2891">
                  <c:v>-8.2031300000000001E-2</c:v>
                </c:pt>
                <c:pt idx="2892">
                  <c:v>2.8869599999999999E-2</c:v>
                </c:pt>
                <c:pt idx="2893">
                  <c:v>-5.8593800000000001E-2</c:v>
                </c:pt>
                <c:pt idx="2894">
                  <c:v>-0.26879900000000001</c:v>
                </c:pt>
                <c:pt idx="2895">
                  <c:v>-0.229736</c:v>
                </c:pt>
                <c:pt idx="2896">
                  <c:v>-0.210205</c:v>
                </c:pt>
                <c:pt idx="2897">
                  <c:v>-0.11328100000000001</c:v>
                </c:pt>
                <c:pt idx="2898">
                  <c:v>-0.24609400000000001</c:v>
                </c:pt>
                <c:pt idx="2899">
                  <c:v>3.7475599999999998E-2</c:v>
                </c:pt>
                <c:pt idx="2900">
                  <c:v>-5.3955099999999999E-2</c:v>
                </c:pt>
                <c:pt idx="2901">
                  <c:v>3.125E-2</c:v>
                </c:pt>
                <c:pt idx="2902">
                  <c:v>8.6669899999999994E-2</c:v>
                </c:pt>
                <c:pt idx="2903">
                  <c:v>-0.36645499999999998</c:v>
                </c:pt>
                <c:pt idx="2904">
                  <c:v>0.17028799999999999</c:v>
                </c:pt>
                <c:pt idx="2905" formatCode="0.00E+00">
                  <c:v>-5.4931600000000004E-3</c:v>
                </c:pt>
                <c:pt idx="2906">
                  <c:v>-0.22033700000000001</c:v>
                </c:pt>
                <c:pt idx="2907">
                  <c:v>0.11792</c:v>
                </c:pt>
                <c:pt idx="2908">
                  <c:v>2.57568E-2</c:v>
                </c:pt>
                <c:pt idx="2909">
                  <c:v>-0.248474</c:v>
                </c:pt>
                <c:pt idx="2910">
                  <c:v>-6.3293500000000003E-2</c:v>
                </c:pt>
                <c:pt idx="2911">
                  <c:v>-0.23205600000000001</c:v>
                </c:pt>
                <c:pt idx="2912">
                  <c:v>-3.5949700000000001E-2</c:v>
                </c:pt>
                <c:pt idx="2913">
                  <c:v>3.3569300000000003E-2</c:v>
                </c:pt>
                <c:pt idx="2914">
                  <c:v>-6.7199700000000001E-2</c:v>
                </c:pt>
                <c:pt idx="2915">
                  <c:v>-0.34765600000000002</c:v>
                </c:pt>
                <c:pt idx="2916">
                  <c:v>-0.26641799999999999</c:v>
                </c:pt>
                <c:pt idx="2917">
                  <c:v>3.0456500000000001E-2</c:v>
                </c:pt>
                <c:pt idx="2918">
                  <c:v>-0.16406299999999999</c:v>
                </c:pt>
                <c:pt idx="2919">
                  <c:v>-4.7668500000000003E-2</c:v>
                </c:pt>
                <c:pt idx="2920">
                  <c:v>-1.8005400000000001E-2</c:v>
                </c:pt>
                <c:pt idx="2921">
                  <c:v>-0.10083</c:v>
                </c:pt>
                <c:pt idx="2922">
                  <c:v>-6.3293500000000003E-2</c:v>
                </c:pt>
                <c:pt idx="2923">
                  <c:v>-0.13519300000000001</c:v>
                </c:pt>
                <c:pt idx="2924">
                  <c:v>-0.24926799999999999</c:v>
                </c:pt>
                <c:pt idx="2925">
                  <c:v>-3.2043500000000003E-2</c:v>
                </c:pt>
                <c:pt idx="2926">
                  <c:v>1.17188E-2</c:v>
                </c:pt>
                <c:pt idx="2927">
                  <c:v>-0.20629900000000001</c:v>
                </c:pt>
                <c:pt idx="2928">
                  <c:v>-0.26251200000000002</c:v>
                </c:pt>
                <c:pt idx="2929">
                  <c:v>-5.0781300000000001E-2</c:v>
                </c:pt>
                <c:pt idx="2930">
                  <c:v>0.17260700000000001</c:v>
                </c:pt>
                <c:pt idx="2931">
                  <c:v>-3.8330099999999999E-2</c:v>
                </c:pt>
                <c:pt idx="2932">
                  <c:v>-7.1106000000000003E-2</c:v>
                </c:pt>
                <c:pt idx="2933">
                  <c:v>-1.9531300000000001E-2</c:v>
                </c:pt>
                <c:pt idx="2934">
                  <c:v>-0.27032499999999998</c:v>
                </c:pt>
                <c:pt idx="2935">
                  <c:v>-6.7993200000000004E-2</c:v>
                </c:pt>
                <c:pt idx="2936">
                  <c:v>-6.7993200000000004E-2</c:v>
                </c:pt>
                <c:pt idx="2937">
                  <c:v>-0.12737999999999999</c:v>
                </c:pt>
                <c:pt idx="2938" formatCode="0.00E+00">
                  <c:v>-7.0800799999999999E-3</c:v>
                </c:pt>
                <c:pt idx="2939">
                  <c:v>-6.0180699999999997E-2</c:v>
                </c:pt>
                <c:pt idx="2940">
                  <c:v>2.7343800000000001E-2</c:v>
                </c:pt>
                <c:pt idx="2941">
                  <c:v>6.4819299999999996E-2</c:v>
                </c:pt>
                <c:pt idx="2942" formatCode="0.00E+00">
                  <c:v>-3.1738299999999999E-3</c:v>
                </c:pt>
                <c:pt idx="2943">
                  <c:v>-0.124268</c:v>
                </c:pt>
                <c:pt idx="2944">
                  <c:v>6.25E-2</c:v>
                </c:pt>
                <c:pt idx="2945">
                  <c:v>4.2968800000000001E-2</c:v>
                </c:pt>
                <c:pt idx="2946">
                  <c:v>5.3100599999999998E-2</c:v>
                </c:pt>
                <c:pt idx="2947">
                  <c:v>-0.23754900000000001</c:v>
                </c:pt>
                <c:pt idx="2948">
                  <c:v>-7.3486300000000004E-2</c:v>
                </c:pt>
                <c:pt idx="2949">
                  <c:v>-0.14453099999999999</c:v>
                </c:pt>
                <c:pt idx="2950">
                  <c:v>-9.6130400000000005E-2</c:v>
                </c:pt>
                <c:pt idx="2951">
                  <c:v>-0.19769300000000001</c:v>
                </c:pt>
                <c:pt idx="2952">
                  <c:v>-5.9387200000000001E-2</c:v>
                </c:pt>
                <c:pt idx="2953">
                  <c:v>8.7463399999999997E-2</c:v>
                </c:pt>
                <c:pt idx="2954">
                  <c:v>8.0444299999999996E-2</c:v>
                </c:pt>
                <c:pt idx="2955">
                  <c:v>-0.13519300000000001</c:v>
                </c:pt>
                <c:pt idx="2956">
                  <c:v>-5.3955099999999999E-2</c:v>
                </c:pt>
                <c:pt idx="2957">
                  <c:v>-9.2224100000000003E-2</c:v>
                </c:pt>
                <c:pt idx="2958">
                  <c:v>9.2956499999999997E-2</c:v>
                </c:pt>
                <c:pt idx="2959">
                  <c:v>4.9194300000000003E-2</c:v>
                </c:pt>
                <c:pt idx="2960">
                  <c:v>0.157776</c:v>
                </c:pt>
                <c:pt idx="2961">
                  <c:v>5.2307100000000002E-2</c:v>
                </c:pt>
                <c:pt idx="2962">
                  <c:v>0.14996300000000001</c:v>
                </c:pt>
                <c:pt idx="2963">
                  <c:v>-0.11096200000000001</c:v>
                </c:pt>
                <c:pt idx="2964">
                  <c:v>0.18823200000000001</c:v>
                </c:pt>
                <c:pt idx="2965">
                  <c:v>0.13043199999999999</c:v>
                </c:pt>
                <c:pt idx="2966">
                  <c:v>-1.33057E-2</c:v>
                </c:pt>
                <c:pt idx="2967">
                  <c:v>-0.198486</c:v>
                </c:pt>
                <c:pt idx="2968">
                  <c:v>0.10778799999999999</c:v>
                </c:pt>
                <c:pt idx="2969">
                  <c:v>-8.2824700000000001E-2</c:v>
                </c:pt>
                <c:pt idx="2970">
                  <c:v>-8.2031300000000001E-2</c:v>
                </c:pt>
                <c:pt idx="2971">
                  <c:v>7.5744599999999995E-2</c:v>
                </c:pt>
                <c:pt idx="2972">
                  <c:v>0.101563</c:v>
                </c:pt>
                <c:pt idx="2973">
                  <c:v>-0.18127399999999999</c:v>
                </c:pt>
                <c:pt idx="2974">
                  <c:v>-1.8005400000000001E-2</c:v>
                </c:pt>
                <c:pt idx="2975">
                  <c:v>-0.104736</c:v>
                </c:pt>
                <c:pt idx="2976">
                  <c:v>-0.18676799999999999</c:v>
                </c:pt>
                <c:pt idx="2977">
                  <c:v>-0.14843799999999999</c:v>
                </c:pt>
                <c:pt idx="2978">
                  <c:v>4.9194300000000003E-2</c:v>
                </c:pt>
                <c:pt idx="2979">
                  <c:v>-1.9531300000000001E-2</c:v>
                </c:pt>
                <c:pt idx="2980">
                  <c:v>9.6069299999999996E-2</c:v>
                </c:pt>
                <c:pt idx="2981">
                  <c:v>-0.289856</c:v>
                </c:pt>
                <c:pt idx="2982">
                  <c:v>-0.139099</c:v>
                </c:pt>
                <c:pt idx="2983">
                  <c:v>5.0781300000000001E-2</c:v>
                </c:pt>
                <c:pt idx="2984">
                  <c:v>-0.15942400000000001</c:v>
                </c:pt>
                <c:pt idx="2985">
                  <c:v>-0.16955600000000001</c:v>
                </c:pt>
                <c:pt idx="2986">
                  <c:v>2.6550299999999999E-2</c:v>
                </c:pt>
                <c:pt idx="2987">
                  <c:v>-0.19220000000000001</c:v>
                </c:pt>
                <c:pt idx="2988">
                  <c:v>0.28277600000000003</c:v>
                </c:pt>
                <c:pt idx="2989">
                  <c:v>-4.8461900000000002E-2</c:v>
                </c:pt>
                <c:pt idx="2990">
                  <c:v>-2.89307E-2</c:v>
                </c:pt>
                <c:pt idx="2991">
                  <c:v>2.6550299999999999E-2</c:v>
                </c:pt>
                <c:pt idx="2992">
                  <c:v>7.5744599999999995E-2</c:v>
                </c:pt>
                <c:pt idx="2993">
                  <c:v>0.110107</c:v>
                </c:pt>
                <c:pt idx="2994">
                  <c:v>-0.24926799999999999</c:v>
                </c:pt>
                <c:pt idx="2995">
                  <c:v>-0.120361</c:v>
                </c:pt>
                <c:pt idx="2996">
                  <c:v>0.164795</c:v>
                </c:pt>
                <c:pt idx="2997">
                  <c:v>-0.171875</c:v>
                </c:pt>
                <c:pt idx="2998" formatCode="0.00E+00">
                  <c:v>6.2255899999999996E-3</c:v>
                </c:pt>
                <c:pt idx="2999">
                  <c:v>-1.40991E-2</c:v>
                </c:pt>
                <c:pt idx="3000">
                  <c:v>-5.6274400000000002E-2</c:v>
                </c:pt>
                <c:pt idx="3001">
                  <c:v>-1.01929E-2</c:v>
                </c:pt>
                <c:pt idx="3002">
                  <c:v>-4.2968800000000001E-2</c:v>
                </c:pt>
                <c:pt idx="3003">
                  <c:v>-8.5205100000000006E-2</c:v>
                </c:pt>
                <c:pt idx="3004">
                  <c:v>-0.16253699999999999</c:v>
                </c:pt>
                <c:pt idx="3005">
                  <c:v>5.5419900000000001E-2</c:v>
                </c:pt>
                <c:pt idx="3006">
                  <c:v>-3.7536600000000003E-2</c:v>
                </c:pt>
                <c:pt idx="3007">
                  <c:v>2.8076199999999999E-2</c:v>
                </c:pt>
                <c:pt idx="3008">
                  <c:v>-1.6418499999999999E-2</c:v>
                </c:pt>
                <c:pt idx="3009">
                  <c:v>9.0576199999999996E-2</c:v>
                </c:pt>
                <c:pt idx="3010">
                  <c:v>-1.17188E-2</c:v>
                </c:pt>
                <c:pt idx="3011">
                  <c:v>1.01318E-2</c:v>
                </c:pt>
                <c:pt idx="3012" formatCode="0.00E+00">
                  <c:v>-3.90625E-3</c:v>
                </c:pt>
                <c:pt idx="3013">
                  <c:v>0.109375</c:v>
                </c:pt>
                <c:pt idx="3014">
                  <c:v>-3.6743199999999997E-2</c:v>
                </c:pt>
                <c:pt idx="3015">
                  <c:v>-0.13439899999999999</c:v>
                </c:pt>
                <c:pt idx="3016">
                  <c:v>-0.12579299999999999</c:v>
                </c:pt>
                <c:pt idx="3017">
                  <c:v>-3.5949700000000001E-2</c:v>
                </c:pt>
                <c:pt idx="3018">
                  <c:v>-9.6130400000000005E-2</c:v>
                </c:pt>
                <c:pt idx="3019">
                  <c:v>-8.9111300000000004E-2</c:v>
                </c:pt>
                <c:pt idx="3020">
                  <c:v>-0.16564899999999999</c:v>
                </c:pt>
                <c:pt idx="3021">
                  <c:v>9.6069299999999996E-2</c:v>
                </c:pt>
                <c:pt idx="3022">
                  <c:v>-6.4880400000000005E-2</c:v>
                </c:pt>
                <c:pt idx="3023">
                  <c:v>-0.139099</c:v>
                </c:pt>
                <c:pt idx="3024">
                  <c:v>-3.3630399999999998E-2</c:v>
                </c:pt>
                <c:pt idx="3025">
                  <c:v>-8.1298800000000004E-2</c:v>
                </c:pt>
                <c:pt idx="3026">
                  <c:v>-6.1767599999999999E-2</c:v>
                </c:pt>
                <c:pt idx="3027">
                  <c:v>-0.19140599999999999</c:v>
                </c:pt>
                <c:pt idx="3028">
                  <c:v>-0.208618</c:v>
                </c:pt>
                <c:pt idx="3029">
                  <c:v>8.5143999999999997E-2</c:v>
                </c:pt>
                <c:pt idx="3030">
                  <c:v>0.18823200000000001</c:v>
                </c:pt>
                <c:pt idx="3031">
                  <c:v>0.12341299999999999</c:v>
                </c:pt>
                <c:pt idx="3032" formatCode="0.00E+00">
                  <c:v>3.90625E-3</c:v>
                </c:pt>
                <c:pt idx="3033">
                  <c:v>-0.135986</c:v>
                </c:pt>
                <c:pt idx="3034">
                  <c:v>-7.6599100000000003E-2</c:v>
                </c:pt>
                <c:pt idx="3035">
                  <c:v>-0.265625</c:v>
                </c:pt>
                <c:pt idx="3036">
                  <c:v>0.17968799999999999</c:v>
                </c:pt>
                <c:pt idx="3037">
                  <c:v>-0.14221200000000001</c:v>
                </c:pt>
                <c:pt idx="3038">
                  <c:v>2.8076199999999999E-2</c:v>
                </c:pt>
                <c:pt idx="3039">
                  <c:v>-6.5673800000000004E-2</c:v>
                </c:pt>
                <c:pt idx="3040">
                  <c:v>-0.25549300000000003</c:v>
                </c:pt>
                <c:pt idx="3041">
                  <c:v>-0.12737999999999999</c:v>
                </c:pt>
                <c:pt idx="3042">
                  <c:v>-7.6599100000000003E-2</c:v>
                </c:pt>
                <c:pt idx="3043">
                  <c:v>-0.22033700000000001</c:v>
                </c:pt>
                <c:pt idx="3044">
                  <c:v>-0.25549300000000003</c:v>
                </c:pt>
                <c:pt idx="3045">
                  <c:v>-0.37817400000000001</c:v>
                </c:pt>
                <c:pt idx="3046">
                  <c:v>-0.25079299999999999</c:v>
                </c:pt>
                <c:pt idx="3047">
                  <c:v>-0.103149</c:v>
                </c:pt>
                <c:pt idx="3048">
                  <c:v>-4.7668500000000003E-2</c:v>
                </c:pt>
                <c:pt idx="3049">
                  <c:v>1.17188E-2</c:v>
                </c:pt>
                <c:pt idx="3050">
                  <c:v>-1.8005400000000001E-2</c:v>
                </c:pt>
                <c:pt idx="3051">
                  <c:v>-8.4411600000000003E-2</c:v>
                </c:pt>
                <c:pt idx="3052">
                  <c:v>-7.8918500000000003E-2</c:v>
                </c:pt>
                <c:pt idx="3053">
                  <c:v>-0.246887</c:v>
                </c:pt>
                <c:pt idx="3054">
                  <c:v>-0.108643</c:v>
                </c:pt>
                <c:pt idx="3055">
                  <c:v>-0.184387</c:v>
                </c:pt>
                <c:pt idx="3056">
                  <c:v>-0.22814899999999999</c:v>
                </c:pt>
                <c:pt idx="3057">
                  <c:v>-8.1298800000000004E-2</c:v>
                </c:pt>
                <c:pt idx="3058">
                  <c:v>-0.19769300000000001</c:v>
                </c:pt>
                <c:pt idx="3059">
                  <c:v>-0.124268</c:v>
                </c:pt>
                <c:pt idx="3060">
                  <c:v>-2.34375E-2</c:v>
                </c:pt>
                <c:pt idx="3061">
                  <c:v>-3.7536600000000003E-2</c:v>
                </c:pt>
                <c:pt idx="3062">
                  <c:v>-4.9255399999999998E-2</c:v>
                </c:pt>
                <c:pt idx="3063">
                  <c:v>-0.16955600000000001</c:v>
                </c:pt>
                <c:pt idx="3064">
                  <c:v>-0.21875</c:v>
                </c:pt>
                <c:pt idx="3065">
                  <c:v>-0.27270499999999998</c:v>
                </c:pt>
                <c:pt idx="3066">
                  <c:v>-1.6418499999999999E-2</c:v>
                </c:pt>
                <c:pt idx="3067">
                  <c:v>-2.2705099999999999E-2</c:v>
                </c:pt>
                <c:pt idx="3068">
                  <c:v>-0.11956799999999999</c:v>
                </c:pt>
                <c:pt idx="3069">
                  <c:v>-0.28051799999999999</c:v>
                </c:pt>
                <c:pt idx="3070">
                  <c:v>-0.208618</c:v>
                </c:pt>
                <c:pt idx="3071">
                  <c:v>-0.16796900000000001</c:v>
                </c:pt>
                <c:pt idx="3072">
                  <c:v>-5.2368199999999997E-2</c:v>
                </c:pt>
                <c:pt idx="3073">
                  <c:v>-0.14141799999999999</c:v>
                </c:pt>
                <c:pt idx="3074">
                  <c:v>0.15625</c:v>
                </c:pt>
                <c:pt idx="3075">
                  <c:v>-0.11096200000000001</c:v>
                </c:pt>
                <c:pt idx="3076">
                  <c:v>2.49634E-2</c:v>
                </c:pt>
                <c:pt idx="3077">
                  <c:v>-0.123474</c:v>
                </c:pt>
                <c:pt idx="3078">
                  <c:v>8.2763699999999996E-2</c:v>
                </c:pt>
                <c:pt idx="3079">
                  <c:v>-0.123474</c:v>
                </c:pt>
                <c:pt idx="3080">
                  <c:v>-7.8125E-2</c:v>
                </c:pt>
                <c:pt idx="3081">
                  <c:v>-0.22192400000000001</c:v>
                </c:pt>
                <c:pt idx="3082">
                  <c:v>-3.125E-2</c:v>
                </c:pt>
                <c:pt idx="3083">
                  <c:v>4.6081499999999997E-2</c:v>
                </c:pt>
                <c:pt idx="3084">
                  <c:v>-0.25237999999999999</c:v>
                </c:pt>
                <c:pt idx="3085">
                  <c:v>-0.149231</c:v>
                </c:pt>
                <c:pt idx="3086">
                  <c:v>-0.112549</c:v>
                </c:pt>
                <c:pt idx="3087">
                  <c:v>2.7343800000000001E-2</c:v>
                </c:pt>
                <c:pt idx="3088">
                  <c:v>0.103088</c:v>
                </c:pt>
                <c:pt idx="3089">
                  <c:v>-0.10083</c:v>
                </c:pt>
                <c:pt idx="3090">
                  <c:v>0.23120099999999999</c:v>
                </c:pt>
                <c:pt idx="3091">
                  <c:v>-0.23675499999999999</c:v>
                </c:pt>
                <c:pt idx="3092">
                  <c:v>-0.35626200000000002</c:v>
                </c:pt>
                <c:pt idx="3093">
                  <c:v>-0.359375</c:v>
                </c:pt>
                <c:pt idx="3094">
                  <c:v>8.7463399999999997E-2</c:v>
                </c:pt>
                <c:pt idx="3095">
                  <c:v>-2.34375E-2</c:v>
                </c:pt>
                <c:pt idx="3096">
                  <c:v>1.17188E-2</c:v>
                </c:pt>
                <c:pt idx="3097">
                  <c:v>-8.7524400000000002E-2</c:v>
                </c:pt>
                <c:pt idx="3098">
                  <c:v>-8.59375E-2</c:v>
                </c:pt>
                <c:pt idx="3099">
                  <c:v>0.135132</c:v>
                </c:pt>
                <c:pt idx="3100">
                  <c:v>-5.0781300000000001E-2</c:v>
                </c:pt>
                <c:pt idx="3101">
                  <c:v>-0.246887</c:v>
                </c:pt>
                <c:pt idx="3102">
                  <c:v>-1.4892600000000001E-2</c:v>
                </c:pt>
                <c:pt idx="3103">
                  <c:v>-0.21484400000000001</c:v>
                </c:pt>
                <c:pt idx="3104">
                  <c:v>-0.20941199999999999</c:v>
                </c:pt>
                <c:pt idx="3105">
                  <c:v>-0.242981</c:v>
                </c:pt>
                <c:pt idx="3106">
                  <c:v>-0.16406299999999999</c:v>
                </c:pt>
                <c:pt idx="3107">
                  <c:v>-8.5205100000000006E-2</c:v>
                </c:pt>
                <c:pt idx="3108">
                  <c:v>-3.90625E-2</c:v>
                </c:pt>
                <c:pt idx="3109">
                  <c:v>-0.104736</c:v>
                </c:pt>
                <c:pt idx="3110">
                  <c:v>0.19531299999999999</c:v>
                </c:pt>
                <c:pt idx="3111">
                  <c:v>-9.7656300000000001E-2</c:v>
                </c:pt>
                <c:pt idx="3112">
                  <c:v>-0.16015599999999999</c:v>
                </c:pt>
                <c:pt idx="3113">
                  <c:v>-3.4423799999999997E-2</c:v>
                </c:pt>
                <c:pt idx="3114">
                  <c:v>-3.9856000000000003E-2</c:v>
                </c:pt>
                <c:pt idx="3115">
                  <c:v>-2.19116E-2</c:v>
                </c:pt>
                <c:pt idx="3116">
                  <c:v>0.15154999999999999</c:v>
                </c:pt>
                <c:pt idx="3117">
                  <c:v>0.178894</c:v>
                </c:pt>
                <c:pt idx="3118">
                  <c:v>-0.147705</c:v>
                </c:pt>
                <c:pt idx="3119">
                  <c:v>-2.5817900000000001E-2</c:v>
                </c:pt>
                <c:pt idx="3120">
                  <c:v>-2.5817900000000001E-2</c:v>
                </c:pt>
                <c:pt idx="3121">
                  <c:v>2.57568E-2</c:v>
                </c:pt>
                <c:pt idx="3122">
                  <c:v>8.0444299999999996E-2</c:v>
                </c:pt>
                <c:pt idx="3123">
                  <c:v>0.27343800000000001</c:v>
                </c:pt>
                <c:pt idx="3124">
                  <c:v>-5.7861299999999997E-2</c:v>
                </c:pt>
                <c:pt idx="3125">
                  <c:v>7.1838399999999997E-2</c:v>
                </c:pt>
                <c:pt idx="3126">
                  <c:v>-3.2043500000000003E-2</c:v>
                </c:pt>
                <c:pt idx="3127">
                  <c:v>0.163269</c:v>
                </c:pt>
                <c:pt idx="3128">
                  <c:v>-0.11956799999999999</c:v>
                </c:pt>
                <c:pt idx="3129">
                  <c:v>-0.18359400000000001</c:v>
                </c:pt>
                <c:pt idx="3130">
                  <c:v>3.3569300000000003E-2</c:v>
                </c:pt>
                <c:pt idx="3131">
                  <c:v>0.288269</c:v>
                </c:pt>
                <c:pt idx="3132">
                  <c:v>-6.1767599999999999E-2</c:v>
                </c:pt>
                <c:pt idx="3133">
                  <c:v>-0.26489299999999999</c:v>
                </c:pt>
                <c:pt idx="3134">
                  <c:v>-8.9843800000000001E-2</c:v>
                </c:pt>
                <c:pt idx="3135">
                  <c:v>-0.12658700000000001</c:v>
                </c:pt>
                <c:pt idx="3136">
                  <c:v>5.7006800000000003E-2</c:v>
                </c:pt>
                <c:pt idx="3137">
                  <c:v>6.4025899999999997E-2</c:v>
                </c:pt>
                <c:pt idx="3138">
                  <c:v>0.13983200000000001</c:v>
                </c:pt>
                <c:pt idx="3139">
                  <c:v>0.15625</c:v>
                </c:pt>
                <c:pt idx="3140">
                  <c:v>-0.115662</c:v>
                </c:pt>
                <c:pt idx="3141">
                  <c:v>-0.201599</c:v>
                </c:pt>
                <c:pt idx="3142" formatCode="0.00E+00">
                  <c:v>3.1127899999999998E-3</c:v>
                </c:pt>
                <c:pt idx="3143">
                  <c:v>-0.14221200000000001</c:v>
                </c:pt>
                <c:pt idx="3144">
                  <c:v>-0.25628699999999999</c:v>
                </c:pt>
                <c:pt idx="3145">
                  <c:v>-0.16644300000000001</c:v>
                </c:pt>
                <c:pt idx="3146">
                  <c:v>-0.14532500000000001</c:v>
                </c:pt>
                <c:pt idx="3147">
                  <c:v>-1.6418499999999999E-2</c:v>
                </c:pt>
                <c:pt idx="3148">
                  <c:v>8.4350599999999998E-2</c:v>
                </c:pt>
                <c:pt idx="3149">
                  <c:v>-1.8005400000000001E-2</c:v>
                </c:pt>
                <c:pt idx="3150">
                  <c:v>1.8737799999999999E-2</c:v>
                </c:pt>
                <c:pt idx="3151">
                  <c:v>-0.18676799999999999</c:v>
                </c:pt>
                <c:pt idx="3152">
                  <c:v>-0.42425499999999999</c:v>
                </c:pt>
                <c:pt idx="3153">
                  <c:v>-0.19921900000000001</c:v>
                </c:pt>
                <c:pt idx="3154">
                  <c:v>6.3232399999999994E-2</c:v>
                </c:pt>
                <c:pt idx="3155">
                  <c:v>-0.23596200000000001</c:v>
                </c:pt>
                <c:pt idx="3156">
                  <c:v>-0.109375</c:v>
                </c:pt>
                <c:pt idx="3157">
                  <c:v>-0.139099</c:v>
                </c:pt>
                <c:pt idx="3158">
                  <c:v>0.10699500000000001</c:v>
                </c:pt>
                <c:pt idx="3159">
                  <c:v>-0.20391799999999999</c:v>
                </c:pt>
                <c:pt idx="3160">
                  <c:v>-1.40991E-2</c:v>
                </c:pt>
                <c:pt idx="3161">
                  <c:v>-0.117981</c:v>
                </c:pt>
                <c:pt idx="3162" formatCode="0.00E+00">
                  <c:v>1.5258800000000001E-3</c:v>
                </c:pt>
                <c:pt idx="3163">
                  <c:v>-0.30004900000000001</c:v>
                </c:pt>
                <c:pt idx="3164">
                  <c:v>-8.3618200000000004E-2</c:v>
                </c:pt>
                <c:pt idx="3165">
                  <c:v>-0.15783700000000001</c:v>
                </c:pt>
                <c:pt idx="3166">
                  <c:v>-0.17425499999999999</c:v>
                </c:pt>
                <c:pt idx="3167">
                  <c:v>-2.7343800000000001E-2</c:v>
                </c:pt>
                <c:pt idx="3168">
                  <c:v>3.7475599999999998E-2</c:v>
                </c:pt>
                <c:pt idx="3169">
                  <c:v>-0.107849</c:v>
                </c:pt>
                <c:pt idx="3170">
                  <c:v>-0.139099</c:v>
                </c:pt>
                <c:pt idx="3171">
                  <c:v>-0.13989299999999999</c:v>
                </c:pt>
                <c:pt idx="3172">
                  <c:v>-0.248474</c:v>
                </c:pt>
                <c:pt idx="3173">
                  <c:v>-2.89307E-2</c:v>
                </c:pt>
                <c:pt idx="3174">
                  <c:v>-0.124268</c:v>
                </c:pt>
                <c:pt idx="3175">
                  <c:v>-3.5156300000000001E-2</c:v>
                </c:pt>
                <c:pt idx="3176">
                  <c:v>-7.3486300000000004E-2</c:v>
                </c:pt>
                <c:pt idx="3177" formatCode="0.00E+00">
                  <c:v>6.2255899999999996E-3</c:v>
                </c:pt>
                <c:pt idx="3178">
                  <c:v>-0.27502399999999999</c:v>
                </c:pt>
                <c:pt idx="3179">
                  <c:v>-0.15551799999999999</c:v>
                </c:pt>
                <c:pt idx="3180">
                  <c:v>-0.19140599999999999</c:v>
                </c:pt>
                <c:pt idx="3181">
                  <c:v>-0.24377399999999999</c:v>
                </c:pt>
                <c:pt idx="3182">
                  <c:v>4.3701200000000003E-2</c:v>
                </c:pt>
                <c:pt idx="3183">
                  <c:v>-0.125</c:v>
                </c:pt>
                <c:pt idx="3184">
                  <c:v>-4.6875E-2</c:v>
                </c:pt>
                <c:pt idx="3185">
                  <c:v>-0.180481</c:v>
                </c:pt>
                <c:pt idx="3186">
                  <c:v>-0.15942400000000001</c:v>
                </c:pt>
                <c:pt idx="3187">
                  <c:v>-0.110168</c:v>
                </c:pt>
                <c:pt idx="3188">
                  <c:v>3.0456500000000001E-2</c:v>
                </c:pt>
                <c:pt idx="3189">
                  <c:v>-1.8005400000000001E-2</c:v>
                </c:pt>
                <c:pt idx="3190">
                  <c:v>-0.198486</c:v>
                </c:pt>
                <c:pt idx="3191">
                  <c:v>-0.14300499999999999</c:v>
                </c:pt>
                <c:pt idx="3192">
                  <c:v>-0.103149</c:v>
                </c:pt>
                <c:pt idx="3193">
                  <c:v>-7.8125E-2</c:v>
                </c:pt>
                <c:pt idx="3194">
                  <c:v>-0.21875</c:v>
                </c:pt>
                <c:pt idx="3195">
                  <c:v>-0.39141799999999999</c:v>
                </c:pt>
                <c:pt idx="3196">
                  <c:v>-8.4411600000000003E-2</c:v>
                </c:pt>
                <c:pt idx="3197">
                  <c:v>-2.5817900000000001E-2</c:v>
                </c:pt>
                <c:pt idx="3198" formatCode="0.00E+00">
                  <c:v>7.8125E-3</c:v>
                </c:pt>
                <c:pt idx="3199">
                  <c:v>-0.107056</c:v>
                </c:pt>
                <c:pt idx="3200" formatCode="0.00E+00">
                  <c:v>4.6386700000000001E-3</c:v>
                </c:pt>
                <c:pt idx="3201">
                  <c:v>0.13043199999999999</c:v>
                </c:pt>
                <c:pt idx="3202">
                  <c:v>-0.120361</c:v>
                </c:pt>
                <c:pt idx="3203">
                  <c:v>-9.6130400000000005E-2</c:v>
                </c:pt>
                <c:pt idx="3204">
                  <c:v>-2.19116E-2</c:v>
                </c:pt>
                <c:pt idx="3205">
                  <c:v>-0.14843799999999999</c:v>
                </c:pt>
                <c:pt idx="3206">
                  <c:v>-6.8786600000000003E-2</c:v>
                </c:pt>
                <c:pt idx="3207">
                  <c:v>-6.9580100000000006E-2</c:v>
                </c:pt>
                <c:pt idx="3208">
                  <c:v>4.1381800000000003E-2</c:v>
                </c:pt>
                <c:pt idx="3209">
                  <c:v>0.14135700000000001</c:v>
                </c:pt>
                <c:pt idx="3210">
                  <c:v>-8.1298800000000004E-2</c:v>
                </c:pt>
                <c:pt idx="3211">
                  <c:v>-2.5024399999999999E-2</c:v>
                </c:pt>
                <c:pt idx="3212">
                  <c:v>-0.13989299999999999</c:v>
                </c:pt>
                <c:pt idx="3213">
                  <c:v>-9.9243200000000004E-2</c:v>
                </c:pt>
                <c:pt idx="3214">
                  <c:v>-8.8317900000000005E-2</c:v>
                </c:pt>
                <c:pt idx="3215" formatCode="0.00E+00">
                  <c:v>-9.3994100000000004E-3</c:v>
                </c:pt>
                <c:pt idx="3216">
                  <c:v>-0.121887</c:v>
                </c:pt>
                <c:pt idx="3217">
                  <c:v>-0.139099</c:v>
                </c:pt>
                <c:pt idx="3218">
                  <c:v>-0.20471200000000001</c:v>
                </c:pt>
                <c:pt idx="3219">
                  <c:v>-6.5673800000000004E-2</c:v>
                </c:pt>
                <c:pt idx="3220">
                  <c:v>-0.14843799999999999</c:v>
                </c:pt>
                <c:pt idx="3221">
                  <c:v>-0.34063700000000002</c:v>
                </c:pt>
                <c:pt idx="3222">
                  <c:v>-0.14532500000000001</c:v>
                </c:pt>
                <c:pt idx="3223">
                  <c:v>-1.01929E-2</c:v>
                </c:pt>
                <c:pt idx="3224">
                  <c:v>-3.5949700000000001E-2</c:v>
                </c:pt>
                <c:pt idx="3225">
                  <c:v>-0.107849</c:v>
                </c:pt>
                <c:pt idx="3226">
                  <c:v>6.25E-2</c:v>
                </c:pt>
                <c:pt idx="3227">
                  <c:v>-2.5024399999999999E-2</c:v>
                </c:pt>
                <c:pt idx="3228">
                  <c:v>-1.2512199999999999E-2</c:v>
                </c:pt>
                <c:pt idx="3229">
                  <c:v>-3.0517599999999999E-2</c:v>
                </c:pt>
                <c:pt idx="3230">
                  <c:v>6.0119600000000002E-2</c:v>
                </c:pt>
                <c:pt idx="3231">
                  <c:v>-0.28051799999999999</c:v>
                </c:pt>
                <c:pt idx="3232">
                  <c:v>-9.8449700000000001E-2</c:v>
                </c:pt>
                <c:pt idx="3233">
                  <c:v>-0.19689899999999999</c:v>
                </c:pt>
                <c:pt idx="3234">
                  <c:v>-0.21954299999999999</c:v>
                </c:pt>
                <c:pt idx="3235">
                  <c:v>-0.211731</c:v>
                </c:pt>
                <c:pt idx="3236">
                  <c:v>-0.107056</c:v>
                </c:pt>
                <c:pt idx="3237">
                  <c:v>-0.53204300000000004</c:v>
                </c:pt>
                <c:pt idx="3238">
                  <c:v>-1.0986299999999999E-2</c:v>
                </c:pt>
                <c:pt idx="3239" formatCode="0.00E+00">
                  <c:v>-8.6059599999999993E-3</c:v>
                </c:pt>
                <c:pt idx="3240">
                  <c:v>-0.10394299999999999</c:v>
                </c:pt>
                <c:pt idx="3241">
                  <c:v>-0.35864299999999999</c:v>
                </c:pt>
                <c:pt idx="3242">
                  <c:v>-0.274231</c:v>
                </c:pt>
                <c:pt idx="3243">
                  <c:v>-0.27191199999999999</c:v>
                </c:pt>
                <c:pt idx="3244" formatCode="0.00E+00">
                  <c:v>-9.3994100000000004E-3</c:v>
                </c:pt>
                <c:pt idx="3245">
                  <c:v>0.140625</c:v>
                </c:pt>
                <c:pt idx="3246">
                  <c:v>4.0588399999999997E-2</c:v>
                </c:pt>
                <c:pt idx="3247" formatCode="0.00E+00">
                  <c:v>1.5258800000000001E-3</c:v>
                </c:pt>
                <c:pt idx="3248">
                  <c:v>2.6550299999999999E-2</c:v>
                </c:pt>
                <c:pt idx="3249">
                  <c:v>-0.14141799999999999</c:v>
                </c:pt>
                <c:pt idx="3250">
                  <c:v>-2.6611300000000001E-2</c:v>
                </c:pt>
                <c:pt idx="3251">
                  <c:v>-0.14379900000000001</c:v>
                </c:pt>
                <c:pt idx="3252">
                  <c:v>-8.5205100000000006E-2</c:v>
                </c:pt>
                <c:pt idx="3253">
                  <c:v>-0.16333</c:v>
                </c:pt>
                <c:pt idx="3254">
                  <c:v>-0.14300499999999999</c:v>
                </c:pt>
                <c:pt idx="3255">
                  <c:v>4.4494600000000002E-2</c:v>
                </c:pt>
                <c:pt idx="3256">
                  <c:v>-0.10394299999999999</c:v>
                </c:pt>
                <c:pt idx="3257">
                  <c:v>6.3232399999999994E-2</c:v>
                </c:pt>
                <c:pt idx="3258">
                  <c:v>1.40381E-2</c:v>
                </c:pt>
                <c:pt idx="3259">
                  <c:v>-0.11175499999999999</c:v>
                </c:pt>
                <c:pt idx="3260">
                  <c:v>-6.7199700000000001E-2</c:v>
                </c:pt>
                <c:pt idx="3261">
                  <c:v>-0.147705</c:v>
                </c:pt>
                <c:pt idx="3262">
                  <c:v>-7.9711900000000002E-2</c:v>
                </c:pt>
                <c:pt idx="3263">
                  <c:v>4.1381800000000003E-2</c:v>
                </c:pt>
                <c:pt idx="3264">
                  <c:v>-8.5205100000000006E-2</c:v>
                </c:pt>
                <c:pt idx="3265">
                  <c:v>3.2775899999999997E-2</c:v>
                </c:pt>
                <c:pt idx="3266">
                  <c:v>8.9843800000000001E-2</c:v>
                </c:pt>
                <c:pt idx="3267">
                  <c:v>0.22497600000000001</c:v>
                </c:pt>
                <c:pt idx="3268">
                  <c:v>-6.1767599999999999E-2</c:v>
                </c:pt>
                <c:pt idx="3269">
                  <c:v>-5.8593800000000001E-2</c:v>
                </c:pt>
                <c:pt idx="3270">
                  <c:v>0.121826</c:v>
                </c:pt>
                <c:pt idx="3271">
                  <c:v>0.17028799999999999</c:v>
                </c:pt>
                <c:pt idx="3272">
                  <c:v>-1.5625E-2</c:v>
                </c:pt>
                <c:pt idx="3273">
                  <c:v>0.10699500000000001</c:v>
                </c:pt>
                <c:pt idx="3274">
                  <c:v>-4.1442899999999998E-2</c:v>
                </c:pt>
                <c:pt idx="3275">
                  <c:v>-4.9255399999999998E-2</c:v>
                </c:pt>
                <c:pt idx="3276">
                  <c:v>-0.15862999999999999</c:v>
                </c:pt>
                <c:pt idx="3277">
                  <c:v>-7.7392600000000006E-2</c:v>
                </c:pt>
                <c:pt idx="3278" formatCode="0.00E+00">
                  <c:v>-3.90625E-3</c:v>
                </c:pt>
                <c:pt idx="3279">
                  <c:v>-0.25</c:v>
                </c:pt>
                <c:pt idx="3280">
                  <c:v>0.10546899999999999</c:v>
                </c:pt>
                <c:pt idx="3281">
                  <c:v>-0.196106</c:v>
                </c:pt>
                <c:pt idx="3282">
                  <c:v>-0.15783700000000001</c:v>
                </c:pt>
                <c:pt idx="3283">
                  <c:v>-2.34375E-2</c:v>
                </c:pt>
                <c:pt idx="3284">
                  <c:v>-1.2512199999999999E-2</c:v>
                </c:pt>
                <c:pt idx="3285">
                  <c:v>0.100769</c:v>
                </c:pt>
                <c:pt idx="3286">
                  <c:v>8.0444299999999996E-2</c:v>
                </c:pt>
                <c:pt idx="3287">
                  <c:v>0.25933800000000001</c:v>
                </c:pt>
                <c:pt idx="3288">
                  <c:v>0.23120099999999999</c:v>
                </c:pt>
                <c:pt idx="3289">
                  <c:v>-0.106262</c:v>
                </c:pt>
                <c:pt idx="3290">
                  <c:v>1.5625E-2</c:v>
                </c:pt>
                <c:pt idx="3291">
                  <c:v>3.5156300000000001E-2</c:v>
                </c:pt>
                <c:pt idx="3292">
                  <c:v>-0.17266799999999999</c:v>
                </c:pt>
                <c:pt idx="3293">
                  <c:v>-0.103149</c:v>
                </c:pt>
                <c:pt idx="3294">
                  <c:v>-0.30706800000000001</c:v>
                </c:pt>
                <c:pt idx="3295">
                  <c:v>-6.0974100000000003E-2</c:v>
                </c:pt>
                <c:pt idx="3296">
                  <c:v>-7.9711900000000002E-2</c:v>
                </c:pt>
                <c:pt idx="3297">
                  <c:v>-7.9711900000000002E-2</c:v>
                </c:pt>
                <c:pt idx="3298">
                  <c:v>-0.120361</c:v>
                </c:pt>
                <c:pt idx="3299">
                  <c:v>-6.7199700000000001E-2</c:v>
                </c:pt>
                <c:pt idx="3300">
                  <c:v>-0.185974</c:v>
                </c:pt>
                <c:pt idx="3301">
                  <c:v>-2.0324700000000001E-2</c:v>
                </c:pt>
                <c:pt idx="3302">
                  <c:v>-0.19689899999999999</c:v>
                </c:pt>
                <c:pt idx="3303" formatCode="0.00E+00">
                  <c:v>7.8125E-3</c:v>
                </c:pt>
                <c:pt idx="3304">
                  <c:v>-1.2512199999999999E-2</c:v>
                </c:pt>
                <c:pt idx="3305">
                  <c:v>-3.5949700000000001E-2</c:v>
                </c:pt>
                <c:pt idx="3306">
                  <c:v>5.9326200000000003E-2</c:v>
                </c:pt>
                <c:pt idx="3307">
                  <c:v>-4.6142599999999999E-2</c:v>
                </c:pt>
                <c:pt idx="3308">
                  <c:v>-0.23516799999999999</c:v>
                </c:pt>
                <c:pt idx="3309">
                  <c:v>-8.59375E-2</c:v>
                </c:pt>
                <c:pt idx="3310">
                  <c:v>-2.2705099999999999E-2</c:v>
                </c:pt>
                <c:pt idx="3311">
                  <c:v>4.8400899999999997E-2</c:v>
                </c:pt>
                <c:pt idx="3312">
                  <c:v>-4.9255399999999998E-2</c:v>
                </c:pt>
                <c:pt idx="3313">
                  <c:v>-3.5949700000000001E-2</c:v>
                </c:pt>
                <c:pt idx="3314">
                  <c:v>-1.8005400000000001E-2</c:v>
                </c:pt>
                <c:pt idx="3315" formatCode="0.00E+00">
                  <c:v>-3.90625E-3</c:v>
                </c:pt>
                <c:pt idx="3316">
                  <c:v>4.3701200000000003E-2</c:v>
                </c:pt>
                <c:pt idx="3317">
                  <c:v>-0.248474</c:v>
                </c:pt>
                <c:pt idx="3318">
                  <c:v>-0.20239299999999999</c:v>
                </c:pt>
                <c:pt idx="3319">
                  <c:v>-0.110168</c:v>
                </c:pt>
                <c:pt idx="3320">
                  <c:v>-0.23364299999999999</c:v>
                </c:pt>
                <c:pt idx="3321" formatCode="0.00E+00">
                  <c:v>-1.58691E-3</c:v>
                </c:pt>
                <c:pt idx="3322">
                  <c:v>-7.9711900000000002E-2</c:v>
                </c:pt>
                <c:pt idx="3323">
                  <c:v>5.7800299999999999E-2</c:v>
                </c:pt>
                <c:pt idx="3324">
                  <c:v>2.8076199999999999E-2</c:v>
                </c:pt>
                <c:pt idx="3325">
                  <c:v>3.1982400000000001E-2</c:v>
                </c:pt>
                <c:pt idx="3326">
                  <c:v>-1.01929E-2</c:v>
                </c:pt>
                <c:pt idx="3327">
                  <c:v>-1.33057E-2</c:v>
                </c:pt>
                <c:pt idx="3328">
                  <c:v>-0.22033700000000001</c:v>
                </c:pt>
                <c:pt idx="3329">
                  <c:v>-5.7067899999999998E-2</c:v>
                </c:pt>
                <c:pt idx="3330">
                  <c:v>-0.10394299999999999</c:v>
                </c:pt>
                <c:pt idx="3331">
                  <c:v>-8.3618200000000004E-2</c:v>
                </c:pt>
                <c:pt idx="3332">
                  <c:v>-2.8137200000000001E-2</c:v>
                </c:pt>
                <c:pt idx="3333">
                  <c:v>0.190613</c:v>
                </c:pt>
                <c:pt idx="3334">
                  <c:v>6.7138699999999996E-2</c:v>
                </c:pt>
                <c:pt idx="3335">
                  <c:v>3.125E-2</c:v>
                </c:pt>
                <c:pt idx="3336">
                  <c:v>-6.7993200000000004E-2</c:v>
                </c:pt>
                <c:pt idx="3337">
                  <c:v>-0.107849</c:v>
                </c:pt>
                <c:pt idx="3338">
                  <c:v>-1.4892600000000001E-2</c:v>
                </c:pt>
                <c:pt idx="3339">
                  <c:v>0.19921900000000001</c:v>
                </c:pt>
                <c:pt idx="3340">
                  <c:v>-0.25469999999999998</c:v>
                </c:pt>
                <c:pt idx="3341">
                  <c:v>-4.2236299999999997E-2</c:v>
                </c:pt>
                <c:pt idx="3342">
                  <c:v>-0.28594999999999998</c:v>
                </c:pt>
                <c:pt idx="3343">
                  <c:v>-0.12817400000000001</c:v>
                </c:pt>
                <c:pt idx="3344">
                  <c:v>0.17810100000000001</c:v>
                </c:pt>
                <c:pt idx="3345">
                  <c:v>8.2031300000000001E-2</c:v>
                </c:pt>
                <c:pt idx="3346">
                  <c:v>8.8256799999999996E-2</c:v>
                </c:pt>
                <c:pt idx="3347">
                  <c:v>-5.0781300000000001E-2</c:v>
                </c:pt>
                <c:pt idx="3348">
                  <c:v>-0.25781300000000001</c:v>
                </c:pt>
                <c:pt idx="3349">
                  <c:v>-0.23907500000000001</c:v>
                </c:pt>
                <c:pt idx="3350">
                  <c:v>-0.17968799999999999</c:v>
                </c:pt>
                <c:pt idx="3351">
                  <c:v>9.0576199999999996E-2</c:v>
                </c:pt>
                <c:pt idx="3352">
                  <c:v>-4.3762200000000001E-2</c:v>
                </c:pt>
                <c:pt idx="3353" formatCode="0.00E+00">
                  <c:v>-8.6059599999999993E-3</c:v>
                </c:pt>
                <c:pt idx="3354">
                  <c:v>-0.16406299999999999</c:v>
                </c:pt>
                <c:pt idx="3355">
                  <c:v>-0.33752399999999999</c:v>
                </c:pt>
                <c:pt idx="3356">
                  <c:v>-0.16095000000000001</c:v>
                </c:pt>
                <c:pt idx="3357">
                  <c:v>-0.23516799999999999</c:v>
                </c:pt>
                <c:pt idx="3358">
                  <c:v>-0.17114299999999999</c:v>
                </c:pt>
                <c:pt idx="3359">
                  <c:v>-2.34375E-2</c:v>
                </c:pt>
                <c:pt idx="3360">
                  <c:v>-0.208618</c:v>
                </c:pt>
                <c:pt idx="3361">
                  <c:v>0.14135700000000001</c:v>
                </c:pt>
                <c:pt idx="3362">
                  <c:v>-7.6599100000000003E-2</c:v>
                </c:pt>
                <c:pt idx="3363">
                  <c:v>-0.112549</c:v>
                </c:pt>
                <c:pt idx="3364">
                  <c:v>-2.34375E-2</c:v>
                </c:pt>
                <c:pt idx="3365">
                  <c:v>-0.139099</c:v>
                </c:pt>
                <c:pt idx="3366">
                  <c:v>-4.3762200000000001E-2</c:v>
                </c:pt>
                <c:pt idx="3367">
                  <c:v>-5.7067899999999998E-2</c:v>
                </c:pt>
                <c:pt idx="3368">
                  <c:v>0.13043199999999999</c:v>
                </c:pt>
                <c:pt idx="3369">
                  <c:v>3.6682100000000002E-2</c:v>
                </c:pt>
                <c:pt idx="3370">
                  <c:v>7.1838399999999997E-2</c:v>
                </c:pt>
                <c:pt idx="3371">
                  <c:v>6.9518999999999997E-2</c:v>
                </c:pt>
                <c:pt idx="3372">
                  <c:v>-0.242981</c:v>
                </c:pt>
                <c:pt idx="3373">
                  <c:v>-7.4218800000000001E-2</c:v>
                </c:pt>
                <c:pt idx="3374">
                  <c:v>2.8869599999999999E-2</c:v>
                </c:pt>
                <c:pt idx="3375">
                  <c:v>5.46875E-2</c:v>
                </c:pt>
                <c:pt idx="3376">
                  <c:v>-0.151611</c:v>
                </c:pt>
                <c:pt idx="3377">
                  <c:v>6.0913099999999998E-2</c:v>
                </c:pt>
                <c:pt idx="3378">
                  <c:v>4.1381800000000003E-2</c:v>
                </c:pt>
                <c:pt idx="3379">
                  <c:v>-6.6406300000000001E-2</c:v>
                </c:pt>
                <c:pt idx="3380">
                  <c:v>-0.276611</c:v>
                </c:pt>
                <c:pt idx="3381">
                  <c:v>-0.13989299999999999</c:v>
                </c:pt>
                <c:pt idx="3382">
                  <c:v>-0.107056</c:v>
                </c:pt>
                <c:pt idx="3383">
                  <c:v>-0.15942400000000001</c:v>
                </c:pt>
                <c:pt idx="3384">
                  <c:v>-0.17114299999999999</c:v>
                </c:pt>
                <c:pt idx="3385">
                  <c:v>-6.8786600000000003E-2</c:v>
                </c:pt>
                <c:pt idx="3386">
                  <c:v>-7.8918500000000003E-2</c:v>
                </c:pt>
                <c:pt idx="3387">
                  <c:v>8.6669899999999994E-2</c:v>
                </c:pt>
                <c:pt idx="3388">
                  <c:v>-0.16095000000000001</c:v>
                </c:pt>
                <c:pt idx="3389">
                  <c:v>4.2968800000000001E-2</c:v>
                </c:pt>
                <c:pt idx="3390">
                  <c:v>-0.14532500000000001</c:v>
                </c:pt>
                <c:pt idx="3391">
                  <c:v>-7.8125E-2</c:v>
                </c:pt>
                <c:pt idx="3392">
                  <c:v>-4.1442899999999998E-2</c:v>
                </c:pt>
                <c:pt idx="3393">
                  <c:v>-0.217224</c:v>
                </c:pt>
                <c:pt idx="3394">
                  <c:v>5.7800299999999999E-2</c:v>
                </c:pt>
                <c:pt idx="3395">
                  <c:v>8.0444299999999996E-2</c:v>
                </c:pt>
                <c:pt idx="3396">
                  <c:v>-0.30004900000000001</c:v>
                </c:pt>
                <c:pt idx="3397">
                  <c:v>-0.180481</c:v>
                </c:pt>
                <c:pt idx="3398">
                  <c:v>5.1513700000000003E-2</c:v>
                </c:pt>
                <c:pt idx="3399">
                  <c:v>0.13433800000000001</c:v>
                </c:pt>
                <c:pt idx="3400">
                  <c:v>-0.130493</c:v>
                </c:pt>
                <c:pt idx="3401">
                  <c:v>-0.32421899999999998</c:v>
                </c:pt>
                <c:pt idx="3402">
                  <c:v>-0.28515600000000002</c:v>
                </c:pt>
                <c:pt idx="3403">
                  <c:v>-8.2031300000000001E-2</c:v>
                </c:pt>
                <c:pt idx="3404">
                  <c:v>-9.7656300000000001E-2</c:v>
                </c:pt>
                <c:pt idx="3405">
                  <c:v>-0.31719999999999998</c:v>
                </c:pt>
                <c:pt idx="3406">
                  <c:v>-0.307861</c:v>
                </c:pt>
                <c:pt idx="3407">
                  <c:v>-9.0637200000000001E-2</c:v>
                </c:pt>
                <c:pt idx="3408">
                  <c:v>6.8725599999999998E-2</c:v>
                </c:pt>
                <c:pt idx="3409">
                  <c:v>3.5888700000000003E-2</c:v>
                </c:pt>
                <c:pt idx="3410">
                  <c:v>-0.29455599999999998</c:v>
                </c:pt>
                <c:pt idx="3411">
                  <c:v>-0.19067400000000001</c:v>
                </c:pt>
                <c:pt idx="3412">
                  <c:v>1.4831499999999999E-2</c:v>
                </c:pt>
                <c:pt idx="3413">
                  <c:v>-5.6274400000000002E-2</c:v>
                </c:pt>
                <c:pt idx="3414">
                  <c:v>3.1982400000000001E-2</c:v>
                </c:pt>
                <c:pt idx="3415">
                  <c:v>-5.3955099999999999E-2</c:v>
                </c:pt>
                <c:pt idx="3416">
                  <c:v>-4.8461900000000002E-2</c:v>
                </c:pt>
                <c:pt idx="3417">
                  <c:v>-0.25237999999999999</c:v>
                </c:pt>
                <c:pt idx="3418">
                  <c:v>-4.4555699999999997E-2</c:v>
                </c:pt>
                <c:pt idx="3419">
                  <c:v>-6.6406300000000001E-2</c:v>
                </c:pt>
                <c:pt idx="3420">
                  <c:v>0.15466299999999999</c:v>
                </c:pt>
                <c:pt idx="3421">
                  <c:v>-0.20782500000000001</c:v>
                </c:pt>
                <c:pt idx="3422">
                  <c:v>-1.8798800000000001E-2</c:v>
                </c:pt>
                <c:pt idx="3423">
                  <c:v>-0.14141799999999999</c:v>
                </c:pt>
                <c:pt idx="3424">
                  <c:v>-4.2968800000000001E-2</c:v>
                </c:pt>
                <c:pt idx="3425">
                  <c:v>0.14605699999999999</c:v>
                </c:pt>
                <c:pt idx="3426">
                  <c:v>1.0925300000000001E-2</c:v>
                </c:pt>
                <c:pt idx="3427">
                  <c:v>4.2968800000000001E-2</c:v>
                </c:pt>
                <c:pt idx="3428">
                  <c:v>3.9794900000000001E-2</c:v>
                </c:pt>
                <c:pt idx="3429">
                  <c:v>-0.21801799999999999</c:v>
                </c:pt>
                <c:pt idx="3430">
                  <c:v>-2.2705099999999999E-2</c:v>
                </c:pt>
                <c:pt idx="3431">
                  <c:v>0.15466299999999999</c:v>
                </c:pt>
                <c:pt idx="3432">
                  <c:v>-7.8125E-2</c:v>
                </c:pt>
                <c:pt idx="3433">
                  <c:v>0.207764</c:v>
                </c:pt>
                <c:pt idx="3434">
                  <c:v>-8.9111300000000004E-2</c:v>
                </c:pt>
                <c:pt idx="3435">
                  <c:v>-0.22033700000000001</c:v>
                </c:pt>
                <c:pt idx="3436">
                  <c:v>-6.25E-2</c:v>
                </c:pt>
                <c:pt idx="3437">
                  <c:v>0.254639</c:v>
                </c:pt>
                <c:pt idx="3438">
                  <c:v>-7.2692900000000005E-2</c:v>
                </c:pt>
                <c:pt idx="3439">
                  <c:v>2.9663100000000001E-2</c:v>
                </c:pt>
                <c:pt idx="3440">
                  <c:v>-8.59375E-2</c:v>
                </c:pt>
                <c:pt idx="3441">
                  <c:v>2.8869599999999999E-2</c:v>
                </c:pt>
                <c:pt idx="3442">
                  <c:v>-3.2043500000000003E-2</c:v>
                </c:pt>
                <c:pt idx="3443">
                  <c:v>5.7800299999999999E-2</c:v>
                </c:pt>
                <c:pt idx="3444">
                  <c:v>0.16717499999999999</c:v>
                </c:pt>
                <c:pt idx="3445">
                  <c:v>-2.97241E-2</c:v>
                </c:pt>
                <c:pt idx="3446">
                  <c:v>-0.149231</c:v>
                </c:pt>
                <c:pt idx="3447">
                  <c:v>0.204651</c:v>
                </c:pt>
                <c:pt idx="3448">
                  <c:v>-0.16644300000000001</c:v>
                </c:pt>
                <c:pt idx="3449">
                  <c:v>-0.15002399999999999</c:v>
                </c:pt>
                <c:pt idx="3450">
                  <c:v>3.7475599999999998E-2</c:v>
                </c:pt>
                <c:pt idx="3451">
                  <c:v>0.10699500000000001</c:v>
                </c:pt>
                <c:pt idx="3452">
                  <c:v>-0.121887</c:v>
                </c:pt>
                <c:pt idx="3453">
                  <c:v>-8.2824700000000001E-2</c:v>
                </c:pt>
                <c:pt idx="3454" formatCode="0.00E+00">
                  <c:v>3.1127899999999998E-3</c:v>
                </c:pt>
                <c:pt idx="3455">
                  <c:v>-0.12737999999999999</c:v>
                </c:pt>
                <c:pt idx="3456">
                  <c:v>-0.177368</c:v>
                </c:pt>
                <c:pt idx="3457">
                  <c:v>-8.8317900000000005E-2</c:v>
                </c:pt>
                <c:pt idx="3458">
                  <c:v>-2.8137200000000001E-2</c:v>
                </c:pt>
                <c:pt idx="3459">
                  <c:v>-2.97241E-2</c:v>
                </c:pt>
                <c:pt idx="3460">
                  <c:v>-0.107849</c:v>
                </c:pt>
                <c:pt idx="3461">
                  <c:v>-0.27502399999999999</c:v>
                </c:pt>
                <c:pt idx="3462">
                  <c:v>-4.6142599999999999E-2</c:v>
                </c:pt>
                <c:pt idx="3463">
                  <c:v>-8.3618200000000004E-2</c:v>
                </c:pt>
                <c:pt idx="3464">
                  <c:v>-9.7656300000000001E-2</c:v>
                </c:pt>
                <c:pt idx="3465">
                  <c:v>0.16247600000000001</c:v>
                </c:pt>
                <c:pt idx="3466">
                  <c:v>-0.227356</c:v>
                </c:pt>
                <c:pt idx="3467">
                  <c:v>-7.03125E-2</c:v>
                </c:pt>
                <c:pt idx="3468">
                  <c:v>2.4169900000000001E-2</c:v>
                </c:pt>
                <c:pt idx="3469">
                  <c:v>0.102295</c:v>
                </c:pt>
                <c:pt idx="3470">
                  <c:v>-0.147705</c:v>
                </c:pt>
                <c:pt idx="3471">
                  <c:v>-9.6130400000000005E-2</c:v>
                </c:pt>
                <c:pt idx="3472" formatCode="0.00E+00">
                  <c:v>9.3383800000000003E-3</c:v>
                </c:pt>
                <c:pt idx="3473">
                  <c:v>2.34375E-2</c:v>
                </c:pt>
                <c:pt idx="3474">
                  <c:v>0.101563</c:v>
                </c:pt>
                <c:pt idx="3475" formatCode="0.00E+00">
                  <c:v>-3.1738299999999999E-3</c:v>
                </c:pt>
                <c:pt idx="3476">
                  <c:v>1.32446E-2</c:v>
                </c:pt>
                <c:pt idx="3477">
                  <c:v>-0.177368</c:v>
                </c:pt>
                <c:pt idx="3478">
                  <c:v>0.15625</c:v>
                </c:pt>
                <c:pt idx="3479">
                  <c:v>-5.6274400000000002E-2</c:v>
                </c:pt>
                <c:pt idx="3480">
                  <c:v>-3.7536600000000003E-2</c:v>
                </c:pt>
                <c:pt idx="3481">
                  <c:v>-0.130493</c:v>
                </c:pt>
                <c:pt idx="3482">
                  <c:v>-0.242981</c:v>
                </c:pt>
                <c:pt idx="3483">
                  <c:v>-0.168762</c:v>
                </c:pt>
                <c:pt idx="3484">
                  <c:v>9.1369599999999995E-2</c:v>
                </c:pt>
                <c:pt idx="3485">
                  <c:v>-0.11956799999999999</c:v>
                </c:pt>
                <c:pt idx="3486" formatCode="0.00E+00">
                  <c:v>7.3242200000000004E-4</c:v>
                </c:pt>
                <c:pt idx="3487">
                  <c:v>-0.18127399999999999</c:v>
                </c:pt>
                <c:pt idx="3488">
                  <c:v>-0.170349</c:v>
                </c:pt>
                <c:pt idx="3489">
                  <c:v>-0.21093799999999999</c:v>
                </c:pt>
                <c:pt idx="3490">
                  <c:v>-0.265625</c:v>
                </c:pt>
                <c:pt idx="3491">
                  <c:v>9.0576199999999996E-2</c:v>
                </c:pt>
                <c:pt idx="3492">
                  <c:v>8.59375E-2</c:v>
                </c:pt>
                <c:pt idx="3493">
                  <c:v>3.8268999999999997E-2</c:v>
                </c:pt>
                <c:pt idx="3494">
                  <c:v>-0.14141799999999999</c:v>
                </c:pt>
                <c:pt idx="3495">
                  <c:v>0.13824500000000001</c:v>
                </c:pt>
                <c:pt idx="3496">
                  <c:v>-1.7211899999999999E-2</c:v>
                </c:pt>
                <c:pt idx="3497">
                  <c:v>0.15856899999999999</c:v>
                </c:pt>
                <c:pt idx="3498">
                  <c:v>-0.19378699999999999</c:v>
                </c:pt>
                <c:pt idx="3499">
                  <c:v>-0.171875</c:v>
                </c:pt>
                <c:pt idx="3500" formatCode="0.00E+00">
                  <c:v>3.1127899999999998E-3</c:v>
                </c:pt>
                <c:pt idx="3501">
                  <c:v>-0.1875</c:v>
                </c:pt>
                <c:pt idx="3502">
                  <c:v>-0.210205</c:v>
                </c:pt>
                <c:pt idx="3503">
                  <c:v>-7.9711900000000002E-2</c:v>
                </c:pt>
                <c:pt idx="3504">
                  <c:v>8.4350599999999998E-2</c:v>
                </c:pt>
                <c:pt idx="3505">
                  <c:v>-8.5205100000000006E-2</c:v>
                </c:pt>
                <c:pt idx="3506">
                  <c:v>-6.25E-2</c:v>
                </c:pt>
                <c:pt idx="3507">
                  <c:v>-0.112549</c:v>
                </c:pt>
                <c:pt idx="3508">
                  <c:v>6.3232399999999994E-2</c:v>
                </c:pt>
                <c:pt idx="3509">
                  <c:v>-0.16564899999999999</c:v>
                </c:pt>
                <c:pt idx="3510">
                  <c:v>-0.12890599999999999</c:v>
                </c:pt>
                <c:pt idx="3511">
                  <c:v>-8.5205100000000006E-2</c:v>
                </c:pt>
                <c:pt idx="3512">
                  <c:v>1.9531300000000001E-2</c:v>
                </c:pt>
                <c:pt idx="3513">
                  <c:v>6.7932099999999995E-2</c:v>
                </c:pt>
                <c:pt idx="3514">
                  <c:v>-8.59375E-2</c:v>
                </c:pt>
                <c:pt idx="3515">
                  <c:v>0.119507</c:v>
                </c:pt>
                <c:pt idx="3516">
                  <c:v>-1.17188E-2</c:v>
                </c:pt>
                <c:pt idx="3517">
                  <c:v>0.171875</c:v>
                </c:pt>
                <c:pt idx="3518">
                  <c:v>-7.9711900000000002E-2</c:v>
                </c:pt>
                <c:pt idx="3519">
                  <c:v>-0.114868</c:v>
                </c:pt>
                <c:pt idx="3520">
                  <c:v>-0.10394299999999999</c:v>
                </c:pt>
                <c:pt idx="3521">
                  <c:v>-7.8125E-2</c:v>
                </c:pt>
                <c:pt idx="3522">
                  <c:v>9.0576199999999996E-2</c:v>
                </c:pt>
                <c:pt idx="3523">
                  <c:v>-0.26171899999999998</c:v>
                </c:pt>
                <c:pt idx="3524">
                  <c:v>-2.0324700000000001E-2</c:v>
                </c:pt>
                <c:pt idx="3525">
                  <c:v>0.19683800000000001</c:v>
                </c:pt>
                <c:pt idx="3526">
                  <c:v>-0.110168</c:v>
                </c:pt>
                <c:pt idx="3527">
                  <c:v>1.5625E-2</c:v>
                </c:pt>
                <c:pt idx="3528">
                  <c:v>0.110107</c:v>
                </c:pt>
                <c:pt idx="3529">
                  <c:v>-9.6923800000000004E-2</c:v>
                </c:pt>
                <c:pt idx="3530">
                  <c:v>-6.7199700000000001E-2</c:v>
                </c:pt>
                <c:pt idx="3531">
                  <c:v>-0.28442400000000001</c:v>
                </c:pt>
                <c:pt idx="3532">
                  <c:v>-0.10394299999999999</c:v>
                </c:pt>
                <c:pt idx="3533">
                  <c:v>-0.26171899999999998</c:v>
                </c:pt>
                <c:pt idx="3534">
                  <c:v>7.1044899999999994E-2</c:v>
                </c:pt>
                <c:pt idx="3535">
                  <c:v>0.16406299999999999</c:v>
                </c:pt>
                <c:pt idx="3536">
                  <c:v>-2.2705099999999999E-2</c:v>
                </c:pt>
                <c:pt idx="3537">
                  <c:v>-3.3630399999999998E-2</c:v>
                </c:pt>
                <c:pt idx="3538">
                  <c:v>-3.2043500000000003E-2</c:v>
                </c:pt>
                <c:pt idx="3539">
                  <c:v>0.189026</c:v>
                </c:pt>
                <c:pt idx="3540">
                  <c:v>-2.6611300000000001E-2</c:v>
                </c:pt>
                <c:pt idx="3541" formatCode="0.00E+00">
                  <c:v>-5.4931600000000004E-3</c:v>
                </c:pt>
                <c:pt idx="3542">
                  <c:v>6.0119600000000002E-2</c:v>
                </c:pt>
                <c:pt idx="3543">
                  <c:v>-8.9111300000000004E-2</c:v>
                </c:pt>
                <c:pt idx="3544">
                  <c:v>-0.25390600000000002</c:v>
                </c:pt>
                <c:pt idx="3545">
                  <c:v>2.49634E-2</c:v>
                </c:pt>
                <c:pt idx="3546">
                  <c:v>0.19921900000000001</c:v>
                </c:pt>
                <c:pt idx="3547">
                  <c:v>-2.19116E-2</c:v>
                </c:pt>
                <c:pt idx="3548">
                  <c:v>-4.1442899999999998E-2</c:v>
                </c:pt>
                <c:pt idx="3549">
                  <c:v>-8.9111300000000004E-2</c:v>
                </c:pt>
                <c:pt idx="3550">
                  <c:v>-1.8005400000000001E-2</c:v>
                </c:pt>
                <c:pt idx="3551">
                  <c:v>-5.6274400000000002E-2</c:v>
                </c:pt>
                <c:pt idx="3552">
                  <c:v>0.14843799999999999</c:v>
                </c:pt>
                <c:pt idx="3553">
                  <c:v>-0.115662</c:v>
                </c:pt>
                <c:pt idx="3554">
                  <c:v>-0.185974</c:v>
                </c:pt>
                <c:pt idx="3555">
                  <c:v>-1.7211899999999999E-2</c:v>
                </c:pt>
                <c:pt idx="3556">
                  <c:v>0.227295</c:v>
                </c:pt>
                <c:pt idx="3557">
                  <c:v>5.8593800000000001E-2</c:v>
                </c:pt>
                <c:pt idx="3558">
                  <c:v>0.13122600000000001</c:v>
                </c:pt>
                <c:pt idx="3559">
                  <c:v>-3.7536600000000003E-2</c:v>
                </c:pt>
                <c:pt idx="3560">
                  <c:v>-0.16095000000000001</c:v>
                </c:pt>
                <c:pt idx="3561">
                  <c:v>-2.19116E-2</c:v>
                </c:pt>
                <c:pt idx="3562">
                  <c:v>7.9650899999999997E-2</c:v>
                </c:pt>
                <c:pt idx="3563">
                  <c:v>0.17108200000000001</c:v>
                </c:pt>
                <c:pt idx="3564">
                  <c:v>0.23278799999999999</c:v>
                </c:pt>
                <c:pt idx="3565" formatCode="0.00E+00">
                  <c:v>-4.5474699999999999E-13</c:v>
                </c:pt>
                <c:pt idx="3566">
                  <c:v>0.100769</c:v>
                </c:pt>
                <c:pt idx="3567">
                  <c:v>-0.123474</c:v>
                </c:pt>
                <c:pt idx="3568">
                  <c:v>-0.15393100000000001</c:v>
                </c:pt>
                <c:pt idx="3569">
                  <c:v>0.23510700000000001</c:v>
                </c:pt>
                <c:pt idx="3570">
                  <c:v>-4.5349100000000003E-2</c:v>
                </c:pt>
                <c:pt idx="3571">
                  <c:v>0.190613</c:v>
                </c:pt>
                <c:pt idx="3572">
                  <c:v>0.121826</c:v>
                </c:pt>
                <c:pt idx="3573">
                  <c:v>2.0263699999999999E-2</c:v>
                </c:pt>
                <c:pt idx="3574">
                  <c:v>-2.19116E-2</c:v>
                </c:pt>
                <c:pt idx="3575">
                  <c:v>-4.1442899999999998E-2</c:v>
                </c:pt>
                <c:pt idx="3576">
                  <c:v>-3.5949700000000001E-2</c:v>
                </c:pt>
                <c:pt idx="3577">
                  <c:v>-8.3618200000000004E-2</c:v>
                </c:pt>
                <c:pt idx="3578">
                  <c:v>-0.196106</c:v>
                </c:pt>
                <c:pt idx="3579">
                  <c:v>0.118713</c:v>
                </c:pt>
                <c:pt idx="3580">
                  <c:v>1.0925300000000001E-2</c:v>
                </c:pt>
                <c:pt idx="3581">
                  <c:v>-0.17578099999999999</c:v>
                </c:pt>
                <c:pt idx="3582">
                  <c:v>1.71509E-2</c:v>
                </c:pt>
                <c:pt idx="3583">
                  <c:v>-5.0048799999999997E-2</c:v>
                </c:pt>
                <c:pt idx="3584">
                  <c:v>1.32446E-2</c:v>
                </c:pt>
                <c:pt idx="3585">
                  <c:v>4.9987799999999999E-2</c:v>
                </c:pt>
                <c:pt idx="3586">
                  <c:v>0.21716299999999999</c:v>
                </c:pt>
                <c:pt idx="3587">
                  <c:v>-0.13830600000000001</c:v>
                </c:pt>
                <c:pt idx="3588">
                  <c:v>0.19842499999999999</c:v>
                </c:pt>
                <c:pt idx="3589">
                  <c:v>-4.6875E-2</c:v>
                </c:pt>
                <c:pt idx="3590">
                  <c:v>5.5419900000000001E-2</c:v>
                </c:pt>
                <c:pt idx="3591">
                  <c:v>2.49634E-2</c:v>
                </c:pt>
                <c:pt idx="3592">
                  <c:v>-0.367981</c:v>
                </c:pt>
                <c:pt idx="3593">
                  <c:v>-0.37658700000000001</c:v>
                </c:pt>
                <c:pt idx="3594">
                  <c:v>-0.41332999999999998</c:v>
                </c:pt>
                <c:pt idx="3595">
                  <c:v>-0.296875</c:v>
                </c:pt>
                <c:pt idx="3596">
                  <c:v>-0.45550499999999999</c:v>
                </c:pt>
                <c:pt idx="3597">
                  <c:v>-0.37737999999999999</c:v>
                </c:pt>
                <c:pt idx="3598">
                  <c:v>-0.41174300000000003</c:v>
                </c:pt>
                <c:pt idx="3599">
                  <c:v>-0.54296900000000003</c:v>
                </c:pt>
                <c:pt idx="3600">
                  <c:v>-1.6418499999999999E-2</c:v>
                </c:pt>
                <c:pt idx="3601">
                  <c:v>-0.27270499999999998</c:v>
                </c:pt>
                <c:pt idx="3602">
                  <c:v>-0.16015599999999999</c:v>
                </c:pt>
                <c:pt idx="3603">
                  <c:v>-0.15862999999999999</c:v>
                </c:pt>
                <c:pt idx="3604">
                  <c:v>0.204651</c:v>
                </c:pt>
                <c:pt idx="3605">
                  <c:v>0.129639</c:v>
                </c:pt>
                <c:pt idx="3606">
                  <c:v>9.2956499999999997E-2</c:v>
                </c:pt>
                <c:pt idx="3607">
                  <c:v>0.25390600000000002</c:v>
                </c:pt>
                <c:pt idx="3608">
                  <c:v>-3.125E-2</c:v>
                </c:pt>
                <c:pt idx="3609">
                  <c:v>-3.125E-2</c:v>
                </c:pt>
                <c:pt idx="3610">
                  <c:v>-8.7524400000000002E-2</c:v>
                </c:pt>
                <c:pt idx="3611">
                  <c:v>-0.149231</c:v>
                </c:pt>
                <c:pt idx="3612">
                  <c:v>-0.130493</c:v>
                </c:pt>
                <c:pt idx="3613">
                  <c:v>-5.1574700000000001E-2</c:v>
                </c:pt>
                <c:pt idx="3614">
                  <c:v>3.1982400000000001E-2</c:v>
                </c:pt>
                <c:pt idx="3615">
                  <c:v>-0.107849</c:v>
                </c:pt>
                <c:pt idx="3616">
                  <c:v>-0.27191199999999999</c:v>
                </c:pt>
                <c:pt idx="3617">
                  <c:v>-0.49456800000000001</c:v>
                </c:pt>
                <c:pt idx="3618">
                  <c:v>-0.83831800000000001</c:v>
                </c:pt>
                <c:pt idx="3619">
                  <c:v>-1.1765699999999999</c:v>
                </c:pt>
                <c:pt idx="3620">
                  <c:v>-1.06958</c:v>
                </c:pt>
                <c:pt idx="3621">
                  <c:v>-1.0789200000000001</c:v>
                </c:pt>
                <c:pt idx="3622">
                  <c:v>-1.0039100000000001</c:v>
                </c:pt>
                <c:pt idx="3623">
                  <c:v>-0.95391800000000004</c:v>
                </c:pt>
                <c:pt idx="3624">
                  <c:v>-0.92034899999999997</c:v>
                </c:pt>
                <c:pt idx="3625">
                  <c:v>-0.461731</c:v>
                </c:pt>
                <c:pt idx="3626">
                  <c:v>9.4482399999999994E-2</c:v>
                </c:pt>
                <c:pt idx="3627">
                  <c:v>-0.77191200000000004</c:v>
                </c:pt>
                <c:pt idx="3628">
                  <c:v>-0.75079300000000004</c:v>
                </c:pt>
                <c:pt idx="3629">
                  <c:v>-0.95861799999999997</c:v>
                </c:pt>
                <c:pt idx="3630">
                  <c:v>-1.2672099999999999</c:v>
                </c:pt>
                <c:pt idx="3631">
                  <c:v>-1.5546899999999999</c:v>
                </c:pt>
                <c:pt idx="3632">
                  <c:v>-1.30237</c:v>
                </c:pt>
                <c:pt idx="3633">
                  <c:v>-1.38751</c:v>
                </c:pt>
                <c:pt idx="3634">
                  <c:v>-1.4992700000000001</c:v>
                </c:pt>
                <c:pt idx="3635">
                  <c:v>-1.28363</c:v>
                </c:pt>
                <c:pt idx="3636">
                  <c:v>-1.40082</c:v>
                </c:pt>
                <c:pt idx="3637">
                  <c:v>-1.8812899999999999</c:v>
                </c:pt>
                <c:pt idx="3638">
                  <c:v>-1.99457</c:v>
                </c:pt>
                <c:pt idx="3639">
                  <c:v>-1.5945400000000001</c:v>
                </c:pt>
                <c:pt idx="3640">
                  <c:v>-1.7336400000000001</c:v>
                </c:pt>
                <c:pt idx="3641">
                  <c:v>-1.8718900000000001</c:v>
                </c:pt>
                <c:pt idx="3642">
                  <c:v>-1.65161</c:v>
                </c:pt>
                <c:pt idx="3643">
                  <c:v>-1.6398900000000001</c:v>
                </c:pt>
                <c:pt idx="3644">
                  <c:v>-1.3414299999999999</c:v>
                </c:pt>
                <c:pt idx="3645">
                  <c:v>-1.57813</c:v>
                </c:pt>
                <c:pt idx="3646">
                  <c:v>-1.48987</c:v>
                </c:pt>
                <c:pt idx="3647">
                  <c:v>-0.477356</c:v>
                </c:pt>
                <c:pt idx="3648">
                  <c:v>-0.75079300000000004</c:v>
                </c:pt>
                <c:pt idx="3649">
                  <c:v>-0.63909899999999997</c:v>
                </c:pt>
                <c:pt idx="3650">
                  <c:v>-0.44219999999999998</c:v>
                </c:pt>
                <c:pt idx="3651">
                  <c:v>-0.54846200000000001</c:v>
                </c:pt>
                <c:pt idx="3652">
                  <c:v>-0.586731</c:v>
                </c:pt>
                <c:pt idx="3653">
                  <c:v>-0.40393099999999998</c:v>
                </c:pt>
                <c:pt idx="3654">
                  <c:v>-0.68908700000000001</c:v>
                </c:pt>
                <c:pt idx="3655">
                  <c:v>-0.75</c:v>
                </c:pt>
                <c:pt idx="3656">
                  <c:v>-0.43206800000000001</c:v>
                </c:pt>
                <c:pt idx="3657">
                  <c:v>-0.31329299999999999</c:v>
                </c:pt>
                <c:pt idx="3658">
                  <c:v>-1.08911</c:v>
                </c:pt>
                <c:pt idx="3659">
                  <c:v>-1.5203199999999999</c:v>
                </c:pt>
                <c:pt idx="3660">
                  <c:v>-0.78906299999999996</c:v>
                </c:pt>
                <c:pt idx="3661">
                  <c:v>-0.85156299999999996</c:v>
                </c:pt>
                <c:pt idx="3662">
                  <c:v>-0.69378700000000004</c:v>
                </c:pt>
                <c:pt idx="3663">
                  <c:v>-0.66876199999999997</c:v>
                </c:pt>
                <c:pt idx="3664">
                  <c:v>-0.86877400000000005</c:v>
                </c:pt>
                <c:pt idx="3665">
                  <c:v>-0.77661100000000005</c:v>
                </c:pt>
                <c:pt idx="3666">
                  <c:v>-0.69848600000000005</c:v>
                </c:pt>
                <c:pt idx="3667">
                  <c:v>-0.57031299999999996</c:v>
                </c:pt>
                <c:pt idx="3668">
                  <c:v>0.50854500000000002</c:v>
                </c:pt>
                <c:pt idx="3669">
                  <c:v>2.1382400000000001</c:v>
                </c:pt>
                <c:pt idx="3670">
                  <c:v>3.9671599999999998</c:v>
                </c:pt>
                <c:pt idx="3671">
                  <c:v>4.6187099999999957</c:v>
                </c:pt>
                <c:pt idx="3672">
                  <c:v>2.2390099999999991</c:v>
                </c:pt>
                <c:pt idx="3673">
                  <c:v>0.68511999999999995</c:v>
                </c:pt>
                <c:pt idx="3674">
                  <c:v>-0.21331800000000001</c:v>
                </c:pt>
                <c:pt idx="3675">
                  <c:v>-0.149231</c:v>
                </c:pt>
                <c:pt idx="3676">
                  <c:v>-0.20629900000000001</c:v>
                </c:pt>
                <c:pt idx="3677">
                  <c:v>-0.18206800000000001</c:v>
                </c:pt>
                <c:pt idx="3678">
                  <c:v>0.14453099999999999</c:v>
                </c:pt>
                <c:pt idx="3679">
                  <c:v>-0.85864300000000005</c:v>
                </c:pt>
                <c:pt idx="3680">
                  <c:v>-1.8484499999999999</c:v>
                </c:pt>
                <c:pt idx="3681">
                  <c:v>-3.15625</c:v>
                </c:pt>
                <c:pt idx="3682">
                  <c:v>-3.4547099999999991</c:v>
                </c:pt>
                <c:pt idx="3683">
                  <c:v>-0.66876199999999997</c:v>
                </c:pt>
                <c:pt idx="3684">
                  <c:v>0.75390599999999997</c:v>
                </c:pt>
                <c:pt idx="3685">
                  <c:v>1.5007299999999999</c:v>
                </c:pt>
                <c:pt idx="3686">
                  <c:v>1.6914100000000001</c:v>
                </c:pt>
                <c:pt idx="3687">
                  <c:v>1.90778</c:v>
                </c:pt>
                <c:pt idx="3688">
                  <c:v>1.89063</c:v>
                </c:pt>
                <c:pt idx="3689">
                  <c:v>1.76715</c:v>
                </c:pt>
                <c:pt idx="3690">
                  <c:v>1.91327</c:v>
                </c:pt>
                <c:pt idx="3691">
                  <c:v>1.7609300000000001</c:v>
                </c:pt>
                <c:pt idx="3692">
                  <c:v>1.7109399999999999</c:v>
                </c:pt>
                <c:pt idx="3693">
                  <c:v>1.8913599999999999</c:v>
                </c:pt>
                <c:pt idx="3694">
                  <c:v>2.23047</c:v>
                </c:pt>
                <c:pt idx="3695">
                  <c:v>2.2280899999999999</c:v>
                </c:pt>
                <c:pt idx="3696">
                  <c:v>1.97577</c:v>
                </c:pt>
                <c:pt idx="3697">
                  <c:v>1.97888</c:v>
                </c:pt>
                <c:pt idx="3698">
                  <c:v>2.1007699999999998</c:v>
                </c:pt>
                <c:pt idx="3699">
                  <c:v>1.9765600000000001</c:v>
                </c:pt>
                <c:pt idx="3700">
                  <c:v>2.1069900000000001</c:v>
                </c:pt>
                <c:pt idx="3701">
                  <c:v>2.0726300000000002</c:v>
                </c:pt>
                <c:pt idx="3702">
                  <c:v>1.9194899999999999</c:v>
                </c:pt>
                <c:pt idx="3703">
                  <c:v>2.0109300000000001</c:v>
                </c:pt>
                <c:pt idx="3704">
                  <c:v>1.97418</c:v>
                </c:pt>
                <c:pt idx="3705">
                  <c:v>1.8929400000000001</c:v>
                </c:pt>
                <c:pt idx="3706">
                  <c:v>1.6398299999999999</c:v>
                </c:pt>
                <c:pt idx="3707">
                  <c:v>1.78589</c:v>
                </c:pt>
                <c:pt idx="3708">
                  <c:v>1.8710899999999999</c:v>
                </c:pt>
                <c:pt idx="3709">
                  <c:v>1.7609300000000001</c:v>
                </c:pt>
                <c:pt idx="3710">
                  <c:v>2.1109</c:v>
                </c:pt>
                <c:pt idx="3711">
                  <c:v>1.7718499999999999</c:v>
                </c:pt>
                <c:pt idx="3712">
                  <c:v>1.8429599999999999</c:v>
                </c:pt>
                <c:pt idx="3713">
                  <c:v>1.5484</c:v>
                </c:pt>
                <c:pt idx="3714">
                  <c:v>1.5530999999999999</c:v>
                </c:pt>
                <c:pt idx="3715">
                  <c:v>1.5023200000000001</c:v>
                </c:pt>
                <c:pt idx="3716">
                  <c:v>1.53668</c:v>
                </c:pt>
                <c:pt idx="3717">
                  <c:v>1.15625</c:v>
                </c:pt>
                <c:pt idx="3718">
                  <c:v>0.79138200000000003</c:v>
                </c:pt>
                <c:pt idx="3719">
                  <c:v>0.87963899999999995</c:v>
                </c:pt>
                <c:pt idx="3720">
                  <c:v>0.33435100000000001</c:v>
                </c:pt>
                <c:pt idx="3721">
                  <c:v>-0.63830600000000004</c:v>
                </c:pt>
                <c:pt idx="3722">
                  <c:v>-0.46020499999999998</c:v>
                </c:pt>
                <c:pt idx="3723">
                  <c:v>-0.97265599999999997</c:v>
                </c:pt>
                <c:pt idx="3724">
                  <c:v>-1.2250399999999999</c:v>
                </c:pt>
                <c:pt idx="3725">
                  <c:v>-1.27661</c:v>
                </c:pt>
                <c:pt idx="3726">
                  <c:v>-0.88830600000000004</c:v>
                </c:pt>
                <c:pt idx="3727">
                  <c:v>-0.87426800000000005</c:v>
                </c:pt>
                <c:pt idx="3728">
                  <c:v>-1.2047099999999999</c:v>
                </c:pt>
                <c:pt idx="3729">
                  <c:v>-1.3914200000000001</c:v>
                </c:pt>
                <c:pt idx="3730">
                  <c:v>-1.52661</c:v>
                </c:pt>
                <c:pt idx="3731">
                  <c:v>-1.7078199999999999</c:v>
                </c:pt>
                <c:pt idx="3732">
                  <c:v>-1.45703</c:v>
                </c:pt>
                <c:pt idx="3733">
                  <c:v>-1.6312899999999999</c:v>
                </c:pt>
                <c:pt idx="3734">
                  <c:v>-1.56958</c:v>
                </c:pt>
                <c:pt idx="3735">
                  <c:v>-1.69299</c:v>
                </c:pt>
                <c:pt idx="3736">
                  <c:v>-1.6851799999999999</c:v>
                </c:pt>
                <c:pt idx="3737">
                  <c:v>-1.6523399999999999</c:v>
                </c:pt>
                <c:pt idx="3738">
                  <c:v>-1.5664100000000001</c:v>
                </c:pt>
                <c:pt idx="3739">
                  <c:v>-1.9140600000000001</c:v>
                </c:pt>
                <c:pt idx="3740">
                  <c:v>-1.90472</c:v>
                </c:pt>
                <c:pt idx="3741">
                  <c:v>-1.5773900000000001</c:v>
                </c:pt>
                <c:pt idx="3742">
                  <c:v>-2.01953</c:v>
                </c:pt>
                <c:pt idx="3743">
                  <c:v>-1.7008099999999999</c:v>
                </c:pt>
                <c:pt idx="3744">
                  <c:v>-1.65472</c:v>
                </c:pt>
                <c:pt idx="3745">
                  <c:v>-1.8812899999999999</c:v>
                </c:pt>
                <c:pt idx="3746">
                  <c:v>-1.41876</c:v>
                </c:pt>
                <c:pt idx="3747">
                  <c:v>-1.7914399999999999</c:v>
                </c:pt>
                <c:pt idx="3748">
                  <c:v>-1.6742600000000001</c:v>
                </c:pt>
                <c:pt idx="3749">
                  <c:v>-1.5617700000000001</c:v>
                </c:pt>
                <c:pt idx="3750">
                  <c:v>-1.0187999999999999</c:v>
                </c:pt>
                <c:pt idx="3751">
                  <c:v>-1.2492700000000001</c:v>
                </c:pt>
                <c:pt idx="3752">
                  <c:v>-1.02271</c:v>
                </c:pt>
                <c:pt idx="3753">
                  <c:v>-1.28674</c:v>
                </c:pt>
                <c:pt idx="3754">
                  <c:v>-1.3344100000000001</c:v>
                </c:pt>
                <c:pt idx="3755">
                  <c:v>-1.4156500000000001</c:v>
                </c:pt>
                <c:pt idx="3756">
                  <c:v>-1.3883099999999999</c:v>
                </c:pt>
                <c:pt idx="3757">
                  <c:v>-1.05237</c:v>
                </c:pt>
                <c:pt idx="3758">
                  <c:v>-1.14612</c:v>
                </c:pt>
                <c:pt idx="3759">
                  <c:v>-1.1469100000000001</c:v>
                </c:pt>
                <c:pt idx="3760">
                  <c:v>-1.5101899999999999</c:v>
                </c:pt>
                <c:pt idx="3761">
                  <c:v>-1.30627</c:v>
                </c:pt>
                <c:pt idx="3762">
                  <c:v>-1.1711400000000001</c:v>
                </c:pt>
                <c:pt idx="3763">
                  <c:v>-1.21875</c:v>
                </c:pt>
                <c:pt idx="3764">
                  <c:v>-1.0632900000000001</c:v>
                </c:pt>
                <c:pt idx="3765">
                  <c:v>-1.10547</c:v>
                </c:pt>
                <c:pt idx="3766">
                  <c:v>-1.1906699999999999</c:v>
                </c:pt>
                <c:pt idx="3767">
                  <c:v>-1.07813</c:v>
                </c:pt>
                <c:pt idx="3768">
                  <c:v>-0.99688699999999997</c:v>
                </c:pt>
                <c:pt idx="3769">
                  <c:v>-1.0766</c:v>
                </c:pt>
                <c:pt idx="3770">
                  <c:v>-1.44922</c:v>
                </c:pt>
                <c:pt idx="3771">
                  <c:v>-1.5664100000000001</c:v>
                </c:pt>
                <c:pt idx="3772">
                  <c:v>-1.4484900000000001</c:v>
                </c:pt>
                <c:pt idx="3773">
                  <c:v>-1.54535</c:v>
                </c:pt>
                <c:pt idx="3774">
                  <c:v>-1.3726799999999999</c:v>
                </c:pt>
                <c:pt idx="3775">
                  <c:v>-1.46411</c:v>
                </c:pt>
                <c:pt idx="3776">
                  <c:v>-1.60938</c:v>
                </c:pt>
                <c:pt idx="3777">
                  <c:v>-1.35083</c:v>
                </c:pt>
                <c:pt idx="3778">
                  <c:v>-1.4992700000000001</c:v>
                </c:pt>
                <c:pt idx="3779">
                  <c:v>-1.5219100000000001</c:v>
                </c:pt>
                <c:pt idx="3780">
                  <c:v>-1.32422</c:v>
                </c:pt>
                <c:pt idx="3781">
                  <c:v>-1.2109399999999999</c:v>
                </c:pt>
                <c:pt idx="3782">
                  <c:v>-1.16486</c:v>
                </c:pt>
                <c:pt idx="3783">
                  <c:v>-0.91174299999999997</c:v>
                </c:pt>
                <c:pt idx="3784">
                  <c:v>-0.946106</c:v>
                </c:pt>
                <c:pt idx="3785">
                  <c:v>-0.98126199999999997</c:v>
                </c:pt>
                <c:pt idx="3786">
                  <c:v>-0.6875</c:v>
                </c:pt>
                <c:pt idx="3787">
                  <c:v>-0.84765599999999997</c:v>
                </c:pt>
                <c:pt idx="3788">
                  <c:v>-0.92504900000000001</c:v>
                </c:pt>
                <c:pt idx="3789">
                  <c:v>-0.69220000000000004</c:v>
                </c:pt>
                <c:pt idx="3790">
                  <c:v>-0.69769300000000001</c:v>
                </c:pt>
                <c:pt idx="3791">
                  <c:v>-0.49609399999999998</c:v>
                </c:pt>
                <c:pt idx="3792">
                  <c:v>-0.39611800000000003</c:v>
                </c:pt>
                <c:pt idx="3793">
                  <c:v>-0.64300500000000005</c:v>
                </c:pt>
                <c:pt idx="3794">
                  <c:v>-0.57348600000000005</c:v>
                </c:pt>
                <c:pt idx="3795">
                  <c:v>-0.61407500000000004</c:v>
                </c:pt>
                <c:pt idx="3796">
                  <c:v>-0.71331800000000001</c:v>
                </c:pt>
                <c:pt idx="3797">
                  <c:v>-0.48675499999999999</c:v>
                </c:pt>
                <c:pt idx="3798">
                  <c:v>-0.55786100000000005</c:v>
                </c:pt>
                <c:pt idx="3799">
                  <c:v>-0.50158700000000001</c:v>
                </c:pt>
                <c:pt idx="3800">
                  <c:v>-0.52661100000000005</c:v>
                </c:pt>
                <c:pt idx="3801">
                  <c:v>-0.72424299999999997</c:v>
                </c:pt>
                <c:pt idx="3802">
                  <c:v>-0.72894300000000001</c:v>
                </c:pt>
                <c:pt idx="3803">
                  <c:v>-0.57891800000000004</c:v>
                </c:pt>
                <c:pt idx="3804">
                  <c:v>-0.53283700000000001</c:v>
                </c:pt>
                <c:pt idx="3805">
                  <c:v>-0.22112999999999999</c:v>
                </c:pt>
                <c:pt idx="3806">
                  <c:v>0.33905000000000002</c:v>
                </c:pt>
                <c:pt idx="3807">
                  <c:v>0.40234399999999998</c:v>
                </c:pt>
                <c:pt idx="3808">
                  <c:v>0.57342499999999996</c:v>
                </c:pt>
                <c:pt idx="3809">
                  <c:v>0.40307599999999999</c:v>
                </c:pt>
                <c:pt idx="3810">
                  <c:v>0.26245099999999999</c:v>
                </c:pt>
                <c:pt idx="3811">
                  <c:v>0.49218800000000001</c:v>
                </c:pt>
                <c:pt idx="3812">
                  <c:v>0.67810099999999995</c:v>
                </c:pt>
                <c:pt idx="3813">
                  <c:v>0.73828099999999997</c:v>
                </c:pt>
                <c:pt idx="3814">
                  <c:v>0.86480699999999999</c:v>
                </c:pt>
                <c:pt idx="3815">
                  <c:v>0.77734400000000003</c:v>
                </c:pt>
                <c:pt idx="3816">
                  <c:v>0.87963899999999995</c:v>
                </c:pt>
                <c:pt idx="3817">
                  <c:v>1.01715</c:v>
                </c:pt>
                <c:pt idx="3818">
                  <c:v>0.89215100000000003</c:v>
                </c:pt>
                <c:pt idx="3819">
                  <c:v>0.85858199999999996</c:v>
                </c:pt>
                <c:pt idx="3820">
                  <c:v>1.0968599999999999</c:v>
                </c:pt>
                <c:pt idx="3821">
                  <c:v>0.87420699999999996</c:v>
                </c:pt>
                <c:pt idx="3822">
                  <c:v>0.99218799999999996</c:v>
                </c:pt>
                <c:pt idx="3823">
                  <c:v>1.09375</c:v>
                </c:pt>
                <c:pt idx="3824">
                  <c:v>0.92810099999999995</c:v>
                </c:pt>
                <c:pt idx="3825">
                  <c:v>0.77734400000000003</c:v>
                </c:pt>
                <c:pt idx="3826">
                  <c:v>0.73278799999999999</c:v>
                </c:pt>
                <c:pt idx="3827">
                  <c:v>0.96716299999999999</c:v>
                </c:pt>
                <c:pt idx="3828">
                  <c:v>0.85156299999999996</c:v>
                </c:pt>
                <c:pt idx="3829">
                  <c:v>1.03668</c:v>
                </c:pt>
                <c:pt idx="3830">
                  <c:v>1.04138</c:v>
                </c:pt>
                <c:pt idx="3831">
                  <c:v>1.0460799999999999</c:v>
                </c:pt>
                <c:pt idx="3832">
                  <c:v>0.99920699999999996</c:v>
                </c:pt>
                <c:pt idx="3833">
                  <c:v>0.91168199999999999</c:v>
                </c:pt>
                <c:pt idx="3834">
                  <c:v>0.94921900000000003</c:v>
                </c:pt>
                <c:pt idx="3835">
                  <c:v>0.74371299999999996</c:v>
                </c:pt>
                <c:pt idx="3836">
                  <c:v>0.29296899999999998</c:v>
                </c:pt>
                <c:pt idx="3837">
                  <c:v>0.10699500000000001</c:v>
                </c:pt>
                <c:pt idx="3838">
                  <c:v>-0.13989299999999999</c:v>
                </c:pt>
                <c:pt idx="3839">
                  <c:v>-0.11328100000000001</c:v>
                </c:pt>
                <c:pt idx="3840">
                  <c:v>0.13433800000000001</c:v>
                </c:pt>
                <c:pt idx="3841">
                  <c:v>0.39605699999999999</c:v>
                </c:pt>
                <c:pt idx="3842">
                  <c:v>0.40307599999999999</c:v>
                </c:pt>
                <c:pt idx="3843">
                  <c:v>0.55310099999999995</c:v>
                </c:pt>
                <c:pt idx="3844">
                  <c:v>0.41638199999999997</c:v>
                </c:pt>
                <c:pt idx="3845">
                  <c:v>0.49841299999999999</c:v>
                </c:pt>
                <c:pt idx="3846">
                  <c:v>0.28436299999999998</c:v>
                </c:pt>
                <c:pt idx="3847">
                  <c:v>0.55779999999999996</c:v>
                </c:pt>
                <c:pt idx="3848">
                  <c:v>0.23278799999999999</c:v>
                </c:pt>
                <c:pt idx="3849">
                  <c:v>0.32495099999999999</c:v>
                </c:pt>
                <c:pt idx="3850">
                  <c:v>0.29998799999999998</c:v>
                </c:pt>
                <c:pt idx="3851">
                  <c:v>0.40777600000000003</c:v>
                </c:pt>
                <c:pt idx="3852">
                  <c:v>0.207764</c:v>
                </c:pt>
                <c:pt idx="3853">
                  <c:v>0.51873800000000003</c:v>
                </c:pt>
                <c:pt idx="3854">
                  <c:v>0.52496299999999996</c:v>
                </c:pt>
                <c:pt idx="3855">
                  <c:v>0.678894</c:v>
                </c:pt>
                <c:pt idx="3856">
                  <c:v>0.54760699999999995</c:v>
                </c:pt>
                <c:pt idx="3857">
                  <c:v>0.39605699999999999</c:v>
                </c:pt>
                <c:pt idx="3858">
                  <c:v>0.59527600000000003</c:v>
                </c:pt>
                <c:pt idx="3859">
                  <c:v>0.60858199999999996</c:v>
                </c:pt>
                <c:pt idx="3860">
                  <c:v>0.63671900000000003</c:v>
                </c:pt>
                <c:pt idx="3861">
                  <c:v>0.6875</c:v>
                </c:pt>
                <c:pt idx="3862">
                  <c:v>0.59918199999999999</c:v>
                </c:pt>
                <c:pt idx="3863">
                  <c:v>0.46405000000000002</c:v>
                </c:pt>
                <c:pt idx="3864">
                  <c:v>0.55078099999999997</c:v>
                </c:pt>
                <c:pt idx="3865">
                  <c:v>0.265625</c:v>
                </c:pt>
                <c:pt idx="3866">
                  <c:v>0.64605699999999999</c:v>
                </c:pt>
                <c:pt idx="3867">
                  <c:v>0.50854500000000002</c:v>
                </c:pt>
                <c:pt idx="3868">
                  <c:v>0.62890599999999997</c:v>
                </c:pt>
                <c:pt idx="3869">
                  <c:v>0.41717500000000002</c:v>
                </c:pt>
                <c:pt idx="3870">
                  <c:v>0.48828100000000002</c:v>
                </c:pt>
                <c:pt idx="3871">
                  <c:v>0.515625</c:v>
                </c:pt>
                <c:pt idx="3872">
                  <c:v>0.63983199999999996</c:v>
                </c:pt>
                <c:pt idx="3873">
                  <c:v>0.74450700000000003</c:v>
                </c:pt>
                <c:pt idx="3874">
                  <c:v>0.56793199999999999</c:v>
                </c:pt>
                <c:pt idx="3875">
                  <c:v>0.63824499999999995</c:v>
                </c:pt>
                <c:pt idx="3876">
                  <c:v>0.59997599999999995</c:v>
                </c:pt>
                <c:pt idx="3877">
                  <c:v>0.65698199999999995</c:v>
                </c:pt>
                <c:pt idx="3878">
                  <c:v>0.53668199999999999</c:v>
                </c:pt>
                <c:pt idx="3879">
                  <c:v>0.54840100000000003</c:v>
                </c:pt>
                <c:pt idx="3880">
                  <c:v>0.301514</c:v>
                </c:pt>
                <c:pt idx="3881">
                  <c:v>0.24682599999999999</c:v>
                </c:pt>
                <c:pt idx="3882">
                  <c:v>0.68042000000000002</c:v>
                </c:pt>
                <c:pt idx="3883">
                  <c:v>0.63354500000000002</c:v>
                </c:pt>
                <c:pt idx="3884">
                  <c:v>0.72967499999999996</c:v>
                </c:pt>
                <c:pt idx="3885">
                  <c:v>0.59527600000000003</c:v>
                </c:pt>
                <c:pt idx="3886">
                  <c:v>0.51873800000000003</c:v>
                </c:pt>
                <c:pt idx="3887">
                  <c:v>0.32965100000000003</c:v>
                </c:pt>
                <c:pt idx="3888">
                  <c:v>0.206238</c:v>
                </c:pt>
                <c:pt idx="3889">
                  <c:v>0.53747599999999995</c:v>
                </c:pt>
                <c:pt idx="3890">
                  <c:v>0.64526399999999995</c:v>
                </c:pt>
                <c:pt idx="3891">
                  <c:v>0.43512000000000001</c:v>
                </c:pt>
                <c:pt idx="3892">
                  <c:v>0.50231899999999996</c:v>
                </c:pt>
                <c:pt idx="3893">
                  <c:v>0.48828100000000002</c:v>
                </c:pt>
                <c:pt idx="3894">
                  <c:v>0.67260699999999995</c:v>
                </c:pt>
                <c:pt idx="3895">
                  <c:v>0.59918199999999999</c:v>
                </c:pt>
                <c:pt idx="3896">
                  <c:v>0.55230699999999999</c:v>
                </c:pt>
                <c:pt idx="3897">
                  <c:v>0.53979500000000002</c:v>
                </c:pt>
                <c:pt idx="3898">
                  <c:v>0.43042000000000002</c:v>
                </c:pt>
                <c:pt idx="3899">
                  <c:v>0.32574500000000001</c:v>
                </c:pt>
                <c:pt idx="3900">
                  <c:v>0.47967500000000002</c:v>
                </c:pt>
                <c:pt idx="3901">
                  <c:v>0.57031299999999996</c:v>
                </c:pt>
                <c:pt idx="3902">
                  <c:v>0.45935100000000001</c:v>
                </c:pt>
                <c:pt idx="3903">
                  <c:v>0.38592500000000002</c:v>
                </c:pt>
                <c:pt idx="3904">
                  <c:v>0.50622599999999995</c:v>
                </c:pt>
                <c:pt idx="3905">
                  <c:v>0.32965100000000003</c:v>
                </c:pt>
                <c:pt idx="3906">
                  <c:v>0.52343799999999996</c:v>
                </c:pt>
                <c:pt idx="3907">
                  <c:v>0.546875</c:v>
                </c:pt>
                <c:pt idx="3908">
                  <c:v>0.31640600000000002</c:v>
                </c:pt>
                <c:pt idx="3909">
                  <c:v>0.46716299999999999</c:v>
                </c:pt>
                <c:pt idx="3910">
                  <c:v>0.53668199999999999</c:v>
                </c:pt>
                <c:pt idx="3911">
                  <c:v>0.51324499999999995</c:v>
                </c:pt>
                <c:pt idx="3912">
                  <c:v>0.40307599999999999</c:v>
                </c:pt>
                <c:pt idx="3913">
                  <c:v>0.76324499999999995</c:v>
                </c:pt>
                <c:pt idx="3914">
                  <c:v>0.41796899999999998</c:v>
                </c:pt>
                <c:pt idx="3915">
                  <c:v>0.22967499999999999</c:v>
                </c:pt>
                <c:pt idx="3916">
                  <c:v>0.39373799999999998</c:v>
                </c:pt>
                <c:pt idx="3917">
                  <c:v>0.52026399999999995</c:v>
                </c:pt>
                <c:pt idx="3918">
                  <c:v>0.57342499999999996</c:v>
                </c:pt>
                <c:pt idx="3919">
                  <c:v>0.56170699999999996</c:v>
                </c:pt>
                <c:pt idx="3920">
                  <c:v>0.44683800000000001</c:v>
                </c:pt>
                <c:pt idx="3921">
                  <c:v>0.473389</c:v>
                </c:pt>
                <c:pt idx="3922">
                  <c:v>0.40075699999999997</c:v>
                </c:pt>
                <c:pt idx="3923">
                  <c:v>0.625</c:v>
                </c:pt>
                <c:pt idx="3924">
                  <c:v>0.632019</c:v>
                </c:pt>
                <c:pt idx="3925">
                  <c:v>0.70855699999999999</c:v>
                </c:pt>
                <c:pt idx="3926">
                  <c:v>0.80779999999999996</c:v>
                </c:pt>
                <c:pt idx="3927">
                  <c:v>0.79919399999999996</c:v>
                </c:pt>
                <c:pt idx="3928">
                  <c:v>0.82495099999999999</c:v>
                </c:pt>
                <c:pt idx="3929">
                  <c:v>0.68511999999999995</c:v>
                </c:pt>
                <c:pt idx="3930">
                  <c:v>0.75311300000000003</c:v>
                </c:pt>
                <c:pt idx="3931">
                  <c:v>0.83984400000000003</c:v>
                </c:pt>
                <c:pt idx="3932">
                  <c:v>0.640625</c:v>
                </c:pt>
                <c:pt idx="3933">
                  <c:v>0.569519</c:v>
                </c:pt>
                <c:pt idx="3934">
                  <c:v>0.41479500000000002</c:v>
                </c:pt>
                <c:pt idx="3935">
                  <c:v>0.63043199999999999</c:v>
                </c:pt>
                <c:pt idx="3936">
                  <c:v>0.55078099999999997</c:v>
                </c:pt>
                <c:pt idx="3937">
                  <c:v>0.63433799999999996</c:v>
                </c:pt>
                <c:pt idx="3938">
                  <c:v>0.71404999999999996</c:v>
                </c:pt>
                <c:pt idx="3939">
                  <c:v>0.55310099999999995</c:v>
                </c:pt>
                <c:pt idx="3940">
                  <c:v>1.0773299999999999</c:v>
                </c:pt>
                <c:pt idx="3941">
                  <c:v>1.2835700000000001</c:v>
                </c:pt>
                <c:pt idx="3942">
                  <c:v>1.21167</c:v>
                </c:pt>
                <c:pt idx="3943">
                  <c:v>1.0749500000000001</c:v>
                </c:pt>
                <c:pt idx="3944">
                  <c:v>1.3577900000000001</c:v>
                </c:pt>
                <c:pt idx="3945">
                  <c:v>1.28278</c:v>
                </c:pt>
                <c:pt idx="3946">
                  <c:v>1.5078100000000001</c:v>
                </c:pt>
                <c:pt idx="3947">
                  <c:v>1.12653</c:v>
                </c:pt>
                <c:pt idx="3948">
                  <c:v>1.24292</c:v>
                </c:pt>
                <c:pt idx="3949">
                  <c:v>1.3687100000000001</c:v>
                </c:pt>
                <c:pt idx="3950">
                  <c:v>1.36639</c:v>
                </c:pt>
                <c:pt idx="3951">
                  <c:v>1.13202</c:v>
                </c:pt>
                <c:pt idx="3952">
                  <c:v>1.1499600000000001</c:v>
                </c:pt>
                <c:pt idx="3953">
                  <c:v>1.1460600000000001</c:v>
                </c:pt>
                <c:pt idx="3954">
                  <c:v>1.20703</c:v>
                </c:pt>
                <c:pt idx="3955">
                  <c:v>1.32263</c:v>
                </c:pt>
                <c:pt idx="3956">
                  <c:v>1.20703</c:v>
                </c:pt>
                <c:pt idx="3957">
                  <c:v>0.80151399999999995</c:v>
                </c:pt>
                <c:pt idx="3958">
                  <c:v>0.87573199999999995</c:v>
                </c:pt>
                <c:pt idx="3959">
                  <c:v>0.60467499999999996</c:v>
                </c:pt>
                <c:pt idx="3960">
                  <c:v>-0.48596200000000001</c:v>
                </c:pt>
                <c:pt idx="3961">
                  <c:v>-0.22112999999999999</c:v>
                </c:pt>
                <c:pt idx="3962">
                  <c:v>0.166382</c:v>
                </c:pt>
                <c:pt idx="3963">
                  <c:v>-6.4086900000000002E-2</c:v>
                </c:pt>
                <c:pt idx="3964">
                  <c:v>-4.0649400000000002E-2</c:v>
                </c:pt>
                <c:pt idx="3965">
                  <c:v>0.196045</c:v>
                </c:pt>
                <c:pt idx="3966">
                  <c:v>0.21404999999999999</c:v>
                </c:pt>
                <c:pt idx="3967">
                  <c:v>0.69293199999999999</c:v>
                </c:pt>
                <c:pt idx="3968">
                  <c:v>0.52654999999999996</c:v>
                </c:pt>
                <c:pt idx="3969">
                  <c:v>0.38592500000000002</c:v>
                </c:pt>
                <c:pt idx="3970">
                  <c:v>0.39453100000000002</c:v>
                </c:pt>
                <c:pt idx="3971">
                  <c:v>0.58355699999999999</c:v>
                </c:pt>
                <c:pt idx="3972">
                  <c:v>0.42810100000000001</c:v>
                </c:pt>
                <c:pt idx="3973">
                  <c:v>0.52734400000000003</c:v>
                </c:pt>
                <c:pt idx="3974">
                  <c:v>0.8125</c:v>
                </c:pt>
                <c:pt idx="3975">
                  <c:v>0.71325700000000003</c:v>
                </c:pt>
                <c:pt idx="3976">
                  <c:v>0.69061300000000003</c:v>
                </c:pt>
                <c:pt idx="3977">
                  <c:v>0.58276399999999995</c:v>
                </c:pt>
                <c:pt idx="3978">
                  <c:v>0.663269</c:v>
                </c:pt>
                <c:pt idx="3979">
                  <c:v>0.63354500000000002</c:v>
                </c:pt>
                <c:pt idx="3980">
                  <c:v>0.52343799999999996</c:v>
                </c:pt>
                <c:pt idx="3981">
                  <c:v>0.53125</c:v>
                </c:pt>
                <c:pt idx="3982">
                  <c:v>0.45855699999999999</c:v>
                </c:pt>
                <c:pt idx="3983">
                  <c:v>0.53277600000000003</c:v>
                </c:pt>
                <c:pt idx="3984">
                  <c:v>0.546875</c:v>
                </c:pt>
                <c:pt idx="3985">
                  <c:v>0.522644</c:v>
                </c:pt>
                <c:pt idx="3986">
                  <c:v>0.37890600000000002</c:v>
                </c:pt>
                <c:pt idx="3987">
                  <c:v>0.38592500000000002</c:v>
                </c:pt>
                <c:pt idx="3988">
                  <c:v>0.213257</c:v>
                </c:pt>
                <c:pt idx="3989">
                  <c:v>0.475769</c:v>
                </c:pt>
                <c:pt idx="3990">
                  <c:v>0.39453100000000002</c:v>
                </c:pt>
                <c:pt idx="3991">
                  <c:v>0.42810100000000001</c:v>
                </c:pt>
                <c:pt idx="3992">
                  <c:v>0.33123799999999998</c:v>
                </c:pt>
                <c:pt idx="3993">
                  <c:v>0.43902600000000003</c:v>
                </c:pt>
                <c:pt idx="3994">
                  <c:v>0.58435099999999995</c:v>
                </c:pt>
                <c:pt idx="3995">
                  <c:v>0.382019</c:v>
                </c:pt>
                <c:pt idx="3996">
                  <c:v>0.26092500000000002</c:v>
                </c:pt>
                <c:pt idx="3997">
                  <c:v>0.22808800000000001</c:v>
                </c:pt>
                <c:pt idx="3998">
                  <c:v>0.39685100000000001</c:v>
                </c:pt>
                <c:pt idx="3999">
                  <c:v>0.55621299999999996</c:v>
                </c:pt>
                <c:pt idx="4000">
                  <c:v>0.59216299999999999</c:v>
                </c:pt>
                <c:pt idx="4001">
                  <c:v>0.60546900000000003</c:v>
                </c:pt>
                <c:pt idx="4002">
                  <c:v>0.48199500000000001</c:v>
                </c:pt>
                <c:pt idx="4003">
                  <c:v>0.76635699999999995</c:v>
                </c:pt>
                <c:pt idx="4004">
                  <c:v>0.60308799999999996</c:v>
                </c:pt>
                <c:pt idx="4005">
                  <c:v>0.51635699999999995</c:v>
                </c:pt>
                <c:pt idx="4006">
                  <c:v>0.42730699999999999</c:v>
                </c:pt>
                <c:pt idx="4007">
                  <c:v>0.40466299999999999</c:v>
                </c:pt>
                <c:pt idx="4008">
                  <c:v>0.48980699999999999</c:v>
                </c:pt>
                <c:pt idx="4009">
                  <c:v>0.53436300000000003</c:v>
                </c:pt>
                <c:pt idx="4010">
                  <c:v>0.49530000000000002</c:v>
                </c:pt>
                <c:pt idx="4011">
                  <c:v>0.522644</c:v>
                </c:pt>
                <c:pt idx="4012">
                  <c:v>0.57421900000000003</c:v>
                </c:pt>
                <c:pt idx="4013">
                  <c:v>0.52417000000000002</c:v>
                </c:pt>
                <c:pt idx="4014">
                  <c:v>0.64294399999999996</c:v>
                </c:pt>
                <c:pt idx="4015">
                  <c:v>0.35778799999999999</c:v>
                </c:pt>
                <c:pt idx="4016">
                  <c:v>0.54296900000000003</c:v>
                </c:pt>
                <c:pt idx="4017">
                  <c:v>0.53277600000000003</c:v>
                </c:pt>
                <c:pt idx="4018">
                  <c:v>0.38671899999999998</c:v>
                </c:pt>
                <c:pt idx="4019">
                  <c:v>0.21875</c:v>
                </c:pt>
                <c:pt idx="4020">
                  <c:v>0.625</c:v>
                </c:pt>
                <c:pt idx="4021">
                  <c:v>0.65698199999999995</c:v>
                </c:pt>
                <c:pt idx="4022">
                  <c:v>0.41247600000000001</c:v>
                </c:pt>
                <c:pt idx="4023">
                  <c:v>0.74060099999999995</c:v>
                </c:pt>
                <c:pt idx="4024">
                  <c:v>0.62420699999999996</c:v>
                </c:pt>
                <c:pt idx="4025">
                  <c:v>0.49450699999999997</c:v>
                </c:pt>
                <c:pt idx="4026">
                  <c:v>0.52417000000000002</c:v>
                </c:pt>
                <c:pt idx="4027">
                  <c:v>0.61871299999999996</c:v>
                </c:pt>
                <c:pt idx="4028">
                  <c:v>0.678894</c:v>
                </c:pt>
                <c:pt idx="4029">
                  <c:v>0.36010700000000001</c:v>
                </c:pt>
                <c:pt idx="4030">
                  <c:v>0.24292</c:v>
                </c:pt>
                <c:pt idx="4031">
                  <c:v>0.40545700000000001</c:v>
                </c:pt>
                <c:pt idx="4032">
                  <c:v>0.40545700000000001</c:v>
                </c:pt>
                <c:pt idx="4033">
                  <c:v>0.364014</c:v>
                </c:pt>
                <c:pt idx="4034">
                  <c:v>0.32183800000000001</c:v>
                </c:pt>
                <c:pt idx="4035">
                  <c:v>0.62731899999999996</c:v>
                </c:pt>
                <c:pt idx="4036">
                  <c:v>0.395264</c:v>
                </c:pt>
                <c:pt idx="4037">
                  <c:v>0.36560100000000001</c:v>
                </c:pt>
                <c:pt idx="4038">
                  <c:v>0.35620099999999999</c:v>
                </c:pt>
                <c:pt idx="4039">
                  <c:v>0.34057599999999999</c:v>
                </c:pt>
                <c:pt idx="4040">
                  <c:v>0.34686299999999998</c:v>
                </c:pt>
                <c:pt idx="4041">
                  <c:v>0.39294400000000002</c:v>
                </c:pt>
                <c:pt idx="4042">
                  <c:v>0.43200699999999997</c:v>
                </c:pt>
                <c:pt idx="4043">
                  <c:v>0.60858199999999996</c:v>
                </c:pt>
                <c:pt idx="4044">
                  <c:v>0.34606900000000002</c:v>
                </c:pt>
                <c:pt idx="4045">
                  <c:v>0.484375</c:v>
                </c:pt>
                <c:pt idx="4046">
                  <c:v>0.366394</c:v>
                </c:pt>
                <c:pt idx="4047">
                  <c:v>0.32495099999999999</c:v>
                </c:pt>
                <c:pt idx="4048">
                  <c:v>0.56323199999999995</c:v>
                </c:pt>
                <c:pt idx="4049">
                  <c:v>0.234375</c:v>
                </c:pt>
                <c:pt idx="4050">
                  <c:v>0.5</c:v>
                </c:pt>
                <c:pt idx="4051">
                  <c:v>0.40777600000000003</c:v>
                </c:pt>
                <c:pt idx="4052">
                  <c:v>0.45855699999999999</c:v>
                </c:pt>
                <c:pt idx="4053">
                  <c:v>0.58667000000000002</c:v>
                </c:pt>
                <c:pt idx="4054">
                  <c:v>0.66870099999999999</c:v>
                </c:pt>
                <c:pt idx="4055">
                  <c:v>0.78045699999999996</c:v>
                </c:pt>
                <c:pt idx="4056">
                  <c:v>0.734375</c:v>
                </c:pt>
                <c:pt idx="4057">
                  <c:v>0.66479500000000002</c:v>
                </c:pt>
                <c:pt idx="4058">
                  <c:v>0.71167000000000002</c:v>
                </c:pt>
                <c:pt idx="4059">
                  <c:v>0.47265600000000002</c:v>
                </c:pt>
                <c:pt idx="4060">
                  <c:v>0.47888199999999997</c:v>
                </c:pt>
                <c:pt idx="4061">
                  <c:v>0.301514</c:v>
                </c:pt>
                <c:pt idx="4062">
                  <c:v>0.366394</c:v>
                </c:pt>
                <c:pt idx="4063">
                  <c:v>0.26794400000000002</c:v>
                </c:pt>
                <c:pt idx="4064">
                  <c:v>0.28979500000000002</c:v>
                </c:pt>
                <c:pt idx="4065">
                  <c:v>0.26635700000000001</c:v>
                </c:pt>
                <c:pt idx="4066">
                  <c:v>0.225769</c:v>
                </c:pt>
                <c:pt idx="4067">
                  <c:v>0.40856900000000002</c:v>
                </c:pt>
                <c:pt idx="4068">
                  <c:v>0.46246300000000001</c:v>
                </c:pt>
                <c:pt idx="4069">
                  <c:v>0.40936299999999998</c:v>
                </c:pt>
                <c:pt idx="4070">
                  <c:v>0.50543199999999999</c:v>
                </c:pt>
                <c:pt idx="4071">
                  <c:v>0.37890600000000002</c:v>
                </c:pt>
                <c:pt idx="4072">
                  <c:v>0.44140600000000002</c:v>
                </c:pt>
                <c:pt idx="4073">
                  <c:v>0.18042</c:v>
                </c:pt>
                <c:pt idx="4074">
                  <c:v>0.52105699999999999</c:v>
                </c:pt>
                <c:pt idx="4075">
                  <c:v>0.47418199999999999</c:v>
                </c:pt>
                <c:pt idx="4076">
                  <c:v>0.62261999999999995</c:v>
                </c:pt>
                <c:pt idx="4077">
                  <c:v>0.59918199999999999</c:v>
                </c:pt>
                <c:pt idx="4078">
                  <c:v>0.46325699999999997</c:v>
                </c:pt>
                <c:pt idx="4079">
                  <c:v>0.43981900000000002</c:v>
                </c:pt>
                <c:pt idx="4080">
                  <c:v>0.51715100000000003</c:v>
                </c:pt>
                <c:pt idx="4081">
                  <c:v>0.59448199999999995</c:v>
                </c:pt>
                <c:pt idx="4082">
                  <c:v>0.53436300000000003</c:v>
                </c:pt>
                <c:pt idx="4083">
                  <c:v>0.50854500000000002</c:v>
                </c:pt>
                <c:pt idx="4084">
                  <c:v>0.33123799999999998</c:v>
                </c:pt>
                <c:pt idx="4085">
                  <c:v>0.366394</c:v>
                </c:pt>
                <c:pt idx="4086">
                  <c:v>0.57653799999999999</c:v>
                </c:pt>
                <c:pt idx="4087">
                  <c:v>0.48669400000000002</c:v>
                </c:pt>
                <c:pt idx="4088">
                  <c:v>0.51013200000000003</c:v>
                </c:pt>
                <c:pt idx="4089">
                  <c:v>0.46167000000000002</c:v>
                </c:pt>
                <c:pt idx="4090">
                  <c:v>0.44683800000000001</c:v>
                </c:pt>
                <c:pt idx="4091">
                  <c:v>0.61401399999999995</c:v>
                </c:pt>
                <c:pt idx="4092">
                  <c:v>0.31402600000000003</c:v>
                </c:pt>
                <c:pt idx="4093">
                  <c:v>0.47418199999999999</c:v>
                </c:pt>
                <c:pt idx="4094">
                  <c:v>0.272644</c:v>
                </c:pt>
                <c:pt idx="4095">
                  <c:v>0.31872600000000001</c:v>
                </c:pt>
                <c:pt idx="4096">
                  <c:v>0.37573200000000001</c:v>
                </c:pt>
                <c:pt idx="4097">
                  <c:v>0.741394</c:v>
                </c:pt>
                <c:pt idx="4098">
                  <c:v>0.54760699999999995</c:v>
                </c:pt>
                <c:pt idx="4099">
                  <c:v>0.52417000000000002</c:v>
                </c:pt>
                <c:pt idx="4100">
                  <c:v>0.49292000000000002</c:v>
                </c:pt>
                <c:pt idx="4101">
                  <c:v>0.72967499999999996</c:v>
                </c:pt>
                <c:pt idx="4102">
                  <c:v>0.49060100000000001</c:v>
                </c:pt>
                <c:pt idx="4103">
                  <c:v>0.24371300000000001</c:v>
                </c:pt>
                <c:pt idx="4104">
                  <c:v>0.60308799999999996</c:v>
                </c:pt>
                <c:pt idx="4105">
                  <c:v>0.61010699999999995</c:v>
                </c:pt>
                <c:pt idx="4106">
                  <c:v>0.54138200000000003</c:v>
                </c:pt>
                <c:pt idx="4107">
                  <c:v>0.42968800000000001</c:v>
                </c:pt>
                <c:pt idx="4108">
                  <c:v>0.58203099999999997</c:v>
                </c:pt>
                <c:pt idx="4109">
                  <c:v>0.43512000000000001</c:v>
                </c:pt>
                <c:pt idx="4110">
                  <c:v>0.61480699999999999</c:v>
                </c:pt>
                <c:pt idx="4111">
                  <c:v>0.48828100000000002</c:v>
                </c:pt>
                <c:pt idx="4112">
                  <c:v>0.348389</c:v>
                </c:pt>
                <c:pt idx="4113">
                  <c:v>0.47656300000000001</c:v>
                </c:pt>
                <c:pt idx="4114">
                  <c:v>0.57263200000000003</c:v>
                </c:pt>
                <c:pt idx="4115">
                  <c:v>0.52496299999999996</c:v>
                </c:pt>
                <c:pt idx="4116">
                  <c:v>0.49920700000000001</c:v>
                </c:pt>
                <c:pt idx="4117">
                  <c:v>0.58984400000000003</c:v>
                </c:pt>
                <c:pt idx="4118">
                  <c:v>0.57574499999999995</c:v>
                </c:pt>
                <c:pt idx="4119">
                  <c:v>0.58593799999999996</c:v>
                </c:pt>
                <c:pt idx="4120">
                  <c:v>0.69842499999999996</c:v>
                </c:pt>
                <c:pt idx="4121">
                  <c:v>0.68981899999999996</c:v>
                </c:pt>
                <c:pt idx="4122">
                  <c:v>0.60620099999999999</c:v>
                </c:pt>
                <c:pt idx="4123">
                  <c:v>0.47186299999999998</c:v>
                </c:pt>
                <c:pt idx="4124">
                  <c:v>0.52886999999999995</c:v>
                </c:pt>
                <c:pt idx="4125">
                  <c:v>0.34216299999999999</c:v>
                </c:pt>
                <c:pt idx="4126">
                  <c:v>0.54528799999999999</c:v>
                </c:pt>
                <c:pt idx="4127">
                  <c:v>0.61010699999999995</c:v>
                </c:pt>
                <c:pt idx="4128">
                  <c:v>0.5</c:v>
                </c:pt>
                <c:pt idx="4129">
                  <c:v>0.53747599999999995</c:v>
                </c:pt>
                <c:pt idx="4130">
                  <c:v>0.37341299999999999</c:v>
                </c:pt>
                <c:pt idx="4131">
                  <c:v>0.55310099999999995</c:v>
                </c:pt>
                <c:pt idx="4132">
                  <c:v>0.57263200000000003</c:v>
                </c:pt>
                <c:pt idx="4133">
                  <c:v>0.49609399999999998</c:v>
                </c:pt>
                <c:pt idx="4134">
                  <c:v>0.41168199999999999</c:v>
                </c:pt>
                <c:pt idx="4135">
                  <c:v>0.33593800000000001</c:v>
                </c:pt>
                <c:pt idx="4136">
                  <c:v>0.38354500000000002</c:v>
                </c:pt>
                <c:pt idx="4137">
                  <c:v>0.44842500000000002</c:v>
                </c:pt>
                <c:pt idx="4138">
                  <c:v>0.59216299999999999</c:v>
                </c:pt>
                <c:pt idx="4139">
                  <c:v>0.41015600000000002</c:v>
                </c:pt>
                <c:pt idx="4140">
                  <c:v>0.48748799999999998</c:v>
                </c:pt>
                <c:pt idx="4141">
                  <c:v>0.53436300000000003</c:v>
                </c:pt>
                <c:pt idx="4142">
                  <c:v>0.32495099999999999</c:v>
                </c:pt>
                <c:pt idx="4143">
                  <c:v>0.24060100000000001</c:v>
                </c:pt>
                <c:pt idx="4144">
                  <c:v>0.27887000000000001</c:v>
                </c:pt>
                <c:pt idx="4145">
                  <c:v>0.350769</c:v>
                </c:pt>
                <c:pt idx="4146">
                  <c:v>0.31091299999999999</c:v>
                </c:pt>
                <c:pt idx="4147">
                  <c:v>0.59838899999999995</c:v>
                </c:pt>
                <c:pt idx="4148">
                  <c:v>0.52496299999999996</c:v>
                </c:pt>
                <c:pt idx="4149">
                  <c:v>0.46093800000000001</c:v>
                </c:pt>
                <c:pt idx="4150">
                  <c:v>0.74060099999999995</c:v>
                </c:pt>
                <c:pt idx="4151">
                  <c:v>0.53747599999999995</c:v>
                </c:pt>
                <c:pt idx="4152">
                  <c:v>0.72106899999999996</c:v>
                </c:pt>
                <c:pt idx="4153">
                  <c:v>0.55621299999999996</c:v>
                </c:pt>
                <c:pt idx="4154">
                  <c:v>0.678894</c:v>
                </c:pt>
                <c:pt idx="4155">
                  <c:v>0.43432599999999999</c:v>
                </c:pt>
                <c:pt idx="4156">
                  <c:v>0.395264</c:v>
                </c:pt>
                <c:pt idx="4157">
                  <c:v>0.46637000000000001</c:v>
                </c:pt>
                <c:pt idx="4158">
                  <c:v>0.66168199999999999</c:v>
                </c:pt>
                <c:pt idx="4159">
                  <c:v>0.585144</c:v>
                </c:pt>
                <c:pt idx="4160">
                  <c:v>0.56713899999999995</c:v>
                </c:pt>
                <c:pt idx="4161">
                  <c:v>0.49450699999999997</c:v>
                </c:pt>
                <c:pt idx="4162">
                  <c:v>0.42810100000000001</c:v>
                </c:pt>
                <c:pt idx="4163">
                  <c:v>0.60229500000000002</c:v>
                </c:pt>
                <c:pt idx="4164">
                  <c:v>0.42108200000000001</c:v>
                </c:pt>
                <c:pt idx="4165">
                  <c:v>0.26794400000000002</c:v>
                </c:pt>
                <c:pt idx="4166">
                  <c:v>0.51245099999999999</c:v>
                </c:pt>
                <c:pt idx="4167">
                  <c:v>0.221863</c:v>
                </c:pt>
                <c:pt idx="4168">
                  <c:v>0.39215100000000003</c:v>
                </c:pt>
                <c:pt idx="4169">
                  <c:v>0.35308800000000001</c:v>
                </c:pt>
                <c:pt idx="4170">
                  <c:v>0.244507</c:v>
                </c:pt>
                <c:pt idx="4171">
                  <c:v>0.53198199999999995</c:v>
                </c:pt>
                <c:pt idx="4172">
                  <c:v>0.62420699999999996</c:v>
                </c:pt>
                <c:pt idx="4173">
                  <c:v>0.25933800000000001</c:v>
                </c:pt>
                <c:pt idx="4174">
                  <c:v>0.32263199999999997</c:v>
                </c:pt>
                <c:pt idx="4175">
                  <c:v>0.49841299999999999</c:v>
                </c:pt>
                <c:pt idx="4176">
                  <c:v>0.38671899999999998</c:v>
                </c:pt>
                <c:pt idx="4177">
                  <c:v>0.48199500000000001</c:v>
                </c:pt>
                <c:pt idx="4178">
                  <c:v>0.41796899999999998</c:v>
                </c:pt>
                <c:pt idx="4179">
                  <c:v>0.379639</c:v>
                </c:pt>
                <c:pt idx="4180">
                  <c:v>0.54138200000000003</c:v>
                </c:pt>
                <c:pt idx="4181">
                  <c:v>0.41949500000000001</c:v>
                </c:pt>
                <c:pt idx="4182">
                  <c:v>0.54998800000000003</c:v>
                </c:pt>
                <c:pt idx="4183">
                  <c:v>0.54058799999999996</c:v>
                </c:pt>
                <c:pt idx="4184">
                  <c:v>0.38592500000000002</c:v>
                </c:pt>
                <c:pt idx="4185">
                  <c:v>0.28979500000000002</c:v>
                </c:pt>
                <c:pt idx="4186">
                  <c:v>0.366394</c:v>
                </c:pt>
                <c:pt idx="4187">
                  <c:v>0.46167000000000002</c:v>
                </c:pt>
                <c:pt idx="4188">
                  <c:v>0.28979500000000002</c:v>
                </c:pt>
                <c:pt idx="4189">
                  <c:v>0.178894</c:v>
                </c:pt>
                <c:pt idx="4190">
                  <c:v>0.38903799999999999</c:v>
                </c:pt>
                <c:pt idx="4191">
                  <c:v>0.21246300000000001</c:v>
                </c:pt>
                <c:pt idx="4192">
                  <c:v>0.453125</c:v>
                </c:pt>
                <c:pt idx="4193">
                  <c:v>0.56402600000000003</c:v>
                </c:pt>
                <c:pt idx="4194">
                  <c:v>0.37109399999999998</c:v>
                </c:pt>
                <c:pt idx="4195">
                  <c:v>0.46557599999999999</c:v>
                </c:pt>
                <c:pt idx="4196">
                  <c:v>0.40466299999999999</c:v>
                </c:pt>
                <c:pt idx="4197">
                  <c:v>0.51013200000000003</c:v>
                </c:pt>
                <c:pt idx="4198">
                  <c:v>0.57342499999999996</c:v>
                </c:pt>
                <c:pt idx="4199">
                  <c:v>0.58825700000000003</c:v>
                </c:pt>
                <c:pt idx="4200">
                  <c:v>0.538269</c:v>
                </c:pt>
                <c:pt idx="4201">
                  <c:v>0.49841299999999999</c:v>
                </c:pt>
                <c:pt idx="4202">
                  <c:v>0.41949500000000001</c:v>
                </c:pt>
                <c:pt idx="4203">
                  <c:v>0.50854500000000002</c:v>
                </c:pt>
                <c:pt idx="4204">
                  <c:v>0.43359399999999998</c:v>
                </c:pt>
                <c:pt idx="4205">
                  <c:v>0.22656299999999999</c:v>
                </c:pt>
                <c:pt idx="4206">
                  <c:v>0.28045700000000001</c:v>
                </c:pt>
                <c:pt idx="4207">
                  <c:v>0.44763199999999997</c:v>
                </c:pt>
                <c:pt idx="4208">
                  <c:v>0.14685100000000001</c:v>
                </c:pt>
                <c:pt idx="4209">
                  <c:v>-0.18518100000000001</c:v>
                </c:pt>
                <c:pt idx="4210">
                  <c:v>-0.19458</c:v>
                </c:pt>
                <c:pt idx="4211">
                  <c:v>-0.28515600000000002</c:v>
                </c:pt>
                <c:pt idx="4212">
                  <c:v>-0.32189899999999999</c:v>
                </c:pt>
                <c:pt idx="4213">
                  <c:v>-0.246887</c:v>
                </c:pt>
                <c:pt idx="4214">
                  <c:v>-0.35003699999999999</c:v>
                </c:pt>
                <c:pt idx="4215">
                  <c:v>-0.11175499999999999</c:v>
                </c:pt>
                <c:pt idx="4216">
                  <c:v>-0.112549</c:v>
                </c:pt>
                <c:pt idx="4217">
                  <c:v>-0.12890599999999999</c:v>
                </c:pt>
                <c:pt idx="4218">
                  <c:v>-0.37188700000000002</c:v>
                </c:pt>
                <c:pt idx="4219">
                  <c:v>-0.30468800000000001</c:v>
                </c:pt>
                <c:pt idx="4220">
                  <c:v>-0.515625</c:v>
                </c:pt>
                <c:pt idx="4221">
                  <c:v>-0.57348600000000005</c:v>
                </c:pt>
                <c:pt idx="4222">
                  <c:v>-0.33593800000000001</c:v>
                </c:pt>
                <c:pt idx="4223">
                  <c:v>-9.9243200000000004E-2</c:v>
                </c:pt>
                <c:pt idx="4224">
                  <c:v>4.2175299999999999E-2</c:v>
                </c:pt>
                <c:pt idx="4225">
                  <c:v>-0.164856</c:v>
                </c:pt>
                <c:pt idx="4226">
                  <c:v>-4.0649400000000002E-2</c:v>
                </c:pt>
                <c:pt idx="4227">
                  <c:v>0.106201</c:v>
                </c:pt>
                <c:pt idx="4228">
                  <c:v>-0.114868</c:v>
                </c:pt>
                <c:pt idx="4229">
                  <c:v>-6.4086900000000002E-2</c:v>
                </c:pt>
                <c:pt idx="4230">
                  <c:v>9.1369599999999995E-2</c:v>
                </c:pt>
                <c:pt idx="4231">
                  <c:v>-0.100037</c:v>
                </c:pt>
                <c:pt idx="4232">
                  <c:v>-2.7343800000000001E-2</c:v>
                </c:pt>
                <c:pt idx="4233">
                  <c:v>0.20153799999999999</c:v>
                </c:pt>
                <c:pt idx="4234">
                  <c:v>0.10778799999999999</c:v>
                </c:pt>
                <c:pt idx="4235">
                  <c:v>0.45465100000000003</c:v>
                </c:pt>
                <c:pt idx="4236">
                  <c:v>0.3125</c:v>
                </c:pt>
                <c:pt idx="4237">
                  <c:v>0.49609399999999998</c:v>
                </c:pt>
                <c:pt idx="4238">
                  <c:v>0.40698200000000001</c:v>
                </c:pt>
                <c:pt idx="4239">
                  <c:v>2.8076199999999999E-2</c:v>
                </c:pt>
                <c:pt idx="4240">
                  <c:v>-0.248474</c:v>
                </c:pt>
                <c:pt idx="4241">
                  <c:v>-0.63207999999999998</c:v>
                </c:pt>
                <c:pt idx="4242">
                  <c:v>-0.67578099999999997</c:v>
                </c:pt>
                <c:pt idx="4243">
                  <c:v>-0.74456800000000001</c:v>
                </c:pt>
                <c:pt idx="4244">
                  <c:v>-0.55004900000000001</c:v>
                </c:pt>
                <c:pt idx="4245">
                  <c:v>-5.0953400000000002</c:v>
                </c:pt>
                <c:pt idx="4246">
                  <c:v>-69.807900000000004</c:v>
                </c:pt>
                <c:pt idx="4247">
                  <c:v>-245.01300000000001</c:v>
                </c:pt>
                <c:pt idx="4248">
                  <c:v>-329.04</c:v>
                </c:pt>
                <c:pt idx="4249">
                  <c:v>12.6242</c:v>
                </c:pt>
                <c:pt idx="4250">
                  <c:v>301.52800000000002</c:v>
                </c:pt>
                <c:pt idx="4251">
                  <c:v>343.71600000000001</c:v>
                </c:pt>
                <c:pt idx="4252">
                  <c:v>329.86500000000001</c:v>
                </c:pt>
                <c:pt idx="4253">
                  <c:v>324.61200000000002</c:v>
                </c:pt>
                <c:pt idx="4254">
                  <c:v>327.19900000000001</c:v>
                </c:pt>
                <c:pt idx="4255">
                  <c:v>319.625</c:v>
                </c:pt>
                <c:pt idx="4256">
                  <c:v>305.55</c:v>
                </c:pt>
                <c:pt idx="4257">
                  <c:v>291.137</c:v>
                </c:pt>
                <c:pt idx="4258">
                  <c:v>277.18</c:v>
                </c:pt>
                <c:pt idx="4259">
                  <c:v>263.31900000000002</c:v>
                </c:pt>
                <c:pt idx="4260">
                  <c:v>251.05699999999999</c:v>
                </c:pt>
                <c:pt idx="4261">
                  <c:v>239.67699999999999</c:v>
                </c:pt>
                <c:pt idx="4262">
                  <c:v>229.66399999999999</c:v>
                </c:pt>
                <c:pt idx="4263">
                  <c:v>220.768</c:v>
                </c:pt>
                <c:pt idx="4264">
                  <c:v>213.30199999999999</c:v>
                </c:pt>
                <c:pt idx="4265">
                  <c:v>206.90299999999999</c:v>
                </c:pt>
                <c:pt idx="4266">
                  <c:v>200.62</c:v>
                </c:pt>
                <c:pt idx="4267">
                  <c:v>195.83799999999999</c:v>
                </c:pt>
                <c:pt idx="4268">
                  <c:v>191.27</c:v>
                </c:pt>
                <c:pt idx="4269">
                  <c:v>187.078</c:v>
                </c:pt>
                <c:pt idx="4270">
                  <c:v>183.75700000000001</c:v>
                </c:pt>
                <c:pt idx="4271">
                  <c:v>180.74299999999999</c:v>
                </c:pt>
                <c:pt idx="4272">
                  <c:v>177.85</c:v>
                </c:pt>
                <c:pt idx="4273">
                  <c:v>175.45400000000001</c:v>
                </c:pt>
                <c:pt idx="4274">
                  <c:v>173.7</c:v>
                </c:pt>
                <c:pt idx="4275">
                  <c:v>172.244</c:v>
                </c:pt>
                <c:pt idx="4276">
                  <c:v>170.423</c:v>
                </c:pt>
                <c:pt idx="4277">
                  <c:v>168.92</c:v>
                </c:pt>
                <c:pt idx="4278">
                  <c:v>168.03200000000001</c:v>
                </c:pt>
                <c:pt idx="4279">
                  <c:v>166.94800000000001</c:v>
                </c:pt>
                <c:pt idx="4280">
                  <c:v>166.042</c:v>
                </c:pt>
                <c:pt idx="4281">
                  <c:v>165.29</c:v>
                </c:pt>
                <c:pt idx="4282">
                  <c:v>164.751</c:v>
                </c:pt>
                <c:pt idx="4283">
                  <c:v>164.12700000000001</c:v>
                </c:pt>
                <c:pt idx="4284">
                  <c:v>163.38399999999999</c:v>
                </c:pt>
                <c:pt idx="4285">
                  <c:v>163.26499999999999</c:v>
                </c:pt>
                <c:pt idx="4286">
                  <c:v>162.69900000000001</c:v>
                </c:pt>
                <c:pt idx="4287">
                  <c:v>162.61799999999999</c:v>
                </c:pt>
                <c:pt idx="4288">
                  <c:v>162.28299999999999</c:v>
                </c:pt>
                <c:pt idx="4289">
                  <c:v>161.905</c:v>
                </c:pt>
                <c:pt idx="4290">
                  <c:v>161.57300000000001</c:v>
                </c:pt>
                <c:pt idx="4291">
                  <c:v>161.345</c:v>
                </c:pt>
                <c:pt idx="4292">
                  <c:v>161.18799999999999</c:v>
                </c:pt>
                <c:pt idx="4293">
                  <c:v>160.55199999999999</c:v>
                </c:pt>
                <c:pt idx="4294">
                  <c:v>160.874</c:v>
                </c:pt>
                <c:pt idx="4295">
                  <c:v>160.67699999999999</c:v>
                </c:pt>
                <c:pt idx="4296">
                  <c:v>160.488</c:v>
                </c:pt>
                <c:pt idx="4297">
                  <c:v>160.28700000000001</c:v>
                </c:pt>
                <c:pt idx="4298">
                  <c:v>160.13</c:v>
                </c:pt>
                <c:pt idx="4299">
                  <c:v>160.13</c:v>
                </c:pt>
                <c:pt idx="4300">
                  <c:v>159.75200000000001</c:v>
                </c:pt>
                <c:pt idx="4301">
                  <c:v>159.69399999999999</c:v>
                </c:pt>
                <c:pt idx="4302">
                  <c:v>160.029</c:v>
                </c:pt>
                <c:pt idx="4303">
                  <c:v>159.761</c:v>
                </c:pt>
                <c:pt idx="4304">
                  <c:v>159.584</c:v>
                </c:pt>
                <c:pt idx="4305">
                  <c:v>159.36099999999999</c:v>
                </c:pt>
                <c:pt idx="4306">
                  <c:v>159.435</c:v>
                </c:pt>
                <c:pt idx="4307">
                  <c:v>159.37</c:v>
                </c:pt>
                <c:pt idx="4308">
                  <c:v>159.249</c:v>
                </c:pt>
                <c:pt idx="4309">
                  <c:v>159.196</c:v>
                </c:pt>
                <c:pt idx="4310">
                  <c:v>159.13900000000001</c:v>
                </c:pt>
                <c:pt idx="4311">
                  <c:v>158.946</c:v>
                </c:pt>
                <c:pt idx="4312">
                  <c:v>158.934</c:v>
                </c:pt>
                <c:pt idx="4313">
                  <c:v>158.846</c:v>
                </c:pt>
                <c:pt idx="4314">
                  <c:v>158.77000000000001</c:v>
                </c:pt>
                <c:pt idx="4315">
                  <c:v>158.66399999999999</c:v>
                </c:pt>
                <c:pt idx="4316">
                  <c:v>158.684</c:v>
                </c:pt>
                <c:pt idx="4317">
                  <c:v>158.75</c:v>
                </c:pt>
                <c:pt idx="4318">
                  <c:v>158.66499999999999</c:v>
                </c:pt>
                <c:pt idx="4319">
                  <c:v>158.636</c:v>
                </c:pt>
                <c:pt idx="4320">
                  <c:v>158.69499999999999</c:v>
                </c:pt>
                <c:pt idx="4321">
                  <c:v>158.26599999999999</c:v>
                </c:pt>
                <c:pt idx="4322">
                  <c:v>158.392</c:v>
                </c:pt>
                <c:pt idx="4323">
                  <c:v>158.24799999999999</c:v>
                </c:pt>
                <c:pt idx="4324">
                  <c:v>158.053</c:v>
                </c:pt>
                <c:pt idx="4325">
                  <c:v>157.90199999999999</c:v>
                </c:pt>
                <c:pt idx="4326">
                  <c:v>157.89400000000001</c:v>
                </c:pt>
                <c:pt idx="4327">
                  <c:v>157.84</c:v>
                </c:pt>
                <c:pt idx="4328">
                  <c:v>157.75800000000001</c:v>
                </c:pt>
                <c:pt idx="4329">
                  <c:v>157.71299999999999</c:v>
                </c:pt>
                <c:pt idx="4330">
                  <c:v>157.726</c:v>
                </c:pt>
                <c:pt idx="4331">
                  <c:v>157.45500000000001</c:v>
                </c:pt>
                <c:pt idx="4332">
                  <c:v>157.71199999999999</c:v>
                </c:pt>
                <c:pt idx="4333">
                  <c:v>157.94999999999999</c:v>
                </c:pt>
                <c:pt idx="4334">
                  <c:v>157.441</c:v>
                </c:pt>
                <c:pt idx="4335">
                  <c:v>157.392</c:v>
                </c:pt>
                <c:pt idx="4336">
                  <c:v>157.32300000000001</c:v>
                </c:pt>
                <c:pt idx="4337">
                  <c:v>157.24799999999999</c:v>
                </c:pt>
                <c:pt idx="4338">
                  <c:v>157.34399999999999</c:v>
                </c:pt>
                <c:pt idx="4339">
                  <c:v>157.33699999999999</c:v>
                </c:pt>
                <c:pt idx="4340">
                  <c:v>157.328</c:v>
                </c:pt>
                <c:pt idx="4341">
                  <c:v>157.25899999999999</c:v>
                </c:pt>
                <c:pt idx="4342">
                  <c:v>157.44499999999999</c:v>
                </c:pt>
                <c:pt idx="4343">
                  <c:v>157.21199999999999</c:v>
                </c:pt>
                <c:pt idx="4344">
                  <c:v>157.535</c:v>
                </c:pt>
                <c:pt idx="4345">
                  <c:v>157.10499999999999</c:v>
                </c:pt>
                <c:pt idx="4346">
                  <c:v>157.03399999999999</c:v>
                </c:pt>
                <c:pt idx="4347">
                  <c:v>157.065</c:v>
                </c:pt>
                <c:pt idx="4348">
                  <c:v>156.97499999999999</c:v>
                </c:pt>
                <c:pt idx="4349">
                  <c:v>157.31</c:v>
                </c:pt>
                <c:pt idx="4350">
                  <c:v>157.03100000000001</c:v>
                </c:pt>
                <c:pt idx="4351">
                  <c:v>157.18</c:v>
                </c:pt>
                <c:pt idx="4352">
                  <c:v>157.113</c:v>
                </c:pt>
                <c:pt idx="4353">
                  <c:v>156.83600000000001</c:v>
                </c:pt>
                <c:pt idx="4354">
                  <c:v>157.084</c:v>
                </c:pt>
                <c:pt idx="4355">
                  <c:v>156.756</c:v>
                </c:pt>
                <c:pt idx="4356">
                  <c:v>157.054</c:v>
                </c:pt>
                <c:pt idx="4357">
                  <c:v>156.99799999999999</c:v>
                </c:pt>
                <c:pt idx="4358">
                  <c:v>156.93</c:v>
                </c:pt>
                <c:pt idx="4359">
                  <c:v>156.93600000000001</c:v>
                </c:pt>
                <c:pt idx="4360">
                  <c:v>156.95599999999999</c:v>
                </c:pt>
                <c:pt idx="4361">
                  <c:v>156.99799999999999</c:v>
                </c:pt>
                <c:pt idx="4362">
                  <c:v>156.81299999999999</c:v>
                </c:pt>
                <c:pt idx="4363">
                  <c:v>157.06200000000001</c:v>
                </c:pt>
                <c:pt idx="4364">
                  <c:v>156.923</c:v>
                </c:pt>
                <c:pt idx="4365">
                  <c:v>156.74299999999999</c:v>
                </c:pt>
                <c:pt idx="4366">
                  <c:v>156.75899999999999</c:v>
                </c:pt>
                <c:pt idx="4367">
                  <c:v>156.876</c:v>
                </c:pt>
                <c:pt idx="4368">
                  <c:v>156.518</c:v>
                </c:pt>
                <c:pt idx="4369">
                  <c:v>156.666</c:v>
                </c:pt>
                <c:pt idx="4370">
                  <c:v>156.84299999999999</c:v>
                </c:pt>
                <c:pt idx="4371">
                  <c:v>156.76499999999999</c:v>
                </c:pt>
                <c:pt idx="4372">
                  <c:v>157.072</c:v>
                </c:pt>
                <c:pt idx="4373">
                  <c:v>156.51900000000001</c:v>
                </c:pt>
                <c:pt idx="4374">
                  <c:v>156.73699999999999</c:v>
                </c:pt>
                <c:pt idx="4375">
                  <c:v>156.65899999999999</c:v>
                </c:pt>
                <c:pt idx="4376">
                  <c:v>156.65700000000001</c:v>
                </c:pt>
                <c:pt idx="4377">
                  <c:v>156.44900000000001</c:v>
                </c:pt>
                <c:pt idx="4378">
                  <c:v>156.61000000000001</c:v>
                </c:pt>
                <c:pt idx="4379">
                  <c:v>156.673</c:v>
                </c:pt>
                <c:pt idx="4380">
                  <c:v>156.56800000000001</c:v>
                </c:pt>
                <c:pt idx="4381">
                  <c:v>156.52500000000001</c:v>
                </c:pt>
                <c:pt idx="4382">
                  <c:v>156.60499999999999</c:v>
                </c:pt>
                <c:pt idx="4383">
                  <c:v>156.47800000000001</c:v>
                </c:pt>
                <c:pt idx="4384">
                  <c:v>156.61600000000001</c:v>
                </c:pt>
                <c:pt idx="4385">
                  <c:v>156.459</c:v>
                </c:pt>
                <c:pt idx="4386">
                  <c:v>156.554</c:v>
                </c:pt>
                <c:pt idx="4387">
                  <c:v>156.43799999999999</c:v>
                </c:pt>
                <c:pt idx="4388">
                  <c:v>156.488</c:v>
                </c:pt>
                <c:pt idx="4389">
                  <c:v>156.333</c:v>
                </c:pt>
                <c:pt idx="4390">
                  <c:v>156.267</c:v>
                </c:pt>
                <c:pt idx="4391">
                  <c:v>156.65600000000001</c:v>
                </c:pt>
                <c:pt idx="4392">
                  <c:v>156.333</c:v>
                </c:pt>
                <c:pt idx="4393">
                  <c:v>156.52500000000001</c:v>
                </c:pt>
                <c:pt idx="4394">
                  <c:v>156.517</c:v>
                </c:pt>
                <c:pt idx="4395">
                  <c:v>156.58199999999999</c:v>
                </c:pt>
                <c:pt idx="4396">
                  <c:v>156.447</c:v>
                </c:pt>
                <c:pt idx="4397">
                  <c:v>156.30199999999999</c:v>
                </c:pt>
                <c:pt idx="4398">
                  <c:v>156.392</c:v>
                </c:pt>
                <c:pt idx="4399">
                  <c:v>156.416</c:v>
                </c:pt>
                <c:pt idx="4400">
                  <c:v>156.441</c:v>
                </c:pt>
                <c:pt idx="4401">
                  <c:v>156.001</c:v>
                </c:pt>
                <c:pt idx="4402">
                  <c:v>156.16399999999999</c:v>
                </c:pt>
                <c:pt idx="4403">
                  <c:v>156.25299999999999</c:v>
                </c:pt>
                <c:pt idx="4404">
                  <c:v>156.19200000000001</c:v>
                </c:pt>
                <c:pt idx="4405">
                  <c:v>156.352</c:v>
                </c:pt>
                <c:pt idx="4406">
                  <c:v>156.29400000000001</c:v>
                </c:pt>
                <c:pt idx="4407">
                  <c:v>156.28800000000001</c:v>
                </c:pt>
                <c:pt idx="4408">
                  <c:v>155.869</c:v>
                </c:pt>
                <c:pt idx="4409">
                  <c:v>156.21</c:v>
                </c:pt>
                <c:pt idx="4410">
                  <c:v>156.01300000000001</c:v>
                </c:pt>
                <c:pt idx="4411">
                  <c:v>156.066</c:v>
                </c:pt>
                <c:pt idx="4412">
                  <c:v>156.03899999999999</c:v>
                </c:pt>
                <c:pt idx="4413">
                  <c:v>156.273</c:v>
                </c:pt>
                <c:pt idx="4414">
                  <c:v>155.982</c:v>
                </c:pt>
                <c:pt idx="4415">
                  <c:v>156.28399999999999</c:v>
                </c:pt>
                <c:pt idx="4416">
                  <c:v>156.19</c:v>
                </c:pt>
                <c:pt idx="4417">
                  <c:v>156.13399999999999</c:v>
                </c:pt>
                <c:pt idx="4418">
                  <c:v>156.18799999999999</c:v>
                </c:pt>
                <c:pt idx="4419">
                  <c:v>156.227</c:v>
                </c:pt>
                <c:pt idx="4420">
                  <c:v>156.10900000000001</c:v>
                </c:pt>
                <c:pt idx="4421">
                  <c:v>156.1</c:v>
                </c:pt>
                <c:pt idx="4422">
                  <c:v>155.99700000000001</c:v>
                </c:pt>
                <c:pt idx="4423">
                  <c:v>156.05500000000001</c:v>
                </c:pt>
                <c:pt idx="4424">
                  <c:v>156.07599999999999</c:v>
                </c:pt>
                <c:pt idx="4425">
                  <c:v>156.11199999999999</c:v>
                </c:pt>
                <c:pt idx="4426">
                  <c:v>155.98400000000001</c:v>
                </c:pt>
                <c:pt idx="4427">
                  <c:v>156.06800000000001</c:v>
                </c:pt>
                <c:pt idx="4428">
                  <c:v>156.03200000000001</c:v>
                </c:pt>
                <c:pt idx="4429">
                  <c:v>155.78</c:v>
                </c:pt>
                <c:pt idx="4430">
                  <c:v>155.88900000000001</c:v>
                </c:pt>
                <c:pt idx="4431">
                  <c:v>156.00200000000001</c:v>
                </c:pt>
                <c:pt idx="4432">
                  <c:v>156.03100000000001</c:v>
                </c:pt>
                <c:pt idx="4433">
                  <c:v>155.86000000000001</c:v>
                </c:pt>
                <c:pt idx="4434">
                  <c:v>155.82900000000001</c:v>
                </c:pt>
                <c:pt idx="4435">
                  <c:v>155.827</c:v>
                </c:pt>
                <c:pt idx="4436">
                  <c:v>156.02799999999999</c:v>
                </c:pt>
                <c:pt idx="4437">
                  <c:v>155.72300000000001</c:v>
                </c:pt>
                <c:pt idx="4438">
                  <c:v>155.941</c:v>
                </c:pt>
                <c:pt idx="4439">
                  <c:v>155.846</c:v>
                </c:pt>
                <c:pt idx="4440">
                  <c:v>155.751</c:v>
                </c:pt>
                <c:pt idx="4441">
                  <c:v>155.696</c:v>
                </c:pt>
                <c:pt idx="4442">
                  <c:v>155.84700000000001</c:v>
                </c:pt>
                <c:pt idx="4443">
                  <c:v>155.76900000000001</c:v>
                </c:pt>
                <c:pt idx="4444">
                  <c:v>155.709</c:v>
                </c:pt>
                <c:pt idx="4445">
                  <c:v>155.94399999999999</c:v>
                </c:pt>
                <c:pt idx="4446">
                  <c:v>156.02699999999999</c:v>
                </c:pt>
                <c:pt idx="4447">
                  <c:v>155.89599999999999</c:v>
                </c:pt>
                <c:pt idx="4448">
                  <c:v>155.691</c:v>
                </c:pt>
                <c:pt idx="4449">
                  <c:v>155.89699999999999</c:v>
                </c:pt>
                <c:pt idx="4450">
                  <c:v>155.648</c:v>
                </c:pt>
                <c:pt idx="4451">
                  <c:v>155.905</c:v>
                </c:pt>
                <c:pt idx="4452">
                  <c:v>155.542</c:v>
                </c:pt>
                <c:pt idx="4453">
                  <c:v>155.489</c:v>
                </c:pt>
                <c:pt idx="4454">
                  <c:v>155.49799999999999</c:v>
                </c:pt>
                <c:pt idx="4455">
                  <c:v>155.66800000000001</c:v>
                </c:pt>
                <c:pt idx="4456">
                  <c:v>155.43</c:v>
                </c:pt>
                <c:pt idx="4457">
                  <c:v>155.71600000000001</c:v>
                </c:pt>
                <c:pt idx="4458">
                  <c:v>155.84800000000001</c:v>
                </c:pt>
                <c:pt idx="4459">
                  <c:v>155.48099999999999</c:v>
                </c:pt>
                <c:pt idx="4460">
                  <c:v>155.517</c:v>
                </c:pt>
                <c:pt idx="4461">
                  <c:v>155.608</c:v>
                </c:pt>
                <c:pt idx="4462">
                  <c:v>155.71</c:v>
                </c:pt>
                <c:pt idx="4463">
                  <c:v>155.292</c:v>
                </c:pt>
                <c:pt idx="4464">
                  <c:v>155.38300000000001</c:v>
                </c:pt>
                <c:pt idx="4465">
                  <c:v>155.708</c:v>
                </c:pt>
                <c:pt idx="4466">
                  <c:v>155.81399999999999</c:v>
                </c:pt>
                <c:pt idx="4467">
                  <c:v>155.70500000000001</c:v>
                </c:pt>
                <c:pt idx="4468">
                  <c:v>155.447</c:v>
                </c:pt>
                <c:pt idx="4469">
                  <c:v>155.51499999999999</c:v>
                </c:pt>
                <c:pt idx="4470">
                  <c:v>155.55099999999999</c:v>
                </c:pt>
                <c:pt idx="4471">
                  <c:v>155.48599999999999</c:v>
                </c:pt>
                <c:pt idx="4472">
                  <c:v>155.52099999999999</c:v>
                </c:pt>
                <c:pt idx="4473">
                  <c:v>155.459</c:v>
                </c:pt>
                <c:pt idx="4474">
                  <c:v>155.66200000000001</c:v>
                </c:pt>
                <c:pt idx="4475">
                  <c:v>155.64699999999999</c:v>
                </c:pt>
                <c:pt idx="4476">
                  <c:v>155.441</c:v>
                </c:pt>
                <c:pt idx="4477">
                  <c:v>155.56</c:v>
                </c:pt>
                <c:pt idx="4478">
                  <c:v>155.56</c:v>
                </c:pt>
                <c:pt idx="4479">
                  <c:v>155.518</c:v>
                </c:pt>
                <c:pt idx="4480">
                  <c:v>155.41499999999999</c:v>
                </c:pt>
                <c:pt idx="4481">
                  <c:v>155.447</c:v>
                </c:pt>
                <c:pt idx="4482">
                  <c:v>155.50700000000001</c:v>
                </c:pt>
                <c:pt idx="4483">
                  <c:v>155.43</c:v>
                </c:pt>
                <c:pt idx="4484">
                  <c:v>155.506</c:v>
                </c:pt>
                <c:pt idx="4485">
                  <c:v>155.268</c:v>
                </c:pt>
                <c:pt idx="4486">
                  <c:v>155.39099999999999</c:v>
                </c:pt>
                <c:pt idx="4487">
                  <c:v>155.37100000000001</c:v>
                </c:pt>
                <c:pt idx="4488">
                  <c:v>155.387</c:v>
                </c:pt>
                <c:pt idx="4489">
                  <c:v>155.27699999999999</c:v>
                </c:pt>
                <c:pt idx="4490">
                  <c:v>155.387</c:v>
                </c:pt>
                <c:pt idx="4491">
                  <c:v>155.316</c:v>
                </c:pt>
                <c:pt idx="4492">
                  <c:v>155.233</c:v>
                </c:pt>
                <c:pt idx="4493">
                  <c:v>155.411</c:v>
                </c:pt>
                <c:pt idx="4494">
                  <c:v>155.26599999999999</c:v>
                </c:pt>
                <c:pt idx="4495">
                  <c:v>155.30600000000001</c:v>
                </c:pt>
                <c:pt idx="4496">
                  <c:v>155.52099999999999</c:v>
                </c:pt>
                <c:pt idx="4497">
                  <c:v>155.31700000000001</c:v>
                </c:pt>
                <c:pt idx="4498">
                  <c:v>155.405</c:v>
                </c:pt>
                <c:pt idx="4499">
                  <c:v>155.108</c:v>
                </c:pt>
                <c:pt idx="4500">
                  <c:v>155.34800000000001</c:v>
                </c:pt>
                <c:pt idx="4501">
                  <c:v>155.392</c:v>
                </c:pt>
                <c:pt idx="4502">
                  <c:v>155.07499999999999</c:v>
                </c:pt>
                <c:pt idx="4503">
                  <c:v>155.15</c:v>
                </c:pt>
                <c:pt idx="4504">
                  <c:v>155.29</c:v>
                </c:pt>
                <c:pt idx="4505">
                  <c:v>155.06800000000001</c:v>
                </c:pt>
                <c:pt idx="4506">
                  <c:v>155.495</c:v>
                </c:pt>
                <c:pt idx="4507">
                  <c:v>155.19900000000001</c:v>
                </c:pt>
                <c:pt idx="4508">
                  <c:v>155.375</c:v>
                </c:pt>
                <c:pt idx="4509">
                  <c:v>155.19900000000001</c:v>
                </c:pt>
                <c:pt idx="4510">
                  <c:v>155.15199999999999</c:v>
                </c:pt>
                <c:pt idx="4511">
                  <c:v>155.12299999999999</c:v>
                </c:pt>
                <c:pt idx="4512">
                  <c:v>155.20400000000001</c:v>
                </c:pt>
                <c:pt idx="4513">
                  <c:v>155.178</c:v>
                </c:pt>
                <c:pt idx="4514">
                  <c:v>155.19</c:v>
                </c:pt>
                <c:pt idx="4515">
                  <c:v>155.11799999999999</c:v>
                </c:pt>
                <c:pt idx="4516">
                  <c:v>155.12299999999999</c:v>
                </c:pt>
                <c:pt idx="4517">
                  <c:v>155.15899999999999</c:v>
                </c:pt>
                <c:pt idx="4518">
                  <c:v>155.19999999999999</c:v>
                </c:pt>
                <c:pt idx="4519">
                  <c:v>155.24100000000001</c:v>
                </c:pt>
                <c:pt idx="4520">
                  <c:v>155.18299999999999</c:v>
                </c:pt>
                <c:pt idx="4521">
                  <c:v>155.315</c:v>
                </c:pt>
                <c:pt idx="4522">
                  <c:v>155.21899999999999</c:v>
                </c:pt>
                <c:pt idx="4523">
                  <c:v>155.10300000000001</c:v>
                </c:pt>
                <c:pt idx="4524">
                  <c:v>155.09100000000001</c:v>
                </c:pt>
                <c:pt idx="4525">
                  <c:v>155.25700000000001</c:v>
                </c:pt>
                <c:pt idx="4526">
                  <c:v>155.30199999999999</c:v>
                </c:pt>
                <c:pt idx="4527">
                  <c:v>155.077</c:v>
                </c:pt>
                <c:pt idx="4528">
                  <c:v>155.06700000000001</c:v>
                </c:pt>
                <c:pt idx="4529">
                  <c:v>155.08199999999999</c:v>
                </c:pt>
                <c:pt idx="4530">
                  <c:v>155.184</c:v>
                </c:pt>
                <c:pt idx="4531">
                  <c:v>155.143</c:v>
                </c:pt>
                <c:pt idx="4532">
                  <c:v>155.102</c:v>
                </c:pt>
                <c:pt idx="4533">
                  <c:v>155.21600000000001</c:v>
                </c:pt>
                <c:pt idx="4534">
                  <c:v>155.06100000000001</c:v>
                </c:pt>
                <c:pt idx="4535">
                  <c:v>155.119</c:v>
                </c:pt>
                <c:pt idx="4536">
                  <c:v>154.947</c:v>
                </c:pt>
                <c:pt idx="4537">
                  <c:v>155.17500000000001</c:v>
                </c:pt>
                <c:pt idx="4538">
                  <c:v>154.97800000000001</c:v>
                </c:pt>
                <c:pt idx="4539">
                  <c:v>155.08500000000001</c:v>
                </c:pt>
                <c:pt idx="4540">
                  <c:v>154.851</c:v>
                </c:pt>
                <c:pt idx="4541">
                  <c:v>155.209</c:v>
                </c:pt>
                <c:pt idx="4542">
                  <c:v>154.917</c:v>
                </c:pt>
                <c:pt idx="4543">
                  <c:v>154.98099999999999</c:v>
                </c:pt>
                <c:pt idx="4544">
                  <c:v>154.91</c:v>
                </c:pt>
                <c:pt idx="4545">
                  <c:v>155.04</c:v>
                </c:pt>
                <c:pt idx="4546">
                  <c:v>155.23599999999999</c:v>
                </c:pt>
                <c:pt idx="4547">
                  <c:v>154.98599999999999</c:v>
                </c:pt>
                <c:pt idx="4548">
                  <c:v>155.03700000000001</c:v>
                </c:pt>
                <c:pt idx="4549">
                  <c:v>154.97300000000001</c:v>
                </c:pt>
                <c:pt idx="4550">
                  <c:v>154.977</c:v>
                </c:pt>
                <c:pt idx="4551">
                  <c:v>154.89500000000001</c:v>
                </c:pt>
                <c:pt idx="4552">
                  <c:v>154.953</c:v>
                </c:pt>
                <c:pt idx="4553">
                  <c:v>154.792</c:v>
                </c:pt>
                <c:pt idx="4554">
                  <c:v>154.898</c:v>
                </c:pt>
                <c:pt idx="4555">
                  <c:v>154.928</c:v>
                </c:pt>
                <c:pt idx="4556">
                  <c:v>154.84899999999999</c:v>
                </c:pt>
                <c:pt idx="4557">
                  <c:v>154.828</c:v>
                </c:pt>
                <c:pt idx="4558">
                  <c:v>154.97399999999999</c:v>
                </c:pt>
                <c:pt idx="4559">
                  <c:v>154.87299999999999</c:v>
                </c:pt>
                <c:pt idx="4560">
                  <c:v>154.66999999999999</c:v>
                </c:pt>
                <c:pt idx="4561">
                  <c:v>154.85300000000001</c:v>
                </c:pt>
                <c:pt idx="4562">
                  <c:v>154.90899999999999</c:v>
                </c:pt>
                <c:pt idx="4563">
                  <c:v>154.982</c:v>
                </c:pt>
                <c:pt idx="4564">
                  <c:v>154.97300000000001</c:v>
                </c:pt>
                <c:pt idx="4565">
                  <c:v>154.946</c:v>
                </c:pt>
                <c:pt idx="4566">
                  <c:v>154.93299999999999</c:v>
                </c:pt>
                <c:pt idx="4567">
                  <c:v>154.88900000000001</c:v>
                </c:pt>
                <c:pt idx="4568">
                  <c:v>154.96299999999999</c:v>
                </c:pt>
                <c:pt idx="4569">
                  <c:v>154.98400000000001</c:v>
                </c:pt>
                <c:pt idx="4570">
                  <c:v>154.89500000000001</c:v>
                </c:pt>
                <c:pt idx="4571">
                  <c:v>154.89500000000001</c:v>
                </c:pt>
                <c:pt idx="4572">
                  <c:v>155.053</c:v>
                </c:pt>
                <c:pt idx="4573">
                  <c:v>154.876</c:v>
                </c:pt>
                <c:pt idx="4574">
                  <c:v>154.983</c:v>
                </c:pt>
                <c:pt idx="4575">
                  <c:v>154.95400000000001</c:v>
                </c:pt>
                <c:pt idx="4576">
                  <c:v>154.941</c:v>
                </c:pt>
                <c:pt idx="4577">
                  <c:v>154.864</c:v>
                </c:pt>
                <c:pt idx="4578">
                  <c:v>154.81299999999999</c:v>
                </c:pt>
                <c:pt idx="4579">
                  <c:v>154.624</c:v>
                </c:pt>
                <c:pt idx="4580">
                  <c:v>154.792</c:v>
                </c:pt>
                <c:pt idx="4581">
                  <c:v>154.66999999999999</c:v>
                </c:pt>
                <c:pt idx="4582">
                  <c:v>154.79900000000001</c:v>
                </c:pt>
                <c:pt idx="4583">
                  <c:v>154.77699999999999</c:v>
                </c:pt>
                <c:pt idx="4584">
                  <c:v>154.804</c:v>
                </c:pt>
                <c:pt idx="4585">
                  <c:v>154.691</c:v>
                </c:pt>
                <c:pt idx="4586">
                  <c:v>154.827</c:v>
                </c:pt>
                <c:pt idx="4587">
                  <c:v>154.79599999999999</c:v>
                </c:pt>
                <c:pt idx="4588">
                  <c:v>154.661</c:v>
                </c:pt>
                <c:pt idx="4589">
                  <c:v>154.96899999999999</c:v>
                </c:pt>
                <c:pt idx="4590">
                  <c:v>154.83699999999999</c:v>
                </c:pt>
                <c:pt idx="4591">
                  <c:v>154.91200000000001</c:v>
                </c:pt>
                <c:pt idx="4592">
                  <c:v>154.74700000000001</c:v>
                </c:pt>
                <c:pt idx="4593">
                  <c:v>154.708</c:v>
                </c:pt>
                <c:pt idx="4594">
                  <c:v>154.74100000000001</c:v>
                </c:pt>
                <c:pt idx="4595">
                  <c:v>154.773</c:v>
                </c:pt>
                <c:pt idx="4596">
                  <c:v>154.82</c:v>
                </c:pt>
                <c:pt idx="4597">
                  <c:v>154.66</c:v>
                </c:pt>
                <c:pt idx="4598">
                  <c:v>154.74700000000001</c:v>
                </c:pt>
                <c:pt idx="4599">
                  <c:v>154.536</c:v>
                </c:pt>
                <c:pt idx="4600">
                  <c:v>154.721</c:v>
                </c:pt>
                <c:pt idx="4601">
                  <c:v>154.822</c:v>
                </c:pt>
                <c:pt idx="4602">
                  <c:v>154.82400000000001</c:v>
                </c:pt>
                <c:pt idx="4603">
                  <c:v>154.85</c:v>
                </c:pt>
                <c:pt idx="4604">
                  <c:v>154.755</c:v>
                </c:pt>
                <c:pt idx="4605">
                  <c:v>154.61199999999999</c:v>
                </c:pt>
                <c:pt idx="4606">
                  <c:v>154.85400000000001</c:v>
                </c:pt>
                <c:pt idx="4607">
                  <c:v>154.864</c:v>
                </c:pt>
                <c:pt idx="4608">
                  <c:v>154.68799999999999</c:v>
                </c:pt>
                <c:pt idx="4609">
                  <c:v>154.559</c:v>
                </c:pt>
                <c:pt idx="4610">
                  <c:v>154.684</c:v>
                </c:pt>
                <c:pt idx="4611">
                  <c:v>154.57599999999999</c:v>
                </c:pt>
                <c:pt idx="4612">
                  <c:v>154.56200000000001</c:v>
                </c:pt>
                <c:pt idx="4613">
                  <c:v>154.65799999999999</c:v>
                </c:pt>
                <c:pt idx="4614">
                  <c:v>154.64099999999999</c:v>
                </c:pt>
                <c:pt idx="4615">
                  <c:v>154.91200000000001</c:v>
                </c:pt>
                <c:pt idx="4616">
                  <c:v>154.624</c:v>
                </c:pt>
                <c:pt idx="4617">
                  <c:v>154.697</c:v>
                </c:pt>
                <c:pt idx="4618">
                  <c:v>154.60300000000001</c:v>
                </c:pt>
                <c:pt idx="4619">
                  <c:v>154.70500000000001</c:v>
                </c:pt>
                <c:pt idx="4620">
                  <c:v>154.559</c:v>
                </c:pt>
                <c:pt idx="4621">
                  <c:v>154.70400000000001</c:v>
                </c:pt>
                <c:pt idx="4622">
                  <c:v>154.65899999999999</c:v>
                </c:pt>
                <c:pt idx="4623">
                  <c:v>154.79900000000001</c:v>
                </c:pt>
                <c:pt idx="4624">
                  <c:v>154.60300000000001</c:v>
                </c:pt>
                <c:pt idx="4625">
                  <c:v>154.702</c:v>
                </c:pt>
                <c:pt idx="4626">
                  <c:v>154.52699999999999</c:v>
                </c:pt>
                <c:pt idx="4627">
                  <c:v>154.51</c:v>
                </c:pt>
                <c:pt idx="4628">
                  <c:v>154.52799999999999</c:v>
                </c:pt>
                <c:pt idx="4629">
                  <c:v>154.71899999999999</c:v>
                </c:pt>
                <c:pt idx="4630">
                  <c:v>154.67500000000001</c:v>
                </c:pt>
                <c:pt idx="4631">
                  <c:v>154.60400000000001</c:v>
                </c:pt>
                <c:pt idx="4632">
                  <c:v>154.566</c:v>
                </c:pt>
                <c:pt idx="4633">
                  <c:v>154.71799999999999</c:v>
                </c:pt>
                <c:pt idx="4634">
                  <c:v>154.38900000000001</c:v>
                </c:pt>
                <c:pt idx="4635">
                  <c:v>154.40799999999999</c:v>
                </c:pt>
                <c:pt idx="4636">
                  <c:v>154.92699999999999</c:v>
                </c:pt>
                <c:pt idx="4637">
                  <c:v>154.53700000000001</c:v>
                </c:pt>
                <c:pt idx="4638">
                  <c:v>154.542</c:v>
                </c:pt>
                <c:pt idx="4639">
                  <c:v>154.54400000000001</c:v>
                </c:pt>
                <c:pt idx="4640">
                  <c:v>154.44800000000001</c:v>
                </c:pt>
                <c:pt idx="4641">
                  <c:v>154.53399999999999</c:v>
                </c:pt>
                <c:pt idx="4642">
                  <c:v>154.48099999999999</c:v>
                </c:pt>
                <c:pt idx="4643">
                  <c:v>154.434</c:v>
                </c:pt>
                <c:pt idx="4644">
                  <c:v>154.56</c:v>
                </c:pt>
                <c:pt idx="4645">
                  <c:v>154.28700000000001</c:v>
                </c:pt>
                <c:pt idx="4646">
                  <c:v>154.57400000000001</c:v>
                </c:pt>
                <c:pt idx="4647">
                  <c:v>154.45699999999999</c:v>
                </c:pt>
                <c:pt idx="4648">
                  <c:v>154.55199999999999</c:v>
                </c:pt>
                <c:pt idx="4649">
                  <c:v>154.65</c:v>
                </c:pt>
                <c:pt idx="4650">
                  <c:v>154.43700000000001</c:v>
                </c:pt>
                <c:pt idx="4651">
                  <c:v>154.441</c:v>
                </c:pt>
                <c:pt idx="4652">
                  <c:v>154.477</c:v>
                </c:pt>
                <c:pt idx="4653">
                  <c:v>154.691</c:v>
                </c:pt>
                <c:pt idx="4654">
                  <c:v>154.458</c:v>
                </c:pt>
                <c:pt idx="4655">
                  <c:v>154.37899999999999</c:v>
                </c:pt>
                <c:pt idx="4656">
                  <c:v>154.488</c:v>
                </c:pt>
                <c:pt idx="4657">
                  <c:v>154.41</c:v>
                </c:pt>
                <c:pt idx="4658">
                  <c:v>154.41300000000001</c:v>
                </c:pt>
                <c:pt idx="4659">
                  <c:v>154.584</c:v>
                </c:pt>
                <c:pt idx="4660">
                  <c:v>154.239</c:v>
                </c:pt>
                <c:pt idx="4661">
                  <c:v>154.655</c:v>
                </c:pt>
                <c:pt idx="4662">
                  <c:v>154.38399999999999</c:v>
                </c:pt>
                <c:pt idx="4663">
                  <c:v>154.34299999999999</c:v>
                </c:pt>
                <c:pt idx="4664">
                  <c:v>154.44800000000001</c:v>
                </c:pt>
                <c:pt idx="4665">
                  <c:v>154.41900000000001</c:v>
                </c:pt>
                <c:pt idx="4666">
                  <c:v>154.32300000000001</c:v>
                </c:pt>
                <c:pt idx="4667">
                  <c:v>154.69499999999999</c:v>
                </c:pt>
                <c:pt idx="4668">
                  <c:v>154.62899999999999</c:v>
                </c:pt>
                <c:pt idx="4669">
                  <c:v>154.39400000000001</c:v>
                </c:pt>
                <c:pt idx="4670">
                  <c:v>154.46700000000001</c:v>
                </c:pt>
                <c:pt idx="4671">
                  <c:v>154.578</c:v>
                </c:pt>
                <c:pt idx="4672">
                  <c:v>154.58000000000001</c:v>
                </c:pt>
                <c:pt idx="4673">
                  <c:v>154.548</c:v>
                </c:pt>
                <c:pt idx="4674">
                  <c:v>154.34899999999999</c:v>
                </c:pt>
                <c:pt idx="4675">
                  <c:v>154.33699999999999</c:v>
                </c:pt>
                <c:pt idx="4676">
                  <c:v>154.59</c:v>
                </c:pt>
                <c:pt idx="4677">
                  <c:v>154.50899999999999</c:v>
                </c:pt>
                <c:pt idx="4678">
                  <c:v>154.589</c:v>
                </c:pt>
                <c:pt idx="4679">
                  <c:v>154.50399999999999</c:v>
                </c:pt>
                <c:pt idx="4680">
                  <c:v>154.58199999999999</c:v>
                </c:pt>
                <c:pt idx="4681">
                  <c:v>154.62</c:v>
                </c:pt>
                <c:pt idx="4682">
                  <c:v>154.333</c:v>
                </c:pt>
                <c:pt idx="4683">
                  <c:v>154.40199999999999</c:v>
                </c:pt>
                <c:pt idx="4684">
                  <c:v>154.405</c:v>
                </c:pt>
                <c:pt idx="4685">
                  <c:v>154.50200000000001</c:v>
                </c:pt>
                <c:pt idx="4686">
                  <c:v>154.428</c:v>
                </c:pt>
                <c:pt idx="4687">
                  <c:v>154.34</c:v>
                </c:pt>
                <c:pt idx="4688">
                  <c:v>154.62899999999999</c:v>
                </c:pt>
                <c:pt idx="4689">
                  <c:v>154.51300000000001</c:v>
                </c:pt>
                <c:pt idx="4690">
                  <c:v>154.39099999999999</c:v>
                </c:pt>
                <c:pt idx="4691">
                  <c:v>154.57400000000001</c:v>
                </c:pt>
                <c:pt idx="4692">
                  <c:v>154.43700000000001</c:v>
                </c:pt>
                <c:pt idx="4693">
                  <c:v>154.32300000000001</c:v>
                </c:pt>
                <c:pt idx="4694">
                  <c:v>154.39500000000001</c:v>
                </c:pt>
                <c:pt idx="4695">
                  <c:v>154.34800000000001</c:v>
                </c:pt>
                <c:pt idx="4696">
                  <c:v>154.39500000000001</c:v>
                </c:pt>
                <c:pt idx="4697">
                  <c:v>154.399</c:v>
                </c:pt>
                <c:pt idx="4698">
                  <c:v>154.55500000000001</c:v>
                </c:pt>
                <c:pt idx="4699">
                  <c:v>154.529</c:v>
                </c:pt>
                <c:pt idx="4700">
                  <c:v>154.41999999999999</c:v>
                </c:pt>
                <c:pt idx="4701">
                  <c:v>154.33199999999999</c:v>
                </c:pt>
                <c:pt idx="4702">
                  <c:v>154.48500000000001</c:v>
                </c:pt>
                <c:pt idx="4703">
                  <c:v>154.601</c:v>
                </c:pt>
                <c:pt idx="4704">
                  <c:v>154.41300000000001</c:v>
                </c:pt>
                <c:pt idx="4705">
                  <c:v>154.41</c:v>
                </c:pt>
                <c:pt idx="4706">
                  <c:v>154.511</c:v>
                </c:pt>
                <c:pt idx="4707">
                  <c:v>154.714</c:v>
                </c:pt>
                <c:pt idx="4708">
                  <c:v>154.459</c:v>
                </c:pt>
                <c:pt idx="4709">
                  <c:v>154.37700000000001</c:v>
                </c:pt>
                <c:pt idx="4710">
                  <c:v>154.40299999999999</c:v>
                </c:pt>
                <c:pt idx="4711">
                  <c:v>154.666</c:v>
                </c:pt>
                <c:pt idx="4712">
                  <c:v>154.459</c:v>
                </c:pt>
                <c:pt idx="4713">
                  <c:v>154.28100000000001</c:v>
                </c:pt>
                <c:pt idx="4714">
                  <c:v>154.38999999999999</c:v>
                </c:pt>
                <c:pt idx="4715">
                  <c:v>154.66900000000001</c:v>
                </c:pt>
                <c:pt idx="4716">
                  <c:v>154.428</c:v>
                </c:pt>
                <c:pt idx="4717">
                  <c:v>154.584</c:v>
                </c:pt>
                <c:pt idx="4718">
                  <c:v>154.46899999999999</c:v>
                </c:pt>
                <c:pt idx="4719">
                  <c:v>154.55600000000001</c:v>
                </c:pt>
                <c:pt idx="4720">
                  <c:v>154.27600000000001</c:v>
                </c:pt>
                <c:pt idx="4721">
                  <c:v>154.464</c:v>
                </c:pt>
                <c:pt idx="4722">
                  <c:v>154.31899999999999</c:v>
                </c:pt>
                <c:pt idx="4723">
                  <c:v>154.53200000000001</c:v>
                </c:pt>
                <c:pt idx="4724">
                  <c:v>154.55500000000001</c:v>
                </c:pt>
                <c:pt idx="4725">
                  <c:v>154.41399999999999</c:v>
                </c:pt>
                <c:pt idx="4726">
                  <c:v>154.34100000000001</c:v>
                </c:pt>
                <c:pt idx="4727">
                  <c:v>154.31399999999999</c:v>
                </c:pt>
                <c:pt idx="4728">
                  <c:v>154.452</c:v>
                </c:pt>
                <c:pt idx="4729">
                  <c:v>154.49799999999999</c:v>
                </c:pt>
                <c:pt idx="4730">
                  <c:v>154.37700000000001</c:v>
                </c:pt>
                <c:pt idx="4731">
                  <c:v>154.28200000000001</c:v>
                </c:pt>
                <c:pt idx="4732">
                  <c:v>154.36000000000001</c:v>
                </c:pt>
                <c:pt idx="4733">
                  <c:v>154.577</c:v>
                </c:pt>
                <c:pt idx="4734">
                  <c:v>154.56</c:v>
                </c:pt>
                <c:pt idx="4735">
                  <c:v>154.495</c:v>
                </c:pt>
                <c:pt idx="4736">
                  <c:v>154.167</c:v>
                </c:pt>
                <c:pt idx="4737">
                  <c:v>154.28100000000001</c:v>
                </c:pt>
                <c:pt idx="4738">
                  <c:v>154.393</c:v>
                </c:pt>
                <c:pt idx="4739">
                  <c:v>154.31899999999999</c:v>
                </c:pt>
                <c:pt idx="4740">
                  <c:v>154.39599999999999</c:v>
                </c:pt>
                <c:pt idx="4741">
                  <c:v>154.52699999999999</c:v>
                </c:pt>
                <c:pt idx="4742">
                  <c:v>154.18899999999999</c:v>
                </c:pt>
                <c:pt idx="4743">
                  <c:v>154.154</c:v>
                </c:pt>
                <c:pt idx="4744">
                  <c:v>154.09100000000001</c:v>
                </c:pt>
                <c:pt idx="4745">
                  <c:v>154.214</c:v>
                </c:pt>
                <c:pt idx="4746">
                  <c:v>154.25800000000001</c:v>
                </c:pt>
                <c:pt idx="4747">
                  <c:v>154.297</c:v>
                </c:pt>
                <c:pt idx="4748">
                  <c:v>154.28100000000001</c:v>
                </c:pt>
                <c:pt idx="4749">
                  <c:v>154.46199999999999</c:v>
                </c:pt>
                <c:pt idx="4750">
                  <c:v>154.36500000000001</c:v>
                </c:pt>
                <c:pt idx="4751">
                  <c:v>154.393</c:v>
                </c:pt>
                <c:pt idx="4752">
                  <c:v>154.345</c:v>
                </c:pt>
                <c:pt idx="4753">
                  <c:v>154.35599999999999</c:v>
                </c:pt>
                <c:pt idx="4754">
                  <c:v>154.24299999999999</c:v>
                </c:pt>
                <c:pt idx="4755">
                  <c:v>154.292</c:v>
                </c:pt>
                <c:pt idx="4756">
                  <c:v>154.358</c:v>
                </c:pt>
                <c:pt idx="4757">
                  <c:v>154.637</c:v>
                </c:pt>
                <c:pt idx="4758">
                  <c:v>154.511</c:v>
                </c:pt>
                <c:pt idx="4759">
                  <c:v>154.505</c:v>
                </c:pt>
                <c:pt idx="4760">
                  <c:v>154.37</c:v>
                </c:pt>
                <c:pt idx="4761">
                  <c:v>154.52699999999999</c:v>
                </c:pt>
                <c:pt idx="4762">
                  <c:v>154.42400000000001</c:v>
                </c:pt>
                <c:pt idx="4763">
                  <c:v>154.44800000000001</c:v>
                </c:pt>
                <c:pt idx="4764">
                  <c:v>154.36500000000001</c:v>
                </c:pt>
                <c:pt idx="4765">
                  <c:v>154.21899999999999</c:v>
                </c:pt>
                <c:pt idx="4766">
                  <c:v>154.31399999999999</c:v>
                </c:pt>
                <c:pt idx="4767">
                  <c:v>154.488</c:v>
                </c:pt>
                <c:pt idx="4768">
                  <c:v>154.191</c:v>
                </c:pt>
                <c:pt idx="4769">
                  <c:v>154.227</c:v>
                </c:pt>
                <c:pt idx="4770">
                  <c:v>154.369</c:v>
                </c:pt>
                <c:pt idx="4771">
                  <c:v>154.34100000000001</c:v>
                </c:pt>
                <c:pt idx="4772">
                  <c:v>154.48500000000001</c:v>
                </c:pt>
                <c:pt idx="4773">
                  <c:v>154.22300000000001</c:v>
                </c:pt>
                <c:pt idx="4774">
                  <c:v>154.51599999999999</c:v>
                </c:pt>
                <c:pt idx="4775">
                  <c:v>154.059</c:v>
                </c:pt>
                <c:pt idx="4776">
                  <c:v>154.33199999999999</c:v>
                </c:pt>
                <c:pt idx="4777">
                  <c:v>154.53399999999999</c:v>
                </c:pt>
                <c:pt idx="4778">
                  <c:v>154.298</c:v>
                </c:pt>
                <c:pt idx="4779">
                  <c:v>154.52600000000001</c:v>
                </c:pt>
                <c:pt idx="4780">
                  <c:v>154.279</c:v>
                </c:pt>
                <c:pt idx="4781">
                  <c:v>154.21700000000001</c:v>
                </c:pt>
                <c:pt idx="4782">
                  <c:v>154.57300000000001</c:v>
                </c:pt>
                <c:pt idx="4783">
                  <c:v>154.38900000000001</c:v>
                </c:pt>
                <c:pt idx="4784">
                  <c:v>154.452</c:v>
                </c:pt>
                <c:pt idx="4785">
                  <c:v>154.328</c:v>
                </c:pt>
                <c:pt idx="4786">
                  <c:v>154.44200000000001</c:v>
                </c:pt>
                <c:pt idx="4787">
                  <c:v>154.46899999999999</c:v>
                </c:pt>
                <c:pt idx="4788">
                  <c:v>154.27099999999999</c:v>
                </c:pt>
                <c:pt idx="4789">
                  <c:v>154.36099999999999</c:v>
                </c:pt>
                <c:pt idx="4790">
                  <c:v>154.21700000000001</c:v>
                </c:pt>
                <c:pt idx="4791">
                  <c:v>154.36199999999999</c:v>
                </c:pt>
                <c:pt idx="4792">
                  <c:v>154.523</c:v>
                </c:pt>
                <c:pt idx="4793">
                  <c:v>154.46600000000001</c:v>
                </c:pt>
                <c:pt idx="4794">
                  <c:v>154.273</c:v>
                </c:pt>
                <c:pt idx="4795">
                  <c:v>154.482</c:v>
                </c:pt>
                <c:pt idx="4796">
                  <c:v>154.43199999999999</c:v>
                </c:pt>
                <c:pt idx="4797">
                  <c:v>154.398</c:v>
                </c:pt>
                <c:pt idx="4798">
                  <c:v>154.358</c:v>
                </c:pt>
                <c:pt idx="4799">
                  <c:v>154.352</c:v>
                </c:pt>
                <c:pt idx="4800">
                  <c:v>154.316</c:v>
                </c:pt>
                <c:pt idx="4801">
                  <c:v>154.41499999999999</c:v>
                </c:pt>
                <c:pt idx="4802">
                  <c:v>154.28899999999999</c:v>
                </c:pt>
                <c:pt idx="4803">
                  <c:v>154.11000000000001</c:v>
                </c:pt>
                <c:pt idx="4804">
                  <c:v>154.23599999999999</c:v>
                </c:pt>
                <c:pt idx="4805">
                  <c:v>154.441</c:v>
                </c:pt>
                <c:pt idx="4806">
                  <c:v>154.423</c:v>
                </c:pt>
                <c:pt idx="4807">
                  <c:v>154.46899999999999</c:v>
                </c:pt>
                <c:pt idx="4808">
                  <c:v>154.33699999999999</c:v>
                </c:pt>
                <c:pt idx="4809">
                  <c:v>154.029</c:v>
                </c:pt>
                <c:pt idx="4810">
                  <c:v>154.334</c:v>
                </c:pt>
                <c:pt idx="4811">
                  <c:v>154.44900000000001</c:v>
                </c:pt>
                <c:pt idx="4812">
                  <c:v>154.43199999999999</c:v>
                </c:pt>
                <c:pt idx="4813">
                  <c:v>154.38</c:v>
                </c:pt>
                <c:pt idx="4814">
                  <c:v>154.292</c:v>
                </c:pt>
                <c:pt idx="4815">
                  <c:v>154.363</c:v>
                </c:pt>
                <c:pt idx="4816">
                  <c:v>154.30099999999999</c:v>
                </c:pt>
                <c:pt idx="4817">
                  <c:v>154.19900000000001</c:v>
                </c:pt>
                <c:pt idx="4818">
                  <c:v>154.10300000000001</c:v>
                </c:pt>
                <c:pt idx="4819">
                  <c:v>154.173</c:v>
                </c:pt>
                <c:pt idx="4820">
                  <c:v>154.387</c:v>
                </c:pt>
                <c:pt idx="4821">
                  <c:v>154.11600000000001</c:v>
                </c:pt>
                <c:pt idx="4822">
                  <c:v>154.19900000000001</c:v>
                </c:pt>
                <c:pt idx="4823">
                  <c:v>154.352</c:v>
                </c:pt>
                <c:pt idx="4824">
                  <c:v>154.18799999999999</c:v>
                </c:pt>
                <c:pt idx="4825">
                  <c:v>154.16900000000001</c:v>
                </c:pt>
                <c:pt idx="4826">
                  <c:v>154.30799999999999</c:v>
                </c:pt>
                <c:pt idx="4827">
                  <c:v>154.49799999999999</c:v>
                </c:pt>
                <c:pt idx="4828">
                  <c:v>154.441</c:v>
                </c:pt>
                <c:pt idx="4829">
                  <c:v>154.41200000000001</c:v>
                </c:pt>
                <c:pt idx="4830">
                  <c:v>154.471</c:v>
                </c:pt>
                <c:pt idx="4831">
                  <c:v>154.38999999999999</c:v>
                </c:pt>
                <c:pt idx="4832">
                  <c:v>154.327</c:v>
                </c:pt>
                <c:pt idx="4833">
                  <c:v>154.45699999999999</c:v>
                </c:pt>
                <c:pt idx="4834">
                  <c:v>154.60599999999999</c:v>
                </c:pt>
                <c:pt idx="4835">
                  <c:v>155.47399999999999</c:v>
                </c:pt>
                <c:pt idx="4836">
                  <c:v>155.71199999999999</c:v>
                </c:pt>
                <c:pt idx="4837">
                  <c:v>155.30799999999999</c:v>
                </c:pt>
                <c:pt idx="4838">
                  <c:v>155.434</c:v>
                </c:pt>
                <c:pt idx="4839">
                  <c:v>155.684</c:v>
                </c:pt>
                <c:pt idx="4840">
                  <c:v>167.995</c:v>
                </c:pt>
                <c:pt idx="4841">
                  <c:v>334.54700000000008</c:v>
                </c:pt>
                <c:pt idx="4842">
                  <c:v>644.52300000000002</c:v>
                </c:pt>
                <c:pt idx="4843">
                  <c:v>907.37599999999998</c:v>
                </c:pt>
                <c:pt idx="4844">
                  <c:v>1073.82</c:v>
                </c:pt>
                <c:pt idx="4845">
                  <c:v>959.88900000000001</c:v>
                </c:pt>
                <c:pt idx="4846">
                  <c:v>197.732</c:v>
                </c:pt>
                <c:pt idx="4847">
                  <c:v>-144.25700000000001</c:v>
                </c:pt>
                <c:pt idx="4848">
                  <c:v>-171.911</c:v>
                </c:pt>
                <c:pt idx="4849">
                  <c:v>-151.61600000000001</c:v>
                </c:pt>
                <c:pt idx="4850">
                  <c:v>-126.379</c:v>
                </c:pt>
                <c:pt idx="4851">
                  <c:v>-102.21299999999999</c:v>
                </c:pt>
                <c:pt idx="4852">
                  <c:v>-86.035899999999998</c:v>
                </c:pt>
                <c:pt idx="4853">
                  <c:v>-72.492199999999997</c:v>
                </c:pt>
                <c:pt idx="4854">
                  <c:v>-60.929000000000002</c:v>
                </c:pt>
                <c:pt idx="4855">
                  <c:v>-51.1235</c:v>
                </c:pt>
                <c:pt idx="4856">
                  <c:v>-43.126600000000003</c:v>
                </c:pt>
                <c:pt idx="4857">
                  <c:v>-36.875800000000012</c:v>
                </c:pt>
                <c:pt idx="4858">
                  <c:v>-30.6617</c:v>
                </c:pt>
                <c:pt idx="4859">
                  <c:v>-25.737500000000001</c:v>
                </c:pt>
                <c:pt idx="4860">
                  <c:v>-21.607800000000001</c:v>
                </c:pt>
                <c:pt idx="4861">
                  <c:v>-19.048500000000001</c:v>
                </c:pt>
                <c:pt idx="4862">
                  <c:v>-16.8992</c:v>
                </c:pt>
                <c:pt idx="4863">
                  <c:v>-15.4078</c:v>
                </c:pt>
                <c:pt idx="4864">
                  <c:v>-13.6782</c:v>
                </c:pt>
                <c:pt idx="4865">
                  <c:v>-12.572699999999999</c:v>
                </c:pt>
                <c:pt idx="4866">
                  <c:v>-11.1774</c:v>
                </c:pt>
                <c:pt idx="4867">
                  <c:v>-10.167999999999999</c:v>
                </c:pt>
                <c:pt idx="4868">
                  <c:v>-8.8515600000000028</c:v>
                </c:pt>
                <c:pt idx="4869">
                  <c:v>-8.3195800000000002</c:v>
                </c:pt>
                <c:pt idx="4870">
                  <c:v>-7.7766099999999998</c:v>
                </c:pt>
                <c:pt idx="4871">
                  <c:v>-7.3937999999999997</c:v>
                </c:pt>
                <c:pt idx="4872">
                  <c:v>-6.6820699999999986</c:v>
                </c:pt>
                <c:pt idx="4873">
                  <c:v>-6.6257899999999958</c:v>
                </c:pt>
                <c:pt idx="4874">
                  <c:v>-6.3586400000000003</c:v>
                </c:pt>
                <c:pt idx="4875">
                  <c:v>-5.9023399999999997</c:v>
                </c:pt>
                <c:pt idx="4876">
                  <c:v>-5.1890900000000002</c:v>
                </c:pt>
                <c:pt idx="4877">
                  <c:v>-4.8703599999999998</c:v>
                </c:pt>
                <c:pt idx="4878">
                  <c:v>-4.9421999999999997</c:v>
                </c:pt>
                <c:pt idx="4879">
                  <c:v>-4.6750499999999997</c:v>
                </c:pt>
                <c:pt idx="4880">
                  <c:v>-4.3812899999999999</c:v>
                </c:pt>
                <c:pt idx="4881">
                  <c:v>-4.2687999999999997</c:v>
                </c:pt>
                <c:pt idx="4882">
                  <c:v>-4.0734899999999996</c:v>
                </c:pt>
                <c:pt idx="4883">
                  <c:v>-3.75</c:v>
                </c:pt>
                <c:pt idx="4884">
                  <c:v>-3.4343900000000001</c:v>
                </c:pt>
                <c:pt idx="4885">
                  <c:v>-3.557859999999998</c:v>
                </c:pt>
                <c:pt idx="4886">
                  <c:v>-3.114869999999998</c:v>
                </c:pt>
                <c:pt idx="4887">
                  <c:v>-3.2734399999999999</c:v>
                </c:pt>
                <c:pt idx="4888">
                  <c:v>-3.02582</c:v>
                </c:pt>
                <c:pt idx="4889">
                  <c:v>-2.9250500000000001</c:v>
                </c:pt>
                <c:pt idx="4890">
                  <c:v>-2.7851599999999999</c:v>
                </c:pt>
                <c:pt idx="4891">
                  <c:v>-2.7742300000000002</c:v>
                </c:pt>
                <c:pt idx="4892">
                  <c:v>-2.65082</c:v>
                </c:pt>
                <c:pt idx="4893">
                  <c:v>-2.52582</c:v>
                </c:pt>
                <c:pt idx="4894">
                  <c:v>-2.39771</c:v>
                </c:pt>
                <c:pt idx="4895">
                  <c:v>-2.3570600000000002</c:v>
                </c:pt>
                <c:pt idx="4896">
                  <c:v>-2.276609999999998</c:v>
                </c:pt>
                <c:pt idx="4897">
                  <c:v>-2.3492399999999991</c:v>
                </c:pt>
                <c:pt idx="4898">
                  <c:v>-2.1687599999999998</c:v>
                </c:pt>
                <c:pt idx="4899">
                  <c:v>-2.24146</c:v>
                </c:pt>
                <c:pt idx="4900">
                  <c:v>-2.075009999999998</c:v>
                </c:pt>
                <c:pt idx="4901">
                  <c:v>-2.03125</c:v>
                </c:pt>
                <c:pt idx="4902">
                  <c:v>-1.9836400000000001</c:v>
                </c:pt>
                <c:pt idx="4903">
                  <c:v>-2.08203</c:v>
                </c:pt>
                <c:pt idx="4904">
                  <c:v>-1.98285</c:v>
                </c:pt>
                <c:pt idx="4905">
                  <c:v>-2.1101700000000001</c:v>
                </c:pt>
                <c:pt idx="4906">
                  <c:v>-1.8710899999999999</c:v>
                </c:pt>
                <c:pt idx="4907">
                  <c:v>-1.70001</c:v>
                </c:pt>
                <c:pt idx="4908">
                  <c:v>-1.73828</c:v>
                </c:pt>
                <c:pt idx="4909">
                  <c:v>-1.8085899999999999</c:v>
                </c:pt>
                <c:pt idx="4910">
                  <c:v>-1.4265699999999999</c:v>
                </c:pt>
                <c:pt idx="4911">
                  <c:v>-1.4195599999999999</c:v>
                </c:pt>
                <c:pt idx="4912">
                  <c:v>-1.64771</c:v>
                </c:pt>
                <c:pt idx="4913">
                  <c:v>-1.4836400000000001</c:v>
                </c:pt>
                <c:pt idx="4914">
                  <c:v>-1.55548</c:v>
                </c:pt>
                <c:pt idx="4915">
                  <c:v>-1.6601600000000001</c:v>
                </c:pt>
                <c:pt idx="4916">
                  <c:v>-1.5007900000000001</c:v>
                </c:pt>
                <c:pt idx="4917">
                  <c:v>-1.3742700000000001</c:v>
                </c:pt>
                <c:pt idx="4918">
                  <c:v>-1.2820400000000001</c:v>
                </c:pt>
                <c:pt idx="4919">
                  <c:v>-1.24146</c:v>
                </c:pt>
                <c:pt idx="4920">
                  <c:v>-1.1156600000000001</c:v>
                </c:pt>
                <c:pt idx="4921">
                  <c:v>-1.2375499999999999</c:v>
                </c:pt>
                <c:pt idx="4922">
                  <c:v>-1.15863</c:v>
                </c:pt>
                <c:pt idx="4923">
                  <c:v>-0.99066200000000004</c:v>
                </c:pt>
                <c:pt idx="4924">
                  <c:v>-1.4031400000000001</c:v>
                </c:pt>
                <c:pt idx="4925">
                  <c:v>-1.29376</c:v>
                </c:pt>
                <c:pt idx="4926">
                  <c:v>-1.1843900000000001</c:v>
                </c:pt>
                <c:pt idx="4927">
                  <c:v>-1.2094100000000001</c:v>
                </c:pt>
                <c:pt idx="4928">
                  <c:v>-0.97814900000000005</c:v>
                </c:pt>
                <c:pt idx="4929">
                  <c:v>-1.10547</c:v>
                </c:pt>
                <c:pt idx="4930">
                  <c:v>-1.18048</c:v>
                </c:pt>
                <c:pt idx="4931">
                  <c:v>-1.125</c:v>
                </c:pt>
                <c:pt idx="4932">
                  <c:v>-1.0187999999999999</c:v>
                </c:pt>
                <c:pt idx="4933">
                  <c:v>-1.22113</c:v>
                </c:pt>
                <c:pt idx="4934">
                  <c:v>-0.930481</c:v>
                </c:pt>
                <c:pt idx="4935">
                  <c:v>-0.539856</c:v>
                </c:pt>
                <c:pt idx="4936">
                  <c:v>-0.49926799999999999</c:v>
                </c:pt>
                <c:pt idx="4937">
                  <c:v>-0.74145499999999998</c:v>
                </c:pt>
                <c:pt idx="4938">
                  <c:v>-0.54064900000000005</c:v>
                </c:pt>
                <c:pt idx="4939">
                  <c:v>-0.20703099999999999</c:v>
                </c:pt>
                <c:pt idx="4940">
                  <c:v>0.39605699999999999</c:v>
                </c:pt>
                <c:pt idx="4941">
                  <c:v>0.88433799999999996</c:v>
                </c:pt>
                <c:pt idx="4942">
                  <c:v>0.94842499999999996</c:v>
                </c:pt>
                <c:pt idx="4943">
                  <c:v>1.31012</c:v>
                </c:pt>
                <c:pt idx="4944">
                  <c:v>1.2124600000000001</c:v>
                </c:pt>
                <c:pt idx="4945">
                  <c:v>1.35388</c:v>
                </c:pt>
                <c:pt idx="4946">
                  <c:v>1.35388</c:v>
                </c:pt>
                <c:pt idx="4947">
                  <c:v>1.2851600000000001</c:v>
                </c:pt>
                <c:pt idx="4948">
                  <c:v>1.0273399999999999</c:v>
                </c:pt>
                <c:pt idx="4949">
                  <c:v>1.02417</c:v>
                </c:pt>
                <c:pt idx="4950">
                  <c:v>0.37652600000000003</c:v>
                </c:pt>
                <c:pt idx="4951">
                  <c:v>-0.27343800000000001</c:v>
                </c:pt>
                <c:pt idx="4952">
                  <c:v>-0.52032500000000004</c:v>
                </c:pt>
                <c:pt idx="4953">
                  <c:v>-0.57269300000000001</c:v>
                </c:pt>
                <c:pt idx="4954">
                  <c:v>-0.30236800000000003</c:v>
                </c:pt>
                <c:pt idx="4955">
                  <c:v>-0.26409899999999997</c:v>
                </c:pt>
                <c:pt idx="4956">
                  <c:v>4.3701200000000003E-2</c:v>
                </c:pt>
                <c:pt idx="4957">
                  <c:v>0.28356900000000002</c:v>
                </c:pt>
                <c:pt idx="4958">
                  <c:v>0.53436300000000003</c:v>
                </c:pt>
                <c:pt idx="4959">
                  <c:v>-0.50470000000000004</c:v>
                </c:pt>
                <c:pt idx="4960">
                  <c:v>-0.89843799999999996</c:v>
                </c:pt>
                <c:pt idx="4961">
                  <c:v>-1.3085899999999999</c:v>
                </c:pt>
                <c:pt idx="4962">
                  <c:v>-1.79297</c:v>
                </c:pt>
                <c:pt idx="4963">
                  <c:v>-1.84222</c:v>
                </c:pt>
                <c:pt idx="4964">
                  <c:v>-1.8156699999999999</c:v>
                </c:pt>
                <c:pt idx="4965">
                  <c:v>-2.0007899999999998</c:v>
                </c:pt>
                <c:pt idx="4966">
                  <c:v>-1.86957</c:v>
                </c:pt>
                <c:pt idx="4967">
                  <c:v>-1.9242600000000001</c:v>
                </c:pt>
                <c:pt idx="4968">
                  <c:v>-2.2633100000000002</c:v>
                </c:pt>
                <c:pt idx="4969">
                  <c:v>-2.3930099999999981</c:v>
                </c:pt>
                <c:pt idx="4970">
                  <c:v>-2.7016</c:v>
                </c:pt>
                <c:pt idx="4971">
                  <c:v>-2.5805099999999999</c:v>
                </c:pt>
                <c:pt idx="4972">
                  <c:v>-2.3313000000000001</c:v>
                </c:pt>
                <c:pt idx="4973">
                  <c:v>-2.18988</c:v>
                </c:pt>
                <c:pt idx="4974">
                  <c:v>-2.5203199999999999</c:v>
                </c:pt>
                <c:pt idx="4975">
                  <c:v>-2.20703</c:v>
                </c:pt>
                <c:pt idx="4976">
                  <c:v>-2.37738</c:v>
                </c:pt>
                <c:pt idx="4977">
                  <c:v>-2.21875</c:v>
                </c:pt>
                <c:pt idx="4978">
                  <c:v>-2.3109700000000002</c:v>
                </c:pt>
                <c:pt idx="4979">
                  <c:v>-0.859375</c:v>
                </c:pt>
                <c:pt idx="4980">
                  <c:v>-1.5476700000000001</c:v>
                </c:pt>
                <c:pt idx="4981">
                  <c:v>-1.5844100000000001</c:v>
                </c:pt>
                <c:pt idx="4982">
                  <c:v>-1.1765699999999999</c:v>
                </c:pt>
                <c:pt idx="4983">
                  <c:v>-1.11957</c:v>
                </c:pt>
                <c:pt idx="4984">
                  <c:v>-1.3812899999999999</c:v>
                </c:pt>
                <c:pt idx="4985">
                  <c:v>-1.25549</c:v>
                </c:pt>
                <c:pt idx="4986">
                  <c:v>-1.4968900000000001</c:v>
                </c:pt>
                <c:pt idx="4987">
                  <c:v>-1.2609900000000001</c:v>
                </c:pt>
                <c:pt idx="4988">
                  <c:v>-1.31958</c:v>
                </c:pt>
                <c:pt idx="4989">
                  <c:v>-1.1921999999999999</c:v>
                </c:pt>
                <c:pt idx="4990">
                  <c:v>-1.96021</c:v>
                </c:pt>
                <c:pt idx="4991">
                  <c:v>-2.0281400000000001</c:v>
                </c:pt>
                <c:pt idx="4992">
                  <c:v>-1.5687899999999999</c:v>
                </c:pt>
                <c:pt idx="4993">
                  <c:v>-1.47424</c:v>
                </c:pt>
                <c:pt idx="4994">
                  <c:v>-1.46021</c:v>
                </c:pt>
                <c:pt idx="4995">
                  <c:v>-1.4781500000000001</c:v>
                </c:pt>
                <c:pt idx="4996">
                  <c:v>-1.6531400000000001</c:v>
                </c:pt>
                <c:pt idx="4997">
                  <c:v>-1.31799</c:v>
                </c:pt>
                <c:pt idx="4998">
                  <c:v>-1.2851600000000001</c:v>
                </c:pt>
                <c:pt idx="4999">
                  <c:v>-1.3617600000000001</c:v>
                </c:pt>
                <c:pt idx="5000">
                  <c:v>0.164795</c:v>
                </c:pt>
                <c:pt idx="5001">
                  <c:v>1.81714</c:v>
                </c:pt>
                <c:pt idx="5002">
                  <c:v>3.350769999999998</c:v>
                </c:pt>
                <c:pt idx="5003">
                  <c:v>2.137449999999999</c:v>
                </c:pt>
                <c:pt idx="5004">
                  <c:v>0.21167</c:v>
                </c:pt>
                <c:pt idx="5005">
                  <c:v>-0.78674299999999997</c:v>
                </c:pt>
                <c:pt idx="5006">
                  <c:v>-0.96093799999999996</c:v>
                </c:pt>
                <c:pt idx="5007">
                  <c:v>-1.35938</c:v>
                </c:pt>
                <c:pt idx="5008">
                  <c:v>-1.21722</c:v>
                </c:pt>
                <c:pt idx="5009">
                  <c:v>-0.92968799999999996</c:v>
                </c:pt>
                <c:pt idx="5010">
                  <c:v>-0.99218799999999996</c:v>
                </c:pt>
                <c:pt idx="5011">
                  <c:v>-2.190669999999999</c:v>
                </c:pt>
                <c:pt idx="5012">
                  <c:v>-3.7109399999999999</c:v>
                </c:pt>
                <c:pt idx="5013">
                  <c:v>-4.5219099999999974</c:v>
                </c:pt>
                <c:pt idx="5014">
                  <c:v>-2.4594100000000001</c:v>
                </c:pt>
                <c:pt idx="5015">
                  <c:v>-0.48205599999999998</c:v>
                </c:pt>
                <c:pt idx="5016">
                  <c:v>0.41949500000000001</c:v>
                </c:pt>
                <c:pt idx="5017">
                  <c:v>0.64996299999999996</c:v>
                </c:pt>
                <c:pt idx="5018">
                  <c:v>0.97027600000000003</c:v>
                </c:pt>
                <c:pt idx="5019">
                  <c:v>0.83746299999999996</c:v>
                </c:pt>
                <c:pt idx="5020">
                  <c:v>1.1109</c:v>
                </c:pt>
                <c:pt idx="5021">
                  <c:v>0.73199499999999995</c:v>
                </c:pt>
                <c:pt idx="5022">
                  <c:v>0.76715100000000003</c:v>
                </c:pt>
                <c:pt idx="5023">
                  <c:v>0.80468799999999996</c:v>
                </c:pt>
                <c:pt idx="5024">
                  <c:v>1.2155800000000001</c:v>
                </c:pt>
                <c:pt idx="5025">
                  <c:v>1.13123</c:v>
                </c:pt>
                <c:pt idx="5026">
                  <c:v>1.42578</c:v>
                </c:pt>
                <c:pt idx="5027">
                  <c:v>1.3828100000000001</c:v>
                </c:pt>
                <c:pt idx="5028">
                  <c:v>1.37964</c:v>
                </c:pt>
                <c:pt idx="5029">
                  <c:v>1.18201</c:v>
                </c:pt>
                <c:pt idx="5030">
                  <c:v>1.5765400000000001</c:v>
                </c:pt>
                <c:pt idx="5031">
                  <c:v>1.3374600000000001</c:v>
                </c:pt>
                <c:pt idx="5032">
                  <c:v>1.5968599999999999</c:v>
                </c:pt>
                <c:pt idx="5033">
                  <c:v>1.0523100000000001</c:v>
                </c:pt>
                <c:pt idx="5034">
                  <c:v>1.2648299999999999</c:v>
                </c:pt>
                <c:pt idx="5035">
                  <c:v>0.93200700000000003</c:v>
                </c:pt>
                <c:pt idx="5036">
                  <c:v>1.0078100000000001</c:v>
                </c:pt>
                <c:pt idx="5037">
                  <c:v>0.89135699999999995</c:v>
                </c:pt>
                <c:pt idx="5038">
                  <c:v>0.92108199999999996</c:v>
                </c:pt>
                <c:pt idx="5039">
                  <c:v>1.03748</c:v>
                </c:pt>
                <c:pt idx="5040">
                  <c:v>0.76092499999999996</c:v>
                </c:pt>
                <c:pt idx="5041">
                  <c:v>0.91558799999999996</c:v>
                </c:pt>
                <c:pt idx="5042">
                  <c:v>0.52185099999999995</c:v>
                </c:pt>
                <c:pt idx="5043">
                  <c:v>1.9296899999999999</c:v>
                </c:pt>
                <c:pt idx="5044">
                  <c:v>2.2093500000000001</c:v>
                </c:pt>
                <c:pt idx="5045">
                  <c:v>2.94293</c:v>
                </c:pt>
                <c:pt idx="5046">
                  <c:v>3.046879999999998</c:v>
                </c:pt>
                <c:pt idx="5047">
                  <c:v>2.9874900000000002</c:v>
                </c:pt>
                <c:pt idx="5048">
                  <c:v>2.8351399999999991</c:v>
                </c:pt>
                <c:pt idx="5049">
                  <c:v>2.8616899999999981</c:v>
                </c:pt>
                <c:pt idx="5050">
                  <c:v>2.7632400000000001</c:v>
                </c:pt>
                <c:pt idx="5051">
                  <c:v>2.6773099999999999</c:v>
                </c:pt>
                <c:pt idx="5052">
                  <c:v>1.9648399999999999</c:v>
                </c:pt>
                <c:pt idx="5053">
                  <c:v>0.70385699999999995</c:v>
                </c:pt>
                <c:pt idx="5054">
                  <c:v>0.34686299999999998</c:v>
                </c:pt>
                <c:pt idx="5055">
                  <c:v>-0.15942400000000001</c:v>
                </c:pt>
                <c:pt idx="5056">
                  <c:v>-7.1106000000000003E-2</c:v>
                </c:pt>
                <c:pt idx="5057">
                  <c:v>0.102295</c:v>
                </c:pt>
                <c:pt idx="5058" formatCode="0.00E+00">
                  <c:v>-3.90625E-3</c:v>
                </c:pt>
                <c:pt idx="5059">
                  <c:v>0.22106899999999999</c:v>
                </c:pt>
                <c:pt idx="5060">
                  <c:v>-7.03125E-2</c:v>
                </c:pt>
                <c:pt idx="5061">
                  <c:v>-0.42816199999999999</c:v>
                </c:pt>
                <c:pt idx="5062">
                  <c:v>-0.59613000000000005</c:v>
                </c:pt>
                <c:pt idx="5063">
                  <c:v>-0.54925500000000005</c:v>
                </c:pt>
                <c:pt idx="5064">
                  <c:v>-0.35314899999999999</c:v>
                </c:pt>
                <c:pt idx="5065">
                  <c:v>-0.63830600000000004</c:v>
                </c:pt>
                <c:pt idx="5066">
                  <c:v>-0.578125</c:v>
                </c:pt>
                <c:pt idx="5067">
                  <c:v>-0.59692400000000001</c:v>
                </c:pt>
                <c:pt idx="5068">
                  <c:v>-0.53283700000000001</c:v>
                </c:pt>
                <c:pt idx="5069">
                  <c:v>-0.60546900000000003</c:v>
                </c:pt>
                <c:pt idx="5070">
                  <c:v>-0.51251199999999997</c:v>
                </c:pt>
                <c:pt idx="5071">
                  <c:v>-0.61407500000000004</c:v>
                </c:pt>
                <c:pt idx="5072">
                  <c:v>-0.930481</c:v>
                </c:pt>
                <c:pt idx="5073">
                  <c:v>-0.84143100000000004</c:v>
                </c:pt>
                <c:pt idx="5074">
                  <c:v>-0.58361799999999997</c:v>
                </c:pt>
                <c:pt idx="5075">
                  <c:v>-0.71331800000000001</c:v>
                </c:pt>
                <c:pt idx="5076">
                  <c:v>-0.74926800000000005</c:v>
                </c:pt>
                <c:pt idx="5077">
                  <c:v>-0.88207999999999998</c:v>
                </c:pt>
                <c:pt idx="5078">
                  <c:v>-0.62890599999999997</c:v>
                </c:pt>
                <c:pt idx="5079">
                  <c:v>-0.54223600000000005</c:v>
                </c:pt>
                <c:pt idx="5080">
                  <c:v>-0.774231</c:v>
                </c:pt>
                <c:pt idx="5081">
                  <c:v>-2.34375E-2</c:v>
                </c:pt>
                <c:pt idx="5082" formatCode="0.00E+00">
                  <c:v>3.90625E-3</c:v>
                </c:pt>
                <c:pt idx="5083">
                  <c:v>-0.107849</c:v>
                </c:pt>
                <c:pt idx="5084">
                  <c:v>-0.180481</c:v>
                </c:pt>
                <c:pt idx="5085">
                  <c:v>-4.7668500000000003E-2</c:v>
                </c:pt>
                <c:pt idx="5086">
                  <c:v>-0.14453099999999999</c:v>
                </c:pt>
                <c:pt idx="5087">
                  <c:v>-1.01929E-2</c:v>
                </c:pt>
                <c:pt idx="5088">
                  <c:v>3.5888700000000003E-2</c:v>
                </c:pt>
                <c:pt idx="5089">
                  <c:v>-0.146118</c:v>
                </c:pt>
                <c:pt idx="5090">
                  <c:v>-0.224243</c:v>
                </c:pt>
                <c:pt idx="5091">
                  <c:v>-0.14532500000000001</c:v>
                </c:pt>
                <c:pt idx="5092">
                  <c:v>-0.44299300000000003</c:v>
                </c:pt>
                <c:pt idx="5093">
                  <c:v>-3.9856000000000003E-2</c:v>
                </c:pt>
                <c:pt idx="5094">
                  <c:v>-0.26409899999999997</c:v>
                </c:pt>
                <c:pt idx="5095">
                  <c:v>2.1850600000000001E-2</c:v>
                </c:pt>
                <c:pt idx="5096">
                  <c:v>-0.118774</c:v>
                </c:pt>
                <c:pt idx="5097">
                  <c:v>-0.171875</c:v>
                </c:pt>
                <c:pt idx="5098">
                  <c:v>-0.17657500000000001</c:v>
                </c:pt>
                <c:pt idx="5099">
                  <c:v>4.8400899999999997E-2</c:v>
                </c:pt>
                <c:pt idx="5100">
                  <c:v>-0.13281299999999999</c:v>
                </c:pt>
                <c:pt idx="5101">
                  <c:v>-0.44067400000000001</c:v>
                </c:pt>
                <c:pt idx="5102">
                  <c:v>-0.92578099999999997</c:v>
                </c:pt>
                <c:pt idx="5103">
                  <c:v>-0.74768100000000004</c:v>
                </c:pt>
                <c:pt idx="5104">
                  <c:v>-0.89611799999999997</c:v>
                </c:pt>
                <c:pt idx="5105">
                  <c:v>-0.59454300000000004</c:v>
                </c:pt>
                <c:pt idx="5106">
                  <c:v>-0.73516800000000004</c:v>
                </c:pt>
                <c:pt idx="5107">
                  <c:v>-0.63049299999999997</c:v>
                </c:pt>
                <c:pt idx="5108">
                  <c:v>-0.58752400000000005</c:v>
                </c:pt>
                <c:pt idx="5109">
                  <c:v>-0.28283700000000001</c:v>
                </c:pt>
                <c:pt idx="5110">
                  <c:v>-0.57580600000000004</c:v>
                </c:pt>
                <c:pt idx="5111">
                  <c:v>-0.56799299999999997</c:v>
                </c:pt>
                <c:pt idx="5112">
                  <c:v>-0.35082999999999998</c:v>
                </c:pt>
                <c:pt idx="5113">
                  <c:v>-0.22894300000000001</c:v>
                </c:pt>
                <c:pt idx="5114">
                  <c:v>-3.5949700000000001E-2</c:v>
                </c:pt>
                <c:pt idx="5115">
                  <c:v>0.31323200000000001</c:v>
                </c:pt>
                <c:pt idx="5116">
                  <c:v>0.129639</c:v>
                </c:pt>
                <c:pt idx="5117">
                  <c:v>0.142151</c:v>
                </c:pt>
                <c:pt idx="5118">
                  <c:v>0.18823200000000001</c:v>
                </c:pt>
                <c:pt idx="5119">
                  <c:v>0.26953100000000002</c:v>
                </c:pt>
                <c:pt idx="5120">
                  <c:v>0.40777600000000003</c:v>
                </c:pt>
                <c:pt idx="5121">
                  <c:v>0.29217500000000002</c:v>
                </c:pt>
                <c:pt idx="5122">
                  <c:v>0.23199500000000001</c:v>
                </c:pt>
                <c:pt idx="5123">
                  <c:v>0.23120099999999999</c:v>
                </c:pt>
                <c:pt idx="5124">
                  <c:v>0.32263199999999997</c:v>
                </c:pt>
                <c:pt idx="5125">
                  <c:v>0.26403799999999999</c:v>
                </c:pt>
                <c:pt idx="5126">
                  <c:v>0.38592500000000002</c:v>
                </c:pt>
                <c:pt idx="5127">
                  <c:v>0.24060100000000001</c:v>
                </c:pt>
                <c:pt idx="5128">
                  <c:v>0.40856900000000002</c:v>
                </c:pt>
                <c:pt idx="5129">
                  <c:v>0.39917000000000002</c:v>
                </c:pt>
                <c:pt idx="5130">
                  <c:v>0.33825699999999997</c:v>
                </c:pt>
                <c:pt idx="5131">
                  <c:v>0.41015600000000002</c:v>
                </c:pt>
                <c:pt idx="5132">
                  <c:v>0.52807599999999999</c:v>
                </c:pt>
                <c:pt idx="5133">
                  <c:v>0.21404999999999999</c:v>
                </c:pt>
                <c:pt idx="5134">
                  <c:v>0.25854500000000002</c:v>
                </c:pt>
                <c:pt idx="5135">
                  <c:v>0.33203100000000002</c:v>
                </c:pt>
                <c:pt idx="5136">
                  <c:v>0.53125</c:v>
                </c:pt>
                <c:pt idx="5137">
                  <c:v>0.92578099999999997</c:v>
                </c:pt>
                <c:pt idx="5138">
                  <c:v>1.34918</c:v>
                </c:pt>
                <c:pt idx="5139">
                  <c:v>1.3898299999999999</c:v>
                </c:pt>
                <c:pt idx="5140">
                  <c:v>1.3218399999999999</c:v>
                </c:pt>
                <c:pt idx="5141">
                  <c:v>1.1585700000000001</c:v>
                </c:pt>
                <c:pt idx="5142">
                  <c:v>1.2085600000000001</c:v>
                </c:pt>
                <c:pt idx="5143">
                  <c:v>1.18512</c:v>
                </c:pt>
                <c:pt idx="5144">
                  <c:v>1.1906099999999999</c:v>
                </c:pt>
                <c:pt idx="5145">
                  <c:v>1.4101600000000001</c:v>
                </c:pt>
                <c:pt idx="5146">
                  <c:v>1.7609300000000001</c:v>
                </c:pt>
                <c:pt idx="5147">
                  <c:v>1.5562100000000001</c:v>
                </c:pt>
                <c:pt idx="5148">
                  <c:v>1.63123</c:v>
                </c:pt>
                <c:pt idx="5149">
                  <c:v>1.78125</c:v>
                </c:pt>
                <c:pt idx="5150">
                  <c:v>1.7366900000000001</c:v>
                </c:pt>
                <c:pt idx="5151">
                  <c:v>1.48438</c:v>
                </c:pt>
                <c:pt idx="5152">
                  <c:v>1.6171899999999999</c:v>
                </c:pt>
                <c:pt idx="5153">
                  <c:v>1.6210899999999999</c:v>
                </c:pt>
                <c:pt idx="5154">
                  <c:v>1.8085899999999999</c:v>
                </c:pt>
                <c:pt idx="5155">
                  <c:v>1.9523299999999999</c:v>
                </c:pt>
                <c:pt idx="5156">
                  <c:v>1.6109</c:v>
                </c:pt>
                <c:pt idx="5157">
                  <c:v>1.37341</c:v>
                </c:pt>
                <c:pt idx="5158">
                  <c:v>1.5351600000000001</c:v>
                </c:pt>
                <c:pt idx="5159">
                  <c:v>1.78979</c:v>
                </c:pt>
                <c:pt idx="5160">
                  <c:v>1.9507399999999999</c:v>
                </c:pt>
                <c:pt idx="5161">
                  <c:v>1.76172</c:v>
                </c:pt>
                <c:pt idx="5162">
                  <c:v>1.62653</c:v>
                </c:pt>
                <c:pt idx="5163">
                  <c:v>1.62964</c:v>
                </c:pt>
                <c:pt idx="5164">
                  <c:v>1.76953</c:v>
                </c:pt>
                <c:pt idx="5165">
                  <c:v>1.6077900000000001</c:v>
                </c:pt>
                <c:pt idx="5166">
                  <c:v>1.47888</c:v>
                </c:pt>
                <c:pt idx="5167">
                  <c:v>1.5562100000000001</c:v>
                </c:pt>
                <c:pt idx="5168">
                  <c:v>1.1694899999999999</c:v>
                </c:pt>
                <c:pt idx="5169">
                  <c:v>0.84997599999999995</c:v>
                </c:pt>
                <c:pt idx="5170">
                  <c:v>0.47265600000000002</c:v>
                </c:pt>
                <c:pt idx="5171">
                  <c:v>0.522644</c:v>
                </c:pt>
                <c:pt idx="5172">
                  <c:v>0.54840100000000003</c:v>
                </c:pt>
                <c:pt idx="5173">
                  <c:v>1.2843599999999999</c:v>
                </c:pt>
                <c:pt idx="5174">
                  <c:v>1.09375</c:v>
                </c:pt>
                <c:pt idx="5175">
                  <c:v>1.31091</c:v>
                </c:pt>
                <c:pt idx="5176">
                  <c:v>1.2648299999999999</c:v>
                </c:pt>
                <c:pt idx="5177">
                  <c:v>1.39917</c:v>
                </c:pt>
                <c:pt idx="5178">
                  <c:v>1.3273299999999999</c:v>
                </c:pt>
                <c:pt idx="5179">
                  <c:v>1.22339</c:v>
                </c:pt>
                <c:pt idx="5180">
                  <c:v>1.23438</c:v>
                </c:pt>
                <c:pt idx="5181">
                  <c:v>0.92968799999999996</c:v>
                </c:pt>
                <c:pt idx="5182">
                  <c:v>1.19214</c:v>
                </c:pt>
                <c:pt idx="5183">
                  <c:v>1.31952</c:v>
                </c:pt>
                <c:pt idx="5184">
                  <c:v>1.09918</c:v>
                </c:pt>
                <c:pt idx="5185">
                  <c:v>1.26563</c:v>
                </c:pt>
                <c:pt idx="5186">
                  <c:v>1.3023100000000001</c:v>
                </c:pt>
                <c:pt idx="5187">
                  <c:v>1.48828</c:v>
                </c:pt>
                <c:pt idx="5188">
                  <c:v>1.2773399999999999</c:v>
                </c:pt>
                <c:pt idx="5189">
                  <c:v>1.27576</c:v>
                </c:pt>
                <c:pt idx="5190">
                  <c:v>1.36249</c:v>
                </c:pt>
                <c:pt idx="5191">
                  <c:v>1.27887</c:v>
                </c:pt>
                <c:pt idx="5192">
                  <c:v>1.1374500000000001</c:v>
                </c:pt>
                <c:pt idx="5193">
                  <c:v>1.41327</c:v>
                </c:pt>
                <c:pt idx="5194">
                  <c:v>1.54297</c:v>
                </c:pt>
                <c:pt idx="5195">
                  <c:v>1.4859</c:v>
                </c:pt>
                <c:pt idx="5196">
                  <c:v>1.2765500000000001</c:v>
                </c:pt>
                <c:pt idx="5197">
                  <c:v>1.30389</c:v>
                </c:pt>
                <c:pt idx="5198">
                  <c:v>1.3476600000000001</c:v>
                </c:pt>
                <c:pt idx="5199">
                  <c:v>1.39215</c:v>
                </c:pt>
                <c:pt idx="5200">
                  <c:v>1.1484399999999999</c:v>
                </c:pt>
                <c:pt idx="5201">
                  <c:v>1.27966</c:v>
                </c:pt>
                <c:pt idx="5202">
                  <c:v>1.3530899999999999</c:v>
                </c:pt>
                <c:pt idx="5203">
                  <c:v>1.28748</c:v>
                </c:pt>
                <c:pt idx="5204">
                  <c:v>1.2218599999999999</c:v>
                </c:pt>
                <c:pt idx="5205">
                  <c:v>1.0562100000000001</c:v>
                </c:pt>
                <c:pt idx="5206">
                  <c:v>1.0765400000000001</c:v>
                </c:pt>
                <c:pt idx="5207">
                  <c:v>1.10229</c:v>
                </c:pt>
                <c:pt idx="5208">
                  <c:v>1.0617099999999999</c:v>
                </c:pt>
                <c:pt idx="5209">
                  <c:v>1.10547</c:v>
                </c:pt>
                <c:pt idx="5210">
                  <c:v>1.37262</c:v>
                </c:pt>
                <c:pt idx="5211">
                  <c:v>1.19604</c:v>
                </c:pt>
                <c:pt idx="5212">
                  <c:v>1.1210899999999999</c:v>
                </c:pt>
                <c:pt idx="5213">
                  <c:v>1.1702900000000001</c:v>
                </c:pt>
                <c:pt idx="5214">
                  <c:v>1.24139</c:v>
                </c:pt>
                <c:pt idx="5215">
                  <c:v>1.3476600000000001</c:v>
                </c:pt>
                <c:pt idx="5216">
                  <c:v>1.0749500000000001</c:v>
                </c:pt>
                <c:pt idx="5217">
                  <c:v>0.94921900000000003</c:v>
                </c:pt>
                <c:pt idx="5218">
                  <c:v>1.0890500000000001</c:v>
                </c:pt>
                <c:pt idx="5219">
                  <c:v>1.1530800000000001</c:v>
                </c:pt>
                <c:pt idx="5220">
                  <c:v>1.10229</c:v>
                </c:pt>
                <c:pt idx="5221">
                  <c:v>1.3203100000000001</c:v>
                </c:pt>
                <c:pt idx="5222">
                  <c:v>1.0968599999999999</c:v>
                </c:pt>
                <c:pt idx="5223">
                  <c:v>1.25464</c:v>
                </c:pt>
                <c:pt idx="5224">
                  <c:v>1.34137</c:v>
                </c:pt>
                <c:pt idx="5225">
                  <c:v>1.1187100000000001</c:v>
                </c:pt>
                <c:pt idx="5226">
                  <c:v>1.3304400000000001</c:v>
                </c:pt>
                <c:pt idx="5227">
                  <c:v>1.3398399999999999</c:v>
                </c:pt>
                <c:pt idx="5228">
                  <c:v>1.1835899999999999</c:v>
                </c:pt>
                <c:pt idx="5229">
                  <c:v>1.1898200000000001</c:v>
                </c:pt>
                <c:pt idx="5230">
                  <c:v>1.0421800000000001</c:v>
                </c:pt>
                <c:pt idx="5231">
                  <c:v>1.1155999999999999</c:v>
                </c:pt>
                <c:pt idx="5232">
                  <c:v>1.1906099999999999</c:v>
                </c:pt>
                <c:pt idx="5233">
                  <c:v>1.1898200000000001</c:v>
                </c:pt>
                <c:pt idx="5234">
                  <c:v>1.1710799999999999</c:v>
                </c:pt>
                <c:pt idx="5235">
                  <c:v>1.06793</c:v>
                </c:pt>
                <c:pt idx="5236">
                  <c:v>1.0304599999999999</c:v>
                </c:pt>
                <c:pt idx="5237">
                  <c:v>1.0703100000000001</c:v>
                </c:pt>
                <c:pt idx="5238">
                  <c:v>1.1554599999999999</c:v>
                </c:pt>
                <c:pt idx="5239">
                  <c:v>1.06873</c:v>
                </c:pt>
                <c:pt idx="5240">
                  <c:v>1.0944799999999999</c:v>
                </c:pt>
                <c:pt idx="5241">
                  <c:v>1.00543</c:v>
                </c:pt>
                <c:pt idx="5242">
                  <c:v>1.1460600000000001</c:v>
                </c:pt>
                <c:pt idx="5243">
                  <c:v>0.98590100000000003</c:v>
                </c:pt>
                <c:pt idx="5244">
                  <c:v>1.17889</c:v>
                </c:pt>
                <c:pt idx="5245">
                  <c:v>1.2460899999999999</c:v>
                </c:pt>
                <c:pt idx="5246">
                  <c:v>1.0960700000000001</c:v>
                </c:pt>
                <c:pt idx="5247">
                  <c:v>0.95935099999999995</c:v>
                </c:pt>
                <c:pt idx="5248">
                  <c:v>1.27887</c:v>
                </c:pt>
                <c:pt idx="5249">
                  <c:v>1.0390600000000001</c:v>
                </c:pt>
                <c:pt idx="5250">
                  <c:v>1.1077900000000001</c:v>
                </c:pt>
                <c:pt idx="5251">
                  <c:v>1.0202599999999999</c:v>
                </c:pt>
                <c:pt idx="5252">
                  <c:v>0.98828099999999997</c:v>
                </c:pt>
                <c:pt idx="5253">
                  <c:v>1.1523399999999999</c:v>
                </c:pt>
                <c:pt idx="5254">
                  <c:v>1.0124500000000001</c:v>
                </c:pt>
                <c:pt idx="5255">
                  <c:v>1.2148399999999999</c:v>
                </c:pt>
                <c:pt idx="5256">
                  <c:v>1.22888</c:v>
                </c:pt>
                <c:pt idx="5257">
                  <c:v>1.07422</c:v>
                </c:pt>
                <c:pt idx="5258">
                  <c:v>1.1968399999999999</c:v>
                </c:pt>
                <c:pt idx="5259">
                  <c:v>1.1671800000000001</c:v>
                </c:pt>
                <c:pt idx="5260">
                  <c:v>0.99920699999999996</c:v>
                </c:pt>
                <c:pt idx="5261">
                  <c:v>1.08667</c:v>
                </c:pt>
                <c:pt idx="5262">
                  <c:v>1.0405899999999999</c:v>
                </c:pt>
                <c:pt idx="5263">
                  <c:v>1.14215</c:v>
                </c:pt>
                <c:pt idx="5264">
                  <c:v>1.1343399999999999</c:v>
                </c:pt>
                <c:pt idx="5265">
                  <c:v>1.0835600000000001</c:v>
                </c:pt>
                <c:pt idx="5266">
                  <c:v>1.2843599999999999</c:v>
                </c:pt>
                <c:pt idx="5267">
                  <c:v>1.21014</c:v>
                </c:pt>
                <c:pt idx="5268">
                  <c:v>0.99841299999999999</c:v>
                </c:pt>
                <c:pt idx="5269">
                  <c:v>1.1452599999999999</c:v>
                </c:pt>
                <c:pt idx="5270">
                  <c:v>1.16327</c:v>
                </c:pt>
                <c:pt idx="5271">
                  <c:v>1.0273399999999999</c:v>
                </c:pt>
                <c:pt idx="5272">
                  <c:v>1.1398299999999999</c:v>
                </c:pt>
                <c:pt idx="5273">
                  <c:v>1.1694899999999999</c:v>
                </c:pt>
                <c:pt idx="5274">
                  <c:v>1.15466</c:v>
                </c:pt>
                <c:pt idx="5275">
                  <c:v>1.3203100000000001</c:v>
                </c:pt>
                <c:pt idx="5276">
                  <c:v>0.94293199999999999</c:v>
                </c:pt>
                <c:pt idx="5277">
                  <c:v>1.0437000000000001</c:v>
                </c:pt>
                <c:pt idx="5278">
                  <c:v>1.0530999999999999</c:v>
                </c:pt>
                <c:pt idx="5279">
                  <c:v>1.25153</c:v>
                </c:pt>
                <c:pt idx="5280">
                  <c:v>0.85156299999999996</c:v>
                </c:pt>
                <c:pt idx="5281">
                  <c:v>1.1569799999999999</c:v>
                </c:pt>
                <c:pt idx="5282">
                  <c:v>1.06091</c:v>
                </c:pt>
                <c:pt idx="5283">
                  <c:v>0.90856899999999996</c:v>
                </c:pt>
                <c:pt idx="5284">
                  <c:v>0.90936300000000003</c:v>
                </c:pt>
                <c:pt idx="5285">
                  <c:v>1.05701</c:v>
                </c:pt>
                <c:pt idx="5286">
                  <c:v>0.90307599999999999</c:v>
                </c:pt>
                <c:pt idx="5287">
                  <c:v>1.0163599999999999</c:v>
                </c:pt>
                <c:pt idx="5288">
                  <c:v>0.9375</c:v>
                </c:pt>
                <c:pt idx="5289">
                  <c:v>0.87652600000000003</c:v>
                </c:pt>
                <c:pt idx="5290">
                  <c:v>0.80542000000000002</c:v>
                </c:pt>
                <c:pt idx="5291">
                  <c:v>1.05701</c:v>
                </c:pt>
                <c:pt idx="5292">
                  <c:v>1.01953</c:v>
                </c:pt>
                <c:pt idx="5293">
                  <c:v>1.38043</c:v>
                </c:pt>
                <c:pt idx="5294">
                  <c:v>0.89135699999999995</c:v>
                </c:pt>
                <c:pt idx="5295">
                  <c:v>1.08826</c:v>
                </c:pt>
                <c:pt idx="5296">
                  <c:v>1.1148100000000001</c:v>
                </c:pt>
                <c:pt idx="5297">
                  <c:v>0.95385699999999995</c:v>
                </c:pt>
                <c:pt idx="5298">
                  <c:v>0.83044399999999996</c:v>
                </c:pt>
                <c:pt idx="5299">
                  <c:v>0.91949499999999995</c:v>
                </c:pt>
                <c:pt idx="5300">
                  <c:v>0.92498800000000003</c:v>
                </c:pt>
                <c:pt idx="5301">
                  <c:v>0.913269</c:v>
                </c:pt>
                <c:pt idx="5302">
                  <c:v>0.81793199999999999</c:v>
                </c:pt>
                <c:pt idx="5303">
                  <c:v>1.1273200000000001</c:v>
                </c:pt>
                <c:pt idx="5304">
                  <c:v>1.0335700000000001</c:v>
                </c:pt>
                <c:pt idx="5305">
                  <c:v>1.3781099999999999</c:v>
                </c:pt>
                <c:pt idx="5306">
                  <c:v>1.2734399999999999</c:v>
                </c:pt>
                <c:pt idx="5307">
                  <c:v>1.51953</c:v>
                </c:pt>
                <c:pt idx="5308">
                  <c:v>1.5390600000000001</c:v>
                </c:pt>
                <c:pt idx="5309">
                  <c:v>1.5929599999999999</c:v>
                </c:pt>
                <c:pt idx="5310">
                  <c:v>1.4414100000000001</c:v>
                </c:pt>
                <c:pt idx="5311">
                  <c:v>1.34375</c:v>
                </c:pt>
                <c:pt idx="5312">
                  <c:v>1.44763</c:v>
                </c:pt>
                <c:pt idx="5313">
                  <c:v>1.41168</c:v>
                </c:pt>
                <c:pt idx="5314">
                  <c:v>1.5859399999999999</c:v>
                </c:pt>
                <c:pt idx="5315">
                  <c:v>1.5319799999999999</c:v>
                </c:pt>
                <c:pt idx="5316">
                  <c:v>1.5546899999999999</c:v>
                </c:pt>
                <c:pt idx="5317">
                  <c:v>1.4273100000000001</c:v>
                </c:pt>
                <c:pt idx="5318">
                  <c:v>1.3257399999999999</c:v>
                </c:pt>
                <c:pt idx="5319">
                  <c:v>1.42188</c:v>
                </c:pt>
                <c:pt idx="5320">
                  <c:v>1.2539100000000001</c:v>
                </c:pt>
                <c:pt idx="5321">
                  <c:v>1.18591</c:v>
                </c:pt>
                <c:pt idx="5322">
                  <c:v>1.3062100000000001</c:v>
                </c:pt>
                <c:pt idx="5323">
                  <c:v>1.31714</c:v>
                </c:pt>
                <c:pt idx="5324">
                  <c:v>1.3562000000000001</c:v>
                </c:pt>
                <c:pt idx="5325">
                  <c:v>1.4992099999999999</c:v>
                </c:pt>
                <c:pt idx="5326">
                  <c:v>1.2054400000000001</c:v>
                </c:pt>
                <c:pt idx="5327">
                  <c:v>1.1210899999999999</c:v>
                </c:pt>
                <c:pt idx="5328">
                  <c:v>1.4328000000000001</c:v>
                </c:pt>
                <c:pt idx="5329">
                  <c:v>1.5280800000000001</c:v>
                </c:pt>
                <c:pt idx="5330">
                  <c:v>1.32263</c:v>
                </c:pt>
                <c:pt idx="5331">
                  <c:v>1.2663599999999999</c:v>
                </c:pt>
                <c:pt idx="5332">
                  <c:v>0.93432599999999999</c:v>
                </c:pt>
                <c:pt idx="5333">
                  <c:v>1.16168</c:v>
                </c:pt>
                <c:pt idx="5334">
                  <c:v>1.5515099999999999</c:v>
                </c:pt>
                <c:pt idx="5335">
                  <c:v>1.27264</c:v>
                </c:pt>
                <c:pt idx="5336">
                  <c:v>1.2976099999999999</c:v>
                </c:pt>
                <c:pt idx="5337">
                  <c:v>1.1741900000000001</c:v>
                </c:pt>
                <c:pt idx="5338">
                  <c:v>1.2507299999999999</c:v>
                </c:pt>
                <c:pt idx="5339">
                  <c:v>1.17889</c:v>
                </c:pt>
                <c:pt idx="5340">
                  <c:v>1.3117099999999999</c:v>
                </c:pt>
                <c:pt idx="5341">
                  <c:v>1.28589</c:v>
                </c:pt>
                <c:pt idx="5342">
                  <c:v>1.28748</c:v>
                </c:pt>
                <c:pt idx="5343">
                  <c:v>1.06952</c:v>
                </c:pt>
                <c:pt idx="5344">
                  <c:v>1.18042</c:v>
                </c:pt>
                <c:pt idx="5345">
                  <c:v>1.1289100000000001</c:v>
                </c:pt>
                <c:pt idx="5346">
                  <c:v>1.1882299999999999</c:v>
                </c:pt>
                <c:pt idx="5347">
                  <c:v>1.36328</c:v>
                </c:pt>
                <c:pt idx="5348">
                  <c:v>1.1953100000000001</c:v>
                </c:pt>
                <c:pt idx="5349">
                  <c:v>1.38043</c:v>
                </c:pt>
                <c:pt idx="5350">
                  <c:v>1.6171899999999999</c:v>
                </c:pt>
                <c:pt idx="5351">
                  <c:v>1.3874500000000001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994D-E04B-BE41-555FE293D855}"/>
            </c:ext>
          </c:extLst>
        </c:ser>
        <c:ser>
          <c:idx val="5"/>
          <c:order val="5"/>
          <c:tx>
            <c:strRef>
              <c:f>'[HF3 em agrecan cinetica_ss.xlsx]HF3 em agrecan cinetica'!$G$1</c:f>
              <c:strCache>
                <c:ptCount val="1"/>
                <c:pt idx="0">
                  <c:v>Cycle=4_Fc=4-1_X</c:v>
                </c:pt>
              </c:strCache>
            </c:strRef>
          </c:tx>
          <c:spPr>
            <a:ln w="19050" cap="rnd" cmpd="sng" algn="ctr">
              <a:solidFill>
                <a:schemeClr val="accent6"/>
              </a:solidFill>
              <a:prstDash val="solid"/>
              <a:round/>
            </a:ln>
            <a:effectLst/>
          </c:spPr>
          <c:marker>
            <c:spPr>
              <a:solidFill>
                <a:schemeClr val="accent6"/>
              </a:solidFill>
              <a:ln w="6350" cap="flat" cmpd="sng" algn="ctr">
                <a:solidFill>
                  <a:schemeClr val="accent6"/>
                </a:solidFill>
                <a:prstDash val="solid"/>
                <a:round/>
              </a:ln>
              <a:effectLst/>
            </c:spPr>
          </c:marker>
          <c:xVal>
            <c:numRef>
              <c:f>'[HF3 em agrecan cinetica_ss.xlsx]HF3 em agrecan cinetica'!$A$2:$A$5361</c:f>
              <c:numCache>
                <c:formatCode>General</c:formatCode>
                <c:ptCount val="536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  <c:pt idx="200">
                  <c:v>20.100000000000001</c:v>
                </c:pt>
                <c:pt idx="201">
                  <c:v>20.2</c:v>
                </c:pt>
                <c:pt idx="202">
                  <c:v>20.3</c:v>
                </c:pt>
                <c:pt idx="203">
                  <c:v>20.399999999999999</c:v>
                </c:pt>
                <c:pt idx="204">
                  <c:v>20.5</c:v>
                </c:pt>
                <c:pt idx="205">
                  <c:v>20.6</c:v>
                </c:pt>
                <c:pt idx="206">
                  <c:v>20.7</c:v>
                </c:pt>
                <c:pt idx="207">
                  <c:v>20.8</c:v>
                </c:pt>
                <c:pt idx="208">
                  <c:v>20.9</c:v>
                </c:pt>
                <c:pt idx="209">
                  <c:v>21</c:v>
                </c:pt>
                <c:pt idx="210">
                  <c:v>21.1</c:v>
                </c:pt>
                <c:pt idx="211">
                  <c:v>21.2</c:v>
                </c:pt>
                <c:pt idx="212">
                  <c:v>21.3</c:v>
                </c:pt>
                <c:pt idx="213">
                  <c:v>21.4</c:v>
                </c:pt>
                <c:pt idx="214">
                  <c:v>21.5</c:v>
                </c:pt>
                <c:pt idx="215">
                  <c:v>21.6</c:v>
                </c:pt>
                <c:pt idx="216">
                  <c:v>21.7</c:v>
                </c:pt>
                <c:pt idx="217">
                  <c:v>21.8</c:v>
                </c:pt>
                <c:pt idx="218">
                  <c:v>21.9</c:v>
                </c:pt>
                <c:pt idx="219">
                  <c:v>22</c:v>
                </c:pt>
                <c:pt idx="220">
                  <c:v>22.1</c:v>
                </c:pt>
                <c:pt idx="221">
                  <c:v>22.2</c:v>
                </c:pt>
                <c:pt idx="222">
                  <c:v>22.3</c:v>
                </c:pt>
                <c:pt idx="223">
                  <c:v>22.4</c:v>
                </c:pt>
                <c:pt idx="224">
                  <c:v>22.5</c:v>
                </c:pt>
                <c:pt idx="225">
                  <c:v>22.6</c:v>
                </c:pt>
                <c:pt idx="226">
                  <c:v>22.7</c:v>
                </c:pt>
                <c:pt idx="227">
                  <c:v>22.8</c:v>
                </c:pt>
                <c:pt idx="228">
                  <c:v>22.9</c:v>
                </c:pt>
                <c:pt idx="229">
                  <c:v>23</c:v>
                </c:pt>
                <c:pt idx="230">
                  <c:v>23.1</c:v>
                </c:pt>
                <c:pt idx="231">
                  <c:v>23.2</c:v>
                </c:pt>
                <c:pt idx="232">
                  <c:v>23.3</c:v>
                </c:pt>
                <c:pt idx="233">
                  <c:v>23.4</c:v>
                </c:pt>
                <c:pt idx="234">
                  <c:v>23.5</c:v>
                </c:pt>
                <c:pt idx="235">
                  <c:v>23.6</c:v>
                </c:pt>
                <c:pt idx="236">
                  <c:v>23.7</c:v>
                </c:pt>
                <c:pt idx="237">
                  <c:v>23.8</c:v>
                </c:pt>
                <c:pt idx="238">
                  <c:v>23.9</c:v>
                </c:pt>
                <c:pt idx="239">
                  <c:v>24</c:v>
                </c:pt>
                <c:pt idx="240">
                  <c:v>24.1</c:v>
                </c:pt>
                <c:pt idx="241">
                  <c:v>24.2</c:v>
                </c:pt>
                <c:pt idx="242">
                  <c:v>24.3</c:v>
                </c:pt>
                <c:pt idx="243">
                  <c:v>24.4</c:v>
                </c:pt>
                <c:pt idx="244">
                  <c:v>24.5</c:v>
                </c:pt>
                <c:pt idx="245">
                  <c:v>24.6</c:v>
                </c:pt>
                <c:pt idx="246">
                  <c:v>24.7</c:v>
                </c:pt>
                <c:pt idx="247">
                  <c:v>24.8</c:v>
                </c:pt>
                <c:pt idx="248">
                  <c:v>24.9</c:v>
                </c:pt>
                <c:pt idx="249">
                  <c:v>25</c:v>
                </c:pt>
                <c:pt idx="250">
                  <c:v>25.1</c:v>
                </c:pt>
                <c:pt idx="251">
                  <c:v>25.2</c:v>
                </c:pt>
                <c:pt idx="252">
                  <c:v>25.3</c:v>
                </c:pt>
                <c:pt idx="253">
                  <c:v>25.4</c:v>
                </c:pt>
                <c:pt idx="254">
                  <c:v>25.5</c:v>
                </c:pt>
                <c:pt idx="255">
                  <c:v>25.6</c:v>
                </c:pt>
                <c:pt idx="256">
                  <c:v>25.7</c:v>
                </c:pt>
                <c:pt idx="257">
                  <c:v>25.8</c:v>
                </c:pt>
                <c:pt idx="258">
                  <c:v>25.9</c:v>
                </c:pt>
                <c:pt idx="259">
                  <c:v>26</c:v>
                </c:pt>
                <c:pt idx="260">
                  <c:v>26.1</c:v>
                </c:pt>
                <c:pt idx="261">
                  <c:v>26.2</c:v>
                </c:pt>
                <c:pt idx="262">
                  <c:v>26.3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26.8</c:v>
                </c:pt>
                <c:pt idx="268">
                  <c:v>26.9</c:v>
                </c:pt>
                <c:pt idx="269">
                  <c:v>27</c:v>
                </c:pt>
                <c:pt idx="270">
                  <c:v>27.1</c:v>
                </c:pt>
                <c:pt idx="271">
                  <c:v>27.2</c:v>
                </c:pt>
                <c:pt idx="272">
                  <c:v>27.3</c:v>
                </c:pt>
                <c:pt idx="273">
                  <c:v>27.4</c:v>
                </c:pt>
                <c:pt idx="274">
                  <c:v>27.5</c:v>
                </c:pt>
                <c:pt idx="275">
                  <c:v>27.6</c:v>
                </c:pt>
                <c:pt idx="276">
                  <c:v>27.7</c:v>
                </c:pt>
                <c:pt idx="277">
                  <c:v>27.8</c:v>
                </c:pt>
                <c:pt idx="278">
                  <c:v>27.9</c:v>
                </c:pt>
                <c:pt idx="279">
                  <c:v>28</c:v>
                </c:pt>
                <c:pt idx="280">
                  <c:v>28.1</c:v>
                </c:pt>
                <c:pt idx="281">
                  <c:v>28.2</c:v>
                </c:pt>
                <c:pt idx="282">
                  <c:v>28.3</c:v>
                </c:pt>
                <c:pt idx="283">
                  <c:v>28.4</c:v>
                </c:pt>
                <c:pt idx="284">
                  <c:v>28.5</c:v>
                </c:pt>
                <c:pt idx="285">
                  <c:v>28.6</c:v>
                </c:pt>
                <c:pt idx="286">
                  <c:v>28.7</c:v>
                </c:pt>
                <c:pt idx="287">
                  <c:v>28.8</c:v>
                </c:pt>
                <c:pt idx="288">
                  <c:v>28.9</c:v>
                </c:pt>
                <c:pt idx="289">
                  <c:v>29</c:v>
                </c:pt>
                <c:pt idx="290">
                  <c:v>29.1</c:v>
                </c:pt>
                <c:pt idx="291">
                  <c:v>29.2</c:v>
                </c:pt>
                <c:pt idx="292">
                  <c:v>29.3</c:v>
                </c:pt>
                <c:pt idx="293">
                  <c:v>29.4</c:v>
                </c:pt>
                <c:pt idx="294">
                  <c:v>29.5</c:v>
                </c:pt>
                <c:pt idx="295">
                  <c:v>29.6</c:v>
                </c:pt>
                <c:pt idx="296">
                  <c:v>29.7</c:v>
                </c:pt>
                <c:pt idx="297">
                  <c:v>29.8</c:v>
                </c:pt>
                <c:pt idx="298">
                  <c:v>29.9</c:v>
                </c:pt>
                <c:pt idx="299">
                  <c:v>30</c:v>
                </c:pt>
                <c:pt idx="300">
                  <c:v>30.1</c:v>
                </c:pt>
                <c:pt idx="301">
                  <c:v>30.2</c:v>
                </c:pt>
                <c:pt idx="302">
                  <c:v>30.3</c:v>
                </c:pt>
                <c:pt idx="303">
                  <c:v>30.4</c:v>
                </c:pt>
                <c:pt idx="304">
                  <c:v>30.5</c:v>
                </c:pt>
                <c:pt idx="305">
                  <c:v>30.6</c:v>
                </c:pt>
                <c:pt idx="306">
                  <c:v>30.7</c:v>
                </c:pt>
                <c:pt idx="307">
                  <c:v>30.8</c:v>
                </c:pt>
                <c:pt idx="308">
                  <c:v>30.9</c:v>
                </c:pt>
                <c:pt idx="309">
                  <c:v>31</c:v>
                </c:pt>
                <c:pt idx="310">
                  <c:v>31.1</c:v>
                </c:pt>
                <c:pt idx="311">
                  <c:v>31.2</c:v>
                </c:pt>
                <c:pt idx="312">
                  <c:v>31.3</c:v>
                </c:pt>
                <c:pt idx="313">
                  <c:v>31.4</c:v>
                </c:pt>
                <c:pt idx="314">
                  <c:v>31.5</c:v>
                </c:pt>
                <c:pt idx="315">
                  <c:v>31.6</c:v>
                </c:pt>
                <c:pt idx="316">
                  <c:v>31.7</c:v>
                </c:pt>
                <c:pt idx="317">
                  <c:v>31.8</c:v>
                </c:pt>
                <c:pt idx="318">
                  <c:v>31.9</c:v>
                </c:pt>
                <c:pt idx="319">
                  <c:v>32</c:v>
                </c:pt>
                <c:pt idx="320">
                  <c:v>32.1</c:v>
                </c:pt>
                <c:pt idx="321">
                  <c:v>32.200000000000003</c:v>
                </c:pt>
                <c:pt idx="322">
                  <c:v>32.300000000000011</c:v>
                </c:pt>
                <c:pt idx="323">
                  <c:v>32.4</c:v>
                </c:pt>
                <c:pt idx="324">
                  <c:v>32.5</c:v>
                </c:pt>
                <c:pt idx="325">
                  <c:v>32.6</c:v>
                </c:pt>
                <c:pt idx="326">
                  <c:v>32.700000000000003</c:v>
                </c:pt>
                <c:pt idx="327">
                  <c:v>32.800000000000011</c:v>
                </c:pt>
                <c:pt idx="328">
                  <c:v>32.9</c:v>
                </c:pt>
                <c:pt idx="329">
                  <c:v>33</c:v>
                </c:pt>
                <c:pt idx="330">
                  <c:v>33.1</c:v>
                </c:pt>
                <c:pt idx="331">
                  <c:v>33.200000000000003</c:v>
                </c:pt>
                <c:pt idx="332">
                  <c:v>33.300000000000011</c:v>
                </c:pt>
                <c:pt idx="333">
                  <c:v>33.4</c:v>
                </c:pt>
                <c:pt idx="334">
                  <c:v>33.5</c:v>
                </c:pt>
                <c:pt idx="335">
                  <c:v>33.6</c:v>
                </c:pt>
                <c:pt idx="336">
                  <c:v>33.700000000000003</c:v>
                </c:pt>
                <c:pt idx="337">
                  <c:v>33.800000000000011</c:v>
                </c:pt>
                <c:pt idx="338">
                  <c:v>33.9</c:v>
                </c:pt>
                <c:pt idx="339">
                  <c:v>34</c:v>
                </c:pt>
                <c:pt idx="340">
                  <c:v>34.1</c:v>
                </c:pt>
                <c:pt idx="341">
                  <c:v>34.200000000000003</c:v>
                </c:pt>
                <c:pt idx="342">
                  <c:v>34.300000000000011</c:v>
                </c:pt>
                <c:pt idx="343">
                  <c:v>34.4</c:v>
                </c:pt>
                <c:pt idx="344">
                  <c:v>34.5</c:v>
                </c:pt>
                <c:pt idx="345">
                  <c:v>34.6</c:v>
                </c:pt>
                <c:pt idx="346">
                  <c:v>34.700000000000003</c:v>
                </c:pt>
                <c:pt idx="347">
                  <c:v>34.800000000000011</c:v>
                </c:pt>
                <c:pt idx="348">
                  <c:v>34.9</c:v>
                </c:pt>
                <c:pt idx="349">
                  <c:v>35</c:v>
                </c:pt>
                <c:pt idx="350">
                  <c:v>35.1</c:v>
                </c:pt>
                <c:pt idx="351">
                  <c:v>35.200000000000003</c:v>
                </c:pt>
                <c:pt idx="352">
                  <c:v>35.300000000000011</c:v>
                </c:pt>
                <c:pt idx="353">
                  <c:v>35.4</c:v>
                </c:pt>
                <c:pt idx="354">
                  <c:v>35.5</c:v>
                </c:pt>
                <c:pt idx="355">
                  <c:v>35.6</c:v>
                </c:pt>
                <c:pt idx="356">
                  <c:v>35.700000000000003</c:v>
                </c:pt>
                <c:pt idx="357">
                  <c:v>35.800000000000011</c:v>
                </c:pt>
                <c:pt idx="358">
                  <c:v>35.9</c:v>
                </c:pt>
                <c:pt idx="359">
                  <c:v>36</c:v>
                </c:pt>
                <c:pt idx="360">
                  <c:v>36.1</c:v>
                </c:pt>
                <c:pt idx="361">
                  <c:v>36.200000000000003</c:v>
                </c:pt>
                <c:pt idx="362">
                  <c:v>36.300000000000011</c:v>
                </c:pt>
                <c:pt idx="363">
                  <c:v>36.4</c:v>
                </c:pt>
                <c:pt idx="364">
                  <c:v>36.5</c:v>
                </c:pt>
                <c:pt idx="365">
                  <c:v>36.6</c:v>
                </c:pt>
                <c:pt idx="366">
                  <c:v>36.700000000000003</c:v>
                </c:pt>
                <c:pt idx="367">
                  <c:v>36.800000000000011</c:v>
                </c:pt>
                <c:pt idx="368">
                  <c:v>36.9</c:v>
                </c:pt>
                <c:pt idx="369">
                  <c:v>37</c:v>
                </c:pt>
                <c:pt idx="370">
                  <c:v>37.1</c:v>
                </c:pt>
                <c:pt idx="371">
                  <c:v>37.200000000000003</c:v>
                </c:pt>
                <c:pt idx="372">
                  <c:v>37.300000000000011</c:v>
                </c:pt>
                <c:pt idx="373">
                  <c:v>37.4</c:v>
                </c:pt>
                <c:pt idx="374">
                  <c:v>37.5</c:v>
                </c:pt>
                <c:pt idx="375">
                  <c:v>37.6</c:v>
                </c:pt>
                <c:pt idx="376">
                  <c:v>37.700000000000003</c:v>
                </c:pt>
                <c:pt idx="377">
                  <c:v>37.800000000000011</c:v>
                </c:pt>
                <c:pt idx="378">
                  <c:v>37.9</c:v>
                </c:pt>
                <c:pt idx="379">
                  <c:v>38</c:v>
                </c:pt>
                <c:pt idx="380">
                  <c:v>38.1</c:v>
                </c:pt>
                <c:pt idx="381">
                  <c:v>38.200000000000003</c:v>
                </c:pt>
                <c:pt idx="382">
                  <c:v>38.300000000000011</c:v>
                </c:pt>
                <c:pt idx="383">
                  <c:v>38.4</c:v>
                </c:pt>
                <c:pt idx="384">
                  <c:v>38.5</c:v>
                </c:pt>
                <c:pt idx="385">
                  <c:v>38.6</c:v>
                </c:pt>
                <c:pt idx="386">
                  <c:v>38.700000000000003</c:v>
                </c:pt>
                <c:pt idx="387">
                  <c:v>38.800000000000011</c:v>
                </c:pt>
                <c:pt idx="388">
                  <c:v>38.9</c:v>
                </c:pt>
                <c:pt idx="389">
                  <c:v>39</c:v>
                </c:pt>
                <c:pt idx="390">
                  <c:v>39.1</c:v>
                </c:pt>
                <c:pt idx="391">
                  <c:v>39.200000000000003</c:v>
                </c:pt>
                <c:pt idx="392">
                  <c:v>39.300000000000011</c:v>
                </c:pt>
                <c:pt idx="393">
                  <c:v>39.4</c:v>
                </c:pt>
                <c:pt idx="394">
                  <c:v>39.5</c:v>
                </c:pt>
                <c:pt idx="395">
                  <c:v>39.6</c:v>
                </c:pt>
                <c:pt idx="396">
                  <c:v>39.700000000000003</c:v>
                </c:pt>
                <c:pt idx="397">
                  <c:v>39.800000000000011</c:v>
                </c:pt>
                <c:pt idx="398">
                  <c:v>39.9</c:v>
                </c:pt>
                <c:pt idx="399">
                  <c:v>40</c:v>
                </c:pt>
                <c:pt idx="400">
                  <c:v>40.1</c:v>
                </c:pt>
                <c:pt idx="401">
                  <c:v>40.200000000000003</c:v>
                </c:pt>
                <c:pt idx="402">
                  <c:v>40.300000000000011</c:v>
                </c:pt>
                <c:pt idx="403">
                  <c:v>40.4</c:v>
                </c:pt>
                <c:pt idx="404">
                  <c:v>40.5</c:v>
                </c:pt>
                <c:pt idx="405">
                  <c:v>40.6</c:v>
                </c:pt>
                <c:pt idx="406">
                  <c:v>40.700000000000003</c:v>
                </c:pt>
                <c:pt idx="407">
                  <c:v>40.800000000000011</c:v>
                </c:pt>
                <c:pt idx="408">
                  <c:v>40.9</c:v>
                </c:pt>
                <c:pt idx="409">
                  <c:v>41</c:v>
                </c:pt>
                <c:pt idx="410">
                  <c:v>41.1</c:v>
                </c:pt>
                <c:pt idx="411">
                  <c:v>41.2</c:v>
                </c:pt>
                <c:pt idx="412">
                  <c:v>41.3</c:v>
                </c:pt>
                <c:pt idx="413">
                  <c:v>41.4</c:v>
                </c:pt>
                <c:pt idx="414">
                  <c:v>41.5</c:v>
                </c:pt>
                <c:pt idx="415">
                  <c:v>41.6</c:v>
                </c:pt>
                <c:pt idx="416">
                  <c:v>41.7</c:v>
                </c:pt>
                <c:pt idx="417">
                  <c:v>41.8</c:v>
                </c:pt>
                <c:pt idx="418">
                  <c:v>41.9</c:v>
                </c:pt>
                <c:pt idx="419">
                  <c:v>42</c:v>
                </c:pt>
                <c:pt idx="420">
                  <c:v>42.1</c:v>
                </c:pt>
                <c:pt idx="421">
                  <c:v>42.2</c:v>
                </c:pt>
                <c:pt idx="422">
                  <c:v>42.3</c:v>
                </c:pt>
                <c:pt idx="423">
                  <c:v>42.4</c:v>
                </c:pt>
                <c:pt idx="424">
                  <c:v>42.5</c:v>
                </c:pt>
                <c:pt idx="425">
                  <c:v>42.6</c:v>
                </c:pt>
                <c:pt idx="426">
                  <c:v>42.7</c:v>
                </c:pt>
                <c:pt idx="427">
                  <c:v>42.8</c:v>
                </c:pt>
                <c:pt idx="428">
                  <c:v>42.9</c:v>
                </c:pt>
                <c:pt idx="429">
                  <c:v>43</c:v>
                </c:pt>
                <c:pt idx="430">
                  <c:v>43.1</c:v>
                </c:pt>
                <c:pt idx="431">
                  <c:v>43.2</c:v>
                </c:pt>
                <c:pt idx="432">
                  <c:v>43.3</c:v>
                </c:pt>
                <c:pt idx="433">
                  <c:v>43.4</c:v>
                </c:pt>
                <c:pt idx="434">
                  <c:v>43.5</c:v>
                </c:pt>
                <c:pt idx="435">
                  <c:v>43.6</c:v>
                </c:pt>
                <c:pt idx="436">
                  <c:v>43.7</c:v>
                </c:pt>
                <c:pt idx="437">
                  <c:v>43.8</c:v>
                </c:pt>
                <c:pt idx="438">
                  <c:v>43.9</c:v>
                </c:pt>
                <c:pt idx="439">
                  <c:v>44</c:v>
                </c:pt>
                <c:pt idx="440">
                  <c:v>44.1</c:v>
                </c:pt>
                <c:pt idx="441">
                  <c:v>44.2</c:v>
                </c:pt>
                <c:pt idx="442">
                  <c:v>44.3</c:v>
                </c:pt>
                <c:pt idx="443">
                  <c:v>44.4</c:v>
                </c:pt>
                <c:pt idx="444">
                  <c:v>44.5</c:v>
                </c:pt>
                <c:pt idx="445">
                  <c:v>44.6</c:v>
                </c:pt>
                <c:pt idx="446">
                  <c:v>44.7</c:v>
                </c:pt>
                <c:pt idx="447">
                  <c:v>44.8</c:v>
                </c:pt>
                <c:pt idx="448">
                  <c:v>44.9</c:v>
                </c:pt>
                <c:pt idx="449">
                  <c:v>45</c:v>
                </c:pt>
                <c:pt idx="450">
                  <c:v>45.1</c:v>
                </c:pt>
                <c:pt idx="451">
                  <c:v>45.2</c:v>
                </c:pt>
                <c:pt idx="452">
                  <c:v>45.3</c:v>
                </c:pt>
                <c:pt idx="453">
                  <c:v>45.4</c:v>
                </c:pt>
                <c:pt idx="454">
                  <c:v>45.5</c:v>
                </c:pt>
                <c:pt idx="455">
                  <c:v>45.6</c:v>
                </c:pt>
                <c:pt idx="456">
                  <c:v>45.7</c:v>
                </c:pt>
                <c:pt idx="457">
                  <c:v>45.8</c:v>
                </c:pt>
                <c:pt idx="458">
                  <c:v>45.9</c:v>
                </c:pt>
                <c:pt idx="459">
                  <c:v>46</c:v>
                </c:pt>
                <c:pt idx="460">
                  <c:v>46.1</c:v>
                </c:pt>
                <c:pt idx="461">
                  <c:v>46.2</c:v>
                </c:pt>
                <c:pt idx="462">
                  <c:v>46.3</c:v>
                </c:pt>
                <c:pt idx="463">
                  <c:v>46.4</c:v>
                </c:pt>
                <c:pt idx="464">
                  <c:v>46.5</c:v>
                </c:pt>
                <c:pt idx="465">
                  <c:v>46.6</c:v>
                </c:pt>
                <c:pt idx="466">
                  <c:v>46.7</c:v>
                </c:pt>
                <c:pt idx="467">
                  <c:v>46.8</c:v>
                </c:pt>
                <c:pt idx="468">
                  <c:v>46.9</c:v>
                </c:pt>
                <c:pt idx="469">
                  <c:v>47</c:v>
                </c:pt>
                <c:pt idx="470">
                  <c:v>47.1</c:v>
                </c:pt>
                <c:pt idx="471">
                  <c:v>47.2</c:v>
                </c:pt>
                <c:pt idx="472">
                  <c:v>47.3</c:v>
                </c:pt>
                <c:pt idx="473">
                  <c:v>47.4</c:v>
                </c:pt>
                <c:pt idx="474">
                  <c:v>47.5</c:v>
                </c:pt>
                <c:pt idx="475">
                  <c:v>47.6</c:v>
                </c:pt>
                <c:pt idx="476">
                  <c:v>47.7</c:v>
                </c:pt>
                <c:pt idx="477">
                  <c:v>47.8</c:v>
                </c:pt>
                <c:pt idx="478">
                  <c:v>47.9</c:v>
                </c:pt>
                <c:pt idx="479">
                  <c:v>48</c:v>
                </c:pt>
                <c:pt idx="480">
                  <c:v>48.1</c:v>
                </c:pt>
                <c:pt idx="481">
                  <c:v>48.2</c:v>
                </c:pt>
                <c:pt idx="482">
                  <c:v>48.3</c:v>
                </c:pt>
                <c:pt idx="483">
                  <c:v>48.4</c:v>
                </c:pt>
                <c:pt idx="484">
                  <c:v>48.5</c:v>
                </c:pt>
                <c:pt idx="485">
                  <c:v>48.6</c:v>
                </c:pt>
                <c:pt idx="486">
                  <c:v>48.7</c:v>
                </c:pt>
                <c:pt idx="487">
                  <c:v>48.8</c:v>
                </c:pt>
                <c:pt idx="488">
                  <c:v>48.9</c:v>
                </c:pt>
                <c:pt idx="489">
                  <c:v>49</c:v>
                </c:pt>
                <c:pt idx="490">
                  <c:v>49.1</c:v>
                </c:pt>
                <c:pt idx="491">
                  <c:v>49.2</c:v>
                </c:pt>
                <c:pt idx="492">
                  <c:v>49.3</c:v>
                </c:pt>
                <c:pt idx="493">
                  <c:v>49.4</c:v>
                </c:pt>
                <c:pt idx="494">
                  <c:v>49.5</c:v>
                </c:pt>
                <c:pt idx="495">
                  <c:v>49.6</c:v>
                </c:pt>
                <c:pt idx="496">
                  <c:v>49.7</c:v>
                </c:pt>
                <c:pt idx="497">
                  <c:v>49.8</c:v>
                </c:pt>
                <c:pt idx="498">
                  <c:v>49.9</c:v>
                </c:pt>
                <c:pt idx="499">
                  <c:v>50</c:v>
                </c:pt>
                <c:pt idx="500">
                  <c:v>50.1</c:v>
                </c:pt>
                <c:pt idx="501">
                  <c:v>50.2</c:v>
                </c:pt>
                <c:pt idx="502">
                  <c:v>50.3</c:v>
                </c:pt>
                <c:pt idx="503">
                  <c:v>50.4</c:v>
                </c:pt>
                <c:pt idx="504">
                  <c:v>50.5</c:v>
                </c:pt>
                <c:pt idx="505">
                  <c:v>50.6</c:v>
                </c:pt>
                <c:pt idx="506">
                  <c:v>50.7</c:v>
                </c:pt>
                <c:pt idx="507">
                  <c:v>50.8</c:v>
                </c:pt>
                <c:pt idx="508">
                  <c:v>50.9</c:v>
                </c:pt>
                <c:pt idx="509">
                  <c:v>51</c:v>
                </c:pt>
                <c:pt idx="510">
                  <c:v>51.1</c:v>
                </c:pt>
                <c:pt idx="511">
                  <c:v>51.2</c:v>
                </c:pt>
                <c:pt idx="512">
                  <c:v>51.3</c:v>
                </c:pt>
                <c:pt idx="513">
                  <c:v>51.4</c:v>
                </c:pt>
                <c:pt idx="514">
                  <c:v>51.5</c:v>
                </c:pt>
                <c:pt idx="515">
                  <c:v>51.6</c:v>
                </c:pt>
                <c:pt idx="516">
                  <c:v>51.7</c:v>
                </c:pt>
                <c:pt idx="517">
                  <c:v>51.8</c:v>
                </c:pt>
                <c:pt idx="518">
                  <c:v>51.9</c:v>
                </c:pt>
                <c:pt idx="519">
                  <c:v>52</c:v>
                </c:pt>
                <c:pt idx="520">
                  <c:v>52.1</c:v>
                </c:pt>
                <c:pt idx="521">
                  <c:v>52.2</c:v>
                </c:pt>
                <c:pt idx="522">
                  <c:v>52.3</c:v>
                </c:pt>
                <c:pt idx="523">
                  <c:v>52.4</c:v>
                </c:pt>
                <c:pt idx="524">
                  <c:v>52.5</c:v>
                </c:pt>
                <c:pt idx="525">
                  <c:v>52.6</c:v>
                </c:pt>
                <c:pt idx="526">
                  <c:v>52.7</c:v>
                </c:pt>
                <c:pt idx="527">
                  <c:v>52.8</c:v>
                </c:pt>
                <c:pt idx="528">
                  <c:v>52.9</c:v>
                </c:pt>
                <c:pt idx="529">
                  <c:v>53</c:v>
                </c:pt>
                <c:pt idx="530">
                  <c:v>53.1</c:v>
                </c:pt>
                <c:pt idx="531">
                  <c:v>53.2</c:v>
                </c:pt>
                <c:pt idx="532">
                  <c:v>53.3</c:v>
                </c:pt>
                <c:pt idx="533">
                  <c:v>53.4</c:v>
                </c:pt>
                <c:pt idx="534">
                  <c:v>53.5</c:v>
                </c:pt>
                <c:pt idx="535">
                  <c:v>53.6</c:v>
                </c:pt>
                <c:pt idx="536">
                  <c:v>53.7</c:v>
                </c:pt>
                <c:pt idx="537">
                  <c:v>53.8</c:v>
                </c:pt>
                <c:pt idx="538">
                  <c:v>53.9</c:v>
                </c:pt>
                <c:pt idx="539">
                  <c:v>54</c:v>
                </c:pt>
                <c:pt idx="540">
                  <c:v>54.1</c:v>
                </c:pt>
                <c:pt idx="541">
                  <c:v>54.2</c:v>
                </c:pt>
                <c:pt idx="542">
                  <c:v>54.3</c:v>
                </c:pt>
                <c:pt idx="543">
                  <c:v>54.4</c:v>
                </c:pt>
                <c:pt idx="544">
                  <c:v>54.5</c:v>
                </c:pt>
                <c:pt idx="545">
                  <c:v>54.6</c:v>
                </c:pt>
                <c:pt idx="546">
                  <c:v>54.7</c:v>
                </c:pt>
                <c:pt idx="547">
                  <c:v>54.8</c:v>
                </c:pt>
                <c:pt idx="548">
                  <c:v>54.9</c:v>
                </c:pt>
                <c:pt idx="549">
                  <c:v>55</c:v>
                </c:pt>
                <c:pt idx="550">
                  <c:v>55.1</c:v>
                </c:pt>
                <c:pt idx="551">
                  <c:v>55.2</c:v>
                </c:pt>
                <c:pt idx="552">
                  <c:v>55.3</c:v>
                </c:pt>
                <c:pt idx="553">
                  <c:v>55.4</c:v>
                </c:pt>
                <c:pt idx="554">
                  <c:v>55.5</c:v>
                </c:pt>
                <c:pt idx="555">
                  <c:v>55.6</c:v>
                </c:pt>
                <c:pt idx="556">
                  <c:v>55.7</c:v>
                </c:pt>
                <c:pt idx="557">
                  <c:v>55.8</c:v>
                </c:pt>
                <c:pt idx="558">
                  <c:v>55.9</c:v>
                </c:pt>
                <c:pt idx="559">
                  <c:v>56</c:v>
                </c:pt>
                <c:pt idx="560">
                  <c:v>56.1</c:v>
                </c:pt>
                <c:pt idx="561">
                  <c:v>56.2</c:v>
                </c:pt>
                <c:pt idx="562">
                  <c:v>56.3</c:v>
                </c:pt>
                <c:pt idx="563">
                  <c:v>56.4</c:v>
                </c:pt>
                <c:pt idx="564">
                  <c:v>56.5</c:v>
                </c:pt>
                <c:pt idx="565">
                  <c:v>56.6</c:v>
                </c:pt>
                <c:pt idx="566">
                  <c:v>56.7</c:v>
                </c:pt>
                <c:pt idx="567">
                  <c:v>56.8</c:v>
                </c:pt>
                <c:pt idx="568">
                  <c:v>56.9</c:v>
                </c:pt>
                <c:pt idx="569">
                  <c:v>57</c:v>
                </c:pt>
                <c:pt idx="570">
                  <c:v>57.1</c:v>
                </c:pt>
                <c:pt idx="571">
                  <c:v>57.2</c:v>
                </c:pt>
                <c:pt idx="572">
                  <c:v>57.3</c:v>
                </c:pt>
                <c:pt idx="573">
                  <c:v>57.4</c:v>
                </c:pt>
                <c:pt idx="574">
                  <c:v>57.5</c:v>
                </c:pt>
                <c:pt idx="575">
                  <c:v>57.6</c:v>
                </c:pt>
                <c:pt idx="576">
                  <c:v>57.7</c:v>
                </c:pt>
                <c:pt idx="577">
                  <c:v>57.8</c:v>
                </c:pt>
                <c:pt idx="578">
                  <c:v>57.9</c:v>
                </c:pt>
                <c:pt idx="579">
                  <c:v>58</c:v>
                </c:pt>
                <c:pt idx="580">
                  <c:v>58.1</c:v>
                </c:pt>
                <c:pt idx="581">
                  <c:v>58.2</c:v>
                </c:pt>
                <c:pt idx="582">
                  <c:v>58.3</c:v>
                </c:pt>
                <c:pt idx="583">
                  <c:v>58.4</c:v>
                </c:pt>
                <c:pt idx="584">
                  <c:v>58.5</c:v>
                </c:pt>
                <c:pt idx="585">
                  <c:v>58.6</c:v>
                </c:pt>
                <c:pt idx="586">
                  <c:v>58.7</c:v>
                </c:pt>
                <c:pt idx="587">
                  <c:v>58.8</c:v>
                </c:pt>
                <c:pt idx="588">
                  <c:v>58.9</c:v>
                </c:pt>
                <c:pt idx="589">
                  <c:v>59</c:v>
                </c:pt>
                <c:pt idx="590">
                  <c:v>59.1</c:v>
                </c:pt>
                <c:pt idx="591">
                  <c:v>59.2</c:v>
                </c:pt>
                <c:pt idx="592">
                  <c:v>59.3</c:v>
                </c:pt>
                <c:pt idx="593">
                  <c:v>59.4</c:v>
                </c:pt>
                <c:pt idx="594">
                  <c:v>59.5</c:v>
                </c:pt>
                <c:pt idx="595">
                  <c:v>59.6</c:v>
                </c:pt>
                <c:pt idx="596">
                  <c:v>59.7</c:v>
                </c:pt>
                <c:pt idx="597">
                  <c:v>59.8</c:v>
                </c:pt>
                <c:pt idx="598">
                  <c:v>59.9</c:v>
                </c:pt>
                <c:pt idx="599">
                  <c:v>60</c:v>
                </c:pt>
                <c:pt idx="600">
                  <c:v>60.1</c:v>
                </c:pt>
                <c:pt idx="601">
                  <c:v>60.2</c:v>
                </c:pt>
                <c:pt idx="602">
                  <c:v>60.3</c:v>
                </c:pt>
                <c:pt idx="603">
                  <c:v>60.4</c:v>
                </c:pt>
                <c:pt idx="604">
                  <c:v>60.5</c:v>
                </c:pt>
                <c:pt idx="605">
                  <c:v>60.6</c:v>
                </c:pt>
                <c:pt idx="606">
                  <c:v>60.7</c:v>
                </c:pt>
                <c:pt idx="607">
                  <c:v>60.8</c:v>
                </c:pt>
                <c:pt idx="608">
                  <c:v>60.9</c:v>
                </c:pt>
                <c:pt idx="609">
                  <c:v>61</c:v>
                </c:pt>
                <c:pt idx="610">
                  <c:v>61.1</c:v>
                </c:pt>
                <c:pt idx="611">
                  <c:v>61.2</c:v>
                </c:pt>
                <c:pt idx="612">
                  <c:v>61.3</c:v>
                </c:pt>
                <c:pt idx="613">
                  <c:v>61.4</c:v>
                </c:pt>
                <c:pt idx="614">
                  <c:v>61.5</c:v>
                </c:pt>
                <c:pt idx="615">
                  <c:v>61.6</c:v>
                </c:pt>
                <c:pt idx="616">
                  <c:v>61.7</c:v>
                </c:pt>
                <c:pt idx="617">
                  <c:v>61.8</c:v>
                </c:pt>
                <c:pt idx="618">
                  <c:v>61.9</c:v>
                </c:pt>
                <c:pt idx="619">
                  <c:v>62</c:v>
                </c:pt>
                <c:pt idx="620">
                  <c:v>62.1</c:v>
                </c:pt>
                <c:pt idx="621">
                  <c:v>62.2</c:v>
                </c:pt>
                <c:pt idx="622">
                  <c:v>62.3</c:v>
                </c:pt>
                <c:pt idx="623">
                  <c:v>62.4</c:v>
                </c:pt>
                <c:pt idx="624">
                  <c:v>62.5</c:v>
                </c:pt>
                <c:pt idx="625">
                  <c:v>62.6</c:v>
                </c:pt>
                <c:pt idx="626">
                  <c:v>62.7</c:v>
                </c:pt>
                <c:pt idx="627">
                  <c:v>62.8</c:v>
                </c:pt>
                <c:pt idx="628">
                  <c:v>62.9</c:v>
                </c:pt>
                <c:pt idx="629">
                  <c:v>63</c:v>
                </c:pt>
                <c:pt idx="630">
                  <c:v>63.1</c:v>
                </c:pt>
                <c:pt idx="631">
                  <c:v>63.2</c:v>
                </c:pt>
                <c:pt idx="632">
                  <c:v>63.3</c:v>
                </c:pt>
                <c:pt idx="633">
                  <c:v>63.4</c:v>
                </c:pt>
                <c:pt idx="634">
                  <c:v>63.5</c:v>
                </c:pt>
                <c:pt idx="635">
                  <c:v>63.6</c:v>
                </c:pt>
                <c:pt idx="636">
                  <c:v>63.7</c:v>
                </c:pt>
                <c:pt idx="637">
                  <c:v>63.8</c:v>
                </c:pt>
                <c:pt idx="638">
                  <c:v>63.9</c:v>
                </c:pt>
                <c:pt idx="639">
                  <c:v>64</c:v>
                </c:pt>
                <c:pt idx="640">
                  <c:v>64.099999999999994</c:v>
                </c:pt>
                <c:pt idx="641">
                  <c:v>64.2</c:v>
                </c:pt>
                <c:pt idx="642">
                  <c:v>64.3</c:v>
                </c:pt>
                <c:pt idx="643">
                  <c:v>64.400000000000006</c:v>
                </c:pt>
                <c:pt idx="644">
                  <c:v>64.5</c:v>
                </c:pt>
                <c:pt idx="645">
                  <c:v>64.599999999999994</c:v>
                </c:pt>
                <c:pt idx="646">
                  <c:v>64.7</c:v>
                </c:pt>
                <c:pt idx="647">
                  <c:v>64.8</c:v>
                </c:pt>
                <c:pt idx="648">
                  <c:v>64.900000000000006</c:v>
                </c:pt>
                <c:pt idx="649">
                  <c:v>65</c:v>
                </c:pt>
                <c:pt idx="650">
                  <c:v>65.099999999999994</c:v>
                </c:pt>
                <c:pt idx="651">
                  <c:v>65.2</c:v>
                </c:pt>
                <c:pt idx="652">
                  <c:v>65.3</c:v>
                </c:pt>
                <c:pt idx="653">
                  <c:v>65.400000000000006</c:v>
                </c:pt>
                <c:pt idx="654">
                  <c:v>65.5</c:v>
                </c:pt>
                <c:pt idx="655">
                  <c:v>65.599999999999994</c:v>
                </c:pt>
                <c:pt idx="656">
                  <c:v>65.7</c:v>
                </c:pt>
                <c:pt idx="657">
                  <c:v>65.8</c:v>
                </c:pt>
                <c:pt idx="658">
                  <c:v>65.900000000000006</c:v>
                </c:pt>
                <c:pt idx="659">
                  <c:v>66</c:v>
                </c:pt>
                <c:pt idx="660">
                  <c:v>66.099999999999994</c:v>
                </c:pt>
                <c:pt idx="661">
                  <c:v>66.2</c:v>
                </c:pt>
                <c:pt idx="662">
                  <c:v>66.3</c:v>
                </c:pt>
                <c:pt idx="663">
                  <c:v>66.400000000000006</c:v>
                </c:pt>
                <c:pt idx="664">
                  <c:v>66.5</c:v>
                </c:pt>
                <c:pt idx="665">
                  <c:v>66.599999999999994</c:v>
                </c:pt>
                <c:pt idx="666">
                  <c:v>66.7</c:v>
                </c:pt>
                <c:pt idx="667">
                  <c:v>66.8</c:v>
                </c:pt>
                <c:pt idx="668">
                  <c:v>66.900000000000006</c:v>
                </c:pt>
                <c:pt idx="669">
                  <c:v>67</c:v>
                </c:pt>
                <c:pt idx="670">
                  <c:v>67.099999999999994</c:v>
                </c:pt>
                <c:pt idx="671">
                  <c:v>67.2</c:v>
                </c:pt>
                <c:pt idx="672">
                  <c:v>67.3</c:v>
                </c:pt>
                <c:pt idx="673">
                  <c:v>67.400000000000006</c:v>
                </c:pt>
                <c:pt idx="674">
                  <c:v>67.5</c:v>
                </c:pt>
                <c:pt idx="675">
                  <c:v>67.599999999999994</c:v>
                </c:pt>
                <c:pt idx="676">
                  <c:v>67.7</c:v>
                </c:pt>
                <c:pt idx="677">
                  <c:v>67.8</c:v>
                </c:pt>
                <c:pt idx="678">
                  <c:v>67.900000000000006</c:v>
                </c:pt>
                <c:pt idx="679">
                  <c:v>68</c:v>
                </c:pt>
                <c:pt idx="680">
                  <c:v>68.099999999999994</c:v>
                </c:pt>
                <c:pt idx="681">
                  <c:v>68.2</c:v>
                </c:pt>
                <c:pt idx="682">
                  <c:v>68.3</c:v>
                </c:pt>
                <c:pt idx="683">
                  <c:v>68.400000000000006</c:v>
                </c:pt>
                <c:pt idx="684">
                  <c:v>68.5</c:v>
                </c:pt>
                <c:pt idx="685">
                  <c:v>68.599999999999994</c:v>
                </c:pt>
                <c:pt idx="686">
                  <c:v>68.7</c:v>
                </c:pt>
                <c:pt idx="687">
                  <c:v>68.8</c:v>
                </c:pt>
                <c:pt idx="688">
                  <c:v>68.900000000000006</c:v>
                </c:pt>
                <c:pt idx="689">
                  <c:v>69</c:v>
                </c:pt>
                <c:pt idx="690">
                  <c:v>69.099999999999994</c:v>
                </c:pt>
                <c:pt idx="691">
                  <c:v>69.2</c:v>
                </c:pt>
                <c:pt idx="692">
                  <c:v>69.3</c:v>
                </c:pt>
                <c:pt idx="693">
                  <c:v>69.400000000000006</c:v>
                </c:pt>
                <c:pt idx="694">
                  <c:v>69.5</c:v>
                </c:pt>
                <c:pt idx="695">
                  <c:v>69.599999999999994</c:v>
                </c:pt>
                <c:pt idx="696">
                  <c:v>69.7</c:v>
                </c:pt>
                <c:pt idx="697">
                  <c:v>69.8</c:v>
                </c:pt>
                <c:pt idx="698">
                  <c:v>69.900000000000006</c:v>
                </c:pt>
                <c:pt idx="699">
                  <c:v>70</c:v>
                </c:pt>
                <c:pt idx="700">
                  <c:v>70.099999999999994</c:v>
                </c:pt>
                <c:pt idx="701">
                  <c:v>70.2</c:v>
                </c:pt>
                <c:pt idx="702">
                  <c:v>70.3</c:v>
                </c:pt>
                <c:pt idx="703">
                  <c:v>70.400000000000006</c:v>
                </c:pt>
                <c:pt idx="704">
                  <c:v>70.5</c:v>
                </c:pt>
                <c:pt idx="705">
                  <c:v>70.599999999999994</c:v>
                </c:pt>
                <c:pt idx="706">
                  <c:v>70.7</c:v>
                </c:pt>
                <c:pt idx="707">
                  <c:v>70.8</c:v>
                </c:pt>
                <c:pt idx="708">
                  <c:v>70.900000000000006</c:v>
                </c:pt>
                <c:pt idx="709">
                  <c:v>71</c:v>
                </c:pt>
                <c:pt idx="710">
                  <c:v>71.099999999999994</c:v>
                </c:pt>
                <c:pt idx="711">
                  <c:v>71.2</c:v>
                </c:pt>
                <c:pt idx="712">
                  <c:v>71.3</c:v>
                </c:pt>
                <c:pt idx="713">
                  <c:v>71.400000000000006</c:v>
                </c:pt>
                <c:pt idx="714">
                  <c:v>71.5</c:v>
                </c:pt>
                <c:pt idx="715">
                  <c:v>71.599999999999994</c:v>
                </c:pt>
                <c:pt idx="716">
                  <c:v>71.7</c:v>
                </c:pt>
                <c:pt idx="717">
                  <c:v>71.8</c:v>
                </c:pt>
                <c:pt idx="718">
                  <c:v>71.900000000000006</c:v>
                </c:pt>
                <c:pt idx="719">
                  <c:v>72</c:v>
                </c:pt>
                <c:pt idx="720">
                  <c:v>72.099999999999994</c:v>
                </c:pt>
                <c:pt idx="721">
                  <c:v>72.2</c:v>
                </c:pt>
                <c:pt idx="722">
                  <c:v>72.3</c:v>
                </c:pt>
                <c:pt idx="723">
                  <c:v>72.400000000000006</c:v>
                </c:pt>
                <c:pt idx="724">
                  <c:v>72.5</c:v>
                </c:pt>
                <c:pt idx="725">
                  <c:v>72.599999999999994</c:v>
                </c:pt>
                <c:pt idx="726">
                  <c:v>72.7</c:v>
                </c:pt>
                <c:pt idx="727">
                  <c:v>72.8</c:v>
                </c:pt>
                <c:pt idx="728">
                  <c:v>72.900000000000006</c:v>
                </c:pt>
                <c:pt idx="729">
                  <c:v>73</c:v>
                </c:pt>
                <c:pt idx="730">
                  <c:v>73.099999999999994</c:v>
                </c:pt>
                <c:pt idx="731">
                  <c:v>73.2</c:v>
                </c:pt>
                <c:pt idx="732">
                  <c:v>73.3</c:v>
                </c:pt>
                <c:pt idx="733">
                  <c:v>73.400000000000006</c:v>
                </c:pt>
                <c:pt idx="734">
                  <c:v>73.5</c:v>
                </c:pt>
                <c:pt idx="735">
                  <c:v>73.599999999999994</c:v>
                </c:pt>
                <c:pt idx="736">
                  <c:v>73.7</c:v>
                </c:pt>
                <c:pt idx="737">
                  <c:v>73.8</c:v>
                </c:pt>
                <c:pt idx="738">
                  <c:v>73.900000000000006</c:v>
                </c:pt>
                <c:pt idx="739">
                  <c:v>74</c:v>
                </c:pt>
                <c:pt idx="740">
                  <c:v>74.099999999999994</c:v>
                </c:pt>
                <c:pt idx="741">
                  <c:v>74.2</c:v>
                </c:pt>
                <c:pt idx="742">
                  <c:v>74.3</c:v>
                </c:pt>
                <c:pt idx="743">
                  <c:v>74.400000000000006</c:v>
                </c:pt>
                <c:pt idx="744">
                  <c:v>74.5</c:v>
                </c:pt>
                <c:pt idx="745">
                  <c:v>74.599999999999994</c:v>
                </c:pt>
                <c:pt idx="746">
                  <c:v>74.7</c:v>
                </c:pt>
                <c:pt idx="747">
                  <c:v>74.8</c:v>
                </c:pt>
                <c:pt idx="748">
                  <c:v>74.900000000000006</c:v>
                </c:pt>
                <c:pt idx="749">
                  <c:v>75</c:v>
                </c:pt>
                <c:pt idx="750">
                  <c:v>75.099999999999994</c:v>
                </c:pt>
                <c:pt idx="751">
                  <c:v>75.2</c:v>
                </c:pt>
                <c:pt idx="752">
                  <c:v>75.3</c:v>
                </c:pt>
                <c:pt idx="753">
                  <c:v>75.400000000000006</c:v>
                </c:pt>
                <c:pt idx="754">
                  <c:v>75.5</c:v>
                </c:pt>
                <c:pt idx="755">
                  <c:v>75.599999999999994</c:v>
                </c:pt>
                <c:pt idx="756">
                  <c:v>75.7</c:v>
                </c:pt>
                <c:pt idx="757">
                  <c:v>75.8</c:v>
                </c:pt>
                <c:pt idx="758">
                  <c:v>75.900000000000006</c:v>
                </c:pt>
                <c:pt idx="759">
                  <c:v>76</c:v>
                </c:pt>
                <c:pt idx="760">
                  <c:v>76.099999999999994</c:v>
                </c:pt>
                <c:pt idx="761">
                  <c:v>76.2</c:v>
                </c:pt>
                <c:pt idx="762">
                  <c:v>76.3</c:v>
                </c:pt>
                <c:pt idx="763">
                  <c:v>76.400000000000006</c:v>
                </c:pt>
                <c:pt idx="764">
                  <c:v>76.5</c:v>
                </c:pt>
                <c:pt idx="765">
                  <c:v>76.599999999999994</c:v>
                </c:pt>
                <c:pt idx="766">
                  <c:v>76.7</c:v>
                </c:pt>
                <c:pt idx="767">
                  <c:v>76.8</c:v>
                </c:pt>
                <c:pt idx="768">
                  <c:v>76.900000000000006</c:v>
                </c:pt>
                <c:pt idx="769">
                  <c:v>77</c:v>
                </c:pt>
                <c:pt idx="770">
                  <c:v>77.099999999999994</c:v>
                </c:pt>
                <c:pt idx="771">
                  <c:v>77.2</c:v>
                </c:pt>
                <c:pt idx="772">
                  <c:v>77.3</c:v>
                </c:pt>
                <c:pt idx="773">
                  <c:v>77.400000000000006</c:v>
                </c:pt>
                <c:pt idx="774">
                  <c:v>77.5</c:v>
                </c:pt>
                <c:pt idx="775">
                  <c:v>77.599999999999994</c:v>
                </c:pt>
                <c:pt idx="776">
                  <c:v>77.7</c:v>
                </c:pt>
                <c:pt idx="777">
                  <c:v>77.8</c:v>
                </c:pt>
                <c:pt idx="778">
                  <c:v>77.900000000000006</c:v>
                </c:pt>
                <c:pt idx="779">
                  <c:v>78</c:v>
                </c:pt>
                <c:pt idx="780">
                  <c:v>78.099999999999994</c:v>
                </c:pt>
                <c:pt idx="781">
                  <c:v>78.2</c:v>
                </c:pt>
                <c:pt idx="782">
                  <c:v>78.3</c:v>
                </c:pt>
                <c:pt idx="783">
                  <c:v>78.400000000000006</c:v>
                </c:pt>
                <c:pt idx="784">
                  <c:v>78.5</c:v>
                </c:pt>
                <c:pt idx="785">
                  <c:v>78.599999999999994</c:v>
                </c:pt>
                <c:pt idx="786">
                  <c:v>78.7</c:v>
                </c:pt>
                <c:pt idx="787">
                  <c:v>78.8</c:v>
                </c:pt>
                <c:pt idx="788">
                  <c:v>78.900000000000006</c:v>
                </c:pt>
                <c:pt idx="789">
                  <c:v>79</c:v>
                </c:pt>
                <c:pt idx="790">
                  <c:v>79.099999999999994</c:v>
                </c:pt>
                <c:pt idx="791">
                  <c:v>79.2</c:v>
                </c:pt>
                <c:pt idx="792">
                  <c:v>79.3</c:v>
                </c:pt>
                <c:pt idx="793">
                  <c:v>79.400000000000006</c:v>
                </c:pt>
                <c:pt idx="794">
                  <c:v>79.5</c:v>
                </c:pt>
                <c:pt idx="795">
                  <c:v>79.599999999999994</c:v>
                </c:pt>
                <c:pt idx="796">
                  <c:v>79.7</c:v>
                </c:pt>
                <c:pt idx="797">
                  <c:v>79.8</c:v>
                </c:pt>
                <c:pt idx="798">
                  <c:v>79.900000000000006</c:v>
                </c:pt>
                <c:pt idx="799">
                  <c:v>80</c:v>
                </c:pt>
                <c:pt idx="800">
                  <c:v>80.099999999999994</c:v>
                </c:pt>
                <c:pt idx="801">
                  <c:v>80.2</c:v>
                </c:pt>
                <c:pt idx="802">
                  <c:v>80.3</c:v>
                </c:pt>
                <c:pt idx="803">
                  <c:v>80.400000000000006</c:v>
                </c:pt>
                <c:pt idx="804">
                  <c:v>80.5</c:v>
                </c:pt>
                <c:pt idx="805">
                  <c:v>80.599999999999994</c:v>
                </c:pt>
                <c:pt idx="806">
                  <c:v>80.7</c:v>
                </c:pt>
                <c:pt idx="807">
                  <c:v>80.8</c:v>
                </c:pt>
                <c:pt idx="808">
                  <c:v>80.900000000000006</c:v>
                </c:pt>
                <c:pt idx="809">
                  <c:v>81</c:v>
                </c:pt>
                <c:pt idx="810">
                  <c:v>81.099999999999994</c:v>
                </c:pt>
                <c:pt idx="811">
                  <c:v>81.2</c:v>
                </c:pt>
                <c:pt idx="812">
                  <c:v>81.3</c:v>
                </c:pt>
                <c:pt idx="813">
                  <c:v>81.400000000000006</c:v>
                </c:pt>
                <c:pt idx="814">
                  <c:v>81.5</c:v>
                </c:pt>
                <c:pt idx="815">
                  <c:v>81.599999999999994</c:v>
                </c:pt>
                <c:pt idx="816">
                  <c:v>81.7</c:v>
                </c:pt>
                <c:pt idx="817">
                  <c:v>81.8</c:v>
                </c:pt>
                <c:pt idx="818">
                  <c:v>81.900000000000006</c:v>
                </c:pt>
                <c:pt idx="819">
                  <c:v>82</c:v>
                </c:pt>
                <c:pt idx="820">
                  <c:v>82.1</c:v>
                </c:pt>
                <c:pt idx="821">
                  <c:v>82.2</c:v>
                </c:pt>
                <c:pt idx="822">
                  <c:v>82.3</c:v>
                </c:pt>
                <c:pt idx="823">
                  <c:v>82.4</c:v>
                </c:pt>
                <c:pt idx="824">
                  <c:v>82.5</c:v>
                </c:pt>
                <c:pt idx="825">
                  <c:v>82.6</c:v>
                </c:pt>
                <c:pt idx="826">
                  <c:v>82.7</c:v>
                </c:pt>
                <c:pt idx="827">
                  <c:v>82.8</c:v>
                </c:pt>
                <c:pt idx="828">
                  <c:v>82.9</c:v>
                </c:pt>
                <c:pt idx="829">
                  <c:v>83</c:v>
                </c:pt>
                <c:pt idx="830">
                  <c:v>83.1</c:v>
                </c:pt>
                <c:pt idx="831">
                  <c:v>83.2</c:v>
                </c:pt>
                <c:pt idx="832">
                  <c:v>83.3</c:v>
                </c:pt>
                <c:pt idx="833">
                  <c:v>83.4</c:v>
                </c:pt>
                <c:pt idx="834">
                  <c:v>83.5</c:v>
                </c:pt>
                <c:pt idx="835">
                  <c:v>83.6</c:v>
                </c:pt>
                <c:pt idx="836">
                  <c:v>83.7</c:v>
                </c:pt>
                <c:pt idx="837">
                  <c:v>83.8</c:v>
                </c:pt>
                <c:pt idx="838">
                  <c:v>83.9</c:v>
                </c:pt>
                <c:pt idx="839">
                  <c:v>84</c:v>
                </c:pt>
                <c:pt idx="840">
                  <c:v>84.1</c:v>
                </c:pt>
                <c:pt idx="841">
                  <c:v>84.2</c:v>
                </c:pt>
                <c:pt idx="842">
                  <c:v>84.3</c:v>
                </c:pt>
                <c:pt idx="843">
                  <c:v>84.4</c:v>
                </c:pt>
                <c:pt idx="844">
                  <c:v>84.5</c:v>
                </c:pt>
                <c:pt idx="845">
                  <c:v>84.6</c:v>
                </c:pt>
                <c:pt idx="846">
                  <c:v>84.7</c:v>
                </c:pt>
                <c:pt idx="847">
                  <c:v>84.8</c:v>
                </c:pt>
                <c:pt idx="848">
                  <c:v>84.9</c:v>
                </c:pt>
                <c:pt idx="849">
                  <c:v>85</c:v>
                </c:pt>
                <c:pt idx="850">
                  <c:v>85.1</c:v>
                </c:pt>
                <c:pt idx="851">
                  <c:v>85.2</c:v>
                </c:pt>
                <c:pt idx="852">
                  <c:v>85.3</c:v>
                </c:pt>
                <c:pt idx="853">
                  <c:v>85.4</c:v>
                </c:pt>
                <c:pt idx="854">
                  <c:v>85.5</c:v>
                </c:pt>
                <c:pt idx="855">
                  <c:v>85.6</c:v>
                </c:pt>
                <c:pt idx="856">
                  <c:v>85.7</c:v>
                </c:pt>
                <c:pt idx="857">
                  <c:v>85.8</c:v>
                </c:pt>
                <c:pt idx="858">
                  <c:v>85.9</c:v>
                </c:pt>
                <c:pt idx="859">
                  <c:v>86</c:v>
                </c:pt>
                <c:pt idx="860">
                  <c:v>86.1</c:v>
                </c:pt>
                <c:pt idx="861">
                  <c:v>86.2</c:v>
                </c:pt>
                <c:pt idx="862">
                  <c:v>86.3</c:v>
                </c:pt>
                <c:pt idx="863">
                  <c:v>86.4</c:v>
                </c:pt>
                <c:pt idx="864">
                  <c:v>86.5</c:v>
                </c:pt>
                <c:pt idx="865">
                  <c:v>86.6</c:v>
                </c:pt>
                <c:pt idx="866">
                  <c:v>86.7</c:v>
                </c:pt>
                <c:pt idx="867">
                  <c:v>86.8</c:v>
                </c:pt>
                <c:pt idx="868">
                  <c:v>86.9</c:v>
                </c:pt>
                <c:pt idx="869">
                  <c:v>87</c:v>
                </c:pt>
                <c:pt idx="870">
                  <c:v>87.1</c:v>
                </c:pt>
                <c:pt idx="871">
                  <c:v>87.2</c:v>
                </c:pt>
                <c:pt idx="872">
                  <c:v>87.3</c:v>
                </c:pt>
                <c:pt idx="873">
                  <c:v>87.4</c:v>
                </c:pt>
                <c:pt idx="874">
                  <c:v>87.5</c:v>
                </c:pt>
                <c:pt idx="875">
                  <c:v>87.6</c:v>
                </c:pt>
                <c:pt idx="876">
                  <c:v>87.7</c:v>
                </c:pt>
                <c:pt idx="877">
                  <c:v>87.8</c:v>
                </c:pt>
                <c:pt idx="878">
                  <c:v>87.9</c:v>
                </c:pt>
                <c:pt idx="879">
                  <c:v>88</c:v>
                </c:pt>
                <c:pt idx="880">
                  <c:v>88.1</c:v>
                </c:pt>
                <c:pt idx="881">
                  <c:v>88.2</c:v>
                </c:pt>
                <c:pt idx="882">
                  <c:v>88.3</c:v>
                </c:pt>
                <c:pt idx="883">
                  <c:v>88.4</c:v>
                </c:pt>
                <c:pt idx="884">
                  <c:v>88.5</c:v>
                </c:pt>
                <c:pt idx="885">
                  <c:v>88.6</c:v>
                </c:pt>
                <c:pt idx="886">
                  <c:v>88.7</c:v>
                </c:pt>
                <c:pt idx="887">
                  <c:v>88.8</c:v>
                </c:pt>
                <c:pt idx="888">
                  <c:v>88.9</c:v>
                </c:pt>
                <c:pt idx="889">
                  <c:v>89</c:v>
                </c:pt>
                <c:pt idx="890">
                  <c:v>89.1</c:v>
                </c:pt>
                <c:pt idx="891">
                  <c:v>89.2</c:v>
                </c:pt>
                <c:pt idx="892">
                  <c:v>89.3</c:v>
                </c:pt>
                <c:pt idx="893">
                  <c:v>89.4</c:v>
                </c:pt>
                <c:pt idx="894">
                  <c:v>89.5</c:v>
                </c:pt>
                <c:pt idx="895">
                  <c:v>89.6</c:v>
                </c:pt>
                <c:pt idx="896">
                  <c:v>89.7</c:v>
                </c:pt>
                <c:pt idx="897">
                  <c:v>89.8</c:v>
                </c:pt>
                <c:pt idx="898">
                  <c:v>89.9</c:v>
                </c:pt>
                <c:pt idx="899">
                  <c:v>90</c:v>
                </c:pt>
                <c:pt idx="900">
                  <c:v>90.1</c:v>
                </c:pt>
                <c:pt idx="901">
                  <c:v>90.2</c:v>
                </c:pt>
                <c:pt idx="902">
                  <c:v>90.3</c:v>
                </c:pt>
                <c:pt idx="903">
                  <c:v>90.4</c:v>
                </c:pt>
                <c:pt idx="904">
                  <c:v>90.5</c:v>
                </c:pt>
                <c:pt idx="905">
                  <c:v>90.6</c:v>
                </c:pt>
                <c:pt idx="906">
                  <c:v>90.7</c:v>
                </c:pt>
                <c:pt idx="907">
                  <c:v>90.8</c:v>
                </c:pt>
                <c:pt idx="908">
                  <c:v>90.9</c:v>
                </c:pt>
                <c:pt idx="909">
                  <c:v>91</c:v>
                </c:pt>
                <c:pt idx="910">
                  <c:v>91.1</c:v>
                </c:pt>
                <c:pt idx="911">
                  <c:v>91.2</c:v>
                </c:pt>
                <c:pt idx="912">
                  <c:v>91.3</c:v>
                </c:pt>
                <c:pt idx="913">
                  <c:v>91.4</c:v>
                </c:pt>
                <c:pt idx="914">
                  <c:v>91.5</c:v>
                </c:pt>
                <c:pt idx="915">
                  <c:v>91.6</c:v>
                </c:pt>
                <c:pt idx="916">
                  <c:v>91.7</c:v>
                </c:pt>
                <c:pt idx="917">
                  <c:v>91.8</c:v>
                </c:pt>
                <c:pt idx="918">
                  <c:v>91.9</c:v>
                </c:pt>
                <c:pt idx="919">
                  <c:v>92</c:v>
                </c:pt>
                <c:pt idx="920">
                  <c:v>92.1</c:v>
                </c:pt>
                <c:pt idx="921">
                  <c:v>92.2</c:v>
                </c:pt>
                <c:pt idx="922">
                  <c:v>92.3</c:v>
                </c:pt>
                <c:pt idx="923">
                  <c:v>92.4</c:v>
                </c:pt>
                <c:pt idx="924">
                  <c:v>92.5</c:v>
                </c:pt>
                <c:pt idx="925">
                  <c:v>92.6</c:v>
                </c:pt>
                <c:pt idx="926">
                  <c:v>92.7</c:v>
                </c:pt>
                <c:pt idx="927">
                  <c:v>92.8</c:v>
                </c:pt>
                <c:pt idx="928">
                  <c:v>92.9</c:v>
                </c:pt>
                <c:pt idx="929">
                  <c:v>93</c:v>
                </c:pt>
                <c:pt idx="930">
                  <c:v>93.1</c:v>
                </c:pt>
                <c:pt idx="931">
                  <c:v>93.2</c:v>
                </c:pt>
                <c:pt idx="932">
                  <c:v>93.3</c:v>
                </c:pt>
                <c:pt idx="933">
                  <c:v>93.4</c:v>
                </c:pt>
                <c:pt idx="934">
                  <c:v>93.5</c:v>
                </c:pt>
                <c:pt idx="935">
                  <c:v>93.6</c:v>
                </c:pt>
                <c:pt idx="936">
                  <c:v>93.7</c:v>
                </c:pt>
                <c:pt idx="937">
                  <c:v>93.8</c:v>
                </c:pt>
                <c:pt idx="938">
                  <c:v>93.9</c:v>
                </c:pt>
                <c:pt idx="939">
                  <c:v>94</c:v>
                </c:pt>
                <c:pt idx="940">
                  <c:v>94.1</c:v>
                </c:pt>
                <c:pt idx="941">
                  <c:v>94.2</c:v>
                </c:pt>
                <c:pt idx="942">
                  <c:v>94.3</c:v>
                </c:pt>
                <c:pt idx="943">
                  <c:v>94.4</c:v>
                </c:pt>
                <c:pt idx="944">
                  <c:v>94.5</c:v>
                </c:pt>
                <c:pt idx="945">
                  <c:v>94.6</c:v>
                </c:pt>
                <c:pt idx="946">
                  <c:v>94.7</c:v>
                </c:pt>
                <c:pt idx="947">
                  <c:v>94.8</c:v>
                </c:pt>
                <c:pt idx="948">
                  <c:v>94.9</c:v>
                </c:pt>
                <c:pt idx="949">
                  <c:v>95</c:v>
                </c:pt>
                <c:pt idx="950">
                  <c:v>95.1</c:v>
                </c:pt>
                <c:pt idx="951">
                  <c:v>95.2</c:v>
                </c:pt>
                <c:pt idx="952">
                  <c:v>95.3</c:v>
                </c:pt>
                <c:pt idx="953">
                  <c:v>95.4</c:v>
                </c:pt>
                <c:pt idx="954">
                  <c:v>95.5</c:v>
                </c:pt>
                <c:pt idx="955">
                  <c:v>95.6</c:v>
                </c:pt>
                <c:pt idx="956">
                  <c:v>95.7</c:v>
                </c:pt>
                <c:pt idx="957">
                  <c:v>95.8</c:v>
                </c:pt>
                <c:pt idx="958">
                  <c:v>95.9</c:v>
                </c:pt>
                <c:pt idx="959">
                  <c:v>96</c:v>
                </c:pt>
                <c:pt idx="960">
                  <c:v>96.1</c:v>
                </c:pt>
                <c:pt idx="961">
                  <c:v>96.2</c:v>
                </c:pt>
                <c:pt idx="962">
                  <c:v>96.3</c:v>
                </c:pt>
                <c:pt idx="963">
                  <c:v>96.4</c:v>
                </c:pt>
                <c:pt idx="964">
                  <c:v>96.5</c:v>
                </c:pt>
                <c:pt idx="965">
                  <c:v>96.6</c:v>
                </c:pt>
                <c:pt idx="966">
                  <c:v>96.7</c:v>
                </c:pt>
                <c:pt idx="967">
                  <c:v>96.8</c:v>
                </c:pt>
                <c:pt idx="968">
                  <c:v>96.9</c:v>
                </c:pt>
                <c:pt idx="969">
                  <c:v>97</c:v>
                </c:pt>
                <c:pt idx="970">
                  <c:v>97.1</c:v>
                </c:pt>
                <c:pt idx="971">
                  <c:v>97.2</c:v>
                </c:pt>
                <c:pt idx="972">
                  <c:v>97.3</c:v>
                </c:pt>
                <c:pt idx="973">
                  <c:v>97.4</c:v>
                </c:pt>
                <c:pt idx="974">
                  <c:v>97.5</c:v>
                </c:pt>
                <c:pt idx="975">
                  <c:v>97.6</c:v>
                </c:pt>
                <c:pt idx="976">
                  <c:v>97.7</c:v>
                </c:pt>
                <c:pt idx="977">
                  <c:v>97.8</c:v>
                </c:pt>
                <c:pt idx="978">
                  <c:v>97.9</c:v>
                </c:pt>
                <c:pt idx="979">
                  <c:v>98</c:v>
                </c:pt>
                <c:pt idx="980">
                  <c:v>98.1</c:v>
                </c:pt>
                <c:pt idx="981">
                  <c:v>98.2</c:v>
                </c:pt>
                <c:pt idx="982">
                  <c:v>98.3</c:v>
                </c:pt>
                <c:pt idx="983">
                  <c:v>98.4</c:v>
                </c:pt>
                <c:pt idx="984">
                  <c:v>98.5</c:v>
                </c:pt>
                <c:pt idx="985">
                  <c:v>98.6</c:v>
                </c:pt>
                <c:pt idx="986">
                  <c:v>98.7</c:v>
                </c:pt>
                <c:pt idx="987">
                  <c:v>98.8</c:v>
                </c:pt>
                <c:pt idx="988">
                  <c:v>98.9</c:v>
                </c:pt>
                <c:pt idx="989">
                  <c:v>99</c:v>
                </c:pt>
                <c:pt idx="990">
                  <c:v>99.1</c:v>
                </c:pt>
                <c:pt idx="991">
                  <c:v>99.2</c:v>
                </c:pt>
                <c:pt idx="992">
                  <c:v>99.3</c:v>
                </c:pt>
                <c:pt idx="993">
                  <c:v>99.4</c:v>
                </c:pt>
                <c:pt idx="994">
                  <c:v>99.5</c:v>
                </c:pt>
                <c:pt idx="995">
                  <c:v>99.6</c:v>
                </c:pt>
                <c:pt idx="996">
                  <c:v>99.7</c:v>
                </c:pt>
                <c:pt idx="997">
                  <c:v>99.8</c:v>
                </c:pt>
                <c:pt idx="998">
                  <c:v>99.9</c:v>
                </c:pt>
                <c:pt idx="999">
                  <c:v>100</c:v>
                </c:pt>
                <c:pt idx="1000">
                  <c:v>100.1</c:v>
                </c:pt>
                <c:pt idx="1001">
                  <c:v>100.2</c:v>
                </c:pt>
                <c:pt idx="1002">
                  <c:v>100.3</c:v>
                </c:pt>
                <c:pt idx="1003">
                  <c:v>100.4</c:v>
                </c:pt>
                <c:pt idx="1004">
                  <c:v>100.5</c:v>
                </c:pt>
                <c:pt idx="1005">
                  <c:v>100.6</c:v>
                </c:pt>
                <c:pt idx="1006">
                  <c:v>100.7</c:v>
                </c:pt>
                <c:pt idx="1007">
                  <c:v>100.8</c:v>
                </c:pt>
                <c:pt idx="1008">
                  <c:v>100.9</c:v>
                </c:pt>
                <c:pt idx="1009">
                  <c:v>101</c:v>
                </c:pt>
                <c:pt idx="1010">
                  <c:v>101.1</c:v>
                </c:pt>
                <c:pt idx="1011">
                  <c:v>101.2</c:v>
                </c:pt>
                <c:pt idx="1012">
                  <c:v>101.3</c:v>
                </c:pt>
                <c:pt idx="1013">
                  <c:v>101.4</c:v>
                </c:pt>
                <c:pt idx="1014">
                  <c:v>101.5</c:v>
                </c:pt>
                <c:pt idx="1015">
                  <c:v>101.6</c:v>
                </c:pt>
                <c:pt idx="1016">
                  <c:v>101.7</c:v>
                </c:pt>
                <c:pt idx="1017">
                  <c:v>101.8</c:v>
                </c:pt>
                <c:pt idx="1018">
                  <c:v>101.9</c:v>
                </c:pt>
                <c:pt idx="1019">
                  <c:v>102</c:v>
                </c:pt>
                <c:pt idx="1020">
                  <c:v>102.1</c:v>
                </c:pt>
                <c:pt idx="1021">
                  <c:v>102.2</c:v>
                </c:pt>
                <c:pt idx="1022">
                  <c:v>102.3</c:v>
                </c:pt>
                <c:pt idx="1023">
                  <c:v>102.4</c:v>
                </c:pt>
                <c:pt idx="1024">
                  <c:v>102.5</c:v>
                </c:pt>
                <c:pt idx="1025">
                  <c:v>102.6</c:v>
                </c:pt>
                <c:pt idx="1026">
                  <c:v>102.7</c:v>
                </c:pt>
                <c:pt idx="1027">
                  <c:v>102.8</c:v>
                </c:pt>
                <c:pt idx="1028">
                  <c:v>102.9</c:v>
                </c:pt>
                <c:pt idx="1029">
                  <c:v>103</c:v>
                </c:pt>
                <c:pt idx="1030">
                  <c:v>103.1</c:v>
                </c:pt>
                <c:pt idx="1031">
                  <c:v>103.2</c:v>
                </c:pt>
                <c:pt idx="1032">
                  <c:v>103.3</c:v>
                </c:pt>
                <c:pt idx="1033">
                  <c:v>103.4</c:v>
                </c:pt>
                <c:pt idx="1034">
                  <c:v>103.5</c:v>
                </c:pt>
                <c:pt idx="1035">
                  <c:v>103.6</c:v>
                </c:pt>
                <c:pt idx="1036">
                  <c:v>103.7</c:v>
                </c:pt>
                <c:pt idx="1037">
                  <c:v>103.8</c:v>
                </c:pt>
                <c:pt idx="1038">
                  <c:v>103.9</c:v>
                </c:pt>
                <c:pt idx="1039">
                  <c:v>104</c:v>
                </c:pt>
                <c:pt idx="1040">
                  <c:v>104.1</c:v>
                </c:pt>
                <c:pt idx="1041">
                  <c:v>104.2</c:v>
                </c:pt>
                <c:pt idx="1042">
                  <c:v>104.3</c:v>
                </c:pt>
                <c:pt idx="1043">
                  <c:v>104.4</c:v>
                </c:pt>
                <c:pt idx="1044">
                  <c:v>104.5</c:v>
                </c:pt>
                <c:pt idx="1045">
                  <c:v>104.6</c:v>
                </c:pt>
                <c:pt idx="1046">
                  <c:v>104.7</c:v>
                </c:pt>
                <c:pt idx="1047">
                  <c:v>104.8</c:v>
                </c:pt>
                <c:pt idx="1048">
                  <c:v>104.9</c:v>
                </c:pt>
                <c:pt idx="1049">
                  <c:v>105</c:v>
                </c:pt>
                <c:pt idx="1050">
                  <c:v>105.1</c:v>
                </c:pt>
                <c:pt idx="1051">
                  <c:v>105.2</c:v>
                </c:pt>
                <c:pt idx="1052">
                  <c:v>105.3</c:v>
                </c:pt>
                <c:pt idx="1053">
                  <c:v>105.4</c:v>
                </c:pt>
                <c:pt idx="1054">
                  <c:v>105.5</c:v>
                </c:pt>
                <c:pt idx="1055">
                  <c:v>105.6</c:v>
                </c:pt>
                <c:pt idx="1056">
                  <c:v>105.7</c:v>
                </c:pt>
                <c:pt idx="1057">
                  <c:v>105.8</c:v>
                </c:pt>
                <c:pt idx="1058">
                  <c:v>105.9</c:v>
                </c:pt>
                <c:pt idx="1059">
                  <c:v>106</c:v>
                </c:pt>
                <c:pt idx="1060">
                  <c:v>106.1</c:v>
                </c:pt>
                <c:pt idx="1061">
                  <c:v>106.2</c:v>
                </c:pt>
                <c:pt idx="1062">
                  <c:v>106.3</c:v>
                </c:pt>
                <c:pt idx="1063">
                  <c:v>106.4</c:v>
                </c:pt>
                <c:pt idx="1064">
                  <c:v>106.5</c:v>
                </c:pt>
                <c:pt idx="1065">
                  <c:v>106.6</c:v>
                </c:pt>
                <c:pt idx="1066">
                  <c:v>106.7</c:v>
                </c:pt>
                <c:pt idx="1067">
                  <c:v>106.8</c:v>
                </c:pt>
                <c:pt idx="1068">
                  <c:v>106.9</c:v>
                </c:pt>
                <c:pt idx="1069">
                  <c:v>107</c:v>
                </c:pt>
                <c:pt idx="1070">
                  <c:v>107.1</c:v>
                </c:pt>
                <c:pt idx="1071">
                  <c:v>107.2</c:v>
                </c:pt>
                <c:pt idx="1072">
                  <c:v>107.3</c:v>
                </c:pt>
                <c:pt idx="1073">
                  <c:v>107.4</c:v>
                </c:pt>
                <c:pt idx="1074">
                  <c:v>107.5</c:v>
                </c:pt>
                <c:pt idx="1075">
                  <c:v>107.6</c:v>
                </c:pt>
                <c:pt idx="1076">
                  <c:v>107.7</c:v>
                </c:pt>
                <c:pt idx="1077">
                  <c:v>107.8</c:v>
                </c:pt>
                <c:pt idx="1078">
                  <c:v>107.9</c:v>
                </c:pt>
                <c:pt idx="1079">
                  <c:v>108</c:v>
                </c:pt>
                <c:pt idx="1080">
                  <c:v>108.1</c:v>
                </c:pt>
                <c:pt idx="1081">
                  <c:v>108.2</c:v>
                </c:pt>
                <c:pt idx="1082">
                  <c:v>108.3</c:v>
                </c:pt>
                <c:pt idx="1083">
                  <c:v>108.4</c:v>
                </c:pt>
                <c:pt idx="1084">
                  <c:v>108.5</c:v>
                </c:pt>
                <c:pt idx="1085">
                  <c:v>108.6</c:v>
                </c:pt>
                <c:pt idx="1086">
                  <c:v>108.7</c:v>
                </c:pt>
                <c:pt idx="1087">
                  <c:v>108.8</c:v>
                </c:pt>
                <c:pt idx="1088">
                  <c:v>108.9</c:v>
                </c:pt>
                <c:pt idx="1089">
                  <c:v>109</c:v>
                </c:pt>
                <c:pt idx="1090">
                  <c:v>109.1</c:v>
                </c:pt>
                <c:pt idx="1091">
                  <c:v>109.2</c:v>
                </c:pt>
                <c:pt idx="1092">
                  <c:v>109.3</c:v>
                </c:pt>
                <c:pt idx="1093">
                  <c:v>109.4</c:v>
                </c:pt>
                <c:pt idx="1094">
                  <c:v>109.5</c:v>
                </c:pt>
                <c:pt idx="1095">
                  <c:v>109.6</c:v>
                </c:pt>
                <c:pt idx="1096">
                  <c:v>109.7</c:v>
                </c:pt>
                <c:pt idx="1097">
                  <c:v>109.8</c:v>
                </c:pt>
                <c:pt idx="1098">
                  <c:v>109.9</c:v>
                </c:pt>
                <c:pt idx="1099">
                  <c:v>110</c:v>
                </c:pt>
                <c:pt idx="1100">
                  <c:v>110.1</c:v>
                </c:pt>
                <c:pt idx="1101">
                  <c:v>110.2</c:v>
                </c:pt>
                <c:pt idx="1102">
                  <c:v>110.3</c:v>
                </c:pt>
                <c:pt idx="1103">
                  <c:v>110.4</c:v>
                </c:pt>
                <c:pt idx="1104">
                  <c:v>110.5</c:v>
                </c:pt>
                <c:pt idx="1105">
                  <c:v>110.6</c:v>
                </c:pt>
                <c:pt idx="1106">
                  <c:v>110.7</c:v>
                </c:pt>
                <c:pt idx="1107">
                  <c:v>110.8</c:v>
                </c:pt>
                <c:pt idx="1108">
                  <c:v>110.9</c:v>
                </c:pt>
                <c:pt idx="1109">
                  <c:v>111</c:v>
                </c:pt>
                <c:pt idx="1110">
                  <c:v>111.1</c:v>
                </c:pt>
                <c:pt idx="1111">
                  <c:v>111.2</c:v>
                </c:pt>
                <c:pt idx="1112">
                  <c:v>111.3</c:v>
                </c:pt>
                <c:pt idx="1113">
                  <c:v>111.4</c:v>
                </c:pt>
                <c:pt idx="1114">
                  <c:v>111.5</c:v>
                </c:pt>
                <c:pt idx="1115">
                  <c:v>111.6</c:v>
                </c:pt>
                <c:pt idx="1116">
                  <c:v>111.7</c:v>
                </c:pt>
                <c:pt idx="1117">
                  <c:v>111.8</c:v>
                </c:pt>
                <c:pt idx="1118">
                  <c:v>111.9</c:v>
                </c:pt>
                <c:pt idx="1119">
                  <c:v>112</c:v>
                </c:pt>
                <c:pt idx="1120">
                  <c:v>112.1</c:v>
                </c:pt>
                <c:pt idx="1121">
                  <c:v>112.2</c:v>
                </c:pt>
                <c:pt idx="1122">
                  <c:v>112.3</c:v>
                </c:pt>
                <c:pt idx="1123">
                  <c:v>112.4</c:v>
                </c:pt>
                <c:pt idx="1124">
                  <c:v>112.5</c:v>
                </c:pt>
                <c:pt idx="1125">
                  <c:v>112.6</c:v>
                </c:pt>
                <c:pt idx="1126">
                  <c:v>112.7</c:v>
                </c:pt>
                <c:pt idx="1127">
                  <c:v>112.8</c:v>
                </c:pt>
                <c:pt idx="1128">
                  <c:v>112.9</c:v>
                </c:pt>
                <c:pt idx="1129">
                  <c:v>113</c:v>
                </c:pt>
                <c:pt idx="1130">
                  <c:v>113.1</c:v>
                </c:pt>
                <c:pt idx="1131">
                  <c:v>113.2</c:v>
                </c:pt>
                <c:pt idx="1132">
                  <c:v>113.3</c:v>
                </c:pt>
                <c:pt idx="1133">
                  <c:v>113.4</c:v>
                </c:pt>
                <c:pt idx="1134">
                  <c:v>113.5</c:v>
                </c:pt>
                <c:pt idx="1135">
                  <c:v>113.6</c:v>
                </c:pt>
                <c:pt idx="1136">
                  <c:v>113.7</c:v>
                </c:pt>
                <c:pt idx="1137">
                  <c:v>113.8</c:v>
                </c:pt>
                <c:pt idx="1138">
                  <c:v>113.9</c:v>
                </c:pt>
                <c:pt idx="1139">
                  <c:v>114</c:v>
                </c:pt>
                <c:pt idx="1140">
                  <c:v>114.1</c:v>
                </c:pt>
                <c:pt idx="1141">
                  <c:v>114.2</c:v>
                </c:pt>
                <c:pt idx="1142">
                  <c:v>114.3</c:v>
                </c:pt>
                <c:pt idx="1143">
                  <c:v>114.4</c:v>
                </c:pt>
                <c:pt idx="1144">
                  <c:v>114.5</c:v>
                </c:pt>
                <c:pt idx="1145">
                  <c:v>114.6</c:v>
                </c:pt>
                <c:pt idx="1146">
                  <c:v>114.7</c:v>
                </c:pt>
                <c:pt idx="1147">
                  <c:v>114.8</c:v>
                </c:pt>
                <c:pt idx="1148">
                  <c:v>114.9</c:v>
                </c:pt>
                <c:pt idx="1149">
                  <c:v>115</c:v>
                </c:pt>
                <c:pt idx="1150">
                  <c:v>115.1</c:v>
                </c:pt>
                <c:pt idx="1151">
                  <c:v>115.2</c:v>
                </c:pt>
                <c:pt idx="1152">
                  <c:v>115.3</c:v>
                </c:pt>
                <c:pt idx="1153">
                  <c:v>115.4</c:v>
                </c:pt>
                <c:pt idx="1154">
                  <c:v>115.5</c:v>
                </c:pt>
                <c:pt idx="1155">
                  <c:v>115.6</c:v>
                </c:pt>
                <c:pt idx="1156">
                  <c:v>115.7</c:v>
                </c:pt>
                <c:pt idx="1157">
                  <c:v>115.8</c:v>
                </c:pt>
                <c:pt idx="1158">
                  <c:v>115.9</c:v>
                </c:pt>
                <c:pt idx="1159">
                  <c:v>116</c:v>
                </c:pt>
                <c:pt idx="1160">
                  <c:v>116.1</c:v>
                </c:pt>
                <c:pt idx="1161">
                  <c:v>116.2</c:v>
                </c:pt>
                <c:pt idx="1162">
                  <c:v>116.3</c:v>
                </c:pt>
                <c:pt idx="1163">
                  <c:v>116.4</c:v>
                </c:pt>
                <c:pt idx="1164">
                  <c:v>116.5</c:v>
                </c:pt>
                <c:pt idx="1165">
                  <c:v>116.6</c:v>
                </c:pt>
                <c:pt idx="1166">
                  <c:v>116.7</c:v>
                </c:pt>
                <c:pt idx="1167">
                  <c:v>116.8</c:v>
                </c:pt>
                <c:pt idx="1168">
                  <c:v>116.9</c:v>
                </c:pt>
                <c:pt idx="1169">
                  <c:v>117</c:v>
                </c:pt>
                <c:pt idx="1170">
                  <c:v>117.1</c:v>
                </c:pt>
                <c:pt idx="1171">
                  <c:v>117.2</c:v>
                </c:pt>
                <c:pt idx="1172">
                  <c:v>117.3</c:v>
                </c:pt>
                <c:pt idx="1173">
                  <c:v>117.4</c:v>
                </c:pt>
                <c:pt idx="1174">
                  <c:v>117.5</c:v>
                </c:pt>
                <c:pt idx="1175">
                  <c:v>117.6</c:v>
                </c:pt>
                <c:pt idx="1176">
                  <c:v>117.7</c:v>
                </c:pt>
                <c:pt idx="1177">
                  <c:v>117.8</c:v>
                </c:pt>
                <c:pt idx="1178">
                  <c:v>117.9</c:v>
                </c:pt>
                <c:pt idx="1179">
                  <c:v>118</c:v>
                </c:pt>
                <c:pt idx="1180">
                  <c:v>118.1</c:v>
                </c:pt>
                <c:pt idx="1181">
                  <c:v>118.2</c:v>
                </c:pt>
                <c:pt idx="1182">
                  <c:v>118.3</c:v>
                </c:pt>
                <c:pt idx="1183">
                  <c:v>118.4</c:v>
                </c:pt>
                <c:pt idx="1184">
                  <c:v>118.5</c:v>
                </c:pt>
                <c:pt idx="1185">
                  <c:v>118.6</c:v>
                </c:pt>
                <c:pt idx="1186">
                  <c:v>118.7</c:v>
                </c:pt>
                <c:pt idx="1187">
                  <c:v>118.8</c:v>
                </c:pt>
                <c:pt idx="1188">
                  <c:v>118.9</c:v>
                </c:pt>
                <c:pt idx="1189">
                  <c:v>119</c:v>
                </c:pt>
                <c:pt idx="1190">
                  <c:v>119.1</c:v>
                </c:pt>
                <c:pt idx="1191">
                  <c:v>119.2</c:v>
                </c:pt>
                <c:pt idx="1192">
                  <c:v>119.3</c:v>
                </c:pt>
                <c:pt idx="1193">
                  <c:v>119.4</c:v>
                </c:pt>
                <c:pt idx="1194">
                  <c:v>119.5</c:v>
                </c:pt>
                <c:pt idx="1195">
                  <c:v>119.6</c:v>
                </c:pt>
                <c:pt idx="1196">
                  <c:v>119.7</c:v>
                </c:pt>
                <c:pt idx="1197">
                  <c:v>119.8</c:v>
                </c:pt>
                <c:pt idx="1198">
                  <c:v>119.9</c:v>
                </c:pt>
                <c:pt idx="1199">
                  <c:v>120</c:v>
                </c:pt>
                <c:pt idx="1200">
                  <c:v>120.1</c:v>
                </c:pt>
                <c:pt idx="1201">
                  <c:v>120.2</c:v>
                </c:pt>
                <c:pt idx="1202">
                  <c:v>120.3</c:v>
                </c:pt>
                <c:pt idx="1203">
                  <c:v>120.4</c:v>
                </c:pt>
                <c:pt idx="1204">
                  <c:v>120.5</c:v>
                </c:pt>
                <c:pt idx="1205">
                  <c:v>120.6</c:v>
                </c:pt>
                <c:pt idx="1206">
                  <c:v>120.7</c:v>
                </c:pt>
                <c:pt idx="1207">
                  <c:v>120.8</c:v>
                </c:pt>
                <c:pt idx="1208">
                  <c:v>120.9</c:v>
                </c:pt>
                <c:pt idx="1209">
                  <c:v>121</c:v>
                </c:pt>
                <c:pt idx="1210">
                  <c:v>121.1</c:v>
                </c:pt>
                <c:pt idx="1211">
                  <c:v>121.2</c:v>
                </c:pt>
                <c:pt idx="1212">
                  <c:v>121.3</c:v>
                </c:pt>
                <c:pt idx="1213">
                  <c:v>121.4</c:v>
                </c:pt>
                <c:pt idx="1214">
                  <c:v>121.5</c:v>
                </c:pt>
                <c:pt idx="1215">
                  <c:v>121.6</c:v>
                </c:pt>
                <c:pt idx="1216">
                  <c:v>121.7</c:v>
                </c:pt>
                <c:pt idx="1217">
                  <c:v>121.8</c:v>
                </c:pt>
                <c:pt idx="1218">
                  <c:v>121.9</c:v>
                </c:pt>
                <c:pt idx="1219">
                  <c:v>122</c:v>
                </c:pt>
                <c:pt idx="1220">
                  <c:v>122.1</c:v>
                </c:pt>
                <c:pt idx="1221">
                  <c:v>122.2</c:v>
                </c:pt>
                <c:pt idx="1222">
                  <c:v>122.3</c:v>
                </c:pt>
                <c:pt idx="1223">
                  <c:v>122.4</c:v>
                </c:pt>
                <c:pt idx="1224">
                  <c:v>122.5</c:v>
                </c:pt>
                <c:pt idx="1225">
                  <c:v>122.6</c:v>
                </c:pt>
                <c:pt idx="1226">
                  <c:v>122.7</c:v>
                </c:pt>
                <c:pt idx="1227">
                  <c:v>122.8</c:v>
                </c:pt>
                <c:pt idx="1228">
                  <c:v>122.9</c:v>
                </c:pt>
                <c:pt idx="1229">
                  <c:v>123</c:v>
                </c:pt>
                <c:pt idx="1230">
                  <c:v>123.1</c:v>
                </c:pt>
                <c:pt idx="1231">
                  <c:v>123.2</c:v>
                </c:pt>
                <c:pt idx="1232">
                  <c:v>123.3</c:v>
                </c:pt>
                <c:pt idx="1233">
                  <c:v>123.4</c:v>
                </c:pt>
                <c:pt idx="1234">
                  <c:v>123.5</c:v>
                </c:pt>
                <c:pt idx="1235">
                  <c:v>123.6</c:v>
                </c:pt>
                <c:pt idx="1236">
                  <c:v>123.7</c:v>
                </c:pt>
                <c:pt idx="1237">
                  <c:v>123.8</c:v>
                </c:pt>
                <c:pt idx="1238">
                  <c:v>123.9</c:v>
                </c:pt>
                <c:pt idx="1239">
                  <c:v>124</c:v>
                </c:pt>
                <c:pt idx="1240">
                  <c:v>124.1</c:v>
                </c:pt>
                <c:pt idx="1241">
                  <c:v>124.2</c:v>
                </c:pt>
                <c:pt idx="1242">
                  <c:v>124.3</c:v>
                </c:pt>
                <c:pt idx="1243">
                  <c:v>124.4</c:v>
                </c:pt>
                <c:pt idx="1244">
                  <c:v>124.5</c:v>
                </c:pt>
                <c:pt idx="1245">
                  <c:v>124.6</c:v>
                </c:pt>
                <c:pt idx="1246">
                  <c:v>124.7</c:v>
                </c:pt>
                <c:pt idx="1247">
                  <c:v>124.8</c:v>
                </c:pt>
                <c:pt idx="1248">
                  <c:v>124.9</c:v>
                </c:pt>
                <c:pt idx="1249">
                  <c:v>125</c:v>
                </c:pt>
                <c:pt idx="1250">
                  <c:v>125.1</c:v>
                </c:pt>
                <c:pt idx="1251">
                  <c:v>125.2</c:v>
                </c:pt>
                <c:pt idx="1252">
                  <c:v>125.3</c:v>
                </c:pt>
                <c:pt idx="1253">
                  <c:v>125.4</c:v>
                </c:pt>
                <c:pt idx="1254">
                  <c:v>125.5</c:v>
                </c:pt>
                <c:pt idx="1255">
                  <c:v>125.6</c:v>
                </c:pt>
                <c:pt idx="1256">
                  <c:v>125.7</c:v>
                </c:pt>
                <c:pt idx="1257">
                  <c:v>125.8</c:v>
                </c:pt>
                <c:pt idx="1258">
                  <c:v>125.9</c:v>
                </c:pt>
                <c:pt idx="1259">
                  <c:v>126</c:v>
                </c:pt>
                <c:pt idx="1260">
                  <c:v>126.1</c:v>
                </c:pt>
                <c:pt idx="1261">
                  <c:v>126.2</c:v>
                </c:pt>
                <c:pt idx="1262">
                  <c:v>126.3</c:v>
                </c:pt>
                <c:pt idx="1263">
                  <c:v>126.4</c:v>
                </c:pt>
                <c:pt idx="1264">
                  <c:v>126.5</c:v>
                </c:pt>
                <c:pt idx="1265">
                  <c:v>126.6</c:v>
                </c:pt>
                <c:pt idx="1266">
                  <c:v>126.7</c:v>
                </c:pt>
                <c:pt idx="1267">
                  <c:v>126.8</c:v>
                </c:pt>
                <c:pt idx="1268">
                  <c:v>126.9</c:v>
                </c:pt>
                <c:pt idx="1269">
                  <c:v>127</c:v>
                </c:pt>
                <c:pt idx="1270">
                  <c:v>127.1</c:v>
                </c:pt>
                <c:pt idx="1271">
                  <c:v>127.2</c:v>
                </c:pt>
                <c:pt idx="1272">
                  <c:v>127.3</c:v>
                </c:pt>
                <c:pt idx="1273">
                  <c:v>127.4</c:v>
                </c:pt>
                <c:pt idx="1274">
                  <c:v>127.5</c:v>
                </c:pt>
                <c:pt idx="1275">
                  <c:v>127.6</c:v>
                </c:pt>
                <c:pt idx="1276">
                  <c:v>127.7</c:v>
                </c:pt>
                <c:pt idx="1277">
                  <c:v>127.8</c:v>
                </c:pt>
                <c:pt idx="1278">
                  <c:v>127.9</c:v>
                </c:pt>
                <c:pt idx="1279">
                  <c:v>128</c:v>
                </c:pt>
                <c:pt idx="1280">
                  <c:v>128.1</c:v>
                </c:pt>
                <c:pt idx="1281">
                  <c:v>128.19999999999999</c:v>
                </c:pt>
                <c:pt idx="1282">
                  <c:v>128.30000000000001</c:v>
                </c:pt>
                <c:pt idx="1283">
                  <c:v>128.4</c:v>
                </c:pt>
                <c:pt idx="1284">
                  <c:v>128.5</c:v>
                </c:pt>
                <c:pt idx="1285">
                  <c:v>128.6</c:v>
                </c:pt>
                <c:pt idx="1286">
                  <c:v>128.69999999999999</c:v>
                </c:pt>
                <c:pt idx="1287">
                  <c:v>128.80000000000001</c:v>
                </c:pt>
                <c:pt idx="1288">
                  <c:v>128.9</c:v>
                </c:pt>
                <c:pt idx="1289">
                  <c:v>129</c:v>
                </c:pt>
                <c:pt idx="1290">
                  <c:v>129.1</c:v>
                </c:pt>
                <c:pt idx="1291">
                  <c:v>129.19999999999999</c:v>
                </c:pt>
                <c:pt idx="1292">
                  <c:v>129.30000000000001</c:v>
                </c:pt>
                <c:pt idx="1293">
                  <c:v>129.4</c:v>
                </c:pt>
                <c:pt idx="1294">
                  <c:v>129.5</c:v>
                </c:pt>
                <c:pt idx="1295">
                  <c:v>129.6</c:v>
                </c:pt>
                <c:pt idx="1296">
                  <c:v>129.69999999999999</c:v>
                </c:pt>
                <c:pt idx="1297">
                  <c:v>129.80000000000001</c:v>
                </c:pt>
                <c:pt idx="1298">
                  <c:v>129.9</c:v>
                </c:pt>
                <c:pt idx="1299">
                  <c:v>130</c:v>
                </c:pt>
                <c:pt idx="1300">
                  <c:v>130.1</c:v>
                </c:pt>
                <c:pt idx="1301">
                  <c:v>130.19999999999999</c:v>
                </c:pt>
                <c:pt idx="1302">
                  <c:v>130.30000000000001</c:v>
                </c:pt>
                <c:pt idx="1303">
                  <c:v>130.4</c:v>
                </c:pt>
                <c:pt idx="1304">
                  <c:v>130.5</c:v>
                </c:pt>
                <c:pt idx="1305">
                  <c:v>130.6</c:v>
                </c:pt>
                <c:pt idx="1306">
                  <c:v>130.69999999999999</c:v>
                </c:pt>
                <c:pt idx="1307">
                  <c:v>130.80000000000001</c:v>
                </c:pt>
                <c:pt idx="1308">
                  <c:v>130.9</c:v>
                </c:pt>
                <c:pt idx="1309">
                  <c:v>131</c:v>
                </c:pt>
                <c:pt idx="1310">
                  <c:v>131.1</c:v>
                </c:pt>
                <c:pt idx="1311">
                  <c:v>131.19999999999999</c:v>
                </c:pt>
                <c:pt idx="1312">
                  <c:v>131.30000000000001</c:v>
                </c:pt>
                <c:pt idx="1313">
                  <c:v>131.4</c:v>
                </c:pt>
                <c:pt idx="1314">
                  <c:v>131.5</c:v>
                </c:pt>
                <c:pt idx="1315">
                  <c:v>131.6</c:v>
                </c:pt>
                <c:pt idx="1316">
                  <c:v>131.69999999999999</c:v>
                </c:pt>
                <c:pt idx="1317">
                  <c:v>131.80000000000001</c:v>
                </c:pt>
                <c:pt idx="1318">
                  <c:v>131.9</c:v>
                </c:pt>
                <c:pt idx="1319">
                  <c:v>132</c:v>
                </c:pt>
                <c:pt idx="1320">
                  <c:v>132.1</c:v>
                </c:pt>
                <c:pt idx="1321">
                  <c:v>132.19999999999999</c:v>
                </c:pt>
                <c:pt idx="1322">
                  <c:v>132.30000000000001</c:v>
                </c:pt>
                <c:pt idx="1323">
                  <c:v>132.4</c:v>
                </c:pt>
                <c:pt idx="1324">
                  <c:v>132.5</c:v>
                </c:pt>
                <c:pt idx="1325">
                  <c:v>132.6</c:v>
                </c:pt>
                <c:pt idx="1326">
                  <c:v>132.69999999999999</c:v>
                </c:pt>
                <c:pt idx="1327">
                  <c:v>132.80000000000001</c:v>
                </c:pt>
                <c:pt idx="1328">
                  <c:v>132.9</c:v>
                </c:pt>
                <c:pt idx="1329">
                  <c:v>133</c:v>
                </c:pt>
                <c:pt idx="1330">
                  <c:v>133.1</c:v>
                </c:pt>
                <c:pt idx="1331">
                  <c:v>133.19999999999999</c:v>
                </c:pt>
                <c:pt idx="1332">
                  <c:v>133.30000000000001</c:v>
                </c:pt>
                <c:pt idx="1333">
                  <c:v>133.4</c:v>
                </c:pt>
                <c:pt idx="1334">
                  <c:v>133.5</c:v>
                </c:pt>
                <c:pt idx="1335">
                  <c:v>133.6</c:v>
                </c:pt>
                <c:pt idx="1336">
                  <c:v>133.69999999999999</c:v>
                </c:pt>
                <c:pt idx="1337">
                  <c:v>133.80000000000001</c:v>
                </c:pt>
                <c:pt idx="1338">
                  <c:v>133.9</c:v>
                </c:pt>
                <c:pt idx="1339">
                  <c:v>134</c:v>
                </c:pt>
                <c:pt idx="1340">
                  <c:v>134.1</c:v>
                </c:pt>
                <c:pt idx="1341">
                  <c:v>134.19999999999999</c:v>
                </c:pt>
                <c:pt idx="1342">
                  <c:v>134.30000000000001</c:v>
                </c:pt>
                <c:pt idx="1343">
                  <c:v>134.4</c:v>
                </c:pt>
                <c:pt idx="1344">
                  <c:v>134.5</c:v>
                </c:pt>
                <c:pt idx="1345">
                  <c:v>134.6</c:v>
                </c:pt>
                <c:pt idx="1346">
                  <c:v>134.69999999999999</c:v>
                </c:pt>
                <c:pt idx="1347">
                  <c:v>134.80000000000001</c:v>
                </c:pt>
                <c:pt idx="1348">
                  <c:v>134.9</c:v>
                </c:pt>
                <c:pt idx="1349">
                  <c:v>135</c:v>
                </c:pt>
                <c:pt idx="1350">
                  <c:v>135.1</c:v>
                </c:pt>
                <c:pt idx="1351">
                  <c:v>135.19999999999999</c:v>
                </c:pt>
                <c:pt idx="1352">
                  <c:v>135.30000000000001</c:v>
                </c:pt>
                <c:pt idx="1353">
                  <c:v>135.4</c:v>
                </c:pt>
                <c:pt idx="1354">
                  <c:v>135.5</c:v>
                </c:pt>
                <c:pt idx="1355">
                  <c:v>135.6</c:v>
                </c:pt>
                <c:pt idx="1356">
                  <c:v>135.69999999999999</c:v>
                </c:pt>
                <c:pt idx="1357">
                  <c:v>135.80000000000001</c:v>
                </c:pt>
                <c:pt idx="1358">
                  <c:v>135.9</c:v>
                </c:pt>
                <c:pt idx="1359">
                  <c:v>136</c:v>
                </c:pt>
                <c:pt idx="1360">
                  <c:v>136.1</c:v>
                </c:pt>
                <c:pt idx="1361">
                  <c:v>136.19999999999999</c:v>
                </c:pt>
                <c:pt idx="1362">
                  <c:v>136.30000000000001</c:v>
                </c:pt>
                <c:pt idx="1363">
                  <c:v>136.4</c:v>
                </c:pt>
                <c:pt idx="1364">
                  <c:v>136.5</c:v>
                </c:pt>
                <c:pt idx="1365">
                  <c:v>136.6</c:v>
                </c:pt>
                <c:pt idx="1366">
                  <c:v>136.69999999999999</c:v>
                </c:pt>
                <c:pt idx="1367">
                  <c:v>136.80000000000001</c:v>
                </c:pt>
                <c:pt idx="1368">
                  <c:v>136.9</c:v>
                </c:pt>
                <c:pt idx="1369">
                  <c:v>137</c:v>
                </c:pt>
                <c:pt idx="1370">
                  <c:v>137.1</c:v>
                </c:pt>
                <c:pt idx="1371">
                  <c:v>137.19999999999999</c:v>
                </c:pt>
                <c:pt idx="1372">
                  <c:v>137.30000000000001</c:v>
                </c:pt>
                <c:pt idx="1373">
                  <c:v>137.4</c:v>
                </c:pt>
                <c:pt idx="1374">
                  <c:v>137.5</c:v>
                </c:pt>
                <c:pt idx="1375">
                  <c:v>137.6</c:v>
                </c:pt>
                <c:pt idx="1376">
                  <c:v>137.69999999999999</c:v>
                </c:pt>
                <c:pt idx="1377">
                  <c:v>137.80000000000001</c:v>
                </c:pt>
                <c:pt idx="1378">
                  <c:v>137.9</c:v>
                </c:pt>
                <c:pt idx="1379">
                  <c:v>138</c:v>
                </c:pt>
                <c:pt idx="1380">
                  <c:v>138.1</c:v>
                </c:pt>
                <c:pt idx="1381">
                  <c:v>138.19999999999999</c:v>
                </c:pt>
                <c:pt idx="1382">
                  <c:v>138.30000000000001</c:v>
                </c:pt>
                <c:pt idx="1383">
                  <c:v>138.4</c:v>
                </c:pt>
                <c:pt idx="1384">
                  <c:v>138.5</c:v>
                </c:pt>
                <c:pt idx="1385">
                  <c:v>138.6</c:v>
                </c:pt>
                <c:pt idx="1386">
                  <c:v>138.69999999999999</c:v>
                </c:pt>
                <c:pt idx="1387">
                  <c:v>138.80000000000001</c:v>
                </c:pt>
                <c:pt idx="1388">
                  <c:v>138.9</c:v>
                </c:pt>
                <c:pt idx="1389">
                  <c:v>139</c:v>
                </c:pt>
                <c:pt idx="1390">
                  <c:v>139.1</c:v>
                </c:pt>
                <c:pt idx="1391">
                  <c:v>139.19999999999999</c:v>
                </c:pt>
                <c:pt idx="1392">
                  <c:v>139.30000000000001</c:v>
                </c:pt>
                <c:pt idx="1393">
                  <c:v>139.4</c:v>
                </c:pt>
                <c:pt idx="1394">
                  <c:v>139.5</c:v>
                </c:pt>
                <c:pt idx="1395">
                  <c:v>139.6</c:v>
                </c:pt>
                <c:pt idx="1396">
                  <c:v>139.69999999999999</c:v>
                </c:pt>
                <c:pt idx="1397">
                  <c:v>139.80000000000001</c:v>
                </c:pt>
                <c:pt idx="1398">
                  <c:v>139.9</c:v>
                </c:pt>
                <c:pt idx="1399">
                  <c:v>140</c:v>
                </c:pt>
                <c:pt idx="1400">
                  <c:v>140.1</c:v>
                </c:pt>
                <c:pt idx="1401">
                  <c:v>140.19999999999999</c:v>
                </c:pt>
                <c:pt idx="1402">
                  <c:v>140.30000000000001</c:v>
                </c:pt>
                <c:pt idx="1403">
                  <c:v>140.4</c:v>
                </c:pt>
                <c:pt idx="1404">
                  <c:v>140.5</c:v>
                </c:pt>
                <c:pt idx="1405">
                  <c:v>140.6</c:v>
                </c:pt>
                <c:pt idx="1406">
                  <c:v>140.69999999999999</c:v>
                </c:pt>
                <c:pt idx="1407">
                  <c:v>140.80000000000001</c:v>
                </c:pt>
                <c:pt idx="1408">
                  <c:v>140.9</c:v>
                </c:pt>
                <c:pt idx="1409">
                  <c:v>141</c:v>
                </c:pt>
                <c:pt idx="1410">
                  <c:v>141.1</c:v>
                </c:pt>
                <c:pt idx="1411">
                  <c:v>141.19999999999999</c:v>
                </c:pt>
                <c:pt idx="1412">
                  <c:v>141.30000000000001</c:v>
                </c:pt>
                <c:pt idx="1413">
                  <c:v>141.4</c:v>
                </c:pt>
                <c:pt idx="1414">
                  <c:v>141.5</c:v>
                </c:pt>
                <c:pt idx="1415">
                  <c:v>141.6</c:v>
                </c:pt>
                <c:pt idx="1416">
                  <c:v>141.69999999999999</c:v>
                </c:pt>
                <c:pt idx="1417">
                  <c:v>141.80000000000001</c:v>
                </c:pt>
                <c:pt idx="1418">
                  <c:v>141.9</c:v>
                </c:pt>
                <c:pt idx="1419">
                  <c:v>142</c:v>
                </c:pt>
                <c:pt idx="1420">
                  <c:v>142.1</c:v>
                </c:pt>
                <c:pt idx="1421">
                  <c:v>142.19999999999999</c:v>
                </c:pt>
                <c:pt idx="1422">
                  <c:v>142.30000000000001</c:v>
                </c:pt>
                <c:pt idx="1423">
                  <c:v>142.4</c:v>
                </c:pt>
                <c:pt idx="1424">
                  <c:v>142.5</c:v>
                </c:pt>
                <c:pt idx="1425">
                  <c:v>142.6</c:v>
                </c:pt>
                <c:pt idx="1426">
                  <c:v>142.69999999999999</c:v>
                </c:pt>
                <c:pt idx="1427">
                  <c:v>142.80000000000001</c:v>
                </c:pt>
                <c:pt idx="1428">
                  <c:v>142.9</c:v>
                </c:pt>
                <c:pt idx="1429">
                  <c:v>143</c:v>
                </c:pt>
                <c:pt idx="1430">
                  <c:v>143.1</c:v>
                </c:pt>
                <c:pt idx="1431">
                  <c:v>143.19999999999999</c:v>
                </c:pt>
                <c:pt idx="1432">
                  <c:v>143.30000000000001</c:v>
                </c:pt>
                <c:pt idx="1433">
                  <c:v>143.4</c:v>
                </c:pt>
                <c:pt idx="1434">
                  <c:v>143.5</c:v>
                </c:pt>
                <c:pt idx="1435">
                  <c:v>143.6</c:v>
                </c:pt>
                <c:pt idx="1436">
                  <c:v>143.69999999999999</c:v>
                </c:pt>
                <c:pt idx="1437">
                  <c:v>143.80000000000001</c:v>
                </c:pt>
                <c:pt idx="1438">
                  <c:v>143.9</c:v>
                </c:pt>
                <c:pt idx="1439">
                  <c:v>144</c:v>
                </c:pt>
                <c:pt idx="1440">
                  <c:v>144.1</c:v>
                </c:pt>
                <c:pt idx="1441">
                  <c:v>144.19999999999999</c:v>
                </c:pt>
                <c:pt idx="1442">
                  <c:v>144.30000000000001</c:v>
                </c:pt>
                <c:pt idx="1443">
                  <c:v>144.4</c:v>
                </c:pt>
                <c:pt idx="1444">
                  <c:v>144.5</c:v>
                </c:pt>
                <c:pt idx="1445">
                  <c:v>144.6</c:v>
                </c:pt>
                <c:pt idx="1446">
                  <c:v>144.69999999999999</c:v>
                </c:pt>
                <c:pt idx="1447">
                  <c:v>144.80000000000001</c:v>
                </c:pt>
                <c:pt idx="1448">
                  <c:v>144.9</c:v>
                </c:pt>
                <c:pt idx="1449">
                  <c:v>145</c:v>
                </c:pt>
                <c:pt idx="1450">
                  <c:v>145.1</c:v>
                </c:pt>
                <c:pt idx="1451">
                  <c:v>145.19999999999999</c:v>
                </c:pt>
                <c:pt idx="1452">
                  <c:v>145.30000000000001</c:v>
                </c:pt>
                <c:pt idx="1453">
                  <c:v>145.4</c:v>
                </c:pt>
                <c:pt idx="1454">
                  <c:v>145.5</c:v>
                </c:pt>
                <c:pt idx="1455">
                  <c:v>145.6</c:v>
                </c:pt>
                <c:pt idx="1456">
                  <c:v>145.69999999999999</c:v>
                </c:pt>
                <c:pt idx="1457">
                  <c:v>145.80000000000001</c:v>
                </c:pt>
                <c:pt idx="1458">
                  <c:v>145.9</c:v>
                </c:pt>
                <c:pt idx="1459">
                  <c:v>146</c:v>
                </c:pt>
                <c:pt idx="1460">
                  <c:v>146.1</c:v>
                </c:pt>
                <c:pt idx="1461">
                  <c:v>146.19999999999999</c:v>
                </c:pt>
                <c:pt idx="1462">
                  <c:v>146.30000000000001</c:v>
                </c:pt>
                <c:pt idx="1463">
                  <c:v>146.4</c:v>
                </c:pt>
                <c:pt idx="1464">
                  <c:v>146.5</c:v>
                </c:pt>
                <c:pt idx="1465">
                  <c:v>146.6</c:v>
                </c:pt>
                <c:pt idx="1466">
                  <c:v>146.69999999999999</c:v>
                </c:pt>
                <c:pt idx="1467">
                  <c:v>146.80000000000001</c:v>
                </c:pt>
                <c:pt idx="1468">
                  <c:v>146.9</c:v>
                </c:pt>
                <c:pt idx="1469">
                  <c:v>147</c:v>
                </c:pt>
                <c:pt idx="1470">
                  <c:v>147.1</c:v>
                </c:pt>
                <c:pt idx="1471">
                  <c:v>147.19999999999999</c:v>
                </c:pt>
                <c:pt idx="1472">
                  <c:v>147.30000000000001</c:v>
                </c:pt>
                <c:pt idx="1473">
                  <c:v>147.4</c:v>
                </c:pt>
                <c:pt idx="1474">
                  <c:v>147.5</c:v>
                </c:pt>
                <c:pt idx="1475">
                  <c:v>147.6</c:v>
                </c:pt>
                <c:pt idx="1476">
                  <c:v>147.69999999999999</c:v>
                </c:pt>
                <c:pt idx="1477">
                  <c:v>147.80000000000001</c:v>
                </c:pt>
                <c:pt idx="1478">
                  <c:v>147.9</c:v>
                </c:pt>
                <c:pt idx="1479">
                  <c:v>148</c:v>
                </c:pt>
                <c:pt idx="1480">
                  <c:v>148.1</c:v>
                </c:pt>
                <c:pt idx="1481">
                  <c:v>148.19999999999999</c:v>
                </c:pt>
                <c:pt idx="1482">
                  <c:v>148.30000000000001</c:v>
                </c:pt>
                <c:pt idx="1483">
                  <c:v>148.4</c:v>
                </c:pt>
                <c:pt idx="1484">
                  <c:v>148.5</c:v>
                </c:pt>
                <c:pt idx="1485">
                  <c:v>148.6</c:v>
                </c:pt>
                <c:pt idx="1486">
                  <c:v>148.69999999999999</c:v>
                </c:pt>
                <c:pt idx="1487">
                  <c:v>148.80000000000001</c:v>
                </c:pt>
                <c:pt idx="1488">
                  <c:v>148.9</c:v>
                </c:pt>
                <c:pt idx="1489">
                  <c:v>149</c:v>
                </c:pt>
                <c:pt idx="1490">
                  <c:v>149.1</c:v>
                </c:pt>
                <c:pt idx="1491">
                  <c:v>149.19999999999999</c:v>
                </c:pt>
                <c:pt idx="1492">
                  <c:v>149.30000000000001</c:v>
                </c:pt>
                <c:pt idx="1493">
                  <c:v>149.4</c:v>
                </c:pt>
                <c:pt idx="1494">
                  <c:v>149.5</c:v>
                </c:pt>
                <c:pt idx="1495">
                  <c:v>149.6</c:v>
                </c:pt>
                <c:pt idx="1496">
                  <c:v>149.69999999999999</c:v>
                </c:pt>
                <c:pt idx="1497">
                  <c:v>149.80000000000001</c:v>
                </c:pt>
                <c:pt idx="1498">
                  <c:v>149.9</c:v>
                </c:pt>
                <c:pt idx="1499">
                  <c:v>150</c:v>
                </c:pt>
                <c:pt idx="1500">
                  <c:v>150.1</c:v>
                </c:pt>
                <c:pt idx="1501">
                  <c:v>150.19999999999999</c:v>
                </c:pt>
                <c:pt idx="1502">
                  <c:v>150.30000000000001</c:v>
                </c:pt>
                <c:pt idx="1503">
                  <c:v>150.4</c:v>
                </c:pt>
                <c:pt idx="1504">
                  <c:v>150.5</c:v>
                </c:pt>
                <c:pt idx="1505">
                  <c:v>150.6</c:v>
                </c:pt>
                <c:pt idx="1506">
                  <c:v>150.69999999999999</c:v>
                </c:pt>
                <c:pt idx="1507">
                  <c:v>150.80000000000001</c:v>
                </c:pt>
                <c:pt idx="1508">
                  <c:v>150.9</c:v>
                </c:pt>
                <c:pt idx="1509">
                  <c:v>151</c:v>
                </c:pt>
                <c:pt idx="1510">
                  <c:v>151.1</c:v>
                </c:pt>
                <c:pt idx="1511">
                  <c:v>151.19999999999999</c:v>
                </c:pt>
                <c:pt idx="1512">
                  <c:v>151.30000000000001</c:v>
                </c:pt>
                <c:pt idx="1513">
                  <c:v>151.4</c:v>
                </c:pt>
                <c:pt idx="1514">
                  <c:v>151.5</c:v>
                </c:pt>
                <c:pt idx="1515">
                  <c:v>151.6</c:v>
                </c:pt>
                <c:pt idx="1516">
                  <c:v>151.69999999999999</c:v>
                </c:pt>
                <c:pt idx="1517">
                  <c:v>151.80000000000001</c:v>
                </c:pt>
                <c:pt idx="1518">
                  <c:v>151.9</c:v>
                </c:pt>
                <c:pt idx="1519">
                  <c:v>152</c:v>
                </c:pt>
                <c:pt idx="1520">
                  <c:v>152.1</c:v>
                </c:pt>
                <c:pt idx="1521">
                  <c:v>152.19999999999999</c:v>
                </c:pt>
                <c:pt idx="1522">
                  <c:v>152.30000000000001</c:v>
                </c:pt>
                <c:pt idx="1523">
                  <c:v>152.4</c:v>
                </c:pt>
                <c:pt idx="1524">
                  <c:v>152.5</c:v>
                </c:pt>
                <c:pt idx="1525">
                  <c:v>152.6</c:v>
                </c:pt>
                <c:pt idx="1526">
                  <c:v>152.69999999999999</c:v>
                </c:pt>
                <c:pt idx="1527">
                  <c:v>152.80000000000001</c:v>
                </c:pt>
                <c:pt idx="1528">
                  <c:v>152.9</c:v>
                </c:pt>
                <c:pt idx="1529">
                  <c:v>153</c:v>
                </c:pt>
                <c:pt idx="1530">
                  <c:v>153.1</c:v>
                </c:pt>
                <c:pt idx="1531">
                  <c:v>153.19999999999999</c:v>
                </c:pt>
                <c:pt idx="1532">
                  <c:v>153.30000000000001</c:v>
                </c:pt>
                <c:pt idx="1533">
                  <c:v>153.4</c:v>
                </c:pt>
                <c:pt idx="1534">
                  <c:v>153.5</c:v>
                </c:pt>
                <c:pt idx="1535">
                  <c:v>153.6</c:v>
                </c:pt>
                <c:pt idx="1536">
                  <c:v>153.69999999999999</c:v>
                </c:pt>
                <c:pt idx="1537">
                  <c:v>153.80000000000001</c:v>
                </c:pt>
                <c:pt idx="1538">
                  <c:v>153.9</c:v>
                </c:pt>
                <c:pt idx="1539">
                  <c:v>154</c:v>
                </c:pt>
                <c:pt idx="1540">
                  <c:v>154.1</c:v>
                </c:pt>
                <c:pt idx="1541">
                  <c:v>154.19999999999999</c:v>
                </c:pt>
                <c:pt idx="1542">
                  <c:v>154.30000000000001</c:v>
                </c:pt>
                <c:pt idx="1543">
                  <c:v>154.4</c:v>
                </c:pt>
                <c:pt idx="1544">
                  <c:v>154.5</c:v>
                </c:pt>
                <c:pt idx="1545">
                  <c:v>154.6</c:v>
                </c:pt>
                <c:pt idx="1546">
                  <c:v>154.69999999999999</c:v>
                </c:pt>
                <c:pt idx="1547">
                  <c:v>154.80000000000001</c:v>
                </c:pt>
                <c:pt idx="1548">
                  <c:v>154.9</c:v>
                </c:pt>
                <c:pt idx="1549">
                  <c:v>155</c:v>
                </c:pt>
                <c:pt idx="1550">
                  <c:v>155.1</c:v>
                </c:pt>
                <c:pt idx="1551">
                  <c:v>155.19999999999999</c:v>
                </c:pt>
                <c:pt idx="1552">
                  <c:v>155.30000000000001</c:v>
                </c:pt>
                <c:pt idx="1553">
                  <c:v>155.4</c:v>
                </c:pt>
                <c:pt idx="1554">
                  <c:v>155.5</c:v>
                </c:pt>
                <c:pt idx="1555">
                  <c:v>155.6</c:v>
                </c:pt>
                <c:pt idx="1556">
                  <c:v>155.69999999999999</c:v>
                </c:pt>
                <c:pt idx="1557">
                  <c:v>155.80000000000001</c:v>
                </c:pt>
                <c:pt idx="1558">
                  <c:v>155.9</c:v>
                </c:pt>
                <c:pt idx="1559">
                  <c:v>156</c:v>
                </c:pt>
                <c:pt idx="1560">
                  <c:v>156.1</c:v>
                </c:pt>
                <c:pt idx="1561">
                  <c:v>156.19999999999999</c:v>
                </c:pt>
                <c:pt idx="1562">
                  <c:v>156.30000000000001</c:v>
                </c:pt>
                <c:pt idx="1563">
                  <c:v>156.4</c:v>
                </c:pt>
                <c:pt idx="1564">
                  <c:v>156.5</c:v>
                </c:pt>
                <c:pt idx="1565">
                  <c:v>156.6</c:v>
                </c:pt>
                <c:pt idx="1566">
                  <c:v>156.69999999999999</c:v>
                </c:pt>
                <c:pt idx="1567">
                  <c:v>156.80000000000001</c:v>
                </c:pt>
                <c:pt idx="1568">
                  <c:v>156.9</c:v>
                </c:pt>
                <c:pt idx="1569">
                  <c:v>157</c:v>
                </c:pt>
                <c:pt idx="1570">
                  <c:v>157.1</c:v>
                </c:pt>
                <c:pt idx="1571">
                  <c:v>157.19999999999999</c:v>
                </c:pt>
                <c:pt idx="1572">
                  <c:v>157.30000000000001</c:v>
                </c:pt>
                <c:pt idx="1573">
                  <c:v>157.4</c:v>
                </c:pt>
                <c:pt idx="1574">
                  <c:v>157.5</c:v>
                </c:pt>
                <c:pt idx="1575">
                  <c:v>157.6</c:v>
                </c:pt>
                <c:pt idx="1576">
                  <c:v>157.69999999999999</c:v>
                </c:pt>
                <c:pt idx="1577">
                  <c:v>157.80000000000001</c:v>
                </c:pt>
                <c:pt idx="1578">
                  <c:v>157.9</c:v>
                </c:pt>
                <c:pt idx="1579">
                  <c:v>158</c:v>
                </c:pt>
                <c:pt idx="1580">
                  <c:v>158.1</c:v>
                </c:pt>
                <c:pt idx="1581">
                  <c:v>158.19999999999999</c:v>
                </c:pt>
                <c:pt idx="1582">
                  <c:v>158.30000000000001</c:v>
                </c:pt>
                <c:pt idx="1583">
                  <c:v>158.4</c:v>
                </c:pt>
                <c:pt idx="1584">
                  <c:v>158.5</c:v>
                </c:pt>
                <c:pt idx="1585">
                  <c:v>158.6</c:v>
                </c:pt>
                <c:pt idx="1586">
                  <c:v>158.69999999999999</c:v>
                </c:pt>
                <c:pt idx="1587">
                  <c:v>158.80000000000001</c:v>
                </c:pt>
                <c:pt idx="1588">
                  <c:v>158.9</c:v>
                </c:pt>
                <c:pt idx="1589">
                  <c:v>159</c:v>
                </c:pt>
                <c:pt idx="1590">
                  <c:v>159.1</c:v>
                </c:pt>
                <c:pt idx="1591">
                  <c:v>159.19999999999999</c:v>
                </c:pt>
                <c:pt idx="1592">
                  <c:v>159.30000000000001</c:v>
                </c:pt>
                <c:pt idx="1593">
                  <c:v>159.4</c:v>
                </c:pt>
                <c:pt idx="1594">
                  <c:v>159.5</c:v>
                </c:pt>
                <c:pt idx="1595">
                  <c:v>159.6</c:v>
                </c:pt>
                <c:pt idx="1596">
                  <c:v>159.69999999999999</c:v>
                </c:pt>
                <c:pt idx="1597">
                  <c:v>159.80000000000001</c:v>
                </c:pt>
                <c:pt idx="1598">
                  <c:v>159.9</c:v>
                </c:pt>
                <c:pt idx="1599">
                  <c:v>160</c:v>
                </c:pt>
                <c:pt idx="1600">
                  <c:v>160.1</c:v>
                </c:pt>
                <c:pt idx="1601">
                  <c:v>160.19999999999999</c:v>
                </c:pt>
                <c:pt idx="1602">
                  <c:v>160.30000000000001</c:v>
                </c:pt>
                <c:pt idx="1603">
                  <c:v>160.4</c:v>
                </c:pt>
                <c:pt idx="1604">
                  <c:v>160.5</c:v>
                </c:pt>
                <c:pt idx="1605">
                  <c:v>160.6</c:v>
                </c:pt>
                <c:pt idx="1606">
                  <c:v>160.69999999999999</c:v>
                </c:pt>
                <c:pt idx="1607">
                  <c:v>160.80000000000001</c:v>
                </c:pt>
                <c:pt idx="1608">
                  <c:v>160.9</c:v>
                </c:pt>
                <c:pt idx="1609">
                  <c:v>161</c:v>
                </c:pt>
                <c:pt idx="1610">
                  <c:v>161.1</c:v>
                </c:pt>
                <c:pt idx="1611">
                  <c:v>161.19999999999999</c:v>
                </c:pt>
                <c:pt idx="1612">
                  <c:v>161.30000000000001</c:v>
                </c:pt>
                <c:pt idx="1613">
                  <c:v>161.4</c:v>
                </c:pt>
                <c:pt idx="1614">
                  <c:v>161.5</c:v>
                </c:pt>
                <c:pt idx="1615">
                  <c:v>161.6</c:v>
                </c:pt>
                <c:pt idx="1616">
                  <c:v>161.69999999999999</c:v>
                </c:pt>
                <c:pt idx="1617">
                  <c:v>161.80000000000001</c:v>
                </c:pt>
                <c:pt idx="1618">
                  <c:v>161.9</c:v>
                </c:pt>
                <c:pt idx="1619">
                  <c:v>162</c:v>
                </c:pt>
                <c:pt idx="1620">
                  <c:v>162.1</c:v>
                </c:pt>
                <c:pt idx="1621">
                  <c:v>162.19999999999999</c:v>
                </c:pt>
                <c:pt idx="1622">
                  <c:v>162.30000000000001</c:v>
                </c:pt>
                <c:pt idx="1623">
                  <c:v>162.4</c:v>
                </c:pt>
                <c:pt idx="1624">
                  <c:v>162.5</c:v>
                </c:pt>
                <c:pt idx="1625">
                  <c:v>162.6</c:v>
                </c:pt>
                <c:pt idx="1626">
                  <c:v>162.69999999999999</c:v>
                </c:pt>
                <c:pt idx="1627">
                  <c:v>162.80000000000001</c:v>
                </c:pt>
                <c:pt idx="1628">
                  <c:v>162.9</c:v>
                </c:pt>
                <c:pt idx="1629">
                  <c:v>163</c:v>
                </c:pt>
                <c:pt idx="1630">
                  <c:v>163.1</c:v>
                </c:pt>
                <c:pt idx="1631">
                  <c:v>163.19999999999999</c:v>
                </c:pt>
                <c:pt idx="1632">
                  <c:v>163.30000000000001</c:v>
                </c:pt>
                <c:pt idx="1633">
                  <c:v>163.4</c:v>
                </c:pt>
                <c:pt idx="1634">
                  <c:v>163.5</c:v>
                </c:pt>
                <c:pt idx="1635">
                  <c:v>163.6</c:v>
                </c:pt>
                <c:pt idx="1636">
                  <c:v>163.69999999999999</c:v>
                </c:pt>
                <c:pt idx="1637">
                  <c:v>163.80000000000001</c:v>
                </c:pt>
                <c:pt idx="1638">
                  <c:v>163.9</c:v>
                </c:pt>
                <c:pt idx="1639">
                  <c:v>164</c:v>
                </c:pt>
                <c:pt idx="1640">
                  <c:v>164.1</c:v>
                </c:pt>
                <c:pt idx="1641">
                  <c:v>164.2</c:v>
                </c:pt>
                <c:pt idx="1642">
                  <c:v>164.3</c:v>
                </c:pt>
                <c:pt idx="1643">
                  <c:v>164.4</c:v>
                </c:pt>
                <c:pt idx="1644">
                  <c:v>164.5</c:v>
                </c:pt>
                <c:pt idx="1645">
                  <c:v>164.6</c:v>
                </c:pt>
                <c:pt idx="1646">
                  <c:v>164.7</c:v>
                </c:pt>
                <c:pt idx="1647">
                  <c:v>164.8</c:v>
                </c:pt>
                <c:pt idx="1648">
                  <c:v>164.9</c:v>
                </c:pt>
                <c:pt idx="1649">
                  <c:v>165</c:v>
                </c:pt>
                <c:pt idx="1650">
                  <c:v>165.1</c:v>
                </c:pt>
                <c:pt idx="1651">
                  <c:v>165.2</c:v>
                </c:pt>
                <c:pt idx="1652">
                  <c:v>165.3</c:v>
                </c:pt>
                <c:pt idx="1653">
                  <c:v>165.4</c:v>
                </c:pt>
                <c:pt idx="1654">
                  <c:v>165.5</c:v>
                </c:pt>
                <c:pt idx="1655">
                  <c:v>165.6</c:v>
                </c:pt>
                <c:pt idx="1656">
                  <c:v>165.7</c:v>
                </c:pt>
                <c:pt idx="1657">
                  <c:v>165.8</c:v>
                </c:pt>
                <c:pt idx="1658">
                  <c:v>165.9</c:v>
                </c:pt>
                <c:pt idx="1659">
                  <c:v>166</c:v>
                </c:pt>
                <c:pt idx="1660">
                  <c:v>166.1</c:v>
                </c:pt>
                <c:pt idx="1661">
                  <c:v>166.2</c:v>
                </c:pt>
                <c:pt idx="1662">
                  <c:v>166.3</c:v>
                </c:pt>
                <c:pt idx="1663">
                  <c:v>166.4</c:v>
                </c:pt>
                <c:pt idx="1664">
                  <c:v>166.5</c:v>
                </c:pt>
                <c:pt idx="1665">
                  <c:v>166.6</c:v>
                </c:pt>
                <c:pt idx="1666">
                  <c:v>166.7</c:v>
                </c:pt>
                <c:pt idx="1667">
                  <c:v>166.8</c:v>
                </c:pt>
                <c:pt idx="1668">
                  <c:v>166.9</c:v>
                </c:pt>
                <c:pt idx="1669">
                  <c:v>167</c:v>
                </c:pt>
                <c:pt idx="1670">
                  <c:v>167.1</c:v>
                </c:pt>
                <c:pt idx="1671">
                  <c:v>167.2</c:v>
                </c:pt>
                <c:pt idx="1672">
                  <c:v>167.3</c:v>
                </c:pt>
                <c:pt idx="1673">
                  <c:v>167.4</c:v>
                </c:pt>
                <c:pt idx="1674">
                  <c:v>167.5</c:v>
                </c:pt>
                <c:pt idx="1675">
                  <c:v>167.6</c:v>
                </c:pt>
                <c:pt idx="1676">
                  <c:v>167.7</c:v>
                </c:pt>
                <c:pt idx="1677">
                  <c:v>167.8</c:v>
                </c:pt>
                <c:pt idx="1678">
                  <c:v>167.9</c:v>
                </c:pt>
                <c:pt idx="1679">
                  <c:v>168</c:v>
                </c:pt>
                <c:pt idx="1680">
                  <c:v>168.1</c:v>
                </c:pt>
                <c:pt idx="1681">
                  <c:v>168.2</c:v>
                </c:pt>
                <c:pt idx="1682">
                  <c:v>168.3</c:v>
                </c:pt>
                <c:pt idx="1683">
                  <c:v>168.4</c:v>
                </c:pt>
                <c:pt idx="1684">
                  <c:v>168.5</c:v>
                </c:pt>
                <c:pt idx="1685">
                  <c:v>168.6</c:v>
                </c:pt>
                <c:pt idx="1686">
                  <c:v>168.7</c:v>
                </c:pt>
                <c:pt idx="1687">
                  <c:v>168.8</c:v>
                </c:pt>
                <c:pt idx="1688">
                  <c:v>168.9</c:v>
                </c:pt>
                <c:pt idx="1689">
                  <c:v>169</c:v>
                </c:pt>
                <c:pt idx="1690">
                  <c:v>169.1</c:v>
                </c:pt>
                <c:pt idx="1691">
                  <c:v>169.2</c:v>
                </c:pt>
                <c:pt idx="1692">
                  <c:v>169.3</c:v>
                </c:pt>
                <c:pt idx="1693">
                  <c:v>169.4</c:v>
                </c:pt>
                <c:pt idx="1694">
                  <c:v>169.5</c:v>
                </c:pt>
                <c:pt idx="1695">
                  <c:v>169.6</c:v>
                </c:pt>
                <c:pt idx="1696">
                  <c:v>169.7</c:v>
                </c:pt>
                <c:pt idx="1697">
                  <c:v>169.8</c:v>
                </c:pt>
                <c:pt idx="1698">
                  <c:v>169.9</c:v>
                </c:pt>
                <c:pt idx="1699">
                  <c:v>170</c:v>
                </c:pt>
                <c:pt idx="1700">
                  <c:v>170.1</c:v>
                </c:pt>
                <c:pt idx="1701">
                  <c:v>170.2</c:v>
                </c:pt>
                <c:pt idx="1702">
                  <c:v>170.3</c:v>
                </c:pt>
                <c:pt idx="1703">
                  <c:v>170.4</c:v>
                </c:pt>
                <c:pt idx="1704">
                  <c:v>170.5</c:v>
                </c:pt>
                <c:pt idx="1705">
                  <c:v>170.6</c:v>
                </c:pt>
                <c:pt idx="1706">
                  <c:v>170.7</c:v>
                </c:pt>
                <c:pt idx="1707">
                  <c:v>170.8</c:v>
                </c:pt>
                <c:pt idx="1708">
                  <c:v>170.9</c:v>
                </c:pt>
                <c:pt idx="1709">
                  <c:v>171</c:v>
                </c:pt>
                <c:pt idx="1710">
                  <c:v>171.1</c:v>
                </c:pt>
                <c:pt idx="1711">
                  <c:v>171.2</c:v>
                </c:pt>
                <c:pt idx="1712">
                  <c:v>171.3</c:v>
                </c:pt>
                <c:pt idx="1713">
                  <c:v>171.4</c:v>
                </c:pt>
                <c:pt idx="1714">
                  <c:v>171.5</c:v>
                </c:pt>
                <c:pt idx="1715">
                  <c:v>171.6</c:v>
                </c:pt>
                <c:pt idx="1716">
                  <c:v>171.7</c:v>
                </c:pt>
                <c:pt idx="1717">
                  <c:v>171.8</c:v>
                </c:pt>
                <c:pt idx="1718">
                  <c:v>171.9</c:v>
                </c:pt>
                <c:pt idx="1719">
                  <c:v>172</c:v>
                </c:pt>
                <c:pt idx="1720">
                  <c:v>172.1</c:v>
                </c:pt>
                <c:pt idx="1721">
                  <c:v>172.2</c:v>
                </c:pt>
                <c:pt idx="1722">
                  <c:v>172.3</c:v>
                </c:pt>
                <c:pt idx="1723">
                  <c:v>172.4</c:v>
                </c:pt>
                <c:pt idx="1724">
                  <c:v>172.5</c:v>
                </c:pt>
                <c:pt idx="1725">
                  <c:v>172.6</c:v>
                </c:pt>
                <c:pt idx="1726">
                  <c:v>172.7</c:v>
                </c:pt>
                <c:pt idx="1727">
                  <c:v>172.8</c:v>
                </c:pt>
                <c:pt idx="1728">
                  <c:v>172.9</c:v>
                </c:pt>
                <c:pt idx="1729">
                  <c:v>173</c:v>
                </c:pt>
                <c:pt idx="1730">
                  <c:v>173.1</c:v>
                </c:pt>
                <c:pt idx="1731">
                  <c:v>173.2</c:v>
                </c:pt>
                <c:pt idx="1732">
                  <c:v>173.3</c:v>
                </c:pt>
                <c:pt idx="1733">
                  <c:v>173.4</c:v>
                </c:pt>
                <c:pt idx="1734">
                  <c:v>173.5</c:v>
                </c:pt>
                <c:pt idx="1735">
                  <c:v>173.6</c:v>
                </c:pt>
                <c:pt idx="1736">
                  <c:v>173.7</c:v>
                </c:pt>
                <c:pt idx="1737">
                  <c:v>173.8</c:v>
                </c:pt>
                <c:pt idx="1738">
                  <c:v>173.9</c:v>
                </c:pt>
                <c:pt idx="1739">
                  <c:v>174</c:v>
                </c:pt>
                <c:pt idx="1740">
                  <c:v>174.1</c:v>
                </c:pt>
                <c:pt idx="1741">
                  <c:v>174.2</c:v>
                </c:pt>
                <c:pt idx="1742">
                  <c:v>174.3</c:v>
                </c:pt>
                <c:pt idx="1743">
                  <c:v>174.4</c:v>
                </c:pt>
                <c:pt idx="1744">
                  <c:v>174.5</c:v>
                </c:pt>
                <c:pt idx="1745">
                  <c:v>174.6</c:v>
                </c:pt>
                <c:pt idx="1746">
                  <c:v>174.7</c:v>
                </c:pt>
                <c:pt idx="1747">
                  <c:v>174.8</c:v>
                </c:pt>
                <c:pt idx="1748">
                  <c:v>174.9</c:v>
                </c:pt>
                <c:pt idx="1749">
                  <c:v>175</c:v>
                </c:pt>
                <c:pt idx="1750">
                  <c:v>175.1</c:v>
                </c:pt>
                <c:pt idx="1751">
                  <c:v>175.2</c:v>
                </c:pt>
                <c:pt idx="1752">
                  <c:v>175.3</c:v>
                </c:pt>
                <c:pt idx="1753">
                  <c:v>175.4</c:v>
                </c:pt>
                <c:pt idx="1754">
                  <c:v>175.5</c:v>
                </c:pt>
                <c:pt idx="1755">
                  <c:v>175.6</c:v>
                </c:pt>
                <c:pt idx="1756">
                  <c:v>175.7</c:v>
                </c:pt>
                <c:pt idx="1757">
                  <c:v>175.8</c:v>
                </c:pt>
                <c:pt idx="1758">
                  <c:v>175.9</c:v>
                </c:pt>
                <c:pt idx="1759">
                  <c:v>176</c:v>
                </c:pt>
                <c:pt idx="1760">
                  <c:v>176.1</c:v>
                </c:pt>
                <c:pt idx="1761">
                  <c:v>176.2</c:v>
                </c:pt>
                <c:pt idx="1762">
                  <c:v>176.3</c:v>
                </c:pt>
                <c:pt idx="1763">
                  <c:v>176.4</c:v>
                </c:pt>
                <c:pt idx="1764">
                  <c:v>176.5</c:v>
                </c:pt>
                <c:pt idx="1765">
                  <c:v>176.6</c:v>
                </c:pt>
                <c:pt idx="1766">
                  <c:v>176.7</c:v>
                </c:pt>
                <c:pt idx="1767">
                  <c:v>176.8</c:v>
                </c:pt>
                <c:pt idx="1768">
                  <c:v>176.9</c:v>
                </c:pt>
                <c:pt idx="1769">
                  <c:v>177</c:v>
                </c:pt>
                <c:pt idx="1770">
                  <c:v>177.1</c:v>
                </c:pt>
                <c:pt idx="1771">
                  <c:v>177.2</c:v>
                </c:pt>
                <c:pt idx="1772">
                  <c:v>177.3</c:v>
                </c:pt>
                <c:pt idx="1773">
                  <c:v>177.4</c:v>
                </c:pt>
                <c:pt idx="1774">
                  <c:v>177.5</c:v>
                </c:pt>
                <c:pt idx="1775">
                  <c:v>177.6</c:v>
                </c:pt>
                <c:pt idx="1776">
                  <c:v>177.7</c:v>
                </c:pt>
                <c:pt idx="1777">
                  <c:v>177.8</c:v>
                </c:pt>
                <c:pt idx="1778">
                  <c:v>177.9</c:v>
                </c:pt>
                <c:pt idx="1779">
                  <c:v>178</c:v>
                </c:pt>
                <c:pt idx="1780">
                  <c:v>178.1</c:v>
                </c:pt>
                <c:pt idx="1781">
                  <c:v>178.2</c:v>
                </c:pt>
                <c:pt idx="1782">
                  <c:v>178.3</c:v>
                </c:pt>
                <c:pt idx="1783">
                  <c:v>178.4</c:v>
                </c:pt>
                <c:pt idx="1784">
                  <c:v>178.5</c:v>
                </c:pt>
                <c:pt idx="1785">
                  <c:v>178.6</c:v>
                </c:pt>
                <c:pt idx="1786">
                  <c:v>178.7</c:v>
                </c:pt>
                <c:pt idx="1787">
                  <c:v>178.8</c:v>
                </c:pt>
                <c:pt idx="1788">
                  <c:v>178.9</c:v>
                </c:pt>
                <c:pt idx="1789">
                  <c:v>179</c:v>
                </c:pt>
                <c:pt idx="1790">
                  <c:v>179.1</c:v>
                </c:pt>
                <c:pt idx="1791">
                  <c:v>179.2</c:v>
                </c:pt>
                <c:pt idx="1792">
                  <c:v>179.3</c:v>
                </c:pt>
                <c:pt idx="1793">
                  <c:v>179.4</c:v>
                </c:pt>
                <c:pt idx="1794">
                  <c:v>179.5</c:v>
                </c:pt>
                <c:pt idx="1795">
                  <c:v>179.6</c:v>
                </c:pt>
                <c:pt idx="1796">
                  <c:v>179.7</c:v>
                </c:pt>
                <c:pt idx="1797">
                  <c:v>179.8</c:v>
                </c:pt>
                <c:pt idx="1798">
                  <c:v>179.9</c:v>
                </c:pt>
                <c:pt idx="1799">
                  <c:v>180</c:v>
                </c:pt>
                <c:pt idx="1800">
                  <c:v>180.1</c:v>
                </c:pt>
                <c:pt idx="1801">
                  <c:v>180.2</c:v>
                </c:pt>
                <c:pt idx="1802">
                  <c:v>180.3</c:v>
                </c:pt>
                <c:pt idx="1803">
                  <c:v>180.4</c:v>
                </c:pt>
                <c:pt idx="1804">
                  <c:v>180.5</c:v>
                </c:pt>
                <c:pt idx="1805">
                  <c:v>180.6</c:v>
                </c:pt>
                <c:pt idx="1806">
                  <c:v>180.7</c:v>
                </c:pt>
                <c:pt idx="1807">
                  <c:v>180.8</c:v>
                </c:pt>
                <c:pt idx="1808">
                  <c:v>180.9</c:v>
                </c:pt>
                <c:pt idx="1809">
                  <c:v>181</c:v>
                </c:pt>
                <c:pt idx="1810">
                  <c:v>181.1</c:v>
                </c:pt>
                <c:pt idx="1811">
                  <c:v>181.2</c:v>
                </c:pt>
                <c:pt idx="1812">
                  <c:v>181.3</c:v>
                </c:pt>
                <c:pt idx="1813">
                  <c:v>181.4</c:v>
                </c:pt>
                <c:pt idx="1814">
                  <c:v>181.5</c:v>
                </c:pt>
                <c:pt idx="1815">
                  <c:v>181.6</c:v>
                </c:pt>
                <c:pt idx="1816">
                  <c:v>181.7</c:v>
                </c:pt>
                <c:pt idx="1817">
                  <c:v>181.8</c:v>
                </c:pt>
                <c:pt idx="1818">
                  <c:v>181.9</c:v>
                </c:pt>
                <c:pt idx="1819">
                  <c:v>182</c:v>
                </c:pt>
                <c:pt idx="1820">
                  <c:v>182.1</c:v>
                </c:pt>
                <c:pt idx="1821">
                  <c:v>182.2</c:v>
                </c:pt>
                <c:pt idx="1822">
                  <c:v>182.3</c:v>
                </c:pt>
                <c:pt idx="1823">
                  <c:v>182.4</c:v>
                </c:pt>
                <c:pt idx="1824">
                  <c:v>182.5</c:v>
                </c:pt>
                <c:pt idx="1825">
                  <c:v>182.6</c:v>
                </c:pt>
                <c:pt idx="1826">
                  <c:v>182.7</c:v>
                </c:pt>
                <c:pt idx="1827">
                  <c:v>182.8</c:v>
                </c:pt>
                <c:pt idx="1828">
                  <c:v>182.9</c:v>
                </c:pt>
                <c:pt idx="1829">
                  <c:v>183</c:v>
                </c:pt>
                <c:pt idx="1830">
                  <c:v>183.1</c:v>
                </c:pt>
                <c:pt idx="1831">
                  <c:v>183.2</c:v>
                </c:pt>
                <c:pt idx="1832">
                  <c:v>183.3</c:v>
                </c:pt>
                <c:pt idx="1833">
                  <c:v>183.4</c:v>
                </c:pt>
                <c:pt idx="1834">
                  <c:v>183.5</c:v>
                </c:pt>
                <c:pt idx="1835">
                  <c:v>183.6</c:v>
                </c:pt>
                <c:pt idx="1836">
                  <c:v>183.7</c:v>
                </c:pt>
                <c:pt idx="1837">
                  <c:v>183.8</c:v>
                </c:pt>
                <c:pt idx="1838">
                  <c:v>183.9</c:v>
                </c:pt>
                <c:pt idx="1839">
                  <c:v>184</c:v>
                </c:pt>
                <c:pt idx="1840">
                  <c:v>184.1</c:v>
                </c:pt>
                <c:pt idx="1841">
                  <c:v>184.2</c:v>
                </c:pt>
                <c:pt idx="1842">
                  <c:v>184.3</c:v>
                </c:pt>
                <c:pt idx="1843">
                  <c:v>184.4</c:v>
                </c:pt>
                <c:pt idx="1844">
                  <c:v>184.5</c:v>
                </c:pt>
                <c:pt idx="1845">
                  <c:v>184.6</c:v>
                </c:pt>
                <c:pt idx="1846">
                  <c:v>184.7</c:v>
                </c:pt>
                <c:pt idx="1847">
                  <c:v>184.8</c:v>
                </c:pt>
                <c:pt idx="1848">
                  <c:v>184.9</c:v>
                </c:pt>
                <c:pt idx="1849">
                  <c:v>185</c:v>
                </c:pt>
                <c:pt idx="1850">
                  <c:v>185.1</c:v>
                </c:pt>
                <c:pt idx="1851">
                  <c:v>185.2</c:v>
                </c:pt>
                <c:pt idx="1852">
                  <c:v>185.3</c:v>
                </c:pt>
                <c:pt idx="1853">
                  <c:v>185.4</c:v>
                </c:pt>
                <c:pt idx="1854">
                  <c:v>185.5</c:v>
                </c:pt>
                <c:pt idx="1855">
                  <c:v>185.6</c:v>
                </c:pt>
                <c:pt idx="1856">
                  <c:v>185.7</c:v>
                </c:pt>
                <c:pt idx="1857">
                  <c:v>185.8</c:v>
                </c:pt>
                <c:pt idx="1858">
                  <c:v>185.9</c:v>
                </c:pt>
                <c:pt idx="1859">
                  <c:v>186</c:v>
                </c:pt>
                <c:pt idx="1860">
                  <c:v>186.1</c:v>
                </c:pt>
                <c:pt idx="1861">
                  <c:v>186.2</c:v>
                </c:pt>
                <c:pt idx="1862">
                  <c:v>186.3</c:v>
                </c:pt>
                <c:pt idx="1863">
                  <c:v>186.4</c:v>
                </c:pt>
                <c:pt idx="1864">
                  <c:v>186.5</c:v>
                </c:pt>
                <c:pt idx="1865">
                  <c:v>186.6</c:v>
                </c:pt>
                <c:pt idx="1866">
                  <c:v>186.7</c:v>
                </c:pt>
                <c:pt idx="1867">
                  <c:v>186.8</c:v>
                </c:pt>
                <c:pt idx="1868">
                  <c:v>186.9</c:v>
                </c:pt>
                <c:pt idx="1869">
                  <c:v>187</c:v>
                </c:pt>
                <c:pt idx="1870">
                  <c:v>187.1</c:v>
                </c:pt>
                <c:pt idx="1871">
                  <c:v>187.2</c:v>
                </c:pt>
                <c:pt idx="1872">
                  <c:v>187.3</c:v>
                </c:pt>
                <c:pt idx="1873">
                  <c:v>187.4</c:v>
                </c:pt>
                <c:pt idx="1874">
                  <c:v>187.5</c:v>
                </c:pt>
                <c:pt idx="1875">
                  <c:v>187.6</c:v>
                </c:pt>
                <c:pt idx="1876">
                  <c:v>187.7</c:v>
                </c:pt>
                <c:pt idx="1877">
                  <c:v>187.8</c:v>
                </c:pt>
                <c:pt idx="1878">
                  <c:v>187.9</c:v>
                </c:pt>
                <c:pt idx="1879">
                  <c:v>188</c:v>
                </c:pt>
                <c:pt idx="1880">
                  <c:v>188.1</c:v>
                </c:pt>
                <c:pt idx="1881">
                  <c:v>188.2</c:v>
                </c:pt>
                <c:pt idx="1882">
                  <c:v>188.3</c:v>
                </c:pt>
                <c:pt idx="1883">
                  <c:v>188.4</c:v>
                </c:pt>
                <c:pt idx="1884">
                  <c:v>188.5</c:v>
                </c:pt>
                <c:pt idx="1885">
                  <c:v>188.6</c:v>
                </c:pt>
                <c:pt idx="1886">
                  <c:v>188.7</c:v>
                </c:pt>
                <c:pt idx="1887">
                  <c:v>188.8</c:v>
                </c:pt>
                <c:pt idx="1888">
                  <c:v>188.9</c:v>
                </c:pt>
                <c:pt idx="1889">
                  <c:v>189</c:v>
                </c:pt>
                <c:pt idx="1890">
                  <c:v>189.1</c:v>
                </c:pt>
                <c:pt idx="1891">
                  <c:v>189.2</c:v>
                </c:pt>
                <c:pt idx="1892">
                  <c:v>189.3</c:v>
                </c:pt>
                <c:pt idx="1893">
                  <c:v>189.4</c:v>
                </c:pt>
                <c:pt idx="1894">
                  <c:v>189.5</c:v>
                </c:pt>
                <c:pt idx="1895">
                  <c:v>189.6</c:v>
                </c:pt>
                <c:pt idx="1896">
                  <c:v>189.7</c:v>
                </c:pt>
                <c:pt idx="1897">
                  <c:v>189.8</c:v>
                </c:pt>
                <c:pt idx="1898">
                  <c:v>189.9</c:v>
                </c:pt>
                <c:pt idx="1899">
                  <c:v>190</c:v>
                </c:pt>
                <c:pt idx="1900">
                  <c:v>190.1</c:v>
                </c:pt>
                <c:pt idx="1901">
                  <c:v>190.2</c:v>
                </c:pt>
                <c:pt idx="1902">
                  <c:v>190.3</c:v>
                </c:pt>
                <c:pt idx="1903">
                  <c:v>190.4</c:v>
                </c:pt>
                <c:pt idx="1904">
                  <c:v>190.5</c:v>
                </c:pt>
                <c:pt idx="1905">
                  <c:v>190.6</c:v>
                </c:pt>
                <c:pt idx="1906">
                  <c:v>190.7</c:v>
                </c:pt>
                <c:pt idx="1907">
                  <c:v>190.8</c:v>
                </c:pt>
                <c:pt idx="1908">
                  <c:v>190.9</c:v>
                </c:pt>
                <c:pt idx="1909">
                  <c:v>191</c:v>
                </c:pt>
                <c:pt idx="1910">
                  <c:v>191.1</c:v>
                </c:pt>
                <c:pt idx="1911">
                  <c:v>191.2</c:v>
                </c:pt>
                <c:pt idx="1912">
                  <c:v>191.3</c:v>
                </c:pt>
                <c:pt idx="1913">
                  <c:v>191.4</c:v>
                </c:pt>
                <c:pt idx="1914">
                  <c:v>191.5</c:v>
                </c:pt>
                <c:pt idx="1915">
                  <c:v>191.6</c:v>
                </c:pt>
                <c:pt idx="1916">
                  <c:v>191.7</c:v>
                </c:pt>
                <c:pt idx="1917">
                  <c:v>191.8</c:v>
                </c:pt>
                <c:pt idx="1918">
                  <c:v>191.9</c:v>
                </c:pt>
                <c:pt idx="1919">
                  <c:v>192</c:v>
                </c:pt>
                <c:pt idx="1920">
                  <c:v>192.1</c:v>
                </c:pt>
                <c:pt idx="1921">
                  <c:v>192.2</c:v>
                </c:pt>
                <c:pt idx="1922">
                  <c:v>192.3</c:v>
                </c:pt>
                <c:pt idx="1923">
                  <c:v>192.4</c:v>
                </c:pt>
                <c:pt idx="1924">
                  <c:v>192.5</c:v>
                </c:pt>
                <c:pt idx="1925">
                  <c:v>192.6</c:v>
                </c:pt>
                <c:pt idx="1926">
                  <c:v>192.7</c:v>
                </c:pt>
                <c:pt idx="1927">
                  <c:v>192.8</c:v>
                </c:pt>
                <c:pt idx="1928">
                  <c:v>192.9</c:v>
                </c:pt>
                <c:pt idx="1929">
                  <c:v>193</c:v>
                </c:pt>
                <c:pt idx="1930">
                  <c:v>193.1</c:v>
                </c:pt>
                <c:pt idx="1931">
                  <c:v>193.2</c:v>
                </c:pt>
                <c:pt idx="1932">
                  <c:v>193.3</c:v>
                </c:pt>
                <c:pt idx="1933">
                  <c:v>193.4</c:v>
                </c:pt>
                <c:pt idx="1934">
                  <c:v>193.5</c:v>
                </c:pt>
                <c:pt idx="1935">
                  <c:v>193.6</c:v>
                </c:pt>
                <c:pt idx="1936">
                  <c:v>193.7</c:v>
                </c:pt>
                <c:pt idx="1937">
                  <c:v>193.8</c:v>
                </c:pt>
                <c:pt idx="1938">
                  <c:v>193.9</c:v>
                </c:pt>
                <c:pt idx="1939">
                  <c:v>194</c:v>
                </c:pt>
                <c:pt idx="1940">
                  <c:v>194.1</c:v>
                </c:pt>
                <c:pt idx="1941">
                  <c:v>194.2</c:v>
                </c:pt>
                <c:pt idx="1942">
                  <c:v>194.3</c:v>
                </c:pt>
                <c:pt idx="1943">
                  <c:v>194.4</c:v>
                </c:pt>
                <c:pt idx="1944">
                  <c:v>194.5</c:v>
                </c:pt>
                <c:pt idx="1945">
                  <c:v>194.6</c:v>
                </c:pt>
                <c:pt idx="1946">
                  <c:v>194.7</c:v>
                </c:pt>
                <c:pt idx="1947">
                  <c:v>194.8</c:v>
                </c:pt>
                <c:pt idx="1948">
                  <c:v>194.9</c:v>
                </c:pt>
                <c:pt idx="1949">
                  <c:v>195</c:v>
                </c:pt>
                <c:pt idx="1950">
                  <c:v>195.1</c:v>
                </c:pt>
                <c:pt idx="1951">
                  <c:v>195.2</c:v>
                </c:pt>
                <c:pt idx="1952">
                  <c:v>195.3</c:v>
                </c:pt>
                <c:pt idx="1953">
                  <c:v>195.4</c:v>
                </c:pt>
                <c:pt idx="1954">
                  <c:v>195.5</c:v>
                </c:pt>
                <c:pt idx="1955">
                  <c:v>195.6</c:v>
                </c:pt>
                <c:pt idx="1956">
                  <c:v>195.7</c:v>
                </c:pt>
                <c:pt idx="1957">
                  <c:v>195.8</c:v>
                </c:pt>
                <c:pt idx="1958">
                  <c:v>195.9</c:v>
                </c:pt>
                <c:pt idx="1959">
                  <c:v>196</c:v>
                </c:pt>
                <c:pt idx="1960">
                  <c:v>196.1</c:v>
                </c:pt>
                <c:pt idx="1961">
                  <c:v>196.2</c:v>
                </c:pt>
                <c:pt idx="1962">
                  <c:v>196.3</c:v>
                </c:pt>
                <c:pt idx="1963">
                  <c:v>196.4</c:v>
                </c:pt>
                <c:pt idx="1964">
                  <c:v>196.5</c:v>
                </c:pt>
                <c:pt idx="1965">
                  <c:v>196.6</c:v>
                </c:pt>
                <c:pt idx="1966">
                  <c:v>196.7</c:v>
                </c:pt>
                <c:pt idx="1967">
                  <c:v>196.8</c:v>
                </c:pt>
                <c:pt idx="1968">
                  <c:v>196.9</c:v>
                </c:pt>
                <c:pt idx="1969">
                  <c:v>197</c:v>
                </c:pt>
                <c:pt idx="1970">
                  <c:v>197.1</c:v>
                </c:pt>
                <c:pt idx="1971">
                  <c:v>197.2</c:v>
                </c:pt>
                <c:pt idx="1972">
                  <c:v>197.3</c:v>
                </c:pt>
                <c:pt idx="1973">
                  <c:v>197.4</c:v>
                </c:pt>
                <c:pt idx="1974">
                  <c:v>197.5</c:v>
                </c:pt>
                <c:pt idx="1975">
                  <c:v>197.6</c:v>
                </c:pt>
                <c:pt idx="1976">
                  <c:v>197.7</c:v>
                </c:pt>
                <c:pt idx="1977">
                  <c:v>197.8</c:v>
                </c:pt>
                <c:pt idx="1978">
                  <c:v>197.9</c:v>
                </c:pt>
                <c:pt idx="1979">
                  <c:v>198</c:v>
                </c:pt>
                <c:pt idx="1980">
                  <c:v>198.1</c:v>
                </c:pt>
                <c:pt idx="1981">
                  <c:v>198.2</c:v>
                </c:pt>
                <c:pt idx="1982">
                  <c:v>198.3</c:v>
                </c:pt>
                <c:pt idx="1983">
                  <c:v>198.4</c:v>
                </c:pt>
                <c:pt idx="1984">
                  <c:v>198.5</c:v>
                </c:pt>
                <c:pt idx="1985">
                  <c:v>198.6</c:v>
                </c:pt>
                <c:pt idx="1986">
                  <c:v>198.7</c:v>
                </c:pt>
                <c:pt idx="1987">
                  <c:v>198.8</c:v>
                </c:pt>
                <c:pt idx="1988">
                  <c:v>198.9</c:v>
                </c:pt>
                <c:pt idx="1989">
                  <c:v>199</c:v>
                </c:pt>
                <c:pt idx="1990">
                  <c:v>199.1</c:v>
                </c:pt>
                <c:pt idx="1991">
                  <c:v>199.2</c:v>
                </c:pt>
                <c:pt idx="1992">
                  <c:v>199.3</c:v>
                </c:pt>
                <c:pt idx="1993">
                  <c:v>199.4</c:v>
                </c:pt>
                <c:pt idx="1994">
                  <c:v>199.5</c:v>
                </c:pt>
                <c:pt idx="1995">
                  <c:v>199.6</c:v>
                </c:pt>
                <c:pt idx="1996">
                  <c:v>199.7</c:v>
                </c:pt>
                <c:pt idx="1997">
                  <c:v>199.8</c:v>
                </c:pt>
                <c:pt idx="1998">
                  <c:v>199.9</c:v>
                </c:pt>
                <c:pt idx="1999">
                  <c:v>200</c:v>
                </c:pt>
                <c:pt idx="2000">
                  <c:v>200.1</c:v>
                </c:pt>
                <c:pt idx="2001">
                  <c:v>200.2</c:v>
                </c:pt>
                <c:pt idx="2002">
                  <c:v>200.3</c:v>
                </c:pt>
                <c:pt idx="2003">
                  <c:v>200.4</c:v>
                </c:pt>
                <c:pt idx="2004">
                  <c:v>200.5</c:v>
                </c:pt>
                <c:pt idx="2005">
                  <c:v>200.6</c:v>
                </c:pt>
                <c:pt idx="2006">
                  <c:v>200.7</c:v>
                </c:pt>
                <c:pt idx="2007">
                  <c:v>200.8</c:v>
                </c:pt>
                <c:pt idx="2008">
                  <c:v>200.9</c:v>
                </c:pt>
                <c:pt idx="2009">
                  <c:v>201</c:v>
                </c:pt>
                <c:pt idx="2010">
                  <c:v>201.1</c:v>
                </c:pt>
                <c:pt idx="2011">
                  <c:v>201.2</c:v>
                </c:pt>
                <c:pt idx="2012">
                  <c:v>201.3</c:v>
                </c:pt>
                <c:pt idx="2013">
                  <c:v>201.4</c:v>
                </c:pt>
                <c:pt idx="2014">
                  <c:v>201.5</c:v>
                </c:pt>
                <c:pt idx="2015">
                  <c:v>201.6</c:v>
                </c:pt>
                <c:pt idx="2016">
                  <c:v>201.7</c:v>
                </c:pt>
                <c:pt idx="2017">
                  <c:v>201.8</c:v>
                </c:pt>
                <c:pt idx="2018">
                  <c:v>201.9</c:v>
                </c:pt>
                <c:pt idx="2019">
                  <c:v>202</c:v>
                </c:pt>
                <c:pt idx="2020">
                  <c:v>202.1</c:v>
                </c:pt>
                <c:pt idx="2021">
                  <c:v>202.2</c:v>
                </c:pt>
                <c:pt idx="2022">
                  <c:v>202.3</c:v>
                </c:pt>
                <c:pt idx="2023">
                  <c:v>202.4</c:v>
                </c:pt>
                <c:pt idx="2024">
                  <c:v>202.5</c:v>
                </c:pt>
                <c:pt idx="2025">
                  <c:v>202.6</c:v>
                </c:pt>
                <c:pt idx="2026">
                  <c:v>202.7</c:v>
                </c:pt>
                <c:pt idx="2027">
                  <c:v>202.8</c:v>
                </c:pt>
                <c:pt idx="2028">
                  <c:v>202.9</c:v>
                </c:pt>
                <c:pt idx="2029">
                  <c:v>203</c:v>
                </c:pt>
                <c:pt idx="2030">
                  <c:v>203.1</c:v>
                </c:pt>
                <c:pt idx="2031">
                  <c:v>203.2</c:v>
                </c:pt>
                <c:pt idx="2032">
                  <c:v>203.3</c:v>
                </c:pt>
                <c:pt idx="2033">
                  <c:v>203.4</c:v>
                </c:pt>
                <c:pt idx="2034">
                  <c:v>203.5</c:v>
                </c:pt>
                <c:pt idx="2035">
                  <c:v>203.6</c:v>
                </c:pt>
                <c:pt idx="2036">
                  <c:v>203.7</c:v>
                </c:pt>
                <c:pt idx="2037">
                  <c:v>203.8</c:v>
                </c:pt>
                <c:pt idx="2038">
                  <c:v>203.9</c:v>
                </c:pt>
                <c:pt idx="2039">
                  <c:v>204</c:v>
                </c:pt>
                <c:pt idx="2040">
                  <c:v>204.1</c:v>
                </c:pt>
                <c:pt idx="2041">
                  <c:v>204.2</c:v>
                </c:pt>
                <c:pt idx="2042">
                  <c:v>204.3</c:v>
                </c:pt>
                <c:pt idx="2043">
                  <c:v>204.4</c:v>
                </c:pt>
                <c:pt idx="2044">
                  <c:v>204.5</c:v>
                </c:pt>
                <c:pt idx="2045">
                  <c:v>204.6</c:v>
                </c:pt>
                <c:pt idx="2046">
                  <c:v>204.7</c:v>
                </c:pt>
                <c:pt idx="2047">
                  <c:v>204.8</c:v>
                </c:pt>
                <c:pt idx="2048">
                  <c:v>204.9</c:v>
                </c:pt>
                <c:pt idx="2049">
                  <c:v>205</c:v>
                </c:pt>
                <c:pt idx="2050">
                  <c:v>205.1</c:v>
                </c:pt>
                <c:pt idx="2051">
                  <c:v>205.2</c:v>
                </c:pt>
                <c:pt idx="2052">
                  <c:v>205.3</c:v>
                </c:pt>
                <c:pt idx="2053">
                  <c:v>205.4</c:v>
                </c:pt>
                <c:pt idx="2054">
                  <c:v>205.5</c:v>
                </c:pt>
                <c:pt idx="2055">
                  <c:v>205.6</c:v>
                </c:pt>
                <c:pt idx="2056">
                  <c:v>205.7</c:v>
                </c:pt>
                <c:pt idx="2057">
                  <c:v>205.8</c:v>
                </c:pt>
                <c:pt idx="2058">
                  <c:v>205.9</c:v>
                </c:pt>
                <c:pt idx="2059">
                  <c:v>206</c:v>
                </c:pt>
                <c:pt idx="2060">
                  <c:v>206.1</c:v>
                </c:pt>
                <c:pt idx="2061">
                  <c:v>206.2</c:v>
                </c:pt>
                <c:pt idx="2062">
                  <c:v>206.3</c:v>
                </c:pt>
                <c:pt idx="2063">
                  <c:v>206.4</c:v>
                </c:pt>
                <c:pt idx="2064">
                  <c:v>206.5</c:v>
                </c:pt>
                <c:pt idx="2065">
                  <c:v>206.6</c:v>
                </c:pt>
                <c:pt idx="2066">
                  <c:v>206.7</c:v>
                </c:pt>
                <c:pt idx="2067">
                  <c:v>206.8</c:v>
                </c:pt>
                <c:pt idx="2068">
                  <c:v>206.9</c:v>
                </c:pt>
                <c:pt idx="2069">
                  <c:v>207</c:v>
                </c:pt>
                <c:pt idx="2070">
                  <c:v>207.1</c:v>
                </c:pt>
                <c:pt idx="2071">
                  <c:v>207.2</c:v>
                </c:pt>
                <c:pt idx="2072">
                  <c:v>207.3</c:v>
                </c:pt>
                <c:pt idx="2073">
                  <c:v>207.4</c:v>
                </c:pt>
                <c:pt idx="2074">
                  <c:v>207.5</c:v>
                </c:pt>
                <c:pt idx="2075">
                  <c:v>207.6</c:v>
                </c:pt>
                <c:pt idx="2076">
                  <c:v>207.7</c:v>
                </c:pt>
                <c:pt idx="2077">
                  <c:v>207.8</c:v>
                </c:pt>
                <c:pt idx="2078">
                  <c:v>207.9</c:v>
                </c:pt>
                <c:pt idx="2079">
                  <c:v>208</c:v>
                </c:pt>
                <c:pt idx="2080">
                  <c:v>208.1</c:v>
                </c:pt>
                <c:pt idx="2081">
                  <c:v>208.2</c:v>
                </c:pt>
                <c:pt idx="2082">
                  <c:v>208.3</c:v>
                </c:pt>
                <c:pt idx="2083">
                  <c:v>208.4</c:v>
                </c:pt>
                <c:pt idx="2084">
                  <c:v>208.5</c:v>
                </c:pt>
                <c:pt idx="2085">
                  <c:v>208.6</c:v>
                </c:pt>
                <c:pt idx="2086">
                  <c:v>208.7</c:v>
                </c:pt>
                <c:pt idx="2087">
                  <c:v>208.8</c:v>
                </c:pt>
                <c:pt idx="2088">
                  <c:v>208.9</c:v>
                </c:pt>
                <c:pt idx="2089">
                  <c:v>209</c:v>
                </c:pt>
                <c:pt idx="2090">
                  <c:v>209.1</c:v>
                </c:pt>
                <c:pt idx="2091">
                  <c:v>209.2</c:v>
                </c:pt>
                <c:pt idx="2092">
                  <c:v>209.3</c:v>
                </c:pt>
                <c:pt idx="2093">
                  <c:v>209.4</c:v>
                </c:pt>
                <c:pt idx="2094">
                  <c:v>209.5</c:v>
                </c:pt>
                <c:pt idx="2095">
                  <c:v>209.6</c:v>
                </c:pt>
                <c:pt idx="2096">
                  <c:v>209.7</c:v>
                </c:pt>
                <c:pt idx="2097">
                  <c:v>209.8</c:v>
                </c:pt>
                <c:pt idx="2098">
                  <c:v>209.9</c:v>
                </c:pt>
                <c:pt idx="2099">
                  <c:v>210</c:v>
                </c:pt>
                <c:pt idx="2100">
                  <c:v>210.1</c:v>
                </c:pt>
                <c:pt idx="2101">
                  <c:v>210.2</c:v>
                </c:pt>
                <c:pt idx="2102">
                  <c:v>210.3</c:v>
                </c:pt>
                <c:pt idx="2103">
                  <c:v>210.4</c:v>
                </c:pt>
                <c:pt idx="2104">
                  <c:v>210.5</c:v>
                </c:pt>
                <c:pt idx="2105">
                  <c:v>210.6</c:v>
                </c:pt>
                <c:pt idx="2106">
                  <c:v>210.7</c:v>
                </c:pt>
                <c:pt idx="2107">
                  <c:v>210.8</c:v>
                </c:pt>
                <c:pt idx="2108">
                  <c:v>210.9</c:v>
                </c:pt>
                <c:pt idx="2109">
                  <c:v>211</c:v>
                </c:pt>
                <c:pt idx="2110">
                  <c:v>211.1</c:v>
                </c:pt>
                <c:pt idx="2111">
                  <c:v>211.2</c:v>
                </c:pt>
                <c:pt idx="2112">
                  <c:v>211.3</c:v>
                </c:pt>
                <c:pt idx="2113">
                  <c:v>211.4</c:v>
                </c:pt>
                <c:pt idx="2114">
                  <c:v>211.5</c:v>
                </c:pt>
                <c:pt idx="2115">
                  <c:v>211.6</c:v>
                </c:pt>
                <c:pt idx="2116">
                  <c:v>211.7</c:v>
                </c:pt>
                <c:pt idx="2117">
                  <c:v>211.8</c:v>
                </c:pt>
                <c:pt idx="2118">
                  <c:v>211.9</c:v>
                </c:pt>
                <c:pt idx="2119">
                  <c:v>212</c:v>
                </c:pt>
                <c:pt idx="2120">
                  <c:v>212.1</c:v>
                </c:pt>
                <c:pt idx="2121">
                  <c:v>212.2</c:v>
                </c:pt>
                <c:pt idx="2122">
                  <c:v>212.3</c:v>
                </c:pt>
                <c:pt idx="2123">
                  <c:v>212.4</c:v>
                </c:pt>
                <c:pt idx="2124">
                  <c:v>212.5</c:v>
                </c:pt>
                <c:pt idx="2125">
                  <c:v>212.6</c:v>
                </c:pt>
                <c:pt idx="2126">
                  <c:v>212.7</c:v>
                </c:pt>
                <c:pt idx="2127">
                  <c:v>212.8</c:v>
                </c:pt>
                <c:pt idx="2128">
                  <c:v>212.9</c:v>
                </c:pt>
                <c:pt idx="2129">
                  <c:v>213</c:v>
                </c:pt>
                <c:pt idx="2130">
                  <c:v>213.1</c:v>
                </c:pt>
                <c:pt idx="2131">
                  <c:v>213.2</c:v>
                </c:pt>
                <c:pt idx="2132">
                  <c:v>213.3</c:v>
                </c:pt>
                <c:pt idx="2133">
                  <c:v>213.4</c:v>
                </c:pt>
                <c:pt idx="2134">
                  <c:v>213.5</c:v>
                </c:pt>
                <c:pt idx="2135">
                  <c:v>213.6</c:v>
                </c:pt>
                <c:pt idx="2136">
                  <c:v>213.7</c:v>
                </c:pt>
                <c:pt idx="2137">
                  <c:v>213.8</c:v>
                </c:pt>
                <c:pt idx="2138">
                  <c:v>213.9</c:v>
                </c:pt>
                <c:pt idx="2139">
                  <c:v>214</c:v>
                </c:pt>
                <c:pt idx="2140">
                  <c:v>214.1</c:v>
                </c:pt>
                <c:pt idx="2141">
                  <c:v>214.2</c:v>
                </c:pt>
                <c:pt idx="2142">
                  <c:v>214.3</c:v>
                </c:pt>
                <c:pt idx="2143">
                  <c:v>214.4</c:v>
                </c:pt>
                <c:pt idx="2144">
                  <c:v>214.5</c:v>
                </c:pt>
                <c:pt idx="2145">
                  <c:v>214.6</c:v>
                </c:pt>
                <c:pt idx="2146">
                  <c:v>214.7</c:v>
                </c:pt>
                <c:pt idx="2147">
                  <c:v>214.8</c:v>
                </c:pt>
                <c:pt idx="2148">
                  <c:v>214.9</c:v>
                </c:pt>
                <c:pt idx="2149">
                  <c:v>215</c:v>
                </c:pt>
                <c:pt idx="2150">
                  <c:v>215.1</c:v>
                </c:pt>
                <c:pt idx="2151">
                  <c:v>215.2</c:v>
                </c:pt>
                <c:pt idx="2152">
                  <c:v>215.3</c:v>
                </c:pt>
                <c:pt idx="2153">
                  <c:v>215.4</c:v>
                </c:pt>
                <c:pt idx="2154">
                  <c:v>215.5</c:v>
                </c:pt>
                <c:pt idx="2155">
                  <c:v>215.6</c:v>
                </c:pt>
                <c:pt idx="2156">
                  <c:v>215.7</c:v>
                </c:pt>
                <c:pt idx="2157">
                  <c:v>215.8</c:v>
                </c:pt>
                <c:pt idx="2158">
                  <c:v>215.9</c:v>
                </c:pt>
                <c:pt idx="2159">
                  <c:v>216</c:v>
                </c:pt>
                <c:pt idx="2160">
                  <c:v>216.1</c:v>
                </c:pt>
                <c:pt idx="2161">
                  <c:v>216.2</c:v>
                </c:pt>
                <c:pt idx="2162">
                  <c:v>216.3</c:v>
                </c:pt>
                <c:pt idx="2163">
                  <c:v>216.4</c:v>
                </c:pt>
                <c:pt idx="2164">
                  <c:v>216.5</c:v>
                </c:pt>
                <c:pt idx="2165">
                  <c:v>216.6</c:v>
                </c:pt>
                <c:pt idx="2166">
                  <c:v>216.7</c:v>
                </c:pt>
                <c:pt idx="2167">
                  <c:v>216.8</c:v>
                </c:pt>
                <c:pt idx="2168">
                  <c:v>216.9</c:v>
                </c:pt>
                <c:pt idx="2169">
                  <c:v>217</c:v>
                </c:pt>
                <c:pt idx="2170">
                  <c:v>217.1</c:v>
                </c:pt>
                <c:pt idx="2171">
                  <c:v>217.2</c:v>
                </c:pt>
                <c:pt idx="2172">
                  <c:v>217.3</c:v>
                </c:pt>
                <c:pt idx="2173">
                  <c:v>217.4</c:v>
                </c:pt>
                <c:pt idx="2174">
                  <c:v>217.5</c:v>
                </c:pt>
                <c:pt idx="2175">
                  <c:v>217.6</c:v>
                </c:pt>
                <c:pt idx="2176">
                  <c:v>217.7</c:v>
                </c:pt>
                <c:pt idx="2177">
                  <c:v>217.8</c:v>
                </c:pt>
                <c:pt idx="2178">
                  <c:v>217.9</c:v>
                </c:pt>
                <c:pt idx="2179">
                  <c:v>218</c:v>
                </c:pt>
                <c:pt idx="2180">
                  <c:v>218.1</c:v>
                </c:pt>
                <c:pt idx="2181">
                  <c:v>218.2</c:v>
                </c:pt>
                <c:pt idx="2182">
                  <c:v>218.3</c:v>
                </c:pt>
                <c:pt idx="2183">
                  <c:v>218.4</c:v>
                </c:pt>
                <c:pt idx="2184">
                  <c:v>218.5</c:v>
                </c:pt>
                <c:pt idx="2185">
                  <c:v>218.6</c:v>
                </c:pt>
                <c:pt idx="2186">
                  <c:v>218.7</c:v>
                </c:pt>
                <c:pt idx="2187">
                  <c:v>218.8</c:v>
                </c:pt>
                <c:pt idx="2188">
                  <c:v>218.9</c:v>
                </c:pt>
                <c:pt idx="2189">
                  <c:v>219</c:v>
                </c:pt>
                <c:pt idx="2190">
                  <c:v>219.1</c:v>
                </c:pt>
                <c:pt idx="2191">
                  <c:v>219.2</c:v>
                </c:pt>
                <c:pt idx="2192">
                  <c:v>219.3</c:v>
                </c:pt>
                <c:pt idx="2193">
                  <c:v>219.4</c:v>
                </c:pt>
                <c:pt idx="2194">
                  <c:v>219.5</c:v>
                </c:pt>
                <c:pt idx="2195">
                  <c:v>219.6</c:v>
                </c:pt>
                <c:pt idx="2196">
                  <c:v>219.7</c:v>
                </c:pt>
                <c:pt idx="2197">
                  <c:v>219.8</c:v>
                </c:pt>
                <c:pt idx="2198">
                  <c:v>219.9</c:v>
                </c:pt>
                <c:pt idx="2199">
                  <c:v>220</c:v>
                </c:pt>
                <c:pt idx="2200">
                  <c:v>220.1</c:v>
                </c:pt>
                <c:pt idx="2201">
                  <c:v>220.2</c:v>
                </c:pt>
                <c:pt idx="2202">
                  <c:v>220.3</c:v>
                </c:pt>
                <c:pt idx="2203">
                  <c:v>220.4</c:v>
                </c:pt>
                <c:pt idx="2204">
                  <c:v>220.5</c:v>
                </c:pt>
                <c:pt idx="2205">
                  <c:v>220.6</c:v>
                </c:pt>
                <c:pt idx="2206">
                  <c:v>220.7</c:v>
                </c:pt>
                <c:pt idx="2207">
                  <c:v>220.8</c:v>
                </c:pt>
                <c:pt idx="2208">
                  <c:v>220.9</c:v>
                </c:pt>
                <c:pt idx="2209">
                  <c:v>221</c:v>
                </c:pt>
                <c:pt idx="2210">
                  <c:v>221.1</c:v>
                </c:pt>
                <c:pt idx="2211">
                  <c:v>221.2</c:v>
                </c:pt>
                <c:pt idx="2212">
                  <c:v>221.3</c:v>
                </c:pt>
                <c:pt idx="2213">
                  <c:v>221.4</c:v>
                </c:pt>
                <c:pt idx="2214">
                  <c:v>221.5</c:v>
                </c:pt>
                <c:pt idx="2215">
                  <c:v>221.6</c:v>
                </c:pt>
                <c:pt idx="2216">
                  <c:v>221.7</c:v>
                </c:pt>
                <c:pt idx="2217">
                  <c:v>221.8</c:v>
                </c:pt>
                <c:pt idx="2218">
                  <c:v>221.9</c:v>
                </c:pt>
                <c:pt idx="2219">
                  <c:v>222</c:v>
                </c:pt>
                <c:pt idx="2220">
                  <c:v>222.1</c:v>
                </c:pt>
                <c:pt idx="2221">
                  <c:v>222.2</c:v>
                </c:pt>
                <c:pt idx="2222">
                  <c:v>222.3</c:v>
                </c:pt>
                <c:pt idx="2223">
                  <c:v>222.4</c:v>
                </c:pt>
                <c:pt idx="2224">
                  <c:v>222.5</c:v>
                </c:pt>
                <c:pt idx="2225">
                  <c:v>222.6</c:v>
                </c:pt>
                <c:pt idx="2226">
                  <c:v>222.7</c:v>
                </c:pt>
                <c:pt idx="2227">
                  <c:v>222.8</c:v>
                </c:pt>
                <c:pt idx="2228">
                  <c:v>222.9</c:v>
                </c:pt>
                <c:pt idx="2229">
                  <c:v>223</c:v>
                </c:pt>
                <c:pt idx="2230">
                  <c:v>223.1</c:v>
                </c:pt>
                <c:pt idx="2231">
                  <c:v>223.2</c:v>
                </c:pt>
                <c:pt idx="2232">
                  <c:v>223.3</c:v>
                </c:pt>
                <c:pt idx="2233">
                  <c:v>223.4</c:v>
                </c:pt>
                <c:pt idx="2234">
                  <c:v>223.5</c:v>
                </c:pt>
                <c:pt idx="2235">
                  <c:v>223.6</c:v>
                </c:pt>
                <c:pt idx="2236">
                  <c:v>223.7</c:v>
                </c:pt>
                <c:pt idx="2237">
                  <c:v>223.8</c:v>
                </c:pt>
                <c:pt idx="2238">
                  <c:v>223.9</c:v>
                </c:pt>
                <c:pt idx="2239">
                  <c:v>224</c:v>
                </c:pt>
                <c:pt idx="2240">
                  <c:v>224.1</c:v>
                </c:pt>
                <c:pt idx="2241">
                  <c:v>224.2</c:v>
                </c:pt>
                <c:pt idx="2242">
                  <c:v>224.3</c:v>
                </c:pt>
                <c:pt idx="2243">
                  <c:v>224.4</c:v>
                </c:pt>
                <c:pt idx="2244">
                  <c:v>224.5</c:v>
                </c:pt>
                <c:pt idx="2245">
                  <c:v>224.6</c:v>
                </c:pt>
                <c:pt idx="2246">
                  <c:v>224.7</c:v>
                </c:pt>
                <c:pt idx="2247">
                  <c:v>224.8</c:v>
                </c:pt>
                <c:pt idx="2248">
                  <c:v>224.9</c:v>
                </c:pt>
                <c:pt idx="2249">
                  <c:v>225</c:v>
                </c:pt>
                <c:pt idx="2250">
                  <c:v>225.1</c:v>
                </c:pt>
                <c:pt idx="2251">
                  <c:v>225.2</c:v>
                </c:pt>
                <c:pt idx="2252">
                  <c:v>225.3</c:v>
                </c:pt>
                <c:pt idx="2253">
                  <c:v>225.4</c:v>
                </c:pt>
                <c:pt idx="2254">
                  <c:v>225.5</c:v>
                </c:pt>
                <c:pt idx="2255">
                  <c:v>225.6</c:v>
                </c:pt>
                <c:pt idx="2256">
                  <c:v>225.7</c:v>
                </c:pt>
                <c:pt idx="2257">
                  <c:v>225.8</c:v>
                </c:pt>
                <c:pt idx="2258">
                  <c:v>225.9</c:v>
                </c:pt>
                <c:pt idx="2259">
                  <c:v>226</c:v>
                </c:pt>
                <c:pt idx="2260">
                  <c:v>226.1</c:v>
                </c:pt>
                <c:pt idx="2261">
                  <c:v>226.2</c:v>
                </c:pt>
                <c:pt idx="2262">
                  <c:v>226.3</c:v>
                </c:pt>
                <c:pt idx="2263">
                  <c:v>226.4</c:v>
                </c:pt>
                <c:pt idx="2264">
                  <c:v>226.5</c:v>
                </c:pt>
                <c:pt idx="2265">
                  <c:v>226.6</c:v>
                </c:pt>
                <c:pt idx="2266">
                  <c:v>226.7</c:v>
                </c:pt>
                <c:pt idx="2267">
                  <c:v>226.8</c:v>
                </c:pt>
                <c:pt idx="2268">
                  <c:v>226.9</c:v>
                </c:pt>
                <c:pt idx="2269">
                  <c:v>227</c:v>
                </c:pt>
                <c:pt idx="2270">
                  <c:v>227.1</c:v>
                </c:pt>
                <c:pt idx="2271">
                  <c:v>227.2</c:v>
                </c:pt>
                <c:pt idx="2272">
                  <c:v>227.3</c:v>
                </c:pt>
                <c:pt idx="2273">
                  <c:v>227.4</c:v>
                </c:pt>
                <c:pt idx="2274">
                  <c:v>227.5</c:v>
                </c:pt>
                <c:pt idx="2275">
                  <c:v>227.6</c:v>
                </c:pt>
                <c:pt idx="2276">
                  <c:v>227.7</c:v>
                </c:pt>
                <c:pt idx="2277">
                  <c:v>227.8</c:v>
                </c:pt>
                <c:pt idx="2278">
                  <c:v>227.9</c:v>
                </c:pt>
                <c:pt idx="2279">
                  <c:v>228</c:v>
                </c:pt>
                <c:pt idx="2280">
                  <c:v>228.1</c:v>
                </c:pt>
                <c:pt idx="2281">
                  <c:v>228.2</c:v>
                </c:pt>
                <c:pt idx="2282">
                  <c:v>228.3</c:v>
                </c:pt>
                <c:pt idx="2283">
                  <c:v>228.4</c:v>
                </c:pt>
                <c:pt idx="2284">
                  <c:v>228.5</c:v>
                </c:pt>
                <c:pt idx="2285">
                  <c:v>228.6</c:v>
                </c:pt>
                <c:pt idx="2286">
                  <c:v>228.7</c:v>
                </c:pt>
                <c:pt idx="2287">
                  <c:v>228.8</c:v>
                </c:pt>
                <c:pt idx="2288">
                  <c:v>228.9</c:v>
                </c:pt>
                <c:pt idx="2289">
                  <c:v>229</c:v>
                </c:pt>
                <c:pt idx="2290">
                  <c:v>229.1</c:v>
                </c:pt>
                <c:pt idx="2291">
                  <c:v>229.2</c:v>
                </c:pt>
                <c:pt idx="2292">
                  <c:v>229.3</c:v>
                </c:pt>
                <c:pt idx="2293">
                  <c:v>229.4</c:v>
                </c:pt>
                <c:pt idx="2294">
                  <c:v>229.5</c:v>
                </c:pt>
                <c:pt idx="2295">
                  <c:v>229.6</c:v>
                </c:pt>
                <c:pt idx="2296">
                  <c:v>229.7</c:v>
                </c:pt>
                <c:pt idx="2297">
                  <c:v>229.8</c:v>
                </c:pt>
                <c:pt idx="2298">
                  <c:v>229.9</c:v>
                </c:pt>
                <c:pt idx="2299">
                  <c:v>230</c:v>
                </c:pt>
                <c:pt idx="2300">
                  <c:v>230.1</c:v>
                </c:pt>
                <c:pt idx="2301">
                  <c:v>230.2</c:v>
                </c:pt>
                <c:pt idx="2302">
                  <c:v>230.3</c:v>
                </c:pt>
                <c:pt idx="2303">
                  <c:v>230.4</c:v>
                </c:pt>
                <c:pt idx="2304">
                  <c:v>230.5</c:v>
                </c:pt>
                <c:pt idx="2305">
                  <c:v>230.6</c:v>
                </c:pt>
                <c:pt idx="2306">
                  <c:v>230.7</c:v>
                </c:pt>
                <c:pt idx="2307">
                  <c:v>230.8</c:v>
                </c:pt>
                <c:pt idx="2308">
                  <c:v>230.9</c:v>
                </c:pt>
                <c:pt idx="2309">
                  <c:v>231</c:v>
                </c:pt>
                <c:pt idx="2310">
                  <c:v>231.1</c:v>
                </c:pt>
                <c:pt idx="2311">
                  <c:v>231.2</c:v>
                </c:pt>
                <c:pt idx="2312">
                  <c:v>231.3</c:v>
                </c:pt>
                <c:pt idx="2313">
                  <c:v>231.4</c:v>
                </c:pt>
                <c:pt idx="2314">
                  <c:v>231.5</c:v>
                </c:pt>
                <c:pt idx="2315">
                  <c:v>231.6</c:v>
                </c:pt>
                <c:pt idx="2316">
                  <c:v>231.7</c:v>
                </c:pt>
                <c:pt idx="2317">
                  <c:v>231.8</c:v>
                </c:pt>
                <c:pt idx="2318">
                  <c:v>231.9</c:v>
                </c:pt>
                <c:pt idx="2319">
                  <c:v>232</c:v>
                </c:pt>
                <c:pt idx="2320">
                  <c:v>232.1</c:v>
                </c:pt>
                <c:pt idx="2321">
                  <c:v>232.2</c:v>
                </c:pt>
                <c:pt idx="2322">
                  <c:v>232.3</c:v>
                </c:pt>
                <c:pt idx="2323">
                  <c:v>232.4</c:v>
                </c:pt>
                <c:pt idx="2324">
                  <c:v>232.5</c:v>
                </c:pt>
                <c:pt idx="2325">
                  <c:v>232.6</c:v>
                </c:pt>
                <c:pt idx="2326">
                  <c:v>232.7</c:v>
                </c:pt>
                <c:pt idx="2327">
                  <c:v>232.8</c:v>
                </c:pt>
                <c:pt idx="2328">
                  <c:v>232.9</c:v>
                </c:pt>
                <c:pt idx="2329">
                  <c:v>233</c:v>
                </c:pt>
                <c:pt idx="2330">
                  <c:v>233.1</c:v>
                </c:pt>
                <c:pt idx="2331">
                  <c:v>233.2</c:v>
                </c:pt>
                <c:pt idx="2332">
                  <c:v>233.3</c:v>
                </c:pt>
                <c:pt idx="2333">
                  <c:v>233.4</c:v>
                </c:pt>
                <c:pt idx="2334">
                  <c:v>233.5</c:v>
                </c:pt>
                <c:pt idx="2335">
                  <c:v>233.6</c:v>
                </c:pt>
                <c:pt idx="2336">
                  <c:v>233.7</c:v>
                </c:pt>
                <c:pt idx="2337">
                  <c:v>233.8</c:v>
                </c:pt>
                <c:pt idx="2338">
                  <c:v>233.9</c:v>
                </c:pt>
                <c:pt idx="2339">
                  <c:v>234</c:v>
                </c:pt>
                <c:pt idx="2340">
                  <c:v>234.1</c:v>
                </c:pt>
                <c:pt idx="2341">
                  <c:v>234.2</c:v>
                </c:pt>
                <c:pt idx="2342">
                  <c:v>234.3</c:v>
                </c:pt>
                <c:pt idx="2343">
                  <c:v>234.4</c:v>
                </c:pt>
                <c:pt idx="2344">
                  <c:v>234.5</c:v>
                </c:pt>
                <c:pt idx="2345">
                  <c:v>234.6</c:v>
                </c:pt>
                <c:pt idx="2346">
                  <c:v>234.7</c:v>
                </c:pt>
                <c:pt idx="2347">
                  <c:v>234.8</c:v>
                </c:pt>
                <c:pt idx="2348">
                  <c:v>234.9</c:v>
                </c:pt>
                <c:pt idx="2349">
                  <c:v>235</c:v>
                </c:pt>
                <c:pt idx="2350">
                  <c:v>235.1</c:v>
                </c:pt>
                <c:pt idx="2351">
                  <c:v>235.2</c:v>
                </c:pt>
                <c:pt idx="2352">
                  <c:v>235.3</c:v>
                </c:pt>
                <c:pt idx="2353">
                  <c:v>235.4</c:v>
                </c:pt>
                <c:pt idx="2354">
                  <c:v>235.5</c:v>
                </c:pt>
                <c:pt idx="2355">
                  <c:v>235.6</c:v>
                </c:pt>
                <c:pt idx="2356">
                  <c:v>235.7</c:v>
                </c:pt>
                <c:pt idx="2357">
                  <c:v>235.8</c:v>
                </c:pt>
                <c:pt idx="2358">
                  <c:v>235.9</c:v>
                </c:pt>
                <c:pt idx="2359">
                  <c:v>236</c:v>
                </c:pt>
                <c:pt idx="2360">
                  <c:v>236.1</c:v>
                </c:pt>
                <c:pt idx="2361">
                  <c:v>236.2</c:v>
                </c:pt>
                <c:pt idx="2362">
                  <c:v>236.3</c:v>
                </c:pt>
                <c:pt idx="2363">
                  <c:v>236.4</c:v>
                </c:pt>
                <c:pt idx="2364">
                  <c:v>236.5</c:v>
                </c:pt>
                <c:pt idx="2365">
                  <c:v>236.6</c:v>
                </c:pt>
                <c:pt idx="2366">
                  <c:v>236.7</c:v>
                </c:pt>
                <c:pt idx="2367">
                  <c:v>236.8</c:v>
                </c:pt>
                <c:pt idx="2368">
                  <c:v>236.9</c:v>
                </c:pt>
                <c:pt idx="2369">
                  <c:v>237</c:v>
                </c:pt>
                <c:pt idx="2370">
                  <c:v>237.1</c:v>
                </c:pt>
                <c:pt idx="2371">
                  <c:v>237.2</c:v>
                </c:pt>
                <c:pt idx="2372">
                  <c:v>237.3</c:v>
                </c:pt>
                <c:pt idx="2373">
                  <c:v>237.4</c:v>
                </c:pt>
                <c:pt idx="2374">
                  <c:v>237.5</c:v>
                </c:pt>
                <c:pt idx="2375">
                  <c:v>237.6</c:v>
                </c:pt>
                <c:pt idx="2376">
                  <c:v>237.7</c:v>
                </c:pt>
                <c:pt idx="2377">
                  <c:v>237.8</c:v>
                </c:pt>
                <c:pt idx="2378">
                  <c:v>237.9</c:v>
                </c:pt>
                <c:pt idx="2379">
                  <c:v>238</c:v>
                </c:pt>
                <c:pt idx="2380">
                  <c:v>238.1</c:v>
                </c:pt>
                <c:pt idx="2381">
                  <c:v>238.2</c:v>
                </c:pt>
                <c:pt idx="2382">
                  <c:v>238.3</c:v>
                </c:pt>
                <c:pt idx="2383">
                  <c:v>238.4</c:v>
                </c:pt>
                <c:pt idx="2384">
                  <c:v>238.5</c:v>
                </c:pt>
                <c:pt idx="2385">
                  <c:v>238.6</c:v>
                </c:pt>
                <c:pt idx="2386">
                  <c:v>238.7</c:v>
                </c:pt>
                <c:pt idx="2387">
                  <c:v>238.8</c:v>
                </c:pt>
                <c:pt idx="2388">
                  <c:v>238.9</c:v>
                </c:pt>
                <c:pt idx="2389">
                  <c:v>239</c:v>
                </c:pt>
                <c:pt idx="2390">
                  <c:v>239.1</c:v>
                </c:pt>
                <c:pt idx="2391">
                  <c:v>239.2</c:v>
                </c:pt>
                <c:pt idx="2392">
                  <c:v>239.3</c:v>
                </c:pt>
                <c:pt idx="2393">
                  <c:v>239.4</c:v>
                </c:pt>
                <c:pt idx="2394">
                  <c:v>239.5</c:v>
                </c:pt>
                <c:pt idx="2395">
                  <c:v>239.6</c:v>
                </c:pt>
                <c:pt idx="2396">
                  <c:v>239.7</c:v>
                </c:pt>
                <c:pt idx="2397">
                  <c:v>239.8</c:v>
                </c:pt>
                <c:pt idx="2398">
                  <c:v>239.9</c:v>
                </c:pt>
                <c:pt idx="2399">
                  <c:v>240</c:v>
                </c:pt>
                <c:pt idx="2400">
                  <c:v>240.1</c:v>
                </c:pt>
                <c:pt idx="2401">
                  <c:v>240.2</c:v>
                </c:pt>
                <c:pt idx="2402">
                  <c:v>240.3</c:v>
                </c:pt>
                <c:pt idx="2403">
                  <c:v>240.4</c:v>
                </c:pt>
                <c:pt idx="2404">
                  <c:v>240.5</c:v>
                </c:pt>
                <c:pt idx="2405">
                  <c:v>240.6</c:v>
                </c:pt>
                <c:pt idx="2406">
                  <c:v>240.7</c:v>
                </c:pt>
                <c:pt idx="2407">
                  <c:v>240.8</c:v>
                </c:pt>
                <c:pt idx="2408">
                  <c:v>240.9</c:v>
                </c:pt>
                <c:pt idx="2409">
                  <c:v>241</c:v>
                </c:pt>
                <c:pt idx="2410">
                  <c:v>241.1</c:v>
                </c:pt>
                <c:pt idx="2411">
                  <c:v>241.2</c:v>
                </c:pt>
                <c:pt idx="2412">
                  <c:v>241.3</c:v>
                </c:pt>
                <c:pt idx="2413">
                  <c:v>241.4</c:v>
                </c:pt>
                <c:pt idx="2414">
                  <c:v>241.5</c:v>
                </c:pt>
                <c:pt idx="2415">
                  <c:v>241.6</c:v>
                </c:pt>
                <c:pt idx="2416">
                  <c:v>241.7</c:v>
                </c:pt>
                <c:pt idx="2417">
                  <c:v>241.8</c:v>
                </c:pt>
                <c:pt idx="2418">
                  <c:v>241.9</c:v>
                </c:pt>
                <c:pt idx="2419">
                  <c:v>242</c:v>
                </c:pt>
                <c:pt idx="2420">
                  <c:v>242.1</c:v>
                </c:pt>
                <c:pt idx="2421">
                  <c:v>242.2</c:v>
                </c:pt>
                <c:pt idx="2422">
                  <c:v>242.3</c:v>
                </c:pt>
                <c:pt idx="2423">
                  <c:v>242.4</c:v>
                </c:pt>
                <c:pt idx="2424">
                  <c:v>242.5</c:v>
                </c:pt>
                <c:pt idx="2425">
                  <c:v>242.6</c:v>
                </c:pt>
                <c:pt idx="2426">
                  <c:v>242.7</c:v>
                </c:pt>
                <c:pt idx="2427">
                  <c:v>242.8</c:v>
                </c:pt>
                <c:pt idx="2428">
                  <c:v>242.9</c:v>
                </c:pt>
                <c:pt idx="2429">
                  <c:v>243</c:v>
                </c:pt>
                <c:pt idx="2430">
                  <c:v>243.1</c:v>
                </c:pt>
                <c:pt idx="2431">
                  <c:v>243.2</c:v>
                </c:pt>
                <c:pt idx="2432">
                  <c:v>243.3</c:v>
                </c:pt>
                <c:pt idx="2433">
                  <c:v>243.4</c:v>
                </c:pt>
                <c:pt idx="2434">
                  <c:v>243.5</c:v>
                </c:pt>
                <c:pt idx="2435">
                  <c:v>243.6</c:v>
                </c:pt>
                <c:pt idx="2436">
                  <c:v>243.7</c:v>
                </c:pt>
                <c:pt idx="2437">
                  <c:v>243.8</c:v>
                </c:pt>
                <c:pt idx="2438">
                  <c:v>243.9</c:v>
                </c:pt>
                <c:pt idx="2439">
                  <c:v>244</c:v>
                </c:pt>
                <c:pt idx="2440">
                  <c:v>244.1</c:v>
                </c:pt>
                <c:pt idx="2441">
                  <c:v>244.2</c:v>
                </c:pt>
                <c:pt idx="2442">
                  <c:v>244.3</c:v>
                </c:pt>
                <c:pt idx="2443">
                  <c:v>244.4</c:v>
                </c:pt>
                <c:pt idx="2444">
                  <c:v>244.5</c:v>
                </c:pt>
                <c:pt idx="2445">
                  <c:v>244.6</c:v>
                </c:pt>
                <c:pt idx="2446">
                  <c:v>244.7</c:v>
                </c:pt>
                <c:pt idx="2447">
                  <c:v>244.8</c:v>
                </c:pt>
                <c:pt idx="2448">
                  <c:v>244.9</c:v>
                </c:pt>
                <c:pt idx="2449">
                  <c:v>245</c:v>
                </c:pt>
                <c:pt idx="2450">
                  <c:v>245.1</c:v>
                </c:pt>
                <c:pt idx="2451">
                  <c:v>245.2</c:v>
                </c:pt>
                <c:pt idx="2452">
                  <c:v>245.3</c:v>
                </c:pt>
                <c:pt idx="2453">
                  <c:v>245.4</c:v>
                </c:pt>
                <c:pt idx="2454">
                  <c:v>245.5</c:v>
                </c:pt>
                <c:pt idx="2455">
                  <c:v>245.6</c:v>
                </c:pt>
                <c:pt idx="2456">
                  <c:v>245.7</c:v>
                </c:pt>
                <c:pt idx="2457">
                  <c:v>245.8</c:v>
                </c:pt>
                <c:pt idx="2458">
                  <c:v>245.9</c:v>
                </c:pt>
                <c:pt idx="2459">
                  <c:v>246</c:v>
                </c:pt>
                <c:pt idx="2460">
                  <c:v>246.1</c:v>
                </c:pt>
                <c:pt idx="2461">
                  <c:v>246.2</c:v>
                </c:pt>
                <c:pt idx="2462">
                  <c:v>246.3</c:v>
                </c:pt>
                <c:pt idx="2463">
                  <c:v>246.4</c:v>
                </c:pt>
                <c:pt idx="2464">
                  <c:v>246.5</c:v>
                </c:pt>
                <c:pt idx="2465">
                  <c:v>246.6</c:v>
                </c:pt>
                <c:pt idx="2466">
                  <c:v>246.7</c:v>
                </c:pt>
                <c:pt idx="2467">
                  <c:v>246.8</c:v>
                </c:pt>
                <c:pt idx="2468">
                  <c:v>246.9</c:v>
                </c:pt>
                <c:pt idx="2469">
                  <c:v>247</c:v>
                </c:pt>
                <c:pt idx="2470">
                  <c:v>247.1</c:v>
                </c:pt>
                <c:pt idx="2471">
                  <c:v>247.2</c:v>
                </c:pt>
                <c:pt idx="2472">
                  <c:v>247.3</c:v>
                </c:pt>
                <c:pt idx="2473">
                  <c:v>247.4</c:v>
                </c:pt>
                <c:pt idx="2474">
                  <c:v>247.5</c:v>
                </c:pt>
                <c:pt idx="2475">
                  <c:v>247.6</c:v>
                </c:pt>
                <c:pt idx="2476">
                  <c:v>247.7</c:v>
                </c:pt>
                <c:pt idx="2477">
                  <c:v>247.8</c:v>
                </c:pt>
                <c:pt idx="2478">
                  <c:v>247.9</c:v>
                </c:pt>
                <c:pt idx="2479">
                  <c:v>248</c:v>
                </c:pt>
                <c:pt idx="2480">
                  <c:v>248.1</c:v>
                </c:pt>
                <c:pt idx="2481">
                  <c:v>248.2</c:v>
                </c:pt>
                <c:pt idx="2482">
                  <c:v>248.3</c:v>
                </c:pt>
                <c:pt idx="2483">
                  <c:v>248.4</c:v>
                </c:pt>
                <c:pt idx="2484">
                  <c:v>248.5</c:v>
                </c:pt>
                <c:pt idx="2485">
                  <c:v>248.6</c:v>
                </c:pt>
                <c:pt idx="2486">
                  <c:v>248.7</c:v>
                </c:pt>
                <c:pt idx="2487">
                  <c:v>248.8</c:v>
                </c:pt>
                <c:pt idx="2488">
                  <c:v>248.9</c:v>
                </c:pt>
                <c:pt idx="2489">
                  <c:v>249</c:v>
                </c:pt>
                <c:pt idx="2490">
                  <c:v>249.1</c:v>
                </c:pt>
                <c:pt idx="2491">
                  <c:v>249.2</c:v>
                </c:pt>
                <c:pt idx="2492">
                  <c:v>249.3</c:v>
                </c:pt>
                <c:pt idx="2493">
                  <c:v>249.4</c:v>
                </c:pt>
                <c:pt idx="2494">
                  <c:v>249.5</c:v>
                </c:pt>
                <c:pt idx="2495">
                  <c:v>249.6</c:v>
                </c:pt>
                <c:pt idx="2496">
                  <c:v>249.7</c:v>
                </c:pt>
                <c:pt idx="2497">
                  <c:v>249.8</c:v>
                </c:pt>
                <c:pt idx="2498">
                  <c:v>249.9</c:v>
                </c:pt>
                <c:pt idx="2499">
                  <c:v>250</c:v>
                </c:pt>
                <c:pt idx="2500">
                  <c:v>250.1</c:v>
                </c:pt>
                <c:pt idx="2501">
                  <c:v>250.2</c:v>
                </c:pt>
                <c:pt idx="2502">
                  <c:v>250.3</c:v>
                </c:pt>
                <c:pt idx="2503">
                  <c:v>250.4</c:v>
                </c:pt>
                <c:pt idx="2504">
                  <c:v>250.5</c:v>
                </c:pt>
                <c:pt idx="2505">
                  <c:v>250.6</c:v>
                </c:pt>
                <c:pt idx="2506">
                  <c:v>250.7</c:v>
                </c:pt>
                <c:pt idx="2507">
                  <c:v>250.8</c:v>
                </c:pt>
                <c:pt idx="2508">
                  <c:v>250.9</c:v>
                </c:pt>
                <c:pt idx="2509">
                  <c:v>251</c:v>
                </c:pt>
                <c:pt idx="2510">
                  <c:v>251.1</c:v>
                </c:pt>
                <c:pt idx="2511">
                  <c:v>251.2</c:v>
                </c:pt>
                <c:pt idx="2512">
                  <c:v>251.3</c:v>
                </c:pt>
                <c:pt idx="2513">
                  <c:v>251.4</c:v>
                </c:pt>
                <c:pt idx="2514">
                  <c:v>251.5</c:v>
                </c:pt>
                <c:pt idx="2515">
                  <c:v>251.6</c:v>
                </c:pt>
                <c:pt idx="2516">
                  <c:v>251.7</c:v>
                </c:pt>
                <c:pt idx="2517">
                  <c:v>251.8</c:v>
                </c:pt>
                <c:pt idx="2518">
                  <c:v>251.9</c:v>
                </c:pt>
                <c:pt idx="2519">
                  <c:v>252</c:v>
                </c:pt>
                <c:pt idx="2520">
                  <c:v>252.1</c:v>
                </c:pt>
                <c:pt idx="2521">
                  <c:v>252.2</c:v>
                </c:pt>
                <c:pt idx="2522">
                  <c:v>252.3</c:v>
                </c:pt>
                <c:pt idx="2523">
                  <c:v>252.4</c:v>
                </c:pt>
                <c:pt idx="2524">
                  <c:v>252.5</c:v>
                </c:pt>
                <c:pt idx="2525">
                  <c:v>252.6</c:v>
                </c:pt>
                <c:pt idx="2526">
                  <c:v>252.7</c:v>
                </c:pt>
                <c:pt idx="2527">
                  <c:v>252.8</c:v>
                </c:pt>
                <c:pt idx="2528">
                  <c:v>252.9</c:v>
                </c:pt>
                <c:pt idx="2529">
                  <c:v>253</c:v>
                </c:pt>
                <c:pt idx="2530">
                  <c:v>253.1</c:v>
                </c:pt>
                <c:pt idx="2531">
                  <c:v>253.2</c:v>
                </c:pt>
                <c:pt idx="2532">
                  <c:v>253.3</c:v>
                </c:pt>
                <c:pt idx="2533">
                  <c:v>253.4</c:v>
                </c:pt>
                <c:pt idx="2534">
                  <c:v>253.5</c:v>
                </c:pt>
                <c:pt idx="2535">
                  <c:v>253.6</c:v>
                </c:pt>
                <c:pt idx="2536">
                  <c:v>253.7</c:v>
                </c:pt>
                <c:pt idx="2537">
                  <c:v>253.8</c:v>
                </c:pt>
                <c:pt idx="2538">
                  <c:v>253.9</c:v>
                </c:pt>
                <c:pt idx="2539">
                  <c:v>254</c:v>
                </c:pt>
                <c:pt idx="2540">
                  <c:v>254.1</c:v>
                </c:pt>
                <c:pt idx="2541">
                  <c:v>254.2</c:v>
                </c:pt>
                <c:pt idx="2542">
                  <c:v>254.3</c:v>
                </c:pt>
                <c:pt idx="2543">
                  <c:v>254.4</c:v>
                </c:pt>
                <c:pt idx="2544">
                  <c:v>254.5</c:v>
                </c:pt>
                <c:pt idx="2545">
                  <c:v>254.6</c:v>
                </c:pt>
                <c:pt idx="2546">
                  <c:v>254.7</c:v>
                </c:pt>
                <c:pt idx="2547">
                  <c:v>254.8</c:v>
                </c:pt>
                <c:pt idx="2548">
                  <c:v>254.9</c:v>
                </c:pt>
                <c:pt idx="2549">
                  <c:v>255</c:v>
                </c:pt>
                <c:pt idx="2550">
                  <c:v>255.1</c:v>
                </c:pt>
                <c:pt idx="2551">
                  <c:v>255.2</c:v>
                </c:pt>
                <c:pt idx="2552">
                  <c:v>255.3</c:v>
                </c:pt>
                <c:pt idx="2553">
                  <c:v>255.4</c:v>
                </c:pt>
                <c:pt idx="2554">
                  <c:v>255.5</c:v>
                </c:pt>
                <c:pt idx="2555">
                  <c:v>255.6</c:v>
                </c:pt>
                <c:pt idx="2556">
                  <c:v>255.7</c:v>
                </c:pt>
                <c:pt idx="2557">
                  <c:v>255.8</c:v>
                </c:pt>
                <c:pt idx="2558">
                  <c:v>255.9</c:v>
                </c:pt>
                <c:pt idx="2559">
                  <c:v>256</c:v>
                </c:pt>
                <c:pt idx="2560">
                  <c:v>256.10000000000002</c:v>
                </c:pt>
                <c:pt idx="2561">
                  <c:v>256.2</c:v>
                </c:pt>
                <c:pt idx="2562">
                  <c:v>256.3</c:v>
                </c:pt>
                <c:pt idx="2563">
                  <c:v>256.39999999999992</c:v>
                </c:pt>
                <c:pt idx="2564">
                  <c:v>256.5</c:v>
                </c:pt>
                <c:pt idx="2565">
                  <c:v>256.60000000000002</c:v>
                </c:pt>
                <c:pt idx="2566">
                  <c:v>256.7</c:v>
                </c:pt>
                <c:pt idx="2567">
                  <c:v>256.8</c:v>
                </c:pt>
                <c:pt idx="2568">
                  <c:v>256.89999999999992</c:v>
                </c:pt>
                <c:pt idx="2569">
                  <c:v>257</c:v>
                </c:pt>
                <c:pt idx="2570">
                  <c:v>257.10000000000002</c:v>
                </c:pt>
                <c:pt idx="2571">
                  <c:v>257.2</c:v>
                </c:pt>
                <c:pt idx="2572">
                  <c:v>257.3</c:v>
                </c:pt>
                <c:pt idx="2573">
                  <c:v>257.39999999999992</c:v>
                </c:pt>
                <c:pt idx="2574">
                  <c:v>257.5</c:v>
                </c:pt>
                <c:pt idx="2575">
                  <c:v>257.60000000000002</c:v>
                </c:pt>
                <c:pt idx="2576">
                  <c:v>257.7</c:v>
                </c:pt>
                <c:pt idx="2577">
                  <c:v>257.8</c:v>
                </c:pt>
                <c:pt idx="2578">
                  <c:v>257.89999999999992</c:v>
                </c:pt>
                <c:pt idx="2579">
                  <c:v>258</c:v>
                </c:pt>
                <c:pt idx="2580">
                  <c:v>258.10000000000002</c:v>
                </c:pt>
                <c:pt idx="2581">
                  <c:v>258.2</c:v>
                </c:pt>
                <c:pt idx="2582">
                  <c:v>258.3</c:v>
                </c:pt>
                <c:pt idx="2583">
                  <c:v>258.39999999999992</c:v>
                </c:pt>
                <c:pt idx="2584">
                  <c:v>258.5</c:v>
                </c:pt>
                <c:pt idx="2585">
                  <c:v>258.60000000000002</c:v>
                </c:pt>
                <c:pt idx="2586">
                  <c:v>258.7</c:v>
                </c:pt>
                <c:pt idx="2587">
                  <c:v>258.8</c:v>
                </c:pt>
                <c:pt idx="2588">
                  <c:v>258.89999999999992</c:v>
                </c:pt>
                <c:pt idx="2589">
                  <c:v>259</c:v>
                </c:pt>
                <c:pt idx="2590">
                  <c:v>259.10000000000002</c:v>
                </c:pt>
                <c:pt idx="2591">
                  <c:v>259.2</c:v>
                </c:pt>
                <c:pt idx="2592">
                  <c:v>259.3</c:v>
                </c:pt>
                <c:pt idx="2593">
                  <c:v>259.39999999999992</c:v>
                </c:pt>
                <c:pt idx="2594">
                  <c:v>259.5</c:v>
                </c:pt>
                <c:pt idx="2595">
                  <c:v>259.60000000000002</c:v>
                </c:pt>
                <c:pt idx="2596">
                  <c:v>259.7</c:v>
                </c:pt>
                <c:pt idx="2597">
                  <c:v>259.8</c:v>
                </c:pt>
                <c:pt idx="2598">
                  <c:v>259.89999999999992</c:v>
                </c:pt>
                <c:pt idx="2599">
                  <c:v>260</c:v>
                </c:pt>
                <c:pt idx="2600">
                  <c:v>260.10000000000002</c:v>
                </c:pt>
                <c:pt idx="2601">
                  <c:v>260.2</c:v>
                </c:pt>
                <c:pt idx="2602">
                  <c:v>260.3</c:v>
                </c:pt>
                <c:pt idx="2603">
                  <c:v>260.39999999999992</c:v>
                </c:pt>
                <c:pt idx="2604">
                  <c:v>260.5</c:v>
                </c:pt>
                <c:pt idx="2605">
                  <c:v>260.60000000000002</c:v>
                </c:pt>
                <c:pt idx="2606">
                  <c:v>260.7</c:v>
                </c:pt>
                <c:pt idx="2607">
                  <c:v>260.8</c:v>
                </c:pt>
                <c:pt idx="2608">
                  <c:v>260.89999999999992</c:v>
                </c:pt>
                <c:pt idx="2609">
                  <c:v>261</c:v>
                </c:pt>
                <c:pt idx="2610">
                  <c:v>261.10000000000002</c:v>
                </c:pt>
                <c:pt idx="2611">
                  <c:v>261.2</c:v>
                </c:pt>
                <c:pt idx="2612">
                  <c:v>261.3</c:v>
                </c:pt>
                <c:pt idx="2613">
                  <c:v>261.39999999999992</c:v>
                </c:pt>
                <c:pt idx="2614">
                  <c:v>261.5</c:v>
                </c:pt>
                <c:pt idx="2615">
                  <c:v>261.60000000000002</c:v>
                </c:pt>
                <c:pt idx="2616">
                  <c:v>261.7</c:v>
                </c:pt>
                <c:pt idx="2617">
                  <c:v>261.8</c:v>
                </c:pt>
                <c:pt idx="2618">
                  <c:v>261.89999999999992</c:v>
                </c:pt>
                <c:pt idx="2619">
                  <c:v>262</c:v>
                </c:pt>
                <c:pt idx="2620">
                  <c:v>262.10000000000002</c:v>
                </c:pt>
                <c:pt idx="2621">
                  <c:v>262.2</c:v>
                </c:pt>
                <c:pt idx="2622">
                  <c:v>262.3</c:v>
                </c:pt>
                <c:pt idx="2623">
                  <c:v>262.39999999999992</c:v>
                </c:pt>
                <c:pt idx="2624">
                  <c:v>262.5</c:v>
                </c:pt>
                <c:pt idx="2625">
                  <c:v>262.60000000000002</c:v>
                </c:pt>
                <c:pt idx="2626">
                  <c:v>262.7</c:v>
                </c:pt>
                <c:pt idx="2627">
                  <c:v>262.8</c:v>
                </c:pt>
                <c:pt idx="2628">
                  <c:v>262.89999999999992</c:v>
                </c:pt>
                <c:pt idx="2629">
                  <c:v>263</c:v>
                </c:pt>
                <c:pt idx="2630">
                  <c:v>263.10000000000002</c:v>
                </c:pt>
                <c:pt idx="2631">
                  <c:v>263.2</c:v>
                </c:pt>
                <c:pt idx="2632">
                  <c:v>263.3</c:v>
                </c:pt>
                <c:pt idx="2633">
                  <c:v>263.39999999999992</c:v>
                </c:pt>
                <c:pt idx="2634">
                  <c:v>263.5</c:v>
                </c:pt>
                <c:pt idx="2635">
                  <c:v>263.60000000000002</c:v>
                </c:pt>
                <c:pt idx="2636">
                  <c:v>263.7</c:v>
                </c:pt>
                <c:pt idx="2637">
                  <c:v>263.8</c:v>
                </c:pt>
                <c:pt idx="2638">
                  <c:v>263.89999999999992</c:v>
                </c:pt>
                <c:pt idx="2639">
                  <c:v>264</c:v>
                </c:pt>
                <c:pt idx="2640">
                  <c:v>264.10000000000002</c:v>
                </c:pt>
                <c:pt idx="2641">
                  <c:v>264.2</c:v>
                </c:pt>
                <c:pt idx="2642">
                  <c:v>264.3</c:v>
                </c:pt>
                <c:pt idx="2643">
                  <c:v>264.39999999999992</c:v>
                </c:pt>
                <c:pt idx="2644">
                  <c:v>264.5</c:v>
                </c:pt>
                <c:pt idx="2645">
                  <c:v>264.60000000000002</c:v>
                </c:pt>
                <c:pt idx="2646">
                  <c:v>264.7</c:v>
                </c:pt>
                <c:pt idx="2647">
                  <c:v>264.8</c:v>
                </c:pt>
                <c:pt idx="2648">
                  <c:v>264.89999999999992</c:v>
                </c:pt>
                <c:pt idx="2649">
                  <c:v>265</c:v>
                </c:pt>
                <c:pt idx="2650">
                  <c:v>265.10000000000002</c:v>
                </c:pt>
                <c:pt idx="2651">
                  <c:v>265.2</c:v>
                </c:pt>
                <c:pt idx="2652">
                  <c:v>265.3</c:v>
                </c:pt>
                <c:pt idx="2653">
                  <c:v>265.39999999999992</c:v>
                </c:pt>
                <c:pt idx="2654">
                  <c:v>265.5</c:v>
                </c:pt>
                <c:pt idx="2655">
                  <c:v>265.60000000000002</c:v>
                </c:pt>
                <c:pt idx="2656">
                  <c:v>265.7</c:v>
                </c:pt>
                <c:pt idx="2657">
                  <c:v>265.8</c:v>
                </c:pt>
                <c:pt idx="2658">
                  <c:v>265.89999999999992</c:v>
                </c:pt>
                <c:pt idx="2659">
                  <c:v>266</c:v>
                </c:pt>
                <c:pt idx="2660">
                  <c:v>266.10000000000002</c:v>
                </c:pt>
                <c:pt idx="2661">
                  <c:v>266.2</c:v>
                </c:pt>
                <c:pt idx="2662">
                  <c:v>266.3</c:v>
                </c:pt>
                <c:pt idx="2663">
                  <c:v>266.39999999999992</c:v>
                </c:pt>
                <c:pt idx="2664">
                  <c:v>266.5</c:v>
                </c:pt>
                <c:pt idx="2665">
                  <c:v>266.60000000000002</c:v>
                </c:pt>
                <c:pt idx="2666">
                  <c:v>266.7</c:v>
                </c:pt>
                <c:pt idx="2667">
                  <c:v>266.8</c:v>
                </c:pt>
                <c:pt idx="2668">
                  <c:v>266.89999999999992</c:v>
                </c:pt>
                <c:pt idx="2669">
                  <c:v>267</c:v>
                </c:pt>
                <c:pt idx="2670">
                  <c:v>267.10000000000002</c:v>
                </c:pt>
                <c:pt idx="2671">
                  <c:v>267.2</c:v>
                </c:pt>
                <c:pt idx="2672">
                  <c:v>267.3</c:v>
                </c:pt>
                <c:pt idx="2673">
                  <c:v>267.39999999999992</c:v>
                </c:pt>
                <c:pt idx="2674">
                  <c:v>267.5</c:v>
                </c:pt>
                <c:pt idx="2675">
                  <c:v>267.60000000000002</c:v>
                </c:pt>
                <c:pt idx="2676">
                  <c:v>267.7</c:v>
                </c:pt>
                <c:pt idx="2677">
                  <c:v>267.8</c:v>
                </c:pt>
                <c:pt idx="2678">
                  <c:v>267.89999999999992</c:v>
                </c:pt>
                <c:pt idx="2679">
                  <c:v>268</c:v>
                </c:pt>
                <c:pt idx="2680">
                  <c:v>268.10000000000002</c:v>
                </c:pt>
                <c:pt idx="2681">
                  <c:v>268.2</c:v>
                </c:pt>
                <c:pt idx="2682">
                  <c:v>268.3</c:v>
                </c:pt>
                <c:pt idx="2683">
                  <c:v>268.39999999999992</c:v>
                </c:pt>
                <c:pt idx="2684">
                  <c:v>268.5</c:v>
                </c:pt>
                <c:pt idx="2685">
                  <c:v>268.60000000000002</c:v>
                </c:pt>
                <c:pt idx="2686">
                  <c:v>268.7</c:v>
                </c:pt>
                <c:pt idx="2687">
                  <c:v>268.8</c:v>
                </c:pt>
                <c:pt idx="2688">
                  <c:v>268.89999999999992</c:v>
                </c:pt>
                <c:pt idx="2689">
                  <c:v>269</c:v>
                </c:pt>
                <c:pt idx="2690">
                  <c:v>269.10000000000002</c:v>
                </c:pt>
                <c:pt idx="2691">
                  <c:v>269.2</c:v>
                </c:pt>
                <c:pt idx="2692">
                  <c:v>269.3</c:v>
                </c:pt>
                <c:pt idx="2693">
                  <c:v>269.39999999999992</c:v>
                </c:pt>
                <c:pt idx="2694">
                  <c:v>269.5</c:v>
                </c:pt>
                <c:pt idx="2695">
                  <c:v>269.60000000000002</c:v>
                </c:pt>
                <c:pt idx="2696">
                  <c:v>269.7</c:v>
                </c:pt>
                <c:pt idx="2697">
                  <c:v>269.8</c:v>
                </c:pt>
                <c:pt idx="2698">
                  <c:v>269.89999999999992</c:v>
                </c:pt>
                <c:pt idx="2699">
                  <c:v>270</c:v>
                </c:pt>
                <c:pt idx="2700">
                  <c:v>270.10000000000002</c:v>
                </c:pt>
                <c:pt idx="2701">
                  <c:v>270.2</c:v>
                </c:pt>
                <c:pt idx="2702">
                  <c:v>270.3</c:v>
                </c:pt>
                <c:pt idx="2703">
                  <c:v>270.39999999999992</c:v>
                </c:pt>
                <c:pt idx="2704">
                  <c:v>270.5</c:v>
                </c:pt>
                <c:pt idx="2705">
                  <c:v>270.60000000000002</c:v>
                </c:pt>
                <c:pt idx="2706">
                  <c:v>270.7</c:v>
                </c:pt>
                <c:pt idx="2707">
                  <c:v>270.8</c:v>
                </c:pt>
                <c:pt idx="2708">
                  <c:v>270.89999999999992</c:v>
                </c:pt>
                <c:pt idx="2709">
                  <c:v>271</c:v>
                </c:pt>
                <c:pt idx="2710">
                  <c:v>271.10000000000002</c:v>
                </c:pt>
                <c:pt idx="2711">
                  <c:v>271.2</c:v>
                </c:pt>
                <c:pt idx="2712">
                  <c:v>271.3</c:v>
                </c:pt>
                <c:pt idx="2713">
                  <c:v>271.39999999999992</c:v>
                </c:pt>
                <c:pt idx="2714">
                  <c:v>271.5</c:v>
                </c:pt>
                <c:pt idx="2715">
                  <c:v>271.60000000000002</c:v>
                </c:pt>
                <c:pt idx="2716">
                  <c:v>271.7</c:v>
                </c:pt>
                <c:pt idx="2717">
                  <c:v>271.8</c:v>
                </c:pt>
                <c:pt idx="2718">
                  <c:v>271.89999999999992</c:v>
                </c:pt>
                <c:pt idx="2719">
                  <c:v>272</c:v>
                </c:pt>
                <c:pt idx="2720">
                  <c:v>272.10000000000002</c:v>
                </c:pt>
                <c:pt idx="2721">
                  <c:v>272.2</c:v>
                </c:pt>
                <c:pt idx="2722">
                  <c:v>272.3</c:v>
                </c:pt>
                <c:pt idx="2723">
                  <c:v>272.39999999999992</c:v>
                </c:pt>
                <c:pt idx="2724">
                  <c:v>272.5</c:v>
                </c:pt>
                <c:pt idx="2725">
                  <c:v>272.60000000000002</c:v>
                </c:pt>
                <c:pt idx="2726">
                  <c:v>272.7</c:v>
                </c:pt>
                <c:pt idx="2727">
                  <c:v>272.8</c:v>
                </c:pt>
                <c:pt idx="2728">
                  <c:v>272.89999999999992</c:v>
                </c:pt>
                <c:pt idx="2729">
                  <c:v>273</c:v>
                </c:pt>
                <c:pt idx="2730">
                  <c:v>273.10000000000002</c:v>
                </c:pt>
                <c:pt idx="2731">
                  <c:v>273.2</c:v>
                </c:pt>
                <c:pt idx="2732">
                  <c:v>273.3</c:v>
                </c:pt>
                <c:pt idx="2733">
                  <c:v>273.39999999999992</c:v>
                </c:pt>
                <c:pt idx="2734">
                  <c:v>273.5</c:v>
                </c:pt>
                <c:pt idx="2735">
                  <c:v>273.60000000000002</c:v>
                </c:pt>
                <c:pt idx="2736">
                  <c:v>273.7</c:v>
                </c:pt>
                <c:pt idx="2737">
                  <c:v>273.8</c:v>
                </c:pt>
                <c:pt idx="2738">
                  <c:v>273.89999999999992</c:v>
                </c:pt>
                <c:pt idx="2739">
                  <c:v>274</c:v>
                </c:pt>
                <c:pt idx="2740">
                  <c:v>274.10000000000002</c:v>
                </c:pt>
                <c:pt idx="2741">
                  <c:v>274.2</c:v>
                </c:pt>
                <c:pt idx="2742">
                  <c:v>274.3</c:v>
                </c:pt>
                <c:pt idx="2743">
                  <c:v>274.39999999999992</c:v>
                </c:pt>
                <c:pt idx="2744">
                  <c:v>274.5</c:v>
                </c:pt>
                <c:pt idx="2745">
                  <c:v>274.60000000000002</c:v>
                </c:pt>
                <c:pt idx="2746">
                  <c:v>274.7</c:v>
                </c:pt>
                <c:pt idx="2747">
                  <c:v>274.8</c:v>
                </c:pt>
                <c:pt idx="2748">
                  <c:v>274.89999999999992</c:v>
                </c:pt>
                <c:pt idx="2749">
                  <c:v>275</c:v>
                </c:pt>
                <c:pt idx="2750">
                  <c:v>275.10000000000002</c:v>
                </c:pt>
                <c:pt idx="2751">
                  <c:v>275.2</c:v>
                </c:pt>
                <c:pt idx="2752">
                  <c:v>275.3</c:v>
                </c:pt>
                <c:pt idx="2753">
                  <c:v>275.39999999999992</c:v>
                </c:pt>
                <c:pt idx="2754">
                  <c:v>275.5</c:v>
                </c:pt>
                <c:pt idx="2755">
                  <c:v>275.60000000000002</c:v>
                </c:pt>
                <c:pt idx="2756">
                  <c:v>275.7</c:v>
                </c:pt>
                <c:pt idx="2757">
                  <c:v>275.8</c:v>
                </c:pt>
                <c:pt idx="2758">
                  <c:v>275.89999999999992</c:v>
                </c:pt>
                <c:pt idx="2759">
                  <c:v>276</c:v>
                </c:pt>
                <c:pt idx="2760">
                  <c:v>276.10000000000002</c:v>
                </c:pt>
                <c:pt idx="2761">
                  <c:v>276.2</c:v>
                </c:pt>
                <c:pt idx="2762">
                  <c:v>276.3</c:v>
                </c:pt>
                <c:pt idx="2763">
                  <c:v>276.39999999999992</c:v>
                </c:pt>
                <c:pt idx="2764">
                  <c:v>276.5</c:v>
                </c:pt>
                <c:pt idx="2765">
                  <c:v>276.60000000000002</c:v>
                </c:pt>
                <c:pt idx="2766">
                  <c:v>276.7</c:v>
                </c:pt>
                <c:pt idx="2767">
                  <c:v>276.8</c:v>
                </c:pt>
                <c:pt idx="2768">
                  <c:v>276.89999999999992</c:v>
                </c:pt>
                <c:pt idx="2769">
                  <c:v>277</c:v>
                </c:pt>
                <c:pt idx="2770">
                  <c:v>277.10000000000002</c:v>
                </c:pt>
                <c:pt idx="2771">
                  <c:v>277.2</c:v>
                </c:pt>
                <c:pt idx="2772">
                  <c:v>277.3</c:v>
                </c:pt>
                <c:pt idx="2773">
                  <c:v>277.39999999999992</c:v>
                </c:pt>
                <c:pt idx="2774">
                  <c:v>277.5</c:v>
                </c:pt>
                <c:pt idx="2775">
                  <c:v>277.60000000000002</c:v>
                </c:pt>
                <c:pt idx="2776">
                  <c:v>277.7</c:v>
                </c:pt>
                <c:pt idx="2777">
                  <c:v>277.8</c:v>
                </c:pt>
                <c:pt idx="2778">
                  <c:v>277.89999999999992</c:v>
                </c:pt>
                <c:pt idx="2779">
                  <c:v>278</c:v>
                </c:pt>
                <c:pt idx="2780">
                  <c:v>278.10000000000002</c:v>
                </c:pt>
                <c:pt idx="2781">
                  <c:v>278.2</c:v>
                </c:pt>
                <c:pt idx="2782">
                  <c:v>278.3</c:v>
                </c:pt>
                <c:pt idx="2783">
                  <c:v>278.39999999999992</c:v>
                </c:pt>
                <c:pt idx="2784">
                  <c:v>278.5</c:v>
                </c:pt>
                <c:pt idx="2785">
                  <c:v>278.60000000000002</c:v>
                </c:pt>
                <c:pt idx="2786">
                  <c:v>278.7</c:v>
                </c:pt>
                <c:pt idx="2787">
                  <c:v>278.8</c:v>
                </c:pt>
                <c:pt idx="2788">
                  <c:v>278.89999999999992</c:v>
                </c:pt>
                <c:pt idx="2789">
                  <c:v>279</c:v>
                </c:pt>
                <c:pt idx="2790">
                  <c:v>279.10000000000002</c:v>
                </c:pt>
                <c:pt idx="2791">
                  <c:v>279.2</c:v>
                </c:pt>
                <c:pt idx="2792">
                  <c:v>279.3</c:v>
                </c:pt>
                <c:pt idx="2793">
                  <c:v>279.39999999999992</c:v>
                </c:pt>
                <c:pt idx="2794">
                  <c:v>279.5</c:v>
                </c:pt>
                <c:pt idx="2795">
                  <c:v>279.60000000000002</c:v>
                </c:pt>
                <c:pt idx="2796">
                  <c:v>279.7</c:v>
                </c:pt>
                <c:pt idx="2797">
                  <c:v>279.8</c:v>
                </c:pt>
                <c:pt idx="2798">
                  <c:v>279.89999999999992</c:v>
                </c:pt>
                <c:pt idx="2799">
                  <c:v>280</c:v>
                </c:pt>
                <c:pt idx="2800">
                  <c:v>280.10000000000002</c:v>
                </c:pt>
                <c:pt idx="2801">
                  <c:v>280.2</c:v>
                </c:pt>
                <c:pt idx="2802">
                  <c:v>280.3</c:v>
                </c:pt>
                <c:pt idx="2803">
                  <c:v>280.39999999999992</c:v>
                </c:pt>
                <c:pt idx="2804">
                  <c:v>280.5</c:v>
                </c:pt>
                <c:pt idx="2805">
                  <c:v>280.60000000000002</c:v>
                </c:pt>
                <c:pt idx="2806">
                  <c:v>280.7</c:v>
                </c:pt>
                <c:pt idx="2807">
                  <c:v>280.8</c:v>
                </c:pt>
                <c:pt idx="2808">
                  <c:v>280.89999999999992</c:v>
                </c:pt>
                <c:pt idx="2809">
                  <c:v>281</c:v>
                </c:pt>
                <c:pt idx="2810">
                  <c:v>281.10000000000002</c:v>
                </c:pt>
                <c:pt idx="2811">
                  <c:v>281.2</c:v>
                </c:pt>
                <c:pt idx="2812">
                  <c:v>281.3</c:v>
                </c:pt>
                <c:pt idx="2813">
                  <c:v>281.39999999999992</c:v>
                </c:pt>
                <c:pt idx="2814">
                  <c:v>281.5</c:v>
                </c:pt>
                <c:pt idx="2815">
                  <c:v>281.60000000000002</c:v>
                </c:pt>
                <c:pt idx="2816">
                  <c:v>281.7</c:v>
                </c:pt>
                <c:pt idx="2817">
                  <c:v>281.8</c:v>
                </c:pt>
                <c:pt idx="2818">
                  <c:v>281.89999999999992</c:v>
                </c:pt>
                <c:pt idx="2819">
                  <c:v>282</c:v>
                </c:pt>
                <c:pt idx="2820">
                  <c:v>282.10000000000002</c:v>
                </c:pt>
                <c:pt idx="2821">
                  <c:v>282.2</c:v>
                </c:pt>
                <c:pt idx="2822">
                  <c:v>282.3</c:v>
                </c:pt>
                <c:pt idx="2823">
                  <c:v>282.39999999999992</c:v>
                </c:pt>
                <c:pt idx="2824">
                  <c:v>282.5</c:v>
                </c:pt>
                <c:pt idx="2825">
                  <c:v>282.60000000000002</c:v>
                </c:pt>
                <c:pt idx="2826">
                  <c:v>282.7</c:v>
                </c:pt>
                <c:pt idx="2827">
                  <c:v>282.8</c:v>
                </c:pt>
                <c:pt idx="2828">
                  <c:v>282.89999999999992</c:v>
                </c:pt>
                <c:pt idx="2829">
                  <c:v>283</c:v>
                </c:pt>
                <c:pt idx="2830">
                  <c:v>283.10000000000002</c:v>
                </c:pt>
                <c:pt idx="2831">
                  <c:v>283.2</c:v>
                </c:pt>
                <c:pt idx="2832">
                  <c:v>283.3</c:v>
                </c:pt>
                <c:pt idx="2833">
                  <c:v>283.39999999999992</c:v>
                </c:pt>
                <c:pt idx="2834">
                  <c:v>283.5</c:v>
                </c:pt>
                <c:pt idx="2835">
                  <c:v>283.60000000000002</c:v>
                </c:pt>
                <c:pt idx="2836">
                  <c:v>283.7</c:v>
                </c:pt>
                <c:pt idx="2837">
                  <c:v>283.8</c:v>
                </c:pt>
                <c:pt idx="2838">
                  <c:v>283.89999999999992</c:v>
                </c:pt>
                <c:pt idx="2839">
                  <c:v>284</c:v>
                </c:pt>
                <c:pt idx="2840">
                  <c:v>284.10000000000002</c:v>
                </c:pt>
                <c:pt idx="2841">
                  <c:v>284.2</c:v>
                </c:pt>
                <c:pt idx="2842">
                  <c:v>284.3</c:v>
                </c:pt>
                <c:pt idx="2843">
                  <c:v>284.39999999999992</c:v>
                </c:pt>
                <c:pt idx="2844">
                  <c:v>284.5</c:v>
                </c:pt>
                <c:pt idx="2845">
                  <c:v>284.60000000000002</c:v>
                </c:pt>
                <c:pt idx="2846">
                  <c:v>284.7</c:v>
                </c:pt>
                <c:pt idx="2847">
                  <c:v>284.8</c:v>
                </c:pt>
                <c:pt idx="2848">
                  <c:v>284.89999999999992</c:v>
                </c:pt>
                <c:pt idx="2849">
                  <c:v>285</c:v>
                </c:pt>
                <c:pt idx="2850">
                  <c:v>285.10000000000002</c:v>
                </c:pt>
                <c:pt idx="2851">
                  <c:v>285.2</c:v>
                </c:pt>
                <c:pt idx="2852">
                  <c:v>285.3</c:v>
                </c:pt>
                <c:pt idx="2853">
                  <c:v>285.39999999999992</c:v>
                </c:pt>
                <c:pt idx="2854">
                  <c:v>285.5</c:v>
                </c:pt>
                <c:pt idx="2855">
                  <c:v>285.60000000000002</c:v>
                </c:pt>
                <c:pt idx="2856">
                  <c:v>285.7</c:v>
                </c:pt>
                <c:pt idx="2857">
                  <c:v>285.8</c:v>
                </c:pt>
                <c:pt idx="2858">
                  <c:v>285.89999999999992</c:v>
                </c:pt>
                <c:pt idx="2859">
                  <c:v>286</c:v>
                </c:pt>
                <c:pt idx="2860">
                  <c:v>286.10000000000002</c:v>
                </c:pt>
                <c:pt idx="2861">
                  <c:v>286.2</c:v>
                </c:pt>
                <c:pt idx="2862">
                  <c:v>286.3</c:v>
                </c:pt>
                <c:pt idx="2863">
                  <c:v>286.39999999999992</c:v>
                </c:pt>
                <c:pt idx="2864">
                  <c:v>286.5</c:v>
                </c:pt>
                <c:pt idx="2865">
                  <c:v>286.60000000000002</c:v>
                </c:pt>
                <c:pt idx="2866">
                  <c:v>286.7</c:v>
                </c:pt>
                <c:pt idx="2867">
                  <c:v>286.8</c:v>
                </c:pt>
                <c:pt idx="2868">
                  <c:v>286.89999999999992</c:v>
                </c:pt>
                <c:pt idx="2869">
                  <c:v>287</c:v>
                </c:pt>
                <c:pt idx="2870">
                  <c:v>287.10000000000002</c:v>
                </c:pt>
                <c:pt idx="2871">
                  <c:v>287.2</c:v>
                </c:pt>
                <c:pt idx="2872">
                  <c:v>287.3</c:v>
                </c:pt>
                <c:pt idx="2873">
                  <c:v>287.39999999999992</c:v>
                </c:pt>
                <c:pt idx="2874">
                  <c:v>287.5</c:v>
                </c:pt>
                <c:pt idx="2875">
                  <c:v>287.60000000000002</c:v>
                </c:pt>
                <c:pt idx="2876">
                  <c:v>287.7</c:v>
                </c:pt>
                <c:pt idx="2877">
                  <c:v>287.8</c:v>
                </c:pt>
                <c:pt idx="2878">
                  <c:v>287.89999999999992</c:v>
                </c:pt>
                <c:pt idx="2879">
                  <c:v>288</c:v>
                </c:pt>
                <c:pt idx="2880">
                  <c:v>288.10000000000002</c:v>
                </c:pt>
                <c:pt idx="2881">
                  <c:v>288.2</c:v>
                </c:pt>
                <c:pt idx="2882">
                  <c:v>288.3</c:v>
                </c:pt>
                <c:pt idx="2883">
                  <c:v>288.39999999999992</c:v>
                </c:pt>
                <c:pt idx="2884">
                  <c:v>288.5</c:v>
                </c:pt>
                <c:pt idx="2885">
                  <c:v>288.60000000000002</c:v>
                </c:pt>
                <c:pt idx="2886">
                  <c:v>288.7</c:v>
                </c:pt>
                <c:pt idx="2887">
                  <c:v>288.8</c:v>
                </c:pt>
                <c:pt idx="2888">
                  <c:v>288.89999999999992</c:v>
                </c:pt>
                <c:pt idx="2889">
                  <c:v>289</c:v>
                </c:pt>
                <c:pt idx="2890">
                  <c:v>289.10000000000002</c:v>
                </c:pt>
                <c:pt idx="2891">
                  <c:v>289.2</c:v>
                </c:pt>
                <c:pt idx="2892">
                  <c:v>289.3</c:v>
                </c:pt>
                <c:pt idx="2893">
                  <c:v>289.39999999999992</c:v>
                </c:pt>
                <c:pt idx="2894">
                  <c:v>289.5</c:v>
                </c:pt>
                <c:pt idx="2895">
                  <c:v>289.60000000000002</c:v>
                </c:pt>
                <c:pt idx="2896">
                  <c:v>289.7</c:v>
                </c:pt>
                <c:pt idx="2897">
                  <c:v>289.8</c:v>
                </c:pt>
                <c:pt idx="2898">
                  <c:v>289.89999999999992</c:v>
                </c:pt>
                <c:pt idx="2899">
                  <c:v>290</c:v>
                </c:pt>
                <c:pt idx="2900">
                  <c:v>290.10000000000002</c:v>
                </c:pt>
                <c:pt idx="2901">
                  <c:v>290.2</c:v>
                </c:pt>
                <c:pt idx="2902">
                  <c:v>290.3</c:v>
                </c:pt>
                <c:pt idx="2903">
                  <c:v>290.39999999999992</c:v>
                </c:pt>
                <c:pt idx="2904">
                  <c:v>290.5</c:v>
                </c:pt>
                <c:pt idx="2905">
                  <c:v>290.60000000000002</c:v>
                </c:pt>
                <c:pt idx="2906">
                  <c:v>290.7</c:v>
                </c:pt>
                <c:pt idx="2907">
                  <c:v>290.8</c:v>
                </c:pt>
                <c:pt idx="2908">
                  <c:v>290.89999999999992</c:v>
                </c:pt>
                <c:pt idx="2909">
                  <c:v>291</c:v>
                </c:pt>
                <c:pt idx="2910">
                  <c:v>291.10000000000002</c:v>
                </c:pt>
                <c:pt idx="2911">
                  <c:v>291.2</c:v>
                </c:pt>
                <c:pt idx="2912">
                  <c:v>291.3</c:v>
                </c:pt>
                <c:pt idx="2913">
                  <c:v>291.39999999999992</c:v>
                </c:pt>
                <c:pt idx="2914">
                  <c:v>291.5</c:v>
                </c:pt>
                <c:pt idx="2915">
                  <c:v>291.60000000000002</c:v>
                </c:pt>
                <c:pt idx="2916">
                  <c:v>291.7</c:v>
                </c:pt>
                <c:pt idx="2917">
                  <c:v>291.8</c:v>
                </c:pt>
                <c:pt idx="2918">
                  <c:v>291.89999999999992</c:v>
                </c:pt>
                <c:pt idx="2919">
                  <c:v>292</c:v>
                </c:pt>
                <c:pt idx="2920">
                  <c:v>292.10000000000002</c:v>
                </c:pt>
                <c:pt idx="2921">
                  <c:v>292.2</c:v>
                </c:pt>
                <c:pt idx="2922">
                  <c:v>292.3</c:v>
                </c:pt>
                <c:pt idx="2923">
                  <c:v>292.39999999999992</c:v>
                </c:pt>
                <c:pt idx="2924">
                  <c:v>292.5</c:v>
                </c:pt>
                <c:pt idx="2925">
                  <c:v>292.60000000000002</c:v>
                </c:pt>
                <c:pt idx="2926">
                  <c:v>292.7</c:v>
                </c:pt>
                <c:pt idx="2927">
                  <c:v>292.8</c:v>
                </c:pt>
                <c:pt idx="2928">
                  <c:v>292.89999999999992</c:v>
                </c:pt>
                <c:pt idx="2929">
                  <c:v>293</c:v>
                </c:pt>
                <c:pt idx="2930">
                  <c:v>293.10000000000002</c:v>
                </c:pt>
                <c:pt idx="2931">
                  <c:v>293.2</c:v>
                </c:pt>
                <c:pt idx="2932">
                  <c:v>293.3</c:v>
                </c:pt>
                <c:pt idx="2933">
                  <c:v>293.39999999999992</c:v>
                </c:pt>
                <c:pt idx="2934">
                  <c:v>293.5</c:v>
                </c:pt>
                <c:pt idx="2935">
                  <c:v>293.60000000000002</c:v>
                </c:pt>
                <c:pt idx="2936">
                  <c:v>293.7</c:v>
                </c:pt>
                <c:pt idx="2937">
                  <c:v>293.8</c:v>
                </c:pt>
                <c:pt idx="2938">
                  <c:v>293.89999999999992</c:v>
                </c:pt>
                <c:pt idx="2939">
                  <c:v>294</c:v>
                </c:pt>
                <c:pt idx="2940">
                  <c:v>294.10000000000002</c:v>
                </c:pt>
                <c:pt idx="2941">
                  <c:v>294.2</c:v>
                </c:pt>
                <c:pt idx="2942">
                  <c:v>294.3</c:v>
                </c:pt>
                <c:pt idx="2943">
                  <c:v>294.39999999999992</c:v>
                </c:pt>
                <c:pt idx="2944">
                  <c:v>294.5</c:v>
                </c:pt>
                <c:pt idx="2945">
                  <c:v>294.60000000000002</c:v>
                </c:pt>
                <c:pt idx="2946">
                  <c:v>294.7</c:v>
                </c:pt>
                <c:pt idx="2947">
                  <c:v>294.8</c:v>
                </c:pt>
                <c:pt idx="2948">
                  <c:v>294.89999999999992</c:v>
                </c:pt>
                <c:pt idx="2949">
                  <c:v>295</c:v>
                </c:pt>
                <c:pt idx="2950">
                  <c:v>295.10000000000002</c:v>
                </c:pt>
                <c:pt idx="2951">
                  <c:v>295.2</c:v>
                </c:pt>
                <c:pt idx="2952">
                  <c:v>295.3</c:v>
                </c:pt>
                <c:pt idx="2953">
                  <c:v>295.39999999999992</c:v>
                </c:pt>
                <c:pt idx="2954">
                  <c:v>295.5</c:v>
                </c:pt>
                <c:pt idx="2955">
                  <c:v>295.60000000000002</c:v>
                </c:pt>
                <c:pt idx="2956">
                  <c:v>295.7</c:v>
                </c:pt>
                <c:pt idx="2957">
                  <c:v>295.8</c:v>
                </c:pt>
                <c:pt idx="2958">
                  <c:v>295.89999999999992</c:v>
                </c:pt>
                <c:pt idx="2959">
                  <c:v>296</c:v>
                </c:pt>
                <c:pt idx="2960">
                  <c:v>296.10000000000002</c:v>
                </c:pt>
                <c:pt idx="2961">
                  <c:v>296.2</c:v>
                </c:pt>
                <c:pt idx="2962">
                  <c:v>296.3</c:v>
                </c:pt>
                <c:pt idx="2963">
                  <c:v>296.39999999999992</c:v>
                </c:pt>
                <c:pt idx="2964">
                  <c:v>296.5</c:v>
                </c:pt>
                <c:pt idx="2965">
                  <c:v>296.60000000000002</c:v>
                </c:pt>
                <c:pt idx="2966">
                  <c:v>296.7</c:v>
                </c:pt>
                <c:pt idx="2967">
                  <c:v>296.8</c:v>
                </c:pt>
                <c:pt idx="2968">
                  <c:v>296.89999999999992</c:v>
                </c:pt>
                <c:pt idx="2969">
                  <c:v>297</c:v>
                </c:pt>
                <c:pt idx="2970">
                  <c:v>297.10000000000002</c:v>
                </c:pt>
                <c:pt idx="2971">
                  <c:v>297.2</c:v>
                </c:pt>
                <c:pt idx="2972">
                  <c:v>297.3</c:v>
                </c:pt>
                <c:pt idx="2973">
                  <c:v>297.39999999999992</c:v>
                </c:pt>
                <c:pt idx="2974">
                  <c:v>297.5</c:v>
                </c:pt>
                <c:pt idx="2975">
                  <c:v>297.60000000000002</c:v>
                </c:pt>
                <c:pt idx="2976">
                  <c:v>297.7</c:v>
                </c:pt>
                <c:pt idx="2977">
                  <c:v>297.8</c:v>
                </c:pt>
                <c:pt idx="2978">
                  <c:v>297.89999999999992</c:v>
                </c:pt>
                <c:pt idx="2979">
                  <c:v>298</c:v>
                </c:pt>
                <c:pt idx="2980">
                  <c:v>298.10000000000002</c:v>
                </c:pt>
                <c:pt idx="2981">
                  <c:v>298.2</c:v>
                </c:pt>
                <c:pt idx="2982">
                  <c:v>298.3</c:v>
                </c:pt>
                <c:pt idx="2983">
                  <c:v>298.39999999999992</c:v>
                </c:pt>
                <c:pt idx="2984">
                  <c:v>298.5</c:v>
                </c:pt>
                <c:pt idx="2985">
                  <c:v>298.60000000000002</c:v>
                </c:pt>
                <c:pt idx="2986">
                  <c:v>298.7</c:v>
                </c:pt>
                <c:pt idx="2987">
                  <c:v>298.8</c:v>
                </c:pt>
                <c:pt idx="2988">
                  <c:v>298.89999999999992</c:v>
                </c:pt>
                <c:pt idx="2989">
                  <c:v>299</c:v>
                </c:pt>
                <c:pt idx="2990">
                  <c:v>299.10000000000002</c:v>
                </c:pt>
                <c:pt idx="2991">
                  <c:v>299.2</c:v>
                </c:pt>
                <c:pt idx="2992">
                  <c:v>299.3</c:v>
                </c:pt>
                <c:pt idx="2993">
                  <c:v>299.39999999999992</c:v>
                </c:pt>
                <c:pt idx="2994">
                  <c:v>299.5</c:v>
                </c:pt>
                <c:pt idx="2995">
                  <c:v>299.60000000000002</c:v>
                </c:pt>
                <c:pt idx="2996">
                  <c:v>299.7</c:v>
                </c:pt>
                <c:pt idx="2997">
                  <c:v>299.8</c:v>
                </c:pt>
                <c:pt idx="2998">
                  <c:v>299.89999999999992</c:v>
                </c:pt>
                <c:pt idx="2999">
                  <c:v>300</c:v>
                </c:pt>
                <c:pt idx="3000">
                  <c:v>300.10000000000002</c:v>
                </c:pt>
                <c:pt idx="3001">
                  <c:v>300.2</c:v>
                </c:pt>
                <c:pt idx="3002">
                  <c:v>300.3</c:v>
                </c:pt>
                <c:pt idx="3003">
                  <c:v>300.39999999999992</c:v>
                </c:pt>
                <c:pt idx="3004">
                  <c:v>300.5</c:v>
                </c:pt>
                <c:pt idx="3005">
                  <c:v>300.60000000000002</c:v>
                </c:pt>
                <c:pt idx="3006">
                  <c:v>300.7</c:v>
                </c:pt>
                <c:pt idx="3007">
                  <c:v>300.8</c:v>
                </c:pt>
                <c:pt idx="3008">
                  <c:v>300.89999999999992</c:v>
                </c:pt>
                <c:pt idx="3009">
                  <c:v>301</c:v>
                </c:pt>
                <c:pt idx="3010">
                  <c:v>301.10000000000002</c:v>
                </c:pt>
                <c:pt idx="3011">
                  <c:v>301.2</c:v>
                </c:pt>
                <c:pt idx="3012">
                  <c:v>301.3</c:v>
                </c:pt>
                <c:pt idx="3013">
                  <c:v>301.39999999999992</c:v>
                </c:pt>
                <c:pt idx="3014">
                  <c:v>301.5</c:v>
                </c:pt>
                <c:pt idx="3015">
                  <c:v>301.60000000000002</c:v>
                </c:pt>
                <c:pt idx="3016">
                  <c:v>301.7</c:v>
                </c:pt>
                <c:pt idx="3017">
                  <c:v>301.8</c:v>
                </c:pt>
                <c:pt idx="3018">
                  <c:v>301.89999999999992</c:v>
                </c:pt>
                <c:pt idx="3019">
                  <c:v>302</c:v>
                </c:pt>
                <c:pt idx="3020">
                  <c:v>302.10000000000002</c:v>
                </c:pt>
                <c:pt idx="3021">
                  <c:v>302.2</c:v>
                </c:pt>
                <c:pt idx="3022">
                  <c:v>302.3</c:v>
                </c:pt>
                <c:pt idx="3023">
                  <c:v>302.39999999999992</c:v>
                </c:pt>
                <c:pt idx="3024">
                  <c:v>302.5</c:v>
                </c:pt>
                <c:pt idx="3025">
                  <c:v>302.60000000000002</c:v>
                </c:pt>
                <c:pt idx="3026">
                  <c:v>302.7</c:v>
                </c:pt>
                <c:pt idx="3027">
                  <c:v>302.8</c:v>
                </c:pt>
                <c:pt idx="3028">
                  <c:v>302.89999999999992</c:v>
                </c:pt>
                <c:pt idx="3029">
                  <c:v>303</c:v>
                </c:pt>
                <c:pt idx="3030">
                  <c:v>303.10000000000002</c:v>
                </c:pt>
                <c:pt idx="3031">
                  <c:v>303.2</c:v>
                </c:pt>
                <c:pt idx="3032">
                  <c:v>303.3</c:v>
                </c:pt>
                <c:pt idx="3033">
                  <c:v>303.39999999999992</c:v>
                </c:pt>
                <c:pt idx="3034">
                  <c:v>303.5</c:v>
                </c:pt>
                <c:pt idx="3035">
                  <c:v>303.60000000000002</c:v>
                </c:pt>
                <c:pt idx="3036">
                  <c:v>303.7</c:v>
                </c:pt>
                <c:pt idx="3037">
                  <c:v>303.8</c:v>
                </c:pt>
                <c:pt idx="3038">
                  <c:v>303.89999999999992</c:v>
                </c:pt>
                <c:pt idx="3039">
                  <c:v>304</c:v>
                </c:pt>
                <c:pt idx="3040">
                  <c:v>304.10000000000002</c:v>
                </c:pt>
                <c:pt idx="3041">
                  <c:v>304.2</c:v>
                </c:pt>
                <c:pt idx="3042">
                  <c:v>304.3</c:v>
                </c:pt>
                <c:pt idx="3043">
                  <c:v>304.39999999999992</c:v>
                </c:pt>
                <c:pt idx="3044">
                  <c:v>304.5</c:v>
                </c:pt>
                <c:pt idx="3045">
                  <c:v>304.60000000000002</c:v>
                </c:pt>
                <c:pt idx="3046">
                  <c:v>304.7</c:v>
                </c:pt>
                <c:pt idx="3047">
                  <c:v>304.8</c:v>
                </c:pt>
                <c:pt idx="3048">
                  <c:v>304.89999999999992</c:v>
                </c:pt>
                <c:pt idx="3049">
                  <c:v>305</c:v>
                </c:pt>
                <c:pt idx="3050">
                  <c:v>305.10000000000002</c:v>
                </c:pt>
                <c:pt idx="3051">
                  <c:v>305.2</c:v>
                </c:pt>
                <c:pt idx="3052">
                  <c:v>305.3</c:v>
                </c:pt>
                <c:pt idx="3053">
                  <c:v>305.39999999999992</c:v>
                </c:pt>
                <c:pt idx="3054">
                  <c:v>305.5</c:v>
                </c:pt>
                <c:pt idx="3055">
                  <c:v>305.60000000000002</c:v>
                </c:pt>
                <c:pt idx="3056">
                  <c:v>305.7</c:v>
                </c:pt>
                <c:pt idx="3057">
                  <c:v>305.8</c:v>
                </c:pt>
                <c:pt idx="3058">
                  <c:v>305.89999999999992</c:v>
                </c:pt>
                <c:pt idx="3059">
                  <c:v>306</c:v>
                </c:pt>
                <c:pt idx="3060">
                  <c:v>306.10000000000002</c:v>
                </c:pt>
                <c:pt idx="3061">
                  <c:v>306.2</c:v>
                </c:pt>
                <c:pt idx="3062">
                  <c:v>306.3</c:v>
                </c:pt>
                <c:pt idx="3063">
                  <c:v>306.39999999999992</c:v>
                </c:pt>
                <c:pt idx="3064">
                  <c:v>306.5</c:v>
                </c:pt>
                <c:pt idx="3065">
                  <c:v>306.60000000000002</c:v>
                </c:pt>
                <c:pt idx="3066">
                  <c:v>306.7</c:v>
                </c:pt>
                <c:pt idx="3067">
                  <c:v>306.8</c:v>
                </c:pt>
                <c:pt idx="3068">
                  <c:v>306.89999999999992</c:v>
                </c:pt>
                <c:pt idx="3069">
                  <c:v>307</c:v>
                </c:pt>
                <c:pt idx="3070">
                  <c:v>307.10000000000002</c:v>
                </c:pt>
                <c:pt idx="3071">
                  <c:v>307.2</c:v>
                </c:pt>
                <c:pt idx="3072">
                  <c:v>307.3</c:v>
                </c:pt>
                <c:pt idx="3073">
                  <c:v>307.39999999999992</c:v>
                </c:pt>
                <c:pt idx="3074">
                  <c:v>307.5</c:v>
                </c:pt>
                <c:pt idx="3075">
                  <c:v>307.60000000000002</c:v>
                </c:pt>
                <c:pt idx="3076">
                  <c:v>307.7</c:v>
                </c:pt>
                <c:pt idx="3077">
                  <c:v>307.8</c:v>
                </c:pt>
                <c:pt idx="3078">
                  <c:v>307.89999999999992</c:v>
                </c:pt>
                <c:pt idx="3079">
                  <c:v>308</c:v>
                </c:pt>
                <c:pt idx="3080">
                  <c:v>308.10000000000002</c:v>
                </c:pt>
                <c:pt idx="3081">
                  <c:v>308.2</c:v>
                </c:pt>
                <c:pt idx="3082">
                  <c:v>308.3</c:v>
                </c:pt>
                <c:pt idx="3083">
                  <c:v>308.39999999999992</c:v>
                </c:pt>
                <c:pt idx="3084">
                  <c:v>308.5</c:v>
                </c:pt>
                <c:pt idx="3085">
                  <c:v>308.60000000000002</c:v>
                </c:pt>
                <c:pt idx="3086">
                  <c:v>308.7</c:v>
                </c:pt>
                <c:pt idx="3087">
                  <c:v>308.8</c:v>
                </c:pt>
                <c:pt idx="3088">
                  <c:v>308.89999999999992</c:v>
                </c:pt>
                <c:pt idx="3089">
                  <c:v>309</c:v>
                </c:pt>
                <c:pt idx="3090">
                  <c:v>309.10000000000002</c:v>
                </c:pt>
                <c:pt idx="3091">
                  <c:v>309.2</c:v>
                </c:pt>
                <c:pt idx="3092">
                  <c:v>309.3</c:v>
                </c:pt>
                <c:pt idx="3093">
                  <c:v>309.39999999999992</c:v>
                </c:pt>
                <c:pt idx="3094">
                  <c:v>309.5</c:v>
                </c:pt>
                <c:pt idx="3095">
                  <c:v>309.60000000000002</c:v>
                </c:pt>
                <c:pt idx="3096">
                  <c:v>309.7</c:v>
                </c:pt>
                <c:pt idx="3097">
                  <c:v>309.8</c:v>
                </c:pt>
                <c:pt idx="3098">
                  <c:v>309.89999999999992</c:v>
                </c:pt>
                <c:pt idx="3099">
                  <c:v>310</c:v>
                </c:pt>
                <c:pt idx="3100">
                  <c:v>310.10000000000002</c:v>
                </c:pt>
                <c:pt idx="3101">
                  <c:v>310.2</c:v>
                </c:pt>
                <c:pt idx="3102">
                  <c:v>310.3</c:v>
                </c:pt>
                <c:pt idx="3103">
                  <c:v>310.39999999999992</c:v>
                </c:pt>
                <c:pt idx="3104">
                  <c:v>310.5</c:v>
                </c:pt>
                <c:pt idx="3105">
                  <c:v>310.60000000000002</c:v>
                </c:pt>
                <c:pt idx="3106">
                  <c:v>310.7</c:v>
                </c:pt>
                <c:pt idx="3107">
                  <c:v>310.8</c:v>
                </c:pt>
                <c:pt idx="3108">
                  <c:v>310.89999999999992</c:v>
                </c:pt>
                <c:pt idx="3109">
                  <c:v>311</c:v>
                </c:pt>
                <c:pt idx="3110">
                  <c:v>311.10000000000002</c:v>
                </c:pt>
                <c:pt idx="3111">
                  <c:v>311.2</c:v>
                </c:pt>
                <c:pt idx="3112">
                  <c:v>311.3</c:v>
                </c:pt>
                <c:pt idx="3113">
                  <c:v>311.39999999999992</c:v>
                </c:pt>
                <c:pt idx="3114">
                  <c:v>311.5</c:v>
                </c:pt>
                <c:pt idx="3115">
                  <c:v>311.60000000000002</c:v>
                </c:pt>
                <c:pt idx="3116">
                  <c:v>311.7</c:v>
                </c:pt>
                <c:pt idx="3117">
                  <c:v>311.8</c:v>
                </c:pt>
                <c:pt idx="3118">
                  <c:v>311.89999999999992</c:v>
                </c:pt>
                <c:pt idx="3119">
                  <c:v>312</c:v>
                </c:pt>
                <c:pt idx="3120">
                  <c:v>312.10000000000002</c:v>
                </c:pt>
                <c:pt idx="3121">
                  <c:v>312.2</c:v>
                </c:pt>
                <c:pt idx="3122">
                  <c:v>312.3</c:v>
                </c:pt>
                <c:pt idx="3123">
                  <c:v>312.39999999999992</c:v>
                </c:pt>
                <c:pt idx="3124">
                  <c:v>312.5</c:v>
                </c:pt>
                <c:pt idx="3125">
                  <c:v>312.60000000000002</c:v>
                </c:pt>
                <c:pt idx="3126">
                  <c:v>312.7</c:v>
                </c:pt>
                <c:pt idx="3127">
                  <c:v>312.8</c:v>
                </c:pt>
                <c:pt idx="3128">
                  <c:v>312.89999999999992</c:v>
                </c:pt>
                <c:pt idx="3129">
                  <c:v>313</c:v>
                </c:pt>
                <c:pt idx="3130">
                  <c:v>313.10000000000002</c:v>
                </c:pt>
                <c:pt idx="3131">
                  <c:v>313.2</c:v>
                </c:pt>
                <c:pt idx="3132">
                  <c:v>313.3</c:v>
                </c:pt>
                <c:pt idx="3133">
                  <c:v>313.39999999999992</c:v>
                </c:pt>
                <c:pt idx="3134">
                  <c:v>313.5</c:v>
                </c:pt>
                <c:pt idx="3135">
                  <c:v>313.60000000000002</c:v>
                </c:pt>
                <c:pt idx="3136">
                  <c:v>313.7</c:v>
                </c:pt>
                <c:pt idx="3137">
                  <c:v>313.8</c:v>
                </c:pt>
                <c:pt idx="3138">
                  <c:v>313.89999999999992</c:v>
                </c:pt>
                <c:pt idx="3139">
                  <c:v>314</c:v>
                </c:pt>
                <c:pt idx="3140">
                  <c:v>314.10000000000002</c:v>
                </c:pt>
                <c:pt idx="3141">
                  <c:v>314.2</c:v>
                </c:pt>
                <c:pt idx="3142">
                  <c:v>314.3</c:v>
                </c:pt>
                <c:pt idx="3143">
                  <c:v>314.39999999999992</c:v>
                </c:pt>
                <c:pt idx="3144">
                  <c:v>314.5</c:v>
                </c:pt>
                <c:pt idx="3145">
                  <c:v>314.60000000000002</c:v>
                </c:pt>
                <c:pt idx="3146">
                  <c:v>314.7</c:v>
                </c:pt>
                <c:pt idx="3147">
                  <c:v>314.8</c:v>
                </c:pt>
                <c:pt idx="3148">
                  <c:v>314.89999999999992</c:v>
                </c:pt>
                <c:pt idx="3149">
                  <c:v>315</c:v>
                </c:pt>
                <c:pt idx="3150">
                  <c:v>315.10000000000002</c:v>
                </c:pt>
                <c:pt idx="3151">
                  <c:v>315.2</c:v>
                </c:pt>
                <c:pt idx="3152">
                  <c:v>315.3</c:v>
                </c:pt>
                <c:pt idx="3153">
                  <c:v>315.39999999999992</c:v>
                </c:pt>
                <c:pt idx="3154">
                  <c:v>315.5</c:v>
                </c:pt>
                <c:pt idx="3155">
                  <c:v>315.60000000000002</c:v>
                </c:pt>
                <c:pt idx="3156">
                  <c:v>315.7</c:v>
                </c:pt>
                <c:pt idx="3157">
                  <c:v>315.8</c:v>
                </c:pt>
                <c:pt idx="3158">
                  <c:v>315.89999999999992</c:v>
                </c:pt>
                <c:pt idx="3159">
                  <c:v>316</c:v>
                </c:pt>
                <c:pt idx="3160">
                  <c:v>316.10000000000002</c:v>
                </c:pt>
                <c:pt idx="3161">
                  <c:v>316.2</c:v>
                </c:pt>
                <c:pt idx="3162">
                  <c:v>316.3</c:v>
                </c:pt>
                <c:pt idx="3163">
                  <c:v>316.39999999999992</c:v>
                </c:pt>
                <c:pt idx="3164">
                  <c:v>316.5</c:v>
                </c:pt>
                <c:pt idx="3165">
                  <c:v>316.60000000000002</c:v>
                </c:pt>
                <c:pt idx="3166">
                  <c:v>316.7</c:v>
                </c:pt>
                <c:pt idx="3167">
                  <c:v>316.8</c:v>
                </c:pt>
                <c:pt idx="3168">
                  <c:v>316.89999999999992</c:v>
                </c:pt>
                <c:pt idx="3169">
                  <c:v>317</c:v>
                </c:pt>
                <c:pt idx="3170">
                  <c:v>317.10000000000002</c:v>
                </c:pt>
                <c:pt idx="3171">
                  <c:v>317.2</c:v>
                </c:pt>
                <c:pt idx="3172">
                  <c:v>317.3</c:v>
                </c:pt>
                <c:pt idx="3173">
                  <c:v>317.39999999999992</c:v>
                </c:pt>
                <c:pt idx="3174">
                  <c:v>317.5</c:v>
                </c:pt>
                <c:pt idx="3175">
                  <c:v>317.60000000000002</c:v>
                </c:pt>
                <c:pt idx="3176">
                  <c:v>317.7</c:v>
                </c:pt>
                <c:pt idx="3177">
                  <c:v>317.8</c:v>
                </c:pt>
                <c:pt idx="3178">
                  <c:v>317.89999999999992</c:v>
                </c:pt>
                <c:pt idx="3179">
                  <c:v>318</c:v>
                </c:pt>
                <c:pt idx="3180">
                  <c:v>318.10000000000002</c:v>
                </c:pt>
                <c:pt idx="3181">
                  <c:v>318.2</c:v>
                </c:pt>
                <c:pt idx="3182">
                  <c:v>318.3</c:v>
                </c:pt>
                <c:pt idx="3183">
                  <c:v>318.39999999999992</c:v>
                </c:pt>
                <c:pt idx="3184">
                  <c:v>318.5</c:v>
                </c:pt>
                <c:pt idx="3185">
                  <c:v>318.60000000000002</c:v>
                </c:pt>
                <c:pt idx="3186">
                  <c:v>318.7</c:v>
                </c:pt>
                <c:pt idx="3187">
                  <c:v>318.8</c:v>
                </c:pt>
                <c:pt idx="3188">
                  <c:v>318.89999999999992</c:v>
                </c:pt>
                <c:pt idx="3189">
                  <c:v>319</c:v>
                </c:pt>
                <c:pt idx="3190">
                  <c:v>319.10000000000002</c:v>
                </c:pt>
                <c:pt idx="3191">
                  <c:v>319.2</c:v>
                </c:pt>
                <c:pt idx="3192">
                  <c:v>319.3</c:v>
                </c:pt>
                <c:pt idx="3193">
                  <c:v>319.39999999999992</c:v>
                </c:pt>
                <c:pt idx="3194">
                  <c:v>319.5</c:v>
                </c:pt>
                <c:pt idx="3195">
                  <c:v>319.60000000000002</c:v>
                </c:pt>
                <c:pt idx="3196">
                  <c:v>319.7</c:v>
                </c:pt>
                <c:pt idx="3197">
                  <c:v>319.8</c:v>
                </c:pt>
                <c:pt idx="3198">
                  <c:v>319.89999999999992</c:v>
                </c:pt>
                <c:pt idx="3199">
                  <c:v>320</c:v>
                </c:pt>
                <c:pt idx="3200">
                  <c:v>320.10000000000002</c:v>
                </c:pt>
                <c:pt idx="3201">
                  <c:v>320.2</c:v>
                </c:pt>
                <c:pt idx="3202">
                  <c:v>320.3</c:v>
                </c:pt>
                <c:pt idx="3203">
                  <c:v>320.39999999999992</c:v>
                </c:pt>
                <c:pt idx="3204">
                  <c:v>320.5</c:v>
                </c:pt>
                <c:pt idx="3205">
                  <c:v>320.60000000000002</c:v>
                </c:pt>
                <c:pt idx="3206">
                  <c:v>320.7</c:v>
                </c:pt>
                <c:pt idx="3207">
                  <c:v>320.8</c:v>
                </c:pt>
                <c:pt idx="3208">
                  <c:v>320.89999999999992</c:v>
                </c:pt>
                <c:pt idx="3209">
                  <c:v>321</c:v>
                </c:pt>
                <c:pt idx="3210">
                  <c:v>321.10000000000002</c:v>
                </c:pt>
                <c:pt idx="3211">
                  <c:v>321.2</c:v>
                </c:pt>
                <c:pt idx="3212">
                  <c:v>321.3</c:v>
                </c:pt>
                <c:pt idx="3213">
                  <c:v>321.39999999999992</c:v>
                </c:pt>
                <c:pt idx="3214">
                  <c:v>321.5</c:v>
                </c:pt>
                <c:pt idx="3215">
                  <c:v>321.60000000000002</c:v>
                </c:pt>
                <c:pt idx="3216">
                  <c:v>321.7</c:v>
                </c:pt>
                <c:pt idx="3217">
                  <c:v>321.8</c:v>
                </c:pt>
                <c:pt idx="3218">
                  <c:v>321.89999999999992</c:v>
                </c:pt>
                <c:pt idx="3219">
                  <c:v>322</c:v>
                </c:pt>
                <c:pt idx="3220">
                  <c:v>322.10000000000002</c:v>
                </c:pt>
                <c:pt idx="3221">
                  <c:v>322.2</c:v>
                </c:pt>
                <c:pt idx="3222">
                  <c:v>322.3</c:v>
                </c:pt>
                <c:pt idx="3223">
                  <c:v>322.39999999999992</c:v>
                </c:pt>
                <c:pt idx="3224">
                  <c:v>322.5</c:v>
                </c:pt>
                <c:pt idx="3225">
                  <c:v>322.60000000000002</c:v>
                </c:pt>
                <c:pt idx="3226">
                  <c:v>322.7</c:v>
                </c:pt>
                <c:pt idx="3227">
                  <c:v>322.8</c:v>
                </c:pt>
                <c:pt idx="3228">
                  <c:v>322.89999999999992</c:v>
                </c:pt>
                <c:pt idx="3229">
                  <c:v>323</c:v>
                </c:pt>
                <c:pt idx="3230">
                  <c:v>323.10000000000002</c:v>
                </c:pt>
                <c:pt idx="3231">
                  <c:v>323.2</c:v>
                </c:pt>
                <c:pt idx="3232">
                  <c:v>323.3</c:v>
                </c:pt>
                <c:pt idx="3233">
                  <c:v>323.39999999999992</c:v>
                </c:pt>
                <c:pt idx="3234">
                  <c:v>323.5</c:v>
                </c:pt>
                <c:pt idx="3235">
                  <c:v>323.60000000000002</c:v>
                </c:pt>
                <c:pt idx="3236">
                  <c:v>323.7</c:v>
                </c:pt>
                <c:pt idx="3237">
                  <c:v>323.8</c:v>
                </c:pt>
                <c:pt idx="3238">
                  <c:v>323.89999999999992</c:v>
                </c:pt>
                <c:pt idx="3239">
                  <c:v>324</c:v>
                </c:pt>
                <c:pt idx="3240">
                  <c:v>324.10000000000002</c:v>
                </c:pt>
                <c:pt idx="3241">
                  <c:v>324.2</c:v>
                </c:pt>
                <c:pt idx="3242">
                  <c:v>324.3</c:v>
                </c:pt>
                <c:pt idx="3243">
                  <c:v>324.39999999999992</c:v>
                </c:pt>
                <c:pt idx="3244">
                  <c:v>324.5</c:v>
                </c:pt>
                <c:pt idx="3245">
                  <c:v>324.60000000000002</c:v>
                </c:pt>
                <c:pt idx="3246">
                  <c:v>324.7</c:v>
                </c:pt>
                <c:pt idx="3247">
                  <c:v>324.8</c:v>
                </c:pt>
                <c:pt idx="3248">
                  <c:v>324.89999999999992</c:v>
                </c:pt>
                <c:pt idx="3249">
                  <c:v>325</c:v>
                </c:pt>
                <c:pt idx="3250">
                  <c:v>325.10000000000002</c:v>
                </c:pt>
                <c:pt idx="3251">
                  <c:v>325.2</c:v>
                </c:pt>
                <c:pt idx="3252">
                  <c:v>325.3</c:v>
                </c:pt>
                <c:pt idx="3253">
                  <c:v>325.39999999999992</c:v>
                </c:pt>
                <c:pt idx="3254">
                  <c:v>325.5</c:v>
                </c:pt>
                <c:pt idx="3255">
                  <c:v>325.60000000000002</c:v>
                </c:pt>
                <c:pt idx="3256">
                  <c:v>325.7</c:v>
                </c:pt>
                <c:pt idx="3257">
                  <c:v>325.8</c:v>
                </c:pt>
                <c:pt idx="3258">
                  <c:v>325.89999999999992</c:v>
                </c:pt>
                <c:pt idx="3259">
                  <c:v>326</c:v>
                </c:pt>
                <c:pt idx="3260">
                  <c:v>326.10000000000002</c:v>
                </c:pt>
                <c:pt idx="3261">
                  <c:v>326.2</c:v>
                </c:pt>
                <c:pt idx="3262">
                  <c:v>326.3</c:v>
                </c:pt>
                <c:pt idx="3263">
                  <c:v>326.39999999999992</c:v>
                </c:pt>
                <c:pt idx="3264">
                  <c:v>326.5</c:v>
                </c:pt>
                <c:pt idx="3265">
                  <c:v>326.60000000000002</c:v>
                </c:pt>
                <c:pt idx="3266">
                  <c:v>326.7</c:v>
                </c:pt>
                <c:pt idx="3267">
                  <c:v>326.8</c:v>
                </c:pt>
                <c:pt idx="3268">
                  <c:v>326.89999999999992</c:v>
                </c:pt>
                <c:pt idx="3269">
                  <c:v>327</c:v>
                </c:pt>
                <c:pt idx="3270">
                  <c:v>327.10000000000002</c:v>
                </c:pt>
                <c:pt idx="3271">
                  <c:v>327.2</c:v>
                </c:pt>
                <c:pt idx="3272">
                  <c:v>327.3</c:v>
                </c:pt>
                <c:pt idx="3273">
                  <c:v>327.39999999999992</c:v>
                </c:pt>
                <c:pt idx="3274">
                  <c:v>327.5</c:v>
                </c:pt>
                <c:pt idx="3275">
                  <c:v>327.60000000000002</c:v>
                </c:pt>
                <c:pt idx="3276">
                  <c:v>327.7</c:v>
                </c:pt>
                <c:pt idx="3277">
                  <c:v>327.8</c:v>
                </c:pt>
                <c:pt idx="3278">
                  <c:v>327.9</c:v>
                </c:pt>
                <c:pt idx="3279">
                  <c:v>328</c:v>
                </c:pt>
                <c:pt idx="3280">
                  <c:v>328.1</c:v>
                </c:pt>
                <c:pt idx="3281">
                  <c:v>328.2</c:v>
                </c:pt>
                <c:pt idx="3282">
                  <c:v>328.3</c:v>
                </c:pt>
                <c:pt idx="3283">
                  <c:v>328.4</c:v>
                </c:pt>
                <c:pt idx="3284">
                  <c:v>328.5</c:v>
                </c:pt>
                <c:pt idx="3285">
                  <c:v>328.6</c:v>
                </c:pt>
                <c:pt idx="3286">
                  <c:v>328.7</c:v>
                </c:pt>
                <c:pt idx="3287">
                  <c:v>328.8</c:v>
                </c:pt>
                <c:pt idx="3288">
                  <c:v>328.9</c:v>
                </c:pt>
                <c:pt idx="3289">
                  <c:v>329</c:v>
                </c:pt>
                <c:pt idx="3290">
                  <c:v>329.1</c:v>
                </c:pt>
                <c:pt idx="3291">
                  <c:v>329.2</c:v>
                </c:pt>
                <c:pt idx="3292">
                  <c:v>329.3</c:v>
                </c:pt>
                <c:pt idx="3293">
                  <c:v>329.4</c:v>
                </c:pt>
                <c:pt idx="3294">
                  <c:v>329.5</c:v>
                </c:pt>
                <c:pt idx="3295">
                  <c:v>329.6</c:v>
                </c:pt>
                <c:pt idx="3296">
                  <c:v>329.7</c:v>
                </c:pt>
                <c:pt idx="3297">
                  <c:v>329.8</c:v>
                </c:pt>
                <c:pt idx="3298">
                  <c:v>329.9</c:v>
                </c:pt>
                <c:pt idx="3299">
                  <c:v>330</c:v>
                </c:pt>
                <c:pt idx="3300">
                  <c:v>330.1</c:v>
                </c:pt>
                <c:pt idx="3301">
                  <c:v>330.2</c:v>
                </c:pt>
                <c:pt idx="3302">
                  <c:v>330.3</c:v>
                </c:pt>
                <c:pt idx="3303">
                  <c:v>330.4</c:v>
                </c:pt>
                <c:pt idx="3304">
                  <c:v>330.5</c:v>
                </c:pt>
                <c:pt idx="3305">
                  <c:v>330.6</c:v>
                </c:pt>
                <c:pt idx="3306">
                  <c:v>330.7</c:v>
                </c:pt>
                <c:pt idx="3307">
                  <c:v>330.8</c:v>
                </c:pt>
                <c:pt idx="3308">
                  <c:v>330.9</c:v>
                </c:pt>
                <c:pt idx="3309">
                  <c:v>331</c:v>
                </c:pt>
                <c:pt idx="3310">
                  <c:v>331.1</c:v>
                </c:pt>
                <c:pt idx="3311">
                  <c:v>331.2</c:v>
                </c:pt>
                <c:pt idx="3312">
                  <c:v>331.3</c:v>
                </c:pt>
                <c:pt idx="3313">
                  <c:v>331.4</c:v>
                </c:pt>
                <c:pt idx="3314">
                  <c:v>331.5</c:v>
                </c:pt>
                <c:pt idx="3315">
                  <c:v>331.6</c:v>
                </c:pt>
                <c:pt idx="3316">
                  <c:v>331.7</c:v>
                </c:pt>
                <c:pt idx="3317">
                  <c:v>331.8</c:v>
                </c:pt>
                <c:pt idx="3318">
                  <c:v>331.9</c:v>
                </c:pt>
                <c:pt idx="3319">
                  <c:v>332</c:v>
                </c:pt>
                <c:pt idx="3320">
                  <c:v>332.1</c:v>
                </c:pt>
                <c:pt idx="3321">
                  <c:v>332.2</c:v>
                </c:pt>
                <c:pt idx="3322">
                  <c:v>332.3</c:v>
                </c:pt>
                <c:pt idx="3323">
                  <c:v>332.4</c:v>
                </c:pt>
                <c:pt idx="3324">
                  <c:v>332.5</c:v>
                </c:pt>
                <c:pt idx="3325">
                  <c:v>332.6</c:v>
                </c:pt>
                <c:pt idx="3326">
                  <c:v>332.7</c:v>
                </c:pt>
                <c:pt idx="3327">
                  <c:v>332.8</c:v>
                </c:pt>
                <c:pt idx="3328">
                  <c:v>332.9</c:v>
                </c:pt>
                <c:pt idx="3329">
                  <c:v>333</c:v>
                </c:pt>
                <c:pt idx="3330">
                  <c:v>333.1</c:v>
                </c:pt>
                <c:pt idx="3331">
                  <c:v>333.2</c:v>
                </c:pt>
                <c:pt idx="3332">
                  <c:v>333.3</c:v>
                </c:pt>
                <c:pt idx="3333">
                  <c:v>333.4</c:v>
                </c:pt>
                <c:pt idx="3334">
                  <c:v>333.5</c:v>
                </c:pt>
                <c:pt idx="3335">
                  <c:v>333.6</c:v>
                </c:pt>
                <c:pt idx="3336">
                  <c:v>333.7</c:v>
                </c:pt>
                <c:pt idx="3337">
                  <c:v>333.8</c:v>
                </c:pt>
                <c:pt idx="3338">
                  <c:v>333.9</c:v>
                </c:pt>
                <c:pt idx="3339">
                  <c:v>334</c:v>
                </c:pt>
                <c:pt idx="3340">
                  <c:v>334.1</c:v>
                </c:pt>
                <c:pt idx="3341">
                  <c:v>334.2</c:v>
                </c:pt>
                <c:pt idx="3342">
                  <c:v>334.3</c:v>
                </c:pt>
                <c:pt idx="3343">
                  <c:v>334.4</c:v>
                </c:pt>
                <c:pt idx="3344">
                  <c:v>334.5</c:v>
                </c:pt>
                <c:pt idx="3345">
                  <c:v>334.6</c:v>
                </c:pt>
                <c:pt idx="3346">
                  <c:v>334.7</c:v>
                </c:pt>
                <c:pt idx="3347">
                  <c:v>334.8</c:v>
                </c:pt>
                <c:pt idx="3348">
                  <c:v>334.9</c:v>
                </c:pt>
                <c:pt idx="3349">
                  <c:v>335</c:v>
                </c:pt>
                <c:pt idx="3350">
                  <c:v>335.1</c:v>
                </c:pt>
                <c:pt idx="3351">
                  <c:v>335.2</c:v>
                </c:pt>
                <c:pt idx="3352">
                  <c:v>335.3</c:v>
                </c:pt>
                <c:pt idx="3353">
                  <c:v>335.4</c:v>
                </c:pt>
                <c:pt idx="3354">
                  <c:v>335.5</c:v>
                </c:pt>
                <c:pt idx="3355">
                  <c:v>335.6</c:v>
                </c:pt>
                <c:pt idx="3356">
                  <c:v>335.7</c:v>
                </c:pt>
                <c:pt idx="3357">
                  <c:v>335.8</c:v>
                </c:pt>
                <c:pt idx="3358">
                  <c:v>335.9</c:v>
                </c:pt>
                <c:pt idx="3359">
                  <c:v>336</c:v>
                </c:pt>
                <c:pt idx="3360">
                  <c:v>336.1</c:v>
                </c:pt>
                <c:pt idx="3361">
                  <c:v>336.2</c:v>
                </c:pt>
                <c:pt idx="3362">
                  <c:v>336.3</c:v>
                </c:pt>
                <c:pt idx="3363">
                  <c:v>336.4</c:v>
                </c:pt>
                <c:pt idx="3364">
                  <c:v>336.5</c:v>
                </c:pt>
                <c:pt idx="3365">
                  <c:v>336.6</c:v>
                </c:pt>
                <c:pt idx="3366">
                  <c:v>336.7</c:v>
                </c:pt>
                <c:pt idx="3367">
                  <c:v>336.8</c:v>
                </c:pt>
                <c:pt idx="3368">
                  <c:v>336.9</c:v>
                </c:pt>
                <c:pt idx="3369">
                  <c:v>337</c:v>
                </c:pt>
                <c:pt idx="3370">
                  <c:v>337.1</c:v>
                </c:pt>
                <c:pt idx="3371">
                  <c:v>337.2</c:v>
                </c:pt>
                <c:pt idx="3372">
                  <c:v>337.3</c:v>
                </c:pt>
                <c:pt idx="3373">
                  <c:v>337.4</c:v>
                </c:pt>
                <c:pt idx="3374">
                  <c:v>337.5</c:v>
                </c:pt>
                <c:pt idx="3375">
                  <c:v>337.6</c:v>
                </c:pt>
                <c:pt idx="3376">
                  <c:v>337.7</c:v>
                </c:pt>
                <c:pt idx="3377">
                  <c:v>337.8</c:v>
                </c:pt>
                <c:pt idx="3378">
                  <c:v>337.9</c:v>
                </c:pt>
                <c:pt idx="3379">
                  <c:v>338</c:v>
                </c:pt>
                <c:pt idx="3380">
                  <c:v>338.1</c:v>
                </c:pt>
                <c:pt idx="3381">
                  <c:v>338.2</c:v>
                </c:pt>
                <c:pt idx="3382">
                  <c:v>338.3</c:v>
                </c:pt>
                <c:pt idx="3383">
                  <c:v>338.4</c:v>
                </c:pt>
                <c:pt idx="3384">
                  <c:v>338.5</c:v>
                </c:pt>
                <c:pt idx="3385">
                  <c:v>338.6</c:v>
                </c:pt>
                <c:pt idx="3386">
                  <c:v>338.7</c:v>
                </c:pt>
                <c:pt idx="3387">
                  <c:v>338.8</c:v>
                </c:pt>
                <c:pt idx="3388">
                  <c:v>338.9</c:v>
                </c:pt>
                <c:pt idx="3389">
                  <c:v>339</c:v>
                </c:pt>
                <c:pt idx="3390">
                  <c:v>339.1</c:v>
                </c:pt>
                <c:pt idx="3391">
                  <c:v>339.2</c:v>
                </c:pt>
                <c:pt idx="3392">
                  <c:v>339.3</c:v>
                </c:pt>
                <c:pt idx="3393">
                  <c:v>339.4</c:v>
                </c:pt>
                <c:pt idx="3394">
                  <c:v>339.5</c:v>
                </c:pt>
                <c:pt idx="3395">
                  <c:v>339.6</c:v>
                </c:pt>
                <c:pt idx="3396">
                  <c:v>339.7</c:v>
                </c:pt>
                <c:pt idx="3397">
                  <c:v>339.8</c:v>
                </c:pt>
                <c:pt idx="3398">
                  <c:v>339.9</c:v>
                </c:pt>
                <c:pt idx="3399">
                  <c:v>340</c:v>
                </c:pt>
                <c:pt idx="3400">
                  <c:v>340.1</c:v>
                </c:pt>
                <c:pt idx="3401">
                  <c:v>340.2</c:v>
                </c:pt>
                <c:pt idx="3402">
                  <c:v>340.3</c:v>
                </c:pt>
                <c:pt idx="3403">
                  <c:v>340.4</c:v>
                </c:pt>
                <c:pt idx="3404">
                  <c:v>340.5</c:v>
                </c:pt>
                <c:pt idx="3405">
                  <c:v>340.6</c:v>
                </c:pt>
                <c:pt idx="3406">
                  <c:v>340.7</c:v>
                </c:pt>
                <c:pt idx="3407">
                  <c:v>340.8</c:v>
                </c:pt>
                <c:pt idx="3408">
                  <c:v>340.9</c:v>
                </c:pt>
                <c:pt idx="3409">
                  <c:v>341</c:v>
                </c:pt>
                <c:pt idx="3410">
                  <c:v>341.1</c:v>
                </c:pt>
                <c:pt idx="3411">
                  <c:v>341.2</c:v>
                </c:pt>
                <c:pt idx="3412">
                  <c:v>341.3</c:v>
                </c:pt>
                <c:pt idx="3413">
                  <c:v>341.4</c:v>
                </c:pt>
                <c:pt idx="3414">
                  <c:v>341.5</c:v>
                </c:pt>
                <c:pt idx="3415">
                  <c:v>341.6</c:v>
                </c:pt>
                <c:pt idx="3416">
                  <c:v>341.7</c:v>
                </c:pt>
                <c:pt idx="3417">
                  <c:v>341.8</c:v>
                </c:pt>
                <c:pt idx="3418">
                  <c:v>341.9</c:v>
                </c:pt>
                <c:pt idx="3419">
                  <c:v>342</c:v>
                </c:pt>
                <c:pt idx="3420">
                  <c:v>342.1</c:v>
                </c:pt>
                <c:pt idx="3421">
                  <c:v>342.2</c:v>
                </c:pt>
                <c:pt idx="3422">
                  <c:v>342.3</c:v>
                </c:pt>
                <c:pt idx="3423">
                  <c:v>342.4</c:v>
                </c:pt>
                <c:pt idx="3424">
                  <c:v>342.5</c:v>
                </c:pt>
                <c:pt idx="3425">
                  <c:v>342.6</c:v>
                </c:pt>
                <c:pt idx="3426">
                  <c:v>342.7</c:v>
                </c:pt>
                <c:pt idx="3427">
                  <c:v>342.8</c:v>
                </c:pt>
                <c:pt idx="3428">
                  <c:v>342.9</c:v>
                </c:pt>
                <c:pt idx="3429">
                  <c:v>343</c:v>
                </c:pt>
                <c:pt idx="3430">
                  <c:v>343.1</c:v>
                </c:pt>
                <c:pt idx="3431">
                  <c:v>343.2</c:v>
                </c:pt>
                <c:pt idx="3432">
                  <c:v>343.3</c:v>
                </c:pt>
                <c:pt idx="3433">
                  <c:v>343.4</c:v>
                </c:pt>
                <c:pt idx="3434">
                  <c:v>343.5</c:v>
                </c:pt>
                <c:pt idx="3435">
                  <c:v>343.6</c:v>
                </c:pt>
                <c:pt idx="3436">
                  <c:v>343.7</c:v>
                </c:pt>
                <c:pt idx="3437">
                  <c:v>343.8</c:v>
                </c:pt>
                <c:pt idx="3438">
                  <c:v>343.9</c:v>
                </c:pt>
                <c:pt idx="3439">
                  <c:v>344</c:v>
                </c:pt>
                <c:pt idx="3440">
                  <c:v>344.1</c:v>
                </c:pt>
                <c:pt idx="3441">
                  <c:v>344.2</c:v>
                </c:pt>
                <c:pt idx="3442">
                  <c:v>344.3</c:v>
                </c:pt>
                <c:pt idx="3443">
                  <c:v>344.4</c:v>
                </c:pt>
                <c:pt idx="3444">
                  <c:v>344.5</c:v>
                </c:pt>
                <c:pt idx="3445">
                  <c:v>344.6</c:v>
                </c:pt>
                <c:pt idx="3446">
                  <c:v>344.7</c:v>
                </c:pt>
                <c:pt idx="3447">
                  <c:v>344.8</c:v>
                </c:pt>
                <c:pt idx="3448">
                  <c:v>344.9</c:v>
                </c:pt>
                <c:pt idx="3449">
                  <c:v>345</c:v>
                </c:pt>
                <c:pt idx="3450">
                  <c:v>345.1</c:v>
                </c:pt>
                <c:pt idx="3451">
                  <c:v>345.2</c:v>
                </c:pt>
                <c:pt idx="3452">
                  <c:v>345.3</c:v>
                </c:pt>
                <c:pt idx="3453">
                  <c:v>345.4</c:v>
                </c:pt>
                <c:pt idx="3454">
                  <c:v>345.5</c:v>
                </c:pt>
                <c:pt idx="3455">
                  <c:v>345.6</c:v>
                </c:pt>
                <c:pt idx="3456">
                  <c:v>345.7</c:v>
                </c:pt>
                <c:pt idx="3457">
                  <c:v>345.8</c:v>
                </c:pt>
                <c:pt idx="3458">
                  <c:v>345.9</c:v>
                </c:pt>
                <c:pt idx="3459">
                  <c:v>346</c:v>
                </c:pt>
                <c:pt idx="3460">
                  <c:v>346.1</c:v>
                </c:pt>
                <c:pt idx="3461">
                  <c:v>346.2</c:v>
                </c:pt>
                <c:pt idx="3462">
                  <c:v>346.3</c:v>
                </c:pt>
                <c:pt idx="3463">
                  <c:v>346.4</c:v>
                </c:pt>
                <c:pt idx="3464">
                  <c:v>346.5</c:v>
                </c:pt>
                <c:pt idx="3465">
                  <c:v>346.6</c:v>
                </c:pt>
                <c:pt idx="3466">
                  <c:v>346.7</c:v>
                </c:pt>
                <c:pt idx="3467">
                  <c:v>346.8</c:v>
                </c:pt>
                <c:pt idx="3468">
                  <c:v>346.9</c:v>
                </c:pt>
                <c:pt idx="3469">
                  <c:v>347</c:v>
                </c:pt>
                <c:pt idx="3470">
                  <c:v>347.1</c:v>
                </c:pt>
                <c:pt idx="3471">
                  <c:v>347.2</c:v>
                </c:pt>
                <c:pt idx="3472">
                  <c:v>347.3</c:v>
                </c:pt>
                <c:pt idx="3473">
                  <c:v>347.4</c:v>
                </c:pt>
                <c:pt idx="3474">
                  <c:v>347.5</c:v>
                </c:pt>
                <c:pt idx="3475">
                  <c:v>347.6</c:v>
                </c:pt>
                <c:pt idx="3476">
                  <c:v>347.7</c:v>
                </c:pt>
                <c:pt idx="3477">
                  <c:v>347.8</c:v>
                </c:pt>
                <c:pt idx="3478">
                  <c:v>347.9</c:v>
                </c:pt>
                <c:pt idx="3479">
                  <c:v>348</c:v>
                </c:pt>
                <c:pt idx="3480">
                  <c:v>348.1</c:v>
                </c:pt>
                <c:pt idx="3481">
                  <c:v>348.2</c:v>
                </c:pt>
                <c:pt idx="3482">
                  <c:v>348.3</c:v>
                </c:pt>
                <c:pt idx="3483">
                  <c:v>348.4</c:v>
                </c:pt>
                <c:pt idx="3484">
                  <c:v>348.5</c:v>
                </c:pt>
                <c:pt idx="3485">
                  <c:v>348.6</c:v>
                </c:pt>
                <c:pt idx="3486">
                  <c:v>348.7</c:v>
                </c:pt>
                <c:pt idx="3487">
                  <c:v>348.8</c:v>
                </c:pt>
                <c:pt idx="3488">
                  <c:v>348.9</c:v>
                </c:pt>
                <c:pt idx="3489">
                  <c:v>349</c:v>
                </c:pt>
                <c:pt idx="3490">
                  <c:v>349.1</c:v>
                </c:pt>
                <c:pt idx="3491">
                  <c:v>349.2</c:v>
                </c:pt>
                <c:pt idx="3492">
                  <c:v>349.3</c:v>
                </c:pt>
                <c:pt idx="3493">
                  <c:v>349.4</c:v>
                </c:pt>
                <c:pt idx="3494">
                  <c:v>349.5</c:v>
                </c:pt>
                <c:pt idx="3495">
                  <c:v>349.6</c:v>
                </c:pt>
                <c:pt idx="3496">
                  <c:v>349.7</c:v>
                </c:pt>
                <c:pt idx="3497">
                  <c:v>349.8</c:v>
                </c:pt>
                <c:pt idx="3498">
                  <c:v>349.9</c:v>
                </c:pt>
                <c:pt idx="3499">
                  <c:v>350</c:v>
                </c:pt>
                <c:pt idx="3500">
                  <c:v>350.1</c:v>
                </c:pt>
                <c:pt idx="3501">
                  <c:v>350.2</c:v>
                </c:pt>
                <c:pt idx="3502">
                  <c:v>350.3</c:v>
                </c:pt>
                <c:pt idx="3503">
                  <c:v>350.4</c:v>
                </c:pt>
                <c:pt idx="3504">
                  <c:v>350.5</c:v>
                </c:pt>
                <c:pt idx="3505">
                  <c:v>350.6</c:v>
                </c:pt>
                <c:pt idx="3506">
                  <c:v>350.7</c:v>
                </c:pt>
                <c:pt idx="3507">
                  <c:v>350.8</c:v>
                </c:pt>
                <c:pt idx="3508">
                  <c:v>350.9</c:v>
                </c:pt>
                <c:pt idx="3509">
                  <c:v>351</c:v>
                </c:pt>
                <c:pt idx="3510">
                  <c:v>351.1</c:v>
                </c:pt>
                <c:pt idx="3511">
                  <c:v>351.2</c:v>
                </c:pt>
                <c:pt idx="3512">
                  <c:v>351.3</c:v>
                </c:pt>
                <c:pt idx="3513">
                  <c:v>351.4</c:v>
                </c:pt>
                <c:pt idx="3514">
                  <c:v>351.5</c:v>
                </c:pt>
                <c:pt idx="3515">
                  <c:v>351.6</c:v>
                </c:pt>
                <c:pt idx="3516">
                  <c:v>351.7</c:v>
                </c:pt>
                <c:pt idx="3517">
                  <c:v>351.8</c:v>
                </c:pt>
                <c:pt idx="3518">
                  <c:v>351.9</c:v>
                </c:pt>
                <c:pt idx="3519">
                  <c:v>352</c:v>
                </c:pt>
                <c:pt idx="3520">
                  <c:v>352.1</c:v>
                </c:pt>
                <c:pt idx="3521">
                  <c:v>352.2</c:v>
                </c:pt>
                <c:pt idx="3522">
                  <c:v>352.3</c:v>
                </c:pt>
                <c:pt idx="3523">
                  <c:v>352.4</c:v>
                </c:pt>
                <c:pt idx="3524">
                  <c:v>352.5</c:v>
                </c:pt>
                <c:pt idx="3525">
                  <c:v>352.6</c:v>
                </c:pt>
                <c:pt idx="3526">
                  <c:v>352.7</c:v>
                </c:pt>
                <c:pt idx="3527">
                  <c:v>352.8</c:v>
                </c:pt>
                <c:pt idx="3528">
                  <c:v>352.9</c:v>
                </c:pt>
                <c:pt idx="3529">
                  <c:v>353</c:v>
                </c:pt>
                <c:pt idx="3530">
                  <c:v>353.1</c:v>
                </c:pt>
                <c:pt idx="3531">
                  <c:v>353.2</c:v>
                </c:pt>
                <c:pt idx="3532">
                  <c:v>353.3</c:v>
                </c:pt>
                <c:pt idx="3533">
                  <c:v>353.4</c:v>
                </c:pt>
                <c:pt idx="3534">
                  <c:v>353.5</c:v>
                </c:pt>
                <c:pt idx="3535">
                  <c:v>353.6</c:v>
                </c:pt>
                <c:pt idx="3536">
                  <c:v>353.7</c:v>
                </c:pt>
                <c:pt idx="3537">
                  <c:v>353.8</c:v>
                </c:pt>
                <c:pt idx="3538">
                  <c:v>353.9</c:v>
                </c:pt>
                <c:pt idx="3539">
                  <c:v>354</c:v>
                </c:pt>
                <c:pt idx="3540">
                  <c:v>354.1</c:v>
                </c:pt>
                <c:pt idx="3541">
                  <c:v>354.2</c:v>
                </c:pt>
                <c:pt idx="3542">
                  <c:v>354.3</c:v>
                </c:pt>
                <c:pt idx="3543">
                  <c:v>354.4</c:v>
                </c:pt>
                <c:pt idx="3544">
                  <c:v>354.5</c:v>
                </c:pt>
                <c:pt idx="3545">
                  <c:v>354.6</c:v>
                </c:pt>
                <c:pt idx="3546">
                  <c:v>354.7</c:v>
                </c:pt>
                <c:pt idx="3547">
                  <c:v>354.8</c:v>
                </c:pt>
                <c:pt idx="3548">
                  <c:v>354.9</c:v>
                </c:pt>
                <c:pt idx="3549">
                  <c:v>355</c:v>
                </c:pt>
                <c:pt idx="3550">
                  <c:v>355.1</c:v>
                </c:pt>
                <c:pt idx="3551">
                  <c:v>355.2</c:v>
                </c:pt>
                <c:pt idx="3552">
                  <c:v>355.3</c:v>
                </c:pt>
                <c:pt idx="3553">
                  <c:v>355.4</c:v>
                </c:pt>
                <c:pt idx="3554">
                  <c:v>355.5</c:v>
                </c:pt>
                <c:pt idx="3555">
                  <c:v>355.6</c:v>
                </c:pt>
                <c:pt idx="3556">
                  <c:v>355.7</c:v>
                </c:pt>
                <c:pt idx="3557">
                  <c:v>355.8</c:v>
                </c:pt>
                <c:pt idx="3558">
                  <c:v>355.9</c:v>
                </c:pt>
                <c:pt idx="3559">
                  <c:v>356</c:v>
                </c:pt>
                <c:pt idx="3560">
                  <c:v>356.1</c:v>
                </c:pt>
                <c:pt idx="3561">
                  <c:v>356.2</c:v>
                </c:pt>
                <c:pt idx="3562">
                  <c:v>356.3</c:v>
                </c:pt>
                <c:pt idx="3563">
                  <c:v>356.4</c:v>
                </c:pt>
                <c:pt idx="3564">
                  <c:v>356.5</c:v>
                </c:pt>
                <c:pt idx="3565">
                  <c:v>356.6</c:v>
                </c:pt>
                <c:pt idx="3566">
                  <c:v>356.7</c:v>
                </c:pt>
                <c:pt idx="3567">
                  <c:v>356.8</c:v>
                </c:pt>
                <c:pt idx="3568">
                  <c:v>356.9</c:v>
                </c:pt>
                <c:pt idx="3569">
                  <c:v>357</c:v>
                </c:pt>
                <c:pt idx="3570">
                  <c:v>357.1</c:v>
                </c:pt>
                <c:pt idx="3571">
                  <c:v>357.2</c:v>
                </c:pt>
                <c:pt idx="3572">
                  <c:v>357.3</c:v>
                </c:pt>
                <c:pt idx="3573">
                  <c:v>357.4</c:v>
                </c:pt>
                <c:pt idx="3574">
                  <c:v>357.5</c:v>
                </c:pt>
                <c:pt idx="3575">
                  <c:v>357.6</c:v>
                </c:pt>
                <c:pt idx="3576">
                  <c:v>357.7</c:v>
                </c:pt>
                <c:pt idx="3577">
                  <c:v>357.8</c:v>
                </c:pt>
                <c:pt idx="3578">
                  <c:v>357.9</c:v>
                </c:pt>
                <c:pt idx="3579">
                  <c:v>358</c:v>
                </c:pt>
                <c:pt idx="3580">
                  <c:v>358.1</c:v>
                </c:pt>
                <c:pt idx="3581">
                  <c:v>358.2</c:v>
                </c:pt>
                <c:pt idx="3582">
                  <c:v>358.3</c:v>
                </c:pt>
                <c:pt idx="3583">
                  <c:v>358.4</c:v>
                </c:pt>
                <c:pt idx="3584">
                  <c:v>358.5</c:v>
                </c:pt>
                <c:pt idx="3585">
                  <c:v>358.6</c:v>
                </c:pt>
                <c:pt idx="3586">
                  <c:v>358.7</c:v>
                </c:pt>
                <c:pt idx="3587">
                  <c:v>358.8</c:v>
                </c:pt>
                <c:pt idx="3588">
                  <c:v>358.9</c:v>
                </c:pt>
                <c:pt idx="3589">
                  <c:v>359</c:v>
                </c:pt>
                <c:pt idx="3590">
                  <c:v>359.1</c:v>
                </c:pt>
                <c:pt idx="3591">
                  <c:v>359.2</c:v>
                </c:pt>
                <c:pt idx="3592">
                  <c:v>359.3</c:v>
                </c:pt>
                <c:pt idx="3593">
                  <c:v>359.4</c:v>
                </c:pt>
                <c:pt idx="3594">
                  <c:v>359.5</c:v>
                </c:pt>
                <c:pt idx="3595">
                  <c:v>359.6</c:v>
                </c:pt>
                <c:pt idx="3596">
                  <c:v>359.7</c:v>
                </c:pt>
                <c:pt idx="3597">
                  <c:v>359.8</c:v>
                </c:pt>
                <c:pt idx="3598">
                  <c:v>359.9</c:v>
                </c:pt>
                <c:pt idx="3599">
                  <c:v>360</c:v>
                </c:pt>
                <c:pt idx="3600">
                  <c:v>360.1</c:v>
                </c:pt>
                <c:pt idx="3601">
                  <c:v>360.2</c:v>
                </c:pt>
                <c:pt idx="3602">
                  <c:v>360.3</c:v>
                </c:pt>
                <c:pt idx="3603">
                  <c:v>360.4</c:v>
                </c:pt>
                <c:pt idx="3604">
                  <c:v>360.5</c:v>
                </c:pt>
                <c:pt idx="3605">
                  <c:v>360.6</c:v>
                </c:pt>
                <c:pt idx="3606">
                  <c:v>360.7</c:v>
                </c:pt>
                <c:pt idx="3607">
                  <c:v>360.8</c:v>
                </c:pt>
                <c:pt idx="3608">
                  <c:v>360.9</c:v>
                </c:pt>
                <c:pt idx="3609">
                  <c:v>361</c:v>
                </c:pt>
                <c:pt idx="3610">
                  <c:v>361.1</c:v>
                </c:pt>
                <c:pt idx="3611">
                  <c:v>361.2</c:v>
                </c:pt>
                <c:pt idx="3612">
                  <c:v>361.3</c:v>
                </c:pt>
                <c:pt idx="3613">
                  <c:v>361.4</c:v>
                </c:pt>
                <c:pt idx="3614">
                  <c:v>361.5</c:v>
                </c:pt>
                <c:pt idx="3615">
                  <c:v>361.6</c:v>
                </c:pt>
                <c:pt idx="3616">
                  <c:v>361.7</c:v>
                </c:pt>
                <c:pt idx="3617">
                  <c:v>361.8</c:v>
                </c:pt>
                <c:pt idx="3618">
                  <c:v>361.9</c:v>
                </c:pt>
                <c:pt idx="3619">
                  <c:v>362</c:v>
                </c:pt>
                <c:pt idx="3620">
                  <c:v>362.1</c:v>
                </c:pt>
                <c:pt idx="3621">
                  <c:v>362.2</c:v>
                </c:pt>
                <c:pt idx="3622">
                  <c:v>362.3</c:v>
                </c:pt>
                <c:pt idx="3623">
                  <c:v>362.4</c:v>
                </c:pt>
                <c:pt idx="3624">
                  <c:v>362.5</c:v>
                </c:pt>
                <c:pt idx="3625">
                  <c:v>362.6</c:v>
                </c:pt>
                <c:pt idx="3626">
                  <c:v>362.7</c:v>
                </c:pt>
                <c:pt idx="3627">
                  <c:v>362.8</c:v>
                </c:pt>
                <c:pt idx="3628">
                  <c:v>362.9</c:v>
                </c:pt>
                <c:pt idx="3629">
                  <c:v>363</c:v>
                </c:pt>
                <c:pt idx="3630">
                  <c:v>363.1</c:v>
                </c:pt>
                <c:pt idx="3631">
                  <c:v>363.2</c:v>
                </c:pt>
                <c:pt idx="3632">
                  <c:v>363.3</c:v>
                </c:pt>
                <c:pt idx="3633">
                  <c:v>363.4</c:v>
                </c:pt>
                <c:pt idx="3634">
                  <c:v>363.5</c:v>
                </c:pt>
                <c:pt idx="3635">
                  <c:v>363.6</c:v>
                </c:pt>
                <c:pt idx="3636">
                  <c:v>363.7</c:v>
                </c:pt>
                <c:pt idx="3637">
                  <c:v>363.8</c:v>
                </c:pt>
                <c:pt idx="3638">
                  <c:v>363.9</c:v>
                </c:pt>
                <c:pt idx="3639">
                  <c:v>364</c:v>
                </c:pt>
                <c:pt idx="3640">
                  <c:v>364.1</c:v>
                </c:pt>
                <c:pt idx="3641">
                  <c:v>364.2</c:v>
                </c:pt>
                <c:pt idx="3642">
                  <c:v>364.3</c:v>
                </c:pt>
                <c:pt idx="3643">
                  <c:v>364.4</c:v>
                </c:pt>
                <c:pt idx="3644">
                  <c:v>364.5</c:v>
                </c:pt>
                <c:pt idx="3645">
                  <c:v>364.6</c:v>
                </c:pt>
                <c:pt idx="3646">
                  <c:v>364.7</c:v>
                </c:pt>
                <c:pt idx="3647">
                  <c:v>364.8</c:v>
                </c:pt>
                <c:pt idx="3648">
                  <c:v>364.9</c:v>
                </c:pt>
                <c:pt idx="3649">
                  <c:v>365</c:v>
                </c:pt>
                <c:pt idx="3650">
                  <c:v>365.1</c:v>
                </c:pt>
                <c:pt idx="3651">
                  <c:v>365.2</c:v>
                </c:pt>
                <c:pt idx="3652">
                  <c:v>365.3</c:v>
                </c:pt>
                <c:pt idx="3653">
                  <c:v>365.4</c:v>
                </c:pt>
                <c:pt idx="3654">
                  <c:v>365.5</c:v>
                </c:pt>
                <c:pt idx="3655">
                  <c:v>365.6</c:v>
                </c:pt>
                <c:pt idx="3656">
                  <c:v>365.7</c:v>
                </c:pt>
                <c:pt idx="3657">
                  <c:v>365.8</c:v>
                </c:pt>
                <c:pt idx="3658">
                  <c:v>365.9</c:v>
                </c:pt>
                <c:pt idx="3659">
                  <c:v>366</c:v>
                </c:pt>
                <c:pt idx="3660">
                  <c:v>366.1</c:v>
                </c:pt>
                <c:pt idx="3661">
                  <c:v>366.2</c:v>
                </c:pt>
                <c:pt idx="3662">
                  <c:v>366.3</c:v>
                </c:pt>
                <c:pt idx="3663">
                  <c:v>366.4</c:v>
                </c:pt>
                <c:pt idx="3664">
                  <c:v>366.5</c:v>
                </c:pt>
                <c:pt idx="3665">
                  <c:v>366.6</c:v>
                </c:pt>
                <c:pt idx="3666">
                  <c:v>366.7</c:v>
                </c:pt>
                <c:pt idx="3667">
                  <c:v>366.8</c:v>
                </c:pt>
                <c:pt idx="3668">
                  <c:v>366.9</c:v>
                </c:pt>
                <c:pt idx="3669">
                  <c:v>367</c:v>
                </c:pt>
                <c:pt idx="3670">
                  <c:v>367.1</c:v>
                </c:pt>
                <c:pt idx="3671">
                  <c:v>367.2</c:v>
                </c:pt>
                <c:pt idx="3672">
                  <c:v>367.3</c:v>
                </c:pt>
                <c:pt idx="3673">
                  <c:v>367.4</c:v>
                </c:pt>
                <c:pt idx="3674">
                  <c:v>367.5</c:v>
                </c:pt>
                <c:pt idx="3675">
                  <c:v>367.6</c:v>
                </c:pt>
                <c:pt idx="3676">
                  <c:v>367.7</c:v>
                </c:pt>
                <c:pt idx="3677">
                  <c:v>367.8</c:v>
                </c:pt>
                <c:pt idx="3678">
                  <c:v>367.9</c:v>
                </c:pt>
                <c:pt idx="3679">
                  <c:v>368</c:v>
                </c:pt>
                <c:pt idx="3680">
                  <c:v>368.1</c:v>
                </c:pt>
                <c:pt idx="3681">
                  <c:v>368.2</c:v>
                </c:pt>
                <c:pt idx="3682">
                  <c:v>368.3</c:v>
                </c:pt>
                <c:pt idx="3683">
                  <c:v>368.4</c:v>
                </c:pt>
                <c:pt idx="3684">
                  <c:v>368.5</c:v>
                </c:pt>
                <c:pt idx="3685">
                  <c:v>368.6</c:v>
                </c:pt>
                <c:pt idx="3686">
                  <c:v>368.7</c:v>
                </c:pt>
                <c:pt idx="3687">
                  <c:v>368.8</c:v>
                </c:pt>
                <c:pt idx="3688">
                  <c:v>368.9</c:v>
                </c:pt>
                <c:pt idx="3689">
                  <c:v>369</c:v>
                </c:pt>
                <c:pt idx="3690">
                  <c:v>369.1</c:v>
                </c:pt>
                <c:pt idx="3691">
                  <c:v>369.2</c:v>
                </c:pt>
                <c:pt idx="3692">
                  <c:v>369.3</c:v>
                </c:pt>
                <c:pt idx="3693">
                  <c:v>369.4</c:v>
                </c:pt>
                <c:pt idx="3694">
                  <c:v>369.5</c:v>
                </c:pt>
                <c:pt idx="3695">
                  <c:v>369.6</c:v>
                </c:pt>
                <c:pt idx="3696">
                  <c:v>369.7</c:v>
                </c:pt>
                <c:pt idx="3697">
                  <c:v>369.8</c:v>
                </c:pt>
                <c:pt idx="3698">
                  <c:v>369.9</c:v>
                </c:pt>
                <c:pt idx="3699">
                  <c:v>370</c:v>
                </c:pt>
                <c:pt idx="3700">
                  <c:v>370.1</c:v>
                </c:pt>
                <c:pt idx="3701">
                  <c:v>370.2</c:v>
                </c:pt>
                <c:pt idx="3702">
                  <c:v>370.3</c:v>
                </c:pt>
                <c:pt idx="3703">
                  <c:v>370.4</c:v>
                </c:pt>
                <c:pt idx="3704">
                  <c:v>370.5</c:v>
                </c:pt>
                <c:pt idx="3705">
                  <c:v>370.6</c:v>
                </c:pt>
                <c:pt idx="3706">
                  <c:v>370.7</c:v>
                </c:pt>
                <c:pt idx="3707">
                  <c:v>370.8</c:v>
                </c:pt>
                <c:pt idx="3708">
                  <c:v>370.9</c:v>
                </c:pt>
                <c:pt idx="3709">
                  <c:v>371</c:v>
                </c:pt>
                <c:pt idx="3710">
                  <c:v>371.1</c:v>
                </c:pt>
                <c:pt idx="3711">
                  <c:v>371.2</c:v>
                </c:pt>
                <c:pt idx="3712">
                  <c:v>371.3</c:v>
                </c:pt>
                <c:pt idx="3713">
                  <c:v>371.4</c:v>
                </c:pt>
                <c:pt idx="3714">
                  <c:v>371.5</c:v>
                </c:pt>
                <c:pt idx="3715">
                  <c:v>371.6</c:v>
                </c:pt>
                <c:pt idx="3716">
                  <c:v>371.7</c:v>
                </c:pt>
                <c:pt idx="3717">
                  <c:v>371.8</c:v>
                </c:pt>
                <c:pt idx="3718">
                  <c:v>371.9</c:v>
                </c:pt>
                <c:pt idx="3719">
                  <c:v>372</c:v>
                </c:pt>
                <c:pt idx="3720">
                  <c:v>372.1</c:v>
                </c:pt>
                <c:pt idx="3721">
                  <c:v>372.2</c:v>
                </c:pt>
                <c:pt idx="3722">
                  <c:v>372.3</c:v>
                </c:pt>
                <c:pt idx="3723">
                  <c:v>372.4</c:v>
                </c:pt>
                <c:pt idx="3724">
                  <c:v>372.5</c:v>
                </c:pt>
                <c:pt idx="3725">
                  <c:v>372.6</c:v>
                </c:pt>
                <c:pt idx="3726">
                  <c:v>372.7</c:v>
                </c:pt>
                <c:pt idx="3727">
                  <c:v>372.8</c:v>
                </c:pt>
                <c:pt idx="3728">
                  <c:v>372.9</c:v>
                </c:pt>
                <c:pt idx="3729">
                  <c:v>373</c:v>
                </c:pt>
                <c:pt idx="3730">
                  <c:v>373.1</c:v>
                </c:pt>
                <c:pt idx="3731">
                  <c:v>373.2</c:v>
                </c:pt>
                <c:pt idx="3732">
                  <c:v>373.3</c:v>
                </c:pt>
                <c:pt idx="3733">
                  <c:v>373.4</c:v>
                </c:pt>
                <c:pt idx="3734">
                  <c:v>373.5</c:v>
                </c:pt>
                <c:pt idx="3735">
                  <c:v>373.6</c:v>
                </c:pt>
                <c:pt idx="3736">
                  <c:v>373.7</c:v>
                </c:pt>
                <c:pt idx="3737">
                  <c:v>373.8</c:v>
                </c:pt>
                <c:pt idx="3738">
                  <c:v>373.9</c:v>
                </c:pt>
                <c:pt idx="3739">
                  <c:v>374</c:v>
                </c:pt>
                <c:pt idx="3740">
                  <c:v>374.1</c:v>
                </c:pt>
                <c:pt idx="3741">
                  <c:v>374.2</c:v>
                </c:pt>
                <c:pt idx="3742">
                  <c:v>374.3</c:v>
                </c:pt>
                <c:pt idx="3743">
                  <c:v>374.4</c:v>
                </c:pt>
                <c:pt idx="3744">
                  <c:v>374.5</c:v>
                </c:pt>
                <c:pt idx="3745">
                  <c:v>374.6</c:v>
                </c:pt>
                <c:pt idx="3746">
                  <c:v>374.7</c:v>
                </c:pt>
                <c:pt idx="3747">
                  <c:v>374.8</c:v>
                </c:pt>
                <c:pt idx="3748">
                  <c:v>374.9</c:v>
                </c:pt>
                <c:pt idx="3749">
                  <c:v>375</c:v>
                </c:pt>
                <c:pt idx="3750">
                  <c:v>375.1</c:v>
                </c:pt>
                <c:pt idx="3751">
                  <c:v>375.2</c:v>
                </c:pt>
                <c:pt idx="3752">
                  <c:v>375.3</c:v>
                </c:pt>
                <c:pt idx="3753">
                  <c:v>375.4</c:v>
                </c:pt>
                <c:pt idx="3754">
                  <c:v>375.5</c:v>
                </c:pt>
                <c:pt idx="3755">
                  <c:v>375.6</c:v>
                </c:pt>
                <c:pt idx="3756">
                  <c:v>375.7</c:v>
                </c:pt>
                <c:pt idx="3757">
                  <c:v>375.8</c:v>
                </c:pt>
                <c:pt idx="3758">
                  <c:v>375.9</c:v>
                </c:pt>
                <c:pt idx="3759">
                  <c:v>376</c:v>
                </c:pt>
                <c:pt idx="3760">
                  <c:v>376.1</c:v>
                </c:pt>
                <c:pt idx="3761">
                  <c:v>376.2</c:v>
                </c:pt>
                <c:pt idx="3762">
                  <c:v>376.3</c:v>
                </c:pt>
                <c:pt idx="3763">
                  <c:v>376.4</c:v>
                </c:pt>
                <c:pt idx="3764">
                  <c:v>376.5</c:v>
                </c:pt>
                <c:pt idx="3765">
                  <c:v>376.6</c:v>
                </c:pt>
                <c:pt idx="3766">
                  <c:v>376.7</c:v>
                </c:pt>
                <c:pt idx="3767">
                  <c:v>376.8</c:v>
                </c:pt>
                <c:pt idx="3768">
                  <c:v>376.9</c:v>
                </c:pt>
                <c:pt idx="3769">
                  <c:v>377</c:v>
                </c:pt>
                <c:pt idx="3770">
                  <c:v>377.1</c:v>
                </c:pt>
                <c:pt idx="3771">
                  <c:v>377.2</c:v>
                </c:pt>
                <c:pt idx="3772">
                  <c:v>377.3</c:v>
                </c:pt>
                <c:pt idx="3773">
                  <c:v>377.4</c:v>
                </c:pt>
                <c:pt idx="3774">
                  <c:v>377.5</c:v>
                </c:pt>
                <c:pt idx="3775">
                  <c:v>377.6</c:v>
                </c:pt>
                <c:pt idx="3776">
                  <c:v>377.7</c:v>
                </c:pt>
                <c:pt idx="3777">
                  <c:v>377.8</c:v>
                </c:pt>
                <c:pt idx="3778">
                  <c:v>377.9</c:v>
                </c:pt>
                <c:pt idx="3779">
                  <c:v>378</c:v>
                </c:pt>
                <c:pt idx="3780">
                  <c:v>378.1</c:v>
                </c:pt>
                <c:pt idx="3781">
                  <c:v>378.2</c:v>
                </c:pt>
                <c:pt idx="3782">
                  <c:v>378.3</c:v>
                </c:pt>
                <c:pt idx="3783">
                  <c:v>378.4</c:v>
                </c:pt>
                <c:pt idx="3784">
                  <c:v>378.5</c:v>
                </c:pt>
                <c:pt idx="3785">
                  <c:v>378.6</c:v>
                </c:pt>
                <c:pt idx="3786">
                  <c:v>378.7</c:v>
                </c:pt>
                <c:pt idx="3787">
                  <c:v>378.8</c:v>
                </c:pt>
                <c:pt idx="3788">
                  <c:v>378.9</c:v>
                </c:pt>
                <c:pt idx="3789">
                  <c:v>379</c:v>
                </c:pt>
                <c:pt idx="3790">
                  <c:v>379.1</c:v>
                </c:pt>
                <c:pt idx="3791">
                  <c:v>379.2</c:v>
                </c:pt>
                <c:pt idx="3792">
                  <c:v>379.3</c:v>
                </c:pt>
                <c:pt idx="3793">
                  <c:v>379.4</c:v>
                </c:pt>
                <c:pt idx="3794">
                  <c:v>379.5</c:v>
                </c:pt>
                <c:pt idx="3795">
                  <c:v>379.6</c:v>
                </c:pt>
                <c:pt idx="3796">
                  <c:v>379.7</c:v>
                </c:pt>
                <c:pt idx="3797">
                  <c:v>379.8</c:v>
                </c:pt>
                <c:pt idx="3798">
                  <c:v>379.9</c:v>
                </c:pt>
                <c:pt idx="3799">
                  <c:v>380</c:v>
                </c:pt>
                <c:pt idx="3800">
                  <c:v>380.1</c:v>
                </c:pt>
                <c:pt idx="3801">
                  <c:v>380.2</c:v>
                </c:pt>
                <c:pt idx="3802">
                  <c:v>380.3</c:v>
                </c:pt>
                <c:pt idx="3803">
                  <c:v>380.4</c:v>
                </c:pt>
                <c:pt idx="3804">
                  <c:v>380.5</c:v>
                </c:pt>
                <c:pt idx="3805">
                  <c:v>380.6</c:v>
                </c:pt>
                <c:pt idx="3806">
                  <c:v>380.7</c:v>
                </c:pt>
                <c:pt idx="3807">
                  <c:v>380.8</c:v>
                </c:pt>
                <c:pt idx="3808">
                  <c:v>380.9</c:v>
                </c:pt>
                <c:pt idx="3809">
                  <c:v>381</c:v>
                </c:pt>
                <c:pt idx="3810">
                  <c:v>381.1</c:v>
                </c:pt>
                <c:pt idx="3811">
                  <c:v>381.2</c:v>
                </c:pt>
                <c:pt idx="3812">
                  <c:v>381.3</c:v>
                </c:pt>
                <c:pt idx="3813">
                  <c:v>381.4</c:v>
                </c:pt>
                <c:pt idx="3814">
                  <c:v>381.5</c:v>
                </c:pt>
                <c:pt idx="3815">
                  <c:v>381.6</c:v>
                </c:pt>
                <c:pt idx="3816">
                  <c:v>381.7</c:v>
                </c:pt>
                <c:pt idx="3817">
                  <c:v>381.8</c:v>
                </c:pt>
                <c:pt idx="3818">
                  <c:v>381.9</c:v>
                </c:pt>
                <c:pt idx="3819">
                  <c:v>382</c:v>
                </c:pt>
                <c:pt idx="3820">
                  <c:v>382.1</c:v>
                </c:pt>
                <c:pt idx="3821">
                  <c:v>382.2</c:v>
                </c:pt>
                <c:pt idx="3822">
                  <c:v>382.3</c:v>
                </c:pt>
                <c:pt idx="3823">
                  <c:v>382.4</c:v>
                </c:pt>
                <c:pt idx="3824">
                  <c:v>382.5</c:v>
                </c:pt>
                <c:pt idx="3825">
                  <c:v>382.6</c:v>
                </c:pt>
                <c:pt idx="3826">
                  <c:v>382.7</c:v>
                </c:pt>
                <c:pt idx="3827">
                  <c:v>382.8</c:v>
                </c:pt>
                <c:pt idx="3828">
                  <c:v>382.9</c:v>
                </c:pt>
                <c:pt idx="3829">
                  <c:v>383</c:v>
                </c:pt>
                <c:pt idx="3830">
                  <c:v>383.1</c:v>
                </c:pt>
                <c:pt idx="3831">
                  <c:v>383.2</c:v>
                </c:pt>
                <c:pt idx="3832">
                  <c:v>383.3</c:v>
                </c:pt>
                <c:pt idx="3833">
                  <c:v>383.4</c:v>
                </c:pt>
                <c:pt idx="3834">
                  <c:v>383.5</c:v>
                </c:pt>
                <c:pt idx="3835">
                  <c:v>383.6</c:v>
                </c:pt>
                <c:pt idx="3836">
                  <c:v>383.7</c:v>
                </c:pt>
                <c:pt idx="3837">
                  <c:v>383.8</c:v>
                </c:pt>
                <c:pt idx="3838">
                  <c:v>383.9</c:v>
                </c:pt>
                <c:pt idx="3839">
                  <c:v>384</c:v>
                </c:pt>
                <c:pt idx="3840">
                  <c:v>384.1</c:v>
                </c:pt>
                <c:pt idx="3841">
                  <c:v>384.2</c:v>
                </c:pt>
                <c:pt idx="3842">
                  <c:v>384.3</c:v>
                </c:pt>
                <c:pt idx="3843">
                  <c:v>384.4</c:v>
                </c:pt>
                <c:pt idx="3844">
                  <c:v>384.5</c:v>
                </c:pt>
                <c:pt idx="3845">
                  <c:v>384.6</c:v>
                </c:pt>
                <c:pt idx="3846">
                  <c:v>384.7</c:v>
                </c:pt>
                <c:pt idx="3847">
                  <c:v>384.8</c:v>
                </c:pt>
                <c:pt idx="3848">
                  <c:v>384.9</c:v>
                </c:pt>
                <c:pt idx="3849">
                  <c:v>385</c:v>
                </c:pt>
                <c:pt idx="3850">
                  <c:v>385.1</c:v>
                </c:pt>
                <c:pt idx="3851">
                  <c:v>385.2</c:v>
                </c:pt>
                <c:pt idx="3852">
                  <c:v>385.3</c:v>
                </c:pt>
                <c:pt idx="3853">
                  <c:v>385.4</c:v>
                </c:pt>
                <c:pt idx="3854">
                  <c:v>385.5</c:v>
                </c:pt>
                <c:pt idx="3855">
                  <c:v>385.6</c:v>
                </c:pt>
                <c:pt idx="3856">
                  <c:v>385.7</c:v>
                </c:pt>
                <c:pt idx="3857">
                  <c:v>385.8</c:v>
                </c:pt>
                <c:pt idx="3858">
                  <c:v>385.9</c:v>
                </c:pt>
                <c:pt idx="3859">
                  <c:v>386</c:v>
                </c:pt>
                <c:pt idx="3860">
                  <c:v>386.1</c:v>
                </c:pt>
                <c:pt idx="3861">
                  <c:v>386.2</c:v>
                </c:pt>
                <c:pt idx="3862">
                  <c:v>386.3</c:v>
                </c:pt>
                <c:pt idx="3863">
                  <c:v>386.4</c:v>
                </c:pt>
                <c:pt idx="3864">
                  <c:v>386.5</c:v>
                </c:pt>
                <c:pt idx="3865">
                  <c:v>386.6</c:v>
                </c:pt>
                <c:pt idx="3866">
                  <c:v>386.7</c:v>
                </c:pt>
                <c:pt idx="3867">
                  <c:v>386.8</c:v>
                </c:pt>
                <c:pt idx="3868">
                  <c:v>386.9</c:v>
                </c:pt>
                <c:pt idx="3869">
                  <c:v>387</c:v>
                </c:pt>
                <c:pt idx="3870">
                  <c:v>387.1</c:v>
                </c:pt>
                <c:pt idx="3871">
                  <c:v>387.2</c:v>
                </c:pt>
                <c:pt idx="3872">
                  <c:v>387.3</c:v>
                </c:pt>
                <c:pt idx="3873">
                  <c:v>387.4</c:v>
                </c:pt>
                <c:pt idx="3874">
                  <c:v>387.5</c:v>
                </c:pt>
                <c:pt idx="3875">
                  <c:v>387.6</c:v>
                </c:pt>
                <c:pt idx="3876">
                  <c:v>387.7</c:v>
                </c:pt>
                <c:pt idx="3877">
                  <c:v>387.8</c:v>
                </c:pt>
                <c:pt idx="3878">
                  <c:v>387.9</c:v>
                </c:pt>
                <c:pt idx="3879">
                  <c:v>388</c:v>
                </c:pt>
                <c:pt idx="3880">
                  <c:v>388.1</c:v>
                </c:pt>
                <c:pt idx="3881">
                  <c:v>388.2</c:v>
                </c:pt>
                <c:pt idx="3882">
                  <c:v>388.3</c:v>
                </c:pt>
                <c:pt idx="3883">
                  <c:v>388.4</c:v>
                </c:pt>
                <c:pt idx="3884">
                  <c:v>388.5</c:v>
                </c:pt>
                <c:pt idx="3885">
                  <c:v>388.6</c:v>
                </c:pt>
                <c:pt idx="3886">
                  <c:v>388.7</c:v>
                </c:pt>
                <c:pt idx="3887">
                  <c:v>388.8</c:v>
                </c:pt>
                <c:pt idx="3888">
                  <c:v>388.9</c:v>
                </c:pt>
                <c:pt idx="3889">
                  <c:v>389</c:v>
                </c:pt>
                <c:pt idx="3890">
                  <c:v>389.1</c:v>
                </c:pt>
                <c:pt idx="3891">
                  <c:v>389.2</c:v>
                </c:pt>
                <c:pt idx="3892">
                  <c:v>389.3</c:v>
                </c:pt>
                <c:pt idx="3893">
                  <c:v>389.4</c:v>
                </c:pt>
                <c:pt idx="3894">
                  <c:v>389.5</c:v>
                </c:pt>
                <c:pt idx="3895">
                  <c:v>389.6</c:v>
                </c:pt>
                <c:pt idx="3896">
                  <c:v>389.7</c:v>
                </c:pt>
                <c:pt idx="3897">
                  <c:v>389.8</c:v>
                </c:pt>
                <c:pt idx="3898">
                  <c:v>389.9</c:v>
                </c:pt>
                <c:pt idx="3899">
                  <c:v>390</c:v>
                </c:pt>
                <c:pt idx="3900">
                  <c:v>390.1</c:v>
                </c:pt>
                <c:pt idx="3901">
                  <c:v>390.2</c:v>
                </c:pt>
                <c:pt idx="3902">
                  <c:v>390.3</c:v>
                </c:pt>
                <c:pt idx="3903">
                  <c:v>390.4</c:v>
                </c:pt>
                <c:pt idx="3904">
                  <c:v>390.5</c:v>
                </c:pt>
                <c:pt idx="3905">
                  <c:v>390.6</c:v>
                </c:pt>
                <c:pt idx="3906">
                  <c:v>390.7</c:v>
                </c:pt>
                <c:pt idx="3907">
                  <c:v>390.8</c:v>
                </c:pt>
                <c:pt idx="3908">
                  <c:v>390.9</c:v>
                </c:pt>
                <c:pt idx="3909">
                  <c:v>391</c:v>
                </c:pt>
                <c:pt idx="3910">
                  <c:v>391.1</c:v>
                </c:pt>
                <c:pt idx="3911">
                  <c:v>391.2</c:v>
                </c:pt>
                <c:pt idx="3912">
                  <c:v>391.3</c:v>
                </c:pt>
                <c:pt idx="3913">
                  <c:v>391.4</c:v>
                </c:pt>
                <c:pt idx="3914">
                  <c:v>391.5</c:v>
                </c:pt>
                <c:pt idx="3915">
                  <c:v>391.6</c:v>
                </c:pt>
                <c:pt idx="3916">
                  <c:v>391.7</c:v>
                </c:pt>
                <c:pt idx="3917">
                  <c:v>391.8</c:v>
                </c:pt>
                <c:pt idx="3918">
                  <c:v>391.9</c:v>
                </c:pt>
                <c:pt idx="3919">
                  <c:v>392</c:v>
                </c:pt>
                <c:pt idx="3920">
                  <c:v>392.1</c:v>
                </c:pt>
                <c:pt idx="3921">
                  <c:v>392.2</c:v>
                </c:pt>
                <c:pt idx="3922">
                  <c:v>392.3</c:v>
                </c:pt>
                <c:pt idx="3923">
                  <c:v>392.4</c:v>
                </c:pt>
                <c:pt idx="3924">
                  <c:v>392.5</c:v>
                </c:pt>
                <c:pt idx="3925">
                  <c:v>392.6</c:v>
                </c:pt>
                <c:pt idx="3926">
                  <c:v>392.7</c:v>
                </c:pt>
                <c:pt idx="3927">
                  <c:v>392.8</c:v>
                </c:pt>
                <c:pt idx="3928">
                  <c:v>392.9</c:v>
                </c:pt>
                <c:pt idx="3929">
                  <c:v>393</c:v>
                </c:pt>
                <c:pt idx="3930">
                  <c:v>393.1</c:v>
                </c:pt>
                <c:pt idx="3931">
                  <c:v>393.2</c:v>
                </c:pt>
                <c:pt idx="3932">
                  <c:v>393.3</c:v>
                </c:pt>
                <c:pt idx="3933">
                  <c:v>393.4</c:v>
                </c:pt>
                <c:pt idx="3934">
                  <c:v>393.5</c:v>
                </c:pt>
                <c:pt idx="3935">
                  <c:v>393.6</c:v>
                </c:pt>
                <c:pt idx="3936">
                  <c:v>393.7</c:v>
                </c:pt>
                <c:pt idx="3937">
                  <c:v>393.8</c:v>
                </c:pt>
                <c:pt idx="3938">
                  <c:v>393.9</c:v>
                </c:pt>
                <c:pt idx="3939">
                  <c:v>394</c:v>
                </c:pt>
                <c:pt idx="3940">
                  <c:v>394.1</c:v>
                </c:pt>
                <c:pt idx="3941">
                  <c:v>394.2</c:v>
                </c:pt>
                <c:pt idx="3942">
                  <c:v>394.3</c:v>
                </c:pt>
                <c:pt idx="3943">
                  <c:v>394.4</c:v>
                </c:pt>
                <c:pt idx="3944">
                  <c:v>394.5</c:v>
                </c:pt>
                <c:pt idx="3945">
                  <c:v>394.6</c:v>
                </c:pt>
                <c:pt idx="3946">
                  <c:v>394.7</c:v>
                </c:pt>
                <c:pt idx="3947">
                  <c:v>394.8</c:v>
                </c:pt>
                <c:pt idx="3948">
                  <c:v>394.9</c:v>
                </c:pt>
                <c:pt idx="3949">
                  <c:v>395</c:v>
                </c:pt>
                <c:pt idx="3950">
                  <c:v>395.1</c:v>
                </c:pt>
                <c:pt idx="3951">
                  <c:v>395.2</c:v>
                </c:pt>
                <c:pt idx="3952">
                  <c:v>395.3</c:v>
                </c:pt>
                <c:pt idx="3953">
                  <c:v>395.4</c:v>
                </c:pt>
                <c:pt idx="3954">
                  <c:v>395.5</c:v>
                </c:pt>
                <c:pt idx="3955">
                  <c:v>395.6</c:v>
                </c:pt>
                <c:pt idx="3956">
                  <c:v>395.7</c:v>
                </c:pt>
                <c:pt idx="3957">
                  <c:v>395.8</c:v>
                </c:pt>
                <c:pt idx="3958">
                  <c:v>395.9</c:v>
                </c:pt>
                <c:pt idx="3959">
                  <c:v>396</c:v>
                </c:pt>
                <c:pt idx="3960">
                  <c:v>396.1</c:v>
                </c:pt>
                <c:pt idx="3961">
                  <c:v>396.2</c:v>
                </c:pt>
                <c:pt idx="3962">
                  <c:v>396.3</c:v>
                </c:pt>
                <c:pt idx="3963">
                  <c:v>396.4</c:v>
                </c:pt>
                <c:pt idx="3964">
                  <c:v>396.5</c:v>
                </c:pt>
                <c:pt idx="3965">
                  <c:v>396.6</c:v>
                </c:pt>
                <c:pt idx="3966">
                  <c:v>396.7</c:v>
                </c:pt>
                <c:pt idx="3967">
                  <c:v>396.8</c:v>
                </c:pt>
                <c:pt idx="3968">
                  <c:v>396.9</c:v>
                </c:pt>
                <c:pt idx="3969">
                  <c:v>397</c:v>
                </c:pt>
                <c:pt idx="3970">
                  <c:v>397.1</c:v>
                </c:pt>
                <c:pt idx="3971">
                  <c:v>397.2</c:v>
                </c:pt>
                <c:pt idx="3972">
                  <c:v>397.3</c:v>
                </c:pt>
                <c:pt idx="3973">
                  <c:v>397.4</c:v>
                </c:pt>
                <c:pt idx="3974">
                  <c:v>397.5</c:v>
                </c:pt>
                <c:pt idx="3975">
                  <c:v>397.6</c:v>
                </c:pt>
                <c:pt idx="3976">
                  <c:v>397.7</c:v>
                </c:pt>
                <c:pt idx="3977">
                  <c:v>397.8</c:v>
                </c:pt>
                <c:pt idx="3978">
                  <c:v>397.9</c:v>
                </c:pt>
                <c:pt idx="3979">
                  <c:v>398</c:v>
                </c:pt>
                <c:pt idx="3980">
                  <c:v>398.1</c:v>
                </c:pt>
                <c:pt idx="3981">
                  <c:v>398.2</c:v>
                </c:pt>
                <c:pt idx="3982">
                  <c:v>398.3</c:v>
                </c:pt>
                <c:pt idx="3983">
                  <c:v>398.4</c:v>
                </c:pt>
                <c:pt idx="3984">
                  <c:v>398.5</c:v>
                </c:pt>
                <c:pt idx="3985">
                  <c:v>398.6</c:v>
                </c:pt>
                <c:pt idx="3986">
                  <c:v>398.7</c:v>
                </c:pt>
                <c:pt idx="3987">
                  <c:v>398.8</c:v>
                </c:pt>
                <c:pt idx="3988">
                  <c:v>398.9</c:v>
                </c:pt>
                <c:pt idx="3989">
                  <c:v>399</c:v>
                </c:pt>
                <c:pt idx="3990">
                  <c:v>399.1</c:v>
                </c:pt>
                <c:pt idx="3991">
                  <c:v>399.2</c:v>
                </c:pt>
                <c:pt idx="3992">
                  <c:v>399.3</c:v>
                </c:pt>
                <c:pt idx="3993">
                  <c:v>399.4</c:v>
                </c:pt>
                <c:pt idx="3994">
                  <c:v>399.5</c:v>
                </c:pt>
                <c:pt idx="3995">
                  <c:v>399.6</c:v>
                </c:pt>
                <c:pt idx="3996">
                  <c:v>399.7</c:v>
                </c:pt>
                <c:pt idx="3997">
                  <c:v>399.8</c:v>
                </c:pt>
                <c:pt idx="3998">
                  <c:v>399.9</c:v>
                </c:pt>
                <c:pt idx="3999">
                  <c:v>400</c:v>
                </c:pt>
                <c:pt idx="4000">
                  <c:v>400.1</c:v>
                </c:pt>
                <c:pt idx="4001">
                  <c:v>400.2</c:v>
                </c:pt>
                <c:pt idx="4002">
                  <c:v>400.3</c:v>
                </c:pt>
                <c:pt idx="4003">
                  <c:v>400.4</c:v>
                </c:pt>
                <c:pt idx="4004">
                  <c:v>400.5</c:v>
                </c:pt>
                <c:pt idx="4005">
                  <c:v>400.6</c:v>
                </c:pt>
                <c:pt idx="4006">
                  <c:v>400.7</c:v>
                </c:pt>
                <c:pt idx="4007">
                  <c:v>400.8</c:v>
                </c:pt>
                <c:pt idx="4008">
                  <c:v>400.9</c:v>
                </c:pt>
                <c:pt idx="4009">
                  <c:v>401</c:v>
                </c:pt>
                <c:pt idx="4010">
                  <c:v>401.1</c:v>
                </c:pt>
                <c:pt idx="4011">
                  <c:v>401.2</c:v>
                </c:pt>
                <c:pt idx="4012">
                  <c:v>401.3</c:v>
                </c:pt>
                <c:pt idx="4013">
                  <c:v>401.4</c:v>
                </c:pt>
                <c:pt idx="4014">
                  <c:v>401.5</c:v>
                </c:pt>
                <c:pt idx="4015">
                  <c:v>401.6</c:v>
                </c:pt>
                <c:pt idx="4016">
                  <c:v>401.7</c:v>
                </c:pt>
                <c:pt idx="4017">
                  <c:v>401.8</c:v>
                </c:pt>
                <c:pt idx="4018">
                  <c:v>401.9</c:v>
                </c:pt>
                <c:pt idx="4019">
                  <c:v>402</c:v>
                </c:pt>
                <c:pt idx="4020">
                  <c:v>402.1</c:v>
                </c:pt>
                <c:pt idx="4021">
                  <c:v>402.2</c:v>
                </c:pt>
                <c:pt idx="4022">
                  <c:v>402.3</c:v>
                </c:pt>
                <c:pt idx="4023">
                  <c:v>402.4</c:v>
                </c:pt>
                <c:pt idx="4024">
                  <c:v>402.5</c:v>
                </c:pt>
                <c:pt idx="4025">
                  <c:v>402.6</c:v>
                </c:pt>
                <c:pt idx="4026">
                  <c:v>402.7</c:v>
                </c:pt>
                <c:pt idx="4027">
                  <c:v>402.8</c:v>
                </c:pt>
                <c:pt idx="4028">
                  <c:v>402.9</c:v>
                </c:pt>
                <c:pt idx="4029">
                  <c:v>403</c:v>
                </c:pt>
                <c:pt idx="4030">
                  <c:v>403.1</c:v>
                </c:pt>
                <c:pt idx="4031">
                  <c:v>403.2</c:v>
                </c:pt>
                <c:pt idx="4032">
                  <c:v>403.3</c:v>
                </c:pt>
                <c:pt idx="4033">
                  <c:v>403.4</c:v>
                </c:pt>
                <c:pt idx="4034">
                  <c:v>403.5</c:v>
                </c:pt>
                <c:pt idx="4035">
                  <c:v>403.6</c:v>
                </c:pt>
                <c:pt idx="4036">
                  <c:v>403.7</c:v>
                </c:pt>
                <c:pt idx="4037">
                  <c:v>403.8</c:v>
                </c:pt>
                <c:pt idx="4038">
                  <c:v>403.9</c:v>
                </c:pt>
                <c:pt idx="4039">
                  <c:v>404</c:v>
                </c:pt>
                <c:pt idx="4040">
                  <c:v>404.1</c:v>
                </c:pt>
                <c:pt idx="4041">
                  <c:v>404.2</c:v>
                </c:pt>
                <c:pt idx="4042">
                  <c:v>404.3</c:v>
                </c:pt>
                <c:pt idx="4043">
                  <c:v>404.4</c:v>
                </c:pt>
                <c:pt idx="4044">
                  <c:v>404.5</c:v>
                </c:pt>
                <c:pt idx="4045">
                  <c:v>404.6</c:v>
                </c:pt>
                <c:pt idx="4046">
                  <c:v>404.7</c:v>
                </c:pt>
                <c:pt idx="4047">
                  <c:v>404.8</c:v>
                </c:pt>
                <c:pt idx="4048">
                  <c:v>404.9</c:v>
                </c:pt>
                <c:pt idx="4049">
                  <c:v>405</c:v>
                </c:pt>
                <c:pt idx="4050">
                  <c:v>405.1</c:v>
                </c:pt>
                <c:pt idx="4051">
                  <c:v>405.2</c:v>
                </c:pt>
                <c:pt idx="4052">
                  <c:v>405.3</c:v>
                </c:pt>
                <c:pt idx="4053">
                  <c:v>405.4</c:v>
                </c:pt>
                <c:pt idx="4054">
                  <c:v>405.5</c:v>
                </c:pt>
                <c:pt idx="4055">
                  <c:v>405.6</c:v>
                </c:pt>
                <c:pt idx="4056">
                  <c:v>405.7</c:v>
                </c:pt>
                <c:pt idx="4057">
                  <c:v>405.8</c:v>
                </c:pt>
                <c:pt idx="4058">
                  <c:v>405.9</c:v>
                </c:pt>
                <c:pt idx="4059">
                  <c:v>406</c:v>
                </c:pt>
                <c:pt idx="4060">
                  <c:v>406.1</c:v>
                </c:pt>
                <c:pt idx="4061">
                  <c:v>406.2</c:v>
                </c:pt>
                <c:pt idx="4062">
                  <c:v>406.3</c:v>
                </c:pt>
                <c:pt idx="4063">
                  <c:v>406.4</c:v>
                </c:pt>
                <c:pt idx="4064">
                  <c:v>406.5</c:v>
                </c:pt>
                <c:pt idx="4065">
                  <c:v>406.6</c:v>
                </c:pt>
                <c:pt idx="4066">
                  <c:v>406.7</c:v>
                </c:pt>
                <c:pt idx="4067">
                  <c:v>406.8</c:v>
                </c:pt>
                <c:pt idx="4068">
                  <c:v>406.9</c:v>
                </c:pt>
                <c:pt idx="4069">
                  <c:v>407</c:v>
                </c:pt>
                <c:pt idx="4070">
                  <c:v>407.1</c:v>
                </c:pt>
                <c:pt idx="4071">
                  <c:v>407.2</c:v>
                </c:pt>
                <c:pt idx="4072">
                  <c:v>407.3</c:v>
                </c:pt>
                <c:pt idx="4073">
                  <c:v>407.4</c:v>
                </c:pt>
                <c:pt idx="4074">
                  <c:v>407.5</c:v>
                </c:pt>
                <c:pt idx="4075">
                  <c:v>407.6</c:v>
                </c:pt>
                <c:pt idx="4076">
                  <c:v>407.7</c:v>
                </c:pt>
                <c:pt idx="4077">
                  <c:v>407.8</c:v>
                </c:pt>
                <c:pt idx="4078">
                  <c:v>407.9</c:v>
                </c:pt>
                <c:pt idx="4079">
                  <c:v>408</c:v>
                </c:pt>
                <c:pt idx="4080">
                  <c:v>408.1</c:v>
                </c:pt>
                <c:pt idx="4081">
                  <c:v>408.2</c:v>
                </c:pt>
                <c:pt idx="4082">
                  <c:v>408.3</c:v>
                </c:pt>
                <c:pt idx="4083">
                  <c:v>408.4</c:v>
                </c:pt>
                <c:pt idx="4084">
                  <c:v>408.5</c:v>
                </c:pt>
                <c:pt idx="4085">
                  <c:v>408.6</c:v>
                </c:pt>
                <c:pt idx="4086">
                  <c:v>408.7</c:v>
                </c:pt>
                <c:pt idx="4087">
                  <c:v>408.8</c:v>
                </c:pt>
                <c:pt idx="4088">
                  <c:v>408.9</c:v>
                </c:pt>
                <c:pt idx="4089">
                  <c:v>409</c:v>
                </c:pt>
                <c:pt idx="4090">
                  <c:v>409.1</c:v>
                </c:pt>
                <c:pt idx="4091">
                  <c:v>409.2</c:v>
                </c:pt>
                <c:pt idx="4092">
                  <c:v>409.3</c:v>
                </c:pt>
                <c:pt idx="4093">
                  <c:v>409.4</c:v>
                </c:pt>
                <c:pt idx="4094">
                  <c:v>409.5</c:v>
                </c:pt>
                <c:pt idx="4095">
                  <c:v>409.6</c:v>
                </c:pt>
                <c:pt idx="4096">
                  <c:v>409.7</c:v>
                </c:pt>
                <c:pt idx="4097">
                  <c:v>409.8</c:v>
                </c:pt>
                <c:pt idx="4098">
                  <c:v>409.9</c:v>
                </c:pt>
                <c:pt idx="4099">
                  <c:v>410</c:v>
                </c:pt>
                <c:pt idx="4100">
                  <c:v>410.1</c:v>
                </c:pt>
                <c:pt idx="4101">
                  <c:v>410.2</c:v>
                </c:pt>
                <c:pt idx="4102">
                  <c:v>410.3</c:v>
                </c:pt>
                <c:pt idx="4103">
                  <c:v>410.4</c:v>
                </c:pt>
                <c:pt idx="4104">
                  <c:v>410.5</c:v>
                </c:pt>
                <c:pt idx="4105">
                  <c:v>410.6</c:v>
                </c:pt>
                <c:pt idx="4106">
                  <c:v>410.7</c:v>
                </c:pt>
                <c:pt idx="4107">
                  <c:v>410.8</c:v>
                </c:pt>
                <c:pt idx="4108">
                  <c:v>410.9</c:v>
                </c:pt>
                <c:pt idx="4109">
                  <c:v>411</c:v>
                </c:pt>
                <c:pt idx="4110">
                  <c:v>411.1</c:v>
                </c:pt>
                <c:pt idx="4111">
                  <c:v>411.2</c:v>
                </c:pt>
                <c:pt idx="4112">
                  <c:v>411.3</c:v>
                </c:pt>
                <c:pt idx="4113">
                  <c:v>411.4</c:v>
                </c:pt>
                <c:pt idx="4114">
                  <c:v>411.5</c:v>
                </c:pt>
                <c:pt idx="4115">
                  <c:v>411.6</c:v>
                </c:pt>
                <c:pt idx="4116">
                  <c:v>411.7</c:v>
                </c:pt>
                <c:pt idx="4117">
                  <c:v>411.8</c:v>
                </c:pt>
                <c:pt idx="4118">
                  <c:v>411.9</c:v>
                </c:pt>
                <c:pt idx="4119">
                  <c:v>412</c:v>
                </c:pt>
                <c:pt idx="4120">
                  <c:v>412.1</c:v>
                </c:pt>
                <c:pt idx="4121">
                  <c:v>412.2</c:v>
                </c:pt>
                <c:pt idx="4122">
                  <c:v>412.3</c:v>
                </c:pt>
                <c:pt idx="4123">
                  <c:v>412.4</c:v>
                </c:pt>
                <c:pt idx="4124">
                  <c:v>412.5</c:v>
                </c:pt>
                <c:pt idx="4125">
                  <c:v>412.6</c:v>
                </c:pt>
                <c:pt idx="4126">
                  <c:v>412.7</c:v>
                </c:pt>
                <c:pt idx="4127">
                  <c:v>412.8</c:v>
                </c:pt>
                <c:pt idx="4128">
                  <c:v>412.9</c:v>
                </c:pt>
                <c:pt idx="4129">
                  <c:v>413</c:v>
                </c:pt>
                <c:pt idx="4130">
                  <c:v>413.1</c:v>
                </c:pt>
                <c:pt idx="4131">
                  <c:v>413.2</c:v>
                </c:pt>
                <c:pt idx="4132">
                  <c:v>413.3</c:v>
                </c:pt>
                <c:pt idx="4133">
                  <c:v>413.4</c:v>
                </c:pt>
                <c:pt idx="4134">
                  <c:v>413.5</c:v>
                </c:pt>
                <c:pt idx="4135">
                  <c:v>413.6</c:v>
                </c:pt>
                <c:pt idx="4136">
                  <c:v>413.7</c:v>
                </c:pt>
                <c:pt idx="4137">
                  <c:v>413.8</c:v>
                </c:pt>
                <c:pt idx="4138">
                  <c:v>413.9</c:v>
                </c:pt>
                <c:pt idx="4139">
                  <c:v>414</c:v>
                </c:pt>
                <c:pt idx="4140">
                  <c:v>414.1</c:v>
                </c:pt>
                <c:pt idx="4141">
                  <c:v>414.2</c:v>
                </c:pt>
                <c:pt idx="4142">
                  <c:v>414.3</c:v>
                </c:pt>
                <c:pt idx="4143">
                  <c:v>414.4</c:v>
                </c:pt>
                <c:pt idx="4144">
                  <c:v>414.5</c:v>
                </c:pt>
                <c:pt idx="4145">
                  <c:v>414.6</c:v>
                </c:pt>
                <c:pt idx="4146">
                  <c:v>414.7</c:v>
                </c:pt>
                <c:pt idx="4147">
                  <c:v>414.8</c:v>
                </c:pt>
                <c:pt idx="4148">
                  <c:v>414.9</c:v>
                </c:pt>
                <c:pt idx="4149">
                  <c:v>415</c:v>
                </c:pt>
                <c:pt idx="4150">
                  <c:v>415.1</c:v>
                </c:pt>
                <c:pt idx="4151">
                  <c:v>415.2</c:v>
                </c:pt>
                <c:pt idx="4152">
                  <c:v>415.3</c:v>
                </c:pt>
                <c:pt idx="4153">
                  <c:v>415.4</c:v>
                </c:pt>
                <c:pt idx="4154">
                  <c:v>415.5</c:v>
                </c:pt>
                <c:pt idx="4155">
                  <c:v>415.6</c:v>
                </c:pt>
                <c:pt idx="4156">
                  <c:v>415.7</c:v>
                </c:pt>
                <c:pt idx="4157">
                  <c:v>415.8</c:v>
                </c:pt>
                <c:pt idx="4158">
                  <c:v>415.9</c:v>
                </c:pt>
                <c:pt idx="4159">
                  <c:v>416</c:v>
                </c:pt>
                <c:pt idx="4160">
                  <c:v>416.1</c:v>
                </c:pt>
                <c:pt idx="4161">
                  <c:v>416.2</c:v>
                </c:pt>
                <c:pt idx="4162">
                  <c:v>416.3</c:v>
                </c:pt>
                <c:pt idx="4163">
                  <c:v>416.4</c:v>
                </c:pt>
                <c:pt idx="4164">
                  <c:v>416.5</c:v>
                </c:pt>
                <c:pt idx="4165">
                  <c:v>416.6</c:v>
                </c:pt>
                <c:pt idx="4166">
                  <c:v>416.7</c:v>
                </c:pt>
                <c:pt idx="4167">
                  <c:v>416.8</c:v>
                </c:pt>
                <c:pt idx="4168">
                  <c:v>416.9</c:v>
                </c:pt>
                <c:pt idx="4169">
                  <c:v>417</c:v>
                </c:pt>
                <c:pt idx="4170">
                  <c:v>417.1</c:v>
                </c:pt>
                <c:pt idx="4171">
                  <c:v>417.2</c:v>
                </c:pt>
                <c:pt idx="4172">
                  <c:v>417.3</c:v>
                </c:pt>
                <c:pt idx="4173">
                  <c:v>417.4</c:v>
                </c:pt>
                <c:pt idx="4174">
                  <c:v>417.5</c:v>
                </c:pt>
                <c:pt idx="4175">
                  <c:v>417.6</c:v>
                </c:pt>
                <c:pt idx="4176">
                  <c:v>417.7</c:v>
                </c:pt>
                <c:pt idx="4177">
                  <c:v>417.8</c:v>
                </c:pt>
                <c:pt idx="4178">
                  <c:v>417.9</c:v>
                </c:pt>
                <c:pt idx="4179">
                  <c:v>418</c:v>
                </c:pt>
                <c:pt idx="4180">
                  <c:v>418.1</c:v>
                </c:pt>
                <c:pt idx="4181">
                  <c:v>418.2</c:v>
                </c:pt>
                <c:pt idx="4182">
                  <c:v>418.3</c:v>
                </c:pt>
                <c:pt idx="4183">
                  <c:v>418.4</c:v>
                </c:pt>
                <c:pt idx="4184">
                  <c:v>418.5</c:v>
                </c:pt>
                <c:pt idx="4185">
                  <c:v>418.6</c:v>
                </c:pt>
                <c:pt idx="4186">
                  <c:v>418.7</c:v>
                </c:pt>
                <c:pt idx="4187">
                  <c:v>418.8</c:v>
                </c:pt>
                <c:pt idx="4188">
                  <c:v>418.9</c:v>
                </c:pt>
                <c:pt idx="4189">
                  <c:v>419</c:v>
                </c:pt>
                <c:pt idx="4190">
                  <c:v>419.1</c:v>
                </c:pt>
                <c:pt idx="4191">
                  <c:v>419.2</c:v>
                </c:pt>
                <c:pt idx="4192">
                  <c:v>419.3</c:v>
                </c:pt>
                <c:pt idx="4193">
                  <c:v>419.4</c:v>
                </c:pt>
                <c:pt idx="4194">
                  <c:v>419.5</c:v>
                </c:pt>
                <c:pt idx="4195">
                  <c:v>419.6</c:v>
                </c:pt>
                <c:pt idx="4196">
                  <c:v>419.7</c:v>
                </c:pt>
                <c:pt idx="4197">
                  <c:v>419.8</c:v>
                </c:pt>
                <c:pt idx="4198">
                  <c:v>419.9</c:v>
                </c:pt>
                <c:pt idx="4199">
                  <c:v>420</c:v>
                </c:pt>
                <c:pt idx="4200">
                  <c:v>420.1</c:v>
                </c:pt>
                <c:pt idx="4201">
                  <c:v>420.2</c:v>
                </c:pt>
                <c:pt idx="4202">
                  <c:v>420.3</c:v>
                </c:pt>
                <c:pt idx="4203">
                  <c:v>420.4</c:v>
                </c:pt>
                <c:pt idx="4204">
                  <c:v>420.5</c:v>
                </c:pt>
                <c:pt idx="4205">
                  <c:v>420.6</c:v>
                </c:pt>
                <c:pt idx="4206">
                  <c:v>420.7</c:v>
                </c:pt>
                <c:pt idx="4207">
                  <c:v>420.8</c:v>
                </c:pt>
                <c:pt idx="4208">
                  <c:v>420.9</c:v>
                </c:pt>
                <c:pt idx="4209">
                  <c:v>421</c:v>
                </c:pt>
                <c:pt idx="4210">
                  <c:v>421.1</c:v>
                </c:pt>
                <c:pt idx="4211">
                  <c:v>421.2</c:v>
                </c:pt>
                <c:pt idx="4212">
                  <c:v>421.3</c:v>
                </c:pt>
                <c:pt idx="4213">
                  <c:v>421.4</c:v>
                </c:pt>
                <c:pt idx="4214">
                  <c:v>421.5</c:v>
                </c:pt>
                <c:pt idx="4215">
                  <c:v>421.6</c:v>
                </c:pt>
                <c:pt idx="4216">
                  <c:v>421.7</c:v>
                </c:pt>
                <c:pt idx="4217">
                  <c:v>421.8</c:v>
                </c:pt>
                <c:pt idx="4218">
                  <c:v>421.9</c:v>
                </c:pt>
                <c:pt idx="4219">
                  <c:v>422</c:v>
                </c:pt>
                <c:pt idx="4220">
                  <c:v>422.1</c:v>
                </c:pt>
                <c:pt idx="4221">
                  <c:v>422.2</c:v>
                </c:pt>
                <c:pt idx="4222">
                  <c:v>422.3</c:v>
                </c:pt>
                <c:pt idx="4223">
                  <c:v>422.4</c:v>
                </c:pt>
                <c:pt idx="4224">
                  <c:v>422.5</c:v>
                </c:pt>
                <c:pt idx="4225">
                  <c:v>422.6</c:v>
                </c:pt>
                <c:pt idx="4226">
                  <c:v>422.7</c:v>
                </c:pt>
                <c:pt idx="4227">
                  <c:v>422.8</c:v>
                </c:pt>
                <c:pt idx="4228">
                  <c:v>422.9</c:v>
                </c:pt>
                <c:pt idx="4229">
                  <c:v>423</c:v>
                </c:pt>
                <c:pt idx="4230">
                  <c:v>423.1</c:v>
                </c:pt>
                <c:pt idx="4231">
                  <c:v>423.2</c:v>
                </c:pt>
                <c:pt idx="4232">
                  <c:v>423.3</c:v>
                </c:pt>
                <c:pt idx="4233">
                  <c:v>423.4</c:v>
                </c:pt>
                <c:pt idx="4234">
                  <c:v>423.5</c:v>
                </c:pt>
                <c:pt idx="4235">
                  <c:v>423.6</c:v>
                </c:pt>
                <c:pt idx="4236">
                  <c:v>423.7</c:v>
                </c:pt>
                <c:pt idx="4237">
                  <c:v>423.8</c:v>
                </c:pt>
                <c:pt idx="4238">
                  <c:v>423.9</c:v>
                </c:pt>
                <c:pt idx="4239">
                  <c:v>424</c:v>
                </c:pt>
                <c:pt idx="4240">
                  <c:v>424.1</c:v>
                </c:pt>
                <c:pt idx="4241">
                  <c:v>424.2</c:v>
                </c:pt>
                <c:pt idx="4242">
                  <c:v>424.3</c:v>
                </c:pt>
                <c:pt idx="4243">
                  <c:v>424.4</c:v>
                </c:pt>
                <c:pt idx="4244">
                  <c:v>424.5</c:v>
                </c:pt>
                <c:pt idx="4245">
                  <c:v>424.6</c:v>
                </c:pt>
                <c:pt idx="4246">
                  <c:v>424.7</c:v>
                </c:pt>
                <c:pt idx="4247">
                  <c:v>424.8</c:v>
                </c:pt>
                <c:pt idx="4248">
                  <c:v>424.9</c:v>
                </c:pt>
                <c:pt idx="4249">
                  <c:v>425</c:v>
                </c:pt>
                <c:pt idx="4250">
                  <c:v>425.1</c:v>
                </c:pt>
                <c:pt idx="4251">
                  <c:v>425.2</c:v>
                </c:pt>
                <c:pt idx="4252">
                  <c:v>425.3</c:v>
                </c:pt>
                <c:pt idx="4253">
                  <c:v>425.4</c:v>
                </c:pt>
                <c:pt idx="4254">
                  <c:v>425.5</c:v>
                </c:pt>
                <c:pt idx="4255">
                  <c:v>425.6</c:v>
                </c:pt>
                <c:pt idx="4256">
                  <c:v>425.7</c:v>
                </c:pt>
                <c:pt idx="4257">
                  <c:v>425.8</c:v>
                </c:pt>
                <c:pt idx="4258">
                  <c:v>425.9</c:v>
                </c:pt>
                <c:pt idx="4259">
                  <c:v>426</c:v>
                </c:pt>
                <c:pt idx="4260">
                  <c:v>426.1</c:v>
                </c:pt>
                <c:pt idx="4261">
                  <c:v>426.2</c:v>
                </c:pt>
                <c:pt idx="4262">
                  <c:v>426.3</c:v>
                </c:pt>
                <c:pt idx="4263">
                  <c:v>426.4</c:v>
                </c:pt>
                <c:pt idx="4264">
                  <c:v>426.5</c:v>
                </c:pt>
                <c:pt idx="4265">
                  <c:v>426.6</c:v>
                </c:pt>
                <c:pt idx="4266">
                  <c:v>426.7</c:v>
                </c:pt>
                <c:pt idx="4267">
                  <c:v>426.8</c:v>
                </c:pt>
                <c:pt idx="4268">
                  <c:v>426.9</c:v>
                </c:pt>
                <c:pt idx="4269">
                  <c:v>427</c:v>
                </c:pt>
                <c:pt idx="4270">
                  <c:v>427.1</c:v>
                </c:pt>
                <c:pt idx="4271">
                  <c:v>427.2</c:v>
                </c:pt>
                <c:pt idx="4272">
                  <c:v>427.3</c:v>
                </c:pt>
                <c:pt idx="4273">
                  <c:v>427.4</c:v>
                </c:pt>
                <c:pt idx="4274">
                  <c:v>427.5</c:v>
                </c:pt>
                <c:pt idx="4275">
                  <c:v>427.6</c:v>
                </c:pt>
                <c:pt idx="4276">
                  <c:v>427.7</c:v>
                </c:pt>
                <c:pt idx="4277">
                  <c:v>427.8</c:v>
                </c:pt>
                <c:pt idx="4278">
                  <c:v>427.9</c:v>
                </c:pt>
                <c:pt idx="4279">
                  <c:v>428</c:v>
                </c:pt>
                <c:pt idx="4280">
                  <c:v>428.1</c:v>
                </c:pt>
                <c:pt idx="4281">
                  <c:v>428.2</c:v>
                </c:pt>
                <c:pt idx="4282">
                  <c:v>428.3</c:v>
                </c:pt>
                <c:pt idx="4283">
                  <c:v>428.4</c:v>
                </c:pt>
                <c:pt idx="4284">
                  <c:v>428.5</c:v>
                </c:pt>
                <c:pt idx="4285">
                  <c:v>428.6</c:v>
                </c:pt>
                <c:pt idx="4286">
                  <c:v>428.7</c:v>
                </c:pt>
                <c:pt idx="4287">
                  <c:v>428.8</c:v>
                </c:pt>
                <c:pt idx="4288">
                  <c:v>428.9</c:v>
                </c:pt>
                <c:pt idx="4289">
                  <c:v>429</c:v>
                </c:pt>
                <c:pt idx="4290">
                  <c:v>429.1</c:v>
                </c:pt>
                <c:pt idx="4291">
                  <c:v>429.2</c:v>
                </c:pt>
                <c:pt idx="4292">
                  <c:v>429.3</c:v>
                </c:pt>
                <c:pt idx="4293">
                  <c:v>429.4</c:v>
                </c:pt>
                <c:pt idx="4294">
                  <c:v>429.5</c:v>
                </c:pt>
                <c:pt idx="4295">
                  <c:v>429.6</c:v>
                </c:pt>
                <c:pt idx="4296">
                  <c:v>429.7</c:v>
                </c:pt>
                <c:pt idx="4297">
                  <c:v>429.8</c:v>
                </c:pt>
                <c:pt idx="4298">
                  <c:v>429.9</c:v>
                </c:pt>
                <c:pt idx="4299">
                  <c:v>430</c:v>
                </c:pt>
                <c:pt idx="4300">
                  <c:v>430.1</c:v>
                </c:pt>
                <c:pt idx="4301">
                  <c:v>430.2</c:v>
                </c:pt>
                <c:pt idx="4302">
                  <c:v>430.3</c:v>
                </c:pt>
                <c:pt idx="4303">
                  <c:v>430.4</c:v>
                </c:pt>
                <c:pt idx="4304">
                  <c:v>430.5</c:v>
                </c:pt>
                <c:pt idx="4305">
                  <c:v>430.6</c:v>
                </c:pt>
                <c:pt idx="4306">
                  <c:v>430.7</c:v>
                </c:pt>
                <c:pt idx="4307">
                  <c:v>430.8</c:v>
                </c:pt>
                <c:pt idx="4308">
                  <c:v>430.9</c:v>
                </c:pt>
                <c:pt idx="4309">
                  <c:v>431</c:v>
                </c:pt>
                <c:pt idx="4310">
                  <c:v>431.1</c:v>
                </c:pt>
                <c:pt idx="4311">
                  <c:v>431.2</c:v>
                </c:pt>
                <c:pt idx="4312">
                  <c:v>431.3</c:v>
                </c:pt>
                <c:pt idx="4313">
                  <c:v>431.4</c:v>
                </c:pt>
                <c:pt idx="4314">
                  <c:v>431.5</c:v>
                </c:pt>
                <c:pt idx="4315">
                  <c:v>431.6</c:v>
                </c:pt>
                <c:pt idx="4316">
                  <c:v>431.7</c:v>
                </c:pt>
                <c:pt idx="4317">
                  <c:v>431.8</c:v>
                </c:pt>
                <c:pt idx="4318">
                  <c:v>431.9</c:v>
                </c:pt>
                <c:pt idx="4319">
                  <c:v>432</c:v>
                </c:pt>
                <c:pt idx="4320">
                  <c:v>432.1</c:v>
                </c:pt>
                <c:pt idx="4321">
                  <c:v>432.2</c:v>
                </c:pt>
                <c:pt idx="4322">
                  <c:v>432.3</c:v>
                </c:pt>
                <c:pt idx="4323">
                  <c:v>432.4</c:v>
                </c:pt>
                <c:pt idx="4324">
                  <c:v>432.5</c:v>
                </c:pt>
                <c:pt idx="4325">
                  <c:v>432.6</c:v>
                </c:pt>
                <c:pt idx="4326">
                  <c:v>432.7</c:v>
                </c:pt>
                <c:pt idx="4327">
                  <c:v>432.8</c:v>
                </c:pt>
                <c:pt idx="4328">
                  <c:v>432.9</c:v>
                </c:pt>
                <c:pt idx="4329">
                  <c:v>433</c:v>
                </c:pt>
                <c:pt idx="4330">
                  <c:v>433.1</c:v>
                </c:pt>
                <c:pt idx="4331">
                  <c:v>433.2</c:v>
                </c:pt>
                <c:pt idx="4332">
                  <c:v>433.3</c:v>
                </c:pt>
                <c:pt idx="4333">
                  <c:v>433.4</c:v>
                </c:pt>
                <c:pt idx="4334">
                  <c:v>433.5</c:v>
                </c:pt>
                <c:pt idx="4335">
                  <c:v>433.6</c:v>
                </c:pt>
                <c:pt idx="4336">
                  <c:v>433.7</c:v>
                </c:pt>
                <c:pt idx="4337">
                  <c:v>433.8</c:v>
                </c:pt>
                <c:pt idx="4338">
                  <c:v>433.9</c:v>
                </c:pt>
                <c:pt idx="4339">
                  <c:v>434</c:v>
                </c:pt>
                <c:pt idx="4340">
                  <c:v>434.1</c:v>
                </c:pt>
                <c:pt idx="4341">
                  <c:v>434.2</c:v>
                </c:pt>
                <c:pt idx="4342">
                  <c:v>434.3</c:v>
                </c:pt>
                <c:pt idx="4343">
                  <c:v>434.4</c:v>
                </c:pt>
                <c:pt idx="4344">
                  <c:v>434.5</c:v>
                </c:pt>
                <c:pt idx="4345">
                  <c:v>434.6</c:v>
                </c:pt>
                <c:pt idx="4346">
                  <c:v>434.7</c:v>
                </c:pt>
                <c:pt idx="4347">
                  <c:v>434.8</c:v>
                </c:pt>
                <c:pt idx="4348">
                  <c:v>434.9</c:v>
                </c:pt>
                <c:pt idx="4349">
                  <c:v>435</c:v>
                </c:pt>
                <c:pt idx="4350">
                  <c:v>435.1</c:v>
                </c:pt>
                <c:pt idx="4351">
                  <c:v>435.2</c:v>
                </c:pt>
                <c:pt idx="4352">
                  <c:v>435.3</c:v>
                </c:pt>
                <c:pt idx="4353">
                  <c:v>435.4</c:v>
                </c:pt>
                <c:pt idx="4354">
                  <c:v>435.5</c:v>
                </c:pt>
                <c:pt idx="4355">
                  <c:v>435.6</c:v>
                </c:pt>
                <c:pt idx="4356">
                  <c:v>435.7</c:v>
                </c:pt>
                <c:pt idx="4357">
                  <c:v>435.8</c:v>
                </c:pt>
                <c:pt idx="4358">
                  <c:v>435.9</c:v>
                </c:pt>
                <c:pt idx="4359">
                  <c:v>436</c:v>
                </c:pt>
                <c:pt idx="4360">
                  <c:v>436.1</c:v>
                </c:pt>
                <c:pt idx="4361">
                  <c:v>436.2</c:v>
                </c:pt>
                <c:pt idx="4362">
                  <c:v>436.3</c:v>
                </c:pt>
                <c:pt idx="4363">
                  <c:v>436.4</c:v>
                </c:pt>
                <c:pt idx="4364">
                  <c:v>436.5</c:v>
                </c:pt>
                <c:pt idx="4365">
                  <c:v>436.6</c:v>
                </c:pt>
                <c:pt idx="4366">
                  <c:v>436.7</c:v>
                </c:pt>
                <c:pt idx="4367">
                  <c:v>436.8</c:v>
                </c:pt>
                <c:pt idx="4368">
                  <c:v>436.9</c:v>
                </c:pt>
                <c:pt idx="4369">
                  <c:v>437</c:v>
                </c:pt>
                <c:pt idx="4370">
                  <c:v>437.1</c:v>
                </c:pt>
                <c:pt idx="4371">
                  <c:v>437.2</c:v>
                </c:pt>
                <c:pt idx="4372">
                  <c:v>437.3</c:v>
                </c:pt>
                <c:pt idx="4373">
                  <c:v>437.4</c:v>
                </c:pt>
                <c:pt idx="4374">
                  <c:v>437.5</c:v>
                </c:pt>
                <c:pt idx="4375">
                  <c:v>437.6</c:v>
                </c:pt>
                <c:pt idx="4376">
                  <c:v>437.7</c:v>
                </c:pt>
                <c:pt idx="4377">
                  <c:v>437.8</c:v>
                </c:pt>
                <c:pt idx="4378">
                  <c:v>437.9</c:v>
                </c:pt>
                <c:pt idx="4379">
                  <c:v>438</c:v>
                </c:pt>
                <c:pt idx="4380">
                  <c:v>438.1</c:v>
                </c:pt>
                <c:pt idx="4381">
                  <c:v>438.2</c:v>
                </c:pt>
                <c:pt idx="4382">
                  <c:v>438.3</c:v>
                </c:pt>
                <c:pt idx="4383">
                  <c:v>438.4</c:v>
                </c:pt>
                <c:pt idx="4384">
                  <c:v>438.5</c:v>
                </c:pt>
                <c:pt idx="4385">
                  <c:v>438.6</c:v>
                </c:pt>
                <c:pt idx="4386">
                  <c:v>438.7</c:v>
                </c:pt>
                <c:pt idx="4387">
                  <c:v>438.8</c:v>
                </c:pt>
                <c:pt idx="4388">
                  <c:v>438.9</c:v>
                </c:pt>
                <c:pt idx="4389">
                  <c:v>439</c:v>
                </c:pt>
                <c:pt idx="4390">
                  <c:v>439.1</c:v>
                </c:pt>
                <c:pt idx="4391">
                  <c:v>439.2</c:v>
                </c:pt>
                <c:pt idx="4392">
                  <c:v>439.3</c:v>
                </c:pt>
                <c:pt idx="4393">
                  <c:v>439.4</c:v>
                </c:pt>
                <c:pt idx="4394">
                  <c:v>439.5</c:v>
                </c:pt>
                <c:pt idx="4395">
                  <c:v>439.6</c:v>
                </c:pt>
                <c:pt idx="4396">
                  <c:v>439.7</c:v>
                </c:pt>
                <c:pt idx="4397">
                  <c:v>439.8</c:v>
                </c:pt>
                <c:pt idx="4398">
                  <c:v>439.9</c:v>
                </c:pt>
                <c:pt idx="4399">
                  <c:v>440</c:v>
                </c:pt>
                <c:pt idx="4400">
                  <c:v>440.1</c:v>
                </c:pt>
                <c:pt idx="4401">
                  <c:v>440.2</c:v>
                </c:pt>
                <c:pt idx="4402">
                  <c:v>440.3</c:v>
                </c:pt>
                <c:pt idx="4403">
                  <c:v>440.4</c:v>
                </c:pt>
                <c:pt idx="4404">
                  <c:v>440.5</c:v>
                </c:pt>
                <c:pt idx="4405">
                  <c:v>440.6</c:v>
                </c:pt>
                <c:pt idx="4406">
                  <c:v>440.7</c:v>
                </c:pt>
                <c:pt idx="4407">
                  <c:v>440.8</c:v>
                </c:pt>
                <c:pt idx="4408">
                  <c:v>440.9</c:v>
                </c:pt>
                <c:pt idx="4409">
                  <c:v>441</c:v>
                </c:pt>
                <c:pt idx="4410">
                  <c:v>441.1</c:v>
                </c:pt>
                <c:pt idx="4411">
                  <c:v>441.2</c:v>
                </c:pt>
                <c:pt idx="4412">
                  <c:v>441.3</c:v>
                </c:pt>
                <c:pt idx="4413">
                  <c:v>441.4</c:v>
                </c:pt>
                <c:pt idx="4414">
                  <c:v>441.5</c:v>
                </c:pt>
                <c:pt idx="4415">
                  <c:v>441.6</c:v>
                </c:pt>
                <c:pt idx="4416">
                  <c:v>441.7</c:v>
                </c:pt>
                <c:pt idx="4417">
                  <c:v>441.8</c:v>
                </c:pt>
                <c:pt idx="4418">
                  <c:v>441.9</c:v>
                </c:pt>
                <c:pt idx="4419">
                  <c:v>442</c:v>
                </c:pt>
                <c:pt idx="4420">
                  <c:v>442.1</c:v>
                </c:pt>
                <c:pt idx="4421">
                  <c:v>442.2</c:v>
                </c:pt>
                <c:pt idx="4422">
                  <c:v>442.3</c:v>
                </c:pt>
                <c:pt idx="4423">
                  <c:v>442.4</c:v>
                </c:pt>
                <c:pt idx="4424">
                  <c:v>442.5</c:v>
                </c:pt>
                <c:pt idx="4425">
                  <c:v>442.6</c:v>
                </c:pt>
                <c:pt idx="4426">
                  <c:v>442.7</c:v>
                </c:pt>
                <c:pt idx="4427">
                  <c:v>442.8</c:v>
                </c:pt>
                <c:pt idx="4428">
                  <c:v>442.9</c:v>
                </c:pt>
                <c:pt idx="4429">
                  <c:v>443</c:v>
                </c:pt>
                <c:pt idx="4430">
                  <c:v>443.1</c:v>
                </c:pt>
                <c:pt idx="4431">
                  <c:v>443.2</c:v>
                </c:pt>
                <c:pt idx="4432">
                  <c:v>443.3</c:v>
                </c:pt>
                <c:pt idx="4433">
                  <c:v>443.4</c:v>
                </c:pt>
                <c:pt idx="4434">
                  <c:v>443.5</c:v>
                </c:pt>
                <c:pt idx="4435">
                  <c:v>443.6</c:v>
                </c:pt>
                <c:pt idx="4436">
                  <c:v>443.7</c:v>
                </c:pt>
                <c:pt idx="4437">
                  <c:v>443.8</c:v>
                </c:pt>
                <c:pt idx="4438">
                  <c:v>443.9</c:v>
                </c:pt>
                <c:pt idx="4439">
                  <c:v>444</c:v>
                </c:pt>
                <c:pt idx="4440">
                  <c:v>444.1</c:v>
                </c:pt>
                <c:pt idx="4441">
                  <c:v>444.2</c:v>
                </c:pt>
                <c:pt idx="4442">
                  <c:v>444.3</c:v>
                </c:pt>
                <c:pt idx="4443">
                  <c:v>444.4</c:v>
                </c:pt>
                <c:pt idx="4444">
                  <c:v>444.5</c:v>
                </c:pt>
                <c:pt idx="4445">
                  <c:v>444.6</c:v>
                </c:pt>
                <c:pt idx="4446">
                  <c:v>444.7</c:v>
                </c:pt>
                <c:pt idx="4447">
                  <c:v>444.8</c:v>
                </c:pt>
                <c:pt idx="4448">
                  <c:v>444.9</c:v>
                </c:pt>
                <c:pt idx="4449">
                  <c:v>445</c:v>
                </c:pt>
                <c:pt idx="4450">
                  <c:v>445.1</c:v>
                </c:pt>
                <c:pt idx="4451">
                  <c:v>445.2</c:v>
                </c:pt>
                <c:pt idx="4452">
                  <c:v>445.3</c:v>
                </c:pt>
                <c:pt idx="4453">
                  <c:v>445.4</c:v>
                </c:pt>
                <c:pt idx="4454">
                  <c:v>445.5</c:v>
                </c:pt>
                <c:pt idx="4455">
                  <c:v>445.6</c:v>
                </c:pt>
                <c:pt idx="4456">
                  <c:v>445.7</c:v>
                </c:pt>
                <c:pt idx="4457">
                  <c:v>445.8</c:v>
                </c:pt>
                <c:pt idx="4458">
                  <c:v>445.9</c:v>
                </c:pt>
                <c:pt idx="4459">
                  <c:v>446</c:v>
                </c:pt>
                <c:pt idx="4460">
                  <c:v>446.1</c:v>
                </c:pt>
                <c:pt idx="4461">
                  <c:v>446.2</c:v>
                </c:pt>
                <c:pt idx="4462">
                  <c:v>446.3</c:v>
                </c:pt>
                <c:pt idx="4463">
                  <c:v>446.4</c:v>
                </c:pt>
                <c:pt idx="4464">
                  <c:v>446.5</c:v>
                </c:pt>
                <c:pt idx="4465">
                  <c:v>446.6</c:v>
                </c:pt>
                <c:pt idx="4466">
                  <c:v>446.7</c:v>
                </c:pt>
                <c:pt idx="4467">
                  <c:v>446.8</c:v>
                </c:pt>
                <c:pt idx="4468">
                  <c:v>446.9</c:v>
                </c:pt>
                <c:pt idx="4469">
                  <c:v>447</c:v>
                </c:pt>
                <c:pt idx="4470">
                  <c:v>447.1</c:v>
                </c:pt>
                <c:pt idx="4471">
                  <c:v>447.2</c:v>
                </c:pt>
                <c:pt idx="4472">
                  <c:v>447.3</c:v>
                </c:pt>
                <c:pt idx="4473">
                  <c:v>447.4</c:v>
                </c:pt>
                <c:pt idx="4474">
                  <c:v>447.5</c:v>
                </c:pt>
                <c:pt idx="4475">
                  <c:v>447.6</c:v>
                </c:pt>
                <c:pt idx="4476">
                  <c:v>447.7</c:v>
                </c:pt>
                <c:pt idx="4477">
                  <c:v>447.8</c:v>
                </c:pt>
                <c:pt idx="4478">
                  <c:v>447.9</c:v>
                </c:pt>
                <c:pt idx="4479">
                  <c:v>448</c:v>
                </c:pt>
                <c:pt idx="4480">
                  <c:v>448.1</c:v>
                </c:pt>
                <c:pt idx="4481">
                  <c:v>448.2</c:v>
                </c:pt>
                <c:pt idx="4482">
                  <c:v>448.3</c:v>
                </c:pt>
                <c:pt idx="4483">
                  <c:v>448.4</c:v>
                </c:pt>
                <c:pt idx="4484">
                  <c:v>448.5</c:v>
                </c:pt>
                <c:pt idx="4485">
                  <c:v>448.6</c:v>
                </c:pt>
                <c:pt idx="4486">
                  <c:v>448.7</c:v>
                </c:pt>
                <c:pt idx="4487">
                  <c:v>448.8</c:v>
                </c:pt>
                <c:pt idx="4488">
                  <c:v>448.9</c:v>
                </c:pt>
                <c:pt idx="4489">
                  <c:v>449</c:v>
                </c:pt>
                <c:pt idx="4490">
                  <c:v>449.1</c:v>
                </c:pt>
                <c:pt idx="4491">
                  <c:v>449.2</c:v>
                </c:pt>
                <c:pt idx="4492">
                  <c:v>449.3</c:v>
                </c:pt>
                <c:pt idx="4493">
                  <c:v>449.4</c:v>
                </c:pt>
                <c:pt idx="4494">
                  <c:v>449.5</c:v>
                </c:pt>
                <c:pt idx="4495">
                  <c:v>449.6</c:v>
                </c:pt>
                <c:pt idx="4496">
                  <c:v>449.7</c:v>
                </c:pt>
                <c:pt idx="4497">
                  <c:v>449.8</c:v>
                </c:pt>
                <c:pt idx="4498">
                  <c:v>449.9</c:v>
                </c:pt>
                <c:pt idx="4499">
                  <c:v>450</c:v>
                </c:pt>
                <c:pt idx="4500">
                  <c:v>450.1</c:v>
                </c:pt>
                <c:pt idx="4501">
                  <c:v>450.2</c:v>
                </c:pt>
                <c:pt idx="4502">
                  <c:v>450.3</c:v>
                </c:pt>
                <c:pt idx="4503">
                  <c:v>450.4</c:v>
                </c:pt>
                <c:pt idx="4504">
                  <c:v>450.5</c:v>
                </c:pt>
                <c:pt idx="4505">
                  <c:v>450.6</c:v>
                </c:pt>
                <c:pt idx="4506">
                  <c:v>450.7</c:v>
                </c:pt>
                <c:pt idx="4507">
                  <c:v>450.8</c:v>
                </c:pt>
                <c:pt idx="4508">
                  <c:v>450.9</c:v>
                </c:pt>
                <c:pt idx="4509">
                  <c:v>451</c:v>
                </c:pt>
                <c:pt idx="4510">
                  <c:v>451.1</c:v>
                </c:pt>
                <c:pt idx="4511">
                  <c:v>451.2</c:v>
                </c:pt>
                <c:pt idx="4512">
                  <c:v>451.3</c:v>
                </c:pt>
                <c:pt idx="4513">
                  <c:v>451.4</c:v>
                </c:pt>
                <c:pt idx="4514">
                  <c:v>451.5</c:v>
                </c:pt>
                <c:pt idx="4515">
                  <c:v>451.6</c:v>
                </c:pt>
                <c:pt idx="4516">
                  <c:v>451.7</c:v>
                </c:pt>
                <c:pt idx="4517">
                  <c:v>451.8</c:v>
                </c:pt>
                <c:pt idx="4518">
                  <c:v>451.9</c:v>
                </c:pt>
                <c:pt idx="4519">
                  <c:v>452</c:v>
                </c:pt>
                <c:pt idx="4520">
                  <c:v>452.1</c:v>
                </c:pt>
                <c:pt idx="4521">
                  <c:v>452.2</c:v>
                </c:pt>
                <c:pt idx="4522">
                  <c:v>452.3</c:v>
                </c:pt>
                <c:pt idx="4523">
                  <c:v>452.4</c:v>
                </c:pt>
                <c:pt idx="4524">
                  <c:v>452.5</c:v>
                </c:pt>
                <c:pt idx="4525">
                  <c:v>452.6</c:v>
                </c:pt>
                <c:pt idx="4526">
                  <c:v>452.7</c:v>
                </c:pt>
                <c:pt idx="4527">
                  <c:v>452.8</c:v>
                </c:pt>
                <c:pt idx="4528">
                  <c:v>452.9</c:v>
                </c:pt>
                <c:pt idx="4529">
                  <c:v>453</c:v>
                </c:pt>
                <c:pt idx="4530">
                  <c:v>453.1</c:v>
                </c:pt>
                <c:pt idx="4531">
                  <c:v>453.2</c:v>
                </c:pt>
                <c:pt idx="4532">
                  <c:v>453.3</c:v>
                </c:pt>
                <c:pt idx="4533">
                  <c:v>453.4</c:v>
                </c:pt>
                <c:pt idx="4534">
                  <c:v>453.5</c:v>
                </c:pt>
                <c:pt idx="4535">
                  <c:v>453.6</c:v>
                </c:pt>
                <c:pt idx="4536">
                  <c:v>453.7</c:v>
                </c:pt>
                <c:pt idx="4537">
                  <c:v>453.8</c:v>
                </c:pt>
                <c:pt idx="4538">
                  <c:v>453.9</c:v>
                </c:pt>
                <c:pt idx="4539">
                  <c:v>454</c:v>
                </c:pt>
                <c:pt idx="4540">
                  <c:v>454.1</c:v>
                </c:pt>
                <c:pt idx="4541">
                  <c:v>454.2</c:v>
                </c:pt>
                <c:pt idx="4542">
                  <c:v>454.3</c:v>
                </c:pt>
                <c:pt idx="4543">
                  <c:v>454.4</c:v>
                </c:pt>
                <c:pt idx="4544">
                  <c:v>454.5</c:v>
                </c:pt>
                <c:pt idx="4545">
                  <c:v>454.6</c:v>
                </c:pt>
                <c:pt idx="4546">
                  <c:v>454.7</c:v>
                </c:pt>
                <c:pt idx="4547">
                  <c:v>454.8</c:v>
                </c:pt>
                <c:pt idx="4548">
                  <c:v>454.9</c:v>
                </c:pt>
                <c:pt idx="4549">
                  <c:v>455</c:v>
                </c:pt>
                <c:pt idx="4550">
                  <c:v>455.1</c:v>
                </c:pt>
                <c:pt idx="4551">
                  <c:v>455.2</c:v>
                </c:pt>
                <c:pt idx="4552">
                  <c:v>455.3</c:v>
                </c:pt>
                <c:pt idx="4553">
                  <c:v>455.4</c:v>
                </c:pt>
                <c:pt idx="4554">
                  <c:v>455.5</c:v>
                </c:pt>
                <c:pt idx="4555">
                  <c:v>455.6</c:v>
                </c:pt>
                <c:pt idx="4556">
                  <c:v>455.7</c:v>
                </c:pt>
                <c:pt idx="4557">
                  <c:v>455.8</c:v>
                </c:pt>
                <c:pt idx="4558">
                  <c:v>455.9</c:v>
                </c:pt>
                <c:pt idx="4559">
                  <c:v>456</c:v>
                </c:pt>
                <c:pt idx="4560">
                  <c:v>456.1</c:v>
                </c:pt>
                <c:pt idx="4561">
                  <c:v>456.2</c:v>
                </c:pt>
                <c:pt idx="4562">
                  <c:v>456.3</c:v>
                </c:pt>
                <c:pt idx="4563">
                  <c:v>456.4</c:v>
                </c:pt>
                <c:pt idx="4564">
                  <c:v>456.5</c:v>
                </c:pt>
                <c:pt idx="4565">
                  <c:v>456.6</c:v>
                </c:pt>
                <c:pt idx="4566">
                  <c:v>456.7</c:v>
                </c:pt>
                <c:pt idx="4567">
                  <c:v>456.8</c:v>
                </c:pt>
                <c:pt idx="4568">
                  <c:v>456.9</c:v>
                </c:pt>
                <c:pt idx="4569">
                  <c:v>457</c:v>
                </c:pt>
                <c:pt idx="4570">
                  <c:v>457.1</c:v>
                </c:pt>
                <c:pt idx="4571">
                  <c:v>457.2</c:v>
                </c:pt>
                <c:pt idx="4572">
                  <c:v>457.3</c:v>
                </c:pt>
                <c:pt idx="4573">
                  <c:v>457.4</c:v>
                </c:pt>
                <c:pt idx="4574">
                  <c:v>457.5</c:v>
                </c:pt>
                <c:pt idx="4575">
                  <c:v>457.6</c:v>
                </c:pt>
                <c:pt idx="4576">
                  <c:v>457.7</c:v>
                </c:pt>
                <c:pt idx="4577">
                  <c:v>457.8</c:v>
                </c:pt>
                <c:pt idx="4578">
                  <c:v>457.9</c:v>
                </c:pt>
                <c:pt idx="4579">
                  <c:v>458</c:v>
                </c:pt>
                <c:pt idx="4580">
                  <c:v>458.1</c:v>
                </c:pt>
                <c:pt idx="4581">
                  <c:v>458.2</c:v>
                </c:pt>
                <c:pt idx="4582">
                  <c:v>458.3</c:v>
                </c:pt>
                <c:pt idx="4583">
                  <c:v>458.4</c:v>
                </c:pt>
                <c:pt idx="4584">
                  <c:v>458.5</c:v>
                </c:pt>
                <c:pt idx="4585">
                  <c:v>458.6</c:v>
                </c:pt>
                <c:pt idx="4586">
                  <c:v>458.7</c:v>
                </c:pt>
                <c:pt idx="4587">
                  <c:v>458.8</c:v>
                </c:pt>
                <c:pt idx="4588">
                  <c:v>458.9</c:v>
                </c:pt>
                <c:pt idx="4589">
                  <c:v>459</c:v>
                </c:pt>
                <c:pt idx="4590">
                  <c:v>459.1</c:v>
                </c:pt>
                <c:pt idx="4591">
                  <c:v>459.2</c:v>
                </c:pt>
                <c:pt idx="4592">
                  <c:v>459.3</c:v>
                </c:pt>
                <c:pt idx="4593">
                  <c:v>459.4</c:v>
                </c:pt>
                <c:pt idx="4594">
                  <c:v>459.5</c:v>
                </c:pt>
                <c:pt idx="4595">
                  <c:v>459.6</c:v>
                </c:pt>
                <c:pt idx="4596">
                  <c:v>459.7</c:v>
                </c:pt>
                <c:pt idx="4597">
                  <c:v>459.8</c:v>
                </c:pt>
                <c:pt idx="4598">
                  <c:v>459.9</c:v>
                </c:pt>
                <c:pt idx="4599">
                  <c:v>460</c:v>
                </c:pt>
                <c:pt idx="4600">
                  <c:v>460.1</c:v>
                </c:pt>
                <c:pt idx="4601">
                  <c:v>460.2</c:v>
                </c:pt>
                <c:pt idx="4602">
                  <c:v>460.3</c:v>
                </c:pt>
                <c:pt idx="4603">
                  <c:v>460.4</c:v>
                </c:pt>
                <c:pt idx="4604">
                  <c:v>460.5</c:v>
                </c:pt>
                <c:pt idx="4605">
                  <c:v>460.6</c:v>
                </c:pt>
                <c:pt idx="4606">
                  <c:v>460.7</c:v>
                </c:pt>
                <c:pt idx="4607">
                  <c:v>460.8</c:v>
                </c:pt>
                <c:pt idx="4608">
                  <c:v>460.9</c:v>
                </c:pt>
                <c:pt idx="4609">
                  <c:v>461</c:v>
                </c:pt>
                <c:pt idx="4610">
                  <c:v>461.1</c:v>
                </c:pt>
                <c:pt idx="4611">
                  <c:v>461.2</c:v>
                </c:pt>
                <c:pt idx="4612">
                  <c:v>461.3</c:v>
                </c:pt>
                <c:pt idx="4613">
                  <c:v>461.4</c:v>
                </c:pt>
                <c:pt idx="4614">
                  <c:v>461.5</c:v>
                </c:pt>
                <c:pt idx="4615">
                  <c:v>461.6</c:v>
                </c:pt>
                <c:pt idx="4616">
                  <c:v>461.7</c:v>
                </c:pt>
                <c:pt idx="4617">
                  <c:v>461.8</c:v>
                </c:pt>
                <c:pt idx="4618">
                  <c:v>461.9</c:v>
                </c:pt>
                <c:pt idx="4619">
                  <c:v>462</c:v>
                </c:pt>
                <c:pt idx="4620">
                  <c:v>462.1</c:v>
                </c:pt>
                <c:pt idx="4621">
                  <c:v>462.2</c:v>
                </c:pt>
                <c:pt idx="4622">
                  <c:v>462.3</c:v>
                </c:pt>
                <c:pt idx="4623">
                  <c:v>462.4</c:v>
                </c:pt>
                <c:pt idx="4624">
                  <c:v>462.5</c:v>
                </c:pt>
                <c:pt idx="4625">
                  <c:v>462.6</c:v>
                </c:pt>
                <c:pt idx="4626">
                  <c:v>462.7</c:v>
                </c:pt>
                <c:pt idx="4627">
                  <c:v>462.8</c:v>
                </c:pt>
                <c:pt idx="4628">
                  <c:v>462.9</c:v>
                </c:pt>
                <c:pt idx="4629">
                  <c:v>463</c:v>
                </c:pt>
                <c:pt idx="4630">
                  <c:v>463.1</c:v>
                </c:pt>
                <c:pt idx="4631">
                  <c:v>463.2</c:v>
                </c:pt>
                <c:pt idx="4632">
                  <c:v>463.3</c:v>
                </c:pt>
                <c:pt idx="4633">
                  <c:v>463.4</c:v>
                </c:pt>
                <c:pt idx="4634">
                  <c:v>463.5</c:v>
                </c:pt>
                <c:pt idx="4635">
                  <c:v>463.6</c:v>
                </c:pt>
                <c:pt idx="4636">
                  <c:v>463.7</c:v>
                </c:pt>
                <c:pt idx="4637">
                  <c:v>463.8</c:v>
                </c:pt>
                <c:pt idx="4638">
                  <c:v>463.9</c:v>
                </c:pt>
                <c:pt idx="4639">
                  <c:v>464</c:v>
                </c:pt>
                <c:pt idx="4640">
                  <c:v>464.1</c:v>
                </c:pt>
                <c:pt idx="4641">
                  <c:v>464.2</c:v>
                </c:pt>
                <c:pt idx="4642">
                  <c:v>464.3</c:v>
                </c:pt>
                <c:pt idx="4643">
                  <c:v>464.4</c:v>
                </c:pt>
                <c:pt idx="4644">
                  <c:v>464.5</c:v>
                </c:pt>
                <c:pt idx="4645">
                  <c:v>464.6</c:v>
                </c:pt>
                <c:pt idx="4646">
                  <c:v>464.7</c:v>
                </c:pt>
                <c:pt idx="4647">
                  <c:v>464.8</c:v>
                </c:pt>
                <c:pt idx="4648">
                  <c:v>464.9</c:v>
                </c:pt>
                <c:pt idx="4649">
                  <c:v>465</c:v>
                </c:pt>
                <c:pt idx="4650">
                  <c:v>465.1</c:v>
                </c:pt>
                <c:pt idx="4651">
                  <c:v>465.2</c:v>
                </c:pt>
                <c:pt idx="4652">
                  <c:v>465.3</c:v>
                </c:pt>
                <c:pt idx="4653">
                  <c:v>465.4</c:v>
                </c:pt>
                <c:pt idx="4654">
                  <c:v>465.5</c:v>
                </c:pt>
                <c:pt idx="4655">
                  <c:v>465.6</c:v>
                </c:pt>
                <c:pt idx="4656">
                  <c:v>465.7</c:v>
                </c:pt>
                <c:pt idx="4657">
                  <c:v>465.8</c:v>
                </c:pt>
                <c:pt idx="4658">
                  <c:v>465.9</c:v>
                </c:pt>
                <c:pt idx="4659">
                  <c:v>466</c:v>
                </c:pt>
                <c:pt idx="4660">
                  <c:v>466.1</c:v>
                </c:pt>
                <c:pt idx="4661">
                  <c:v>466.2</c:v>
                </c:pt>
                <c:pt idx="4662">
                  <c:v>466.3</c:v>
                </c:pt>
                <c:pt idx="4663">
                  <c:v>466.4</c:v>
                </c:pt>
                <c:pt idx="4664">
                  <c:v>466.5</c:v>
                </c:pt>
                <c:pt idx="4665">
                  <c:v>466.6</c:v>
                </c:pt>
                <c:pt idx="4666">
                  <c:v>466.7</c:v>
                </c:pt>
                <c:pt idx="4667">
                  <c:v>466.8</c:v>
                </c:pt>
                <c:pt idx="4668">
                  <c:v>466.9</c:v>
                </c:pt>
                <c:pt idx="4669">
                  <c:v>467</c:v>
                </c:pt>
                <c:pt idx="4670">
                  <c:v>467.1</c:v>
                </c:pt>
                <c:pt idx="4671">
                  <c:v>467.2</c:v>
                </c:pt>
                <c:pt idx="4672">
                  <c:v>467.3</c:v>
                </c:pt>
                <c:pt idx="4673">
                  <c:v>467.4</c:v>
                </c:pt>
                <c:pt idx="4674">
                  <c:v>467.5</c:v>
                </c:pt>
                <c:pt idx="4675">
                  <c:v>467.6</c:v>
                </c:pt>
                <c:pt idx="4676">
                  <c:v>467.7</c:v>
                </c:pt>
                <c:pt idx="4677">
                  <c:v>467.8</c:v>
                </c:pt>
                <c:pt idx="4678">
                  <c:v>467.9</c:v>
                </c:pt>
                <c:pt idx="4679">
                  <c:v>468</c:v>
                </c:pt>
                <c:pt idx="4680">
                  <c:v>468.1</c:v>
                </c:pt>
                <c:pt idx="4681">
                  <c:v>468.2</c:v>
                </c:pt>
                <c:pt idx="4682">
                  <c:v>468.3</c:v>
                </c:pt>
                <c:pt idx="4683">
                  <c:v>468.4</c:v>
                </c:pt>
                <c:pt idx="4684">
                  <c:v>468.5</c:v>
                </c:pt>
                <c:pt idx="4685">
                  <c:v>468.6</c:v>
                </c:pt>
                <c:pt idx="4686">
                  <c:v>468.7</c:v>
                </c:pt>
                <c:pt idx="4687">
                  <c:v>468.8</c:v>
                </c:pt>
                <c:pt idx="4688">
                  <c:v>468.9</c:v>
                </c:pt>
                <c:pt idx="4689">
                  <c:v>469</c:v>
                </c:pt>
                <c:pt idx="4690">
                  <c:v>469.1</c:v>
                </c:pt>
                <c:pt idx="4691">
                  <c:v>469.2</c:v>
                </c:pt>
                <c:pt idx="4692">
                  <c:v>469.3</c:v>
                </c:pt>
                <c:pt idx="4693">
                  <c:v>469.4</c:v>
                </c:pt>
                <c:pt idx="4694">
                  <c:v>469.5</c:v>
                </c:pt>
                <c:pt idx="4695">
                  <c:v>469.6</c:v>
                </c:pt>
                <c:pt idx="4696">
                  <c:v>469.7</c:v>
                </c:pt>
                <c:pt idx="4697">
                  <c:v>469.8</c:v>
                </c:pt>
                <c:pt idx="4698">
                  <c:v>469.9</c:v>
                </c:pt>
                <c:pt idx="4699">
                  <c:v>470</c:v>
                </c:pt>
                <c:pt idx="4700">
                  <c:v>470.1</c:v>
                </c:pt>
                <c:pt idx="4701">
                  <c:v>470.2</c:v>
                </c:pt>
                <c:pt idx="4702">
                  <c:v>470.3</c:v>
                </c:pt>
                <c:pt idx="4703">
                  <c:v>470.4</c:v>
                </c:pt>
                <c:pt idx="4704">
                  <c:v>470.5</c:v>
                </c:pt>
                <c:pt idx="4705">
                  <c:v>470.6</c:v>
                </c:pt>
                <c:pt idx="4706">
                  <c:v>470.7</c:v>
                </c:pt>
                <c:pt idx="4707">
                  <c:v>470.8</c:v>
                </c:pt>
                <c:pt idx="4708">
                  <c:v>470.9</c:v>
                </c:pt>
                <c:pt idx="4709">
                  <c:v>471</c:v>
                </c:pt>
                <c:pt idx="4710">
                  <c:v>471.1</c:v>
                </c:pt>
                <c:pt idx="4711">
                  <c:v>471.2</c:v>
                </c:pt>
                <c:pt idx="4712">
                  <c:v>471.3</c:v>
                </c:pt>
                <c:pt idx="4713">
                  <c:v>471.4</c:v>
                </c:pt>
                <c:pt idx="4714">
                  <c:v>471.5</c:v>
                </c:pt>
                <c:pt idx="4715">
                  <c:v>471.6</c:v>
                </c:pt>
                <c:pt idx="4716">
                  <c:v>471.7</c:v>
                </c:pt>
                <c:pt idx="4717">
                  <c:v>471.8</c:v>
                </c:pt>
                <c:pt idx="4718">
                  <c:v>471.9</c:v>
                </c:pt>
                <c:pt idx="4719">
                  <c:v>472</c:v>
                </c:pt>
                <c:pt idx="4720">
                  <c:v>472.1</c:v>
                </c:pt>
                <c:pt idx="4721">
                  <c:v>472.2</c:v>
                </c:pt>
                <c:pt idx="4722">
                  <c:v>472.3</c:v>
                </c:pt>
                <c:pt idx="4723">
                  <c:v>472.4</c:v>
                </c:pt>
                <c:pt idx="4724">
                  <c:v>472.5</c:v>
                </c:pt>
                <c:pt idx="4725">
                  <c:v>472.6</c:v>
                </c:pt>
                <c:pt idx="4726">
                  <c:v>472.7</c:v>
                </c:pt>
                <c:pt idx="4727">
                  <c:v>472.8</c:v>
                </c:pt>
                <c:pt idx="4728">
                  <c:v>472.9</c:v>
                </c:pt>
                <c:pt idx="4729">
                  <c:v>473</c:v>
                </c:pt>
                <c:pt idx="4730">
                  <c:v>473.1</c:v>
                </c:pt>
                <c:pt idx="4731">
                  <c:v>473.2</c:v>
                </c:pt>
                <c:pt idx="4732">
                  <c:v>473.3</c:v>
                </c:pt>
                <c:pt idx="4733">
                  <c:v>473.4</c:v>
                </c:pt>
                <c:pt idx="4734">
                  <c:v>473.5</c:v>
                </c:pt>
                <c:pt idx="4735">
                  <c:v>473.6</c:v>
                </c:pt>
                <c:pt idx="4736">
                  <c:v>473.7</c:v>
                </c:pt>
                <c:pt idx="4737">
                  <c:v>473.8</c:v>
                </c:pt>
                <c:pt idx="4738">
                  <c:v>473.9</c:v>
                </c:pt>
                <c:pt idx="4739">
                  <c:v>474</c:v>
                </c:pt>
                <c:pt idx="4740">
                  <c:v>474.1</c:v>
                </c:pt>
                <c:pt idx="4741">
                  <c:v>474.2</c:v>
                </c:pt>
                <c:pt idx="4742">
                  <c:v>474.3</c:v>
                </c:pt>
                <c:pt idx="4743">
                  <c:v>474.4</c:v>
                </c:pt>
                <c:pt idx="4744">
                  <c:v>474.5</c:v>
                </c:pt>
                <c:pt idx="4745">
                  <c:v>474.6</c:v>
                </c:pt>
                <c:pt idx="4746">
                  <c:v>474.7</c:v>
                </c:pt>
                <c:pt idx="4747">
                  <c:v>474.8</c:v>
                </c:pt>
                <c:pt idx="4748">
                  <c:v>474.9</c:v>
                </c:pt>
                <c:pt idx="4749">
                  <c:v>475</c:v>
                </c:pt>
                <c:pt idx="4750">
                  <c:v>475.1</c:v>
                </c:pt>
                <c:pt idx="4751">
                  <c:v>475.2</c:v>
                </c:pt>
                <c:pt idx="4752">
                  <c:v>475.3</c:v>
                </c:pt>
                <c:pt idx="4753">
                  <c:v>475.4</c:v>
                </c:pt>
                <c:pt idx="4754">
                  <c:v>475.5</c:v>
                </c:pt>
                <c:pt idx="4755">
                  <c:v>475.6</c:v>
                </c:pt>
                <c:pt idx="4756">
                  <c:v>475.7</c:v>
                </c:pt>
                <c:pt idx="4757">
                  <c:v>475.8</c:v>
                </c:pt>
                <c:pt idx="4758">
                  <c:v>475.9</c:v>
                </c:pt>
                <c:pt idx="4759">
                  <c:v>476</c:v>
                </c:pt>
                <c:pt idx="4760">
                  <c:v>476.1</c:v>
                </c:pt>
                <c:pt idx="4761">
                  <c:v>476.2</c:v>
                </c:pt>
                <c:pt idx="4762">
                  <c:v>476.3</c:v>
                </c:pt>
                <c:pt idx="4763">
                  <c:v>476.4</c:v>
                </c:pt>
                <c:pt idx="4764">
                  <c:v>476.5</c:v>
                </c:pt>
                <c:pt idx="4765">
                  <c:v>476.6</c:v>
                </c:pt>
                <c:pt idx="4766">
                  <c:v>476.7</c:v>
                </c:pt>
                <c:pt idx="4767">
                  <c:v>476.8</c:v>
                </c:pt>
                <c:pt idx="4768">
                  <c:v>476.9</c:v>
                </c:pt>
                <c:pt idx="4769">
                  <c:v>477</c:v>
                </c:pt>
                <c:pt idx="4770">
                  <c:v>477.1</c:v>
                </c:pt>
                <c:pt idx="4771">
                  <c:v>477.2</c:v>
                </c:pt>
                <c:pt idx="4772">
                  <c:v>477.3</c:v>
                </c:pt>
                <c:pt idx="4773">
                  <c:v>477.4</c:v>
                </c:pt>
                <c:pt idx="4774">
                  <c:v>477.5</c:v>
                </c:pt>
                <c:pt idx="4775">
                  <c:v>477.6</c:v>
                </c:pt>
                <c:pt idx="4776">
                  <c:v>477.7</c:v>
                </c:pt>
                <c:pt idx="4777">
                  <c:v>477.8</c:v>
                </c:pt>
                <c:pt idx="4778">
                  <c:v>477.9</c:v>
                </c:pt>
                <c:pt idx="4779">
                  <c:v>478</c:v>
                </c:pt>
                <c:pt idx="4780">
                  <c:v>478.1</c:v>
                </c:pt>
                <c:pt idx="4781">
                  <c:v>478.2</c:v>
                </c:pt>
                <c:pt idx="4782">
                  <c:v>478.3</c:v>
                </c:pt>
                <c:pt idx="4783">
                  <c:v>478.4</c:v>
                </c:pt>
                <c:pt idx="4784">
                  <c:v>478.5</c:v>
                </c:pt>
                <c:pt idx="4785">
                  <c:v>478.6</c:v>
                </c:pt>
                <c:pt idx="4786">
                  <c:v>478.7</c:v>
                </c:pt>
                <c:pt idx="4787">
                  <c:v>478.8</c:v>
                </c:pt>
                <c:pt idx="4788">
                  <c:v>478.9</c:v>
                </c:pt>
                <c:pt idx="4789">
                  <c:v>479</c:v>
                </c:pt>
                <c:pt idx="4790">
                  <c:v>479.1</c:v>
                </c:pt>
                <c:pt idx="4791">
                  <c:v>479.2</c:v>
                </c:pt>
                <c:pt idx="4792">
                  <c:v>479.3</c:v>
                </c:pt>
                <c:pt idx="4793">
                  <c:v>479.4</c:v>
                </c:pt>
                <c:pt idx="4794">
                  <c:v>479.5</c:v>
                </c:pt>
                <c:pt idx="4795">
                  <c:v>479.6</c:v>
                </c:pt>
                <c:pt idx="4796">
                  <c:v>479.7</c:v>
                </c:pt>
                <c:pt idx="4797">
                  <c:v>479.8</c:v>
                </c:pt>
                <c:pt idx="4798">
                  <c:v>479.9</c:v>
                </c:pt>
                <c:pt idx="4799">
                  <c:v>480</c:v>
                </c:pt>
                <c:pt idx="4800">
                  <c:v>480.1</c:v>
                </c:pt>
                <c:pt idx="4801">
                  <c:v>480.2</c:v>
                </c:pt>
                <c:pt idx="4802">
                  <c:v>480.3</c:v>
                </c:pt>
                <c:pt idx="4803">
                  <c:v>480.4</c:v>
                </c:pt>
                <c:pt idx="4804">
                  <c:v>480.5</c:v>
                </c:pt>
                <c:pt idx="4805">
                  <c:v>480.6</c:v>
                </c:pt>
                <c:pt idx="4806">
                  <c:v>480.7</c:v>
                </c:pt>
                <c:pt idx="4807">
                  <c:v>480.8</c:v>
                </c:pt>
                <c:pt idx="4808">
                  <c:v>480.9</c:v>
                </c:pt>
                <c:pt idx="4809">
                  <c:v>481</c:v>
                </c:pt>
                <c:pt idx="4810">
                  <c:v>481.1</c:v>
                </c:pt>
                <c:pt idx="4811">
                  <c:v>481.2</c:v>
                </c:pt>
                <c:pt idx="4812">
                  <c:v>481.3</c:v>
                </c:pt>
                <c:pt idx="4813">
                  <c:v>481.4</c:v>
                </c:pt>
                <c:pt idx="4814">
                  <c:v>481.5</c:v>
                </c:pt>
                <c:pt idx="4815">
                  <c:v>481.6</c:v>
                </c:pt>
                <c:pt idx="4816">
                  <c:v>481.7</c:v>
                </c:pt>
                <c:pt idx="4817">
                  <c:v>481.8</c:v>
                </c:pt>
                <c:pt idx="4818">
                  <c:v>481.9</c:v>
                </c:pt>
                <c:pt idx="4819">
                  <c:v>482</c:v>
                </c:pt>
                <c:pt idx="4820">
                  <c:v>482.1</c:v>
                </c:pt>
                <c:pt idx="4821">
                  <c:v>482.2</c:v>
                </c:pt>
                <c:pt idx="4822">
                  <c:v>482.3</c:v>
                </c:pt>
                <c:pt idx="4823">
                  <c:v>482.4</c:v>
                </c:pt>
                <c:pt idx="4824">
                  <c:v>482.5</c:v>
                </c:pt>
                <c:pt idx="4825">
                  <c:v>482.6</c:v>
                </c:pt>
                <c:pt idx="4826">
                  <c:v>482.7</c:v>
                </c:pt>
                <c:pt idx="4827">
                  <c:v>482.8</c:v>
                </c:pt>
                <c:pt idx="4828">
                  <c:v>482.9</c:v>
                </c:pt>
                <c:pt idx="4829">
                  <c:v>483</c:v>
                </c:pt>
                <c:pt idx="4830">
                  <c:v>483.1</c:v>
                </c:pt>
                <c:pt idx="4831">
                  <c:v>483.2</c:v>
                </c:pt>
                <c:pt idx="4832">
                  <c:v>483.3</c:v>
                </c:pt>
                <c:pt idx="4833">
                  <c:v>483.4</c:v>
                </c:pt>
                <c:pt idx="4834">
                  <c:v>483.5</c:v>
                </c:pt>
                <c:pt idx="4835">
                  <c:v>483.6</c:v>
                </c:pt>
                <c:pt idx="4836">
                  <c:v>483.7</c:v>
                </c:pt>
                <c:pt idx="4837">
                  <c:v>483.8</c:v>
                </c:pt>
                <c:pt idx="4838">
                  <c:v>483.9</c:v>
                </c:pt>
                <c:pt idx="4839">
                  <c:v>484</c:v>
                </c:pt>
                <c:pt idx="4840">
                  <c:v>484.1</c:v>
                </c:pt>
                <c:pt idx="4841">
                  <c:v>484.2</c:v>
                </c:pt>
                <c:pt idx="4842">
                  <c:v>484.3</c:v>
                </c:pt>
                <c:pt idx="4843">
                  <c:v>484.4</c:v>
                </c:pt>
                <c:pt idx="4844">
                  <c:v>484.5</c:v>
                </c:pt>
                <c:pt idx="4845">
                  <c:v>484.6</c:v>
                </c:pt>
                <c:pt idx="4846">
                  <c:v>484.7</c:v>
                </c:pt>
                <c:pt idx="4847">
                  <c:v>484.8</c:v>
                </c:pt>
                <c:pt idx="4848">
                  <c:v>484.9</c:v>
                </c:pt>
                <c:pt idx="4849">
                  <c:v>485</c:v>
                </c:pt>
                <c:pt idx="4850">
                  <c:v>485.1</c:v>
                </c:pt>
                <c:pt idx="4851">
                  <c:v>485.2</c:v>
                </c:pt>
                <c:pt idx="4852">
                  <c:v>485.3</c:v>
                </c:pt>
                <c:pt idx="4853">
                  <c:v>485.4</c:v>
                </c:pt>
                <c:pt idx="4854">
                  <c:v>485.5</c:v>
                </c:pt>
                <c:pt idx="4855">
                  <c:v>485.6</c:v>
                </c:pt>
                <c:pt idx="4856">
                  <c:v>485.7</c:v>
                </c:pt>
                <c:pt idx="4857">
                  <c:v>485.8</c:v>
                </c:pt>
                <c:pt idx="4858">
                  <c:v>485.9</c:v>
                </c:pt>
                <c:pt idx="4859">
                  <c:v>486</c:v>
                </c:pt>
                <c:pt idx="4860">
                  <c:v>486.1</c:v>
                </c:pt>
                <c:pt idx="4861">
                  <c:v>486.2</c:v>
                </c:pt>
                <c:pt idx="4862">
                  <c:v>486.3</c:v>
                </c:pt>
                <c:pt idx="4863">
                  <c:v>486.4</c:v>
                </c:pt>
                <c:pt idx="4864">
                  <c:v>486.5</c:v>
                </c:pt>
                <c:pt idx="4865">
                  <c:v>486.6</c:v>
                </c:pt>
                <c:pt idx="4866">
                  <c:v>486.7</c:v>
                </c:pt>
                <c:pt idx="4867">
                  <c:v>486.8</c:v>
                </c:pt>
                <c:pt idx="4868">
                  <c:v>486.9</c:v>
                </c:pt>
                <c:pt idx="4869">
                  <c:v>487</c:v>
                </c:pt>
                <c:pt idx="4870">
                  <c:v>487.1</c:v>
                </c:pt>
                <c:pt idx="4871">
                  <c:v>487.2</c:v>
                </c:pt>
                <c:pt idx="4872">
                  <c:v>487.3</c:v>
                </c:pt>
                <c:pt idx="4873">
                  <c:v>487.4</c:v>
                </c:pt>
                <c:pt idx="4874">
                  <c:v>487.5</c:v>
                </c:pt>
                <c:pt idx="4875">
                  <c:v>487.6</c:v>
                </c:pt>
                <c:pt idx="4876">
                  <c:v>487.7</c:v>
                </c:pt>
                <c:pt idx="4877">
                  <c:v>487.8</c:v>
                </c:pt>
                <c:pt idx="4878">
                  <c:v>487.9</c:v>
                </c:pt>
                <c:pt idx="4879">
                  <c:v>488</c:v>
                </c:pt>
                <c:pt idx="4880">
                  <c:v>488.1</c:v>
                </c:pt>
                <c:pt idx="4881">
                  <c:v>488.2</c:v>
                </c:pt>
                <c:pt idx="4882">
                  <c:v>488.3</c:v>
                </c:pt>
                <c:pt idx="4883">
                  <c:v>488.4</c:v>
                </c:pt>
                <c:pt idx="4884">
                  <c:v>488.5</c:v>
                </c:pt>
                <c:pt idx="4885">
                  <c:v>488.6</c:v>
                </c:pt>
                <c:pt idx="4886">
                  <c:v>488.7</c:v>
                </c:pt>
                <c:pt idx="4887">
                  <c:v>488.8</c:v>
                </c:pt>
                <c:pt idx="4888">
                  <c:v>488.9</c:v>
                </c:pt>
                <c:pt idx="4889">
                  <c:v>489</c:v>
                </c:pt>
                <c:pt idx="4890">
                  <c:v>489.1</c:v>
                </c:pt>
                <c:pt idx="4891">
                  <c:v>489.2</c:v>
                </c:pt>
                <c:pt idx="4892">
                  <c:v>489.3</c:v>
                </c:pt>
                <c:pt idx="4893">
                  <c:v>489.4</c:v>
                </c:pt>
                <c:pt idx="4894">
                  <c:v>489.5</c:v>
                </c:pt>
                <c:pt idx="4895">
                  <c:v>489.6</c:v>
                </c:pt>
                <c:pt idx="4896">
                  <c:v>489.7</c:v>
                </c:pt>
                <c:pt idx="4897">
                  <c:v>489.8</c:v>
                </c:pt>
                <c:pt idx="4898">
                  <c:v>489.9</c:v>
                </c:pt>
                <c:pt idx="4899">
                  <c:v>490</c:v>
                </c:pt>
                <c:pt idx="4900">
                  <c:v>490.1</c:v>
                </c:pt>
                <c:pt idx="4901">
                  <c:v>490.2</c:v>
                </c:pt>
                <c:pt idx="4902">
                  <c:v>490.3</c:v>
                </c:pt>
                <c:pt idx="4903">
                  <c:v>490.4</c:v>
                </c:pt>
                <c:pt idx="4904">
                  <c:v>490.5</c:v>
                </c:pt>
                <c:pt idx="4905">
                  <c:v>490.6</c:v>
                </c:pt>
                <c:pt idx="4906">
                  <c:v>490.7</c:v>
                </c:pt>
                <c:pt idx="4907">
                  <c:v>490.8</c:v>
                </c:pt>
                <c:pt idx="4908">
                  <c:v>490.9</c:v>
                </c:pt>
                <c:pt idx="4909">
                  <c:v>491</c:v>
                </c:pt>
                <c:pt idx="4910">
                  <c:v>491.1</c:v>
                </c:pt>
                <c:pt idx="4911">
                  <c:v>491.2</c:v>
                </c:pt>
                <c:pt idx="4912">
                  <c:v>491.3</c:v>
                </c:pt>
                <c:pt idx="4913">
                  <c:v>491.4</c:v>
                </c:pt>
                <c:pt idx="4914">
                  <c:v>491.5</c:v>
                </c:pt>
                <c:pt idx="4915">
                  <c:v>491.6</c:v>
                </c:pt>
                <c:pt idx="4916">
                  <c:v>491.7</c:v>
                </c:pt>
                <c:pt idx="4917">
                  <c:v>491.8</c:v>
                </c:pt>
                <c:pt idx="4918">
                  <c:v>491.9</c:v>
                </c:pt>
                <c:pt idx="4919">
                  <c:v>492</c:v>
                </c:pt>
                <c:pt idx="4920">
                  <c:v>492.1</c:v>
                </c:pt>
                <c:pt idx="4921">
                  <c:v>492.2</c:v>
                </c:pt>
                <c:pt idx="4922">
                  <c:v>492.3</c:v>
                </c:pt>
                <c:pt idx="4923">
                  <c:v>492.4</c:v>
                </c:pt>
                <c:pt idx="4924">
                  <c:v>492.5</c:v>
                </c:pt>
                <c:pt idx="4925">
                  <c:v>492.6</c:v>
                </c:pt>
                <c:pt idx="4926">
                  <c:v>492.7</c:v>
                </c:pt>
                <c:pt idx="4927">
                  <c:v>492.8</c:v>
                </c:pt>
                <c:pt idx="4928">
                  <c:v>492.9</c:v>
                </c:pt>
                <c:pt idx="4929">
                  <c:v>493</c:v>
                </c:pt>
                <c:pt idx="4930">
                  <c:v>493.1</c:v>
                </c:pt>
                <c:pt idx="4931">
                  <c:v>493.2</c:v>
                </c:pt>
                <c:pt idx="4932">
                  <c:v>493.3</c:v>
                </c:pt>
                <c:pt idx="4933">
                  <c:v>493.4</c:v>
                </c:pt>
                <c:pt idx="4934">
                  <c:v>493.5</c:v>
                </c:pt>
                <c:pt idx="4935">
                  <c:v>493.6</c:v>
                </c:pt>
                <c:pt idx="4936">
                  <c:v>493.7</c:v>
                </c:pt>
                <c:pt idx="4937">
                  <c:v>493.8</c:v>
                </c:pt>
                <c:pt idx="4938">
                  <c:v>493.9</c:v>
                </c:pt>
                <c:pt idx="4939">
                  <c:v>494</c:v>
                </c:pt>
                <c:pt idx="4940">
                  <c:v>494.1</c:v>
                </c:pt>
                <c:pt idx="4941">
                  <c:v>494.2</c:v>
                </c:pt>
                <c:pt idx="4942">
                  <c:v>494.3</c:v>
                </c:pt>
                <c:pt idx="4943">
                  <c:v>494.4</c:v>
                </c:pt>
                <c:pt idx="4944">
                  <c:v>494.5</c:v>
                </c:pt>
                <c:pt idx="4945">
                  <c:v>494.6</c:v>
                </c:pt>
                <c:pt idx="4946">
                  <c:v>494.7</c:v>
                </c:pt>
                <c:pt idx="4947">
                  <c:v>494.8</c:v>
                </c:pt>
                <c:pt idx="4948">
                  <c:v>494.9</c:v>
                </c:pt>
                <c:pt idx="4949">
                  <c:v>495</c:v>
                </c:pt>
                <c:pt idx="4950">
                  <c:v>495.1</c:v>
                </c:pt>
                <c:pt idx="4951">
                  <c:v>495.2</c:v>
                </c:pt>
                <c:pt idx="4952">
                  <c:v>495.3</c:v>
                </c:pt>
                <c:pt idx="4953">
                  <c:v>495.4</c:v>
                </c:pt>
                <c:pt idx="4954">
                  <c:v>495.5</c:v>
                </c:pt>
                <c:pt idx="4955">
                  <c:v>495.6</c:v>
                </c:pt>
                <c:pt idx="4956">
                  <c:v>495.7</c:v>
                </c:pt>
                <c:pt idx="4957">
                  <c:v>495.8</c:v>
                </c:pt>
                <c:pt idx="4958">
                  <c:v>495.9</c:v>
                </c:pt>
                <c:pt idx="4959">
                  <c:v>496</c:v>
                </c:pt>
                <c:pt idx="4960">
                  <c:v>496.1</c:v>
                </c:pt>
                <c:pt idx="4961">
                  <c:v>496.2</c:v>
                </c:pt>
                <c:pt idx="4962">
                  <c:v>496.3</c:v>
                </c:pt>
                <c:pt idx="4963">
                  <c:v>496.4</c:v>
                </c:pt>
                <c:pt idx="4964">
                  <c:v>496.5</c:v>
                </c:pt>
                <c:pt idx="4965">
                  <c:v>496.6</c:v>
                </c:pt>
                <c:pt idx="4966">
                  <c:v>496.7</c:v>
                </c:pt>
                <c:pt idx="4967">
                  <c:v>496.8</c:v>
                </c:pt>
                <c:pt idx="4968">
                  <c:v>496.9</c:v>
                </c:pt>
                <c:pt idx="4969">
                  <c:v>497</c:v>
                </c:pt>
                <c:pt idx="4970">
                  <c:v>497.1</c:v>
                </c:pt>
                <c:pt idx="4971">
                  <c:v>497.2</c:v>
                </c:pt>
                <c:pt idx="4972">
                  <c:v>497.3</c:v>
                </c:pt>
                <c:pt idx="4973">
                  <c:v>497.4</c:v>
                </c:pt>
                <c:pt idx="4974">
                  <c:v>497.5</c:v>
                </c:pt>
                <c:pt idx="4975">
                  <c:v>497.6</c:v>
                </c:pt>
                <c:pt idx="4976">
                  <c:v>497.7</c:v>
                </c:pt>
                <c:pt idx="4977">
                  <c:v>497.8</c:v>
                </c:pt>
                <c:pt idx="4978">
                  <c:v>497.9</c:v>
                </c:pt>
                <c:pt idx="4979">
                  <c:v>498</c:v>
                </c:pt>
                <c:pt idx="4980">
                  <c:v>498.1</c:v>
                </c:pt>
                <c:pt idx="4981">
                  <c:v>498.2</c:v>
                </c:pt>
                <c:pt idx="4982">
                  <c:v>498.3</c:v>
                </c:pt>
                <c:pt idx="4983">
                  <c:v>498.4</c:v>
                </c:pt>
                <c:pt idx="4984">
                  <c:v>498.5</c:v>
                </c:pt>
                <c:pt idx="4985">
                  <c:v>498.6</c:v>
                </c:pt>
                <c:pt idx="4986">
                  <c:v>498.7</c:v>
                </c:pt>
                <c:pt idx="4987">
                  <c:v>498.8</c:v>
                </c:pt>
                <c:pt idx="4988">
                  <c:v>498.9</c:v>
                </c:pt>
                <c:pt idx="4989">
                  <c:v>499</c:v>
                </c:pt>
                <c:pt idx="4990">
                  <c:v>499.1</c:v>
                </c:pt>
                <c:pt idx="4991">
                  <c:v>499.2</c:v>
                </c:pt>
                <c:pt idx="4992">
                  <c:v>499.3</c:v>
                </c:pt>
                <c:pt idx="4993">
                  <c:v>499.4</c:v>
                </c:pt>
                <c:pt idx="4994">
                  <c:v>499.5</c:v>
                </c:pt>
                <c:pt idx="4995">
                  <c:v>499.6</c:v>
                </c:pt>
                <c:pt idx="4996">
                  <c:v>499.7</c:v>
                </c:pt>
                <c:pt idx="4997">
                  <c:v>499.8</c:v>
                </c:pt>
                <c:pt idx="4998">
                  <c:v>499.9</c:v>
                </c:pt>
                <c:pt idx="4999">
                  <c:v>500</c:v>
                </c:pt>
                <c:pt idx="5000">
                  <c:v>500.1</c:v>
                </c:pt>
                <c:pt idx="5001">
                  <c:v>500.2</c:v>
                </c:pt>
                <c:pt idx="5002">
                  <c:v>500.3</c:v>
                </c:pt>
                <c:pt idx="5003">
                  <c:v>500.4</c:v>
                </c:pt>
                <c:pt idx="5004">
                  <c:v>500.5</c:v>
                </c:pt>
                <c:pt idx="5005">
                  <c:v>500.6</c:v>
                </c:pt>
                <c:pt idx="5006">
                  <c:v>500.7</c:v>
                </c:pt>
                <c:pt idx="5007">
                  <c:v>500.8</c:v>
                </c:pt>
                <c:pt idx="5008">
                  <c:v>500.9</c:v>
                </c:pt>
                <c:pt idx="5009">
                  <c:v>501</c:v>
                </c:pt>
                <c:pt idx="5010">
                  <c:v>501.1</c:v>
                </c:pt>
                <c:pt idx="5011">
                  <c:v>501.2</c:v>
                </c:pt>
                <c:pt idx="5012">
                  <c:v>501.3</c:v>
                </c:pt>
                <c:pt idx="5013">
                  <c:v>501.4</c:v>
                </c:pt>
                <c:pt idx="5014">
                  <c:v>501.5</c:v>
                </c:pt>
                <c:pt idx="5015">
                  <c:v>501.6</c:v>
                </c:pt>
                <c:pt idx="5016">
                  <c:v>501.7</c:v>
                </c:pt>
                <c:pt idx="5017">
                  <c:v>501.8</c:v>
                </c:pt>
                <c:pt idx="5018">
                  <c:v>501.9</c:v>
                </c:pt>
                <c:pt idx="5019">
                  <c:v>502</c:v>
                </c:pt>
                <c:pt idx="5020">
                  <c:v>502.1</c:v>
                </c:pt>
                <c:pt idx="5021">
                  <c:v>502.2</c:v>
                </c:pt>
                <c:pt idx="5022">
                  <c:v>502.3</c:v>
                </c:pt>
                <c:pt idx="5023">
                  <c:v>502.4</c:v>
                </c:pt>
                <c:pt idx="5024">
                  <c:v>502.5</c:v>
                </c:pt>
                <c:pt idx="5025">
                  <c:v>502.6</c:v>
                </c:pt>
                <c:pt idx="5026">
                  <c:v>502.7</c:v>
                </c:pt>
                <c:pt idx="5027">
                  <c:v>502.8</c:v>
                </c:pt>
                <c:pt idx="5028">
                  <c:v>502.9</c:v>
                </c:pt>
                <c:pt idx="5029">
                  <c:v>503</c:v>
                </c:pt>
                <c:pt idx="5030">
                  <c:v>503.1</c:v>
                </c:pt>
                <c:pt idx="5031">
                  <c:v>503.2</c:v>
                </c:pt>
                <c:pt idx="5032">
                  <c:v>503.3</c:v>
                </c:pt>
                <c:pt idx="5033">
                  <c:v>503.4</c:v>
                </c:pt>
                <c:pt idx="5034">
                  <c:v>503.5</c:v>
                </c:pt>
                <c:pt idx="5035">
                  <c:v>503.6</c:v>
                </c:pt>
                <c:pt idx="5036">
                  <c:v>503.7</c:v>
                </c:pt>
                <c:pt idx="5037">
                  <c:v>503.8</c:v>
                </c:pt>
                <c:pt idx="5038">
                  <c:v>503.9</c:v>
                </c:pt>
                <c:pt idx="5039">
                  <c:v>504</c:v>
                </c:pt>
                <c:pt idx="5040">
                  <c:v>504.1</c:v>
                </c:pt>
                <c:pt idx="5041">
                  <c:v>504.2</c:v>
                </c:pt>
                <c:pt idx="5042">
                  <c:v>504.3</c:v>
                </c:pt>
                <c:pt idx="5043">
                  <c:v>504.4</c:v>
                </c:pt>
                <c:pt idx="5044">
                  <c:v>504.5</c:v>
                </c:pt>
                <c:pt idx="5045">
                  <c:v>504.6</c:v>
                </c:pt>
                <c:pt idx="5046">
                  <c:v>504.7</c:v>
                </c:pt>
                <c:pt idx="5047">
                  <c:v>504.8</c:v>
                </c:pt>
                <c:pt idx="5048">
                  <c:v>504.9</c:v>
                </c:pt>
                <c:pt idx="5049">
                  <c:v>505</c:v>
                </c:pt>
                <c:pt idx="5050">
                  <c:v>505.1</c:v>
                </c:pt>
                <c:pt idx="5051">
                  <c:v>505.2</c:v>
                </c:pt>
                <c:pt idx="5052">
                  <c:v>505.3</c:v>
                </c:pt>
                <c:pt idx="5053">
                  <c:v>505.4</c:v>
                </c:pt>
                <c:pt idx="5054">
                  <c:v>505.5</c:v>
                </c:pt>
                <c:pt idx="5055">
                  <c:v>505.6</c:v>
                </c:pt>
                <c:pt idx="5056">
                  <c:v>505.7</c:v>
                </c:pt>
                <c:pt idx="5057">
                  <c:v>505.8</c:v>
                </c:pt>
                <c:pt idx="5058">
                  <c:v>505.9</c:v>
                </c:pt>
                <c:pt idx="5059">
                  <c:v>506</c:v>
                </c:pt>
                <c:pt idx="5060">
                  <c:v>506.1</c:v>
                </c:pt>
                <c:pt idx="5061">
                  <c:v>506.2</c:v>
                </c:pt>
                <c:pt idx="5062">
                  <c:v>506.3</c:v>
                </c:pt>
                <c:pt idx="5063">
                  <c:v>506.4</c:v>
                </c:pt>
                <c:pt idx="5064">
                  <c:v>506.5</c:v>
                </c:pt>
                <c:pt idx="5065">
                  <c:v>506.6</c:v>
                </c:pt>
                <c:pt idx="5066">
                  <c:v>506.7</c:v>
                </c:pt>
                <c:pt idx="5067">
                  <c:v>506.8</c:v>
                </c:pt>
                <c:pt idx="5068">
                  <c:v>506.9</c:v>
                </c:pt>
                <c:pt idx="5069">
                  <c:v>507</c:v>
                </c:pt>
                <c:pt idx="5070">
                  <c:v>507.1</c:v>
                </c:pt>
                <c:pt idx="5071">
                  <c:v>507.2</c:v>
                </c:pt>
                <c:pt idx="5072">
                  <c:v>507.3</c:v>
                </c:pt>
                <c:pt idx="5073">
                  <c:v>507.4</c:v>
                </c:pt>
                <c:pt idx="5074">
                  <c:v>507.5</c:v>
                </c:pt>
                <c:pt idx="5075">
                  <c:v>507.6</c:v>
                </c:pt>
                <c:pt idx="5076">
                  <c:v>507.7</c:v>
                </c:pt>
                <c:pt idx="5077">
                  <c:v>507.8</c:v>
                </c:pt>
                <c:pt idx="5078">
                  <c:v>507.9</c:v>
                </c:pt>
                <c:pt idx="5079">
                  <c:v>508</c:v>
                </c:pt>
                <c:pt idx="5080">
                  <c:v>508.1</c:v>
                </c:pt>
                <c:pt idx="5081">
                  <c:v>508.2</c:v>
                </c:pt>
                <c:pt idx="5082">
                  <c:v>508.3</c:v>
                </c:pt>
                <c:pt idx="5083">
                  <c:v>508.4</c:v>
                </c:pt>
                <c:pt idx="5084">
                  <c:v>508.5</c:v>
                </c:pt>
                <c:pt idx="5085">
                  <c:v>508.6</c:v>
                </c:pt>
                <c:pt idx="5086">
                  <c:v>508.7</c:v>
                </c:pt>
                <c:pt idx="5087">
                  <c:v>508.8</c:v>
                </c:pt>
                <c:pt idx="5088">
                  <c:v>508.9</c:v>
                </c:pt>
                <c:pt idx="5089">
                  <c:v>509</c:v>
                </c:pt>
                <c:pt idx="5090">
                  <c:v>509.1</c:v>
                </c:pt>
                <c:pt idx="5091">
                  <c:v>509.2</c:v>
                </c:pt>
                <c:pt idx="5092">
                  <c:v>509.3</c:v>
                </c:pt>
                <c:pt idx="5093">
                  <c:v>509.4</c:v>
                </c:pt>
                <c:pt idx="5094">
                  <c:v>509.5</c:v>
                </c:pt>
                <c:pt idx="5095">
                  <c:v>509.6</c:v>
                </c:pt>
                <c:pt idx="5096">
                  <c:v>509.7</c:v>
                </c:pt>
                <c:pt idx="5097">
                  <c:v>509.8</c:v>
                </c:pt>
                <c:pt idx="5098">
                  <c:v>509.9</c:v>
                </c:pt>
                <c:pt idx="5099">
                  <c:v>510</c:v>
                </c:pt>
                <c:pt idx="5100">
                  <c:v>510.1</c:v>
                </c:pt>
                <c:pt idx="5101">
                  <c:v>510.2</c:v>
                </c:pt>
                <c:pt idx="5102">
                  <c:v>510.3</c:v>
                </c:pt>
                <c:pt idx="5103">
                  <c:v>510.4</c:v>
                </c:pt>
                <c:pt idx="5104">
                  <c:v>510.5</c:v>
                </c:pt>
                <c:pt idx="5105">
                  <c:v>510.6</c:v>
                </c:pt>
                <c:pt idx="5106">
                  <c:v>510.7</c:v>
                </c:pt>
                <c:pt idx="5107">
                  <c:v>510.8</c:v>
                </c:pt>
                <c:pt idx="5108">
                  <c:v>510.9</c:v>
                </c:pt>
                <c:pt idx="5109">
                  <c:v>511</c:v>
                </c:pt>
                <c:pt idx="5110">
                  <c:v>511.1</c:v>
                </c:pt>
                <c:pt idx="5111">
                  <c:v>511.2</c:v>
                </c:pt>
                <c:pt idx="5112">
                  <c:v>511.3</c:v>
                </c:pt>
                <c:pt idx="5113">
                  <c:v>511.4</c:v>
                </c:pt>
                <c:pt idx="5114">
                  <c:v>511.5</c:v>
                </c:pt>
                <c:pt idx="5115">
                  <c:v>511.6</c:v>
                </c:pt>
                <c:pt idx="5116">
                  <c:v>511.7</c:v>
                </c:pt>
                <c:pt idx="5117">
                  <c:v>511.8</c:v>
                </c:pt>
                <c:pt idx="5118">
                  <c:v>511.9</c:v>
                </c:pt>
                <c:pt idx="5119">
                  <c:v>512</c:v>
                </c:pt>
                <c:pt idx="5120">
                  <c:v>512.1</c:v>
                </c:pt>
                <c:pt idx="5121">
                  <c:v>512.20000000000005</c:v>
                </c:pt>
                <c:pt idx="5122">
                  <c:v>512.29999999999995</c:v>
                </c:pt>
                <c:pt idx="5123">
                  <c:v>512.4</c:v>
                </c:pt>
                <c:pt idx="5124">
                  <c:v>512.5</c:v>
                </c:pt>
                <c:pt idx="5125">
                  <c:v>512.6</c:v>
                </c:pt>
                <c:pt idx="5126">
                  <c:v>512.70000000000005</c:v>
                </c:pt>
                <c:pt idx="5127">
                  <c:v>512.79999999999995</c:v>
                </c:pt>
                <c:pt idx="5128">
                  <c:v>512.9</c:v>
                </c:pt>
                <c:pt idx="5129">
                  <c:v>513</c:v>
                </c:pt>
                <c:pt idx="5130">
                  <c:v>513.1</c:v>
                </c:pt>
                <c:pt idx="5131">
                  <c:v>513.20000000000005</c:v>
                </c:pt>
                <c:pt idx="5132">
                  <c:v>513.29999999999995</c:v>
                </c:pt>
                <c:pt idx="5133">
                  <c:v>513.4</c:v>
                </c:pt>
                <c:pt idx="5134">
                  <c:v>513.5</c:v>
                </c:pt>
                <c:pt idx="5135">
                  <c:v>513.6</c:v>
                </c:pt>
                <c:pt idx="5136">
                  <c:v>513.70000000000005</c:v>
                </c:pt>
                <c:pt idx="5137">
                  <c:v>513.79999999999995</c:v>
                </c:pt>
                <c:pt idx="5138">
                  <c:v>513.9</c:v>
                </c:pt>
                <c:pt idx="5139">
                  <c:v>514</c:v>
                </c:pt>
                <c:pt idx="5140">
                  <c:v>514.1</c:v>
                </c:pt>
                <c:pt idx="5141">
                  <c:v>514.20000000000005</c:v>
                </c:pt>
                <c:pt idx="5142">
                  <c:v>514.29999999999995</c:v>
                </c:pt>
                <c:pt idx="5143">
                  <c:v>514.4</c:v>
                </c:pt>
                <c:pt idx="5144">
                  <c:v>514.5</c:v>
                </c:pt>
                <c:pt idx="5145">
                  <c:v>514.6</c:v>
                </c:pt>
                <c:pt idx="5146">
                  <c:v>514.70000000000005</c:v>
                </c:pt>
                <c:pt idx="5147">
                  <c:v>514.79999999999995</c:v>
                </c:pt>
                <c:pt idx="5148">
                  <c:v>514.9</c:v>
                </c:pt>
                <c:pt idx="5149">
                  <c:v>515</c:v>
                </c:pt>
                <c:pt idx="5150">
                  <c:v>515.1</c:v>
                </c:pt>
                <c:pt idx="5151">
                  <c:v>515.20000000000005</c:v>
                </c:pt>
                <c:pt idx="5152">
                  <c:v>515.29999999999995</c:v>
                </c:pt>
                <c:pt idx="5153">
                  <c:v>515.4</c:v>
                </c:pt>
                <c:pt idx="5154">
                  <c:v>515.5</c:v>
                </c:pt>
                <c:pt idx="5155">
                  <c:v>515.6</c:v>
                </c:pt>
                <c:pt idx="5156">
                  <c:v>515.70000000000005</c:v>
                </c:pt>
                <c:pt idx="5157">
                  <c:v>515.79999999999995</c:v>
                </c:pt>
                <c:pt idx="5158">
                  <c:v>515.9</c:v>
                </c:pt>
                <c:pt idx="5159">
                  <c:v>516</c:v>
                </c:pt>
                <c:pt idx="5160">
                  <c:v>516.1</c:v>
                </c:pt>
                <c:pt idx="5161">
                  <c:v>516.20000000000005</c:v>
                </c:pt>
                <c:pt idx="5162">
                  <c:v>516.29999999999995</c:v>
                </c:pt>
                <c:pt idx="5163">
                  <c:v>516.4</c:v>
                </c:pt>
                <c:pt idx="5164">
                  <c:v>516.5</c:v>
                </c:pt>
                <c:pt idx="5165">
                  <c:v>516.6</c:v>
                </c:pt>
                <c:pt idx="5166">
                  <c:v>516.70000000000005</c:v>
                </c:pt>
                <c:pt idx="5167">
                  <c:v>516.79999999999995</c:v>
                </c:pt>
                <c:pt idx="5168">
                  <c:v>516.9</c:v>
                </c:pt>
                <c:pt idx="5169">
                  <c:v>517</c:v>
                </c:pt>
                <c:pt idx="5170">
                  <c:v>517.1</c:v>
                </c:pt>
                <c:pt idx="5171">
                  <c:v>517.20000000000005</c:v>
                </c:pt>
                <c:pt idx="5172">
                  <c:v>517.29999999999995</c:v>
                </c:pt>
                <c:pt idx="5173">
                  <c:v>517.4</c:v>
                </c:pt>
                <c:pt idx="5174">
                  <c:v>517.5</c:v>
                </c:pt>
                <c:pt idx="5175">
                  <c:v>517.6</c:v>
                </c:pt>
                <c:pt idx="5176">
                  <c:v>517.70000000000005</c:v>
                </c:pt>
                <c:pt idx="5177">
                  <c:v>517.79999999999995</c:v>
                </c:pt>
                <c:pt idx="5178">
                  <c:v>517.9</c:v>
                </c:pt>
                <c:pt idx="5179">
                  <c:v>518</c:v>
                </c:pt>
                <c:pt idx="5180">
                  <c:v>518.1</c:v>
                </c:pt>
                <c:pt idx="5181">
                  <c:v>518.20000000000005</c:v>
                </c:pt>
                <c:pt idx="5182">
                  <c:v>518.29999999999995</c:v>
                </c:pt>
                <c:pt idx="5183">
                  <c:v>518.4</c:v>
                </c:pt>
                <c:pt idx="5184">
                  <c:v>518.5</c:v>
                </c:pt>
                <c:pt idx="5185">
                  <c:v>518.6</c:v>
                </c:pt>
                <c:pt idx="5186">
                  <c:v>518.70000000000005</c:v>
                </c:pt>
                <c:pt idx="5187">
                  <c:v>518.79999999999995</c:v>
                </c:pt>
                <c:pt idx="5188">
                  <c:v>518.9</c:v>
                </c:pt>
                <c:pt idx="5189">
                  <c:v>519</c:v>
                </c:pt>
                <c:pt idx="5190">
                  <c:v>519.1</c:v>
                </c:pt>
                <c:pt idx="5191">
                  <c:v>519.20000000000005</c:v>
                </c:pt>
                <c:pt idx="5192">
                  <c:v>519.29999999999995</c:v>
                </c:pt>
                <c:pt idx="5193">
                  <c:v>519.4</c:v>
                </c:pt>
                <c:pt idx="5194">
                  <c:v>519.5</c:v>
                </c:pt>
                <c:pt idx="5195">
                  <c:v>519.6</c:v>
                </c:pt>
                <c:pt idx="5196">
                  <c:v>519.70000000000005</c:v>
                </c:pt>
                <c:pt idx="5197">
                  <c:v>519.79999999999995</c:v>
                </c:pt>
                <c:pt idx="5198">
                  <c:v>519.9</c:v>
                </c:pt>
                <c:pt idx="5199">
                  <c:v>520</c:v>
                </c:pt>
                <c:pt idx="5200">
                  <c:v>520.1</c:v>
                </c:pt>
                <c:pt idx="5201">
                  <c:v>520.20000000000005</c:v>
                </c:pt>
                <c:pt idx="5202">
                  <c:v>520.29999999999995</c:v>
                </c:pt>
                <c:pt idx="5203">
                  <c:v>520.4</c:v>
                </c:pt>
                <c:pt idx="5204">
                  <c:v>520.5</c:v>
                </c:pt>
                <c:pt idx="5205">
                  <c:v>520.6</c:v>
                </c:pt>
                <c:pt idx="5206">
                  <c:v>520.70000000000005</c:v>
                </c:pt>
                <c:pt idx="5207">
                  <c:v>520.79999999999995</c:v>
                </c:pt>
                <c:pt idx="5208">
                  <c:v>520.9</c:v>
                </c:pt>
                <c:pt idx="5209">
                  <c:v>521</c:v>
                </c:pt>
                <c:pt idx="5210">
                  <c:v>521.1</c:v>
                </c:pt>
                <c:pt idx="5211">
                  <c:v>521.20000000000005</c:v>
                </c:pt>
                <c:pt idx="5212">
                  <c:v>521.29999999999995</c:v>
                </c:pt>
                <c:pt idx="5213">
                  <c:v>521.4</c:v>
                </c:pt>
                <c:pt idx="5214">
                  <c:v>521.5</c:v>
                </c:pt>
                <c:pt idx="5215">
                  <c:v>521.6</c:v>
                </c:pt>
                <c:pt idx="5216">
                  <c:v>521.70000000000005</c:v>
                </c:pt>
                <c:pt idx="5217">
                  <c:v>521.79999999999995</c:v>
                </c:pt>
                <c:pt idx="5218">
                  <c:v>521.9</c:v>
                </c:pt>
                <c:pt idx="5219">
                  <c:v>522</c:v>
                </c:pt>
                <c:pt idx="5220">
                  <c:v>522.1</c:v>
                </c:pt>
                <c:pt idx="5221">
                  <c:v>522.20000000000005</c:v>
                </c:pt>
                <c:pt idx="5222">
                  <c:v>522.29999999999995</c:v>
                </c:pt>
                <c:pt idx="5223">
                  <c:v>522.4</c:v>
                </c:pt>
                <c:pt idx="5224">
                  <c:v>522.5</c:v>
                </c:pt>
                <c:pt idx="5225">
                  <c:v>522.6</c:v>
                </c:pt>
                <c:pt idx="5226">
                  <c:v>522.70000000000005</c:v>
                </c:pt>
                <c:pt idx="5227">
                  <c:v>522.79999999999995</c:v>
                </c:pt>
                <c:pt idx="5228">
                  <c:v>522.9</c:v>
                </c:pt>
                <c:pt idx="5229">
                  <c:v>523</c:v>
                </c:pt>
                <c:pt idx="5230">
                  <c:v>523.1</c:v>
                </c:pt>
                <c:pt idx="5231">
                  <c:v>523.20000000000005</c:v>
                </c:pt>
                <c:pt idx="5232">
                  <c:v>523.29999999999995</c:v>
                </c:pt>
                <c:pt idx="5233">
                  <c:v>523.4</c:v>
                </c:pt>
                <c:pt idx="5234">
                  <c:v>523.5</c:v>
                </c:pt>
                <c:pt idx="5235">
                  <c:v>523.6</c:v>
                </c:pt>
                <c:pt idx="5236">
                  <c:v>523.70000000000005</c:v>
                </c:pt>
                <c:pt idx="5237">
                  <c:v>523.79999999999995</c:v>
                </c:pt>
                <c:pt idx="5238">
                  <c:v>523.9</c:v>
                </c:pt>
                <c:pt idx="5239">
                  <c:v>524</c:v>
                </c:pt>
                <c:pt idx="5240">
                  <c:v>524.1</c:v>
                </c:pt>
                <c:pt idx="5241">
                  <c:v>524.20000000000005</c:v>
                </c:pt>
                <c:pt idx="5242">
                  <c:v>524.29999999999995</c:v>
                </c:pt>
                <c:pt idx="5243">
                  <c:v>524.4</c:v>
                </c:pt>
                <c:pt idx="5244">
                  <c:v>524.5</c:v>
                </c:pt>
                <c:pt idx="5245">
                  <c:v>524.6</c:v>
                </c:pt>
                <c:pt idx="5246">
                  <c:v>524.70000000000005</c:v>
                </c:pt>
                <c:pt idx="5247">
                  <c:v>524.79999999999995</c:v>
                </c:pt>
                <c:pt idx="5248">
                  <c:v>524.9</c:v>
                </c:pt>
                <c:pt idx="5249">
                  <c:v>525</c:v>
                </c:pt>
                <c:pt idx="5250">
                  <c:v>525.1</c:v>
                </c:pt>
                <c:pt idx="5251">
                  <c:v>525.20000000000005</c:v>
                </c:pt>
                <c:pt idx="5252">
                  <c:v>525.29999999999995</c:v>
                </c:pt>
                <c:pt idx="5253">
                  <c:v>525.4</c:v>
                </c:pt>
                <c:pt idx="5254">
                  <c:v>525.5</c:v>
                </c:pt>
                <c:pt idx="5255">
                  <c:v>525.6</c:v>
                </c:pt>
                <c:pt idx="5256">
                  <c:v>525.70000000000005</c:v>
                </c:pt>
                <c:pt idx="5257">
                  <c:v>525.79999999999995</c:v>
                </c:pt>
                <c:pt idx="5258">
                  <c:v>525.9</c:v>
                </c:pt>
                <c:pt idx="5259">
                  <c:v>526</c:v>
                </c:pt>
                <c:pt idx="5260">
                  <c:v>526.1</c:v>
                </c:pt>
                <c:pt idx="5261">
                  <c:v>526.20000000000005</c:v>
                </c:pt>
                <c:pt idx="5262">
                  <c:v>526.29999999999995</c:v>
                </c:pt>
                <c:pt idx="5263">
                  <c:v>526.4</c:v>
                </c:pt>
                <c:pt idx="5264">
                  <c:v>526.5</c:v>
                </c:pt>
                <c:pt idx="5265">
                  <c:v>526.6</c:v>
                </c:pt>
                <c:pt idx="5266">
                  <c:v>526.70000000000005</c:v>
                </c:pt>
                <c:pt idx="5267">
                  <c:v>526.79999999999995</c:v>
                </c:pt>
                <c:pt idx="5268">
                  <c:v>526.9</c:v>
                </c:pt>
                <c:pt idx="5269">
                  <c:v>527</c:v>
                </c:pt>
                <c:pt idx="5270">
                  <c:v>527.1</c:v>
                </c:pt>
                <c:pt idx="5271">
                  <c:v>527.20000000000005</c:v>
                </c:pt>
                <c:pt idx="5272">
                  <c:v>527.29999999999995</c:v>
                </c:pt>
                <c:pt idx="5273">
                  <c:v>527.4</c:v>
                </c:pt>
                <c:pt idx="5274">
                  <c:v>527.5</c:v>
                </c:pt>
                <c:pt idx="5275">
                  <c:v>527.6</c:v>
                </c:pt>
                <c:pt idx="5276">
                  <c:v>527.70000000000005</c:v>
                </c:pt>
                <c:pt idx="5277">
                  <c:v>527.79999999999995</c:v>
                </c:pt>
                <c:pt idx="5278">
                  <c:v>527.9</c:v>
                </c:pt>
                <c:pt idx="5279">
                  <c:v>528</c:v>
                </c:pt>
                <c:pt idx="5280">
                  <c:v>528.1</c:v>
                </c:pt>
                <c:pt idx="5281">
                  <c:v>528.20000000000005</c:v>
                </c:pt>
                <c:pt idx="5282">
                  <c:v>528.29999999999995</c:v>
                </c:pt>
                <c:pt idx="5283">
                  <c:v>528.4</c:v>
                </c:pt>
                <c:pt idx="5284">
                  <c:v>528.5</c:v>
                </c:pt>
                <c:pt idx="5285">
                  <c:v>528.6</c:v>
                </c:pt>
                <c:pt idx="5286">
                  <c:v>528.70000000000005</c:v>
                </c:pt>
                <c:pt idx="5287">
                  <c:v>528.79999999999995</c:v>
                </c:pt>
                <c:pt idx="5288">
                  <c:v>528.9</c:v>
                </c:pt>
                <c:pt idx="5289">
                  <c:v>529</c:v>
                </c:pt>
                <c:pt idx="5290">
                  <c:v>529.1</c:v>
                </c:pt>
                <c:pt idx="5291">
                  <c:v>529.20000000000005</c:v>
                </c:pt>
                <c:pt idx="5292">
                  <c:v>529.29999999999995</c:v>
                </c:pt>
                <c:pt idx="5293">
                  <c:v>529.4</c:v>
                </c:pt>
                <c:pt idx="5294">
                  <c:v>529.5</c:v>
                </c:pt>
                <c:pt idx="5295">
                  <c:v>529.6</c:v>
                </c:pt>
                <c:pt idx="5296">
                  <c:v>529.70000000000005</c:v>
                </c:pt>
                <c:pt idx="5297">
                  <c:v>529.79999999999995</c:v>
                </c:pt>
                <c:pt idx="5298">
                  <c:v>529.9</c:v>
                </c:pt>
                <c:pt idx="5299">
                  <c:v>530</c:v>
                </c:pt>
                <c:pt idx="5300">
                  <c:v>530.1</c:v>
                </c:pt>
                <c:pt idx="5301">
                  <c:v>530.20000000000005</c:v>
                </c:pt>
                <c:pt idx="5302">
                  <c:v>530.29999999999995</c:v>
                </c:pt>
                <c:pt idx="5303">
                  <c:v>530.4</c:v>
                </c:pt>
                <c:pt idx="5304">
                  <c:v>530.5</c:v>
                </c:pt>
                <c:pt idx="5305">
                  <c:v>530.6</c:v>
                </c:pt>
                <c:pt idx="5306">
                  <c:v>530.70000000000005</c:v>
                </c:pt>
                <c:pt idx="5307">
                  <c:v>530.79999999999995</c:v>
                </c:pt>
                <c:pt idx="5308">
                  <c:v>530.9</c:v>
                </c:pt>
                <c:pt idx="5309">
                  <c:v>531</c:v>
                </c:pt>
                <c:pt idx="5310">
                  <c:v>531.1</c:v>
                </c:pt>
                <c:pt idx="5311">
                  <c:v>531.20000000000005</c:v>
                </c:pt>
                <c:pt idx="5312">
                  <c:v>531.29999999999995</c:v>
                </c:pt>
                <c:pt idx="5313">
                  <c:v>531.4</c:v>
                </c:pt>
                <c:pt idx="5314">
                  <c:v>531.5</c:v>
                </c:pt>
                <c:pt idx="5315">
                  <c:v>531.6</c:v>
                </c:pt>
                <c:pt idx="5316">
                  <c:v>531.70000000000005</c:v>
                </c:pt>
                <c:pt idx="5317">
                  <c:v>531.79999999999995</c:v>
                </c:pt>
                <c:pt idx="5318">
                  <c:v>531.9</c:v>
                </c:pt>
                <c:pt idx="5319">
                  <c:v>532</c:v>
                </c:pt>
                <c:pt idx="5320">
                  <c:v>532.1</c:v>
                </c:pt>
                <c:pt idx="5321">
                  <c:v>532.20000000000005</c:v>
                </c:pt>
                <c:pt idx="5322">
                  <c:v>532.29999999999995</c:v>
                </c:pt>
                <c:pt idx="5323">
                  <c:v>532.4</c:v>
                </c:pt>
                <c:pt idx="5324">
                  <c:v>532.5</c:v>
                </c:pt>
                <c:pt idx="5325">
                  <c:v>532.6</c:v>
                </c:pt>
                <c:pt idx="5326">
                  <c:v>532.70000000000005</c:v>
                </c:pt>
                <c:pt idx="5327">
                  <c:v>532.79999999999995</c:v>
                </c:pt>
                <c:pt idx="5328">
                  <c:v>532.9</c:v>
                </c:pt>
                <c:pt idx="5329">
                  <c:v>533</c:v>
                </c:pt>
                <c:pt idx="5330">
                  <c:v>533.1</c:v>
                </c:pt>
                <c:pt idx="5331">
                  <c:v>533.20000000000005</c:v>
                </c:pt>
                <c:pt idx="5332">
                  <c:v>533.29999999999995</c:v>
                </c:pt>
                <c:pt idx="5333">
                  <c:v>533.4</c:v>
                </c:pt>
                <c:pt idx="5334">
                  <c:v>533.5</c:v>
                </c:pt>
                <c:pt idx="5335">
                  <c:v>533.6</c:v>
                </c:pt>
                <c:pt idx="5336">
                  <c:v>533.70000000000005</c:v>
                </c:pt>
                <c:pt idx="5337">
                  <c:v>533.79999999999995</c:v>
                </c:pt>
                <c:pt idx="5338">
                  <c:v>533.9</c:v>
                </c:pt>
                <c:pt idx="5339">
                  <c:v>534</c:v>
                </c:pt>
                <c:pt idx="5340">
                  <c:v>534.1</c:v>
                </c:pt>
                <c:pt idx="5341">
                  <c:v>534.20000000000005</c:v>
                </c:pt>
                <c:pt idx="5342">
                  <c:v>534.29999999999995</c:v>
                </c:pt>
                <c:pt idx="5343">
                  <c:v>534.4</c:v>
                </c:pt>
                <c:pt idx="5344">
                  <c:v>534.5</c:v>
                </c:pt>
                <c:pt idx="5345">
                  <c:v>534.6</c:v>
                </c:pt>
                <c:pt idx="5346">
                  <c:v>534.70000000000005</c:v>
                </c:pt>
                <c:pt idx="5347">
                  <c:v>534.79999999999995</c:v>
                </c:pt>
              </c:numCache>
            </c:numRef>
          </c:xVal>
          <c:yVal>
            <c:numRef>
              <c:f>'[HF3 em agrecan cinetica_ss.xlsx]HF3 em agrecan cinetica'!$G$2:$G$5361</c:f>
            </c:numRef>
          </c:yVal>
          <c:smooth val="1"/>
          <c:extLst>
            <c:ext xmlns:c16="http://schemas.microsoft.com/office/drawing/2014/chart" uri="{C3380CC4-5D6E-409C-BE32-E72D297353CC}">
              <c16:uniqueId val="{00000005-994D-E04B-BE41-555FE293D855}"/>
            </c:ext>
          </c:extLst>
        </c:ser>
        <c:ser>
          <c:idx val="6"/>
          <c:order val="6"/>
          <c:tx>
            <c:strRef>
              <c:f>'[HF3 em agrecan cinetica_ss.xlsx]HF3 em agrecan cinetica'!$H$1</c:f>
              <c:strCache>
                <c:ptCount val="1"/>
                <c:pt idx="0">
                  <c:v>62.5 nM </c:v>
                </c:pt>
              </c:strCache>
            </c:strRef>
          </c:tx>
          <c:spPr>
            <a:ln w="19050" cap="rnd" cmpd="sng" algn="ctr">
              <a:solidFill>
                <a:schemeClr val="accent1">
                  <a:lumMod val="60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'[HF3 em agrecan cinetica_ss.xlsx]HF3 em agrecan cinetica'!$A$2:$A$5361</c:f>
              <c:numCache>
                <c:formatCode>General</c:formatCode>
                <c:ptCount val="536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  <c:pt idx="200">
                  <c:v>20.100000000000001</c:v>
                </c:pt>
                <c:pt idx="201">
                  <c:v>20.2</c:v>
                </c:pt>
                <c:pt idx="202">
                  <c:v>20.3</c:v>
                </c:pt>
                <c:pt idx="203">
                  <c:v>20.399999999999999</c:v>
                </c:pt>
                <c:pt idx="204">
                  <c:v>20.5</c:v>
                </c:pt>
                <c:pt idx="205">
                  <c:v>20.6</c:v>
                </c:pt>
                <c:pt idx="206">
                  <c:v>20.7</c:v>
                </c:pt>
                <c:pt idx="207">
                  <c:v>20.8</c:v>
                </c:pt>
                <c:pt idx="208">
                  <c:v>20.9</c:v>
                </c:pt>
                <c:pt idx="209">
                  <c:v>21</c:v>
                </c:pt>
                <c:pt idx="210">
                  <c:v>21.1</c:v>
                </c:pt>
                <c:pt idx="211">
                  <c:v>21.2</c:v>
                </c:pt>
                <c:pt idx="212">
                  <c:v>21.3</c:v>
                </c:pt>
                <c:pt idx="213">
                  <c:v>21.4</c:v>
                </c:pt>
                <c:pt idx="214">
                  <c:v>21.5</c:v>
                </c:pt>
                <c:pt idx="215">
                  <c:v>21.6</c:v>
                </c:pt>
                <c:pt idx="216">
                  <c:v>21.7</c:v>
                </c:pt>
                <c:pt idx="217">
                  <c:v>21.8</c:v>
                </c:pt>
                <c:pt idx="218">
                  <c:v>21.9</c:v>
                </c:pt>
                <c:pt idx="219">
                  <c:v>22</c:v>
                </c:pt>
                <c:pt idx="220">
                  <c:v>22.1</c:v>
                </c:pt>
                <c:pt idx="221">
                  <c:v>22.2</c:v>
                </c:pt>
                <c:pt idx="222">
                  <c:v>22.3</c:v>
                </c:pt>
                <c:pt idx="223">
                  <c:v>22.4</c:v>
                </c:pt>
                <c:pt idx="224">
                  <c:v>22.5</c:v>
                </c:pt>
                <c:pt idx="225">
                  <c:v>22.6</c:v>
                </c:pt>
                <c:pt idx="226">
                  <c:v>22.7</c:v>
                </c:pt>
                <c:pt idx="227">
                  <c:v>22.8</c:v>
                </c:pt>
                <c:pt idx="228">
                  <c:v>22.9</c:v>
                </c:pt>
                <c:pt idx="229">
                  <c:v>23</c:v>
                </c:pt>
                <c:pt idx="230">
                  <c:v>23.1</c:v>
                </c:pt>
                <c:pt idx="231">
                  <c:v>23.2</c:v>
                </c:pt>
                <c:pt idx="232">
                  <c:v>23.3</c:v>
                </c:pt>
                <c:pt idx="233">
                  <c:v>23.4</c:v>
                </c:pt>
                <c:pt idx="234">
                  <c:v>23.5</c:v>
                </c:pt>
                <c:pt idx="235">
                  <c:v>23.6</c:v>
                </c:pt>
                <c:pt idx="236">
                  <c:v>23.7</c:v>
                </c:pt>
                <c:pt idx="237">
                  <c:v>23.8</c:v>
                </c:pt>
                <c:pt idx="238">
                  <c:v>23.9</c:v>
                </c:pt>
                <c:pt idx="239">
                  <c:v>24</c:v>
                </c:pt>
                <c:pt idx="240">
                  <c:v>24.1</c:v>
                </c:pt>
                <c:pt idx="241">
                  <c:v>24.2</c:v>
                </c:pt>
                <c:pt idx="242">
                  <c:v>24.3</c:v>
                </c:pt>
                <c:pt idx="243">
                  <c:v>24.4</c:v>
                </c:pt>
                <c:pt idx="244">
                  <c:v>24.5</c:v>
                </c:pt>
                <c:pt idx="245">
                  <c:v>24.6</c:v>
                </c:pt>
                <c:pt idx="246">
                  <c:v>24.7</c:v>
                </c:pt>
                <c:pt idx="247">
                  <c:v>24.8</c:v>
                </c:pt>
                <c:pt idx="248">
                  <c:v>24.9</c:v>
                </c:pt>
                <c:pt idx="249">
                  <c:v>25</c:v>
                </c:pt>
                <c:pt idx="250">
                  <c:v>25.1</c:v>
                </c:pt>
                <c:pt idx="251">
                  <c:v>25.2</c:v>
                </c:pt>
                <c:pt idx="252">
                  <c:v>25.3</c:v>
                </c:pt>
                <c:pt idx="253">
                  <c:v>25.4</c:v>
                </c:pt>
                <c:pt idx="254">
                  <c:v>25.5</c:v>
                </c:pt>
                <c:pt idx="255">
                  <c:v>25.6</c:v>
                </c:pt>
                <c:pt idx="256">
                  <c:v>25.7</c:v>
                </c:pt>
                <c:pt idx="257">
                  <c:v>25.8</c:v>
                </c:pt>
                <c:pt idx="258">
                  <c:v>25.9</c:v>
                </c:pt>
                <c:pt idx="259">
                  <c:v>26</c:v>
                </c:pt>
                <c:pt idx="260">
                  <c:v>26.1</c:v>
                </c:pt>
                <c:pt idx="261">
                  <c:v>26.2</c:v>
                </c:pt>
                <c:pt idx="262">
                  <c:v>26.3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26.8</c:v>
                </c:pt>
                <c:pt idx="268">
                  <c:v>26.9</c:v>
                </c:pt>
                <c:pt idx="269">
                  <c:v>27</c:v>
                </c:pt>
                <c:pt idx="270">
                  <c:v>27.1</c:v>
                </c:pt>
                <c:pt idx="271">
                  <c:v>27.2</c:v>
                </c:pt>
                <c:pt idx="272">
                  <c:v>27.3</c:v>
                </c:pt>
                <c:pt idx="273">
                  <c:v>27.4</c:v>
                </c:pt>
                <c:pt idx="274">
                  <c:v>27.5</c:v>
                </c:pt>
                <c:pt idx="275">
                  <c:v>27.6</c:v>
                </c:pt>
                <c:pt idx="276">
                  <c:v>27.7</c:v>
                </c:pt>
                <c:pt idx="277">
                  <c:v>27.8</c:v>
                </c:pt>
                <c:pt idx="278">
                  <c:v>27.9</c:v>
                </c:pt>
                <c:pt idx="279">
                  <c:v>28</c:v>
                </c:pt>
                <c:pt idx="280">
                  <c:v>28.1</c:v>
                </c:pt>
                <c:pt idx="281">
                  <c:v>28.2</c:v>
                </c:pt>
                <c:pt idx="282">
                  <c:v>28.3</c:v>
                </c:pt>
                <c:pt idx="283">
                  <c:v>28.4</c:v>
                </c:pt>
                <c:pt idx="284">
                  <c:v>28.5</c:v>
                </c:pt>
                <c:pt idx="285">
                  <c:v>28.6</c:v>
                </c:pt>
                <c:pt idx="286">
                  <c:v>28.7</c:v>
                </c:pt>
                <c:pt idx="287">
                  <c:v>28.8</c:v>
                </c:pt>
                <c:pt idx="288">
                  <c:v>28.9</c:v>
                </c:pt>
                <c:pt idx="289">
                  <c:v>29</c:v>
                </c:pt>
                <c:pt idx="290">
                  <c:v>29.1</c:v>
                </c:pt>
                <c:pt idx="291">
                  <c:v>29.2</c:v>
                </c:pt>
                <c:pt idx="292">
                  <c:v>29.3</c:v>
                </c:pt>
                <c:pt idx="293">
                  <c:v>29.4</c:v>
                </c:pt>
                <c:pt idx="294">
                  <c:v>29.5</c:v>
                </c:pt>
                <c:pt idx="295">
                  <c:v>29.6</c:v>
                </c:pt>
                <c:pt idx="296">
                  <c:v>29.7</c:v>
                </c:pt>
                <c:pt idx="297">
                  <c:v>29.8</c:v>
                </c:pt>
                <c:pt idx="298">
                  <c:v>29.9</c:v>
                </c:pt>
                <c:pt idx="299">
                  <c:v>30</c:v>
                </c:pt>
                <c:pt idx="300">
                  <c:v>30.1</c:v>
                </c:pt>
                <c:pt idx="301">
                  <c:v>30.2</c:v>
                </c:pt>
                <c:pt idx="302">
                  <c:v>30.3</c:v>
                </c:pt>
                <c:pt idx="303">
                  <c:v>30.4</c:v>
                </c:pt>
                <c:pt idx="304">
                  <c:v>30.5</c:v>
                </c:pt>
                <c:pt idx="305">
                  <c:v>30.6</c:v>
                </c:pt>
                <c:pt idx="306">
                  <c:v>30.7</c:v>
                </c:pt>
                <c:pt idx="307">
                  <c:v>30.8</c:v>
                </c:pt>
                <c:pt idx="308">
                  <c:v>30.9</c:v>
                </c:pt>
                <c:pt idx="309">
                  <c:v>31</c:v>
                </c:pt>
                <c:pt idx="310">
                  <c:v>31.1</c:v>
                </c:pt>
                <c:pt idx="311">
                  <c:v>31.2</c:v>
                </c:pt>
                <c:pt idx="312">
                  <c:v>31.3</c:v>
                </c:pt>
                <c:pt idx="313">
                  <c:v>31.4</c:v>
                </c:pt>
                <c:pt idx="314">
                  <c:v>31.5</c:v>
                </c:pt>
                <c:pt idx="315">
                  <c:v>31.6</c:v>
                </c:pt>
                <c:pt idx="316">
                  <c:v>31.7</c:v>
                </c:pt>
                <c:pt idx="317">
                  <c:v>31.8</c:v>
                </c:pt>
                <c:pt idx="318">
                  <c:v>31.9</c:v>
                </c:pt>
                <c:pt idx="319">
                  <c:v>32</c:v>
                </c:pt>
                <c:pt idx="320">
                  <c:v>32.1</c:v>
                </c:pt>
                <c:pt idx="321">
                  <c:v>32.200000000000003</c:v>
                </c:pt>
                <c:pt idx="322">
                  <c:v>32.300000000000011</c:v>
                </c:pt>
                <c:pt idx="323">
                  <c:v>32.4</c:v>
                </c:pt>
                <c:pt idx="324">
                  <c:v>32.5</c:v>
                </c:pt>
                <c:pt idx="325">
                  <c:v>32.6</c:v>
                </c:pt>
                <c:pt idx="326">
                  <c:v>32.700000000000003</c:v>
                </c:pt>
                <c:pt idx="327">
                  <c:v>32.800000000000011</c:v>
                </c:pt>
                <c:pt idx="328">
                  <c:v>32.9</c:v>
                </c:pt>
                <c:pt idx="329">
                  <c:v>33</c:v>
                </c:pt>
                <c:pt idx="330">
                  <c:v>33.1</c:v>
                </c:pt>
                <c:pt idx="331">
                  <c:v>33.200000000000003</c:v>
                </c:pt>
                <c:pt idx="332">
                  <c:v>33.300000000000011</c:v>
                </c:pt>
                <c:pt idx="333">
                  <c:v>33.4</c:v>
                </c:pt>
                <c:pt idx="334">
                  <c:v>33.5</c:v>
                </c:pt>
                <c:pt idx="335">
                  <c:v>33.6</c:v>
                </c:pt>
                <c:pt idx="336">
                  <c:v>33.700000000000003</c:v>
                </c:pt>
                <c:pt idx="337">
                  <c:v>33.800000000000011</c:v>
                </c:pt>
                <c:pt idx="338">
                  <c:v>33.9</c:v>
                </c:pt>
                <c:pt idx="339">
                  <c:v>34</c:v>
                </c:pt>
                <c:pt idx="340">
                  <c:v>34.1</c:v>
                </c:pt>
                <c:pt idx="341">
                  <c:v>34.200000000000003</c:v>
                </c:pt>
                <c:pt idx="342">
                  <c:v>34.300000000000011</c:v>
                </c:pt>
                <c:pt idx="343">
                  <c:v>34.4</c:v>
                </c:pt>
                <c:pt idx="344">
                  <c:v>34.5</c:v>
                </c:pt>
                <c:pt idx="345">
                  <c:v>34.6</c:v>
                </c:pt>
                <c:pt idx="346">
                  <c:v>34.700000000000003</c:v>
                </c:pt>
                <c:pt idx="347">
                  <c:v>34.800000000000011</c:v>
                </c:pt>
                <c:pt idx="348">
                  <c:v>34.9</c:v>
                </c:pt>
                <c:pt idx="349">
                  <c:v>35</c:v>
                </c:pt>
                <c:pt idx="350">
                  <c:v>35.1</c:v>
                </c:pt>
                <c:pt idx="351">
                  <c:v>35.200000000000003</c:v>
                </c:pt>
                <c:pt idx="352">
                  <c:v>35.300000000000011</c:v>
                </c:pt>
                <c:pt idx="353">
                  <c:v>35.4</c:v>
                </c:pt>
                <c:pt idx="354">
                  <c:v>35.5</c:v>
                </c:pt>
                <c:pt idx="355">
                  <c:v>35.6</c:v>
                </c:pt>
                <c:pt idx="356">
                  <c:v>35.700000000000003</c:v>
                </c:pt>
                <c:pt idx="357">
                  <c:v>35.800000000000011</c:v>
                </c:pt>
                <c:pt idx="358">
                  <c:v>35.9</c:v>
                </c:pt>
                <c:pt idx="359">
                  <c:v>36</c:v>
                </c:pt>
                <c:pt idx="360">
                  <c:v>36.1</c:v>
                </c:pt>
                <c:pt idx="361">
                  <c:v>36.200000000000003</c:v>
                </c:pt>
                <c:pt idx="362">
                  <c:v>36.300000000000011</c:v>
                </c:pt>
                <c:pt idx="363">
                  <c:v>36.4</c:v>
                </c:pt>
                <c:pt idx="364">
                  <c:v>36.5</c:v>
                </c:pt>
                <c:pt idx="365">
                  <c:v>36.6</c:v>
                </c:pt>
                <c:pt idx="366">
                  <c:v>36.700000000000003</c:v>
                </c:pt>
                <c:pt idx="367">
                  <c:v>36.800000000000011</c:v>
                </c:pt>
                <c:pt idx="368">
                  <c:v>36.9</c:v>
                </c:pt>
                <c:pt idx="369">
                  <c:v>37</c:v>
                </c:pt>
                <c:pt idx="370">
                  <c:v>37.1</c:v>
                </c:pt>
                <c:pt idx="371">
                  <c:v>37.200000000000003</c:v>
                </c:pt>
                <c:pt idx="372">
                  <c:v>37.300000000000011</c:v>
                </c:pt>
                <c:pt idx="373">
                  <c:v>37.4</c:v>
                </c:pt>
                <c:pt idx="374">
                  <c:v>37.5</c:v>
                </c:pt>
                <c:pt idx="375">
                  <c:v>37.6</c:v>
                </c:pt>
                <c:pt idx="376">
                  <c:v>37.700000000000003</c:v>
                </c:pt>
                <c:pt idx="377">
                  <c:v>37.800000000000011</c:v>
                </c:pt>
                <c:pt idx="378">
                  <c:v>37.9</c:v>
                </c:pt>
                <c:pt idx="379">
                  <c:v>38</c:v>
                </c:pt>
                <c:pt idx="380">
                  <c:v>38.1</c:v>
                </c:pt>
                <c:pt idx="381">
                  <c:v>38.200000000000003</c:v>
                </c:pt>
                <c:pt idx="382">
                  <c:v>38.300000000000011</c:v>
                </c:pt>
                <c:pt idx="383">
                  <c:v>38.4</c:v>
                </c:pt>
                <c:pt idx="384">
                  <c:v>38.5</c:v>
                </c:pt>
                <c:pt idx="385">
                  <c:v>38.6</c:v>
                </c:pt>
                <c:pt idx="386">
                  <c:v>38.700000000000003</c:v>
                </c:pt>
                <c:pt idx="387">
                  <c:v>38.800000000000011</c:v>
                </c:pt>
                <c:pt idx="388">
                  <c:v>38.9</c:v>
                </c:pt>
                <c:pt idx="389">
                  <c:v>39</c:v>
                </c:pt>
                <c:pt idx="390">
                  <c:v>39.1</c:v>
                </c:pt>
                <c:pt idx="391">
                  <c:v>39.200000000000003</c:v>
                </c:pt>
                <c:pt idx="392">
                  <c:v>39.300000000000011</c:v>
                </c:pt>
                <c:pt idx="393">
                  <c:v>39.4</c:v>
                </c:pt>
                <c:pt idx="394">
                  <c:v>39.5</c:v>
                </c:pt>
                <c:pt idx="395">
                  <c:v>39.6</c:v>
                </c:pt>
                <c:pt idx="396">
                  <c:v>39.700000000000003</c:v>
                </c:pt>
                <c:pt idx="397">
                  <c:v>39.800000000000011</c:v>
                </c:pt>
                <c:pt idx="398">
                  <c:v>39.9</c:v>
                </c:pt>
                <c:pt idx="399">
                  <c:v>40</c:v>
                </c:pt>
                <c:pt idx="400">
                  <c:v>40.1</c:v>
                </c:pt>
                <c:pt idx="401">
                  <c:v>40.200000000000003</c:v>
                </c:pt>
                <c:pt idx="402">
                  <c:v>40.300000000000011</c:v>
                </c:pt>
                <c:pt idx="403">
                  <c:v>40.4</c:v>
                </c:pt>
                <c:pt idx="404">
                  <c:v>40.5</c:v>
                </c:pt>
                <c:pt idx="405">
                  <c:v>40.6</c:v>
                </c:pt>
                <c:pt idx="406">
                  <c:v>40.700000000000003</c:v>
                </c:pt>
                <c:pt idx="407">
                  <c:v>40.800000000000011</c:v>
                </c:pt>
                <c:pt idx="408">
                  <c:v>40.9</c:v>
                </c:pt>
                <c:pt idx="409">
                  <c:v>41</c:v>
                </c:pt>
                <c:pt idx="410">
                  <c:v>41.1</c:v>
                </c:pt>
                <c:pt idx="411">
                  <c:v>41.2</c:v>
                </c:pt>
                <c:pt idx="412">
                  <c:v>41.3</c:v>
                </c:pt>
                <c:pt idx="413">
                  <c:v>41.4</c:v>
                </c:pt>
                <c:pt idx="414">
                  <c:v>41.5</c:v>
                </c:pt>
                <c:pt idx="415">
                  <c:v>41.6</c:v>
                </c:pt>
                <c:pt idx="416">
                  <c:v>41.7</c:v>
                </c:pt>
                <c:pt idx="417">
                  <c:v>41.8</c:v>
                </c:pt>
                <c:pt idx="418">
                  <c:v>41.9</c:v>
                </c:pt>
                <c:pt idx="419">
                  <c:v>42</c:v>
                </c:pt>
                <c:pt idx="420">
                  <c:v>42.1</c:v>
                </c:pt>
                <c:pt idx="421">
                  <c:v>42.2</c:v>
                </c:pt>
                <c:pt idx="422">
                  <c:v>42.3</c:v>
                </c:pt>
                <c:pt idx="423">
                  <c:v>42.4</c:v>
                </c:pt>
                <c:pt idx="424">
                  <c:v>42.5</c:v>
                </c:pt>
                <c:pt idx="425">
                  <c:v>42.6</c:v>
                </c:pt>
                <c:pt idx="426">
                  <c:v>42.7</c:v>
                </c:pt>
                <c:pt idx="427">
                  <c:v>42.8</c:v>
                </c:pt>
                <c:pt idx="428">
                  <c:v>42.9</c:v>
                </c:pt>
                <c:pt idx="429">
                  <c:v>43</c:v>
                </c:pt>
                <c:pt idx="430">
                  <c:v>43.1</c:v>
                </c:pt>
                <c:pt idx="431">
                  <c:v>43.2</c:v>
                </c:pt>
                <c:pt idx="432">
                  <c:v>43.3</c:v>
                </c:pt>
                <c:pt idx="433">
                  <c:v>43.4</c:v>
                </c:pt>
                <c:pt idx="434">
                  <c:v>43.5</c:v>
                </c:pt>
                <c:pt idx="435">
                  <c:v>43.6</c:v>
                </c:pt>
                <c:pt idx="436">
                  <c:v>43.7</c:v>
                </c:pt>
                <c:pt idx="437">
                  <c:v>43.8</c:v>
                </c:pt>
                <c:pt idx="438">
                  <c:v>43.9</c:v>
                </c:pt>
                <c:pt idx="439">
                  <c:v>44</c:v>
                </c:pt>
                <c:pt idx="440">
                  <c:v>44.1</c:v>
                </c:pt>
                <c:pt idx="441">
                  <c:v>44.2</c:v>
                </c:pt>
                <c:pt idx="442">
                  <c:v>44.3</c:v>
                </c:pt>
                <c:pt idx="443">
                  <c:v>44.4</c:v>
                </c:pt>
                <c:pt idx="444">
                  <c:v>44.5</c:v>
                </c:pt>
                <c:pt idx="445">
                  <c:v>44.6</c:v>
                </c:pt>
                <c:pt idx="446">
                  <c:v>44.7</c:v>
                </c:pt>
                <c:pt idx="447">
                  <c:v>44.8</c:v>
                </c:pt>
                <c:pt idx="448">
                  <c:v>44.9</c:v>
                </c:pt>
                <c:pt idx="449">
                  <c:v>45</c:v>
                </c:pt>
                <c:pt idx="450">
                  <c:v>45.1</c:v>
                </c:pt>
                <c:pt idx="451">
                  <c:v>45.2</c:v>
                </c:pt>
                <c:pt idx="452">
                  <c:v>45.3</c:v>
                </c:pt>
                <c:pt idx="453">
                  <c:v>45.4</c:v>
                </c:pt>
                <c:pt idx="454">
                  <c:v>45.5</c:v>
                </c:pt>
                <c:pt idx="455">
                  <c:v>45.6</c:v>
                </c:pt>
                <c:pt idx="456">
                  <c:v>45.7</c:v>
                </c:pt>
                <c:pt idx="457">
                  <c:v>45.8</c:v>
                </c:pt>
                <c:pt idx="458">
                  <c:v>45.9</c:v>
                </c:pt>
                <c:pt idx="459">
                  <c:v>46</c:v>
                </c:pt>
                <c:pt idx="460">
                  <c:v>46.1</c:v>
                </c:pt>
                <c:pt idx="461">
                  <c:v>46.2</c:v>
                </c:pt>
                <c:pt idx="462">
                  <c:v>46.3</c:v>
                </c:pt>
                <c:pt idx="463">
                  <c:v>46.4</c:v>
                </c:pt>
                <c:pt idx="464">
                  <c:v>46.5</c:v>
                </c:pt>
                <c:pt idx="465">
                  <c:v>46.6</c:v>
                </c:pt>
                <c:pt idx="466">
                  <c:v>46.7</c:v>
                </c:pt>
                <c:pt idx="467">
                  <c:v>46.8</c:v>
                </c:pt>
                <c:pt idx="468">
                  <c:v>46.9</c:v>
                </c:pt>
                <c:pt idx="469">
                  <c:v>47</c:v>
                </c:pt>
                <c:pt idx="470">
                  <c:v>47.1</c:v>
                </c:pt>
                <c:pt idx="471">
                  <c:v>47.2</c:v>
                </c:pt>
                <c:pt idx="472">
                  <c:v>47.3</c:v>
                </c:pt>
                <c:pt idx="473">
                  <c:v>47.4</c:v>
                </c:pt>
                <c:pt idx="474">
                  <c:v>47.5</c:v>
                </c:pt>
                <c:pt idx="475">
                  <c:v>47.6</c:v>
                </c:pt>
                <c:pt idx="476">
                  <c:v>47.7</c:v>
                </c:pt>
                <c:pt idx="477">
                  <c:v>47.8</c:v>
                </c:pt>
                <c:pt idx="478">
                  <c:v>47.9</c:v>
                </c:pt>
                <c:pt idx="479">
                  <c:v>48</c:v>
                </c:pt>
                <c:pt idx="480">
                  <c:v>48.1</c:v>
                </c:pt>
                <c:pt idx="481">
                  <c:v>48.2</c:v>
                </c:pt>
                <c:pt idx="482">
                  <c:v>48.3</c:v>
                </c:pt>
                <c:pt idx="483">
                  <c:v>48.4</c:v>
                </c:pt>
                <c:pt idx="484">
                  <c:v>48.5</c:v>
                </c:pt>
                <c:pt idx="485">
                  <c:v>48.6</c:v>
                </c:pt>
                <c:pt idx="486">
                  <c:v>48.7</c:v>
                </c:pt>
                <c:pt idx="487">
                  <c:v>48.8</c:v>
                </c:pt>
                <c:pt idx="488">
                  <c:v>48.9</c:v>
                </c:pt>
                <c:pt idx="489">
                  <c:v>49</c:v>
                </c:pt>
                <c:pt idx="490">
                  <c:v>49.1</c:v>
                </c:pt>
                <c:pt idx="491">
                  <c:v>49.2</c:v>
                </c:pt>
                <c:pt idx="492">
                  <c:v>49.3</c:v>
                </c:pt>
                <c:pt idx="493">
                  <c:v>49.4</c:v>
                </c:pt>
                <c:pt idx="494">
                  <c:v>49.5</c:v>
                </c:pt>
                <c:pt idx="495">
                  <c:v>49.6</c:v>
                </c:pt>
                <c:pt idx="496">
                  <c:v>49.7</c:v>
                </c:pt>
                <c:pt idx="497">
                  <c:v>49.8</c:v>
                </c:pt>
                <c:pt idx="498">
                  <c:v>49.9</c:v>
                </c:pt>
                <c:pt idx="499">
                  <c:v>50</c:v>
                </c:pt>
                <c:pt idx="500">
                  <c:v>50.1</c:v>
                </c:pt>
                <c:pt idx="501">
                  <c:v>50.2</c:v>
                </c:pt>
                <c:pt idx="502">
                  <c:v>50.3</c:v>
                </c:pt>
                <c:pt idx="503">
                  <c:v>50.4</c:v>
                </c:pt>
                <c:pt idx="504">
                  <c:v>50.5</c:v>
                </c:pt>
                <c:pt idx="505">
                  <c:v>50.6</c:v>
                </c:pt>
                <c:pt idx="506">
                  <c:v>50.7</c:v>
                </c:pt>
                <c:pt idx="507">
                  <c:v>50.8</c:v>
                </c:pt>
                <c:pt idx="508">
                  <c:v>50.9</c:v>
                </c:pt>
                <c:pt idx="509">
                  <c:v>51</c:v>
                </c:pt>
                <c:pt idx="510">
                  <c:v>51.1</c:v>
                </c:pt>
                <c:pt idx="511">
                  <c:v>51.2</c:v>
                </c:pt>
                <c:pt idx="512">
                  <c:v>51.3</c:v>
                </c:pt>
                <c:pt idx="513">
                  <c:v>51.4</c:v>
                </c:pt>
                <c:pt idx="514">
                  <c:v>51.5</c:v>
                </c:pt>
                <c:pt idx="515">
                  <c:v>51.6</c:v>
                </c:pt>
                <c:pt idx="516">
                  <c:v>51.7</c:v>
                </c:pt>
                <c:pt idx="517">
                  <c:v>51.8</c:v>
                </c:pt>
                <c:pt idx="518">
                  <c:v>51.9</c:v>
                </c:pt>
                <c:pt idx="519">
                  <c:v>52</c:v>
                </c:pt>
                <c:pt idx="520">
                  <c:v>52.1</c:v>
                </c:pt>
                <c:pt idx="521">
                  <c:v>52.2</c:v>
                </c:pt>
                <c:pt idx="522">
                  <c:v>52.3</c:v>
                </c:pt>
                <c:pt idx="523">
                  <c:v>52.4</c:v>
                </c:pt>
                <c:pt idx="524">
                  <c:v>52.5</c:v>
                </c:pt>
                <c:pt idx="525">
                  <c:v>52.6</c:v>
                </c:pt>
                <c:pt idx="526">
                  <c:v>52.7</c:v>
                </c:pt>
                <c:pt idx="527">
                  <c:v>52.8</c:v>
                </c:pt>
                <c:pt idx="528">
                  <c:v>52.9</c:v>
                </c:pt>
                <c:pt idx="529">
                  <c:v>53</c:v>
                </c:pt>
                <c:pt idx="530">
                  <c:v>53.1</c:v>
                </c:pt>
                <c:pt idx="531">
                  <c:v>53.2</c:v>
                </c:pt>
                <c:pt idx="532">
                  <c:v>53.3</c:v>
                </c:pt>
                <c:pt idx="533">
                  <c:v>53.4</c:v>
                </c:pt>
                <c:pt idx="534">
                  <c:v>53.5</c:v>
                </c:pt>
                <c:pt idx="535">
                  <c:v>53.6</c:v>
                </c:pt>
                <c:pt idx="536">
                  <c:v>53.7</c:v>
                </c:pt>
                <c:pt idx="537">
                  <c:v>53.8</c:v>
                </c:pt>
                <c:pt idx="538">
                  <c:v>53.9</c:v>
                </c:pt>
                <c:pt idx="539">
                  <c:v>54</c:v>
                </c:pt>
                <c:pt idx="540">
                  <c:v>54.1</c:v>
                </c:pt>
                <c:pt idx="541">
                  <c:v>54.2</c:v>
                </c:pt>
                <c:pt idx="542">
                  <c:v>54.3</c:v>
                </c:pt>
                <c:pt idx="543">
                  <c:v>54.4</c:v>
                </c:pt>
                <c:pt idx="544">
                  <c:v>54.5</c:v>
                </c:pt>
                <c:pt idx="545">
                  <c:v>54.6</c:v>
                </c:pt>
                <c:pt idx="546">
                  <c:v>54.7</c:v>
                </c:pt>
                <c:pt idx="547">
                  <c:v>54.8</c:v>
                </c:pt>
                <c:pt idx="548">
                  <c:v>54.9</c:v>
                </c:pt>
                <c:pt idx="549">
                  <c:v>55</c:v>
                </c:pt>
                <c:pt idx="550">
                  <c:v>55.1</c:v>
                </c:pt>
                <c:pt idx="551">
                  <c:v>55.2</c:v>
                </c:pt>
                <c:pt idx="552">
                  <c:v>55.3</c:v>
                </c:pt>
                <c:pt idx="553">
                  <c:v>55.4</c:v>
                </c:pt>
                <c:pt idx="554">
                  <c:v>55.5</c:v>
                </c:pt>
                <c:pt idx="555">
                  <c:v>55.6</c:v>
                </c:pt>
                <c:pt idx="556">
                  <c:v>55.7</c:v>
                </c:pt>
                <c:pt idx="557">
                  <c:v>55.8</c:v>
                </c:pt>
                <c:pt idx="558">
                  <c:v>55.9</c:v>
                </c:pt>
                <c:pt idx="559">
                  <c:v>56</c:v>
                </c:pt>
                <c:pt idx="560">
                  <c:v>56.1</c:v>
                </c:pt>
                <c:pt idx="561">
                  <c:v>56.2</c:v>
                </c:pt>
                <c:pt idx="562">
                  <c:v>56.3</c:v>
                </c:pt>
                <c:pt idx="563">
                  <c:v>56.4</c:v>
                </c:pt>
                <c:pt idx="564">
                  <c:v>56.5</c:v>
                </c:pt>
                <c:pt idx="565">
                  <c:v>56.6</c:v>
                </c:pt>
                <c:pt idx="566">
                  <c:v>56.7</c:v>
                </c:pt>
                <c:pt idx="567">
                  <c:v>56.8</c:v>
                </c:pt>
                <c:pt idx="568">
                  <c:v>56.9</c:v>
                </c:pt>
                <c:pt idx="569">
                  <c:v>57</c:v>
                </c:pt>
                <c:pt idx="570">
                  <c:v>57.1</c:v>
                </c:pt>
                <c:pt idx="571">
                  <c:v>57.2</c:v>
                </c:pt>
                <c:pt idx="572">
                  <c:v>57.3</c:v>
                </c:pt>
                <c:pt idx="573">
                  <c:v>57.4</c:v>
                </c:pt>
                <c:pt idx="574">
                  <c:v>57.5</c:v>
                </c:pt>
                <c:pt idx="575">
                  <c:v>57.6</c:v>
                </c:pt>
                <c:pt idx="576">
                  <c:v>57.7</c:v>
                </c:pt>
                <c:pt idx="577">
                  <c:v>57.8</c:v>
                </c:pt>
                <c:pt idx="578">
                  <c:v>57.9</c:v>
                </c:pt>
                <c:pt idx="579">
                  <c:v>58</c:v>
                </c:pt>
                <c:pt idx="580">
                  <c:v>58.1</c:v>
                </c:pt>
                <c:pt idx="581">
                  <c:v>58.2</c:v>
                </c:pt>
                <c:pt idx="582">
                  <c:v>58.3</c:v>
                </c:pt>
                <c:pt idx="583">
                  <c:v>58.4</c:v>
                </c:pt>
                <c:pt idx="584">
                  <c:v>58.5</c:v>
                </c:pt>
                <c:pt idx="585">
                  <c:v>58.6</c:v>
                </c:pt>
                <c:pt idx="586">
                  <c:v>58.7</c:v>
                </c:pt>
                <c:pt idx="587">
                  <c:v>58.8</c:v>
                </c:pt>
                <c:pt idx="588">
                  <c:v>58.9</c:v>
                </c:pt>
                <c:pt idx="589">
                  <c:v>59</c:v>
                </c:pt>
                <c:pt idx="590">
                  <c:v>59.1</c:v>
                </c:pt>
                <c:pt idx="591">
                  <c:v>59.2</c:v>
                </c:pt>
                <c:pt idx="592">
                  <c:v>59.3</c:v>
                </c:pt>
                <c:pt idx="593">
                  <c:v>59.4</c:v>
                </c:pt>
                <c:pt idx="594">
                  <c:v>59.5</c:v>
                </c:pt>
                <c:pt idx="595">
                  <c:v>59.6</c:v>
                </c:pt>
                <c:pt idx="596">
                  <c:v>59.7</c:v>
                </c:pt>
                <c:pt idx="597">
                  <c:v>59.8</c:v>
                </c:pt>
                <c:pt idx="598">
                  <c:v>59.9</c:v>
                </c:pt>
                <c:pt idx="599">
                  <c:v>60</c:v>
                </c:pt>
                <c:pt idx="600">
                  <c:v>60.1</c:v>
                </c:pt>
                <c:pt idx="601">
                  <c:v>60.2</c:v>
                </c:pt>
                <c:pt idx="602">
                  <c:v>60.3</c:v>
                </c:pt>
                <c:pt idx="603">
                  <c:v>60.4</c:v>
                </c:pt>
                <c:pt idx="604">
                  <c:v>60.5</c:v>
                </c:pt>
                <c:pt idx="605">
                  <c:v>60.6</c:v>
                </c:pt>
                <c:pt idx="606">
                  <c:v>60.7</c:v>
                </c:pt>
                <c:pt idx="607">
                  <c:v>60.8</c:v>
                </c:pt>
                <c:pt idx="608">
                  <c:v>60.9</c:v>
                </c:pt>
                <c:pt idx="609">
                  <c:v>61</c:v>
                </c:pt>
                <c:pt idx="610">
                  <c:v>61.1</c:v>
                </c:pt>
                <c:pt idx="611">
                  <c:v>61.2</c:v>
                </c:pt>
                <c:pt idx="612">
                  <c:v>61.3</c:v>
                </c:pt>
                <c:pt idx="613">
                  <c:v>61.4</c:v>
                </c:pt>
                <c:pt idx="614">
                  <c:v>61.5</c:v>
                </c:pt>
                <c:pt idx="615">
                  <c:v>61.6</c:v>
                </c:pt>
                <c:pt idx="616">
                  <c:v>61.7</c:v>
                </c:pt>
                <c:pt idx="617">
                  <c:v>61.8</c:v>
                </c:pt>
                <c:pt idx="618">
                  <c:v>61.9</c:v>
                </c:pt>
                <c:pt idx="619">
                  <c:v>62</c:v>
                </c:pt>
                <c:pt idx="620">
                  <c:v>62.1</c:v>
                </c:pt>
                <c:pt idx="621">
                  <c:v>62.2</c:v>
                </c:pt>
                <c:pt idx="622">
                  <c:v>62.3</c:v>
                </c:pt>
                <c:pt idx="623">
                  <c:v>62.4</c:v>
                </c:pt>
                <c:pt idx="624">
                  <c:v>62.5</c:v>
                </c:pt>
                <c:pt idx="625">
                  <c:v>62.6</c:v>
                </c:pt>
                <c:pt idx="626">
                  <c:v>62.7</c:v>
                </c:pt>
                <c:pt idx="627">
                  <c:v>62.8</c:v>
                </c:pt>
                <c:pt idx="628">
                  <c:v>62.9</c:v>
                </c:pt>
                <c:pt idx="629">
                  <c:v>63</c:v>
                </c:pt>
                <c:pt idx="630">
                  <c:v>63.1</c:v>
                </c:pt>
                <c:pt idx="631">
                  <c:v>63.2</c:v>
                </c:pt>
                <c:pt idx="632">
                  <c:v>63.3</c:v>
                </c:pt>
                <c:pt idx="633">
                  <c:v>63.4</c:v>
                </c:pt>
                <c:pt idx="634">
                  <c:v>63.5</c:v>
                </c:pt>
                <c:pt idx="635">
                  <c:v>63.6</c:v>
                </c:pt>
                <c:pt idx="636">
                  <c:v>63.7</c:v>
                </c:pt>
                <c:pt idx="637">
                  <c:v>63.8</c:v>
                </c:pt>
                <c:pt idx="638">
                  <c:v>63.9</c:v>
                </c:pt>
                <c:pt idx="639">
                  <c:v>64</c:v>
                </c:pt>
                <c:pt idx="640">
                  <c:v>64.099999999999994</c:v>
                </c:pt>
                <c:pt idx="641">
                  <c:v>64.2</c:v>
                </c:pt>
                <c:pt idx="642">
                  <c:v>64.3</c:v>
                </c:pt>
                <c:pt idx="643">
                  <c:v>64.400000000000006</c:v>
                </c:pt>
                <c:pt idx="644">
                  <c:v>64.5</c:v>
                </c:pt>
                <c:pt idx="645">
                  <c:v>64.599999999999994</c:v>
                </c:pt>
                <c:pt idx="646">
                  <c:v>64.7</c:v>
                </c:pt>
                <c:pt idx="647">
                  <c:v>64.8</c:v>
                </c:pt>
                <c:pt idx="648">
                  <c:v>64.900000000000006</c:v>
                </c:pt>
                <c:pt idx="649">
                  <c:v>65</c:v>
                </c:pt>
                <c:pt idx="650">
                  <c:v>65.099999999999994</c:v>
                </c:pt>
                <c:pt idx="651">
                  <c:v>65.2</c:v>
                </c:pt>
                <c:pt idx="652">
                  <c:v>65.3</c:v>
                </c:pt>
                <c:pt idx="653">
                  <c:v>65.400000000000006</c:v>
                </c:pt>
                <c:pt idx="654">
                  <c:v>65.5</c:v>
                </c:pt>
                <c:pt idx="655">
                  <c:v>65.599999999999994</c:v>
                </c:pt>
                <c:pt idx="656">
                  <c:v>65.7</c:v>
                </c:pt>
                <c:pt idx="657">
                  <c:v>65.8</c:v>
                </c:pt>
                <c:pt idx="658">
                  <c:v>65.900000000000006</c:v>
                </c:pt>
                <c:pt idx="659">
                  <c:v>66</c:v>
                </c:pt>
                <c:pt idx="660">
                  <c:v>66.099999999999994</c:v>
                </c:pt>
                <c:pt idx="661">
                  <c:v>66.2</c:v>
                </c:pt>
                <c:pt idx="662">
                  <c:v>66.3</c:v>
                </c:pt>
                <c:pt idx="663">
                  <c:v>66.400000000000006</c:v>
                </c:pt>
                <c:pt idx="664">
                  <c:v>66.5</c:v>
                </c:pt>
                <c:pt idx="665">
                  <c:v>66.599999999999994</c:v>
                </c:pt>
                <c:pt idx="666">
                  <c:v>66.7</c:v>
                </c:pt>
                <c:pt idx="667">
                  <c:v>66.8</c:v>
                </c:pt>
                <c:pt idx="668">
                  <c:v>66.900000000000006</c:v>
                </c:pt>
                <c:pt idx="669">
                  <c:v>67</c:v>
                </c:pt>
                <c:pt idx="670">
                  <c:v>67.099999999999994</c:v>
                </c:pt>
                <c:pt idx="671">
                  <c:v>67.2</c:v>
                </c:pt>
                <c:pt idx="672">
                  <c:v>67.3</c:v>
                </c:pt>
                <c:pt idx="673">
                  <c:v>67.400000000000006</c:v>
                </c:pt>
                <c:pt idx="674">
                  <c:v>67.5</c:v>
                </c:pt>
                <c:pt idx="675">
                  <c:v>67.599999999999994</c:v>
                </c:pt>
                <c:pt idx="676">
                  <c:v>67.7</c:v>
                </c:pt>
                <c:pt idx="677">
                  <c:v>67.8</c:v>
                </c:pt>
                <c:pt idx="678">
                  <c:v>67.900000000000006</c:v>
                </c:pt>
                <c:pt idx="679">
                  <c:v>68</c:v>
                </c:pt>
                <c:pt idx="680">
                  <c:v>68.099999999999994</c:v>
                </c:pt>
                <c:pt idx="681">
                  <c:v>68.2</c:v>
                </c:pt>
                <c:pt idx="682">
                  <c:v>68.3</c:v>
                </c:pt>
                <c:pt idx="683">
                  <c:v>68.400000000000006</c:v>
                </c:pt>
                <c:pt idx="684">
                  <c:v>68.5</c:v>
                </c:pt>
                <c:pt idx="685">
                  <c:v>68.599999999999994</c:v>
                </c:pt>
                <c:pt idx="686">
                  <c:v>68.7</c:v>
                </c:pt>
                <c:pt idx="687">
                  <c:v>68.8</c:v>
                </c:pt>
                <c:pt idx="688">
                  <c:v>68.900000000000006</c:v>
                </c:pt>
                <c:pt idx="689">
                  <c:v>69</c:v>
                </c:pt>
                <c:pt idx="690">
                  <c:v>69.099999999999994</c:v>
                </c:pt>
                <c:pt idx="691">
                  <c:v>69.2</c:v>
                </c:pt>
                <c:pt idx="692">
                  <c:v>69.3</c:v>
                </c:pt>
                <c:pt idx="693">
                  <c:v>69.400000000000006</c:v>
                </c:pt>
                <c:pt idx="694">
                  <c:v>69.5</c:v>
                </c:pt>
                <c:pt idx="695">
                  <c:v>69.599999999999994</c:v>
                </c:pt>
                <c:pt idx="696">
                  <c:v>69.7</c:v>
                </c:pt>
                <c:pt idx="697">
                  <c:v>69.8</c:v>
                </c:pt>
                <c:pt idx="698">
                  <c:v>69.900000000000006</c:v>
                </c:pt>
                <c:pt idx="699">
                  <c:v>70</c:v>
                </c:pt>
                <c:pt idx="700">
                  <c:v>70.099999999999994</c:v>
                </c:pt>
                <c:pt idx="701">
                  <c:v>70.2</c:v>
                </c:pt>
                <c:pt idx="702">
                  <c:v>70.3</c:v>
                </c:pt>
                <c:pt idx="703">
                  <c:v>70.400000000000006</c:v>
                </c:pt>
                <c:pt idx="704">
                  <c:v>70.5</c:v>
                </c:pt>
                <c:pt idx="705">
                  <c:v>70.599999999999994</c:v>
                </c:pt>
                <c:pt idx="706">
                  <c:v>70.7</c:v>
                </c:pt>
                <c:pt idx="707">
                  <c:v>70.8</c:v>
                </c:pt>
                <c:pt idx="708">
                  <c:v>70.900000000000006</c:v>
                </c:pt>
                <c:pt idx="709">
                  <c:v>71</c:v>
                </c:pt>
                <c:pt idx="710">
                  <c:v>71.099999999999994</c:v>
                </c:pt>
                <c:pt idx="711">
                  <c:v>71.2</c:v>
                </c:pt>
                <c:pt idx="712">
                  <c:v>71.3</c:v>
                </c:pt>
                <c:pt idx="713">
                  <c:v>71.400000000000006</c:v>
                </c:pt>
                <c:pt idx="714">
                  <c:v>71.5</c:v>
                </c:pt>
                <c:pt idx="715">
                  <c:v>71.599999999999994</c:v>
                </c:pt>
                <c:pt idx="716">
                  <c:v>71.7</c:v>
                </c:pt>
                <c:pt idx="717">
                  <c:v>71.8</c:v>
                </c:pt>
                <c:pt idx="718">
                  <c:v>71.900000000000006</c:v>
                </c:pt>
                <c:pt idx="719">
                  <c:v>72</c:v>
                </c:pt>
                <c:pt idx="720">
                  <c:v>72.099999999999994</c:v>
                </c:pt>
                <c:pt idx="721">
                  <c:v>72.2</c:v>
                </c:pt>
                <c:pt idx="722">
                  <c:v>72.3</c:v>
                </c:pt>
                <c:pt idx="723">
                  <c:v>72.400000000000006</c:v>
                </c:pt>
                <c:pt idx="724">
                  <c:v>72.5</c:v>
                </c:pt>
                <c:pt idx="725">
                  <c:v>72.599999999999994</c:v>
                </c:pt>
                <c:pt idx="726">
                  <c:v>72.7</c:v>
                </c:pt>
                <c:pt idx="727">
                  <c:v>72.8</c:v>
                </c:pt>
                <c:pt idx="728">
                  <c:v>72.900000000000006</c:v>
                </c:pt>
                <c:pt idx="729">
                  <c:v>73</c:v>
                </c:pt>
                <c:pt idx="730">
                  <c:v>73.099999999999994</c:v>
                </c:pt>
                <c:pt idx="731">
                  <c:v>73.2</c:v>
                </c:pt>
                <c:pt idx="732">
                  <c:v>73.3</c:v>
                </c:pt>
                <c:pt idx="733">
                  <c:v>73.400000000000006</c:v>
                </c:pt>
                <c:pt idx="734">
                  <c:v>73.5</c:v>
                </c:pt>
                <c:pt idx="735">
                  <c:v>73.599999999999994</c:v>
                </c:pt>
                <c:pt idx="736">
                  <c:v>73.7</c:v>
                </c:pt>
                <c:pt idx="737">
                  <c:v>73.8</c:v>
                </c:pt>
                <c:pt idx="738">
                  <c:v>73.900000000000006</c:v>
                </c:pt>
                <c:pt idx="739">
                  <c:v>74</c:v>
                </c:pt>
                <c:pt idx="740">
                  <c:v>74.099999999999994</c:v>
                </c:pt>
                <c:pt idx="741">
                  <c:v>74.2</c:v>
                </c:pt>
                <c:pt idx="742">
                  <c:v>74.3</c:v>
                </c:pt>
                <c:pt idx="743">
                  <c:v>74.400000000000006</c:v>
                </c:pt>
                <c:pt idx="744">
                  <c:v>74.5</c:v>
                </c:pt>
                <c:pt idx="745">
                  <c:v>74.599999999999994</c:v>
                </c:pt>
                <c:pt idx="746">
                  <c:v>74.7</c:v>
                </c:pt>
                <c:pt idx="747">
                  <c:v>74.8</c:v>
                </c:pt>
                <c:pt idx="748">
                  <c:v>74.900000000000006</c:v>
                </c:pt>
                <c:pt idx="749">
                  <c:v>75</c:v>
                </c:pt>
                <c:pt idx="750">
                  <c:v>75.099999999999994</c:v>
                </c:pt>
                <c:pt idx="751">
                  <c:v>75.2</c:v>
                </c:pt>
                <c:pt idx="752">
                  <c:v>75.3</c:v>
                </c:pt>
                <c:pt idx="753">
                  <c:v>75.400000000000006</c:v>
                </c:pt>
                <c:pt idx="754">
                  <c:v>75.5</c:v>
                </c:pt>
                <c:pt idx="755">
                  <c:v>75.599999999999994</c:v>
                </c:pt>
                <c:pt idx="756">
                  <c:v>75.7</c:v>
                </c:pt>
                <c:pt idx="757">
                  <c:v>75.8</c:v>
                </c:pt>
                <c:pt idx="758">
                  <c:v>75.900000000000006</c:v>
                </c:pt>
                <c:pt idx="759">
                  <c:v>76</c:v>
                </c:pt>
                <c:pt idx="760">
                  <c:v>76.099999999999994</c:v>
                </c:pt>
                <c:pt idx="761">
                  <c:v>76.2</c:v>
                </c:pt>
                <c:pt idx="762">
                  <c:v>76.3</c:v>
                </c:pt>
                <c:pt idx="763">
                  <c:v>76.400000000000006</c:v>
                </c:pt>
                <c:pt idx="764">
                  <c:v>76.5</c:v>
                </c:pt>
                <c:pt idx="765">
                  <c:v>76.599999999999994</c:v>
                </c:pt>
                <c:pt idx="766">
                  <c:v>76.7</c:v>
                </c:pt>
                <c:pt idx="767">
                  <c:v>76.8</c:v>
                </c:pt>
                <c:pt idx="768">
                  <c:v>76.900000000000006</c:v>
                </c:pt>
                <c:pt idx="769">
                  <c:v>77</c:v>
                </c:pt>
                <c:pt idx="770">
                  <c:v>77.099999999999994</c:v>
                </c:pt>
                <c:pt idx="771">
                  <c:v>77.2</c:v>
                </c:pt>
                <c:pt idx="772">
                  <c:v>77.3</c:v>
                </c:pt>
                <c:pt idx="773">
                  <c:v>77.400000000000006</c:v>
                </c:pt>
                <c:pt idx="774">
                  <c:v>77.5</c:v>
                </c:pt>
                <c:pt idx="775">
                  <c:v>77.599999999999994</c:v>
                </c:pt>
                <c:pt idx="776">
                  <c:v>77.7</c:v>
                </c:pt>
                <c:pt idx="777">
                  <c:v>77.8</c:v>
                </c:pt>
                <c:pt idx="778">
                  <c:v>77.900000000000006</c:v>
                </c:pt>
                <c:pt idx="779">
                  <c:v>78</c:v>
                </c:pt>
                <c:pt idx="780">
                  <c:v>78.099999999999994</c:v>
                </c:pt>
                <c:pt idx="781">
                  <c:v>78.2</c:v>
                </c:pt>
                <c:pt idx="782">
                  <c:v>78.3</c:v>
                </c:pt>
                <c:pt idx="783">
                  <c:v>78.400000000000006</c:v>
                </c:pt>
                <c:pt idx="784">
                  <c:v>78.5</c:v>
                </c:pt>
                <c:pt idx="785">
                  <c:v>78.599999999999994</c:v>
                </c:pt>
                <c:pt idx="786">
                  <c:v>78.7</c:v>
                </c:pt>
                <c:pt idx="787">
                  <c:v>78.8</c:v>
                </c:pt>
                <c:pt idx="788">
                  <c:v>78.900000000000006</c:v>
                </c:pt>
                <c:pt idx="789">
                  <c:v>79</c:v>
                </c:pt>
                <c:pt idx="790">
                  <c:v>79.099999999999994</c:v>
                </c:pt>
                <c:pt idx="791">
                  <c:v>79.2</c:v>
                </c:pt>
                <c:pt idx="792">
                  <c:v>79.3</c:v>
                </c:pt>
                <c:pt idx="793">
                  <c:v>79.400000000000006</c:v>
                </c:pt>
                <c:pt idx="794">
                  <c:v>79.5</c:v>
                </c:pt>
                <c:pt idx="795">
                  <c:v>79.599999999999994</c:v>
                </c:pt>
                <c:pt idx="796">
                  <c:v>79.7</c:v>
                </c:pt>
                <c:pt idx="797">
                  <c:v>79.8</c:v>
                </c:pt>
                <c:pt idx="798">
                  <c:v>79.900000000000006</c:v>
                </c:pt>
                <c:pt idx="799">
                  <c:v>80</c:v>
                </c:pt>
                <c:pt idx="800">
                  <c:v>80.099999999999994</c:v>
                </c:pt>
                <c:pt idx="801">
                  <c:v>80.2</c:v>
                </c:pt>
                <c:pt idx="802">
                  <c:v>80.3</c:v>
                </c:pt>
                <c:pt idx="803">
                  <c:v>80.400000000000006</c:v>
                </c:pt>
                <c:pt idx="804">
                  <c:v>80.5</c:v>
                </c:pt>
                <c:pt idx="805">
                  <c:v>80.599999999999994</c:v>
                </c:pt>
                <c:pt idx="806">
                  <c:v>80.7</c:v>
                </c:pt>
                <c:pt idx="807">
                  <c:v>80.8</c:v>
                </c:pt>
                <c:pt idx="808">
                  <c:v>80.900000000000006</c:v>
                </c:pt>
                <c:pt idx="809">
                  <c:v>81</c:v>
                </c:pt>
                <c:pt idx="810">
                  <c:v>81.099999999999994</c:v>
                </c:pt>
                <c:pt idx="811">
                  <c:v>81.2</c:v>
                </c:pt>
                <c:pt idx="812">
                  <c:v>81.3</c:v>
                </c:pt>
                <c:pt idx="813">
                  <c:v>81.400000000000006</c:v>
                </c:pt>
                <c:pt idx="814">
                  <c:v>81.5</c:v>
                </c:pt>
                <c:pt idx="815">
                  <c:v>81.599999999999994</c:v>
                </c:pt>
                <c:pt idx="816">
                  <c:v>81.7</c:v>
                </c:pt>
                <c:pt idx="817">
                  <c:v>81.8</c:v>
                </c:pt>
                <c:pt idx="818">
                  <c:v>81.900000000000006</c:v>
                </c:pt>
                <c:pt idx="819">
                  <c:v>82</c:v>
                </c:pt>
                <c:pt idx="820">
                  <c:v>82.1</c:v>
                </c:pt>
                <c:pt idx="821">
                  <c:v>82.2</c:v>
                </c:pt>
                <c:pt idx="822">
                  <c:v>82.3</c:v>
                </c:pt>
                <c:pt idx="823">
                  <c:v>82.4</c:v>
                </c:pt>
                <c:pt idx="824">
                  <c:v>82.5</c:v>
                </c:pt>
                <c:pt idx="825">
                  <c:v>82.6</c:v>
                </c:pt>
                <c:pt idx="826">
                  <c:v>82.7</c:v>
                </c:pt>
                <c:pt idx="827">
                  <c:v>82.8</c:v>
                </c:pt>
                <c:pt idx="828">
                  <c:v>82.9</c:v>
                </c:pt>
                <c:pt idx="829">
                  <c:v>83</c:v>
                </c:pt>
                <c:pt idx="830">
                  <c:v>83.1</c:v>
                </c:pt>
                <c:pt idx="831">
                  <c:v>83.2</c:v>
                </c:pt>
                <c:pt idx="832">
                  <c:v>83.3</c:v>
                </c:pt>
                <c:pt idx="833">
                  <c:v>83.4</c:v>
                </c:pt>
                <c:pt idx="834">
                  <c:v>83.5</c:v>
                </c:pt>
                <c:pt idx="835">
                  <c:v>83.6</c:v>
                </c:pt>
                <c:pt idx="836">
                  <c:v>83.7</c:v>
                </c:pt>
                <c:pt idx="837">
                  <c:v>83.8</c:v>
                </c:pt>
                <c:pt idx="838">
                  <c:v>83.9</c:v>
                </c:pt>
                <c:pt idx="839">
                  <c:v>84</c:v>
                </c:pt>
                <c:pt idx="840">
                  <c:v>84.1</c:v>
                </c:pt>
                <c:pt idx="841">
                  <c:v>84.2</c:v>
                </c:pt>
                <c:pt idx="842">
                  <c:v>84.3</c:v>
                </c:pt>
                <c:pt idx="843">
                  <c:v>84.4</c:v>
                </c:pt>
                <c:pt idx="844">
                  <c:v>84.5</c:v>
                </c:pt>
                <c:pt idx="845">
                  <c:v>84.6</c:v>
                </c:pt>
                <c:pt idx="846">
                  <c:v>84.7</c:v>
                </c:pt>
                <c:pt idx="847">
                  <c:v>84.8</c:v>
                </c:pt>
                <c:pt idx="848">
                  <c:v>84.9</c:v>
                </c:pt>
                <c:pt idx="849">
                  <c:v>85</c:v>
                </c:pt>
                <c:pt idx="850">
                  <c:v>85.1</c:v>
                </c:pt>
                <c:pt idx="851">
                  <c:v>85.2</c:v>
                </c:pt>
                <c:pt idx="852">
                  <c:v>85.3</c:v>
                </c:pt>
                <c:pt idx="853">
                  <c:v>85.4</c:v>
                </c:pt>
                <c:pt idx="854">
                  <c:v>85.5</c:v>
                </c:pt>
                <c:pt idx="855">
                  <c:v>85.6</c:v>
                </c:pt>
                <c:pt idx="856">
                  <c:v>85.7</c:v>
                </c:pt>
                <c:pt idx="857">
                  <c:v>85.8</c:v>
                </c:pt>
                <c:pt idx="858">
                  <c:v>85.9</c:v>
                </c:pt>
                <c:pt idx="859">
                  <c:v>86</c:v>
                </c:pt>
                <c:pt idx="860">
                  <c:v>86.1</c:v>
                </c:pt>
                <c:pt idx="861">
                  <c:v>86.2</c:v>
                </c:pt>
                <c:pt idx="862">
                  <c:v>86.3</c:v>
                </c:pt>
                <c:pt idx="863">
                  <c:v>86.4</c:v>
                </c:pt>
                <c:pt idx="864">
                  <c:v>86.5</c:v>
                </c:pt>
                <c:pt idx="865">
                  <c:v>86.6</c:v>
                </c:pt>
                <c:pt idx="866">
                  <c:v>86.7</c:v>
                </c:pt>
                <c:pt idx="867">
                  <c:v>86.8</c:v>
                </c:pt>
                <c:pt idx="868">
                  <c:v>86.9</c:v>
                </c:pt>
                <c:pt idx="869">
                  <c:v>87</c:v>
                </c:pt>
                <c:pt idx="870">
                  <c:v>87.1</c:v>
                </c:pt>
                <c:pt idx="871">
                  <c:v>87.2</c:v>
                </c:pt>
                <c:pt idx="872">
                  <c:v>87.3</c:v>
                </c:pt>
                <c:pt idx="873">
                  <c:v>87.4</c:v>
                </c:pt>
                <c:pt idx="874">
                  <c:v>87.5</c:v>
                </c:pt>
                <c:pt idx="875">
                  <c:v>87.6</c:v>
                </c:pt>
                <c:pt idx="876">
                  <c:v>87.7</c:v>
                </c:pt>
                <c:pt idx="877">
                  <c:v>87.8</c:v>
                </c:pt>
                <c:pt idx="878">
                  <c:v>87.9</c:v>
                </c:pt>
                <c:pt idx="879">
                  <c:v>88</c:v>
                </c:pt>
                <c:pt idx="880">
                  <c:v>88.1</c:v>
                </c:pt>
                <c:pt idx="881">
                  <c:v>88.2</c:v>
                </c:pt>
                <c:pt idx="882">
                  <c:v>88.3</c:v>
                </c:pt>
                <c:pt idx="883">
                  <c:v>88.4</c:v>
                </c:pt>
                <c:pt idx="884">
                  <c:v>88.5</c:v>
                </c:pt>
                <c:pt idx="885">
                  <c:v>88.6</c:v>
                </c:pt>
                <c:pt idx="886">
                  <c:v>88.7</c:v>
                </c:pt>
                <c:pt idx="887">
                  <c:v>88.8</c:v>
                </c:pt>
                <c:pt idx="888">
                  <c:v>88.9</c:v>
                </c:pt>
                <c:pt idx="889">
                  <c:v>89</c:v>
                </c:pt>
                <c:pt idx="890">
                  <c:v>89.1</c:v>
                </c:pt>
                <c:pt idx="891">
                  <c:v>89.2</c:v>
                </c:pt>
                <c:pt idx="892">
                  <c:v>89.3</c:v>
                </c:pt>
                <c:pt idx="893">
                  <c:v>89.4</c:v>
                </c:pt>
                <c:pt idx="894">
                  <c:v>89.5</c:v>
                </c:pt>
                <c:pt idx="895">
                  <c:v>89.6</c:v>
                </c:pt>
                <c:pt idx="896">
                  <c:v>89.7</c:v>
                </c:pt>
                <c:pt idx="897">
                  <c:v>89.8</c:v>
                </c:pt>
                <c:pt idx="898">
                  <c:v>89.9</c:v>
                </c:pt>
                <c:pt idx="899">
                  <c:v>90</c:v>
                </c:pt>
                <c:pt idx="900">
                  <c:v>90.1</c:v>
                </c:pt>
                <c:pt idx="901">
                  <c:v>90.2</c:v>
                </c:pt>
                <c:pt idx="902">
                  <c:v>90.3</c:v>
                </c:pt>
                <c:pt idx="903">
                  <c:v>90.4</c:v>
                </c:pt>
                <c:pt idx="904">
                  <c:v>90.5</c:v>
                </c:pt>
                <c:pt idx="905">
                  <c:v>90.6</c:v>
                </c:pt>
                <c:pt idx="906">
                  <c:v>90.7</c:v>
                </c:pt>
                <c:pt idx="907">
                  <c:v>90.8</c:v>
                </c:pt>
                <c:pt idx="908">
                  <c:v>90.9</c:v>
                </c:pt>
                <c:pt idx="909">
                  <c:v>91</c:v>
                </c:pt>
                <c:pt idx="910">
                  <c:v>91.1</c:v>
                </c:pt>
                <c:pt idx="911">
                  <c:v>91.2</c:v>
                </c:pt>
                <c:pt idx="912">
                  <c:v>91.3</c:v>
                </c:pt>
                <c:pt idx="913">
                  <c:v>91.4</c:v>
                </c:pt>
                <c:pt idx="914">
                  <c:v>91.5</c:v>
                </c:pt>
                <c:pt idx="915">
                  <c:v>91.6</c:v>
                </c:pt>
                <c:pt idx="916">
                  <c:v>91.7</c:v>
                </c:pt>
                <c:pt idx="917">
                  <c:v>91.8</c:v>
                </c:pt>
                <c:pt idx="918">
                  <c:v>91.9</c:v>
                </c:pt>
                <c:pt idx="919">
                  <c:v>92</c:v>
                </c:pt>
                <c:pt idx="920">
                  <c:v>92.1</c:v>
                </c:pt>
                <c:pt idx="921">
                  <c:v>92.2</c:v>
                </c:pt>
                <c:pt idx="922">
                  <c:v>92.3</c:v>
                </c:pt>
                <c:pt idx="923">
                  <c:v>92.4</c:v>
                </c:pt>
                <c:pt idx="924">
                  <c:v>92.5</c:v>
                </c:pt>
                <c:pt idx="925">
                  <c:v>92.6</c:v>
                </c:pt>
                <c:pt idx="926">
                  <c:v>92.7</c:v>
                </c:pt>
                <c:pt idx="927">
                  <c:v>92.8</c:v>
                </c:pt>
                <c:pt idx="928">
                  <c:v>92.9</c:v>
                </c:pt>
                <c:pt idx="929">
                  <c:v>93</c:v>
                </c:pt>
                <c:pt idx="930">
                  <c:v>93.1</c:v>
                </c:pt>
                <c:pt idx="931">
                  <c:v>93.2</c:v>
                </c:pt>
                <c:pt idx="932">
                  <c:v>93.3</c:v>
                </c:pt>
                <c:pt idx="933">
                  <c:v>93.4</c:v>
                </c:pt>
                <c:pt idx="934">
                  <c:v>93.5</c:v>
                </c:pt>
                <c:pt idx="935">
                  <c:v>93.6</c:v>
                </c:pt>
                <c:pt idx="936">
                  <c:v>93.7</c:v>
                </c:pt>
                <c:pt idx="937">
                  <c:v>93.8</c:v>
                </c:pt>
                <c:pt idx="938">
                  <c:v>93.9</c:v>
                </c:pt>
                <c:pt idx="939">
                  <c:v>94</c:v>
                </c:pt>
                <c:pt idx="940">
                  <c:v>94.1</c:v>
                </c:pt>
                <c:pt idx="941">
                  <c:v>94.2</c:v>
                </c:pt>
                <c:pt idx="942">
                  <c:v>94.3</c:v>
                </c:pt>
                <c:pt idx="943">
                  <c:v>94.4</c:v>
                </c:pt>
                <c:pt idx="944">
                  <c:v>94.5</c:v>
                </c:pt>
                <c:pt idx="945">
                  <c:v>94.6</c:v>
                </c:pt>
                <c:pt idx="946">
                  <c:v>94.7</c:v>
                </c:pt>
                <c:pt idx="947">
                  <c:v>94.8</c:v>
                </c:pt>
                <c:pt idx="948">
                  <c:v>94.9</c:v>
                </c:pt>
                <c:pt idx="949">
                  <c:v>95</c:v>
                </c:pt>
                <c:pt idx="950">
                  <c:v>95.1</c:v>
                </c:pt>
                <c:pt idx="951">
                  <c:v>95.2</c:v>
                </c:pt>
                <c:pt idx="952">
                  <c:v>95.3</c:v>
                </c:pt>
                <c:pt idx="953">
                  <c:v>95.4</c:v>
                </c:pt>
                <c:pt idx="954">
                  <c:v>95.5</c:v>
                </c:pt>
                <c:pt idx="955">
                  <c:v>95.6</c:v>
                </c:pt>
                <c:pt idx="956">
                  <c:v>95.7</c:v>
                </c:pt>
                <c:pt idx="957">
                  <c:v>95.8</c:v>
                </c:pt>
                <c:pt idx="958">
                  <c:v>95.9</c:v>
                </c:pt>
                <c:pt idx="959">
                  <c:v>96</c:v>
                </c:pt>
                <c:pt idx="960">
                  <c:v>96.1</c:v>
                </c:pt>
                <c:pt idx="961">
                  <c:v>96.2</c:v>
                </c:pt>
                <c:pt idx="962">
                  <c:v>96.3</c:v>
                </c:pt>
                <c:pt idx="963">
                  <c:v>96.4</c:v>
                </c:pt>
                <c:pt idx="964">
                  <c:v>96.5</c:v>
                </c:pt>
                <c:pt idx="965">
                  <c:v>96.6</c:v>
                </c:pt>
                <c:pt idx="966">
                  <c:v>96.7</c:v>
                </c:pt>
                <c:pt idx="967">
                  <c:v>96.8</c:v>
                </c:pt>
                <c:pt idx="968">
                  <c:v>96.9</c:v>
                </c:pt>
                <c:pt idx="969">
                  <c:v>97</c:v>
                </c:pt>
                <c:pt idx="970">
                  <c:v>97.1</c:v>
                </c:pt>
                <c:pt idx="971">
                  <c:v>97.2</c:v>
                </c:pt>
                <c:pt idx="972">
                  <c:v>97.3</c:v>
                </c:pt>
                <c:pt idx="973">
                  <c:v>97.4</c:v>
                </c:pt>
                <c:pt idx="974">
                  <c:v>97.5</c:v>
                </c:pt>
                <c:pt idx="975">
                  <c:v>97.6</c:v>
                </c:pt>
                <c:pt idx="976">
                  <c:v>97.7</c:v>
                </c:pt>
                <c:pt idx="977">
                  <c:v>97.8</c:v>
                </c:pt>
                <c:pt idx="978">
                  <c:v>97.9</c:v>
                </c:pt>
                <c:pt idx="979">
                  <c:v>98</c:v>
                </c:pt>
                <c:pt idx="980">
                  <c:v>98.1</c:v>
                </c:pt>
                <c:pt idx="981">
                  <c:v>98.2</c:v>
                </c:pt>
                <c:pt idx="982">
                  <c:v>98.3</c:v>
                </c:pt>
                <c:pt idx="983">
                  <c:v>98.4</c:v>
                </c:pt>
                <c:pt idx="984">
                  <c:v>98.5</c:v>
                </c:pt>
                <c:pt idx="985">
                  <c:v>98.6</c:v>
                </c:pt>
                <c:pt idx="986">
                  <c:v>98.7</c:v>
                </c:pt>
                <c:pt idx="987">
                  <c:v>98.8</c:v>
                </c:pt>
                <c:pt idx="988">
                  <c:v>98.9</c:v>
                </c:pt>
                <c:pt idx="989">
                  <c:v>99</c:v>
                </c:pt>
                <c:pt idx="990">
                  <c:v>99.1</c:v>
                </c:pt>
                <c:pt idx="991">
                  <c:v>99.2</c:v>
                </c:pt>
                <c:pt idx="992">
                  <c:v>99.3</c:v>
                </c:pt>
                <c:pt idx="993">
                  <c:v>99.4</c:v>
                </c:pt>
                <c:pt idx="994">
                  <c:v>99.5</c:v>
                </c:pt>
                <c:pt idx="995">
                  <c:v>99.6</c:v>
                </c:pt>
                <c:pt idx="996">
                  <c:v>99.7</c:v>
                </c:pt>
                <c:pt idx="997">
                  <c:v>99.8</c:v>
                </c:pt>
                <c:pt idx="998">
                  <c:v>99.9</c:v>
                </c:pt>
                <c:pt idx="999">
                  <c:v>100</c:v>
                </c:pt>
                <c:pt idx="1000">
                  <c:v>100.1</c:v>
                </c:pt>
                <c:pt idx="1001">
                  <c:v>100.2</c:v>
                </c:pt>
                <c:pt idx="1002">
                  <c:v>100.3</c:v>
                </c:pt>
                <c:pt idx="1003">
                  <c:v>100.4</c:v>
                </c:pt>
                <c:pt idx="1004">
                  <c:v>100.5</c:v>
                </c:pt>
                <c:pt idx="1005">
                  <c:v>100.6</c:v>
                </c:pt>
                <c:pt idx="1006">
                  <c:v>100.7</c:v>
                </c:pt>
                <c:pt idx="1007">
                  <c:v>100.8</c:v>
                </c:pt>
                <c:pt idx="1008">
                  <c:v>100.9</c:v>
                </c:pt>
                <c:pt idx="1009">
                  <c:v>101</c:v>
                </c:pt>
                <c:pt idx="1010">
                  <c:v>101.1</c:v>
                </c:pt>
                <c:pt idx="1011">
                  <c:v>101.2</c:v>
                </c:pt>
                <c:pt idx="1012">
                  <c:v>101.3</c:v>
                </c:pt>
                <c:pt idx="1013">
                  <c:v>101.4</c:v>
                </c:pt>
                <c:pt idx="1014">
                  <c:v>101.5</c:v>
                </c:pt>
                <c:pt idx="1015">
                  <c:v>101.6</c:v>
                </c:pt>
                <c:pt idx="1016">
                  <c:v>101.7</c:v>
                </c:pt>
                <c:pt idx="1017">
                  <c:v>101.8</c:v>
                </c:pt>
                <c:pt idx="1018">
                  <c:v>101.9</c:v>
                </c:pt>
                <c:pt idx="1019">
                  <c:v>102</c:v>
                </c:pt>
                <c:pt idx="1020">
                  <c:v>102.1</c:v>
                </c:pt>
                <c:pt idx="1021">
                  <c:v>102.2</c:v>
                </c:pt>
                <c:pt idx="1022">
                  <c:v>102.3</c:v>
                </c:pt>
                <c:pt idx="1023">
                  <c:v>102.4</c:v>
                </c:pt>
                <c:pt idx="1024">
                  <c:v>102.5</c:v>
                </c:pt>
                <c:pt idx="1025">
                  <c:v>102.6</c:v>
                </c:pt>
                <c:pt idx="1026">
                  <c:v>102.7</c:v>
                </c:pt>
                <c:pt idx="1027">
                  <c:v>102.8</c:v>
                </c:pt>
                <c:pt idx="1028">
                  <c:v>102.9</c:v>
                </c:pt>
                <c:pt idx="1029">
                  <c:v>103</c:v>
                </c:pt>
                <c:pt idx="1030">
                  <c:v>103.1</c:v>
                </c:pt>
                <c:pt idx="1031">
                  <c:v>103.2</c:v>
                </c:pt>
                <c:pt idx="1032">
                  <c:v>103.3</c:v>
                </c:pt>
                <c:pt idx="1033">
                  <c:v>103.4</c:v>
                </c:pt>
                <c:pt idx="1034">
                  <c:v>103.5</c:v>
                </c:pt>
                <c:pt idx="1035">
                  <c:v>103.6</c:v>
                </c:pt>
                <c:pt idx="1036">
                  <c:v>103.7</c:v>
                </c:pt>
                <c:pt idx="1037">
                  <c:v>103.8</c:v>
                </c:pt>
                <c:pt idx="1038">
                  <c:v>103.9</c:v>
                </c:pt>
                <c:pt idx="1039">
                  <c:v>104</c:v>
                </c:pt>
                <c:pt idx="1040">
                  <c:v>104.1</c:v>
                </c:pt>
                <c:pt idx="1041">
                  <c:v>104.2</c:v>
                </c:pt>
                <c:pt idx="1042">
                  <c:v>104.3</c:v>
                </c:pt>
                <c:pt idx="1043">
                  <c:v>104.4</c:v>
                </c:pt>
                <c:pt idx="1044">
                  <c:v>104.5</c:v>
                </c:pt>
                <c:pt idx="1045">
                  <c:v>104.6</c:v>
                </c:pt>
                <c:pt idx="1046">
                  <c:v>104.7</c:v>
                </c:pt>
                <c:pt idx="1047">
                  <c:v>104.8</c:v>
                </c:pt>
                <c:pt idx="1048">
                  <c:v>104.9</c:v>
                </c:pt>
                <c:pt idx="1049">
                  <c:v>105</c:v>
                </c:pt>
                <c:pt idx="1050">
                  <c:v>105.1</c:v>
                </c:pt>
                <c:pt idx="1051">
                  <c:v>105.2</c:v>
                </c:pt>
                <c:pt idx="1052">
                  <c:v>105.3</c:v>
                </c:pt>
                <c:pt idx="1053">
                  <c:v>105.4</c:v>
                </c:pt>
                <c:pt idx="1054">
                  <c:v>105.5</c:v>
                </c:pt>
                <c:pt idx="1055">
                  <c:v>105.6</c:v>
                </c:pt>
                <c:pt idx="1056">
                  <c:v>105.7</c:v>
                </c:pt>
                <c:pt idx="1057">
                  <c:v>105.8</c:v>
                </c:pt>
                <c:pt idx="1058">
                  <c:v>105.9</c:v>
                </c:pt>
                <c:pt idx="1059">
                  <c:v>106</c:v>
                </c:pt>
                <c:pt idx="1060">
                  <c:v>106.1</c:v>
                </c:pt>
                <c:pt idx="1061">
                  <c:v>106.2</c:v>
                </c:pt>
                <c:pt idx="1062">
                  <c:v>106.3</c:v>
                </c:pt>
                <c:pt idx="1063">
                  <c:v>106.4</c:v>
                </c:pt>
                <c:pt idx="1064">
                  <c:v>106.5</c:v>
                </c:pt>
                <c:pt idx="1065">
                  <c:v>106.6</c:v>
                </c:pt>
                <c:pt idx="1066">
                  <c:v>106.7</c:v>
                </c:pt>
                <c:pt idx="1067">
                  <c:v>106.8</c:v>
                </c:pt>
                <c:pt idx="1068">
                  <c:v>106.9</c:v>
                </c:pt>
                <c:pt idx="1069">
                  <c:v>107</c:v>
                </c:pt>
                <c:pt idx="1070">
                  <c:v>107.1</c:v>
                </c:pt>
                <c:pt idx="1071">
                  <c:v>107.2</c:v>
                </c:pt>
                <c:pt idx="1072">
                  <c:v>107.3</c:v>
                </c:pt>
                <c:pt idx="1073">
                  <c:v>107.4</c:v>
                </c:pt>
                <c:pt idx="1074">
                  <c:v>107.5</c:v>
                </c:pt>
                <c:pt idx="1075">
                  <c:v>107.6</c:v>
                </c:pt>
                <c:pt idx="1076">
                  <c:v>107.7</c:v>
                </c:pt>
                <c:pt idx="1077">
                  <c:v>107.8</c:v>
                </c:pt>
                <c:pt idx="1078">
                  <c:v>107.9</c:v>
                </c:pt>
                <c:pt idx="1079">
                  <c:v>108</c:v>
                </c:pt>
                <c:pt idx="1080">
                  <c:v>108.1</c:v>
                </c:pt>
                <c:pt idx="1081">
                  <c:v>108.2</c:v>
                </c:pt>
                <c:pt idx="1082">
                  <c:v>108.3</c:v>
                </c:pt>
                <c:pt idx="1083">
                  <c:v>108.4</c:v>
                </c:pt>
                <c:pt idx="1084">
                  <c:v>108.5</c:v>
                </c:pt>
                <c:pt idx="1085">
                  <c:v>108.6</c:v>
                </c:pt>
                <c:pt idx="1086">
                  <c:v>108.7</c:v>
                </c:pt>
                <c:pt idx="1087">
                  <c:v>108.8</c:v>
                </c:pt>
                <c:pt idx="1088">
                  <c:v>108.9</c:v>
                </c:pt>
                <c:pt idx="1089">
                  <c:v>109</c:v>
                </c:pt>
                <c:pt idx="1090">
                  <c:v>109.1</c:v>
                </c:pt>
                <c:pt idx="1091">
                  <c:v>109.2</c:v>
                </c:pt>
                <c:pt idx="1092">
                  <c:v>109.3</c:v>
                </c:pt>
                <c:pt idx="1093">
                  <c:v>109.4</c:v>
                </c:pt>
                <c:pt idx="1094">
                  <c:v>109.5</c:v>
                </c:pt>
                <c:pt idx="1095">
                  <c:v>109.6</c:v>
                </c:pt>
                <c:pt idx="1096">
                  <c:v>109.7</c:v>
                </c:pt>
                <c:pt idx="1097">
                  <c:v>109.8</c:v>
                </c:pt>
                <c:pt idx="1098">
                  <c:v>109.9</c:v>
                </c:pt>
                <c:pt idx="1099">
                  <c:v>110</c:v>
                </c:pt>
                <c:pt idx="1100">
                  <c:v>110.1</c:v>
                </c:pt>
                <c:pt idx="1101">
                  <c:v>110.2</c:v>
                </c:pt>
                <c:pt idx="1102">
                  <c:v>110.3</c:v>
                </c:pt>
                <c:pt idx="1103">
                  <c:v>110.4</c:v>
                </c:pt>
                <c:pt idx="1104">
                  <c:v>110.5</c:v>
                </c:pt>
                <c:pt idx="1105">
                  <c:v>110.6</c:v>
                </c:pt>
                <c:pt idx="1106">
                  <c:v>110.7</c:v>
                </c:pt>
                <c:pt idx="1107">
                  <c:v>110.8</c:v>
                </c:pt>
                <c:pt idx="1108">
                  <c:v>110.9</c:v>
                </c:pt>
                <c:pt idx="1109">
                  <c:v>111</c:v>
                </c:pt>
                <c:pt idx="1110">
                  <c:v>111.1</c:v>
                </c:pt>
                <c:pt idx="1111">
                  <c:v>111.2</c:v>
                </c:pt>
                <c:pt idx="1112">
                  <c:v>111.3</c:v>
                </c:pt>
                <c:pt idx="1113">
                  <c:v>111.4</c:v>
                </c:pt>
                <c:pt idx="1114">
                  <c:v>111.5</c:v>
                </c:pt>
                <c:pt idx="1115">
                  <c:v>111.6</c:v>
                </c:pt>
                <c:pt idx="1116">
                  <c:v>111.7</c:v>
                </c:pt>
                <c:pt idx="1117">
                  <c:v>111.8</c:v>
                </c:pt>
                <c:pt idx="1118">
                  <c:v>111.9</c:v>
                </c:pt>
                <c:pt idx="1119">
                  <c:v>112</c:v>
                </c:pt>
                <c:pt idx="1120">
                  <c:v>112.1</c:v>
                </c:pt>
                <c:pt idx="1121">
                  <c:v>112.2</c:v>
                </c:pt>
                <c:pt idx="1122">
                  <c:v>112.3</c:v>
                </c:pt>
                <c:pt idx="1123">
                  <c:v>112.4</c:v>
                </c:pt>
                <c:pt idx="1124">
                  <c:v>112.5</c:v>
                </c:pt>
                <c:pt idx="1125">
                  <c:v>112.6</c:v>
                </c:pt>
                <c:pt idx="1126">
                  <c:v>112.7</c:v>
                </c:pt>
                <c:pt idx="1127">
                  <c:v>112.8</c:v>
                </c:pt>
                <c:pt idx="1128">
                  <c:v>112.9</c:v>
                </c:pt>
                <c:pt idx="1129">
                  <c:v>113</c:v>
                </c:pt>
                <c:pt idx="1130">
                  <c:v>113.1</c:v>
                </c:pt>
                <c:pt idx="1131">
                  <c:v>113.2</c:v>
                </c:pt>
                <c:pt idx="1132">
                  <c:v>113.3</c:v>
                </c:pt>
                <c:pt idx="1133">
                  <c:v>113.4</c:v>
                </c:pt>
                <c:pt idx="1134">
                  <c:v>113.5</c:v>
                </c:pt>
                <c:pt idx="1135">
                  <c:v>113.6</c:v>
                </c:pt>
                <c:pt idx="1136">
                  <c:v>113.7</c:v>
                </c:pt>
                <c:pt idx="1137">
                  <c:v>113.8</c:v>
                </c:pt>
                <c:pt idx="1138">
                  <c:v>113.9</c:v>
                </c:pt>
                <c:pt idx="1139">
                  <c:v>114</c:v>
                </c:pt>
                <c:pt idx="1140">
                  <c:v>114.1</c:v>
                </c:pt>
                <c:pt idx="1141">
                  <c:v>114.2</c:v>
                </c:pt>
                <c:pt idx="1142">
                  <c:v>114.3</c:v>
                </c:pt>
                <c:pt idx="1143">
                  <c:v>114.4</c:v>
                </c:pt>
                <c:pt idx="1144">
                  <c:v>114.5</c:v>
                </c:pt>
                <c:pt idx="1145">
                  <c:v>114.6</c:v>
                </c:pt>
                <c:pt idx="1146">
                  <c:v>114.7</c:v>
                </c:pt>
                <c:pt idx="1147">
                  <c:v>114.8</c:v>
                </c:pt>
                <c:pt idx="1148">
                  <c:v>114.9</c:v>
                </c:pt>
                <c:pt idx="1149">
                  <c:v>115</c:v>
                </c:pt>
                <c:pt idx="1150">
                  <c:v>115.1</c:v>
                </c:pt>
                <c:pt idx="1151">
                  <c:v>115.2</c:v>
                </c:pt>
                <c:pt idx="1152">
                  <c:v>115.3</c:v>
                </c:pt>
                <c:pt idx="1153">
                  <c:v>115.4</c:v>
                </c:pt>
                <c:pt idx="1154">
                  <c:v>115.5</c:v>
                </c:pt>
                <c:pt idx="1155">
                  <c:v>115.6</c:v>
                </c:pt>
                <c:pt idx="1156">
                  <c:v>115.7</c:v>
                </c:pt>
                <c:pt idx="1157">
                  <c:v>115.8</c:v>
                </c:pt>
                <c:pt idx="1158">
                  <c:v>115.9</c:v>
                </c:pt>
                <c:pt idx="1159">
                  <c:v>116</c:v>
                </c:pt>
                <c:pt idx="1160">
                  <c:v>116.1</c:v>
                </c:pt>
                <c:pt idx="1161">
                  <c:v>116.2</c:v>
                </c:pt>
                <c:pt idx="1162">
                  <c:v>116.3</c:v>
                </c:pt>
                <c:pt idx="1163">
                  <c:v>116.4</c:v>
                </c:pt>
                <c:pt idx="1164">
                  <c:v>116.5</c:v>
                </c:pt>
                <c:pt idx="1165">
                  <c:v>116.6</c:v>
                </c:pt>
                <c:pt idx="1166">
                  <c:v>116.7</c:v>
                </c:pt>
                <c:pt idx="1167">
                  <c:v>116.8</c:v>
                </c:pt>
                <c:pt idx="1168">
                  <c:v>116.9</c:v>
                </c:pt>
                <c:pt idx="1169">
                  <c:v>117</c:v>
                </c:pt>
                <c:pt idx="1170">
                  <c:v>117.1</c:v>
                </c:pt>
                <c:pt idx="1171">
                  <c:v>117.2</c:v>
                </c:pt>
                <c:pt idx="1172">
                  <c:v>117.3</c:v>
                </c:pt>
                <c:pt idx="1173">
                  <c:v>117.4</c:v>
                </c:pt>
                <c:pt idx="1174">
                  <c:v>117.5</c:v>
                </c:pt>
                <c:pt idx="1175">
                  <c:v>117.6</c:v>
                </c:pt>
                <c:pt idx="1176">
                  <c:v>117.7</c:v>
                </c:pt>
                <c:pt idx="1177">
                  <c:v>117.8</c:v>
                </c:pt>
                <c:pt idx="1178">
                  <c:v>117.9</c:v>
                </c:pt>
                <c:pt idx="1179">
                  <c:v>118</c:v>
                </c:pt>
                <c:pt idx="1180">
                  <c:v>118.1</c:v>
                </c:pt>
                <c:pt idx="1181">
                  <c:v>118.2</c:v>
                </c:pt>
                <c:pt idx="1182">
                  <c:v>118.3</c:v>
                </c:pt>
                <c:pt idx="1183">
                  <c:v>118.4</c:v>
                </c:pt>
                <c:pt idx="1184">
                  <c:v>118.5</c:v>
                </c:pt>
                <c:pt idx="1185">
                  <c:v>118.6</c:v>
                </c:pt>
                <c:pt idx="1186">
                  <c:v>118.7</c:v>
                </c:pt>
                <c:pt idx="1187">
                  <c:v>118.8</c:v>
                </c:pt>
                <c:pt idx="1188">
                  <c:v>118.9</c:v>
                </c:pt>
                <c:pt idx="1189">
                  <c:v>119</c:v>
                </c:pt>
                <c:pt idx="1190">
                  <c:v>119.1</c:v>
                </c:pt>
                <c:pt idx="1191">
                  <c:v>119.2</c:v>
                </c:pt>
                <c:pt idx="1192">
                  <c:v>119.3</c:v>
                </c:pt>
                <c:pt idx="1193">
                  <c:v>119.4</c:v>
                </c:pt>
                <c:pt idx="1194">
                  <c:v>119.5</c:v>
                </c:pt>
                <c:pt idx="1195">
                  <c:v>119.6</c:v>
                </c:pt>
                <c:pt idx="1196">
                  <c:v>119.7</c:v>
                </c:pt>
                <c:pt idx="1197">
                  <c:v>119.8</c:v>
                </c:pt>
                <c:pt idx="1198">
                  <c:v>119.9</c:v>
                </c:pt>
                <c:pt idx="1199">
                  <c:v>120</c:v>
                </c:pt>
                <c:pt idx="1200">
                  <c:v>120.1</c:v>
                </c:pt>
                <c:pt idx="1201">
                  <c:v>120.2</c:v>
                </c:pt>
                <c:pt idx="1202">
                  <c:v>120.3</c:v>
                </c:pt>
                <c:pt idx="1203">
                  <c:v>120.4</c:v>
                </c:pt>
                <c:pt idx="1204">
                  <c:v>120.5</c:v>
                </c:pt>
                <c:pt idx="1205">
                  <c:v>120.6</c:v>
                </c:pt>
                <c:pt idx="1206">
                  <c:v>120.7</c:v>
                </c:pt>
                <c:pt idx="1207">
                  <c:v>120.8</c:v>
                </c:pt>
                <c:pt idx="1208">
                  <c:v>120.9</c:v>
                </c:pt>
                <c:pt idx="1209">
                  <c:v>121</c:v>
                </c:pt>
                <c:pt idx="1210">
                  <c:v>121.1</c:v>
                </c:pt>
                <c:pt idx="1211">
                  <c:v>121.2</c:v>
                </c:pt>
                <c:pt idx="1212">
                  <c:v>121.3</c:v>
                </c:pt>
                <c:pt idx="1213">
                  <c:v>121.4</c:v>
                </c:pt>
                <c:pt idx="1214">
                  <c:v>121.5</c:v>
                </c:pt>
                <c:pt idx="1215">
                  <c:v>121.6</c:v>
                </c:pt>
                <c:pt idx="1216">
                  <c:v>121.7</c:v>
                </c:pt>
                <c:pt idx="1217">
                  <c:v>121.8</c:v>
                </c:pt>
                <c:pt idx="1218">
                  <c:v>121.9</c:v>
                </c:pt>
                <c:pt idx="1219">
                  <c:v>122</c:v>
                </c:pt>
                <c:pt idx="1220">
                  <c:v>122.1</c:v>
                </c:pt>
                <c:pt idx="1221">
                  <c:v>122.2</c:v>
                </c:pt>
                <c:pt idx="1222">
                  <c:v>122.3</c:v>
                </c:pt>
                <c:pt idx="1223">
                  <c:v>122.4</c:v>
                </c:pt>
                <c:pt idx="1224">
                  <c:v>122.5</c:v>
                </c:pt>
                <c:pt idx="1225">
                  <c:v>122.6</c:v>
                </c:pt>
                <c:pt idx="1226">
                  <c:v>122.7</c:v>
                </c:pt>
                <c:pt idx="1227">
                  <c:v>122.8</c:v>
                </c:pt>
                <c:pt idx="1228">
                  <c:v>122.9</c:v>
                </c:pt>
                <c:pt idx="1229">
                  <c:v>123</c:v>
                </c:pt>
                <c:pt idx="1230">
                  <c:v>123.1</c:v>
                </c:pt>
                <c:pt idx="1231">
                  <c:v>123.2</c:v>
                </c:pt>
                <c:pt idx="1232">
                  <c:v>123.3</c:v>
                </c:pt>
                <c:pt idx="1233">
                  <c:v>123.4</c:v>
                </c:pt>
                <c:pt idx="1234">
                  <c:v>123.5</c:v>
                </c:pt>
                <c:pt idx="1235">
                  <c:v>123.6</c:v>
                </c:pt>
                <c:pt idx="1236">
                  <c:v>123.7</c:v>
                </c:pt>
                <c:pt idx="1237">
                  <c:v>123.8</c:v>
                </c:pt>
                <c:pt idx="1238">
                  <c:v>123.9</c:v>
                </c:pt>
                <c:pt idx="1239">
                  <c:v>124</c:v>
                </c:pt>
                <c:pt idx="1240">
                  <c:v>124.1</c:v>
                </c:pt>
                <c:pt idx="1241">
                  <c:v>124.2</c:v>
                </c:pt>
                <c:pt idx="1242">
                  <c:v>124.3</c:v>
                </c:pt>
                <c:pt idx="1243">
                  <c:v>124.4</c:v>
                </c:pt>
                <c:pt idx="1244">
                  <c:v>124.5</c:v>
                </c:pt>
                <c:pt idx="1245">
                  <c:v>124.6</c:v>
                </c:pt>
                <c:pt idx="1246">
                  <c:v>124.7</c:v>
                </c:pt>
                <c:pt idx="1247">
                  <c:v>124.8</c:v>
                </c:pt>
                <c:pt idx="1248">
                  <c:v>124.9</c:v>
                </c:pt>
                <c:pt idx="1249">
                  <c:v>125</c:v>
                </c:pt>
                <c:pt idx="1250">
                  <c:v>125.1</c:v>
                </c:pt>
                <c:pt idx="1251">
                  <c:v>125.2</c:v>
                </c:pt>
                <c:pt idx="1252">
                  <c:v>125.3</c:v>
                </c:pt>
                <c:pt idx="1253">
                  <c:v>125.4</c:v>
                </c:pt>
                <c:pt idx="1254">
                  <c:v>125.5</c:v>
                </c:pt>
                <c:pt idx="1255">
                  <c:v>125.6</c:v>
                </c:pt>
                <c:pt idx="1256">
                  <c:v>125.7</c:v>
                </c:pt>
                <c:pt idx="1257">
                  <c:v>125.8</c:v>
                </c:pt>
                <c:pt idx="1258">
                  <c:v>125.9</c:v>
                </c:pt>
                <c:pt idx="1259">
                  <c:v>126</c:v>
                </c:pt>
                <c:pt idx="1260">
                  <c:v>126.1</c:v>
                </c:pt>
                <c:pt idx="1261">
                  <c:v>126.2</c:v>
                </c:pt>
                <c:pt idx="1262">
                  <c:v>126.3</c:v>
                </c:pt>
                <c:pt idx="1263">
                  <c:v>126.4</c:v>
                </c:pt>
                <c:pt idx="1264">
                  <c:v>126.5</c:v>
                </c:pt>
                <c:pt idx="1265">
                  <c:v>126.6</c:v>
                </c:pt>
                <c:pt idx="1266">
                  <c:v>126.7</c:v>
                </c:pt>
                <c:pt idx="1267">
                  <c:v>126.8</c:v>
                </c:pt>
                <c:pt idx="1268">
                  <c:v>126.9</c:v>
                </c:pt>
                <c:pt idx="1269">
                  <c:v>127</c:v>
                </c:pt>
                <c:pt idx="1270">
                  <c:v>127.1</c:v>
                </c:pt>
                <c:pt idx="1271">
                  <c:v>127.2</c:v>
                </c:pt>
                <c:pt idx="1272">
                  <c:v>127.3</c:v>
                </c:pt>
                <c:pt idx="1273">
                  <c:v>127.4</c:v>
                </c:pt>
                <c:pt idx="1274">
                  <c:v>127.5</c:v>
                </c:pt>
                <c:pt idx="1275">
                  <c:v>127.6</c:v>
                </c:pt>
                <c:pt idx="1276">
                  <c:v>127.7</c:v>
                </c:pt>
                <c:pt idx="1277">
                  <c:v>127.8</c:v>
                </c:pt>
                <c:pt idx="1278">
                  <c:v>127.9</c:v>
                </c:pt>
                <c:pt idx="1279">
                  <c:v>128</c:v>
                </c:pt>
                <c:pt idx="1280">
                  <c:v>128.1</c:v>
                </c:pt>
                <c:pt idx="1281">
                  <c:v>128.19999999999999</c:v>
                </c:pt>
                <c:pt idx="1282">
                  <c:v>128.30000000000001</c:v>
                </c:pt>
                <c:pt idx="1283">
                  <c:v>128.4</c:v>
                </c:pt>
                <c:pt idx="1284">
                  <c:v>128.5</c:v>
                </c:pt>
                <c:pt idx="1285">
                  <c:v>128.6</c:v>
                </c:pt>
                <c:pt idx="1286">
                  <c:v>128.69999999999999</c:v>
                </c:pt>
                <c:pt idx="1287">
                  <c:v>128.80000000000001</c:v>
                </c:pt>
                <c:pt idx="1288">
                  <c:v>128.9</c:v>
                </c:pt>
                <c:pt idx="1289">
                  <c:v>129</c:v>
                </c:pt>
                <c:pt idx="1290">
                  <c:v>129.1</c:v>
                </c:pt>
                <c:pt idx="1291">
                  <c:v>129.19999999999999</c:v>
                </c:pt>
                <c:pt idx="1292">
                  <c:v>129.30000000000001</c:v>
                </c:pt>
                <c:pt idx="1293">
                  <c:v>129.4</c:v>
                </c:pt>
                <c:pt idx="1294">
                  <c:v>129.5</c:v>
                </c:pt>
                <c:pt idx="1295">
                  <c:v>129.6</c:v>
                </c:pt>
                <c:pt idx="1296">
                  <c:v>129.69999999999999</c:v>
                </c:pt>
                <c:pt idx="1297">
                  <c:v>129.80000000000001</c:v>
                </c:pt>
                <c:pt idx="1298">
                  <c:v>129.9</c:v>
                </c:pt>
                <c:pt idx="1299">
                  <c:v>130</c:v>
                </c:pt>
                <c:pt idx="1300">
                  <c:v>130.1</c:v>
                </c:pt>
                <c:pt idx="1301">
                  <c:v>130.19999999999999</c:v>
                </c:pt>
                <c:pt idx="1302">
                  <c:v>130.30000000000001</c:v>
                </c:pt>
                <c:pt idx="1303">
                  <c:v>130.4</c:v>
                </c:pt>
                <c:pt idx="1304">
                  <c:v>130.5</c:v>
                </c:pt>
                <c:pt idx="1305">
                  <c:v>130.6</c:v>
                </c:pt>
                <c:pt idx="1306">
                  <c:v>130.69999999999999</c:v>
                </c:pt>
                <c:pt idx="1307">
                  <c:v>130.80000000000001</c:v>
                </c:pt>
                <c:pt idx="1308">
                  <c:v>130.9</c:v>
                </c:pt>
                <c:pt idx="1309">
                  <c:v>131</c:v>
                </c:pt>
                <c:pt idx="1310">
                  <c:v>131.1</c:v>
                </c:pt>
                <c:pt idx="1311">
                  <c:v>131.19999999999999</c:v>
                </c:pt>
                <c:pt idx="1312">
                  <c:v>131.30000000000001</c:v>
                </c:pt>
                <c:pt idx="1313">
                  <c:v>131.4</c:v>
                </c:pt>
                <c:pt idx="1314">
                  <c:v>131.5</c:v>
                </c:pt>
                <c:pt idx="1315">
                  <c:v>131.6</c:v>
                </c:pt>
                <c:pt idx="1316">
                  <c:v>131.69999999999999</c:v>
                </c:pt>
                <c:pt idx="1317">
                  <c:v>131.80000000000001</c:v>
                </c:pt>
                <c:pt idx="1318">
                  <c:v>131.9</c:v>
                </c:pt>
                <c:pt idx="1319">
                  <c:v>132</c:v>
                </c:pt>
                <c:pt idx="1320">
                  <c:v>132.1</c:v>
                </c:pt>
                <c:pt idx="1321">
                  <c:v>132.19999999999999</c:v>
                </c:pt>
                <c:pt idx="1322">
                  <c:v>132.30000000000001</c:v>
                </c:pt>
                <c:pt idx="1323">
                  <c:v>132.4</c:v>
                </c:pt>
                <c:pt idx="1324">
                  <c:v>132.5</c:v>
                </c:pt>
                <c:pt idx="1325">
                  <c:v>132.6</c:v>
                </c:pt>
                <c:pt idx="1326">
                  <c:v>132.69999999999999</c:v>
                </c:pt>
                <c:pt idx="1327">
                  <c:v>132.80000000000001</c:v>
                </c:pt>
                <c:pt idx="1328">
                  <c:v>132.9</c:v>
                </c:pt>
                <c:pt idx="1329">
                  <c:v>133</c:v>
                </c:pt>
                <c:pt idx="1330">
                  <c:v>133.1</c:v>
                </c:pt>
                <c:pt idx="1331">
                  <c:v>133.19999999999999</c:v>
                </c:pt>
                <c:pt idx="1332">
                  <c:v>133.30000000000001</c:v>
                </c:pt>
                <c:pt idx="1333">
                  <c:v>133.4</c:v>
                </c:pt>
                <c:pt idx="1334">
                  <c:v>133.5</c:v>
                </c:pt>
                <c:pt idx="1335">
                  <c:v>133.6</c:v>
                </c:pt>
                <c:pt idx="1336">
                  <c:v>133.69999999999999</c:v>
                </c:pt>
                <c:pt idx="1337">
                  <c:v>133.80000000000001</c:v>
                </c:pt>
                <c:pt idx="1338">
                  <c:v>133.9</c:v>
                </c:pt>
                <c:pt idx="1339">
                  <c:v>134</c:v>
                </c:pt>
                <c:pt idx="1340">
                  <c:v>134.1</c:v>
                </c:pt>
                <c:pt idx="1341">
                  <c:v>134.19999999999999</c:v>
                </c:pt>
                <c:pt idx="1342">
                  <c:v>134.30000000000001</c:v>
                </c:pt>
                <c:pt idx="1343">
                  <c:v>134.4</c:v>
                </c:pt>
                <c:pt idx="1344">
                  <c:v>134.5</c:v>
                </c:pt>
                <c:pt idx="1345">
                  <c:v>134.6</c:v>
                </c:pt>
                <c:pt idx="1346">
                  <c:v>134.69999999999999</c:v>
                </c:pt>
                <c:pt idx="1347">
                  <c:v>134.80000000000001</c:v>
                </c:pt>
                <c:pt idx="1348">
                  <c:v>134.9</c:v>
                </c:pt>
                <c:pt idx="1349">
                  <c:v>135</c:v>
                </c:pt>
                <c:pt idx="1350">
                  <c:v>135.1</c:v>
                </c:pt>
                <c:pt idx="1351">
                  <c:v>135.19999999999999</c:v>
                </c:pt>
                <c:pt idx="1352">
                  <c:v>135.30000000000001</c:v>
                </c:pt>
                <c:pt idx="1353">
                  <c:v>135.4</c:v>
                </c:pt>
                <c:pt idx="1354">
                  <c:v>135.5</c:v>
                </c:pt>
                <c:pt idx="1355">
                  <c:v>135.6</c:v>
                </c:pt>
                <c:pt idx="1356">
                  <c:v>135.69999999999999</c:v>
                </c:pt>
                <c:pt idx="1357">
                  <c:v>135.80000000000001</c:v>
                </c:pt>
                <c:pt idx="1358">
                  <c:v>135.9</c:v>
                </c:pt>
                <c:pt idx="1359">
                  <c:v>136</c:v>
                </c:pt>
                <c:pt idx="1360">
                  <c:v>136.1</c:v>
                </c:pt>
                <c:pt idx="1361">
                  <c:v>136.19999999999999</c:v>
                </c:pt>
                <c:pt idx="1362">
                  <c:v>136.30000000000001</c:v>
                </c:pt>
                <c:pt idx="1363">
                  <c:v>136.4</c:v>
                </c:pt>
                <c:pt idx="1364">
                  <c:v>136.5</c:v>
                </c:pt>
                <c:pt idx="1365">
                  <c:v>136.6</c:v>
                </c:pt>
                <c:pt idx="1366">
                  <c:v>136.69999999999999</c:v>
                </c:pt>
                <c:pt idx="1367">
                  <c:v>136.80000000000001</c:v>
                </c:pt>
                <c:pt idx="1368">
                  <c:v>136.9</c:v>
                </c:pt>
                <c:pt idx="1369">
                  <c:v>137</c:v>
                </c:pt>
                <c:pt idx="1370">
                  <c:v>137.1</c:v>
                </c:pt>
                <c:pt idx="1371">
                  <c:v>137.19999999999999</c:v>
                </c:pt>
                <c:pt idx="1372">
                  <c:v>137.30000000000001</c:v>
                </c:pt>
                <c:pt idx="1373">
                  <c:v>137.4</c:v>
                </c:pt>
                <c:pt idx="1374">
                  <c:v>137.5</c:v>
                </c:pt>
                <c:pt idx="1375">
                  <c:v>137.6</c:v>
                </c:pt>
                <c:pt idx="1376">
                  <c:v>137.69999999999999</c:v>
                </c:pt>
                <c:pt idx="1377">
                  <c:v>137.80000000000001</c:v>
                </c:pt>
                <c:pt idx="1378">
                  <c:v>137.9</c:v>
                </c:pt>
                <c:pt idx="1379">
                  <c:v>138</c:v>
                </c:pt>
                <c:pt idx="1380">
                  <c:v>138.1</c:v>
                </c:pt>
                <c:pt idx="1381">
                  <c:v>138.19999999999999</c:v>
                </c:pt>
                <c:pt idx="1382">
                  <c:v>138.30000000000001</c:v>
                </c:pt>
                <c:pt idx="1383">
                  <c:v>138.4</c:v>
                </c:pt>
                <c:pt idx="1384">
                  <c:v>138.5</c:v>
                </c:pt>
                <c:pt idx="1385">
                  <c:v>138.6</c:v>
                </c:pt>
                <c:pt idx="1386">
                  <c:v>138.69999999999999</c:v>
                </c:pt>
                <c:pt idx="1387">
                  <c:v>138.80000000000001</c:v>
                </c:pt>
                <c:pt idx="1388">
                  <c:v>138.9</c:v>
                </c:pt>
                <c:pt idx="1389">
                  <c:v>139</c:v>
                </c:pt>
                <c:pt idx="1390">
                  <c:v>139.1</c:v>
                </c:pt>
                <c:pt idx="1391">
                  <c:v>139.19999999999999</c:v>
                </c:pt>
                <c:pt idx="1392">
                  <c:v>139.30000000000001</c:v>
                </c:pt>
                <c:pt idx="1393">
                  <c:v>139.4</c:v>
                </c:pt>
                <c:pt idx="1394">
                  <c:v>139.5</c:v>
                </c:pt>
                <c:pt idx="1395">
                  <c:v>139.6</c:v>
                </c:pt>
                <c:pt idx="1396">
                  <c:v>139.69999999999999</c:v>
                </c:pt>
                <c:pt idx="1397">
                  <c:v>139.80000000000001</c:v>
                </c:pt>
                <c:pt idx="1398">
                  <c:v>139.9</c:v>
                </c:pt>
                <c:pt idx="1399">
                  <c:v>140</c:v>
                </c:pt>
                <c:pt idx="1400">
                  <c:v>140.1</c:v>
                </c:pt>
                <c:pt idx="1401">
                  <c:v>140.19999999999999</c:v>
                </c:pt>
                <c:pt idx="1402">
                  <c:v>140.30000000000001</c:v>
                </c:pt>
                <c:pt idx="1403">
                  <c:v>140.4</c:v>
                </c:pt>
                <c:pt idx="1404">
                  <c:v>140.5</c:v>
                </c:pt>
                <c:pt idx="1405">
                  <c:v>140.6</c:v>
                </c:pt>
                <c:pt idx="1406">
                  <c:v>140.69999999999999</c:v>
                </c:pt>
                <c:pt idx="1407">
                  <c:v>140.80000000000001</c:v>
                </c:pt>
                <c:pt idx="1408">
                  <c:v>140.9</c:v>
                </c:pt>
                <c:pt idx="1409">
                  <c:v>141</c:v>
                </c:pt>
                <c:pt idx="1410">
                  <c:v>141.1</c:v>
                </c:pt>
                <c:pt idx="1411">
                  <c:v>141.19999999999999</c:v>
                </c:pt>
                <c:pt idx="1412">
                  <c:v>141.30000000000001</c:v>
                </c:pt>
                <c:pt idx="1413">
                  <c:v>141.4</c:v>
                </c:pt>
                <c:pt idx="1414">
                  <c:v>141.5</c:v>
                </c:pt>
                <c:pt idx="1415">
                  <c:v>141.6</c:v>
                </c:pt>
                <c:pt idx="1416">
                  <c:v>141.69999999999999</c:v>
                </c:pt>
                <c:pt idx="1417">
                  <c:v>141.80000000000001</c:v>
                </c:pt>
                <c:pt idx="1418">
                  <c:v>141.9</c:v>
                </c:pt>
                <c:pt idx="1419">
                  <c:v>142</c:v>
                </c:pt>
                <c:pt idx="1420">
                  <c:v>142.1</c:v>
                </c:pt>
                <c:pt idx="1421">
                  <c:v>142.19999999999999</c:v>
                </c:pt>
                <c:pt idx="1422">
                  <c:v>142.30000000000001</c:v>
                </c:pt>
                <c:pt idx="1423">
                  <c:v>142.4</c:v>
                </c:pt>
                <c:pt idx="1424">
                  <c:v>142.5</c:v>
                </c:pt>
                <c:pt idx="1425">
                  <c:v>142.6</c:v>
                </c:pt>
                <c:pt idx="1426">
                  <c:v>142.69999999999999</c:v>
                </c:pt>
                <c:pt idx="1427">
                  <c:v>142.80000000000001</c:v>
                </c:pt>
                <c:pt idx="1428">
                  <c:v>142.9</c:v>
                </c:pt>
                <c:pt idx="1429">
                  <c:v>143</c:v>
                </c:pt>
                <c:pt idx="1430">
                  <c:v>143.1</c:v>
                </c:pt>
                <c:pt idx="1431">
                  <c:v>143.19999999999999</c:v>
                </c:pt>
                <c:pt idx="1432">
                  <c:v>143.30000000000001</c:v>
                </c:pt>
                <c:pt idx="1433">
                  <c:v>143.4</c:v>
                </c:pt>
                <c:pt idx="1434">
                  <c:v>143.5</c:v>
                </c:pt>
                <c:pt idx="1435">
                  <c:v>143.6</c:v>
                </c:pt>
                <c:pt idx="1436">
                  <c:v>143.69999999999999</c:v>
                </c:pt>
                <c:pt idx="1437">
                  <c:v>143.80000000000001</c:v>
                </c:pt>
                <c:pt idx="1438">
                  <c:v>143.9</c:v>
                </c:pt>
                <c:pt idx="1439">
                  <c:v>144</c:v>
                </c:pt>
                <c:pt idx="1440">
                  <c:v>144.1</c:v>
                </c:pt>
                <c:pt idx="1441">
                  <c:v>144.19999999999999</c:v>
                </c:pt>
                <c:pt idx="1442">
                  <c:v>144.30000000000001</c:v>
                </c:pt>
                <c:pt idx="1443">
                  <c:v>144.4</c:v>
                </c:pt>
                <c:pt idx="1444">
                  <c:v>144.5</c:v>
                </c:pt>
                <c:pt idx="1445">
                  <c:v>144.6</c:v>
                </c:pt>
                <c:pt idx="1446">
                  <c:v>144.69999999999999</c:v>
                </c:pt>
                <c:pt idx="1447">
                  <c:v>144.80000000000001</c:v>
                </c:pt>
                <c:pt idx="1448">
                  <c:v>144.9</c:v>
                </c:pt>
                <c:pt idx="1449">
                  <c:v>145</c:v>
                </c:pt>
                <c:pt idx="1450">
                  <c:v>145.1</c:v>
                </c:pt>
                <c:pt idx="1451">
                  <c:v>145.19999999999999</c:v>
                </c:pt>
                <c:pt idx="1452">
                  <c:v>145.30000000000001</c:v>
                </c:pt>
                <c:pt idx="1453">
                  <c:v>145.4</c:v>
                </c:pt>
                <c:pt idx="1454">
                  <c:v>145.5</c:v>
                </c:pt>
                <c:pt idx="1455">
                  <c:v>145.6</c:v>
                </c:pt>
                <c:pt idx="1456">
                  <c:v>145.69999999999999</c:v>
                </c:pt>
                <c:pt idx="1457">
                  <c:v>145.80000000000001</c:v>
                </c:pt>
                <c:pt idx="1458">
                  <c:v>145.9</c:v>
                </c:pt>
                <c:pt idx="1459">
                  <c:v>146</c:v>
                </c:pt>
                <c:pt idx="1460">
                  <c:v>146.1</c:v>
                </c:pt>
                <c:pt idx="1461">
                  <c:v>146.19999999999999</c:v>
                </c:pt>
                <c:pt idx="1462">
                  <c:v>146.30000000000001</c:v>
                </c:pt>
                <c:pt idx="1463">
                  <c:v>146.4</c:v>
                </c:pt>
                <c:pt idx="1464">
                  <c:v>146.5</c:v>
                </c:pt>
                <c:pt idx="1465">
                  <c:v>146.6</c:v>
                </c:pt>
                <c:pt idx="1466">
                  <c:v>146.69999999999999</c:v>
                </c:pt>
                <c:pt idx="1467">
                  <c:v>146.80000000000001</c:v>
                </c:pt>
                <c:pt idx="1468">
                  <c:v>146.9</c:v>
                </c:pt>
                <c:pt idx="1469">
                  <c:v>147</c:v>
                </c:pt>
                <c:pt idx="1470">
                  <c:v>147.1</c:v>
                </c:pt>
                <c:pt idx="1471">
                  <c:v>147.19999999999999</c:v>
                </c:pt>
                <c:pt idx="1472">
                  <c:v>147.30000000000001</c:v>
                </c:pt>
                <c:pt idx="1473">
                  <c:v>147.4</c:v>
                </c:pt>
                <c:pt idx="1474">
                  <c:v>147.5</c:v>
                </c:pt>
                <c:pt idx="1475">
                  <c:v>147.6</c:v>
                </c:pt>
                <c:pt idx="1476">
                  <c:v>147.69999999999999</c:v>
                </c:pt>
                <c:pt idx="1477">
                  <c:v>147.80000000000001</c:v>
                </c:pt>
                <c:pt idx="1478">
                  <c:v>147.9</c:v>
                </c:pt>
                <c:pt idx="1479">
                  <c:v>148</c:v>
                </c:pt>
                <c:pt idx="1480">
                  <c:v>148.1</c:v>
                </c:pt>
                <c:pt idx="1481">
                  <c:v>148.19999999999999</c:v>
                </c:pt>
                <c:pt idx="1482">
                  <c:v>148.30000000000001</c:v>
                </c:pt>
                <c:pt idx="1483">
                  <c:v>148.4</c:v>
                </c:pt>
                <c:pt idx="1484">
                  <c:v>148.5</c:v>
                </c:pt>
                <c:pt idx="1485">
                  <c:v>148.6</c:v>
                </c:pt>
                <c:pt idx="1486">
                  <c:v>148.69999999999999</c:v>
                </c:pt>
                <c:pt idx="1487">
                  <c:v>148.80000000000001</c:v>
                </c:pt>
                <c:pt idx="1488">
                  <c:v>148.9</c:v>
                </c:pt>
                <c:pt idx="1489">
                  <c:v>149</c:v>
                </c:pt>
                <c:pt idx="1490">
                  <c:v>149.1</c:v>
                </c:pt>
                <c:pt idx="1491">
                  <c:v>149.19999999999999</c:v>
                </c:pt>
                <c:pt idx="1492">
                  <c:v>149.30000000000001</c:v>
                </c:pt>
                <c:pt idx="1493">
                  <c:v>149.4</c:v>
                </c:pt>
                <c:pt idx="1494">
                  <c:v>149.5</c:v>
                </c:pt>
                <c:pt idx="1495">
                  <c:v>149.6</c:v>
                </c:pt>
                <c:pt idx="1496">
                  <c:v>149.69999999999999</c:v>
                </c:pt>
                <c:pt idx="1497">
                  <c:v>149.80000000000001</c:v>
                </c:pt>
                <c:pt idx="1498">
                  <c:v>149.9</c:v>
                </c:pt>
                <c:pt idx="1499">
                  <c:v>150</c:v>
                </c:pt>
                <c:pt idx="1500">
                  <c:v>150.1</c:v>
                </c:pt>
                <c:pt idx="1501">
                  <c:v>150.19999999999999</c:v>
                </c:pt>
                <c:pt idx="1502">
                  <c:v>150.30000000000001</c:v>
                </c:pt>
                <c:pt idx="1503">
                  <c:v>150.4</c:v>
                </c:pt>
                <c:pt idx="1504">
                  <c:v>150.5</c:v>
                </c:pt>
                <c:pt idx="1505">
                  <c:v>150.6</c:v>
                </c:pt>
                <c:pt idx="1506">
                  <c:v>150.69999999999999</c:v>
                </c:pt>
                <c:pt idx="1507">
                  <c:v>150.80000000000001</c:v>
                </c:pt>
                <c:pt idx="1508">
                  <c:v>150.9</c:v>
                </c:pt>
                <c:pt idx="1509">
                  <c:v>151</c:v>
                </c:pt>
                <c:pt idx="1510">
                  <c:v>151.1</c:v>
                </c:pt>
                <c:pt idx="1511">
                  <c:v>151.19999999999999</c:v>
                </c:pt>
                <c:pt idx="1512">
                  <c:v>151.30000000000001</c:v>
                </c:pt>
                <c:pt idx="1513">
                  <c:v>151.4</c:v>
                </c:pt>
                <c:pt idx="1514">
                  <c:v>151.5</c:v>
                </c:pt>
                <c:pt idx="1515">
                  <c:v>151.6</c:v>
                </c:pt>
                <c:pt idx="1516">
                  <c:v>151.69999999999999</c:v>
                </c:pt>
                <c:pt idx="1517">
                  <c:v>151.80000000000001</c:v>
                </c:pt>
                <c:pt idx="1518">
                  <c:v>151.9</c:v>
                </c:pt>
                <c:pt idx="1519">
                  <c:v>152</c:v>
                </c:pt>
                <c:pt idx="1520">
                  <c:v>152.1</c:v>
                </c:pt>
                <c:pt idx="1521">
                  <c:v>152.19999999999999</c:v>
                </c:pt>
                <c:pt idx="1522">
                  <c:v>152.30000000000001</c:v>
                </c:pt>
                <c:pt idx="1523">
                  <c:v>152.4</c:v>
                </c:pt>
                <c:pt idx="1524">
                  <c:v>152.5</c:v>
                </c:pt>
                <c:pt idx="1525">
                  <c:v>152.6</c:v>
                </c:pt>
                <c:pt idx="1526">
                  <c:v>152.69999999999999</c:v>
                </c:pt>
                <c:pt idx="1527">
                  <c:v>152.80000000000001</c:v>
                </c:pt>
                <c:pt idx="1528">
                  <c:v>152.9</c:v>
                </c:pt>
                <c:pt idx="1529">
                  <c:v>153</c:v>
                </c:pt>
                <c:pt idx="1530">
                  <c:v>153.1</c:v>
                </c:pt>
                <c:pt idx="1531">
                  <c:v>153.19999999999999</c:v>
                </c:pt>
                <c:pt idx="1532">
                  <c:v>153.30000000000001</c:v>
                </c:pt>
                <c:pt idx="1533">
                  <c:v>153.4</c:v>
                </c:pt>
                <c:pt idx="1534">
                  <c:v>153.5</c:v>
                </c:pt>
                <c:pt idx="1535">
                  <c:v>153.6</c:v>
                </c:pt>
                <c:pt idx="1536">
                  <c:v>153.69999999999999</c:v>
                </c:pt>
                <c:pt idx="1537">
                  <c:v>153.80000000000001</c:v>
                </c:pt>
                <c:pt idx="1538">
                  <c:v>153.9</c:v>
                </c:pt>
                <c:pt idx="1539">
                  <c:v>154</c:v>
                </c:pt>
                <c:pt idx="1540">
                  <c:v>154.1</c:v>
                </c:pt>
                <c:pt idx="1541">
                  <c:v>154.19999999999999</c:v>
                </c:pt>
                <c:pt idx="1542">
                  <c:v>154.30000000000001</c:v>
                </c:pt>
                <c:pt idx="1543">
                  <c:v>154.4</c:v>
                </c:pt>
                <c:pt idx="1544">
                  <c:v>154.5</c:v>
                </c:pt>
                <c:pt idx="1545">
                  <c:v>154.6</c:v>
                </c:pt>
                <c:pt idx="1546">
                  <c:v>154.69999999999999</c:v>
                </c:pt>
                <c:pt idx="1547">
                  <c:v>154.80000000000001</c:v>
                </c:pt>
                <c:pt idx="1548">
                  <c:v>154.9</c:v>
                </c:pt>
                <c:pt idx="1549">
                  <c:v>155</c:v>
                </c:pt>
                <c:pt idx="1550">
                  <c:v>155.1</c:v>
                </c:pt>
                <c:pt idx="1551">
                  <c:v>155.19999999999999</c:v>
                </c:pt>
                <c:pt idx="1552">
                  <c:v>155.30000000000001</c:v>
                </c:pt>
                <c:pt idx="1553">
                  <c:v>155.4</c:v>
                </c:pt>
                <c:pt idx="1554">
                  <c:v>155.5</c:v>
                </c:pt>
                <c:pt idx="1555">
                  <c:v>155.6</c:v>
                </c:pt>
                <c:pt idx="1556">
                  <c:v>155.69999999999999</c:v>
                </c:pt>
                <c:pt idx="1557">
                  <c:v>155.80000000000001</c:v>
                </c:pt>
                <c:pt idx="1558">
                  <c:v>155.9</c:v>
                </c:pt>
                <c:pt idx="1559">
                  <c:v>156</c:v>
                </c:pt>
                <c:pt idx="1560">
                  <c:v>156.1</c:v>
                </c:pt>
                <c:pt idx="1561">
                  <c:v>156.19999999999999</c:v>
                </c:pt>
                <c:pt idx="1562">
                  <c:v>156.30000000000001</c:v>
                </c:pt>
                <c:pt idx="1563">
                  <c:v>156.4</c:v>
                </c:pt>
                <c:pt idx="1564">
                  <c:v>156.5</c:v>
                </c:pt>
                <c:pt idx="1565">
                  <c:v>156.6</c:v>
                </c:pt>
                <c:pt idx="1566">
                  <c:v>156.69999999999999</c:v>
                </c:pt>
                <c:pt idx="1567">
                  <c:v>156.80000000000001</c:v>
                </c:pt>
                <c:pt idx="1568">
                  <c:v>156.9</c:v>
                </c:pt>
                <c:pt idx="1569">
                  <c:v>157</c:v>
                </c:pt>
                <c:pt idx="1570">
                  <c:v>157.1</c:v>
                </c:pt>
                <c:pt idx="1571">
                  <c:v>157.19999999999999</c:v>
                </c:pt>
                <c:pt idx="1572">
                  <c:v>157.30000000000001</c:v>
                </c:pt>
                <c:pt idx="1573">
                  <c:v>157.4</c:v>
                </c:pt>
                <c:pt idx="1574">
                  <c:v>157.5</c:v>
                </c:pt>
                <c:pt idx="1575">
                  <c:v>157.6</c:v>
                </c:pt>
                <c:pt idx="1576">
                  <c:v>157.69999999999999</c:v>
                </c:pt>
                <c:pt idx="1577">
                  <c:v>157.80000000000001</c:v>
                </c:pt>
                <c:pt idx="1578">
                  <c:v>157.9</c:v>
                </c:pt>
                <c:pt idx="1579">
                  <c:v>158</c:v>
                </c:pt>
                <c:pt idx="1580">
                  <c:v>158.1</c:v>
                </c:pt>
                <c:pt idx="1581">
                  <c:v>158.19999999999999</c:v>
                </c:pt>
                <c:pt idx="1582">
                  <c:v>158.30000000000001</c:v>
                </c:pt>
                <c:pt idx="1583">
                  <c:v>158.4</c:v>
                </c:pt>
                <c:pt idx="1584">
                  <c:v>158.5</c:v>
                </c:pt>
                <c:pt idx="1585">
                  <c:v>158.6</c:v>
                </c:pt>
                <c:pt idx="1586">
                  <c:v>158.69999999999999</c:v>
                </c:pt>
                <c:pt idx="1587">
                  <c:v>158.80000000000001</c:v>
                </c:pt>
                <c:pt idx="1588">
                  <c:v>158.9</c:v>
                </c:pt>
                <c:pt idx="1589">
                  <c:v>159</c:v>
                </c:pt>
                <c:pt idx="1590">
                  <c:v>159.1</c:v>
                </c:pt>
                <c:pt idx="1591">
                  <c:v>159.19999999999999</c:v>
                </c:pt>
                <c:pt idx="1592">
                  <c:v>159.30000000000001</c:v>
                </c:pt>
                <c:pt idx="1593">
                  <c:v>159.4</c:v>
                </c:pt>
                <c:pt idx="1594">
                  <c:v>159.5</c:v>
                </c:pt>
                <c:pt idx="1595">
                  <c:v>159.6</c:v>
                </c:pt>
                <c:pt idx="1596">
                  <c:v>159.69999999999999</c:v>
                </c:pt>
                <c:pt idx="1597">
                  <c:v>159.80000000000001</c:v>
                </c:pt>
                <c:pt idx="1598">
                  <c:v>159.9</c:v>
                </c:pt>
                <c:pt idx="1599">
                  <c:v>160</c:v>
                </c:pt>
                <c:pt idx="1600">
                  <c:v>160.1</c:v>
                </c:pt>
                <c:pt idx="1601">
                  <c:v>160.19999999999999</c:v>
                </c:pt>
                <c:pt idx="1602">
                  <c:v>160.30000000000001</c:v>
                </c:pt>
                <c:pt idx="1603">
                  <c:v>160.4</c:v>
                </c:pt>
                <c:pt idx="1604">
                  <c:v>160.5</c:v>
                </c:pt>
                <c:pt idx="1605">
                  <c:v>160.6</c:v>
                </c:pt>
                <c:pt idx="1606">
                  <c:v>160.69999999999999</c:v>
                </c:pt>
                <c:pt idx="1607">
                  <c:v>160.80000000000001</c:v>
                </c:pt>
                <c:pt idx="1608">
                  <c:v>160.9</c:v>
                </c:pt>
                <c:pt idx="1609">
                  <c:v>161</c:v>
                </c:pt>
                <c:pt idx="1610">
                  <c:v>161.1</c:v>
                </c:pt>
                <c:pt idx="1611">
                  <c:v>161.19999999999999</c:v>
                </c:pt>
                <c:pt idx="1612">
                  <c:v>161.30000000000001</c:v>
                </c:pt>
                <c:pt idx="1613">
                  <c:v>161.4</c:v>
                </c:pt>
                <c:pt idx="1614">
                  <c:v>161.5</c:v>
                </c:pt>
                <c:pt idx="1615">
                  <c:v>161.6</c:v>
                </c:pt>
                <c:pt idx="1616">
                  <c:v>161.69999999999999</c:v>
                </c:pt>
                <c:pt idx="1617">
                  <c:v>161.80000000000001</c:v>
                </c:pt>
                <c:pt idx="1618">
                  <c:v>161.9</c:v>
                </c:pt>
                <c:pt idx="1619">
                  <c:v>162</c:v>
                </c:pt>
                <c:pt idx="1620">
                  <c:v>162.1</c:v>
                </c:pt>
                <c:pt idx="1621">
                  <c:v>162.19999999999999</c:v>
                </c:pt>
                <c:pt idx="1622">
                  <c:v>162.30000000000001</c:v>
                </c:pt>
                <c:pt idx="1623">
                  <c:v>162.4</c:v>
                </c:pt>
                <c:pt idx="1624">
                  <c:v>162.5</c:v>
                </c:pt>
                <c:pt idx="1625">
                  <c:v>162.6</c:v>
                </c:pt>
                <c:pt idx="1626">
                  <c:v>162.69999999999999</c:v>
                </c:pt>
                <c:pt idx="1627">
                  <c:v>162.80000000000001</c:v>
                </c:pt>
                <c:pt idx="1628">
                  <c:v>162.9</c:v>
                </c:pt>
                <c:pt idx="1629">
                  <c:v>163</c:v>
                </c:pt>
                <c:pt idx="1630">
                  <c:v>163.1</c:v>
                </c:pt>
                <c:pt idx="1631">
                  <c:v>163.19999999999999</c:v>
                </c:pt>
                <c:pt idx="1632">
                  <c:v>163.30000000000001</c:v>
                </c:pt>
                <c:pt idx="1633">
                  <c:v>163.4</c:v>
                </c:pt>
                <c:pt idx="1634">
                  <c:v>163.5</c:v>
                </c:pt>
                <c:pt idx="1635">
                  <c:v>163.6</c:v>
                </c:pt>
                <c:pt idx="1636">
                  <c:v>163.69999999999999</c:v>
                </c:pt>
                <c:pt idx="1637">
                  <c:v>163.80000000000001</c:v>
                </c:pt>
                <c:pt idx="1638">
                  <c:v>163.9</c:v>
                </c:pt>
                <c:pt idx="1639">
                  <c:v>164</c:v>
                </c:pt>
                <c:pt idx="1640">
                  <c:v>164.1</c:v>
                </c:pt>
                <c:pt idx="1641">
                  <c:v>164.2</c:v>
                </c:pt>
                <c:pt idx="1642">
                  <c:v>164.3</c:v>
                </c:pt>
                <c:pt idx="1643">
                  <c:v>164.4</c:v>
                </c:pt>
                <c:pt idx="1644">
                  <c:v>164.5</c:v>
                </c:pt>
                <c:pt idx="1645">
                  <c:v>164.6</c:v>
                </c:pt>
                <c:pt idx="1646">
                  <c:v>164.7</c:v>
                </c:pt>
                <c:pt idx="1647">
                  <c:v>164.8</c:v>
                </c:pt>
                <c:pt idx="1648">
                  <c:v>164.9</c:v>
                </c:pt>
                <c:pt idx="1649">
                  <c:v>165</c:v>
                </c:pt>
                <c:pt idx="1650">
                  <c:v>165.1</c:v>
                </c:pt>
                <c:pt idx="1651">
                  <c:v>165.2</c:v>
                </c:pt>
                <c:pt idx="1652">
                  <c:v>165.3</c:v>
                </c:pt>
                <c:pt idx="1653">
                  <c:v>165.4</c:v>
                </c:pt>
                <c:pt idx="1654">
                  <c:v>165.5</c:v>
                </c:pt>
                <c:pt idx="1655">
                  <c:v>165.6</c:v>
                </c:pt>
                <c:pt idx="1656">
                  <c:v>165.7</c:v>
                </c:pt>
                <c:pt idx="1657">
                  <c:v>165.8</c:v>
                </c:pt>
                <c:pt idx="1658">
                  <c:v>165.9</c:v>
                </c:pt>
                <c:pt idx="1659">
                  <c:v>166</c:v>
                </c:pt>
                <c:pt idx="1660">
                  <c:v>166.1</c:v>
                </c:pt>
                <c:pt idx="1661">
                  <c:v>166.2</c:v>
                </c:pt>
                <c:pt idx="1662">
                  <c:v>166.3</c:v>
                </c:pt>
                <c:pt idx="1663">
                  <c:v>166.4</c:v>
                </c:pt>
                <c:pt idx="1664">
                  <c:v>166.5</c:v>
                </c:pt>
                <c:pt idx="1665">
                  <c:v>166.6</c:v>
                </c:pt>
                <c:pt idx="1666">
                  <c:v>166.7</c:v>
                </c:pt>
                <c:pt idx="1667">
                  <c:v>166.8</c:v>
                </c:pt>
                <c:pt idx="1668">
                  <c:v>166.9</c:v>
                </c:pt>
                <c:pt idx="1669">
                  <c:v>167</c:v>
                </c:pt>
                <c:pt idx="1670">
                  <c:v>167.1</c:v>
                </c:pt>
                <c:pt idx="1671">
                  <c:v>167.2</c:v>
                </c:pt>
                <c:pt idx="1672">
                  <c:v>167.3</c:v>
                </c:pt>
                <c:pt idx="1673">
                  <c:v>167.4</c:v>
                </c:pt>
                <c:pt idx="1674">
                  <c:v>167.5</c:v>
                </c:pt>
                <c:pt idx="1675">
                  <c:v>167.6</c:v>
                </c:pt>
                <c:pt idx="1676">
                  <c:v>167.7</c:v>
                </c:pt>
                <c:pt idx="1677">
                  <c:v>167.8</c:v>
                </c:pt>
                <c:pt idx="1678">
                  <c:v>167.9</c:v>
                </c:pt>
                <c:pt idx="1679">
                  <c:v>168</c:v>
                </c:pt>
                <c:pt idx="1680">
                  <c:v>168.1</c:v>
                </c:pt>
                <c:pt idx="1681">
                  <c:v>168.2</c:v>
                </c:pt>
                <c:pt idx="1682">
                  <c:v>168.3</c:v>
                </c:pt>
                <c:pt idx="1683">
                  <c:v>168.4</c:v>
                </c:pt>
                <c:pt idx="1684">
                  <c:v>168.5</c:v>
                </c:pt>
                <c:pt idx="1685">
                  <c:v>168.6</c:v>
                </c:pt>
                <c:pt idx="1686">
                  <c:v>168.7</c:v>
                </c:pt>
                <c:pt idx="1687">
                  <c:v>168.8</c:v>
                </c:pt>
                <c:pt idx="1688">
                  <c:v>168.9</c:v>
                </c:pt>
                <c:pt idx="1689">
                  <c:v>169</c:v>
                </c:pt>
                <c:pt idx="1690">
                  <c:v>169.1</c:v>
                </c:pt>
                <c:pt idx="1691">
                  <c:v>169.2</c:v>
                </c:pt>
                <c:pt idx="1692">
                  <c:v>169.3</c:v>
                </c:pt>
                <c:pt idx="1693">
                  <c:v>169.4</c:v>
                </c:pt>
                <c:pt idx="1694">
                  <c:v>169.5</c:v>
                </c:pt>
                <c:pt idx="1695">
                  <c:v>169.6</c:v>
                </c:pt>
                <c:pt idx="1696">
                  <c:v>169.7</c:v>
                </c:pt>
                <c:pt idx="1697">
                  <c:v>169.8</c:v>
                </c:pt>
                <c:pt idx="1698">
                  <c:v>169.9</c:v>
                </c:pt>
                <c:pt idx="1699">
                  <c:v>170</c:v>
                </c:pt>
                <c:pt idx="1700">
                  <c:v>170.1</c:v>
                </c:pt>
                <c:pt idx="1701">
                  <c:v>170.2</c:v>
                </c:pt>
                <c:pt idx="1702">
                  <c:v>170.3</c:v>
                </c:pt>
                <c:pt idx="1703">
                  <c:v>170.4</c:v>
                </c:pt>
                <c:pt idx="1704">
                  <c:v>170.5</c:v>
                </c:pt>
                <c:pt idx="1705">
                  <c:v>170.6</c:v>
                </c:pt>
                <c:pt idx="1706">
                  <c:v>170.7</c:v>
                </c:pt>
                <c:pt idx="1707">
                  <c:v>170.8</c:v>
                </c:pt>
                <c:pt idx="1708">
                  <c:v>170.9</c:v>
                </c:pt>
                <c:pt idx="1709">
                  <c:v>171</c:v>
                </c:pt>
                <c:pt idx="1710">
                  <c:v>171.1</c:v>
                </c:pt>
                <c:pt idx="1711">
                  <c:v>171.2</c:v>
                </c:pt>
                <c:pt idx="1712">
                  <c:v>171.3</c:v>
                </c:pt>
                <c:pt idx="1713">
                  <c:v>171.4</c:v>
                </c:pt>
                <c:pt idx="1714">
                  <c:v>171.5</c:v>
                </c:pt>
                <c:pt idx="1715">
                  <c:v>171.6</c:v>
                </c:pt>
                <c:pt idx="1716">
                  <c:v>171.7</c:v>
                </c:pt>
                <c:pt idx="1717">
                  <c:v>171.8</c:v>
                </c:pt>
                <c:pt idx="1718">
                  <c:v>171.9</c:v>
                </c:pt>
                <c:pt idx="1719">
                  <c:v>172</c:v>
                </c:pt>
                <c:pt idx="1720">
                  <c:v>172.1</c:v>
                </c:pt>
                <c:pt idx="1721">
                  <c:v>172.2</c:v>
                </c:pt>
                <c:pt idx="1722">
                  <c:v>172.3</c:v>
                </c:pt>
                <c:pt idx="1723">
                  <c:v>172.4</c:v>
                </c:pt>
                <c:pt idx="1724">
                  <c:v>172.5</c:v>
                </c:pt>
                <c:pt idx="1725">
                  <c:v>172.6</c:v>
                </c:pt>
                <c:pt idx="1726">
                  <c:v>172.7</c:v>
                </c:pt>
                <c:pt idx="1727">
                  <c:v>172.8</c:v>
                </c:pt>
                <c:pt idx="1728">
                  <c:v>172.9</c:v>
                </c:pt>
                <c:pt idx="1729">
                  <c:v>173</c:v>
                </c:pt>
                <c:pt idx="1730">
                  <c:v>173.1</c:v>
                </c:pt>
                <c:pt idx="1731">
                  <c:v>173.2</c:v>
                </c:pt>
                <c:pt idx="1732">
                  <c:v>173.3</c:v>
                </c:pt>
                <c:pt idx="1733">
                  <c:v>173.4</c:v>
                </c:pt>
                <c:pt idx="1734">
                  <c:v>173.5</c:v>
                </c:pt>
                <c:pt idx="1735">
                  <c:v>173.6</c:v>
                </c:pt>
                <c:pt idx="1736">
                  <c:v>173.7</c:v>
                </c:pt>
                <c:pt idx="1737">
                  <c:v>173.8</c:v>
                </c:pt>
                <c:pt idx="1738">
                  <c:v>173.9</c:v>
                </c:pt>
                <c:pt idx="1739">
                  <c:v>174</c:v>
                </c:pt>
                <c:pt idx="1740">
                  <c:v>174.1</c:v>
                </c:pt>
                <c:pt idx="1741">
                  <c:v>174.2</c:v>
                </c:pt>
                <c:pt idx="1742">
                  <c:v>174.3</c:v>
                </c:pt>
                <c:pt idx="1743">
                  <c:v>174.4</c:v>
                </c:pt>
                <c:pt idx="1744">
                  <c:v>174.5</c:v>
                </c:pt>
                <c:pt idx="1745">
                  <c:v>174.6</c:v>
                </c:pt>
                <c:pt idx="1746">
                  <c:v>174.7</c:v>
                </c:pt>
                <c:pt idx="1747">
                  <c:v>174.8</c:v>
                </c:pt>
                <c:pt idx="1748">
                  <c:v>174.9</c:v>
                </c:pt>
                <c:pt idx="1749">
                  <c:v>175</c:v>
                </c:pt>
                <c:pt idx="1750">
                  <c:v>175.1</c:v>
                </c:pt>
                <c:pt idx="1751">
                  <c:v>175.2</c:v>
                </c:pt>
                <c:pt idx="1752">
                  <c:v>175.3</c:v>
                </c:pt>
                <c:pt idx="1753">
                  <c:v>175.4</c:v>
                </c:pt>
                <c:pt idx="1754">
                  <c:v>175.5</c:v>
                </c:pt>
                <c:pt idx="1755">
                  <c:v>175.6</c:v>
                </c:pt>
                <c:pt idx="1756">
                  <c:v>175.7</c:v>
                </c:pt>
                <c:pt idx="1757">
                  <c:v>175.8</c:v>
                </c:pt>
                <c:pt idx="1758">
                  <c:v>175.9</c:v>
                </c:pt>
                <c:pt idx="1759">
                  <c:v>176</c:v>
                </c:pt>
                <c:pt idx="1760">
                  <c:v>176.1</c:v>
                </c:pt>
                <c:pt idx="1761">
                  <c:v>176.2</c:v>
                </c:pt>
                <c:pt idx="1762">
                  <c:v>176.3</c:v>
                </c:pt>
                <c:pt idx="1763">
                  <c:v>176.4</c:v>
                </c:pt>
                <c:pt idx="1764">
                  <c:v>176.5</c:v>
                </c:pt>
                <c:pt idx="1765">
                  <c:v>176.6</c:v>
                </c:pt>
                <c:pt idx="1766">
                  <c:v>176.7</c:v>
                </c:pt>
                <c:pt idx="1767">
                  <c:v>176.8</c:v>
                </c:pt>
                <c:pt idx="1768">
                  <c:v>176.9</c:v>
                </c:pt>
                <c:pt idx="1769">
                  <c:v>177</c:v>
                </c:pt>
                <c:pt idx="1770">
                  <c:v>177.1</c:v>
                </c:pt>
                <c:pt idx="1771">
                  <c:v>177.2</c:v>
                </c:pt>
                <c:pt idx="1772">
                  <c:v>177.3</c:v>
                </c:pt>
                <c:pt idx="1773">
                  <c:v>177.4</c:v>
                </c:pt>
                <c:pt idx="1774">
                  <c:v>177.5</c:v>
                </c:pt>
                <c:pt idx="1775">
                  <c:v>177.6</c:v>
                </c:pt>
                <c:pt idx="1776">
                  <c:v>177.7</c:v>
                </c:pt>
                <c:pt idx="1777">
                  <c:v>177.8</c:v>
                </c:pt>
                <c:pt idx="1778">
                  <c:v>177.9</c:v>
                </c:pt>
                <c:pt idx="1779">
                  <c:v>178</c:v>
                </c:pt>
                <c:pt idx="1780">
                  <c:v>178.1</c:v>
                </c:pt>
                <c:pt idx="1781">
                  <c:v>178.2</c:v>
                </c:pt>
                <c:pt idx="1782">
                  <c:v>178.3</c:v>
                </c:pt>
                <c:pt idx="1783">
                  <c:v>178.4</c:v>
                </c:pt>
                <c:pt idx="1784">
                  <c:v>178.5</c:v>
                </c:pt>
                <c:pt idx="1785">
                  <c:v>178.6</c:v>
                </c:pt>
                <c:pt idx="1786">
                  <c:v>178.7</c:v>
                </c:pt>
                <c:pt idx="1787">
                  <c:v>178.8</c:v>
                </c:pt>
                <c:pt idx="1788">
                  <c:v>178.9</c:v>
                </c:pt>
                <c:pt idx="1789">
                  <c:v>179</c:v>
                </c:pt>
                <c:pt idx="1790">
                  <c:v>179.1</c:v>
                </c:pt>
                <c:pt idx="1791">
                  <c:v>179.2</c:v>
                </c:pt>
                <c:pt idx="1792">
                  <c:v>179.3</c:v>
                </c:pt>
                <c:pt idx="1793">
                  <c:v>179.4</c:v>
                </c:pt>
                <c:pt idx="1794">
                  <c:v>179.5</c:v>
                </c:pt>
                <c:pt idx="1795">
                  <c:v>179.6</c:v>
                </c:pt>
                <c:pt idx="1796">
                  <c:v>179.7</c:v>
                </c:pt>
                <c:pt idx="1797">
                  <c:v>179.8</c:v>
                </c:pt>
                <c:pt idx="1798">
                  <c:v>179.9</c:v>
                </c:pt>
                <c:pt idx="1799">
                  <c:v>180</c:v>
                </c:pt>
                <c:pt idx="1800">
                  <c:v>180.1</c:v>
                </c:pt>
                <c:pt idx="1801">
                  <c:v>180.2</c:v>
                </c:pt>
                <c:pt idx="1802">
                  <c:v>180.3</c:v>
                </c:pt>
                <c:pt idx="1803">
                  <c:v>180.4</c:v>
                </c:pt>
                <c:pt idx="1804">
                  <c:v>180.5</c:v>
                </c:pt>
                <c:pt idx="1805">
                  <c:v>180.6</c:v>
                </c:pt>
                <c:pt idx="1806">
                  <c:v>180.7</c:v>
                </c:pt>
                <c:pt idx="1807">
                  <c:v>180.8</c:v>
                </c:pt>
                <c:pt idx="1808">
                  <c:v>180.9</c:v>
                </c:pt>
                <c:pt idx="1809">
                  <c:v>181</c:v>
                </c:pt>
                <c:pt idx="1810">
                  <c:v>181.1</c:v>
                </c:pt>
                <c:pt idx="1811">
                  <c:v>181.2</c:v>
                </c:pt>
                <c:pt idx="1812">
                  <c:v>181.3</c:v>
                </c:pt>
                <c:pt idx="1813">
                  <c:v>181.4</c:v>
                </c:pt>
                <c:pt idx="1814">
                  <c:v>181.5</c:v>
                </c:pt>
                <c:pt idx="1815">
                  <c:v>181.6</c:v>
                </c:pt>
                <c:pt idx="1816">
                  <c:v>181.7</c:v>
                </c:pt>
                <c:pt idx="1817">
                  <c:v>181.8</c:v>
                </c:pt>
                <c:pt idx="1818">
                  <c:v>181.9</c:v>
                </c:pt>
                <c:pt idx="1819">
                  <c:v>182</c:v>
                </c:pt>
                <c:pt idx="1820">
                  <c:v>182.1</c:v>
                </c:pt>
                <c:pt idx="1821">
                  <c:v>182.2</c:v>
                </c:pt>
                <c:pt idx="1822">
                  <c:v>182.3</c:v>
                </c:pt>
                <c:pt idx="1823">
                  <c:v>182.4</c:v>
                </c:pt>
                <c:pt idx="1824">
                  <c:v>182.5</c:v>
                </c:pt>
                <c:pt idx="1825">
                  <c:v>182.6</c:v>
                </c:pt>
                <c:pt idx="1826">
                  <c:v>182.7</c:v>
                </c:pt>
                <c:pt idx="1827">
                  <c:v>182.8</c:v>
                </c:pt>
                <c:pt idx="1828">
                  <c:v>182.9</c:v>
                </c:pt>
                <c:pt idx="1829">
                  <c:v>183</c:v>
                </c:pt>
                <c:pt idx="1830">
                  <c:v>183.1</c:v>
                </c:pt>
                <c:pt idx="1831">
                  <c:v>183.2</c:v>
                </c:pt>
                <c:pt idx="1832">
                  <c:v>183.3</c:v>
                </c:pt>
                <c:pt idx="1833">
                  <c:v>183.4</c:v>
                </c:pt>
                <c:pt idx="1834">
                  <c:v>183.5</c:v>
                </c:pt>
                <c:pt idx="1835">
                  <c:v>183.6</c:v>
                </c:pt>
                <c:pt idx="1836">
                  <c:v>183.7</c:v>
                </c:pt>
                <c:pt idx="1837">
                  <c:v>183.8</c:v>
                </c:pt>
                <c:pt idx="1838">
                  <c:v>183.9</c:v>
                </c:pt>
                <c:pt idx="1839">
                  <c:v>184</c:v>
                </c:pt>
                <c:pt idx="1840">
                  <c:v>184.1</c:v>
                </c:pt>
                <c:pt idx="1841">
                  <c:v>184.2</c:v>
                </c:pt>
                <c:pt idx="1842">
                  <c:v>184.3</c:v>
                </c:pt>
                <c:pt idx="1843">
                  <c:v>184.4</c:v>
                </c:pt>
                <c:pt idx="1844">
                  <c:v>184.5</c:v>
                </c:pt>
                <c:pt idx="1845">
                  <c:v>184.6</c:v>
                </c:pt>
                <c:pt idx="1846">
                  <c:v>184.7</c:v>
                </c:pt>
                <c:pt idx="1847">
                  <c:v>184.8</c:v>
                </c:pt>
                <c:pt idx="1848">
                  <c:v>184.9</c:v>
                </c:pt>
                <c:pt idx="1849">
                  <c:v>185</c:v>
                </c:pt>
                <c:pt idx="1850">
                  <c:v>185.1</c:v>
                </c:pt>
                <c:pt idx="1851">
                  <c:v>185.2</c:v>
                </c:pt>
                <c:pt idx="1852">
                  <c:v>185.3</c:v>
                </c:pt>
                <c:pt idx="1853">
                  <c:v>185.4</c:v>
                </c:pt>
                <c:pt idx="1854">
                  <c:v>185.5</c:v>
                </c:pt>
                <c:pt idx="1855">
                  <c:v>185.6</c:v>
                </c:pt>
                <c:pt idx="1856">
                  <c:v>185.7</c:v>
                </c:pt>
                <c:pt idx="1857">
                  <c:v>185.8</c:v>
                </c:pt>
                <c:pt idx="1858">
                  <c:v>185.9</c:v>
                </c:pt>
                <c:pt idx="1859">
                  <c:v>186</c:v>
                </c:pt>
                <c:pt idx="1860">
                  <c:v>186.1</c:v>
                </c:pt>
                <c:pt idx="1861">
                  <c:v>186.2</c:v>
                </c:pt>
                <c:pt idx="1862">
                  <c:v>186.3</c:v>
                </c:pt>
                <c:pt idx="1863">
                  <c:v>186.4</c:v>
                </c:pt>
                <c:pt idx="1864">
                  <c:v>186.5</c:v>
                </c:pt>
                <c:pt idx="1865">
                  <c:v>186.6</c:v>
                </c:pt>
                <c:pt idx="1866">
                  <c:v>186.7</c:v>
                </c:pt>
                <c:pt idx="1867">
                  <c:v>186.8</c:v>
                </c:pt>
                <c:pt idx="1868">
                  <c:v>186.9</c:v>
                </c:pt>
                <c:pt idx="1869">
                  <c:v>187</c:v>
                </c:pt>
                <c:pt idx="1870">
                  <c:v>187.1</c:v>
                </c:pt>
                <c:pt idx="1871">
                  <c:v>187.2</c:v>
                </c:pt>
                <c:pt idx="1872">
                  <c:v>187.3</c:v>
                </c:pt>
                <c:pt idx="1873">
                  <c:v>187.4</c:v>
                </c:pt>
                <c:pt idx="1874">
                  <c:v>187.5</c:v>
                </c:pt>
                <c:pt idx="1875">
                  <c:v>187.6</c:v>
                </c:pt>
                <c:pt idx="1876">
                  <c:v>187.7</c:v>
                </c:pt>
                <c:pt idx="1877">
                  <c:v>187.8</c:v>
                </c:pt>
                <c:pt idx="1878">
                  <c:v>187.9</c:v>
                </c:pt>
                <c:pt idx="1879">
                  <c:v>188</c:v>
                </c:pt>
                <c:pt idx="1880">
                  <c:v>188.1</c:v>
                </c:pt>
                <c:pt idx="1881">
                  <c:v>188.2</c:v>
                </c:pt>
                <c:pt idx="1882">
                  <c:v>188.3</c:v>
                </c:pt>
                <c:pt idx="1883">
                  <c:v>188.4</c:v>
                </c:pt>
                <c:pt idx="1884">
                  <c:v>188.5</c:v>
                </c:pt>
                <c:pt idx="1885">
                  <c:v>188.6</c:v>
                </c:pt>
                <c:pt idx="1886">
                  <c:v>188.7</c:v>
                </c:pt>
                <c:pt idx="1887">
                  <c:v>188.8</c:v>
                </c:pt>
                <c:pt idx="1888">
                  <c:v>188.9</c:v>
                </c:pt>
                <c:pt idx="1889">
                  <c:v>189</c:v>
                </c:pt>
                <c:pt idx="1890">
                  <c:v>189.1</c:v>
                </c:pt>
                <c:pt idx="1891">
                  <c:v>189.2</c:v>
                </c:pt>
                <c:pt idx="1892">
                  <c:v>189.3</c:v>
                </c:pt>
                <c:pt idx="1893">
                  <c:v>189.4</c:v>
                </c:pt>
                <c:pt idx="1894">
                  <c:v>189.5</c:v>
                </c:pt>
                <c:pt idx="1895">
                  <c:v>189.6</c:v>
                </c:pt>
                <c:pt idx="1896">
                  <c:v>189.7</c:v>
                </c:pt>
                <c:pt idx="1897">
                  <c:v>189.8</c:v>
                </c:pt>
                <c:pt idx="1898">
                  <c:v>189.9</c:v>
                </c:pt>
                <c:pt idx="1899">
                  <c:v>190</c:v>
                </c:pt>
                <c:pt idx="1900">
                  <c:v>190.1</c:v>
                </c:pt>
                <c:pt idx="1901">
                  <c:v>190.2</c:v>
                </c:pt>
                <c:pt idx="1902">
                  <c:v>190.3</c:v>
                </c:pt>
                <c:pt idx="1903">
                  <c:v>190.4</c:v>
                </c:pt>
                <c:pt idx="1904">
                  <c:v>190.5</c:v>
                </c:pt>
                <c:pt idx="1905">
                  <c:v>190.6</c:v>
                </c:pt>
                <c:pt idx="1906">
                  <c:v>190.7</c:v>
                </c:pt>
                <c:pt idx="1907">
                  <c:v>190.8</c:v>
                </c:pt>
                <c:pt idx="1908">
                  <c:v>190.9</c:v>
                </c:pt>
                <c:pt idx="1909">
                  <c:v>191</c:v>
                </c:pt>
                <c:pt idx="1910">
                  <c:v>191.1</c:v>
                </c:pt>
                <c:pt idx="1911">
                  <c:v>191.2</c:v>
                </c:pt>
                <c:pt idx="1912">
                  <c:v>191.3</c:v>
                </c:pt>
                <c:pt idx="1913">
                  <c:v>191.4</c:v>
                </c:pt>
                <c:pt idx="1914">
                  <c:v>191.5</c:v>
                </c:pt>
                <c:pt idx="1915">
                  <c:v>191.6</c:v>
                </c:pt>
                <c:pt idx="1916">
                  <c:v>191.7</c:v>
                </c:pt>
                <c:pt idx="1917">
                  <c:v>191.8</c:v>
                </c:pt>
                <c:pt idx="1918">
                  <c:v>191.9</c:v>
                </c:pt>
                <c:pt idx="1919">
                  <c:v>192</c:v>
                </c:pt>
                <c:pt idx="1920">
                  <c:v>192.1</c:v>
                </c:pt>
                <c:pt idx="1921">
                  <c:v>192.2</c:v>
                </c:pt>
                <c:pt idx="1922">
                  <c:v>192.3</c:v>
                </c:pt>
                <c:pt idx="1923">
                  <c:v>192.4</c:v>
                </c:pt>
                <c:pt idx="1924">
                  <c:v>192.5</c:v>
                </c:pt>
                <c:pt idx="1925">
                  <c:v>192.6</c:v>
                </c:pt>
                <c:pt idx="1926">
                  <c:v>192.7</c:v>
                </c:pt>
                <c:pt idx="1927">
                  <c:v>192.8</c:v>
                </c:pt>
                <c:pt idx="1928">
                  <c:v>192.9</c:v>
                </c:pt>
                <c:pt idx="1929">
                  <c:v>193</c:v>
                </c:pt>
                <c:pt idx="1930">
                  <c:v>193.1</c:v>
                </c:pt>
                <c:pt idx="1931">
                  <c:v>193.2</c:v>
                </c:pt>
                <c:pt idx="1932">
                  <c:v>193.3</c:v>
                </c:pt>
                <c:pt idx="1933">
                  <c:v>193.4</c:v>
                </c:pt>
                <c:pt idx="1934">
                  <c:v>193.5</c:v>
                </c:pt>
                <c:pt idx="1935">
                  <c:v>193.6</c:v>
                </c:pt>
                <c:pt idx="1936">
                  <c:v>193.7</c:v>
                </c:pt>
                <c:pt idx="1937">
                  <c:v>193.8</c:v>
                </c:pt>
                <c:pt idx="1938">
                  <c:v>193.9</c:v>
                </c:pt>
                <c:pt idx="1939">
                  <c:v>194</c:v>
                </c:pt>
                <c:pt idx="1940">
                  <c:v>194.1</c:v>
                </c:pt>
                <c:pt idx="1941">
                  <c:v>194.2</c:v>
                </c:pt>
                <c:pt idx="1942">
                  <c:v>194.3</c:v>
                </c:pt>
                <c:pt idx="1943">
                  <c:v>194.4</c:v>
                </c:pt>
                <c:pt idx="1944">
                  <c:v>194.5</c:v>
                </c:pt>
                <c:pt idx="1945">
                  <c:v>194.6</c:v>
                </c:pt>
                <c:pt idx="1946">
                  <c:v>194.7</c:v>
                </c:pt>
                <c:pt idx="1947">
                  <c:v>194.8</c:v>
                </c:pt>
                <c:pt idx="1948">
                  <c:v>194.9</c:v>
                </c:pt>
                <c:pt idx="1949">
                  <c:v>195</c:v>
                </c:pt>
                <c:pt idx="1950">
                  <c:v>195.1</c:v>
                </c:pt>
                <c:pt idx="1951">
                  <c:v>195.2</c:v>
                </c:pt>
                <c:pt idx="1952">
                  <c:v>195.3</c:v>
                </c:pt>
                <c:pt idx="1953">
                  <c:v>195.4</c:v>
                </c:pt>
                <c:pt idx="1954">
                  <c:v>195.5</c:v>
                </c:pt>
                <c:pt idx="1955">
                  <c:v>195.6</c:v>
                </c:pt>
                <c:pt idx="1956">
                  <c:v>195.7</c:v>
                </c:pt>
                <c:pt idx="1957">
                  <c:v>195.8</c:v>
                </c:pt>
                <c:pt idx="1958">
                  <c:v>195.9</c:v>
                </c:pt>
                <c:pt idx="1959">
                  <c:v>196</c:v>
                </c:pt>
                <c:pt idx="1960">
                  <c:v>196.1</c:v>
                </c:pt>
                <c:pt idx="1961">
                  <c:v>196.2</c:v>
                </c:pt>
                <c:pt idx="1962">
                  <c:v>196.3</c:v>
                </c:pt>
                <c:pt idx="1963">
                  <c:v>196.4</c:v>
                </c:pt>
                <c:pt idx="1964">
                  <c:v>196.5</c:v>
                </c:pt>
                <c:pt idx="1965">
                  <c:v>196.6</c:v>
                </c:pt>
                <c:pt idx="1966">
                  <c:v>196.7</c:v>
                </c:pt>
                <c:pt idx="1967">
                  <c:v>196.8</c:v>
                </c:pt>
                <c:pt idx="1968">
                  <c:v>196.9</c:v>
                </c:pt>
                <c:pt idx="1969">
                  <c:v>197</c:v>
                </c:pt>
                <c:pt idx="1970">
                  <c:v>197.1</c:v>
                </c:pt>
                <c:pt idx="1971">
                  <c:v>197.2</c:v>
                </c:pt>
                <c:pt idx="1972">
                  <c:v>197.3</c:v>
                </c:pt>
                <c:pt idx="1973">
                  <c:v>197.4</c:v>
                </c:pt>
                <c:pt idx="1974">
                  <c:v>197.5</c:v>
                </c:pt>
                <c:pt idx="1975">
                  <c:v>197.6</c:v>
                </c:pt>
                <c:pt idx="1976">
                  <c:v>197.7</c:v>
                </c:pt>
                <c:pt idx="1977">
                  <c:v>197.8</c:v>
                </c:pt>
                <c:pt idx="1978">
                  <c:v>197.9</c:v>
                </c:pt>
                <c:pt idx="1979">
                  <c:v>198</c:v>
                </c:pt>
                <c:pt idx="1980">
                  <c:v>198.1</c:v>
                </c:pt>
                <c:pt idx="1981">
                  <c:v>198.2</c:v>
                </c:pt>
                <c:pt idx="1982">
                  <c:v>198.3</c:v>
                </c:pt>
                <c:pt idx="1983">
                  <c:v>198.4</c:v>
                </c:pt>
                <c:pt idx="1984">
                  <c:v>198.5</c:v>
                </c:pt>
                <c:pt idx="1985">
                  <c:v>198.6</c:v>
                </c:pt>
                <c:pt idx="1986">
                  <c:v>198.7</c:v>
                </c:pt>
                <c:pt idx="1987">
                  <c:v>198.8</c:v>
                </c:pt>
                <c:pt idx="1988">
                  <c:v>198.9</c:v>
                </c:pt>
                <c:pt idx="1989">
                  <c:v>199</c:v>
                </c:pt>
                <c:pt idx="1990">
                  <c:v>199.1</c:v>
                </c:pt>
                <c:pt idx="1991">
                  <c:v>199.2</c:v>
                </c:pt>
                <c:pt idx="1992">
                  <c:v>199.3</c:v>
                </c:pt>
                <c:pt idx="1993">
                  <c:v>199.4</c:v>
                </c:pt>
                <c:pt idx="1994">
                  <c:v>199.5</c:v>
                </c:pt>
                <c:pt idx="1995">
                  <c:v>199.6</c:v>
                </c:pt>
                <c:pt idx="1996">
                  <c:v>199.7</c:v>
                </c:pt>
                <c:pt idx="1997">
                  <c:v>199.8</c:v>
                </c:pt>
                <c:pt idx="1998">
                  <c:v>199.9</c:v>
                </c:pt>
                <c:pt idx="1999">
                  <c:v>200</c:v>
                </c:pt>
                <c:pt idx="2000">
                  <c:v>200.1</c:v>
                </c:pt>
                <c:pt idx="2001">
                  <c:v>200.2</c:v>
                </c:pt>
                <c:pt idx="2002">
                  <c:v>200.3</c:v>
                </c:pt>
                <c:pt idx="2003">
                  <c:v>200.4</c:v>
                </c:pt>
                <c:pt idx="2004">
                  <c:v>200.5</c:v>
                </c:pt>
                <c:pt idx="2005">
                  <c:v>200.6</c:v>
                </c:pt>
                <c:pt idx="2006">
                  <c:v>200.7</c:v>
                </c:pt>
                <c:pt idx="2007">
                  <c:v>200.8</c:v>
                </c:pt>
                <c:pt idx="2008">
                  <c:v>200.9</c:v>
                </c:pt>
                <c:pt idx="2009">
                  <c:v>201</c:v>
                </c:pt>
                <c:pt idx="2010">
                  <c:v>201.1</c:v>
                </c:pt>
                <c:pt idx="2011">
                  <c:v>201.2</c:v>
                </c:pt>
                <c:pt idx="2012">
                  <c:v>201.3</c:v>
                </c:pt>
                <c:pt idx="2013">
                  <c:v>201.4</c:v>
                </c:pt>
                <c:pt idx="2014">
                  <c:v>201.5</c:v>
                </c:pt>
                <c:pt idx="2015">
                  <c:v>201.6</c:v>
                </c:pt>
                <c:pt idx="2016">
                  <c:v>201.7</c:v>
                </c:pt>
                <c:pt idx="2017">
                  <c:v>201.8</c:v>
                </c:pt>
                <c:pt idx="2018">
                  <c:v>201.9</c:v>
                </c:pt>
                <c:pt idx="2019">
                  <c:v>202</c:v>
                </c:pt>
                <c:pt idx="2020">
                  <c:v>202.1</c:v>
                </c:pt>
                <c:pt idx="2021">
                  <c:v>202.2</c:v>
                </c:pt>
                <c:pt idx="2022">
                  <c:v>202.3</c:v>
                </c:pt>
                <c:pt idx="2023">
                  <c:v>202.4</c:v>
                </c:pt>
                <c:pt idx="2024">
                  <c:v>202.5</c:v>
                </c:pt>
                <c:pt idx="2025">
                  <c:v>202.6</c:v>
                </c:pt>
                <c:pt idx="2026">
                  <c:v>202.7</c:v>
                </c:pt>
                <c:pt idx="2027">
                  <c:v>202.8</c:v>
                </c:pt>
                <c:pt idx="2028">
                  <c:v>202.9</c:v>
                </c:pt>
                <c:pt idx="2029">
                  <c:v>203</c:v>
                </c:pt>
                <c:pt idx="2030">
                  <c:v>203.1</c:v>
                </c:pt>
                <c:pt idx="2031">
                  <c:v>203.2</c:v>
                </c:pt>
                <c:pt idx="2032">
                  <c:v>203.3</c:v>
                </c:pt>
                <c:pt idx="2033">
                  <c:v>203.4</c:v>
                </c:pt>
                <c:pt idx="2034">
                  <c:v>203.5</c:v>
                </c:pt>
                <c:pt idx="2035">
                  <c:v>203.6</c:v>
                </c:pt>
                <c:pt idx="2036">
                  <c:v>203.7</c:v>
                </c:pt>
                <c:pt idx="2037">
                  <c:v>203.8</c:v>
                </c:pt>
                <c:pt idx="2038">
                  <c:v>203.9</c:v>
                </c:pt>
                <c:pt idx="2039">
                  <c:v>204</c:v>
                </c:pt>
                <c:pt idx="2040">
                  <c:v>204.1</c:v>
                </c:pt>
                <c:pt idx="2041">
                  <c:v>204.2</c:v>
                </c:pt>
                <c:pt idx="2042">
                  <c:v>204.3</c:v>
                </c:pt>
                <c:pt idx="2043">
                  <c:v>204.4</c:v>
                </c:pt>
                <c:pt idx="2044">
                  <c:v>204.5</c:v>
                </c:pt>
                <c:pt idx="2045">
                  <c:v>204.6</c:v>
                </c:pt>
                <c:pt idx="2046">
                  <c:v>204.7</c:v>
                </c:pt>
                <c:pt idx="2047">
                  <c:v>204.8</c:v>
                </c:pt>
                <c:pt idx="2048">
                  <c:v>204.9</c:v>
                </c:pt>
                <c:pt idx="2049">
                  <c:v>205</c:v>
                </c:pt>
                <c:pt idx="2050">
                  <c:v>205.1</c:v>
                </c:pt>
                <c:pt idx="2051">
                  <c:v>205.2</c:v>
                </c:pt>
                <c:pt idx="2052">
                  <c:v>205.3</c:v>
                </c:pt>
                <c:pt idx="2053">
                  <c:v>205.4</c:v>
                </c:pt>
                <c:pt idx="2054">
                  <c:v>205.5</c:v>
                </c:pt>
                <c:pt idx="2055">
                  <c:v>205.6</c:v>
                </c:pt>
                <c:pt idx="2056">
                  <c:v>205.7</c:v>
                </c:pt>
                <c:pt idx="2057">
                  <c:v>205.8</c:v>
                </c:pt>
                <c:pt idx="2058">
                  <c:v>205.9</c:v>
                </c:pt>
                <c:pt idx="2059">
                  <c:v>206</c:v>
                </c:pt>
                <c:pt idx="2060">
                  <c:v>206.1</c:v>
                </c:pt>
                <c:pt idx="2061">
                  <c:v>206.2</c:v>
                </c:pt>
                <c:pt idx="2062">
                  <c:v>206.3</c:v>
                </c:pt>
                <c:pt idx="2063">
                  <c:v>206.4</c:v>
                </c:pt>
                <c:pt idx="2064">
                  <c:v>206.5</c:v>
                </c:pt>
                <c:pt idx="2065">
                  <c:v>206.6</c:v>
                </c:pt>
                <c:pt idx="2066">
                  <c:v>206.7</c:v>
                </c:pt>
                <c:pt idx="2067">
                  <c:v>206.8</c:v>
                </c:pt>
                <c:pt idx="2068">
                  <c:v>206.9</c:v>
                </c:pt>
                <c:pt idx="2069">
                  <c:v>207</c:v>
                </c:pt>
                <c:pt idx="2070">
                  <c:v>207.1</c:v>
                </c:pt>
                <c:pt idx="2071">
                  <c:v>207.2</c:v>
                </c:pt>
                <c:pt idx="2072">
                  <c:v>207.3</c:v>
                </c:pt>
                <c:pt idx="2073">
                  <c:v>207.4</c:v>
                </c:pt>
                <c:pt idx="2074">
                  <c:v>207.5</c:v>
                </c:pt>
                <c:pt idx="2075">
                  <c:v>207.6</c:v>
                </c:pt>
                <c:pt idx="2076">
                  <c:v>207.7</c:v>
                </c:pt>
                <c:pt idx="2077">
                  <c:v>207.8</c:v>
                </c:pt>
                <c:pt idx="2078">
                  <c:v>207.9</c:v>
                </c:pt>
                <c:pt idx="2079">
                  <c:v>208</c:v>
                </c:pt>
                <c:pt idx="2080">
                  <c:v>208.1</c:v>
                </c:pt>
                <c:pt idx="2081">
                  <c:v>208.2</c:v>
                </c:pt>
                <c:pt idx="2082">
                  <c:v>208.3</c:v>
                </c:pt>
                <c:pt idx="2083">
                  <c:v>208.4</c:v>
                </c:pt>
                <c:pt idx="2084">
                  <c:v>208.5</c:v>
                </c:pt>
                <c:pt idx="2085">
                  <c:v>208.6</c:v>
                </c:pt>
                <c:pt idx="2086">
                  <c:v>208.7</c:v>
                </c:pt>
                <c:pt idx="2087">
                  <c:v>208.8</c:v>
                </c:pt>
                <c:pt idx="2088">
                  <c:v>208.9</c:v>
                </c:pt>
                <c:pt idx="2089">
                  <c:v>209</c:v>
                </c:pt>
                <c:pt idx="2090">
                  <c:v>209.1</c:v>
                </c:pt>
                <c:pt idx="2091">
                  <c:v>209.2</c:v>
                </c:pt>
                <c:pt idx="2092">
                  <c:v>209.3</c:v>
                </c:pt>
                <c:pt idx="2093">
                  <c:v>209.4</c:v>
                </c:pt>
                <c:pt idx="2094">
                  <c:v>209.5</c:v>
                </c:pt>
                <c:pt idx="2095">
                  <c:v>209.6</c:v>
                </c:pt>
                <c:pt idx="2096">
                  <c:v>209.7</c:v>
                </c:pt>
                <c:pt idx="2097">
                  <c:v>209.8</c:v>
                </c:pt>
                <c:pt idx="2098">
                  <c:v>209.9</c:v>
                </c:pt>
                <c:pt idx="2099">
                  <c:v>210</c:v>
                </c:pt>
                <c:pt idx="2100">
                  <c:v>210.1</c:v>
                </c:pt>
                <c:pt idx="2101">
                  <c:v>210.2</c:v>
                </c:pt>
                <c:pt idx="2102">
                  <c:v>210.3</c:v>
                </c:pt>
                <c:pt idx="2103">
                  <c:v>210.4</c:v>
                </c:pt>
                <c:pt idx="2104">
                  <c:v>210.5</c:v>
                </c:pt>
                <c:pt idx="2105">
                  <c:v>210.6</c:v>
                </c:pt>
                <c:pt idx="2106">
                  <c:v>210.7</c:v>
                </c:pt>
                <c:pt idx="2107">
                  <c:v>210.8</c:v>
                </c:pt>
                <c:pt idx="2108">
                  <c:v>210.9</c:v>
                </c:pt>
                <c:pt idx="2109">
                  <c:v>211</c:v>
                </c:pt>
                <c:pt idx="2110">
                  <c:v>211.1</c:v>
                </c:pt>
                <c:pt idx="2111">
                  <c:v>211.2</c:v>
                </c:pt>
                <c:pt idx="2112">
                  <c:v>211.3</c:v>
                </c:pt>
                <c:pt idx="2113">
                  <c:v>211.4</c:v>
                </c:pt>
                <c:pt idx="2114">
                  <c:v>211.5</c:v>
                </c:pt>
                <c:pt idx="2115">
                  <c:v>211.6</c:v>
                </c:pt>
                <c:pt idx="2116">
                  <c:v>211.7</c:v>
                </c:pt>
                <c:pt idx="2117">
                  <c:v>211.8</c:v>
                </c:pt>
                <c:pt idx="2118">
                  <c:v>211.9</c:v>
                </c:pt>
                <c:pt idx="2119">
                  <c:v>212</c:v>
                </c:pt>
                <c:pt idx="2120">
                  <c:v>212.1</c:v>
                </c:pt>
                <c:pt idx="2121">
                  <c:v>212.2</c:v>
                </c:pt>
                <c:pt idx="2122">
                  <c:v>212.3</c:v>
                </c:pt>
                <c:pt idx="2123">
                  <c:v>212.4</c:v>
                </c:pt>
                <c:pt idx="2124">
                  <c:v>212.5</c:v>
                </c:pt>
                <c:pt idx="2125">
                  <c:v>212.6</c:v>
                </c:pt>
                <c:pt idx="2126">
                  <c:v>212.7</c:v>
                </c:pt>
                <c:pt idx="2127">
                  <c:v>212.8</c:v>
                </c:pt>
                <c:pt idx="2128">
                  <c:v>212.9</c:v>
                </c:pt>
                <c:pt idx="2129">
                  <c:v>213</c:v>
                </c:pt>
                <c:pt idx="2130">
                  <c:v>213.1</c:v>
                </c:pt>
                <c:pt idx="2131">
                  <c:v>213.2</c:v>
                </c:pt>
                <c:pt idx="2132">
                  <c:v>213.3</c:v>
                </c:pt>
                <c:pt idx="2133">
                  <c:v>213.4</c:v>
                </c:pt>
                <c:pt idx="2134">
                  <c:v>213.5</c:v>
                </c:pt>
                <c:pt idx="2135">
                  <c:v>213.6</c:v>
                </c:pt>
                <c:pt idx="2136">
                  <c:v>213.7</c:v>
                </c:pt>
                <c:pt idx="2137">
                  <c:v>213.8</c:v>
                </c:pt>
                <c:pt idx="2138">
                  <c:v>213.9</c:v>
                </c:pt>
                <c:pt idx="2139">
                  <c:v>214</c:v>
                </c:pt>
                <c:pt idx="2140">
                  <c:v>214.1</c:v>
                </c:pt>
                <c:pt idx="2141">
                  <c:v>214.2</c:v>
                </c:pt>
                <c:pt idx="2142">
                  <c:v>214.3</c:v>
                </c:pt>
                <c:pt idx="2143">
                  <c:v>214.4</c:v>
                </c:pt>
                <c:pt idx="2144">
                  <c:v>214.5</c:v>
                </c:pt>
                <c:pt idx="2145">
                  <c:v>214.6</c:v>
                </c:pt>
                <c:pt idx="2146">
                  <c:v>214.7</c:v>
                </c:pt>
                <c:pt idx="2147">
                  <c:v>214.8</c:v>
                </c:pt>
                <c:pt idx="2148">
                  <c:v>214.9</c:v>
                </c:pt>
                <c:pt idx="2149">
                  <c:v>215</c:v>
                </c:pt>
                <c:pt idx="2150">
                  <c:v>215.1</c:v>
                </c:pt>
                <c:pt idx="2151">
                  <c:v>215.2</c:v>
                </c:pt>
                <c:pt idx="2152">
                  <c:v>215.3</c:v>
                </c:pt>
                <c:pt idx="2153">
                  <c:v>215.4</c:v>
                </c:pt>
                <c:pt idx="2154">
                  <c:v>215.5</c:v>
                </c:pt>
                <c:pt idx="2155">
                  <c:v>215.6</c:v>
                </c:pt>
                <c:pt idx="2156">
                  <c:v>215.7</c:v>
                </c:pt>
                <c:pt idx="2157">
                  <c:v>215.8</c:v>
                </c:pt>
                <c:pt idx="2158">
                  <c:v>215.9</c:v>
                </c:pt>
                <c:pt idx="2159">
                  <c:v>216</c:v>
                </c:pt>
                <c:pt idx="2160">
                  <c:v>216.1</c:v>
                </c:pt>
                <c:pt idx="2161">
                  <c:v>216.2</c:v>
                </c:pt>
                <c:pt idx="2162">
                  <c:v>216.3</c:v>
                </c:pt>
                <c:pt idx="2163">
                  <c:v>216.4</c:v>
                </c:pt>
                <c:pt idx="2164">
                  <c:v>216.5</c:v>
                </c:pt>
                <c:pt idx="2165">
                  <c:v>216.6</c:v>
                </c:pt>
                <c:pt idx="2166">
                  <c:v>216.7</c:v>
                </c:pt>
                <c:pt idx="2167">
                  <c:v>216.8</c:v>
                </c:pt>
                <c:pt idx="2168">
                  <c:v>216.9</c:v>
                </c:pt>
                <c:pt idx="2169">
                  <c:v>217</c:v>
                </c:pt>
                <c:pt idx="2170">
                  <c:v>217.1</c:v>
                </c:pt>
                <c:pt idx="2171">
                  <c:v>217.2</c:v>
                </c:pt>
                <c:pt idx="2172">
                  <c:v>217.3</c:v>
                </c:pt>
                <c:pt idx="2173">
                  <c:v>217.4</c:v>
                </c:pt>
                <c:pt idx="2174">
                  <c:v>217.5</c:v>
                </c:pt>
                <c:pt idx="2175">
                  <c:v>217.6</c:v>
                </c:pt>
                <c:pt idx="2176">
                  <c:v>217.7</c:v>
                </c:pt>
                <c:pt idx="2177">
                  <c:v>217.8</c:v>
                </c:pt>
                <c:pt idx="2178">
                  <c:v>217.9</c:v>
                </c:pt>
                <c:pt idx="2179">
                  <c:v>218</c:v>
                </c:pt>
                <c:pt idx="2180">
                  <c:v>218.1</c:v>
                </c:pt>
                <c:pt idx="2181">
                  <c:v>218.2</c:v>
                </c:pt>
                <c:pt idx="2182">
                  <c:v>218.3</c:v>
                </c:pt>
                <c:pt idx="2183">
                  <c:v>218.4</c:v>
                </c:pt>
                <c:pt idx="2184">
                  <c:v>218.5</c:v>
                </c:pt>
                <c:pt idx="2185">
                  <c:v>218.6</c:v>
                </c:pt>
                <c:pt idx="2186">
                  <c:v>218.7</c:v>
                </c:pt>
                <c:pt idx="2187">
                  <c:v>218.8</c:v>
                </c:pt>
                <c:pt idx="2188">
                  <c:v>218.9</c:v>
                </c:pt>
                <c:pt idx="2189">
                  <c:v>219</c:v>
                </c:pt>
                <c:pt idx="2190">
                  <c:v>219.1</c:v>
                </c:pt>
                <c:pt idx="2191">
                  <c:v>219.2</c:v>
                </c:pt>
                <c:pt idx="2192">
                  <c:v>219.3</c:v>
                </c:pt>
                <c:pt idx="2193">
                  <c:v>219.4</c:v>
                </c:pt>
                <c:pt idx="2194">
                  <c:v>219.5</c:v>
                </c:pt>
                <c:pt idx="2195">
                  <c:v>219.6</c:v>
                </c:pt>
                <c:pt idx="2196">
                  <c:v>219.7</c:v>
                </c:pt>
                <c:pt idx="2197">
                  <c:v>219.8</c:v>
                </c:pt>
                <c:pt idx="2198">
                  <c:v>219.9</c:v>
                </c:pt>
                <c:pt idx="2199">
                  <c:v>220</c:v>
                </c:pt>
                <c:pt idx="2200">
                  <c:v>220.1</c:v>
                </c:pt>
                <c:pt idx="2201">
                  <c:v>220.2</c:v>
                </c:pt>
                <c:pt idx="2202">
                  <c:v>220.3</c:v>
                </c:pt>
                <c:pt idx="2203">
                  <c:v>220.4</c:v>
                </c:pt>
                <c:pt idx="2204">
                  <c:v>220.5</c:v>
                </c:pt>
                <c:pt idx="2205">
                  <c:v>220.6</c:v>
                </c:pt>
                <c:pt idx="2206">
                  <c:v>220.7</c:v>
                </c:pt>
                <c:pt idx="2207">
                  <c:v>220.8</c:v>
                </c:pt>
                <c:pt idx="2208">
                  <c:v>220.9</c:v>
                </c:pt>
                <c:pt idx="2209">
                  <c:v>221</c:v>
                </c:pt>
                <c:pt idx="2210">
                  <c:v>221.1</c:v>
                </c:pt>
                <c:pt idx="2211">
                  <c:v>221.2</c:v>
                </c:pt>
                <c:pt idx="2212">
                  <c:v>221.3</c:v>
                </c:pt>
                <c:pt idx="2213">
                  <c:v>221.4</c:v>
                </c:pt>
                <c:pt idx="2214">
                  <c:v>221.5</c:v>
                </c:pt>
                <c:pt idx="2215">
                  <c:v>221.6</c:v>
                </c:pt>
                <c:pt idx="2216">
                  <c:v>221.7</c:v>
                </c:pt>
                <c:pt idx="2217">
                  <c:v>221.8</c:v>
                </c:pt>
                <c:pt idx="2218">
                  <c:v>221.9</c:v>
                </c:pt>
                <c:pt idx="2219">
                  <c:v>222</c:v>
                </c:pt>
                <c:pt idx="2220">
                  <c:v>222.1</c:v>
                </c:pt>
                <c:pt idx="2221">
                  <c:v>222.2</c:v>
                </c:pt>
                <c:pt idx="2222">
                  <c:v>222.3</c:v>
                </c:pt>
                <c:pt idx="2223">
                  <c:v>222.4</c:v>
                </c:pt>
                <c:pt idx="2224">
                  <c:v>222.5</c:v>
                </c:pt>
                <c:pt idx="2225">
                  <c:v>222.6</c:v>
                </c:pt>
                <c:pt idx="2226">
                  <c:v>222.7</c:v>
                </c:pt>
                <c:pt idx="2227">
                  <c:v>222.8</c:v>
                </c:pt>
                <c:pt idx="2228">
                  <c:v>222.9</c:v>
                </c:pt>
                <c:pt idx="2229">
                  <c:v>223</c:v>
                </c:pt>
                <c:pt idx="2230">
                  <c:v>223.1</c:v>
                </c:pt>
                <c:pt idx="2231">
                  <c:v>223.2</c:v>
                </c:pt>
                <c:pt idx="2232">
                  <c:v>223.3</c:v>
                </c:pt>
                <c:pt idx="2233">
                  <c:v>223.4</c:v>
                </c:pt>
                <c:pt idx="2234">
                  <c:v>223.5</c:v>
                </c:pt>
                <c:pt idx="2235">
                  <c:v>223.6</c:v>
                </c:pt>
                <c:pt idx="2236">
                  <c:v>223.7</c:v>
                </c:pt>
                <c:pt idx="2237">
                  <c:v>223.8</c:v>
                </c:pt>
                <c:pt idx="2238">
                  <c:v>223.9</c:v>
                </c:pt>
                <c:pt idx="2239">
                  <c:v>224</c:v>
                </c:pt>
                <c:pt idx="2240">
                  <c:v>224.1</c:v>
                </c:pt>
                <c:pt idx="2241">
                  <c:v>224.2</c:v>
                </c:pt>
                <c:pt idx="2242">
                  <c:v>224.3</c:v>
                </c:pt>
                <c:pt idx="2243">
                  <c:v>224.4</c:v>
                </c:pt>
                <c:pt idx="2244">
                  <c:v>224.5</c:v>
                </c:pt>
                <c:pt idx="2245">
                  <c:v>224.6</c:v>
                </c:pt>
                <c:pt idx="2246">
                  <c:v>224.7</c:v>
                </c:pt>
                <c:pt idx="2247">
                  <c:v>224.8</c:v>
                </c:pt>
                <c:pt idx="2248">
                  <c:v>224.9</c:v>
                </c:pt>
                <c:pt idx="2249">
                  <c:v>225</c:v>
                </c:pt>
                <c:pt idx="2250">
                  <c:v>225.1</c:v>
                </c:pt>
                <c:pt idx="2251">
                  <c:v>225.2</c:v>
                </c:pt>
                <c:pt idx="2252">
                  <c:v>225.3</c:v>
                </c:pt>
                <c:pt idx="2253">
                  <c:v>225.4</c:v>
                </c:pt>
                <c:pt idx="2254">
                  <c:v>225.5</c:v>
                </c:pt>
                <c:pt idx="2255">
                  <c:v>225.6</c:v>
                </c:pt>
                <c:pt idx="2256">
                  <c:v>225.7</c:v>
                </c:pt>
                <c:pt idx="2257">
                  <c:v>225.8</c:v>
                </c:pt>
                <c:pt idx="2258">
                  <c:v>225.9</c:v>
                </c:pt>
                <c:pt idx="2259">
                  <c:v>226</c:v>
                </c:pt>
                <c:pt idx="2260">
                  <c:v>226.1</c:v>
                </c:pt>
                <c:pt idx="2261">
                  <c:v>226.2</c:v>
                </c:pt>
                <c:pt idx="2262">
                  <c:v>226.3</c:v>
                </c:pt>
                <c:pt idx="2263">
                  <c:v>226.4</c:v>
                </c:pt>
                <c:pt idx="2264">
                  <c:v>226.5</c:v>
                </c:pt>
                <c:pt idx="2265">
                  <c:v>226.6</c:v>
                </c:pt>
                <c:pt idx="2266">
                  <c:v>226.7</c:v>
                </c:pt>
                <c:pt idx="2267">
                  <c:v>226.8</c:v>
                </c:pt>
                <c:pt idx="2268">
                  <c:v>226.9</c:v>
                </c:pt>
                <c:pt idx="2269">
                  <c:v>227</c:v>
                </c:pt>
                <c:pt idx="2270">
                  <c:v>227.1</c:v>
                </c:pt>
                <c:pt idx="2271">
                  <c:v>227.2</c:v>
                </c:pt>
                <c:pt idx="2272">
                  <c:v>227.3</c:v>
                </c:pt>
                <c:pt idx="2273">
                  <c:v>227.4</c:v>
                </c:pt>
                <c:pt idx="2274">
                  <c:v>227.5</c:v>
                </c:pt>
                <c:pt idx="2275">
                  <c:v>227.6</c:v>
                </c:pt>
                <c:pt idx="2276">
                  <c:v>227.7</c:v>
                </c:pt>
                <c:pt idx="2277">
                  <c:v>227.8</c:v>
                </c:pt>
                <c:pt idx="2278">
                  <c:v>227.9</c:v>
                </c:pt>
                <c:pt idx="2279">
                  <c:v>228</c:v>
                </c:pt>
                <c:pt idx="2280">
                  <c:v>228.1</c:v>
                </c:pt>
                <c:pt idx="2281">
                  <c:v>228.2</c:v>
                </c:pt>
                <c:pt idx="2282">
                  <c:v>228.3</c:v>
                </c:pt>
                <c:pt idx="2283">
                  <c:v>228.4</c:v>
                </c:pt>
                <c:pt idx="2284">
                  <c:v>228.5</c:v>
                </c:pt>
                <c:pt idx="2285">
                  <c:v>228.6</c:v>
                </c:pt>
                <c:pt idx="2286">
                  <c:v>228.7</c:v>
                </c:pt>
                <c:pt idx="2287">
                  <c:v>228.8</c:v>
                </c:pt>
                <c:pt idx="2288">
                  <c:v>228.9</c:v>
                </c:pt>
                <c:pt idx="2289">
                  <c:v>229</c:v>
                </c:pt>
                <c:pt idx="2290">
                  <c:v>229.1</c:v>
                </c:pt>
                <c:pt idx="2291">
                  <c:v>229.2</c:v>
                </c:pt>
                <c:pt idx="2292">
                  <c:v>229.3</c:v>
                </c:pt>
                <c:pt idx="2293">
                  <c:v>229.4</c:v>
                </c:pt>
                <c:pt idx="2294">
                  <c:v>229.5</c:v>
                </c:pt>
                <c:pt idx="2295">
                  <c:v>229.6</c:v>
                </c:pt>
                <c:pt idx="2296">
                  <c:v>229.7</c:v>
                </c:pt>
                <c:pt idx="2297">
                  <c:v>229.8</c:v>
                </c:pt>
                <c:pt idx="2298">
                  <c:v>229.9</c:v>
                </c:pt>
                <c:pt idx="2299">
                  <c:v>230</c:v>
                </c:pt>
                <c:pt idx="2300">
                  <c:v>230.1</c:v>
                </c:pt>
                <c:pt idx="2301">
                  <c:v>230.2</c:v>
                </c:pt>
                <c:pt idx="2302">
                  <c:v>230.3</c:v>
                </c:pt>
                <c:pt idx="2303">
                  <c:v>230.4</c:v>
                </c:pt>
                <c:pt idx="2304">
                  <c:v>230.5</c:v>
                </c:pt>
                <c:pt idx="2305">
                  <c:v>230.6</c:v>
                </c:pt>
                <c:pt idx="2306">
                  <c:v>230.7</c:v>
                </c:pt>
                <c:pt idx="2307">
                  <c:v>230.8</c:v>
                </c:pt>
                <c:pt idx="2308">
                  <c:v>230.9</c:v>
                </c:pt>
                <c:pt idx="2309">
                  <c:v>231</c:v>
                </c:pt>
                <c:pt idx="2310">
                  <c:v>231.1</c:v>
                </c:pt>
                <c:pt idx="2311">
                  <c:v>231.2</c:v>
                </c:pt>
                <c:pt idx="2312">
                  <c:v>231.3</c:v>
                </c:pt>
                <c:pt idx="2313">
                  <c:v>231.4</c:v>
                </c:pt>
                <c:pt idx="2314">
                  <c:v>231.5</c:v>
                </c:pt>
                <c:pt idx="2315">
                  <c:v>231.6</c:v>
                </c:pt>
                <c:pt idx="2316">
                  <c:v>231.7</c:v>
                </c:pt>
                <c:pt idx="2317">
                  <c:v>231.8</c:v>
                </c:pt>
                <c:pt idx="2318">
                  <c:v>231.9</c:v>
                </c:pt>
                <c:pt idx="2319">
                  <c:v>232</c:v>
                </c:pt>
                <c:pt idx="2320">
                  <c:v>232.1</c:v>
                </c:pt>
                <c:pt idx="2321">
                  <c:v>232.2</c:v>
                </c:pt>
                <c:pt idx="2322">
                  <c:v>232.3</c:v>
                </c:pt>
                <c:pt idx="2323">
                  <c:v>232.4</c:v>
                </c:pt>
                <c:pt idx="2324">
                  <c:v>232.5</c:v>
                </c:pt>
                <c:pt idx="2325">
                  <c:v>232.6</c:v>
                </c:pt>
                <c:pt idx="2326">
                  <c:v>232.7</c:v>
                </c:pt>
                <c:pt idx="2327">
                  <c:v>232.8</c:v>
                </c:pt>
                <c:pt idx="2328">
                  <c:v>232.9</c:v>
                </c:pt>
                <c:pt idx="2329">
                  <c:v>233</c:v>
                </c:pt>
                <c:pt idx="2330">
                  <c:v>233.1</c:v>
                </c:pt>
                <c:pt idx="2331">
                  <c:v>233.2</c:v>
                </c:pt>
                <c:pt idx="2332">
                  <c:v>233.3</c:v>
                </c:pt>
                <c:pt idx="2333">
                  <c:v>233.4</c:v>
                </c:pt>
                <c:pt idx="2334">
                  <c:v>233.5</c:v>
                </c:pt>
                <c:pt idx="2335">
                  <c:v>233.6</c:v>
                </c:pt>
                <c:pt idx="2336">
                  <c:v>233.7</c:v>
                </c:pt>
                <c:pt idx="2337">
                  <c:v>233.8</c:v>
                </c:pt>
                <c:pt idx="2338">
                  <c:v>233.9</c:v>
                </c:pt>
                <c:pt idx="2339">
                  <c:v>234</c:v>
                </c:pt>
                <c:pt idx="2340">
                  <c:v>234.1</c:v>
                </c:pt>
                <c:pt idx="2341">
                  <c:v>234.2</c:v>
                </c:pt>
                <c:pt idx="2342">
                  <c:v>234.3</c:v>
                </c:pt>
                <c:pt idx="2343">
                  <c:v>234.4</c:v>
                </c:pt>
                <c:pt idx="2344">
                  <c:v>234.5</c:v>
                </c:pt>
                <c:pt idx="2345">
                  <c:v>234.6</c:v>
                </c:pt>
                <c:pt idx="2346">
                  <c:v>234.7</c:v>
                </c:pt>
                <c:pt idx="2347">
                  <c:v>234.8</c:v>
                </c:pt>
                <c:pt idx="2348">
                  <c:v>234.9</c:v>
                </c:pt>
                <c:pt idx="2349">
                  <c:v>235</c:v>
                </c:pt>
                <c:pt idx="2350">
                  <c:v>235.1</c:v>
                </c:pt>
                <c:pt idx="2351">
                  <c:v>235.2</c:v>
                </c:pt>
                <c:pt idx="2352">
                  <c:v>235.3</c:v>
                </c:pt>
                <c:pt idx="2353">
                  <c:v>235.4</c:v>
                </c:pt>
                <c:pt idx="2354">
                  <c:v>235.5</c:v>
                </c:pt>
                <c:pt idx="2355">
                  <c:v>235.6</c:v>
                </c:pt>
                <c:pt idx="2356">
                  <c:v>235.7</c:v>
                </c:pt>
                <c:pt idx="2357">
                  <c:v>235.8</c:v>
                </c:pt>
                <c:pt idx="2358">
                  <c:v>235.9</c:v>
                </c:pt>
                <c:pt idx="2359">
                  <c:v>236</c:v>
                </c:pt>
                <c:pt idx="2360">
                  <c:v>236.1</c:v>
                </c:pt>
                <c:pt idx="2361">
                  <c:v>236.2</c:v>
                </c:pt>
                <c:pt idx="2362">
                  <c:v>236.3</c:v>
                </c:pt>
                <c:pt idx="2363">
                  <c:v>236.4</c:v>
                </c:pt>
                <c:pt idx="2364">
                  <c:v>236.5</c:v>
                </c:pt>
                <c:pt idx="2365">
                  <c:v>236.6</c:v>
                </c:pt>
                <c:pt idx="2366">
                  <c:v>236.7</c:v>
                </c:pt>
                <c:pt idx="2367">
                  <c:v>236.8</c:v>
                </c:pt>
                <c:pt idx="2368">
                  <c:v>236.9</c:v>
                </c:pt>
                <c:pt idx="2369">
                  <c:v>237</c:v>
                </c:pt>
                <c:pt idx="2370">
                  <c:v>237.1</c:v>
                </c:pt>
                <c:pt idx="2371">
                  <c:v>237.2</c:v>
                </c:pt>
                <c:pt idx="2372">
                  <c:v>237.3</c:v>
                </c:pt>
                <c:pt idx="2373">
                  <c:v>237.4</c:v>
                </c:pt>
                <c:pt idx="2374">
                  <c:v>237.5</c:v>
                </c:pt>
                <c:pt idx="2375">
                  <c:v>237.6</c:v>
                </c:pt>
                <c:pt idx="2376">
                  <c:v>237.7</c:v>
                </c:pt>
                <c:pt idx="2377">
                  <c:v>237.8</c:v>
                </c:pt>
                <c:pt idx="2378">
                  <c:v>237.9</c:v>
                </c:pt>
                <c:pt idx="2379">
                  <c:v>238</c:v>
                </c:pt>
                <c:pt idx="2380">
                  <c:v>238.1</c:v>
                </c:pt>
                <c:pt idx="2381">
                  <c:v>238.2</c:v>
                </c:pt>
                <c:pt idx="2382">
                  <c:v>238.3</c:v>
                </c:pt>
                <c:pt idx="2383">
                  <c:v>238.4</c:v>
                </c:pt>
                <c:pt idx="2384">
                  <c:v>238.5</c:v>
                </c:pt>
                <c:pt idx="2385">
                  <c:v>238.6</c:v>
                </c:pt>
                <c:pt idx="2386">
                  <c:v>238.7</c:v>
                </c:pt>
                <c:pt idx="2387">
                  <c:v>238.8</c:v>
                </c:pt>
                <c:pt idx="2388">
                  <c:v>238.9</c:v>
                </c:pt>
                <c:pt idx="2389">
                  <c:v>239</c:v>
                </c:pt>
                <c:pt idx="2390">
                  <c:v>239.1</c:v>
                </c:pt>
                <c:pt idx="2391">
                  <c:v>239.2</c:v>
                </c:pt>
                <c:pt idx="2392">
                  <c:v>239.3</c:v>
                </c:pt>
                <c:pt idx="2393">
                  <c:v>239.4</c:v>
                </c:pt>
                <c:pt idx="2394">
                  <c:v>239.5</c:v>
                </c:pt>
                <c:pt idx="2395">
                  <c:v>239.6</c:v>
                </c:pt>
                <c:pt idx="2396">
                  <c:v>239.7</c:v>
                </c:pt>
                <c:pt idx="2397">
                  <c:v>239.8</c:v>
                </c:pt>
                <c:pt idx="2398">
                  <c:v>239.9</c:v>
                </c:pt>
                <c:pt idx="2399">
                  <c:v>240</c:v>
                </c:pt>
                <c:pt idx="2400">
                  <c:v>240.1</c:v>
                </c:pt>
                <c:pt idx="2401">
                  <c:v>240.2</c:v>
                </c:pt>
                <c:pt idx="2402">
                  <c:v>240.3</c:v>
                </c:pt>
                <c:pt idx="2403">
                  <c:v>240.4</c:v>
                </c:pt>
                <c:pt idx="2404">
                  <c:v>240.5</c:v>
                </c:pt>
                <c:pt idx="2405">
                  <c:v>240.6</c:v>
                </c:pt>
                <c:pt idx="2406">
                  <c:v>240.7</c:v>
                </c:pt>
                <c:pt idx="2407">
                  <c:v>240.8</c:v>
                </c:pt>
                <c:pt idx="2408">
                  <c:v>240.9</c:v>
                </c:pt>
                <c:pt idx="2409">
                  <c:v>241</c:v>
                </c:pt>
                <c:pt idx="2410">
                  <c:v>241.1</c:v>
                </c:pt>
                <c:pt idx="2411">
                  <c:v>241.2</c:v>
                </c:pt>
                <c:pt idx="2412">
                  <c:v>241.3</c:v>
                </c:pt>
                <c:pt idx="2413">
                  <c:v>241.4</c:v>
                </c:pt>
                <c:pt idx="2414">
                  <c:v>241.5</c:v>
                </c:pt>
                <c:pt idx="2415">
                  <c:v>241.6</c:v>
                </c:pt>
                <c:pt idx="2416">
                  <c:v>241.7</c:v>
                </c:pt>
                <c:pt idx="2417">
                  <c:v>241.8</c:v>
                </c:pt>
                <c:pt idx="2418">
                  <c:v>241.9</c:v>
                </c:pt>
                <c:pt idx="2419">
                  <c:v>242</c:v>
                </c:pt>
                <c:pt idx="2420">
                  <c:v>242.1</c:v>
                </c:pt>
                <c:pt idx="2421">
                  <c:v>242.2</c:v>
                </c:pt>
                <c:pt idx="2422">
                  <c:v>242.3</c:v>
                </c:pt>
                <c:pt idx="2423">
                  <c:v>242.4</c:v>
                </c:pt>
                <c:pt idx="2424">
                  <c:v>242.5</c:v>
                </c:pt>
                <c:pt idx="2425">
                  <c:v>242.6</c:v>
                </c:pt>
                <c:pt idx="2426">
                  <c:v>242.7</c:v>
                </c:pt>
                <c:pt idx="2427">
                  <c:v>242.8</c:v>
                </c:pt>
                <c:pt idx="2428">
                  <c:v>242.9</c:v>
                </c:pt>
                <c:pt idx="2429">
                  <c:v>243</c:v>
                </c:pt>
                <c:pt idx="2430">
                  <c:v>243.1</c:v>
                </c:pt>
                <c:pt idx="2431">
                  <c:v>243.2</c:v>
                </c:pt>
                <c:pt idx="2432">
                  <c:v>243.3</c:v>
                </c:pt>
                <c:pt idx="2433">
                  <c:v>243.4</c:v>
                </c:pt>
                <c:pt idx="2434">
                  <c:v>243.5</c:v>
                </c:pt>
                <c:pt idx="2435">
                  <c:v>243.6</c:v>
                </c:pt>
                <c:pt idx="2436">
                  <c:v>243.7</c:v>
                </c:pt>
                <c:pt idx="2437">
                  <c:v>243.8</c:v>
                </c:pt>
                <c:pt idx="2438">
                  <c:v>243.9</c:v>
                </c:pt>
                <c:pt idx="2439">
                  <c:v>244</c:v>
                </c:pt>
                <c:pt idx="2440">
                  <c:v>244.1</c:v>
                </c:pt>
                <c:pt idx="2441">
                  <c:v>244.2</c:v>
                </c:pt>
                <c:pt idx="2442">
                  <c:v>244.3</c:v>
                </c:pt>
                <c:pt idx="2443">
                  <c:v>244.4</c:v>
                </c:pt>
                <c:pt idx="2444">
                  <c:v>244.5</c:v>
                </c:pt>
                <c:pt idx="2445">
                  <c:v>244.6</c:v>
                </c:pt>
                <c:pt idx="2446">
                  <c:v>244.7</c:v>
                </c:pt>
                <c:pt idx="2447">
                  <c:v>244.8</c:v>
                </c:pt>
                <c:pt idx="2448">
                  <c:v>244.9</c:v>
                </c:pt>
                <c:pt idx="2449">
                  <c:v>245</c:v>
                </c:pt>
                <c:pt idx="2450">
                  <c:v>245.1</c:v>
                </c:pt>
                <c:pt idx="2451">
                  <c:v>245.2</c:v>
                </c:pt>
                <c:pt idx="2452">
                  <c:v>245.3</c:v>
                </c:pt>
                <c:pt idx="2453">
                  <c:v>245.4</c:v>
                </c:pt>
                <c:pt idx="2454">
                  <c:v>245.5</c:v>
                </c:pt>
                <c:pt idx="2455">
                  <c:v>245.6</c:v>
                </c:pt>
                <c:pt idx="2456">
                  <c:v>245.7</c:v>
                </c:pt>
                <c:pt idx="2457">
                  <c:v>245.8</c:v>
                </c:pt>
                <c:pt idx="2458">
                  <c:v>245.9</c:v>
                </c:pt>
                <c:pt idx="2459">
                  <c:v>246</c:v>
                </c:pt>
                <c:pt idx="2460">
                  <c:v>246.1</c:v>
                </c:pt>
                <c:pt idx="2461">
                  <c:v>246.2</c:v>
                </c:pt>
                <c:pt idx="2462">
                  <c:v>246.3</c:v>
                </c:pt>
                <c:pt idx="2463">
                  <c:v>246.4</c:v>
                </c:pt>
                <c:pt idx="2464">
                  <c:v>246.5</c:v>
                </c:pt>
                <c:pt idx="2465">
                  <c:v>246.6</c:v>
                </c:pt>
                <c:pt idx="2466">
                  <c:v>246.7</c:v>
                </c:pt>
                <c:pt idx="2467">
                  <c:v>246.8</c:v>
                </c:pt>
                <c:pt idx="2468">
                  <c:v>246.9</c:v>
                </c:pt>
                <c:pt idx="2469">
                  <c:v>247</c:v>
                </c:pt>
                <c:pt idx="2470">
                  <c:v>247.1</c:v>
                </c:pt>
                <c:pt idx="2471">
                  <c:v>247.2</c:v>
                </c:pt>
                <c:pt idx="2472">
                  <c:v>247.3</c:v>
                </c:pt>
                <c:pt idx="2473">
                  <c:v>247.4</c:v>
                </c:pt>
                <c:pt idx="2474">
                  <c:v>247.5</c:v>
                </c:pt>
                <c:pt idx="2475">
                  <c:v>247.6</c:v>
                </c:pt>
                <c:pt idx="2476">
                  <c:v>247.7</c:v>
                </c:pt>
                <c:pt idx="2477">
                  <c:v>247.8</c:v>
                </c:pt>
                <c:pt idx="2478">
                  <c:v>247.9</c:v>
                </c:pt>
                <c:pt idx="2479">
                  <c:v>248</c:v>
                </c:pt>
                <c:pt idx="2480">
                  <c:v>248.1</c:v>
                </c:pt>
                <c:pt idx="2481">
                  <c:v>248.2</c:v>
                </c:pt>
                <c:pt idx="2482">
                  <c:v>248.3</c:v>
                </c:pt>
                <c:pt idx="2483">
                  <c:v>248.4</c:v>
                </c:pt>
                <c:pt idx="2484">
                  <c:v>248.5</c:v>
                </c:pt>
                <c:pt idx="2485">
                  <c:v>248.6</c:v>
                </c:pt>
                <c:pt idx="2486">
                  <c:v>248.7</c:v>
                </c:pt>
                <c:pt idx="2487">
                  <c:v>248.8</c:v>
                </c:pt>
                <c:pt idx="2488">
                  <c:v>248.9</c:v>
                </c:pt>
                <c:pt idx="2489">
                  <c:v>249</c:v>
                </c:pt>
                <c:pt idx="2490">
                  <c:v>249.1</c:v>
                </c:pt>
                <c:pt idx="2491">
                  <c:v>249.2</c:v>
                </c:pt>
                <c:pt idx="2492">
                  <c:v>249.3</c:v>
                </c:pt>
                <c:pt idx="2493">
                  <c:v>249.4</c:v>
                </c:pt>
                <c:pt idx="2494">
                  <c:v>249.5</c:v>
                </c:pt>
                <c:pt idx="2495">
                  <c:v>249.6</c:v>
                </c:pt>
                <c:pt idx="2496">
                  <c:v>249.7</c:v>
                </c:pt>
                <c:pt idx="2497">
                  <c:v>249.8</c:v>
                </c:pt>
                <c:pt idx="2498">
                  <c:v>249.9</c:v>
                </c:pt>
                <c:pt idx="2499">
                  <c:v>250</c:v>
                </c:pt>
                <c:pt idx="2500">
                  <c:v>250.1</c:v>
                </c:pt>
                <c:pt idx="2501">
                  <c:v>250.2</c:v>
                </c:pt>
                <c:pt idx="2502">
                  <c:v>250.3</c:v>
                </c:pt>
                <c:pt idx="2503">
                  <c:v>250.4</c:v>
                </c:pt>
                <c:pt idx="2504">
                  <c:v>250.5</c:v>
                </c:pt>
                <c:pt idx="2505">
                  <c:v>250.6</c:v>
                </c:pt>
                <c:pt idx="2506">
                  <c:v>250.7</c:v>
                </c:pt>
                <c:pt idx="2507">
                  <c:v>250.8</c:v>
                </c:pt>
                <c:pt idx="2508">
                  <c:v>250.9</c:v>
                </c:pt>
                <c:pt idx="2509">
                  <c:v>251</c:v>
                </c:pt>
                <c:pt idx="2510">
                  <c:v>251.1</c:v>
                </c:pt>
                <c:pt idx="2511">
                  <c:v>251.2</c:v>
                </c:pt>
                <c:pt idx="2512">
                  <c:v>251.3</c:v>
                </c:pt>
                <c:pt idx="2513">
                  <c:v>251.4</c:v>
                </c:pt>
                <c:pt idx="2514">
                  <c:v>251.5</c:v>
                </c:pt>
                <c:pt idx="2515">
                  <c:v>251.6</c:v>
                </c:pt>
                <c:pt idx="2516">
                  <c:v>251.7</c:v>
                </c:pt>
                <c:pt idx="2517">
                  <c:v>251.8</c:v>
                </c:pt>
                <c:pt idx="2518">
                  <c:v>251.9</c:v>
                </c:pt>
                <c:pt idx="2519">
                  <c:v>252</c:v>
                </c:pt>
                <c:pt idx="2520">
                  <c:v>252.1</c:v>
                </c:pt>
                <c:pt idx="2521">
                  <c:v>252.2</c:v>
                </c:pt>
                <c:pt idx="2522">
                  <c:v>252.3</c:v>
                </c:pt>
                <c:pt idx="2523">
                  <c:v>252.4</c:v>
                </c:pt>
                <c:pt idx="2524">
                  <c:v>252.5</c:v>
                </c:pt>
                <c:pt idx="2525">
                  <c:v>252.6</c:v>
                </c:pt>
                <c:pt idx="2526">
                  <c:v>252.7</c:v>
                </c:pt>
                <c:pt idx="2527">
                  <c:v>252.8</c:v>
                </c:pt>
                <c:pt idx="2528">
                  <c:v>252.9</c:v>
                </c:pt>
                <c:pt idx="2529">
                  <c:v>253</c:v>
                </c:pt>
                <c:pt idx="2530">
                  <c:v>253.1</c:v>
                </c:pt>
                <c:pt idx="2531">
                  <c:v>253.2</c:v>
                </c:pt>
                <c:pt idx="2532">
                  <c:v>253.3</c:v>
                </c:pt>
                <c:pt idx="2533">
                  <c:v>253.4</c:v>
                </c:pt>
                <c:pt idx="2534">
                  <c:v>253.5</c:v>
                </c:pt>
                <c:pt idx="2535">
                  <c:v>253.6</c:v>
                </c:pt>
                <c:pt idx="2536">
                  <c:v>253.7</c:v>
                </c:pt>
                <c:pt idx="2537">
                  <c:v>253.8</c:v>
                </c:pt>
                <c:pt idx="2538">
                  <c:v>253.9</c:v>
                </c:pt>
                <c:pt idx="2539">
                  <c:v>254</c:v>
                </c:pt>
                <c:pt idx="2540">
                  <c:v>254.1</c:v>
                </c:pt>
                <c:pt idx="2541">
                  <c:v>254.2</c:v>
                </c:pt>
                <c:pt idx="2542">
                  <c:v>254.3</c:v>
                </c:pt>
                <c:pt idx="2543">
                  <c:v>254.4</c:v>
                </c:pt>
                <c:pt idx="2544">
                  <c:v>254.5</c:v>
                </c:pt>
                <c:pt idx="2545">
                  <c:v>254.6</c:v>
                </c:pt>
                <c:pt idx="2546">
                  <c:v>254.7</c:v>
                </c:pt>
                <c:pt idx="2547">
                  <c:v>254.8</c:v>
                </c:pt>
                <c:pt idx="2548">
                  <c:v>254.9</c:v>
                </c:pt>
                <c:pt idx="2549">
                  <c:v>255</c:v>
                </c:pt>
                <c:pt idx="2550">
                  <c:v>255.1</c:v>
                </c:pt>
                <c:pt idx="2551">
                  <c:v>255.2</c:v>
                </c:pt>
                <c:pt idx="2552">
                  <c:v>255.3</c:v>
                </c:pt>
                <c:pt idx="2553">
                  <c:v>255.4</c:v>
                </c:pt>
                <c:pt idx="2554">
                  <c:v>255.5</c:v>
                </c:pt>
                <c:pt idx="2555">
                  <c:v>255.6</c:v>
                </c:pt>
                <c:pt idx="2556">
                  <c:v>255.7</c:v>
                </c:pt>
                <c:pt idx="2557">
                  <c:v>255.8</c:v>
                </c:pt>
                <c:pt idx="2558">
                  <c:v>255.9</c:v>
                </c:pt>
                <c:pt idx="2559">
                  <c:v>256</c:v>
                </c:pt>
                <c:pt idx="2560">
                  <c:v>256.10000000000002</c:v>
                </c:pt>
                <c:pt idx="2561">
                  <c:v>256.2</c:v>
                </c:pt>
                <c:pt idx="2562">
                  <c:v>256.3</c:v>
                </c:pt>
                <c:pt idx="2563">
                  <c:v>256.39999999999992</c:v>
                </c:pt>
                <c:pt idx="2564">
                  <c:v>256.5</c:v>
                </c:pt>
                <c:pt idx="2565">
                  <c:v>256.60000000000002</c:v>
                </c:pt>
                <c:pt idx="2566">
                  <c:v>256.7</c:v>
                </c:pt>
                <c:pt idx="2567">
                  <c:v>256.8</c:v>
                </c:pt>
                <c:pt idx="2568">
                  <c:v>256.89999999999992</c:v>
                </c:pt>
                <c:pt idx="2569">
                  <c:v>257</c:v>
                </c:pt>
                <c:pt idx="2570">
                  <c:v>257.10000000000002</c:v>
                </c:pt>
                <c:pt idx="2571">
                  <c:v>257.2</c:v>
                </c:pt>
                <c:pt idx="2572">
                  <c:v>257.3</c:v>
                </c:pt>
                <c:pt idx="2573">
                  <c:v>257.39999999999992</c:v>
                </c:pt>
                <c:pt idx="2574">
                  <c:v>257.5</c:v>
                </c:pt>
                <c:pt idx="2575">
                  <c:v>257.60000000000002</c:v>
                </c:pt>
                <c:pt idx="2576">
                  <c:v>257.7</c:v>
                </c:pt>
                <c:pt idx="2577">
                  <c:v>257.8</c:v>
                </c:pt>
                <c:pt idx="2578">
                  <c:v>257.89999999999992</c:v>
                </c:pt>
                <c:pt idx="2579">
                  <c:v>258</c:v>
                </c:pt>
                <c:pt idx="2580">
                  <c:v>258.10000000000002</c:v>
                </c:pt>
                <c:pt idx="2581">
                  <c:v>258.2</c:v>
                </c:pt>
                <c:pt idx="2582">
                  <c:v>258.3</c:v>
                </c:pt>
                <c:pt idx="2583">
                  <c:v>258.39999999999992</c:v>
                </c:pt>
                <c:pt idx="2584">
                  <c:v>258.5</c:v>
                </c:pt>
                <c:pt idx="2585">
                  <c:v>258.60000000000002</c:v>
                </c:pt>
                <c:pt idx="2586">
                  <c:v>258.7</c:v>
                </c:pt>
                <c:pt idx="2587">
                  <c:v>258.8</c:v>
                </c:pt>
                <c:pt idx="2588">
                  <c:v>258.89999999999992</c:v>
                </c:pt>
                <c:pt idx="2589">
                  <c:v>259</c:v>
                </c:pt>
                <c:pt idx="2590">
                  <c:v>259.10000000000002</c:v>
                </c:pt>
                <c:pt idx="2591">
                  <c:v>259.2</c:v>
                </c:pt>
                <c:pt idx="2592">
                  <c:v>259.3</c:v>
                </c:pt>
                <c:pt idx="2593">
                  <c:v>259.39999999999992</c:v>
                </c:pt>
                <c:pt idx="2594">
                  <c:v>259.5</c:v>
                </c:pt>
                <c:pt idx="2595">
                  <c:v>259.60000000000002</c:v>
                </c:pt>
                <c:pt idx="2596">
                  <c:v>259.7</c:v>
                </c:pt>
                <c:pt idx="2597">
                  <c:v>259.8</c:v>
                </c:pt>
                <c:pt idx="2598">
                  <c:v>259.89999999999992</c:v>
                </c:pt>
                <c:pt idx="2599">
                  <c:v>260</c:v>
                </c:pt>
                <c:pt idx="2600">
                  <c:v>260.10000000000002</c:v>
                </c:pt>
                <c:pt idx="2601">
                  <c:v>260.2</c:v>
                </c:pt>
                <c:pt idx="2602">
                  <c:v>260.3</c:v>
                </c:pt>
                <c:pt idx="2603">
                  <c:v>260.39999999999992</c:v>
                </c:pt>
                <c:pt idx="2604">
                  <c:v>260.5</c:v>
                </c:pt>
                <c:pt idx="2605">
                  <c:v>260.60000000000002</c:v>
                </c:pt>
                <c:pt idx="2606">
                  <c:v>260.7</c:v>
                </c:pt>
                <c:pt idx="2607">
                  <c:v>260.8</c:v>
                </c:pt>
                <c:pt idx="2608">
                  <c:v>260.89999999999992</c:v>
                </c:pt>
                <c:pt idx="2609">
                  <c:v>261</c:v>
                </c:pt>
                <c:pt idx="2610">
                  <c:v>261.10000000000002</c:v>
                </c:pt>
                <c:pt idx="2611">
                  <c:v>261.2</c:v>
                </c:pt>
                <c:pt idx="2612">
                  <c:v>261.3</c:v>
                </c:pt>
                <c:pt idx="2613">
                  <c:v>261.39999999999992</c:v>
                </c:pt>
                <c:pt idx="2614">
                  <c:v>261.5</c:v>
                </c:pt>
                <c:pt idx="2615">
                  <c:v>261.60000000000002</c:v>
                </c:pt>
                <c:pt idx="2616">
                  <c:v>261.7</c:v>
                </c:pt>
                <c:pt idx="2617">
                  <c:v>261.8</c:v>
                </c:pt>
                <c:pt idx="2618">
                  <c:v>261.89999999999992</c:v>
                </c:pt>
                <c:pt idx="2619">
                  <c:v>262</c:v>
                </c:pt>
                <c:pt idx="2620">
                  <c:v>262.10000000000002</c:v>
                </c:pt>
                <c:pt idx="2621">
                  <c:v>262.2</c:v>
                </c:pt>
                <c:pt idx="2622">
                  <c:v>262.3</c:v>
                </c:pt>
                <c:pt idx="2623">
                  <c:v>262.39999999999992</c:v>
                </c:pt>
                <c:pt idx="2624">
                  <c:v>262.5</c:v>
                </c:pt>
                <c:pt idx="2625">
                  <c:v>262.60000000000002</c:v>
                </c:pt>
                <c:pt idx="2626">
                  <c:v>262.7</c:v>
                </c:pt>
                <c:pt idx="2627">
                  <c:v>262.8</c:v>
                </c:pt>
                <c:pt idx="2628">
                  <c:v>262.89999999999992</c:v>
                </c:pt>
                <c:pt idx="2629">
                  <c:v>263</c:v>
                </c:pt>
                <c:pt idx="2630">
                  <c:v>263.10000000000002</c:v>
                </c:pt>
                <c:pt idx="2631">
                  <c:v>263.2</c:v>
                </c:pt>
                <c:pt idx="2632">
                  <c:v>263.3</c:v>
                </c:pt>
                <c:pt idx="2633">
                  <c:v>263.39999999999992</c:v>
                </c:pt>
                <c:pt idx="2634">
                  <c:v>263.5</c:v>
                </c:pt>
                <c:pt idx="2635">
                  <c:v>263.60000000000002</c:v>
                </c:pt>
                <c:pt idx="2636">
                  <c:v>263.7</c:v>
                </c:pt>
                <c:pt idx="2637">
                  <c:v>263.8</c:v>
                </c:pt>
                <c:pt idx="2638">
                  <c:v>263.89999999999992</c:v>
                </c:pt>
                <c:pt idx="2639">
                  <c:v>264</c:v>
                </c:pt>
                <c:pt idx="2640">
                  <c:v>264.10000000000002</c:v>
                </c:pt>
                <c:pt idx="2641">
                  <c:v>264.2</c:v>
                </c:pt>
                <c:pt idx="2642">
                  <c:v>264.3</c:v>
                </c:pt>
                <c:pt idx="2643">
                  <c:v>264.39999999999992</c:v>
                </c:pt>
                <c:pt idx="2644">
                  <c:v>264.5</c:v>
                </c:pt>
                <c:pt idx="2645">
                  <c:v>264.60000000000002</c:v>
                </c:pt>
                <c:pt idx="2646">
                  <c:v>264.7</c:v>
                </c:pt>
                <c:pt idx="2647">
                  <c:v>264.8</c:v>
                </c:pt>
                <c:pt idx="2648">
                  <c:v>264.89999999999992</c:v>
                </c:pt>
                <c:pt idx="2649">
                  <c:v>265</c:v>
                </c:pt>
                <c:pt idx="2650">
                  <c:v>265.10000000000002</c:v>
                </c:pt>
                <c:pt idx="2651">
                  <c:v>265.2</c:v>
                </c:pt>
                <c:pt idx="2652">
                  <c:v>265.3</c:v>
                </c:pt>
                <c:pt idx="2653">
                  <c:v>265.39999999999992</c:v>
                </c:pt>
                <c:pt idx="2654">
                  <c:v>265.5</c:v>
                </c:pt>
                <c:pt idx="2655">
                  <c:v>265.60000000000002</c:v>
                </c:pt>
                <c:pt idx="2656">
                  <c:v>265.7</c:v>
                </c:pt>
                <c:pt idx="2657">
                  <c:v>265.8</c:v>
                </c:pt>
                <c:pt idx="2658">
                  <c:v>265.89999999999992</c:v>
                </c:pt>
                <c:pt idx="2659">
                  <c:v>266</c:v>
                </c:pt>
                <c:pt idx="2660">
                  <c:v>266.10000000000002</c:v>
                </c:pt>
                <c:pt idx="2661">
                  <c:v>266.2</c:v>
                </c:pt>
                <c:pt idx="2662">
                  <c:v>266.3</c:v>
                </c:pt>
                <c:pt idx="2663">
                  <c:v>266.39999999999992</c:v>
                </c:pt>
                <c:pt idx="2664">
                  <c:v>266.5</c:v>
                </c:pt>
                <c:pt idx="2665">
                  <c:v>266.60000000000002</c:v>
                </c:pt>
                <c:pt idx="2666">
                  <c:v>266.7</c:v>
                </c:pt>
                <c:pt idx="2667">
                  <c:v>266.8</c:v>
                </c:pt>
                <c:pt idx="2668">
                  <c:v>266.89999999999992</c:v>
                </c:pt>
                <c:pt idx="2669">
                  <c:v>267</c:v>
                </c:pt>
                <c:pt idx="2670">
                  <c:v>267.10000000000002</c:v>
                </c:pt>
                <c:pt idx="2671">
                  <c:v>267.2</c:v>
                </c:pt>
                <c:pt idx="2672">
                  <c:v>267.3</c:v>
                </c:pt>
                <c:pt idx="2673">
                  <c:v>267.39999999999992</c:v>
                </c:pt>
                <c:pt idx="2674">
                  <c:v>267.5</c:v>
                </c:pt>
                <c:pt idx="2675">
                  <c:v>267.60000000000002</c:v>
                </c:pt>
                <c:pt idx="2676">
                  <c:v>267.7</c:v>
                </c:pt>
                <c:pt idx="2677">
                  <c:v>267.8</c:v>
                </c:pt>
                <c:pt idx="2678">
                  <c:v>267.89999999999992</c:v>
                </c:pt>
                <c:pt idx="2679">
                  <c:v>268</c:v>
                </c:pt>
                <c:pt idx="2680">
                  <c:v>268.10000000000002</c:v>
                </c:pt>
                <c:pt idx="2681">
                  <c:v>268.2</c:v>
                </c:pt>
                <c:pt idx="2682">
                  <c:v>268.3</c:v>
                </c:pt>
                <c:pt idx="2683">
                  <c:v>268.39999999999992</c:v>
                </c:pt>
                <c:pt idx="2684">
                  <c:v>268.5</c:v>
                </c:pt>
                <c:pt idx="2685">
                  <c:v>268.60000000000002</c:v>
                </c:pt>
                <c:pt idx="2686">
                  <c:v>268.7</c:v>
                </c:pt>
                <c:pt idx="2687">
                  <c:v>268.8</c:v>
                </c:pt>
                <c:pt idx="2688">
                  <c:v>268.89999999999992</c:v>
                </c:pt>
                <c:pt idx="2689">
                  <c:v>269</c:v>
                </c:pt>
                <c:pt idx="2690">
                  <c:v>269.10000000000002</c:v>
                </c:pt>
                <c:pt idx="2691">
                  <c:v>269.2</c:v>
                </c:pt>
                <c:pt idx="2692">
                  <c:v>269.3</c:v>
                </c:pt>
                <c:pt idx="2693">
                  <c:v>269.39999999999992</c:v>
                </c:pt>
                <c:pt idx="2694">
                  <c:v>269.5</c:v>
                </c:pt>
                <c:pt idx="2695">
                  <c:v>269.60000000000002</c:v>
                </c:pt>
                <c:pt idx="2696">
                  <c:v>269.7</c:v>
                </c:pt>
                <c:pt idx="2697">
                  <c:v>269.8</c:v>
                </c:pt>
                <c:pt idx="2698">
                  <c:v>269.89999999999992</c:v>
                </c:pt>
                <c:pt idx="2699">
                  <c:v>270</c:v>
                </c:pt>
                <c:pt idx="2700">
                  <c:v>270.10000000000002</c:v>
                </c:pt>
                <c:pt idx="2701">
                  <c:v>270.2</c:v>
                </c:pt>
                <c:pt idx="2702">
                  <c:v>270.3</c:v>
                </c:pt>
                <c:pt idx="2703">
                  <c:v>270.39999999999992</c:v>
                </c:pt>
                <c:pt idx="2704">
                  <c:v>270.5</c:v>
                </c:pt>
                <c:pt idx="2705">
                  <c:v>270.60000000000002</c:v>
                </c:pt>
                <c:pt idx="2706">
                  <c:v>270.7</c:v>
                </c:pt>
                <c:pt idx="2707">
                  <c:v>270.8</c:v>
                </c:pt>
                <c:pt idx="2708">
                  <c:v>270.89999999999992</c:v>
                </c:pt>
                <c:pt idx="2709">
                  <c:v>271</c:v>
                </c:pt>
                <c:pt idx="2710">
                  <c:v>271.10000000000002</c:v>
                </c:pt>
                <c:pt idx="2711">
                  <c:v>271.2</c:v>
                </c:pt>
                <c:pt idx="2712">
                  <c:v>271.3</c:v>
                </c:pt>
                <c:pt idx="2713">
                  <c:v>271.39999999999992</c:v>
                </c:pt>
                <c:pt idx="2714">
                  <c:v>271.5</c:v>
                </c:pt>
                <c:pt idx="2715">
                  <c:v>271.60000000000002</c:v>
                </c:pt>
                <c:pt idx="2716">
                  <c:v>271.7</c:v>
                </c:pt>
                <c:pt idx="2717">
                  <c:v>271.8</c:v>
                </c:pt>
                <c:pt idx="2718">
                  <c:v>271.89999999999992</c:v>
                </c:pt>
                <c:pt idx="2719">
                  <c:v>272</c:v>
                </c:pt>
                <c:pt idx="2720">
                  <c:v>272.10000000000002</c:v>
                </c:pt>
                <c:pt idx="2721">
                  <c:v>272.2</c:v>
                </c:pt>
                <c:pt idx="2722">
                  <c:v>272.3</c:v>
                </c:pt>
                <c:pt idx="2723">
                  <c:v>272.39999999999992</c:v>
                </c:pt>
                <c:pt idx="2724">
                  <c:v>272.5</c:v>
                </c:pt>
                <c:pt idx="2725">
                  <c:v>272.60000000000002</c:v>
                </c:pt>
                <c:pt idx="2726">
                  <c:v>272.7</c:v>
                </c:pt>
                <c:pt idx="2727">
                  <c:v>272.8</c:v>
                </c:pt>
                <c:pt idx="2728">
                  <c:v>272.89999999999992</c:v>
                </c:pt>
                <c:pt idx="2729">
                  <c:v>273</c:v>
                </c:pt>
                <c:pt idx="2730">
                  <c:v>273.10000000000002</c:v>
                </c:pt>
                <c:pt idx="2731">
                  <c:v>273.2</c:v>
                </c:pt>
                <c:pt idx="2732">
                  <c:v>273.3</c:v>
                </c:pt>
                <c:pt idx="2733">
                  <c:v>273.39999999999992</c:v>
                </c:pt>
                <c:pt idx="2734">
                  <c:v>273.5</c:v>
                </c:pt>
                <c:pt idx="2735">
                  <c:v>273.60000000000002</c:v>
                </c:pt>
                <c:pt idx="2736">
                  <c:v>273.7</c:v>
                </c:pt>
                <c:pt idx="2737">
                  <c:v>273.8</c:v>
                </c:pt>
                <c:pt idx="2738">
                  <c:v>273.89999999999992</c:v>
                </c:pt>
                <c:pt idx="2739">
                  <c:v>274</c:v>
                </c:pt>
                <c:pt idx="2740">
                  <c:v>274.10000000000002</c:v>
                </c:pt>
                <c:pt idx="2741">
                  <c:v>274.2</c:v>
                </c:pt>
                <c:pt idx="2742">
                  <c:v>274.3</c:v>
                </c:pt>
                <c:pt idx="2743">
                  <c:v>274.39999999999992</c:v>
                </c:pt>
                <c:pt idx="2744">
                  <c:v>274.5</c:v>
                </c:pt>
                <c:pt idx="2745">
                  <c:v>274.60000000000002</c:v>
                </c:pt>
                <c:pt idx="2746">
                  <c:v>274.7</c:v>
                </c:pt>
                <c:pt idx="2747">
                  <c:v>274.8</c:v>
                </c:pt>
                <c:pt idx="2748">
                  <c:v>274.89999999999992</c:v>
                </c:pt>
                <c:pt idx="2749">
                  <c:v>275</c:v>
                </c:pt>
                <c:pt idx="2750">
                  <c:v>275.10000000000002</c:v>
                </c:pt>
                <c:pt idx="2751">
                  <c:v>275.2</c:v>
                </c:pt>
                <c:pt idx="2752">
                  <c:v>275.3</c:v>
                </c:pt>
                <c:pt idx="2753">
                  <c:v>275.39999999999992</c:v>
                </c:pt>
                <c:pt idx="2754">
                  <c:v>275.5</c:v>
                </c:pt>
                <c:pt idx="2755">
                  <c:v>275.60000000000002</c:v>
                </c:pt>
                <c:pt idx="2756">
                  <c:v>275.7</c:v>
                </c:pt>
                <c:pt idx="2757">
                  <c:v>275.8</c:v>
                </c:pt>
                <c:pt idx="2758">
                  <c:v>275.89999999999992</c:v>
                </c:pt>
                <c:pt idx="2759">
                  <c:v>276</c:v>
                </c:pt>
                <c:pt idx="2760">
                  <c:v>276.10000000000002</c:v>
                </c:pt>
                <c:pt idx="2761">
                  <c:v>276.2</c:v>
                </c:pt>
                <c:pt idx="2762">
                  <c:v>276.3</c:v>
                </c:pt>
                <c:pt idx="2763">
                  <c:v>276.39999999999992</c:v>
                </c:pt>
                <c:pt idx="2764">
                  <c:v>276.5</c:v>
                </c:pt>
                <c:pt idx="2765">
                  <c:v>276.60000000000002</c:v>
                </c:pt>
                <c:pt idx="2766">
                  <c:v>276.7</c:v>
                </c:pt>
                <c:pt idx="2767">
                  <c:v>276.8</c:v>
                </c:pt>
                <c:pt idx="2768">
                  <c:v>276.89999999999992</c:v>
                </c:pt>
                <c:pt idx="2769">
                  <c:v>277</c:v>
                </c:pt>
                <c:pt idx="2770">
                  <c:v>277.10000000000002</c:v>
                </c:pt>
                <c:pt idx="2771">
                  <c:v>277.2</c:v>
                </c:pt>
                <c:pt idx="2772">
                  <c:v>277.3</c:v>
                </c:pt>
                <c:pt idx="2773">
                  <c:v>277.39999999999992</c:v>
                </c:pt>
                <c:pt idx="2774">
                  <c:v>277.5</c:v>
                </c:pt>
                <c:pt idx="2775">
                  <c:v>277.60000000000002</c:v>
                </c:pt>
                <c:pt idx="2776">
                  <c:v>277.7</c:v>
                </c:pt>
                <c:pt idx="2777">
                  <c:v>277.8</c:v>
                </c:pt>
                <c:pt idx="2778">
                  <c:v>277.89999999999992</c:v>
                </c:pt>
                <c:pt idx="2779">
                  <c:v>278</c:v>
                </c:pt>
                <c:pt idx="2780">
                  <c:v>278.10000000000002</c:v>
                </c:pt>
                <c:pt idx="2781">
                  <c:v>278.2</c:v>
                </c:pt>
                <c:pt idx="2782">
                  <c:v>278.3</c:v>
                </c:pt>
                <c:pt idx="2783">
                  <c:v>278.39999999999992</c:v>
                </c:pt>
                <c:pt idx="2784">
                  <c:v>278.5</c:v>
                </c:pt>
                <c:pt idx="2785">
                  <c:v>278.60000000000002</c:v>
                </c:pt>
                <c:pt idx="2786">
                  <c:v>278.7</c:v>
                </c:pt>
                <c:pt idx="2787">
                  <c:v>278.8</c:v>
                </c:pt>
                <c:pt idx="2788">
                  <c:v>278.89999999999992</c:v>
                </c:pt>
                <c:pt idx="2789">
                  <c:v>279</c:v>
                </c:pt>
                <c:pt idx="2790">
                  <c:v>279.10000000000002</c:v>
                </c:pt>
                <c:pt idx="2791">
                  <c:v>279.2</c:v>
                </c:pt>
                <c:pt idx="2792">
                  <c:v>279.3</c:v>
                </c:pt>
                <c:pt idx="2793">
                  <c:v>279.39999999999992</c:v>
                </c:pt>
                <c:pt idx="2794">
                  <c:v>279.5</c:v>
                </c:pt>
                <c:pt idx="2795">
                  <c:v>279.60000000000002</c:v>
                </c:pt>
                <c:pt idx="2796">
                  <c:v>279.7</c:v>
                </c:pt>
                <c:pt idx="2797">
                  <c:v>279.8</c:v>
                </c:pt>
                <c:pt idx="2798">
                  <c:v>279.89999999999992</c:v>
                </c:pt>
                <c:pt idx="2799">
                  <c:v>280</c:v>
                </c:pt>
                <c:pt idx="2800">
                  <c:v>280.10000000000002</c:v>
                </c:pt>
                <c:pt idx="2801">
                  <c:v>280.2</c:v>
                </c:pt>
                <c:pt idx="2802">
                  <c:v>280.3</c:v>
                </c:pt>
                <c:pt idx="2803">
                  <c:v>280.39999999999992</c:v>
                </c:pt>
                <c:pt idx="2804">
                  <c:v>280.5</c:v>
                </c:pt>
                <c:pt idx="2805">
                  <c:v>280.60000000000002</c:v>
                </c:pt>
                <c:pt idx="2806">
                  <c:v>280.7</c:v>
                </c:pt>
                <c:pt idx="2807">
                  <c:v>280.8</c:v>
                </c:pt>
                <c:pt idx="2808">
                  <c:v>280.89999999999992</c:v>
                </c:pt>
                <c:pt idx="2809">
                  <c:v>281</c:v>
                </c:pt>
                <c:pt idx="2810">
                  <c:v>281.10000000000002</c:v>
                </c:pt>
                <c:pt idx="2811">
                  <c:v>281.2</c:v>
                </c:pt>
                <c:pt idx="2812">
                  <c:v>281.3</c:v>
                </c:pt>
                <c:pt idx="2813">
                  <c:v>281.39999999999992</c:v>
                </c:pt>
                <c:pt idx="2814">
                  <c:v>281.5</c:v>
                </c:pt>
                <c:pt idx="2815">
                  <c:v>281.60000000000002</c:v>
                </c:pt>
                <c:pt idx="2816">
                  <c:v>281.7</c:v>
                </c:pt>
                <c:pt idx="2817">
                  <c:v>281.8</c:v>
                </c:pt>
                <c:pt idx="2818">
                  <c:v>281.89999999999992</c:v>
                </c:pt>
                <c:pt idx="2819">
                  <c:v>282</c:v>
                </c:pt>
                <c:pt idx="2820">
                  <c:v>282.10000000000002</c:v>
                </c:pt>
                <c:pt idx="2821">
                  <c:v>282.2</c:v>
                </c:pt>
                <c:pt idx="2822">
                  <c:v>282.3</c:v>
                </c:pt>
                <c:pt idx="2823">
                  <c:v>282.39999999999992</c:v>
                </c:pt>
                <c:pt idx="2824">
                  <c:v>282.5</c:v>
                </c:pt>
                <c:pt idx="2825">
                  <c:v>282.60000000000002</c:v>
                </c:pt>
                <c:pt idx="2826">
                  <c:v>282.7</c:v>
                </c:pt>
                <c:pt idx="2827">
                  <c:v>282.8</c:v>
                </c:pt>
                <c:pt idx="2828">
                  <c:v>282.89999999999992</c:v>
                </c:pt>
                <c:pt idx="2829">
                  <c:v>283</c:v>
                </c:pt>
                <c:pt idx="2830">
                  <c:v>283.10000000000002</c:v>
                </c:pt>
                <c:pt idx="2831">
                  <c:v>283.2</c:v>
                </c:pt>
                <c:pt idx="2832">
                  <c:v>283.3</c:v>
                </c:pt>
                <c:pt idx="2833">
                  <c:v>283.39999999999992</c:v>
                </c:pt>
                <c:pt idx="2834">
                  <c:v>283.5</c:v>
                </c:pt>
                <c:pt idx="2835">
                  <c:v>283.60000000000002</c:v>
                </c:pt>
                <c:pt idx="2836">
                  <c:v>283.7</c:v>
                </c:pt>
                <c:pt idx="2837">
                  <c:v>283.8</c:v>
                </c:pt>
                <c:pt idx="2838">
                  <c:v>283.89999999999992</c:v>
                </c:pt>
                <c:pt idx="2839">
                  <c:v>284</c:v>
                </c:pt>
                <c:pt idx="2840">
                  <c:v>284.10000000000002</c:v>
                </c:pt>
                <c:pt idx="2841">
                  <c:v>284.2</c:v>
                </c:pt>
                <c:pt idx="2842">
                  <c:v>284.3</c:v>
                </c:pt>
                <c:pt idx="2843">
                  <c:v>284.39999999999992</c:v>
                </c:pt>
                <c:pt idx="2844">
                  <c:v>284.5</c:v>
                </c:pt>
                <c:pt idx="2845">
                  <c:v>284.60000000000002</c:v>
                </c:pt>
                <c:pt idx="2846">
                  <c:v>284.7</c:v>
                </c:pt>
                <c:pt idx="2847">
                  <c:v>284.8</c:v>
                </c:pt>
                <c:pt idx="2848">
                  <c:v>284.89999999999992</c:v>
                </c:pt>
                <c:pt idx="2849">
                  <c:v>285</c:v>
                </c:pt>
                <c:pt idx="2850">
                  <c:v>285.10000000000002</c:v>
                </c:pt>
                <c:pt idx="2851">
                  <c:v>285.2</c:v>
                </c:pt>
                <c:pt idx="2852">
                  <c:v>285.3</c:v>
                </c:pt>
                <c:pt idx="2853">
                  <c:v>285.39999999999992</c:v>
                </c:pt>
                <c:pt idx="2854">
                  <c:v>285.5</c:v>
                </c:pt>
                <c:pt idx="2855">
                  <c:v>285.60000000000002</c:v>
                </c:pt>
                <c:pt idx="2856">
                  <c:v>285.7</c:v>
                </c:pt>
                <c:pt idx="2857">
                  <c:v>285.8</c:v>
                </c:pt>
                <c:pt idx="2858">
                  <c:v>285.89999999999992</c:v>
                </c:pt>
                <c:pt idx="2859">
                  <c:v>286</c:v>
                </c:pt>
                <c:pt idx="2860">
                  <c:v>286.10000000000002</c:v>
                </c:pt>
                <c:pt idx="2861">
                  <c:v>286.2</c:v>
                </c:pt>
                <c:pt idx="2862">
                  <c:v>286.3</c:v>
                </c:pt>
                <c:pt idx="2863">
                  <c:v>286.39999999999992</c:v>
                </c:pt>
                <c:pt idx="2864">
                  <c:v>286.5</c:v>
                </c:pt>
                <c:pt idx="2865">
                  <c:v>286.60000000000002</c:v>
                </c:pt>
                <c:pt idx="2866">
                  <c:v>286.7</c:v>
                </c:pt>
                <c:pt idx="2867">
                  <c:v>286.8</c:v>
                </c:pt>
                <c:pt idx="2868">
                  <c:v>286.89999999999992</c:v>
                </c:pt>
                <c:pt idx="2869">
                  <c:v>287</c:v>
                </c:pt>
                <c:pt idx="2870">
                  <c:v>287.10000000000002</c:v>
                </c:pt>
                <c:pt idx="2871">
                  <c:v>287.2</c:v>
                </c:pt>
                <c:pt idx="2872">
                  <c:v>287.3</c:v>
                </c:pt>
                <c:pt idx="2873">
                  <c:v>287.39999999999992</c:v>
                </c:pt>
                <c:pt idx="2874">
                  <c:v>287.5</c:v>
                </c:pt>
                <c:pt idx="2875">
                  <c:v>287.60000000000002</c:v>
                </c:pt>
                <c:pt idx="2876">
                  <c:v>287.7</c:v>
                </c:pt>
                <c:pt idx="2877">
                  <c:v>287.8</c:v>
                </c:pt>
                <c:pt idx="2878">
                  <c:v>287.89999999999992</c:v>
                </c:pt>
                <c:pt idx="2879">
                  <c:v>288</c:v>
                </c:pt>
                <c:pt idx="2880">
                  <c:v>288.10000000000002</c:v>
                </c:pt>
                <c:pt idx="2881">
                  <c:v>288.2</c:v>
                </c:pt>
                <c:pt idx="2882">
                  <c:v>288.3</c:v>
                </c:pt>
                <c:pt idx="2883">
                  <c:v>288.39999999999992</c:v>
                </c:pt>
                <c:pt idx="2884">
                  <c:v>288.5</c:v>
                </c:pt>
                <c:pt idx="2885">
                  <c:v>288.60000000000002</c:v>
                </c:pt>
                <c:pt idx="2886">
                  <c:v>288.7</c:v>
                </c:pt>
                <c:pt idx="2887">
                  <c:v>288.8</c:v>
                </c:pt>
                <c:pt idx="2888">
                  <c:v>288.89999999999992</c:v>
                </c:pt>
                <c:pt idx="2889">
                  <c:v>289</c:v>
                </c:pt>
                <c:pt idx="2890">
                  <c:v>289.10000000000002</c:v>
                </c:pt>
                <c:pt idx="2891">
                  <c:v>289.2</c:v>
                </c:pt>
                <c:pt idx="2892">
                  <c:v>289.3</c:v>
                </c:pt>
                <c:pt idx="2893">
                  <c:v>289.39999999999992</c:v>
                </c:pt>
                <c:pt idx="2894">
                  <c:v>289.5</c:v>
                </c:pt>
                <c:pt idx="2895">
                  <c:v>289.60000000000002</c:v>
                </c:pt>
                <c:pt idx="2896">
                  <c:v>289.7</c:v>
                </c:pt>
                <c:pt idx="2897">
                  <c:v>289.8</c:v>
                </c:pt>
                <c:pt idx="2898">
                  <c:v>289.89999999999992</c:v>
                </c:pt>
                <c:pt idx="2899">
                  <c:v>290</c:v>
                </c:pt>
                <c:pt idx="2900">
                  <c:v>290.10000000000002</c:v>
                </c:pt>
                <c:pt idx="2901">
                  <c:v>290.2</c:v>
                </c:pt>
                <c:pt idx="2902">
                  <c:v>290.3</c:v>
                </c:pt>
                <c:pt idx="2903">
                  <c:v>290.39999999999992</c:v>
                </c:pt>
                <c:pt idx="2904">
                  <c:v>290.5</c:v>
                </c:pt>
                <c:pt idx="2905">
                  <c:v>290.60000000000002</c:v>
                </c:pt>
                <c:pt idx="2906">
                  <c:v>290.7</c:v>
                </c:pt>
                <c:pt idx="2907">
                  <c:v>290.8</c:v>
                </c:pt>
                <c:pt idx="2908">
                  <c:v>290.89999999999992</c:v>
                </c:pt>
                <c:pt idx="2909">
                  <c:v>291</c:v>
                </c:pt>
                <c:pt idx="2910">
                  <c:v>291.10000000000002</c:v>
                </c:pt>
                <c:pt idx="2911">
                  <c:v>291.2</c:v>
                </c:pt>
                <c:pt idx="2912">
                  <c:v>291.3</c:v>
                </c:pt>
                <c:pt idx="2913">
                  <c:v>291.39999999999992</c:v>
                </c:pt>
                <c:pt idx="2914">
                  <c:v>291.5</c:v>
                </c:pt>
                <c:pt idx="2915">
                  <c:v>291.60000000000002</c:v>
                </c:pt>
                <c:pt idx="2916">
                  <c:v>291.7</c:v>
                </c:pt>
                <c:pt idx="2917">
                  <c:v>291.8</c:v>
                </c:pt>
                <c:pt idx="2918">
                  <c:v>291.89999999999992</c:v>
                </c:pt>
                <c:pt idx="2919">
                  <c:v>292</c:v>
                </c:pt>
                <c:pt idx="2920">
                  <c:v>292.10000000000002</c:v>
                </c:pt>
                <c:pt idx="2921">
                  <c:v>292.2</c:v>
                </c:pt>
                <c:pt idx="2922">
                  <c:v>292.3</c:v>
                </c:pt>
                <c:pt idx="2923">
                  <c:v>292.39999999999992</c:v>
                </c:pt>
                <c:pt idx="2924">
                  <c:v>292.5</c:v>
                </c:pt>
                <c:pt idx="2925">
                  <c:v>292.60000000000002</c:v>
                </c:pt>
                <c:pt idx="2926">
                  <c:v>292.7</c:v>
                </c:pt>
                <c:pt idx="2927">
                  <c:v>292.8</c:v>
                </c:pt>
                <c:pt idx="2928">
                  <c:v>292.89999999999992</c:v>
                </c:pt>
                <c:pt idx="2929">
                  <c:v>293</c:v>
                </c:pt>
                <c:pt idx="2930">
                  <c:v>293.10000000000002</c:v>
                </c:pt>
                <c:pt idx="2931">
                  <c:v>293.2</c:v>
                </c:pt>
                <c:pt idx="2932">
                  <c:v>293.3</c:v>
                </c:pt>
                <c:pt idx="2933">
                  <c:v>293.39999999999992</c:v>
                </c:pt>
                <c:pt idx="2934">
                  <c:v>293.5</c:v>
                </c:pt>
                <c:pt idx="2935">
                  <c:v>293.60000000000002</c:v>
                </c:pt>
                <c:pt idx="2936">
                  <c:v>293.7</c:v>
                </c:pt>
                <c:pt idx="2937">
                  <c:v>293.8</c:v>
                </c:pt>
                <c:pt idx="2938">
                  <c:v>293.89999999999992</c:v>
                </c:pt>
                <c:pt idx="2939">
                  <c:v>294</c:v>
                </c:pt>
                <c:pt idx="2940">
                  <c:v>294.10000000000002</c:v>
                </c:pt>
                <c:pt idx="2941">
                  <c:v>294.2</c:v>
                </c:pt>
                <c:pt idx="2942">
                  <c:v>294.3</c:v>
                </c:pt>
                <c:pt idx="2943">
                  <c:v>294.39999999999992</c:v>
                </c:pt>
                <c:pt idx="2944">
                  <c:v>294.5</c:v>
                </c:pt>
                <c:pt idx="2945">
                  <c:v>294.60000000000002</c:v>
                </c:pt>
                <c:pt idx="2946">
                  <c:v>294.7</c:v>
                </c:pt>
                <c:pt idx="2947">
                  <c:v>294.8</c:v>
                </c:pt>
                <c:pt idx="2948">
                  <c:v>294.89999999999992</c:v>
                </c:pt>
                <c:pt idx="2949">
                  <c:v>295</c:v>
                </c:pt>
                <c:pt idx="2950">
                  <c:v>295.10000000000002</c:v>
                </c:pt>
                <c:pt idx="2951">
                  <c:v>295.2</c:v>
                </c:pt>
                <c:pt idx="2952">
                  <c:v>295.3</c:v>
                </c:pt>
                <c:pt idx="2953">
                  <c:v>295.39999999999992</c:v>
                </c:pt>
                <c:pt idx="2954">
                  <c:v>295.5</c:v>
                </c:pt>
                <c:pt idx="2955">
                  <c:v>295.60000000000002</c:v>
                </c:pt>
                <c:pt idx="2956">
                  <c:v>295.7</c:v>
                </c:pt>
                <c:pt idx="2957">
                  <c:v>295.8</c:v>
                </c:pt>
                <c:pt idx="2958">
                  <c:v>295.89999999999992</c:v>
                </c:pt>
                <c:pt idx="2959">
                  <c:v>296</c:v>
                </c:pt>
                <c:pt idx="2960">
                  <c:v>296.10000000000002</c:v>
                </c:pt>
                <c:pt idx="2961">
                  <c:v>296.2</c:v>
                </c:pt>
                <c:pt idx="2962">
                  <c:v>296.3</c:v>
                </c:pt>
                <c:pt idx="2963">
                  <c:v>296.39999999999992</c:v>
                </c:pt>
                <c:pt idx="2964">
                  <c:v>296.5</c:v>
                </c:pt>
                <c:pt idx="2965">
                  <c:v>296.60000000000002</c:v>
                </c:pt>
                <c:pt idx="2966">
                  <c:v>296.7</c:v>
                </c:pt>
                <c:pt idx="2967">
                  <c:v>296.8</c:v>
                </c:pt>
                <c:pt idx="2968">
                  <c:v>296.89999999999992</c:v>
                </c:pt>
                <c:pt idx="2969">
                  <c:v>297</c:v>
                </c:pt>
                <c:pt idx="2970">
                  <c:v>297.10000000000002</c:v>
                </c:pt>
                <c:pt idx="2971">
                  <c:v>297.2</c:v>
                </c:pt>
                <c:pt idx="2972">
                  <c:v>297.3</c:v>
                </c:pt>
                <c:pt idx="2973">
                  <c:v>297.39999999999992</c:v>
                </c:pt>
                <c:pt idx="2974">
                  <c:v>297.5</c:v>
                </c:pt>
                <c:pt idx="2975">
                  <c:v>297.60000000000002</c:v>
                </c:pt>
                <c:pt idx="2976">
                  <c:v>297.7</c:v>
                </c:pt>
                <c:pt idx="2977">
                  <c:v>297.8</c:v>
                </c:pt>
                <c:pt idx="2978">
                  <c:v>297.89999999999992</c:v>
                </c:pt>
                <c:pt idx="2979">
                  <c:v>298</c:v>
                </c:pt>
                <c:pt idx="2980">
                  <c:v>298.10000000000002</c:v>
                </c:pt>
                <c:pt idx="2981">
                  <c:v>298.2</c:v>
                </c:pt>
                <c:pt idx="2982">
                  <c:v>298.3</c:v>
                </c:pt>
                <c:pt idx="2983">
                  <c:v>298.39999999999992</c:v>
                </c:pt>
                <c:pt idx="2984">
                  <c:v>298.5</c:v>
                </c:pt>
                <c:pt idx="2985">
                  <c:v>298.60000000000002</c:v>
                </c:pt>
                <c:pt idx="2986">
                  <c:v>298.7</c:v>
                </c:pt>
                <c:pt idx="2987">
                  <c:v>298.8</c:v>
                </c:pt>
                <c:pt idx="2988">
                  <c:v>298.89999999999992</c:v>
                </c:pt>
                <c:pt idx="2989">
                  <c:v>299</c:v>
                </c:pt>
                <c:pt idx="2990">
                  <c:v>299.10000000000002</c:v>
                </c:pt>
                <c:pt idx="2991">
                  <c:v>299.2</c:v>
                </c:pt>
                <c:pt idx="2992">
                  <c:v>299.3</c:v>
                </c:pt>
                <c:pt idx="2993">
                  <c:v>299.39999999999992</c:v>
                </c:pt>
                <c:pt idx="2994">
                  <c:v>299.5</c:v>
                </c:pt>
                <c:pt idx="2995">
                  <c:v>299.60000000000002</c:v>
                </c:pt>
                <c:pt idx="2996">
                  <c:v>299.7</c:v>
                </c:pt>
                <c:pt idx="2997">
                  <c:v>299.8</c:v>
                </c:pt>
                <c:pt idx="2998">
                  <c:v>299.89999999999992</c:v>
                </c:pt>
                <c:pt idx="2999">
                  <c:v>300</c:v>
                </c:pt>
                <c:pt idx="3000">
                  <c:v>300.10000000000002</c:v>
                </c:pt>
                <c:pt idx="3001">
                  <c:v>300.2</c:v>
                </c:pt>
                <c:pt idx="3002">
                  <c:v>300.3</c:v>
                </c:pt>
                <c:pt idx="3003">
                  <c:v>300.39999999999992</c:v>
                </c:pt>
                <c:pt idx="3004">
                  <c:v>300.5</c:v>
                </c:pt>
                <c:pt idx="3005">
                  <c:v>300.60000000000002</c:v>
                </c:pt>
                <c:pt idx="3006">
                  <c:v>300.7</c:v>
                </c:pt>
                <c:pt idx="3007">
                  <c:v>300.8</c:v>
                </c:pt>
                <c:pt idx="3008">
                  <c:v>300.89999999999992</c:v>
                </c:pt>
                <c:pt idx="3009">
                  <c:v>301</c:v>
                </c:pt>
                <c:pt idx="3010">
                  <c:v>301.10000000000002</c:v>
                </c:pt>
                <c:pt idx="3011">
                  <c:v>301.2</c:v>
                </c:pt>
                <c:pt idx="3012">
                  <c:v>301.3</c:v>
                </c:pt>
                <c:pt idx="3013">
                  <c:v>301.39999999999992</c:v>
                </c:pt>
                <c:pt idx="3014">
                  <c:v>301.5</c:v>
                </c:pt>
                <c:pt idx="3015">
                  <c:v>301.60000000000002</c:v>
                </c:pt>
                <c:pt idx="3016">
                  <c:v>301.7</c:v>
                </c:pt>
                <c:pt idx="3017">
                  <c:v>301.8</c:v>
                </c:pt>
                <c:pt idx="3018">
                  <c:v>301.89999999999992</c:v>
                </c:pt>
                <c:pt idx="3019">
                  <c:v>302</c:v>
                </c:pt>
                <c:pt idx="3020">
                  <c:v>302.10000000000002</c:v>
                </c:pt>
                <c:pt idx="3021">
                  <c:v>302.2</c:v>
                </c:pt>
                <c:pt idx="3022">
                  <c:v>302.3</c:v>
                </c:pt>
                <c:pt idx="3023">
                  <c:v>302.39999999999992</c:v>
                </c:pt>
                <c:pt idx="3024">
                  <c:v>302.5</c:v>
                </c:pt>
                <c:pt idx="3025">
                  <c:v>302.60000000000002</c:v>
                </c:pt>
                <c:pt idx="3026">
                  <c:v>302.7</c:v>
                </c:pt>
                <c:pt idx="3027">
                  <c:v>302.8</c:v>
                </c:pt>
                <c:pt idx="3028">
                  <c:v>302.89999999999992</c:v>
                </c:pt>
                <c:pt idx="3029">
                  <c:v>303</c:v>
                </c:pt>
                <c:pt idx="3030">
                  <c:v>303.10000000000002</c:v>
                </c:pt>
                <c:pt idx="3031">
                  <c:v>303.2</c:v>
                </c:pt>
                <c:pt idx="3032">
                  <c:v>303.3</c:v>
                </c:pt>
                <c:pt idx="3033">
                  <c:v>303.39999999999992</c:v>
                </c:pt>
                <c:pt idx="3034">
                  <c:v>303.5</c:v>
                </c:pt>
                <c:pt idx="3035">
                  <c:v>303.60000000000002</c:v>
                </c:pt>
                <c:pt idx="3036">
                  <c:v>303.7</c:v>
                </c:pt>
                <c:pt idx="3037">
                  <c:v>303.8</c:v>
                </c:pt>
                <c:pt idx="3038">
                  <c:v>303.89999999999992</c:v>
                </c:pt>
                <c:pt idx="3039">
                  <c:v>304</c:v>
                </c:pt>
                <c:pt idx="3040">
                  <c:v>304.10000000000002</c:v>
                </c:pt>
                <c:pt idx="3041">
                  <c:v>304.2</c:v>
                </c:pt>
                <c:pt idx="3042">
                  <c:v>304.3</c:v>
                </c:pt>
                <c:pt idx="3043">
                  <c:v>304.39999999999992</c:v>
                </c:pt>
                <c:pt idx="3044">
                  <c:v>304.5</c:v>
                </c:pt>
                <c:pt idx="3045">
                  <c:v>304.60000000000002</c:v>
                </c:pt>
                <c:pt idx="3046">
                  <c:v>304.7</c:v>
                </c:pt>
                <c:pt idx="3047">
                  <c:v>304.8</c:v>
                </c:pt>
                <c:pt idx="3048">
                  <c:v>304.89999999999992</c:v>
                </c:pt>
                <c:pt idx="3049">
                  <c:v>305</c:v>
                </c:pt>
                <c:pt idx="3050">
                  <c:v>305.10000000000002</c:v>
                </c:pt>
                <c:pt idx="3051">
                  <c:v>305.2</c:v>
                </c:pt>
                <c:pt idx="3052">
                  <c:v>305.3</c:v>
                </c:pt>
                <c:pt idx="3053">
                  <c:v>305.39999999999992</c:v>
                </c:pt>
                <c:pt idx="3054">
                  <c:v>305.5</c:v>
                </c:pt>
                <c:pt idx="3055">
                  <c:v>305.60000000000002</c:v>
                </c:pt>
                <c:pt idx="3056">
                  <c:v>305.7</c:v>
                </c:pt>
                <c:pt idx="3057">
                  <c:v>305.8</c:v>
                </c:pt>
                <c:pt idx="3058">
                  <c:v>305.89999999999992</c:v>
                </c:pt>
                <c:pt idx="3059">
                  <c:v>306</c:v>
                </c:pt>
                <c:pt idx="3060">
                  <c:v>306.10000000000002</c:v>
                </c:pt>
                <c:pt idx="3061">
                  <c:v>306.2</c:v>
                </c:pt>
                <c:pt idx="3062">
                  <c:v>306.3</c:v>
                </c:pt>
                <c:pt idx="3063">
                  <c:v>306.39999999999992</c:v>
                </c:pt>
                <c:pt idx="3064">
                  <c:v>306.5</c:v>
                </c:pt>
                <c:pt idx="3065">
                  <c:v>306.60000000000002</c:v>
                </c:pt>
                <c:pt idx="3066">
                  <c:v>306.7</c:v>
                </c:pt>
                <c:pt idx="3067">
                  <c:v>306.8</c:v>
                </c:pt>
                <c:pt idx="3068">
                  <c:v>306.89999999999992</c:v>
                </c:pt>
                <c:pt idx="3069">
                  <c:v>307</c:v>
                </c:pt>
                <c:pt idx="3070">
                  <c:v>307.10000000000002</c:v>
                </c:pt>
                <c:pt idx="3071">
                  <c:v>307.2</c:v>
                </c:pt>
                <c:pt idx="3072">
                  <c:v>307.3</c:v>
                </c:pt>
                <c:pt idx="3073">
                  <c:v>307.39999999999992</c:v>
                </c:pt>
                <c:pt idx="3074">
                  <c:v>307.5</c:v>
                </c:pt>
                <c:pt idx="3075">
                  <c:v>307.60000000000002</c:v>
                </c:pt>
                <c:pt idx="3076">
                  <c:v>307.7</c:v>
                </c:pt>
                <c:pt idx="3077">
                  <c:v>307.8</c:v>
                </c:pt>
                <c:pt idx="3078">
                  <c:v>307.89999999999992</c:v>
                </c:pt>
                <c:pt idx="3079">
                  <c:v>308</c:v>
                </c:pt>
                <c:pt idx="3080">
                  <c:v>308.10000000000002</c:v>
                </c:pt>
                <c:pt idx="3081">
                  <c:v>308.2</c:v>
                </c:pt>
                <c:pt idx="3082">
                  <c:v>308.3</c:v>
                </c:pt>
                <c:pt idx="3083">
                  <c:v>308.39999999999992</c:v>
                </c:pt>
                <c:pt idx="3084">
                  <c:v>308.5</c:v>
                </c:pt>
                <c:pt idx="3085">
                  <c:v>308.60000000000002</c:v>
                </c:pt>
                <c:pt idx="3086">
                  <c:v>308.7</c:v>
                </c:pt>
                <c:pt idx="3087">
                  <c:v>308.8</c:v>
                </c:pt>
                <c:pt idx="3088">
                  <c:v>308.89999999999992</c:v>
                </c:pt>
                <c:pt idx="3089">
                  <c:v>309</c:v>
                </c:pt>
                <c:pt idx="3090">
                  <c:v>309.10000000000002</c:v>
                </c:pt>
                <c:pt idx="3091">
                  <c:v>309.2</c:v>
                </c:pt>
                <c:pt idx="3092">
                  <c:v>309.3</c:v>
                </c:pt>
                <c:pt idx="3093">
                  <c:v>309.39999999999992</c:v>
                </c:pt>
                <c:pt idx="3094">
                  <c:v>309.5</c:v>
                </c:pt>
                <c:pt idx="3095">
                  <c:v>309.60000000000002</c:v>
                </c:pt>
                <c:pt idx="3096">
                  <c:v>309.7</c:v>
                </c:pt>
                <c:pt idx="3097">
                  <c:v>309.8</c:v>
                </c:pt>
                <c:pt idx="3098">
                  <c:v>309.89999999999992</c:v>
                </c:pt>
                <c:pt idx="3099">
                  <c:v>310</c:v>
                </c:pt>
                <c:pt idx="3100">
                  <c:v>310.10000000000002</c:v>
                </c:pt>
                <c:pt idx="3101">
                  <c:v>310.2</c:v>
                </c:pt>
                <c:pt idx="3102">
                  <c:v>310.3</c:v>
                </c:pt>
                <c:pt idx="3103">
                  <c:v>310.39999999999992</c:v>
                </c:pt>
                <c:pt idx="3104">
                  <c:v>310.5</c:v>
                </c:pt>
                <c:pt idx="3105">
                  <c:v>310.60000000000002</c:v>
                </c:pt>
                <c:pt idx="3106">
                  <c:v>310.7</c:v>
                </c:pt>
                <c:pt idx="3107">
                  <c:v>310.8</c:v>
                </c:pt>
                <c:pt idx="3108">
                  <c:v>310.89999999999992</c:v>
                </c:pt>
                <c:pt idx="3109">
                  <c:v>311</c:v>
                </c:pt>
                <c:pt idx="3110">
                  <c:v>311.10000000000002</c:v>
                </c:pt>
                <c:pt idx="3111">
                  <c:v>311.2</c:v>
                </c:pt>
                <c:pt idx="3112">
                  <c:v>311.3</c:v>
                </c:pt>
                <c:pt idx="3113">
                  <c:v>311.39999999999992</c:v>
                </c:pt>
                <c:pt idx="3114">
                  <c:v>311.5</c:v>
                </c:pt>
                <c:pt idx="3115">
                  <c:v>311.60000000000002</c:v>
                </c:pt>
                <c:pt idx="3116">
                  <c:v>311.7</c:v>
                </c:pt>
                <c:pt idx="3117">
                  <c:v>311.8</c:v>
                </c:pt>
                <c:pt idx="3118">
                  <c:v>311.89999999999992</c:v>
                </c:pt>
                <c:pt idx="3119">
                  <c:v>312</c:v>
                </c:pt>
                <c:pt idx="3120">
                  <c:v>312.10000000000002</c:v>
                </c:pt>
                <c:pt idx="3121">
                  <c:v>312.2</c:v>
                </c:pt>
                <c:pt idx="3122">
                  <c:v>312.3</c:v>
                </c:pt>
                <c:pt idx="3123">
                  <c:v>312.39999999999992</c:v>
                </c:pt>
                <c:pt idx="3124">
                  <c:v>312.5</c:v>
                </c:pt>
                <c:pt idx="3125">
                  <c:v>312.60000000000002</c:v>
                </c:pt>
                <c:pt idx="3126">
                  <c:v>312.7</c:v>
                </c:pt>
                <c:pt idx="3127">
                  <c:v>312.8</c:v>
                </c:pt>
                <c:pt idx="3128">
                  <c:v>312.89999999999992</c:v>
                </c:pt>
                <c:pt idx="3129">
                  <c:v>313</c:v>
                </c:pt>
                <c:pt idx="3130">
                  <c:v>313.10000000000002</c:v>
                </c:pt>
                <c:pt idx="3131">
                  <c:v>313.2</c:v>
                </c:pt>
                <c:pt idx="3132">
                  <c:v>313.3</c:v>
                </c:pt>
                <c:pt idx="3133">
                  <c:v>313.39999999999992</c:v>
                </c:pt>
                <c:pt idx="3134">
                  <c:v>313.5</c:v>
                </c:pt>
                <c:pt idx="3135">
                  <c:v>313.60000000000002</c:v>
                </c:pt>
                <c:pt idx="3136">
                  <c:v>313.7</c:v>
                </c:pt>
                <c:pt idx="3137">
                  <c:v>313.8</c:v>
                </c:pt>
                <c:pt idx="3138">
                  <c:v>313.89999999999992</c:v>
                </c:pt>
                <c:pt idx="3139">
                  <c:v>314</c:v>
                </c:pt>
                <c:pt idx="3140">
                  <c:v>314.10000000000002</c:v>
                </c:pt>
                <c:pt idx="3141">
                  <c:v>314.2</c:v>
                </c:pt>
                <c:pt idx="3142">
                  <c:v>314.3</c:v>
                </c:pt>
                <c:pt idx="3143">
                  <c:v>314.39999999999992</c:v>
                </c:pt>
                <c:pt idx="3144">
                  <c:v>314.5</c:v>
                </c:pt>
                <c:pt idx="3145">
                  <c:v>314.60000000000002</c:v>
                </c:pt>
                <c:pt idx="3146">
                  <c:v>314.7</c:v>
                </c:pt>
                <c:pt idx="3147">
                  <c:v>314.8</c:v>
                </c:pt>
                <c:pt idx="3148">
                  <c:v>314.89999999999992</c:v>
                </c:pt>
                <c:pt idx="3149">
                  <c:v>315</c:v>
                </c:pt>
                <c:pt idx="3150">
                  <c:v>315.10000000000002</c:v>
                </c:pt>
                <c:pt idx="3151">
                  <c:v>315.2</c:v>
                </c:pt>
                <c:pt idx="3152">
                  <c:v>315.3</c:v>
                </c:pt>
                <c:pt idx="3153">
                  <c:v>315.39999999999992</c:v>
                </c:pt>
                <c:pt idx="3154">
                  <c:v>315.5</c:v>
                </c:pt>
                <c:pt idx="3155">
                  <c:v>315.60000000000002</c:v>
                </c:pt>
                <c:pt idx="3156">
                  <c:v>315.7</c:v>
                </c:pt>
                <c:pt idx="3157">
                  <c:v>315.8</c:v>
                </c:pt>
                <c:pt idx="3158">
                  <c:v>315.89999999999992</c:v>
                </c:pt>
                <c:pt idx="3159">
                  <c:v>316</c:v>
                </c:pt>
                <c:pt idx="3160">
                  <c:v>316.10000000000002</c:v>
                </c:pt>
                <c:pt idx="3161">
                  <c:v>316.2</c:v>
                </c:pt>
                <c:pt idx="3162">
                  <c:v>316.3</c:v>
                </c:pt>
                <c:pt idx="3163">
                  <c:v>316.39999999999992</c:v>
                </c:pt>
                <c:pt idx="3164">
                  <c:v>316.5</c:v>
                </c:pt>
                <c:pt idx="3165">
                  <c:v>316.60000000000002</c:v>
                </c:pt>
                <c:pt idx="3166">
                  <c:v>316.7</c:v>
                </c:pt>
                <c:pt idx="3167">
                  <c:v>316.8</c:v>
                </c:pt>
                <c:pt idx="3168">
                  <c:v>316.89999999999992</c:v>
                </c:pt>
                <c:pt idx="3169">
                  <c:v>317</c:v>
                </c:pt>
                <c:pt idx="3170">
                  <c:v>317.10000000000002</c:v>
                </c:pt>
                <c:pt idx="3171">
                  <c:v>317.2</c:v>
                </c:pt>
                <c:pt idx="3172">
                  <c:v>317.3</c:v>
                </c:pt>
                <c:pt idx="3173">
                  <c:v>317.39999999999992</c:v>
                </c:pt>
                <c:pt idx="3174">
                  <c:v>317.5</c:v>
                </c:pt>
                <c:pt idx="3175">
                  <c:v>317.60000000000002</c:v>
                </c:pt>
                <c:pt idx="3176">
                  <c:v>317.7</c:v>
                </c:pt>
                <c:pt idx="3177">
                  <c:v>317.8</c:v>
                </c:pt>
                <c:pt idx="3178">
                  <c:v>317.89999999999992</c:v>
                </c:pt>
                <c:pt idx="3179">
                  <c:v>318</c:v>
                </c:pt>
                <c:pt idx="3180">
                  <c:v>318.10000000000002</c:v>
                </c:pt>
                <c:pt idx="3181">
                  <c:v>318.2</c:v>
                </c:pt>
                <c:pt idx="3182">
                  <c:v>318.3</c:v>
                </c:pt>
                <c:pt idx="3183">
                  <c:v>318.39999999999992</c:v>
                </c:pt>
                <c:pt idx="3184">
                  <c:v>318.5</c:v>
                </c:pt>
                <c:pt idx="3185">
                  <c:v>318.60000000000002</c:v>
                </c:pt>
                <c:pt idx="3186">
                  <c:v>318.7</c:v>
                </c:pt>
                <c:pt idx="3187">
                  <c:v>318.8</c:v>
                </c:pt>
                <c:pt idx="3188">
                  <c:v>318.89999999999992</c:v>
                </c:pt>
                <c:pt idx="3189">
                  <c:v>319</c:v>
                </c:pt>
                <c:pt idx="3190">
                  <c:v>319.10000000000002</c:v>
                </c:pt>
                <c:pt idx="3191">
                  <c:v>319.2</c:v>
                </c:pt>
                <c:pt idx="3192">
                  <c:v>319.3</c:v>
                </c:pt>
                <c:pt idx="3193">
                  <c:v>319.39999999999992</c:v>
                </c:pt>
                <c:pt idx="3194">
                  <c:v>319.5</c:v>
                </c:pt>
                <c:pt idx="3195">
                  <c:v>319.60000000000002</c:v>
                </c:pt>
                <c:pt idx="3196">
                  <c:v>319.7</c:v>
                </c:pt>
                <c:pt idx="3197">
                  <c:v>319.8</c:v>
                </c:pt>
                <c:pt idx="3198">
                  <c:v>319.89999999999992</c:v>
                </c:pt>
                <c:pt idx="3199">
                  <c:v>320</c:v>
                </c:pt>
                <c:pt idx="3200">
                  <c:v>320.10000000000002</c:v>
                </c:pt>
                <c:pt idx="3201">
                  <c:v>320.2</c:v>
                </c:pt>
                <c:pt idx="3202">
                  <c:v>320.3</c:v>
                </c:pt>
                <c:pt idx="3203">
                  <c:v>320.39999999999992</c:v>
                </c:pt>
                <c:pt idx="3204">
                  <c:v>320.5</c:v>
                </c:pt>
                <c:pt idx="3205">
                  <c:v>320.60000000000002</c:v>
                </c:pt>
                <c:pt idx="3206">
                  <c:v>320.7</c:v>
                </c:pt>
                <c:pt idx="3207">
                  <c:v>320.8</c:v>
                </c:pt>
                <c:pt idx="3208">
                  <c:v>320.89999999999992</c:v>
                </c:pt>
                <c:pt idx="3209">
                  <c:v>321</c:v>
                </c:pt>
                <c:pt idx="3210">
                  <c:v>321.10000000000002</c:v>
                </c:pt>
                <c:pt idx="3211">
                  <c:v>321.2</c:v>
                </c:pt>
                <c:pt idx="3212">
                  <c:v>321.3</c:v>
                </c:pt>
                <c:pt idx="3213">
                  <c:v>321.39999999999992</c:v>
                </c:pt>
                <c:pt idx="3214">
                  <c:v>321.5</c:v>
                </c:pt>
                <c:pt idx="3215">
                  <c:v>321.60000000000002</c:v>
                </c:pt>
                <c:pt idx="3216">
                  <c:v>321.7</c:v>
                </c:pt>
                <c:pt idx="3217">
                  <c:v>321.8</c:v>
                </c:pt>
                <c:pt idx="3218">
                  <c:v>321.89999999999992</c:v>
                </c:pt>
                <c:pt idx="3219">
                  <c:v>322</c:v>
                </c:pt>
                <c:pt idx="3220">
                  <c:v>322.10000000000002</c:v>
                </c:pt>
                <c:pt idx="3221">
                  <c:v>322.2</c:v>
                </c:pt>
                <c:pt idx="3222">
                  <c:v>322.3</c:v>
                </c:pt>
                <c:pt idx="3223">
                  <c:v>322.39999999999992</c:v>
                </c:pt>
                <c:pt idx="3224">
                  <c:v>322.5</c:v>
                </c:pt>
                <c:pt idx="3225">
                  <c:v>322.60000000000002</c:v>
                </c:pt>
                <c:pt idx="3226">
                  <c:v>322.7</c:v>
                </c:pt>
                <c:pt idx="3227">
                  <c:v>322.8</c:v>
                </c:pt>
                <c:pt idx="3228">
                  <c:v>322.89999999999992</c:v>
                </c:pt>
                <c:pt idx="3229">
                  <c:v>323</c:v>
                </c:pt>
                <c:pt idx="3230">
                  <c:v>323.10000000000002</c:v>
                </c:pt>
                <c:pt idx="3231">
                  <c:v>323.2</c:v>
                </c:pt>
                <c:pt idx="3232">
                  <c:v>323.3</c:v>
                </c:pt>
                <c:pt idx="3233">
                  <c:v>323.39999999999992</c:v>
                </c:pt>
                <c:pt idx="3234">
                  <c:v>323.5</c:v>
                </c:pt>
                <c:pt idx="3235">
                  <c:v>323.60000000000002</c:v>
                </c:pt>
                <c:pt idx="3236">
                  <c:v>323.7</c:v>
                </c:pt>
                <c:pt idx="3237">
                  <c:v>323.8</c:v>
                </c:pt>
                <c:pt idx="3238">
                  <c:v>323.89999999999992</c:v>
                </c:pt>
                <c:pt idx="3239">
                  <c:v>324</c:v>
                </c:pt>
                <c:pt idx="3240">
                  <c:v>324.10000000000002</c:v>
                </c:pt>
                <c:pt idx="3241">
                  <c:v>324.2</c:v>
                </c:pt>
                <c:pt idx="3242">
                  <c:v>324.3</c:v>
                </c:pt>
                <c:pt idx="3243">
                  <c:v>324.39999999999992</c:v>
                </c:pt>
                <c:pt idx="3244">
                  <c:v>324.5</c:v>
                </c:pt>
                <c:pt idx="3245">
                  <c:v>324.60000000000002</c:v>
                </c:pt>
                <c:pt idx="3246">
                  <c:v>324.7</c:v>
                </c:pt>
                <c:pt idx="3247">
                  <c:v>324.8</c:v>
                </c:pt>
                <c:pt idx="3248">
                  <c:v>324.89999999999992</c:v>
                </c:pt>
                <c:pt idx="3249">
                  <c:v>325</c:v>
                </c:pt>
                <c:pt idx="3250">
                  <c:v>325.10000000000002</c:v>
                </c:pt>
                <c:pt idx="3251">
                  <c:v>325.2</c:v>
                </c:pt>
                <c:pt idx="3252">
                  <c:v>325.3</c:v>
                </c:pt>
                <c:pt idx="3253">
                  <c:v>325.39999999999992</c:v>
                </c:pt>
                <c:pt idx="3254">
                  <c:v>325.5</c:v>
                </c:pt>
                <c:pt idx="3255">
                  <c:v>325.60000000000002</c:v>
                </c:pt>
                <c:pt idx="3256">
                  <c:v>325.7</c:v>
                </c:pt>
                <c:pt idx="3257">
                  <c:v>325.8</c:v>
                </c:pt>
                <c:pt idx="3258">
                  <c:v>325.89999999999992</c:v>
                </c:pt>
                <c:pt idx="3259">
                  <c:v>326</c:v>
                </c:pt>
                <c:pt idx="3260">
                  <c:v>326.10000000000002</c:v>
                </c:pt>
                <c:pt idx="3261">
                  <c:v>326.2</c:v>
                </c:pt>
                <c:pt idx="3262">
                  <c:v>326.3</c:v>
                </c:pt>
                <c:pt idx="3263">
                  <c:v>326.39999999999992</c:v>
                </c:pt>
                <c:pt idx="3264">
                  <c:v>326.5</c:v>
                </c:pt>
                <c:pt idx="3265">
                  <c:v>326.60000000000002</c:v>
                </c:pt>
                <c:pt idx="3266">
                  <c:v>326.7</c:v>
                </c:pt>
                <c:pt idx="3267">
                  <c:v>326.8</c:v>
                </c:pt>
                <c:pt idx="3268">
                  <c:v>326.89999999999992</c:v>
                </c:pt>
                <c:pt idx="3269">
                  <c:v>327</c:v>
                </c:pt>
                <c:pt idx="3270">
                  <c:v>327.10000000000002</c:v>
                </c:pt>
                <c:pt idx="3271">
                  <c:v>327.2</c:v>
                </c:pt>
                <c:pt idx="3272">
                  <c:v>327.3</c:v>
                </c:pt>
                <c:pt idx="3273">
                  <c:v>327.39999999999992</c:v>
                </c:pt>
                <c:pt idx="3274">
                  <c:v>327.5</c:v>
                </c:pt>
                <c:pt idx="3275">
                  <c:v>327.60000000000002</c:v>
                </c:pt>
                <c:pt idx="3276">
                  <c:v>327.7</c:v>
                </c:pt>
                <c:pt idx="3277">
                  <c:v>327.8</c:v>
                </c:pt>
                <c:pt idx="3278">
                  <c:v>327.9</c:v>
                </c:pt>
                <c:pt idx="3279">
                  <c:v>328</c:v>
                </c:pt>
                <c:pt idx="3280">
                  <c:v>328.1</c:v>
                </c:pt>
                <c:pt idx="3281">
                  <c:v>328.2</c:v>
                </c:pt>
                <c:pt idx="3282">
                  <c:v>328.3</c:v>
                </c:pt>
                <c:pt idx="3283">
                  <c:v>328.4</c:v>
                </c:pt>
                <c:pt idx="3284">
                  <c:v>328.5</c:v>
                </c:pt>
                <c:pt idx="3285">
                  <c:v>328.6</c:v>
                </c:pt>
                <c:pt idx="3286">
                  <c:v>328.7</c:v>
                </c:pt>
                <c:pt idx="3287">
                  <c:v>328.8</c:v>
                </c:pt>
                <c:pt idx="3288">
                  <c:v>328.9</c:v>
                </c:pt>
                <c:pt idx="3289">
                  <c:v>329</c:v>
                </c:pt>
                <c:pt idx="3290">
                  <c:v>329.1</c:v>
                </c:pt>
                <c:pt idx="3291">
                  <c:v>329.2</c:v>
                </c:pt>
                <c:pt idx="3292">
                  <c:v>329.3</c:v>
                </c:pt>
                <c:pt idx="3293">
                  <c:v>329.4</c:v>
                </c:pt>
                <c:pt idx="3294">
                  <c:v>329.5</c:v>
                </c:pt>
                <c:pt idx="3295">
                  <c:v>329.6</c:v>
                </c:pt>
                <c:pt idx="3296">
                  <c:v>329.7</c:v>
                </c:pt>
                <c:pt idx="3297">
                  <c:v>329.8</c:v>
                </c:pt>
                <c:pt idx="3298">
                  <c:v>329.9</c:v>
                </c:pt>
                <c:pt idx="3299">
                  <c:v>330</c:v>
                </c:pt>
                <c:pt idx="3300">
                  <c:v>330.1</c:v>
                </c:pt>
                <c:pt idx="3301">
                  <c:v>330.2</c:v>
                </c:pt>
                <c:pt idx="3302">
                  <c:v>330.3</c:v>
                </c:pt>
                <c:pt idx="3303">
                  <c:v>330.4</c:v>
                </c:pt>
                <c:pt idx="3304">
                  <c:v>330.5</c:v>
                </c:pt>
                <c:pt idx="3305">
                  <c:v>330.6</c:v>
                </c:pt>
                <c:pt idx="3306">
                  <c:v>330.7</c:v>
                </c:pt>
                <c:pt idx="3307">
                  <c:v>330.8</c:v>
                </c:pt>
                <c:pt idx="3308">
                  <c:v>330.9</c:v>
                </c:pt>
                <c:pt idx="3309">
                  <c:v>331</c:v>
                </c:pt>
                <c:pt idx="3310">
                  <c:v>331.1</c:v>
                </c:pt>
                <c:pt idx="3311">
                  <c:v>331.2</c:v>
                </c:pt>
                <c:pt idx="3312">
                  <c:v>331.3</c:v>
                </c:pt>
                <c:pt idx="3313">
                  <c:v>331.4</c:v>
                </c:pt>
                <c:pt idx="3314">
                  <c:v>331.5</c:v>
                </c:pt>
                <c:pt idx="3315">
                  <c:v>331.6</c:v>
                </c:pt>
                <c:pt idx="3316">
                  <c:v>331.7</c:v>
                </c:pt>
                <c:pt idx="3317">
                  <c:v>331.8</c:v>
                </c:pt>
                <c:pt idx="3318">
                  <c:v>331.9</c:v>
                </c:pt>
                <c:pt idx="3319">
                  <c:v>332</c:v>
                </c:pt>
                <c:pt idx="3320">
                  <c:v>332.1</c:v>
                </c:pt>
                <c:pt idx="3321">
                  <c:v>332.2</c:v>
                </c:pt>
                <c:pt idx="3322">
                  <c:v>332.3</c:v>
                </c:pt>
                <c:pt idx="3323">
                  <c:v>332.4</c:v>
                </c:pt>
                <c:pt idx="3324">
                  <c:v>332.5</c:v>
                </c:pt>
                <c:pt idx="3325">
                  <c:v>332.6</c:v>
                </c:pt>
                <c:pt idx="3326">
                  <c:v>332.7</c:v>
                </c:pt>
                <c:pt idx="3327">
                  <c:v>332.8</c:v>
                </c:pt>
                <c:pt idx="3328">
                  <c:v>332.9</c:v>
                </c:pt>
                <c:pt idx="3329">
                  <c:v>333</c:v>
                </c:pt>
                <c:pt idx="3330">
                  <c:v>333.1</c:v>
                </c:pt>
                <c:pt idx="3331">
                  <c:v>333.2</c:v>
                </c:pt>
                <c:pt idx="3332">
                  <c:v>333.3</c:v>
                </c:pt>
                <c:pt idx="3333">
                  <c:v>333.4</c:v>
                </c:pt>
                <c:pt idx="3334">
                  <c:v>333.5</c:v>
                </c:pt>
                <c:pt idx="3335">
                  <c:v>333.6</c:v>
                </c:pt>
                <c:pt idx="3336">
                  <c:v>333.7</c:v>
                </c:pt>
                <c:pt idx="3337">
                  <c:v>333.8</c:v>
                </c:pt>
                <c:pt idx="3338">
                  <c:v>333.9</c:v>
                </c:pt>
                <c:pt idx="3339">
                  <c:v>334</c:v>
                </c:pt>
                <c:pt idx="3340">
                  <c:v>334.1</c:v>
                </c:pt>
                <c:pt idx="3341">
                  <c:v>334.2</c:v>
                </c:pt>
                <c:pt idx="3342">
                  <c:v>334.3</c:v>
                </c:pt>
                <c:pt idx="3343">
                  <c:v>334.4</c:v>
                </c:pt>
                <c:pt idx="3344">
                  <c:v>334.5</c:v>
                </c:pt>
                <c:pt idx="3345">
                  <c:v>334.6</c:v>
                </c:pt>
                <c:pt idx="3346">
                  <c:v>334.7</c:v>
                </c:pt>
                <c:pt idx="3347">
                  <c:v>334.8</c:v>
                </c:pt>
                <c:pt idx="3348">
                  <c:v>334.9</c:v>
                </c:pt>
                <c:pt idx="3349">
                  <c:v>335</c:v>
                </c:pt>
                <c:pt idx="3350">
                  <c:v>335.1</c:v>
                </c:pt>
                <c:pt idx="3351">
                  <c:v>335.2</c:v>
                </c:pt>
                <c:pt idx="3352">
                  <c:v>335.3</c:v>
                </c:pt>
                <c:pt idx="3353">
                  <c:v>335.4</c:v>
                </c:pt>
                <c:pt idx="3354">
                  <c:v>335.5</c:v>
                </c:pt>
                <c:pt idx="3355">
                  <c:v>335.6</c:v>
                </c:pt>
                <c:pt idx="3356">
                  <c:v>335.7</c:v>
                </c:pt>
                <c:pt idx="3357">
                  <c:v>335.8</c:v>
                </c:pt>
                <c:pt idx="3358">
                  <c:v>335.9</c:v>
                </c:pt>
                <c:pt idx="3359">
                  <c:v>336</c:v>
                </c:pt>
                <c:pt idx="3360">
                  <c:v>336.1</c:v>
                </c:pt>
                <c:pt idx="3361">
                  <c:v>336.2</c:v>
                </c:pt>
                <c:pt idx="3362">
                  <c:v>336.3</c:v>
                </c:pt>
                <c:pt idx="3363">
                  <c:v>336.4</c:v>
                </c:pt>
                <c:pt idx="3364">
                  <c:v>336.5</c:v>
                </c:pt>
                <c:pt idx="3365">
                  <c:v>336.6</c:v>
                </c:pt>
                <c:pt idx="3366">
                  <c:v>336.7</c:v>
                </c:pt>
                <c:pt idx="3367">
                  <c:v>336.8</c:v>
                </c:pt>
                <c:pt idx="3368">
                  <c:v>336.9</c:v>
                </c:pt>
                <c:pt idx="3369">
                  <c:v>337</c:v>
                </c:pt>
                <c:pt idx="3370">
                  <c:v>337.1</c:v>
                </c:pt>
                <c:pt idx="3371">
                  <c:v>337.2</c:v>
                </c:pt>
                <c:pt idx="3372">
                  <c:v>337.3</c:v>
                </c:pt>
                <c:pt idx="3373">
                  <c:v>337.4</c:v>
                </c:pt>
                <c:pt idx="3374">
                  <c:v>337.5</c:v>
                </c:pt>
                <c:pt idx="3375">
                  <c:v>337.6</c:v>
                </c:pt>
                <c:pt idx="3376">
                  <c:v>337.7</c:v>
                </c:pt>
                <c:pt idx="3377">
                  <c:v>337.8</c:v>
                </c:pt>
                <c:pt idx="3378">
                  <c:v>337.9</c:v>
                </c:pt>
                <c:pt idx="3379">
                  <c:v>338</c:v>
                </c:pt>
                <c:pt idx="3380">
                  <c:v>338.1</c:v>
                </c:pt>
                <c:pt idx="3381">
                  <c:v>338.2</c:v>
                </c:pt>
                <c:pt idx="3382">
                  <c:v>338.3</c:v>
                </c:pt>
                <c:pt idx="3383">
                  <c:v>338.4</c:v>
                </c:pt>
                <c:pt idx="3384">
                  <c:v>338.5</c:v>
                </c:pt>
                <c:pt idx="3385">
                  <c:v>338.6</c:v>
                </c:pt>
                <c:pt idx="3386">
                  <c:v>338.7</c:v>
                </c:pt>
                <c:pt idx="3387">
                  <c:v>338.8</c:v>
                </c:pt>
                <c:pt idx="3388">
                  <c:v>338.9</c:v>
                </c:pt>
                <c:pt idx="3389">
                  <c:v>339</c:v>
                </c:pt>
                <c:pt idx="3390">
                  <c:v>339.1</c:v>
                </c:pt>
                <c:pt idx="3391">
                  <c:v>339.2</c:v>
                </c:pt>
                <c:pt idx="3392">
                  <c:v>339.3</c:v>
                </c:pt>
                <c:pt idx="3393">
                  <c:v>339.4</c:v>
                </c:pt>
                <c:pt idx="3394">
                  <c:v>339.5</c:v>
                </c:pt>
                <c:pt idx="3395">
                  <c:v>339.6</c:v>
                </c:pt>
                <c:pt idx="3396">
                  <c:v>339.7</c:v>
                </c:pt>
                <c:pt idx="3397">
                  <c:v>339.8</c:v>
                </c:pt>
                <c:pt idx="3398">
                  <c:v>339.9</c:v>
                </c:pt>
                <c:pt idx="3399">
                  <c:v>340</c:v>
                </c:pt>
                <c:pt idx="3400">
                  <c:v>340.1</c:v>
                </c:pt>
                <c:pt idx="3401">
                  <c:v>340.2</c:v>
                </c:pt>
                <c:pt idx="3402">
                  <c:v>340.3</c:v>
                </c:pt>
                <c:pt idx="3403">
                  <c:v>340.4</c:v>
                </c:pt>
                <c:pt idx="3404">
                  <c:v>340.5</c:v>
                </c:pt>
                <c:pt idx="3405">
                  <c:v>340.6</c:v>
                </c:pt>
                <c:pt idx="3406">
                  <c:v>340.7</c:v>
                </c:pt>
                <c:pt idx="3407">
                  <c:v>340.8</c:v>
                </c:pt>
                <c:pt idx="3408">
                  <c:v>340.9</c:v>
                </c:pt>
                <c:pt idx="3409">
                  <c:v>341</c:v>
                </c:pt>
                <c:pt idx="3410">
                  <c:v>341.1</c:v>
                </c:pt>
                <c:pt idx="3411">
                  <c:v>341.2</c:v>
                </c:pt>
                <c:pt idx="3412">
                  <c:v>341.3</c:v>
                </c:pt>
                <c:pt idx="3413">
                  <c:v>341.4</c:v>
                </c:pt>
                <c:pt idx="3414">
                  <c:v>341.5</c:v>
                </c:pt>
                <c:pt idx="3415">
                  <c:v>341.6</c:v>
                </c:pt>
                <c:pt idx="3416">
                  <c:v>341.7</c:v>
                </c:pt>
                <c:pt idx="3417">
                  <c:v>341.8</c:v>
                </c:pt>
                <c:pt idx="3418">
                  <c:v>341.9</c:v>
                </c:pt>
                <c:pt idx="3419">
                  <c:v>342</c:v>
                </c:pt>
                <c:pt idx="3420">
                  <c:v>342.1</c:v>
                </c:pt>
                <c:pt idx="3421">
                  <c:v>342.2</c:v>
                </c:pt>
                <c:pt idx="3422">
                  <c:v>342.3</c:v>
                </c:pt>
                <c:pt idx="3423">
                  <c:v>342.4</c:v>
                </c:pt>
                <c:pt idx="3424">
                  <c:v>342.5</c:v>
                </c:pt>
                <c:pt idx="3425">
                  <c:v>342.6</c:v>
                </c:pt>
                <c:pt idx="3426">
                  <c:v>342.7</c:v>
                </c:pt>
                <c:pt idx="3427">
                  <c:v>342.8</c:v>
                </c:pt>
                <c:pt idx="3428">
                  <c:v>342.9</c:v>
                </c:pt>
                <c:pt idx="3429">
                  <c:v>343</c:v>
                </c:pt>
                <c:pt idx="3430">
                  <c:v>343.1</c:v>
                </c:pt>
                <c:pt idx="3431">
                  <c:v>343.2</c:v>
                </c:pt>
                <c:pt idx="3432">
                  <c:v>343.3</c:v>
                </c:pt>
                <c:pt idx="3433">
                  <c:v>343.4</c:v>
                </c:pt>
                <c:pt idx="3434">
                  <c:v>343.5</c:v>
                </c:pt>
                <c:pt idx="3435">
                  <c:v>343.6</c:v>
                </c:pt>
                <c:pt idx="3436">
                  <c:v>343.7</c:v>
                </c:pt>
                <c:pt idx="3437">
                  <c:v>343.8</c:v>
                </c:pt>
                <c:pt idx="3438">
                  <c:v>343.9</c:v>
                </c:pt>
                <c:pt idx="3439">
                  <c:v>344</c:v>
                </c:pt>
                <c:pt idx="3440">
                  <c:v>344.1</c:v>
                </c:pt>
                <c:pt idx="3441">
                  <c:v>344.2</c:v>
                </c:pt>
                <c:pt idx="3442">
                  <c:v>344.3</c:v>
                </c:pt>
                <c:pt idx="3443">
                  <c:v>344.4</c:v>
                </c:pt>
                <c:pt idx="3444">
                  <c:v>344.5</c:v>
                </c:pt>
                <c:pt idx="3445">
                  <c:v>344.6</c:v>
                </c:pt>
                <c:pt idx="3446">
                  <c:v>344.7</c:v>
                </c:pt>
                <c:pt idx="3447">
                  <c:v>344.8</c:v>
                </c:pt>
                <c:pt idx="3448">
                  <c:v>344.9</c:v>
                </c:pt>
                <c:pt idx="3449">
                  <c:v>345</c:v>
                </c:pt>
                <c:pt idx="3450">
                  <c:v>345.1</c:v>
                </c:pt>
                <c:pt idx="3451">
                  <c:v>345.2</c:v>
                </c:pt>
                <c:pt idx="3452">
                  <c:v>345.3</c:v>
                </c:pt>
                <c:pt idx="3453">
                  <c:v>345.4</c:v>
                </c:pt>
                <c:pt idx="3454">
                  <c:v>345.5</c:v>
                </c:pt>
                <c:pt idx="3455">
                  <c:v>345.6</c:v>
                </c:pt>
                <c:pt idx="3456">
                  <c:v>345.7</c:v>
                </c:pt>
                <c:pt idx="3457">
                  <c:v>345.8</c:v>
                </c:pt>
                <c:pt idx="3458">
                  <c:v>345.9</c:v>
                </c:pt>
                <c:pt idx="3459">
                  <c:v>346</c:v>
                </c:pt>
                <c:pt idx="3460">
                  <c:v>346.1</c:v>
                </c:pt>
                <c:pt idx="3461">
                  <c:v>346.2</c:v>
                </c:pt>
                <c:pt idx="3462">
                  <c:v>346.3</c:v>
                </c:pt>
                <c:pt idx="3463">
                  <c:v>346.4</c:v>
                </c:pt>
                <c:pt idx="3464">
                  <c:v>346.5</c:v>
                </c:pt>
                <c:pt idx="3465">
                  <c:v>346.6</c:v>
                </c:pt>
                <c:pt idx="3466">
                  <c:v>346.7</c:v>
                </c:pt>
                <c:pt idx="3467">
                  <c:v>346.8</c:v>
                </c:pt>
                <c:pt idx="3468">
                  <c:v>346.9</c:v>
                </c:pt>
                <c:pt idx="3469">
                  <c:v>347</c:v>
                </c:pt>
                <c:pt idx="3470">
                  <c:v>347.1</c:v>
                </c:pt>
                <c:pt idx="3471">
                  <c:v>347.2</c:v>
                </c:pt>
                <c:pt idx="3472">
                  <c:v>347.3</c:v>
                </c:pt>
                <c:pt idx="3473">
                  <c:v>347.4</c:v>
                </c:pt>
                <c:pt idx="3474">
                  <c:v>347.5</c:v>
                </c:pt>
                <c:pt idx="3475">
                  <c:v>347.6</c:v>
                </c:pt>
                <c:pt idx="3476">
                  <c:v>347.7</c:v>
                </c:pt>
                <c:pt idx="3477">
                  <c:v>347.8</c:v>
                </c:pt>
                <c:pt idx="3478">
                  <c:v>347.9</c:v>
                </c:pt>
                <c:pt idx="3479">
                  <c:v>348</c:v>
                </c:pt>
                <c:pt idx="3480">
                  <c:v>348.1</c:v>
                </c:pt>
                <c:pt idx="3481">
                  <c:v>348.2</c:v>
                </c:pt>
                <c:pt idx="3482">
                  <c:v>348.3</c:v>
                </c:pt>
                <c:pt idx="3483">
                  <c:v>348.4</c:v>
                </c:pt>
                <c:pt idx="3484">
                  <c:v>348.5</c:v>
                </c:pt>
                <c:pt idx="3485">
                  <c:v>348.6</c:v>
                </c:pt>
                <c:pt idx="3486">
                  <c:v>348.7</c:v>
                </c:pt>
                <c:pt idx="3487">
                  <c:v>348.8</c:v>
                </c:pt>
                <c:pt idx="3488">
                  <c:v>348.9</c:v>
                </c:pt>
                <c:pt idx="3489">
                  <c:v>349</c:v>
                </c:pt>
                <c:pt idx="3490">
                  <c:v>349.1</c:v>
                </c:pt>
                <c:pt idx="3491">
                  <c:v>349.2</c:v>
                </c:pt>
                <c:pt idx="3492">
                  <c:v>349.3</c:v>
                </c:pt>
                <c:pt idx="3493">
                  <c:v>349.4</c:v>
                </c:pt>
                <c:pt idx="3494">
                  <c:v>349.5</c:v>
                </c:pt>
                <c:pt idx="3495">
                  <c:v>349.6</c:v>
                </c:pt>
                <c:pt idx="3496">
                  <c:v>349.7</c:v>
                </c:pt>
                <c:pt idx="3497">
                  <c:v>349.8</c:v>
                </c:pt>
                <c:pt idx="3498">
                  <c:v>349.9</c:v>
                </c:pt>
                <c:pt idx="3499">
                  <c:v>350</c:v>
                </c:pt>
                <c:pt idx="3500">
                  <c:v>350.1</c:v>
                </c:pt>
                <c:pt idx="3501">
                  <c:v>350.2</c:v>
                </c:pt>
                <c:pt idx="3502">
                  <c:v>350.3</c:v>
                </c:pt>
                <c:pt idx="3503">
                  <c:v>350.4</c:v>
                </c:pt>
                <c:pt idx="3504">
                  <c:v>350.5</c:v>
                </c:pt>
                <c:pt idx="3505">
                  <c:v>350.6</c:v>
                </c:pt>
                <c:pt idx="3506">
                  <c:v>350.7</c:v>
                </c:pt>
                <c:pt idx="3507">
                  <c:v>350.8</c:v>
                </c:pt>
                <c:pt idx="3508">
                  <c:v>350.9</c:v>
                </c:pt>
                <c:pt idx="3509">
                  <c:v>351</c:v>
                </c:pt>
                <c:pt idx="3510">
                  <c:v>351.1</c:v>
                </c:pt>
                <c:pt idx="3511">
                  <c:v>351.2</c:v>
                </c:pt>
                <c:pt idx="3512">
                  <c:v>351.3</c:v>
                </c:pt>
                <c:pt idx="3513">
                  <c:v>351.4</c:v>
                </c:pt>
                <c:pt idx="3514">
                  <c:v>351.5</c:v>
                </c:pt>
                <c:pt idx="3515">
                  <c:v>351.6</c:v>
                </c:pt>
                <c:pt idx="3516">
                  <c:v>351.7</c:v>
                </c:pt>
                <c:pt idx="3517">
                  <c:v>351.8</c:v>
                </c:pt>
                <c:pt idx="3518">
                  <c:v>351.9</c:v>
                </c:pt>
                <c:pt idx="3519">
                  <c:v>352</c:v>
                </c:pt>
                <c:pt idx="3520">
                  <c:v>352.1</c:v>
                </c:pt>
                <c:pt idx="3521">
                  <c:v>352.2</c:v>
                </c:pt>
                <c:pt idx="3522">
                  <c:v>352.3</c:v>
                </c:pt>
                <c:pt idx="3523">
                  <c:v>352.4</c:v>
                </c:pt>
                <c:pt idx="3524">
                  <c:v>352.5</c:v>
                </c:pt>
                <c:pt idx="3525">
                  <c:v>352.6</c:v>
                </c:pt>
                <c:pt idx="3526">
                  <c:v>352.7</c:v>
                </c:pt>
                <c:pt idx="3527">
                  <c:v>352.8</c:v>
                </c:pt>
                <c:pt idx="3528">
                  <c:v>352.9</c:v>
                </c:pt>
                <c:pt idx="3529">
                  <c:v>353</c:v>
                </c:pt>
                <c:pt idx="3530">
                  <c:v>353.1</c:v>
                </c:pt>
                <c:pt idx="3531">
                  <c:v>353.2</c:v>
                </c:pt>
                <c:pt idx="3532">
                  <c:v>353.3</c:v>
                </c:pt>
                <c:pt idx="3533">
                  <c:v>353.4</c:v>
                </c:pt>
                <c:pt idx="3534">
                  <c:v>353.5</c:v>
                </c:pt>
                <c:pt idx="3535">
                  <c:v>353.6</c:v>
                </c:pt>
                <c:pt idx="3536">
                  <c:v>353.7</c:v>
                </c:pt>
                <c:pt idx="3537">
                  <c:v>353.8</c:v>
                </c:pt>
                <c:pt idx="3538">
                  <c:v>353.9</c:v>
                </c:pt>
                <c:pt idx="3539">
                  <c:v>354</c:v>
                </c:pt>
                <c:pt idx="3540">
                  <c:v>354.1</c:v>
                </c:pt>
                <c:pt idx="3541">
                  <c:v>354.2</c:v>
                </c:pt>
                <c:pt idx="3542">
                  <c:v>354.3</c:v>
                </c:pt>
                <c:pt idx="3543">
                  <c:v>354.4</c:v>
                </c:pt>
                <c:pt idx="3544">
                  <c:v>354.5</c:v>
                </c:pt>
                <c:pt idx="3545">
                  <c:v>354.6</c:v>
                </c:pt>
                <c:pt idx="3546">
                  <c:v>354.7</c:v>
                </c:pt>
                <c:pt idx="3547">
                  <c:v>354.8</c:v>
                </c:pt>
                <c:pt idx="3548">
                  <c:v>354.9</c:v>
                </c:pt>
                <c:pt idx="3549">
                  <c:v>355</c:v>
                </c:pt>
                <c:pt idx="3550">
                  <c:v>355.1</c:v>
                </c:pt>
                <c:pt idx="3551">
                  <c:v>355.2</c:v>
                </c:pt>
                <c:pt idx="3552">
                  <c:v>355.3</c:v>
                </c:pt>
                <c:pt idx="3553">
                  <c:v>355.4</c:v>
                </c:pt>
                <c:pt idx="3554">
                  <c:v>355.5</c:v>
                </c:pt>
                <c:pt idx="3555">
                  <c:v>355.6</c:v>
                </c:pt>
                <c:pt idx="3556">
                  <c:v>355.7</c:v>
                </c:pt>
                <c:pt idx="3557">
                  <c:v>355.8</c:v>
                </c:pt>
                <c:pt idx="3558">
                  <c:v>355.9</c:v>
                </c:pt>
                <c:pt idx="3559">
                  <c:v>356</c:v>
                </c:pt>
                <c:pt idx="3560">
                  <c:v>356.1</c:v>
                </c:pt>
                <c:pt idx="3561">
                  <c:v>356.2</c:v>
                </c:pt>
                <c:pt idx="3562">
                  <c:v>356.3</c:v>
                </c:pt>
                <c:pt idx="3563">
                  <c:v>356.4</c:v>
                </c:pt>
                <c:pt idx="3564">
                  <c:v>356.5</c:v>
                </c:pt>
                <c:pt idx="3565">
                  <c:v>356.6</c:v>
                </c:pt>
                <c:pt idx="3566">
                  <c:v>356.7</c:v>
                </c:pt>
                <c:pt idx="3567">
                  <c:v>356.8</c:v>
                </c:pt>
                <c:pt idx="3568">
                  <c:v>356.9</c:v>
                </c:pt>
                <c:pt idx="3569">
                  <c:v>357</c:v>
                </c:pt>
                <c:pt idx="3570">
                  <c:v>357.1</c:v>
                </c:pt>
                <c:pt idx="3571">
                  <c:v>357.2</c:v>
                </c:pt>
                <c:pt idx="3572">
                  <c:v>357.3</c:v>
                </c:pt>
                <c:pt idx="3573">
                  <c:v>357.4</c:v>
                </c:pt>
                <c:pt idx="3574">
                  <c:v>357.5</c:v>
                </c:pt>
                <c:pt idx="3575">
                  <c:v>357.6</c:v>
                </c:pt>
                <c:pt idx="3576">
                  <c:v>357.7</c:v>
                </c:pt>
                <c:pt idx="3577">
                  <c:v>357.8</c:v>
                </c:pt>
                <c:pt idx="3578">
                  <c:v>357.9</c:v>
                </c:pt>
                <c:pt idx="3579">
                  <c:v>358</c:v>
                </c:pt>
                <c:pt idx="3580">
                  <c:v>358.1</c:v>
                </c:pt>
                <c:pt idx="3581">
                  <c:v>358.2</c:v>
                </c:pt>
                <c:pt idx="3582">
                  <c:v>358.3</c:v>
                </c:pt>
                <c:pt idx="3583">
                  <c:v>358.4</c:v>
                </c:pt>
                <c:pt idx="3584">
                  <c:v>358.5</c:v>
                </c:pt>
                <c:pt idx="3585">
                  <c:v>358.6</c:v>
                </c:pt>
                <c:pt idx="3586">
                  <c:v>358.7</c:v>
                </c:pt>
                <c:pt idx="3587">
                  <c:v>358.8</c:v>
                </c:pt>
                <c:pt idx="3588">
                  <c:v>358.9</c:v>
                </c:pt>
                <c:pt idx="3589">
                  <c:v>359</c:v>
                </c:pt>
                <c:pt idx="3590">
                  <c:v>359.1</c:v>
                </c:pt>
                <c:pt idx="3591">
                  <c:v>359.2</c:v>
                </c:pt>
                <c:pt idx="3592">
                  <c:v>359.3</c:v>
                </c:pt>
                <c:pt idx="3593">
                  <c:v>359.4</c:v>
                </c:pt>
                <c:pt idx="3594">
                  <c:v>359.5</c:v>
                </c:pt>
                <c:pt idx="3595">
                  <c:v>359.6</c:v>
                </c:pt>
                <c:pt idx="3596">
                  <c:v>359.7</c:v>
                </c:pt>
                <c:pt idx="3597">
                  <c:v>359.8</c:v>
                </c:pt>
                <c:pt idx="3598">
                  <c:v>359.9</c:v>
                </c:pt>
                <c:pt idx="3599">
                  <c:v>360</c:v>
                </c:pt>
                <c:pt idx="3600">
                  <c:v>360.1</c:v>
                </c:pt>
                <c:pt idx="3601">
                  <c:v>360.2</c:v>
                </c:pt>
                <c:pt idx="3602">
                  <c:v>360.3</c:v>
                </c:pt>
                <c:pt idx="3603">
                  <c:v>360.4</c:v>
                </c:pt>
                <c:pt idx="3604">
                  <c:v>360.5</c:v>
                </c:pt>
                <c:pt idx="3605">
                  <c:v>360.6</c:v>
                </c:pt>
                <c:pt idx="3606">
                  <c:v>360.7</c:v>
                </c:pt>
                <c:pt idx="3607">
                  <c:v>360.8</c:v>
                </c:pt>
                <c:pt idx="3608">
                  <c:v>360.9</c:v>
                </c:pt>
                <c:pt idx="3609">
                  <c:v>361</c:v>
                </c:pt>
                <c:pt idx="3610">
                  <c:v>361.1</c:v>
                </c:pt>
                <c:pt idx="3611">
                  <c:v>361.2</c:v>
                </c:pt>
                <c:pt idx="3612">
                  <c:v>361.3</c:v>
                </c:pt>
                <c:pt idx="3613">
                  <c:v>361.4</c:v>
                </c:pt>
                <c:pt idx="3614">
                  <c:v>361.5</c:v>
                </c:pt>
                <c:pt idx="3615">
                  <c:v>361.6</c:v>
                </c:pt>
                <c:pt idx="3616">
                  <c:v>361.7</c:v>
                </c:pt>
                <c:pt idx="3617">
                  <c:v>361.8</c:v>
                </c:pt>
                <c:pt idx="3618">
                  <c:v>361.9</c:v>
                </c:pt>
                <c:pt idx="3619">
                  <c:v>362</c:v>
                </c:pt>
                <c:pt idx="3620">
                  <c:v>362.1</c:v>
                </c:pt>
                <c:pt idx="3621">
                  <c:v>362.2</c:v>
                </c:pt>
                <c:pt idx="3622">
                  <c:v>362.3</c:v>
                </c:pt>
                <c:pt idx="3623">
                  <c:v>362.4</c:v>
                </c:pt>
                <c:pt idx="3624">
                  <c:v>362.5</c:v>
                </c:pt>
                <c:pt idx="3625">
                  <c:v>362.6</c:v>
                </c:pt>
                <c:pt idx="3626">
                  <c:v>362.7</c:v>
                </c:pt>
                <c:pt idx="3627">
                  <c:v>362.8</c:v>
                </c:pt>
                <c:pt idx="3628">
                  <c:v>362.9</c:v>
                </c:pt>
                <c:pt idx="3629">
                  <c:v>363</c:v>
                </c:pt>
                <c:pt idx="3630">
                  <c:v>363.1</c:v>
                </c:pt>
                <c:pt idx="3631">
                  <c:v>363.2</c:v>
                </c:pt>
                <c:pt idx="3632">
                  <c:v>363.3</c:v>
                </c:pt>
                <c:pt idx="3633">
                  <c:v>363.4</c:v>
                </c:pt>
                <c:pt idx="3634">
                  <c:v>363.5</c:v>
                </c:pt>
                <c:pt idx="3635">
                  <c:v>363.6</c:v>
                </c:pt>
                <c:pt idx="3636">
                  <c:v>363.7</c:v>
                </c:pt>
                <c:pt idx="3637">
                  <c:v>363.8</c:v>
                </c:pt>
                <c:pt idx="3638">
                  <c:v>363.9</c:v>
                </c:pt>
                <c:pt idx="3639">
                  <c:v>364</c:v>
                </c:pt>
                <c:pt idx="3640">
                  <c:v>364.1</c:v>
                </c:pt>
                <c:pt idx="3641">
                  <c:v>364.2</c:v>
                </c:pt>
                <c:pt idx="3642">
                  <c:v>364.3</c:v>
                </c:pt>
                <c:pt idx="3643">
                  <c:v>364.4</c:v>
                </c:pt>
                <c:pt idx="3644">
                  <c:v>364.5</c:v>
                </c:pt>
                <c:pt idx="3645">
                  <c:v>364.6</c:v>
                </c:pt>
                <c:pt idx="3646">
                  <c:v>364.7</c:v>
                </c:pt>
                <c:pt idx="3647">
                  <c:v>364.8</c:v>
                </c:pt>
                <c:pt idx="3648">
                  <c:v>364.9</c:v>
                </c:pt>
                <c:pt idx="3649">
                  <c:v>365</c:v>
                </c:pt>
                <c:pt idx="3650">
                  <c:v>365.1</c:v>
                </c:pt>
                <c:pt idx="3651">
                  <c:v>365.2</c:v>
                </c:pt>
                <c:pt idx="3652">
                  <c:v>365.3</c:v>
                </c:pt>
                <c:pt idx="3653">
                  <c:v>365.4</c:v>
                </c:pt>
                <c:pt idx="3654">
                  <c:v>365.5</c:v>
                </c:pt>
                <c:pt idx="3655">
                  <c:v>365.6</c:v>
                </c:pt>
                <c:pt idx="3656">
                  <c:v>365.7</c:v>
                </c:pt>
                <c:pt idx="3657">
                  <c:v>365.8</c:v>
                </c:pt>
                <c:pt idx="3658">
                  <c:v>365.9</c:v>
                </c:pt>
                <c:pt idx="3659">
                  <c:v>366</c:v>
                </c:pt>
                <c:pt idx="3660">
                  <c:v>366.1</c:v>
                </c:pt>
                <c:pt idx="3661">
                  <c:v>366.2</c:v>
                </c:pt>
                <c:pt idx="3662">
                  <c:v>366.3</c:v>
                </c:pt>
                <c:pt idx="3663">
                  <c:v>366.4</c:v>
                </c:pt>
                <c:pt idx="3664">
                  <c:v>366.5</c:v>
                </c:pt>
                <c:pt idx="3665">
                  <c:v>366.6</c:v>
                </c:pt>
                <c:pt idx="3666">
                  <c:v>366.7</c:v>
                </c:pt>
                <c:pt idx="3667">
                  <c:v>366.8</c:v>
                </c:pt>
                <c:pt idx="3668">
                  <c:v>366.9</c:v>
                </c:pt>
                <c:pt idx="3669">
                  <c:v>367</c:v>
                </c:pt>
                <c:pt idx="3670">
                  <c:v>367.1</c:v>
                </c:pt>
                <c:pt idx="3671">
                  <c:v>367.2</c:v>
                </c:pt>
                <c:pt idx="3672">
                  <c:v>367.3</c:v>
                </c:pt>
                <c:pt idx="3673">
                  <c:v>367.4</c:v>
                </c:pt>
                <c:pt idx="3674">
                  <c:v>367.5</c:v>
                </c:pt>
                <c:pt idx="3675">
                  <c:v>367.6</c:v>
                </c:pt>
                <c:pt idx="3676">
                  <c:v>367.7</c:v>
                </c:pt>
                <c:pt idx="3677">
                  <c:v>367.8</c:v>
                </c:pt>
                <c:pt idx="3678">
                  <c:v>367.9</c:v>
                </c:pt>
                <c:pt idx="3679">
                  <c:v>368</c:v>
                </c:pt>
                <c:pt idx="3680">
                  <c:v>368.1</c:v>
                </c:pt>
                <c:pt idx="3681">
                  <c:v>368.2</c:v>
                </c:pt>
                <c:pt idx="3682">
                  <c:v>368.3</c:v>
                </c:pt>
                <c:pt idx="3683">
                  <c:v>368.4</c:v>
                </c:pt>
                <c:pt idx="3684">
                  <c:v>368.5</c:v>
                </c:pt>
                <c:pt idx="3685">
                  <c:v>368.6</c:v>
                </c:pt>
                <c:pt idx="3686">
                  <c:v>368.7</c:v>
                </c:pt>
                <c:pt idx="3687">
                  <c:v>368.8</c:v>
                </c:pt>
                <c:pt idx="3688">
                  <c:v>368.9</c:v>
                </c:pt>
                <c:pt idx="3689">
                  <c:v>369</c:v>
                </c:pt>
                <c:pt idx="3690">
                  <c:v>369.1</c:v>
                </c:pt>
                <c:pt idx="3691">
                  <c:v>369.2</c:v>
                </c:pt>
                <c:pt idx="3692">
                  <c:v>369.3</c:v>
                </c:pt>
                <c:pt idx="3693">
                  <c:v>369.4</c:v>
                </c:pt>
                <c:pt idx="3694">
                  <c:v>369.5</c:v>
                </c:pt>
                <c:pt idx="3695">
                  <c:v>369.6</c:v>
                </c:pt>
                <c:pt idx="3696">
                  <c:v>369.7</c:v>
                </c:pt>
                <c:pt idx="3697">
                  <c:v>369.8</c:v>
                </c:pt>
                <c:pt idx="3698">
                  <c:v>369.9</c:v>
                </c:pt>
                <c:pt idx="3699">
                  <c:v>370</c:v>
                </c:pt>
                <c:pt idx="3700">
                  <c:v>370.1</c:v>
                </c:pt>
                <c:pt idx="3701">
                  <c:v>370.2</c:v>
                </c:pt>
                <c:pt idx="3702">
                  <c:v>370.3</c:v>
                </c:pt>
                <c:pt idx="3703">
                  <c:v>370.4</c:v>
                </c:pt>
                <c:pt idx="3704">
                  <c:v>370.5</c:v>
                </c:pt>
                <c:pt idx="3705">
                  <c:v>370.6</c:v>
                </c:pt>
                <c:pt idx="3706">
                  <c:v>370.7</c:v>
                </c:pt>
                <c:pt idx="3707">
                  <c:v>370.8</c:v>
                </c:pt>
                <c:pt idx="3708">
                  <c:v>370.9</c:v>
                </c:pt>
                <c:pt idx="3709">
                  <c:v>371</c:v>
                </c:pt>
                <c:pt idx="3710">
                  <c:v>371.1</c:v>
                </c:pt>
                <c:pt idx="3711">
                  <c:v>371.2</c:v>
                </c:pt>
                <c:pt idx="3712">
                  <c:v>371.3</c:v>
                </c:pt>
                <c:pt idx="3713">
                  <c:v>371.4</c:v>
                </c:pt>
                <c:pt idx="3714">
                  <c:v>371.5</c:v>
                </c:pt>
                <c:pt idx="3715">
                  <c:v>371.6</c:v>
                </c:pt>
                <c:pt idx="3716">
                  <c:v>371.7</c:v>
                </c:pt>
                <c:pt idx="3717">
                  <c:v>371.8</c:v>
                </c:pt>
                <c:pt idx="3718">
                  <c:v>371.9</c:v>
                </c:pt>
                <c:pt idx="3719">
                  <c:v>372</c:v>
                </c:pt>
                <c:pt idx="3720">
                  <c:v>372.1</c:v>
                </c:pt>
                <c:pt idx="3721">
                  <c:v>372.2</c:v>
                </c:pt>
                <c:pt idx="3722">
                  <c:v>372.3</c:v>
                </c:pt>
                <c:pt idx="3723">
                  <c:v>372.4</c:v>
                </c:pt>
                <c:pt idx="3724">
                  <c:v>372.5</c:v>
                </c:pt>
                <c:pt idx="3725">
                  <c:v>372.6</c:v>
                </c:pt>
                <c:pt idx="3726">
                  <c:v>372.7</c:v>
                </c:pt>
                <c:pt idx="3727">
                  <c:v>372.8</c:v>
                </c:pt>
                <c:pt idx="3728">
                  <c:v>372.9</c:v>
                </c:pt>
                <c:pt idx="3729">
                  <c:v>373</c:v>
                </c:pt>
                <c:pt idx="3730">
                  <c:v>373.1</c:v>
                </c:pt>
                <c:pt idx="3731">
                  <c:v>373.2</c:v>
                </c:pt>
                <c:pt idx="3732">
                  <c:v>373.3</c:v>
                </c:pt>
                <c:pt idx="3733">
                  <c:v>373.4</c:v>
                </c:pt>
                <c:pt idx="3734">
                  <c:v>373.5</c:v>
                </c:pt>
                <c:pt idx="3735">
                  <c:v>373.6</c:v>
                </c:pt>
                <c:pt idx="3736">
                  <c:v>373.7</c:v>
                </c:pt>
                <c:pt idx="3737">
                  <c:v>373.8</c:v>
                </c:pt>
                <c:pt idx="3738">
                  <c:v>373.9</c:v>
                </c:pt>
                <c:pt idx="3739">
                  <c:v>374</c:v>
                </c:pt>
                <c:pt idx="3740">
                  <c:v>374.1</c:v>
                </c:pt>
                <c:pt idx="3741">
                  <c:v>374.2</c:v>
                </c:pt>
                <c:pt idx="3742">
                  <c:v>374.3</c:v>
                </c:pt>
                <c:pt idx="3743">
                  <c:v>374.4</c:v>
                </c:pt>
                <c:pt idx="3744">
                  <c:v>374.5</c:v>
                </c:pt>
                <c:pt idx="3745">
                  <c:v>374.6</c:v>
                </c:pt>
                <c:pt idx="3746">
                  <c:v>374.7</c:v>
                </c:pt>
                <c:pt idx="3747">
                  <c:v>374.8</c:v>
                </c:pt>
                <c:pt idx="3748">
                  <c:v>374.9</c:v>
                </c:pt>
                <c:pt idx="3749">
                  <c:v>375</c:v>
                </c:pt>
                <c:pt idx="3750">
                  <c:v>375.1</c:v>
                </c:pt>
                <c:pt idx="3751">
                  <c:v>375.2</c:v>
                </c:pt>
                <c:pt idx="3752">
                  <c:v>375.3</c:v>
                </c:pt>
                <c:pt idx="3753">
                  <c:v>375.4</c:v>
                </c:pt>
                <c:pt idx="3754">
                  <c:v>375.5</c:v>
                </c:pt>
                <c:pt idx="3755">
                  <c:v>375.6</c:v>
                </c:pt>
                <c:pt idx="3756">
                  <c:v>375.7</c:v>
                </c:pt>
                <c:pt idx="3757">
                  <c:v>375.8</c:v>
                </c:pt>
                <c:pt idx="3758">
                  <c:v>375.9</c:v>
                </c:pt>
                <c:pt idx="3759">
                  <c:v>376</c:v>
                </c:pt>
                <c:pt idx="3760">
                  <c:v>376.1</c:v>
                </c:pt>
                <c:pt idx="3761">
                  <c:v>376.2</c:v>
                </c:pt>
                <c:pt idx="3762">
                  <c:v>376.3</c:v>
                </c:pt>
                <c:pt idx="3763">
                  <c:v>376.4</c:v>
                </c:pt>
                <c:pt idx="3764">
                  <c:v>376.5</c:v>
                </c:pt>
                <c:pt idx="3765">
                  <c:v>376.6</c:v>
                </c:pt>
                <c:pt idx="3766">
                  <c:v>376.7</c:v>
                </c:pt>
                <c:pt idx="3767">
                  <c:v>376.8</c:v>
                </c:pt>
                <c:pt idx="3768">
                  <c:v>376.9</c:v>
                </c:pt>
                <c:pt idx="3769">
                  <c:v>377</c:v>
                </c:pt>
                <c:pt idx="3770">
                  <c:v>377.1</c:v>
                </c:pt>
                <c:pt idx="3771">
                  <c:v>377.2</c:v>
                </c:pt>
                <c:pt idx="3772">
                  <c:v>377.3</c:v>
                </c:pt>
                <c:pt idx="3773">
                  <c:v>377.4</c:v>
                </c:pt>
                <c:pt idx="3774">
                  <c:v>377.5</c:v>
                </c:pt>
                <c:pt idx="3775">
                  <c:v>377.6</c:v>
                </c:pt>
                <c:pt idx="3776">
                  <c:v>377.7</c:v>
                </c:pt>
                <c:pt idx="3777">
                  <c:v>377.8</c:v>
                </c:pt>
                <c:pt idx="3778">
                  <c:v>377.9</c:v>
                </c:pt>
                <c:pt idx="3779">
                  <c:v>378</c:v>
                </c:pt>
                <c:pt idx="3780">
                  <c:v>378.1</c:v>
                </c:pt>
                <c:pt idx="3781">
                  <c:v>378.2</c:v>
                </c:pt>
                <c:pt idx="3782">
                  <c:v>378.3</c:v>
                </c:pt>
                <c:pt idx="3783">
                  <c:v>378.4</c:v>
                </c:pt>
                <c:pt idx="3784">
                  <c:v>378.5</c:v>
                </c:pt>
                <c:pt idx="3785">
                  <c:v>378.6</c:v>
                </c:pt>
                <c:pt idx="3786">
                  <c:v>378.7</c:v>
                </c:pt>
                <c:pt idx="3787">
                  <c:v>378.8</c:v>
                </c:pt>
                <c:pt idx="3788">
                  <c:v>378.9</c:v>
                </c:pt>
                <c:pt idx="3789">
                  <c:v>379</c:v>
                </c:pt>
                <c:pt idx="3790">
                  <c:v>379.1</c:v>
                </c:pt>
                <c:pt idx="3791">
                  <c:v>379.2</c:v>
                </c:pt>
                <c:pt idx="3792">
                  <c:v>379.3</c:v>
                </c:pt>
                <c:pt idx="3793">
                  <c:v>379.4</c:v>
                </c:pt>
                <c:pt idx="3794">
                  <c:v>379.5</c:v>
                </c:pt>
                <c:pt idx="3795">
                  <c:v>379.6</c:v>
                </c:pt>
                <c:pt idx="3796">
                  <c:v>379.7</c:v>
                </c:pt>
                <c:pt idx="3797">
                  <c:v>379.8</c:v>
                </c:pt>
                <c:pt idx="3798">
                  <c:v>379.9</c:v>
                </c:pt>
                <c:pt idx="3799">
                  <c:v>380</c:v>
                </c:pt>
                <c:pt idx="3800">
                  <c:v>380.1</c:v>
                </c:pt>
                <c:pt idx="3801">
                  <c:v>380.2</c:v>
                </c:pt>
                <c:pt idx="3802">
                  <c:v>380.3</c:v>
                </c:pt>
                <c:pt idx="3803">
                  <c:v>380.4</c:v>
                </c:pt>
                <c:pt idx="3804">
                  <c:v>380.5</c:v>
                </c:pt>
                <c:pt idx="3805">
                  <c:v>380.6</c:v>
                </c:pt>
                <c:pt idx="3806">
                  <c:v>380.7</c:v>
                </c:pt>
                <c:pt idx="3807">
                  <c:v>380.8</c:v>
                </c:pt>
                <c:pt idx="3808">
                  <c:v>380.9</c:v>
                </c:pt>
                <c:pt idx="3809">
                  <c:v>381</c:v>
                </c:pt>
                <c:pt idx="3810">
                  <c:v>381.1</c:v>
                </c:pt>
                <c:pt idx="3811">
                  <c:v>381.2</c:v>
                </c:pt>
                <c:pt idx="3812">
                  <c:v>381.3</c:v>
                </c:pt>
                <c:pt idx="3813">
                  <c:v>381.4</c:v>
                </c:pt>
                <c:pt idx="3814">
                  <c:v>381.5</c:v>
                </c:pt>
                <c:pt idx="3815">
                  <c:v>381.6</c:v>
                </c:pt>
                <c:pt idx="3816">
                  <c:v>381.7</c:v>
                </c:pt>
                <c:pt idx="3817">
                  <c:v>381.8</c:v>
                </c:pt>
                <c:pt idx="3818">
                  <c:v>381.9</c:v>
                </c:pt>
                <c:pt idx="3819">
                  <c:v>382</c:v>
                </c:pt>
                <c:pt idx="3820">
                  <c:v>382.1</c:v>
                </c:pt>
                <c:pt idx="3821">
                  <c:v>382.2</c:v>
                </c:pt>
                <c:pt idx="3822">
                  <c:v>382.3</c:v>
                </c:pt>
                <c:pt idx="3823">
                  <c:v>382.4</c:v>
                </c:pt>
                <c:pt idx="3824">
                  <c:v>382.5</c:v>
                </c:pt>
                <c:pt idx="3825">
                  <c:v>382.6</c:v>
                </c:pt>
                <c:pt idx="3826">
                  <c:v>382.7</c:v>
                </c:pt>
                <c:pt idx="3827">
                  <c:v>382.8</c:v>
                </c:pt>
                <c:pt idx="3828">
                  <c:v>382.9</c:v>
                </c:pt>
                <c:pt idx="3829">
                  <c:v>383</c:v>
                </c:pt>
                <c:pt idx="3830">
                  <c:v>383.1</c:v>
                </c:pt>
                <c:pt idx="3831">
                  <c:v>383.2</c:v>
                </c:pt>
                <c:pt idx="3832">
                  <c:v>383.3</c:v>
                </c:pt>
                <c:pt idx="3833">
                  <c:v>383.4</c:v>
                </c:pt>
                <c:pt idx="3834">
                  <c:v>383.5</c:v>
                </c:pt>
                <c:pt idx="3835">
                  <c:v>383.6</c:v>
                </c:pt>
                <c:pt idx="3836">
                  <c:v>383.7</c:v>
                </c:pt>
                <c:pt idx="3837">
                  <c:v>383.8</c:v>
                </c:pt>
                <c:pt idx="3838">
                  <c:v>383.9</c:v>
                </c:pt>
                <c:pt idx="3839">
                  <c:v>384</c:v>
                </c:pt>
                <c:pt idx="3840">
                  <c:v>384.1</c:v>
                </c:pt>
                <c:pt idx="3841">
                  <c:v>384.2</c:v>
                </c:pt>
                <c:pt idx="3842">
                  <c:v>384.3</c:v>
                </c:pt>
                <c:pt idx="3843">
                  <c:v>384.4</c:v>
                </c:pt>
                <c:pt idx="3844">
                  <c:v>384.5</c:v>
                </c:pt>
                <c:pt idx="3845">
                  <c:v>384.6</c:v>
                </c:pt>
                <c:pt idx="3846">
                  <c:v>384.7</c:v>
                </c:pt>
                <c:pt idx="3847">
                  <c:v>384.8</c:v>
                </c:pt>
                <c:pt idx="3848">
                  <c:v>384.9</c:v>
                </c:pt>
                <c:pt idx="3849">
                  <c:v>385</c:v>
                </c:pt>
                <c:pt idx="3850">
                  <c:v>385.1</c:v>
                </c:pt>
                <c:pt idx="3851">
                  <c:v>385.2</c:v>
                </c:pt>
                <c:pt idx="3852">
                  <c:v>385.3</c:v>
                </c:pt>
                <c:pt idx="3853">
                  <c:v>385.4</c:v>
                </c:pt>
                <c:pt idx="3854">
                  <c:v>385.5</c:v>
                </c:pt>
                <c:pt idx="3855">
                  <c:v>385.6</c:v>
                </c:pt>
                <c:pt idx="3856">
                  <c:v>385.7</c:v>
                </c:pt>
                <c:pt idx="3857">
                  <c:v>385.8</c:v>
                </c:pt>
                <c:pt idx="3858">
                  <c:v>385.9</c:v>
                </c:pt>
                <c:pt idx="3859">
                  <c:v>386</c:v>
                </c:pt>
                <c:pt idx="3860">
                  <c:v>386.1</c:v>
                </c:pt>
                <c:pt idx="3861">
                  <c:v>386.2</c:v>
                </c:pt>
                <c:pt idx="3862">
                  <c:v>386.3</c:v>
                </c:pt>
                <c:pt idx="3863">
                  <c:v>386.4</c:v>
                </c:pt>
                <c:pt idx="3864">
                  <c:v>386.5</c:v>
                </c:pt>
                <c:pt idx="3865">
                  <c:v>386.6</c:v>
                </c:pt>
                <c:pt idx="3866">
                  <c:v>386.7</c:v>
                </c:pt>
                <c:pt idx="3867">
                  <c:v>386.8</c:v>
                </c:pt>
                <c:pt idx="3868">
                  <c:v>386.9</c:v>
                </c:pt>
                <c:pt idx="3869">
                  <c:v>387</c:v>
                </c:pt>
                <c:pt idx="3870">
                  <c:v>387.1</c:v>
                </c:pt>
                <c:pt idx="3871">
                  <c:v>387.2</c:v>
                </c:pt>
                <c:pt idx="3872">
                  <c:v>387.3</c:v>
                </c:pt>
                <c:pt idx="3873">
                  <c:v>387.4</c:v>
                </c:pt>
                <c:pt idx="3874">
                  <c:v>387.5</c:v>
                </c:pt>
                <c:pt idx="3875">
                  <c:v>387.6</c:v>
                </c:pt>
                <c:pt idx="3876">
                  <c:v>387.7</c:v>
                </c:pt>
                <c:pt idx="3877">
                  <c:v>387.8</c:v>
                </c:pt>
                <c:pt idx="3878">
                  <c:v>387.9</c:v>
                </c:pt>
                <c:pt idx="3879">
                  <c:v>388</c:v>
                </c:pt>
                <c:pt idx="3880">
                  <c:v>388.1</c:v>
                </c:pt>
                <c:pt idx="3881">
                  <c:v>388.2</c:v>
                </c:pt>
                <c:pt idx="3882">
                  <c:v>388.3</c:v>
                </c:pt>
                <c:pt idx="3883">
                  <c:v>388.4</c:v>
                </c:pt>
                <c:pt idx="3884">
                  <c:v>388.5</c:v>
                </c:pt>
                <c:pt idx="3885">
                  <c:v>388.6</c:v>
                </c:pt>
                <c:pt idx="3886">
                  <c:v>388.7</c:v>
                </c:pt>
                <c:pt idx="3887">
                  <c:v>388.8</c:v>
                </c:pt>
                <c:pt idx="3888">
                  <c:v>388.9</c:v>
                </c:pt>
                <c:pt idx="3889">
                  <c:v>389</c:v>
                </c:pt>
                <c:pt idx="3890">
                  <c:v>389.1</c:v>
                </c:pt>
                <c:pt idx="3891">
                  <c:v>389.2</c:v>
                </c:pt>
                <c:pt idx="3892">
                  <c:v>389.3</c:v>
                </c:pt>
                <c:pt idx="3893">
                  <c:v>389.4</c:v>
                </c:pt>
                <c:pt idx="3894">
                  <c:v>389.5</c:v>
                </c:pt>
                <c:pt idx="3895">
                  <c:v>389.6</c:v>
                </c:pt>
                <c:pt idx="3896">
                  <c:v>389.7</c:v>
                </c:pt>
                <c:pt idx="3897">
                  <c:v>389.8</c:v>
                </c:pt>
                <c:pt idx="3898">
                  <c:v>389.9</c:v>
                </c:pt>
                <c:pt idx="3899">
                  <c:v>390</c:v>
                </c:pt>
                <c:pt idx="3900">
                  <c:v>390.1</c:v>
                </c:pt>
                <c:pt idx="3901">
                  <c:v>390.2</c:v>
                </c:pt>
                <c:pt idx="3902">
                  <c:v>390.3</c:v>
                </c:pt>
                <c:pt idx="3903">
                  <c:v>390.4</c:v>
                </c:pt>
                <c:pt idx="3904">
                  <c:v>390.5</c:v>
                </c:pt>
                <c:pt idx="3905">
                  <c:v>390.6</c:v>
                </c:pt>
                <c:pt idx="3906">
                  <c:v>390.7</c:v>
                </c:pt>
                <c:pt idx="3907">
                  <c:v>390.8</c:v>
                </c:pt>
                <c:pt idx="3908">
                  <c:v>390.9</c:v>
                </c:pt>
                <c:pt idx="3909">
                  <c:v>391</c:v>
                </c:pt>
                <c:pt idx="3910">
                  <c:v>391.1</c:v>
                </c:pt>
                <c:pt idx="3911">
                  <c:v>391.2</c:v>
                </c:pt>
                <c:pt idx="3912">
                  <c:v>391.3</c:v>
                </c:pt>
                <c:pt idx="3913">
                  <c:v>391.4</c:v>
                </c:pt>
                <c:pt idx="3914">
                  <c:v>391.5</c:v>
                </c:pt>
                <c:pt idx="3915">
                  <c:v>391.6</c:v>
                </c:pt>
                <c:pt idx="3916">
                  <c:v>391.7</c:v>
                </c:pt>
                <c:pt idx="3917">
                  <c:v>391.8</c:v>
                </c:pt>
                <c:pt idx="3918">
                  <c:v>391.9</c:v>
                </c:pt>
                <c:pt idx="3919">
                  <c:v>392</c:v>
                </c:pt>
                <c:pt idx="3920">
                  <c:v>392.1</c:v>
                </c:pt>
                <c:pt idx="3921">
                  <c:v>392.2</c:v>
                </c:pt>
                <c:pt idx="3922">
                  <c:v>392.3</c:v>
                </c:pt>
                <c:pt idx="3923">
                  <c:v>392.4</c:v>
                </c:pt>
                <c:pt idx="3924">
                  <c:v>392.5</c:v>
                </c:pt>
                <c:pt idx="3925">
                  <c:v>392.6</c:v>
                </c:pt>
                <c:pt idx="3926">
                  <c:v>392.7</c:v>
                </c:pt>
                <c:pt idx="3927">
                  <c:v>392.8</c:v>
                </c:pt>
                <c:pt idx="3928">
                  <c:v>392.9</c:v>
                </c:pt>
                <c:pt idx="3929">
                  <c:v>393</c:v>
                </c:pt>
                <c:pt idx="3930">
                  <c:v>393.1</c:v>
                </c:pt>
                <c:pt idx="3931">
                  <c:v>393.2</c:v>
                </c:pt>
                <c:pt idx="3932">
                  <c:v>393.3</c:v>
                </c:pt>
                <c:pt idx="3933">
                  <c:v>393.4</c:v>
                </c:pt>
                <c:pt idx="3934">
                  <c:v>393.5</c:v>
                </c:pt>
                <c:pt idx="3935">
                  <c:v>393.6</c:v>
                </c:pt>
                <c:pt idx="3936">
                  <c:v>393.7</c:v>
                </c:pt>
                <c:pt idx="3937">
                  <c:v>393.8</c:v>
                </c:pt>
                <c:pt idx="3938">
                  <c:v>393.9</c:v>
                </c:pt>
                <c:pt idx="3939">
                  <c:v>394</c:v>
                </c:pt>
                <c:pt idx="3940">
                  <c:v>394.1</c:v>
                </c:pt>
                <c:pt idx="3941">
                  <c:v>394.2</c:v>
                </c:pt>
                <c:pt idx="3942">
                  <c:v>394.3</c:v>
                </c:pt>
                <c:pt idx="3943">
                  <c:v>394.4</c:v>
                </c:pt>
                <c:pt idx="3944">
                  <c:v>394.5</c:v>
                </c:pt>
                <c:pt idx="3945">
                  <c:v>394.6</c:v>
                </c:pt>
                <c:pt idx="3946">
                  <c:v>394.7</c:v>
                </c:pt>
                <c:pt idx="3947">
                  <c:v>394.8</c:v>
                </c:pt>
                <c:pt idx="3948">
                  <c:v>394.9</c:v>
                </c:pt>
                <c:pt idx="3949">
                  <c:v>395</c:v>
                </c:pt>
                <c:pt idx="3950">
                  <c:v>395.1</c:v>
                </c:pt>
                <c:pt idx="3951">
                  <c:v>395.2</c:v>
                </c:pt>
                <c:pt idx="3952">
                  <c:v>395.3</c:v>
                </c:pt>
                <c:pt idx="3953">
                  <c:v>395.4</c:v>
                </c:pt>
                <c:pt idx="3954">
                  <c:v>395.5</c:v>
                </c:pt>
                <c:pt idx="3955">
                  <c:v>395.6</c:v>
                </c:pt>
                <c:pt idx="3956">
                  <c:v>395.7</c:v>
                </c:pt>
                <c:pt idx="3957">
                  <c:v>395.8</c:v>
                </c:pt>
                <c:pt idx="3958">
                  <c:v>395.9</c:v>
                </c:pt>
                <c:pt idx="3959">
                  <c:v>396</c:v>
                </c:pt>
                <c:pt idx="3960">
                  <c:v>396.1</c:v>
                </c:pt>
                <c:pt idx="3961">
                  <c:v>396.2</c:v>
                </c:pt>
                <c:pt idx="3962">
                  <c:v>396.3</c:v>
                </c:pt>
                <c:pt idx="3963">
                  <c:v>396.4</c:v>
                </c:pt>
                <c:pt idx="3964">
                  <c:v>396.5</c:v>
                </c:pt>
                <c:pt idx="3965">
                  <c:v>396.6</c:v>
                </c:pt>
                <c:pt idx="3966">
                  <c:v>396.7</c:v>
                </c:pt>
                <c:pt idx="3967">
                  <c:v>396.8</c:v>
                </c:pt>
                <c:pt idx="3968">
                  <c:v>396.9</c:v>
                </c:pt>
                <c:pt idx="3969">
                  <c:v>397</c:v>
                </c:pt>
                <c:pt idx="3970">
                  <c:v>397.1</c:v>
                </c:pt>
                <c:pt idx="3971">
                  <c:v>397.2</c:v>
                </c:pt>
                <c:pt idx="3972">
                  <c:v>397.3</c:v>
                </c:pt>
                <c:pt idx="3973">
                  <c:v>397.4</c:v>
                </c:pt>
                <c:pt idx="3974">
                  <c:v>397.5</c:v>
                </c:pt>
                <c:pt idx="3975">
                  <c:v>397.6</c:v>
                </c:pt>
                <c:pt idx="3976">
                  <c:v>397.7</c:v>
                </c:pt>
                <c:pt idx="3977">
                  <c:v>397.8</c:v>
                </c:pt>
                <c:pt idx="3978">
                  <c:v>397.9</c:v>
                </c:pt>
                <c:pt idx="3979">
                  <c:v>398</c:v>
                </c:pt>
                <c:pt idx="3980">
                  <c:v>398.1</c:v>
                </c:pt>
                <c:pt idx="3981">
                  <c:v>398.2</c:v>
                </c:pt>
                <c:pt idx="3982">
                  <c:v>398.3</c:v>
                </c:pt>
                <c:pt idx="3983">
                  <c:v>398.4</c:v>
                </c:pt>
                <c:pt idx="3984">
                  <c:v>398.5</c:v>
                </c:pt>
                <c:pt idx="3985">
                  <c:v>398.6</c:v>
                </c:pt>
                <c:pt idx="3986">
                  <c:v>398.7</c:v>
                </c:pt>
                <c:pt idx="3987">
                  <c:v>398.8</c:v>
                </c:pt>
                <c:pt idx="3988">
                  <c:v>398.9</c:v>
                </c:pt>
                <c:pt idx="3989">
                  <c:v>399</c:v>
                </c:pt>
                <c:pt idx="3990">
                  <c:v>399.1</c:v>
                </c:pt>
                <c:pt idx="3991">
                  <c:v>399.2</c:v>
                </c:pt>
                <c:pt idx="3992">
                  <c:v>399.3</c:v>
                </c:pt>
                <c:pt idx="3993">
                  <c:v>399.4</c:v>
                </c:pt>
                <c:pt idx="3994">
                  <c:v>399.5</c:v>
                </c:pt>
                <c:pt idx="3995">
                  <c:v>399.6</c:v>
                </c:pt>
                <c:pt idx="3996">
                  <c:v>399.7</c:v>
                </c:pt>
                <c:pt idx="3997">
                  <c:v>399.8</c:v>
                </c:pt>
                <c:pt idx="3998">
                  <c:v>399.9</c:v>
                </c:pt>
                <c:pt idx="3999">
                  <c:v>400</c:v>
                </c:pt>
                <c:pt idx="4000">
                  <c:v>400.1</c:v>
                </c:pt>
                <c:pt idx="4001">
                  <c:v>400.2</c:v>
                </c:pt>
                <c:pt idx="4002">
                  <c:v>400.3</c:v>
                </c:pt>
                <c:pt idx="4003">
                  <c:v>400.4</c:v>
                </c:pt>
                <c:pt idx="4004">
                  <c:v>400.5</c:v>
                </c:pt>
                <c:pt idx="4005">
                  <c:v>400.6</c:v>
                </c:pt>
                <c:pt idx="4006">
                  <c:v>400.7</c:v>
                </c:pt>
                <c:pt idx="4007">
                  <c:v>400.8</c:v>
                </c:pt>
                <c:pt idx="4008">
                  <c:v>400.9</c:v>
                </c:pt>
                <c:pt idx="4009">
                  <c:v>401</c:v>
                </c:pt>
                <c:pt idx="4010">
                  <c:v>401.1</c:v>
                </c:pt>
                <c:pt idx="4011">
                  <c:v>401.2</c:v>
                </c:pt>
                <c:pt idx="4012">
                  <c:v>401.3</c:v>
                </c:pt>
                <c:pt idx="4013">
                  <c:v>401.4</c:v>
                </c:pt>
                <c:pt idx="4014">
                  <c:v>401.5</c:v>
                </c:pt>
                <c:pt idx="4015">
                  <c:v>401.6</c:v>
                </c:pt>
                <c:pt idx="4016">
                  <c:v>401.7</c:v>
                </c:pt>
                <c:pt idx="4017">
                  <c:v>401.8</c:v>
                </c:pt>
                <c:pt idx="4018">
                  <c:v>401.9</c:v>
                </c:pt>
                <c:pt idx="4019">
                  <c:v>402</c:v>
                </c:pt>
                <c:pt idx="4020">
                  <c:v>402.1</c:v>
                </c:pt>
                <c:pt idx="4021">
                  <c:v>402.2</c:v>
                </c:pt>
                <c:pt idx="4022">
                  <c:v>402.3</c:v>
                </c:pt>
                <c:pt idx="4023">
                  <c:v>402.4</c:v>
                </c:pt>
                <c:pt idx="4024">
                  <c:v>402.5</c:v>
                </c:pt>
                <c:pt idx="4025">
                  <c:v>402.6</c:v>
                </c:pt>
                <c:pt idx="4026">
                  <c:v>402.7</c:v>
                </c:pt>
                <c:pt idx="4027">
                  <c:v>402.8</c:v>
                </c:pt>
                <c:pt idx="4028">
                  <c:v>402.9</c:v>
                </c:pt>
                <c:pt idx="4029">
                  <c:v>403</c:v>
                </c:pt>
                <c:pt idx="4030">
                  <c:v>403.1</c:v>
                </c:pt>
                <c:pt idx="4031">
                  <c:v>403.2</c:v>
                </c:pt>
                <c:pt idx="4032">
                  <c:v>403.3</c:v>
                </c:pt>
                <c:pt idx="4033">
                  <c:v>403.4</c:v>
                </c:pt>
                <c:pt idx="4034">
                  <c:v>403.5</c:v>
                </c:pt>
                <c:pt idx="4035">
                  <c:v>403.6</c:v>
                </c:pt>
                <c:pt idx="4036">
                  <c:v>403.7</c:v>
                </c:pt>
                <c:pt idx="4037">
                  <c:v>403.8</c:v>
                </c:pt>
                <c:pt idx="4038">
                  <c:v>403.9</c:v>
                </c:pt>
                <c:pt idx="4039">
                  <c:v>404</c:v>
                </c:pt>
                <c:pt idx="4040">
                  <c:v>404.1</c:v>
                </c:pt>
                <c:pt idx="4041">
                  <c:v>404.2</c:v>
                </c:pt>
                <c:pt idx="4042">
                  <c:v>404.3</c:v>
                </c:pt>
                <c:pt idx="4043">
                  <c:v>404.4</c:v>
                </c:pt>
                <c:pt idx="4044">
                  <c:v>404.5</c:v>
                </c:pt>
                <c:pt idx="4045">
                  <c:v>404.6</c:v>
                </c:pt>
                <c:pt idx="4046">
                  <c:v>404.7</c:v>
                </c:pt>
                <c:pt idx="4047">
                  <c:v>404.8</c:v>
                </c:pt>
                <c:pt idx="4048">
                  <c:v>404.9</c:v>
                </c:pt>
                <c:pt idx="4049">
                  <c:v>405</c:v>
                </c:pt>
                <c:pt idx="4050">
                  <c:v>405.1</c:v>
                </c:pt>
                <c:pt idx="4051">
                  <c:v>405.2</c:v>
                </c:pt>
                <c:pt idx="4052">
                  <c:v>405.3</c:v>
                </c:pt>
                <c:pt idx="4053">
                  <c:v>405.4</c:v>
                </c:pt>
                <c:pt idx="4054">
                  <c:v>405.5</c:v>
                </c:pt>
                <c:pt idx="4055">
                  <c:v>405.6</c:v>
                </c:pt>
                <c:pt idx="4056">
                  <c:v>405.7</c:v>
                </c:pt>
                <c:pt idx="4057">
                  <c:v>405.8</c:v>
                </c:pt>
                <c:pt idx="4058">
                  <c:v>405.9</c:v>
                </c:pt>
                <c:pt idx="4059">
                  <c:v>406</c:v>
                </c:pt>
                <c:pt idx="4060">
                  <c:v>406.1</c:v>
                </c:pt>
                <c:pt idx="4061">
                  <c:v>406.2</c:v>
                </c:pt>
                <c:pt idx="4062">
                  <c:v>406.3</c:v>
                </c:pt>
                <c:pt idx="4063">
                  <c:v>406.4</c:v>
                </c:pt>
                <c:pt idx="4064">
                  <c:v>406.5</c:v>
                </c:pt>
                <c:pt idx="4065">
                  <c:v>406.6</c:v>
                </c:pt>
                <c:pt idx="4066">
                  <c:v>406.7</c:v>
                </c:pt>
                <c:pt idx="4067">
                  <c:v>406.8</c:v>
                </c:pt>
                <c:pt idx="4068">
                  <c:v>406.9</c:v>
                </c:pt>
                <c:pt idx="4069">
                  <c:v>407</c:v>
                </c:pt>
                <c:pt idx="4070">
                  <c:v>407.1</c:v>
                </c:pt>
                <c:pt idx="4071">
                  <c:v>407.2</c:v>
                </c:pt>
                <c:pt idx="4072">
                  <c:v>407.3</c:v>
                </c:pt>
                <c:pt idx="4073">
                  <c:v>407.4</c:v>
                </c:pt>
                <c:pt idx="4074">
                  <c:v>407.5</c:v>
                </c:pt>
                <c:pt idx="4075">
                  <c:v>407.6</c:v>
                </c:pt>
                <c:pt idx="4076">
                  <c:v>407.7</c:v>
                </c:pt>
                <c:pt idx="4077">
                  <c:v>407.8</c:v>
                </c:pt>
                <c:pt idx="4078">
                  <c:v>407.9</c:v>
                </c:pt>
                <c:pt idx="4079">
                  <c:v>408</c:v>
                </c:pt>
                <c:pt idx="4080">
                  <c:v>408.1</c:v>
                </c:pt>
                <c:pt idx="4081">
                  <c:v>408.2</c:v>
                </c:pt>
                <c:pt idx="4082">
                  <c:v>408.3</c:v>
                </c:pt>
                <c:pt idx="4083">
                  <c:v>408.4</c:v>
                </c:pt>
                <c:pt idx="4084">
                  <c:v>408.5</c:v>
                </c:pt>
                <c:pt idx="4085">
                  <c:v>408.6</c:v>
                </c:pt>
                <c:pt idx="4086">
                  <c:v>408.7</c:v>
                </c:pt>
                <c:pt idx="4087">
                  <c:v>408.8</c:v>
                </c:pt>
                <c:pt idx="4088">
                  <c:v>408.9</c:v>
                </c:pt>
                <c:pt idx="4089">
                  <c:v>409</c:v>
                </c:pt>
                <c:pt idx="4090">
                  <c:v>409.1</c:v>
                </c:pt>
                <c:pt idx="4091">
                  <c:v>409.2</c:v>
                </c:pt>
                <c:pt idx="4092">
                  <c:v>409.3</c:v>
                </c:pt>
                <c:pt idx="4093">
                  <c:v>409.4</c:v>
                </c:pt>
                <c:pt idx="4094">
                  <c:v>409.5</c:v>
                </c:pt>
                <c:pt idx="4095">
                  <c:v>409.6</c:v>
                </c:pt>
                <c:pt idx="4096">
                  <c:v>409.7</c:v>
                </c:pt>
                <c:pt idx="4097">
                  <c:v>409.8</c:v>
                </c:pt>
                <c:pt idx="4098">
                  <c:v>409.9</c:v>
                </c:pt>
                <c:pt idx="4099">
                  <c:v>410</c:v>
                </c:pt>
                <c:pt idx="4100">
                  <c:v>410.1</c:v>
                </c:pt>
                <c:pt idx="4101">
                  <c:v>410.2</c:v>
                </c:pt>
                <c:pt idx="4102">
                  <c:v>410.3</c:v>
                </c:pt>
                <c:pt idx="4103">
                  <c:v>410.4</c:v>
                </c:pt>
                <c:pt idx="4104">
                  <c:v>410.5</c:v>
                </c:pt>
                <c:pt idx="4105">
                  <c:v>410.6</c:v>
                </c:pt>
                <c:pt idx="4106">
                  <c:v>410.7</c:v>
                </c:pt>
                <c:pt idx="4107">
                  <c:v>410.8</c:v>
                </c:pt>
                <c:pt idx="4108">
                  <c:v>410.9</c:v>
                </c:pt>
                <c:pt idx="4109">
                  <c:v>411</c:v>
                </c:pt>
                <c:pt idx="4110">
                  <c:v>411.1</c:v>
                </c:pt>
                <c:pt idx="4111">
                  <c:v>411.2</c:v>
                </c:pt>
                <c:pt idx="4112">
                  <c:v>411.3</c:v>
                </c:pt>
                <c:pt idx="4113">
                  <c:v>411.4</c:v>
                </c:pt>
                <c:pt idx="4114">
                  <c:v>411.5</c:v>
                </c:pt>
                <c:pt idx="4115">
                  <c:v>411.6</c:v>
                </c:pt>
                <c:pt idx="4116">
                  <c:v>411.7</c:v>
                </c:pt>
                <c:pt idx="4117">
                  <c:v>411.8</c:v>
                </c:pt>
                <c:pt idx="4118">
                  <c:v>411.9</c:v>
                </c:pt>
                <c:pt idx="4119">
                  <c:v>412</c:v>
                </c:pt>
                <c:pt idx="4120">
                  <c:v>412.1</c:v>
                </c:pt>
                <c:pt idx="4121">
                  <c:v>412.2</c:v>
                </c:pt>
                <c:pt idx="4122">
                  <c:v>412.3</c:v>
                </c:pt>
                <c:pt idx="4123">
                  <c:v>412.4</c:v>
                </c:pt>
                <c:pt idx="4124">
                  <c:v>412.5</c:v>
                </c:pt>
                <c:pt idx="4125">
                  <c:v>412.6</c:v>
                </c:pt>
                <c:pt idx="4126">
                  <c:v>412.7</c:v>
                </c:pt>
                <c:pt idx="4127">
                  <c:v>412.8</c:v>
                </c:pt>
                <c:pt idx="4128">
                  <c:v>412.9</c:v>
                </c:pt>
                <c:pt idx="4129">
                  <c:v>413</c:v>
                </c:pt>
                <c:pt idx="4130">
                  <c:v>413.1</c:v>
                </c:pt>
                <c:pt idx="4131">
                  <c:v>413.2</c:v>
                </c:pt>
                <c:pt idx="4132">
                  <c:v>413.3</c:v>
                </c:pt>
                <c:pt idx="4133">
                  <c:v>413.4</c:v>
                </c:pt>
                <c:pt idx="4134">
                  <c:v>413.5</c:v>
                </c:pt>
                <c:pt idx="4135">
                  <c:v>413.6</c:v>
                </c:pt>
                <c:pt idx="4136">
                  <c:v>413.7</c:v>
                </c:pt>
                <c:pt idx="4137">
                  <c:v>413.8</c:v>
                </c:pt>
                <c:pt idx="4138">
                  <c:v>413.9</c:v>
                </c:pt>
                <c:pt idx="4139">
                  <c:v>414</c:v>
                </c:pt>
                <c:pt idx="4140">
                  <c:v>414.1</c:v>
                </c:pt>
                <c:pt idx="4141">
                  <c:v>414.2</c:v>
                </c:pt>
                <c:pt idx="4142">
                  <c:v>414.3</c:v>
                </c:pt>
                <c:pt idx="4143">
                  <c:v>414.4</c:v>
                </c:pt>
                <c:pt idx="4144">
                  <c:v>414.5</c:v>
                </c:pt>
                <c:pt idx="4145">
                  <c:v>414.6</c:v>
                </c:pt>
                <c:pt idx="4146">
                  <c:v>414.7</c:v>
                </c:pt>
                <c:pt idx="4147">
                  <c:v>414.8</c:v>
                </c:pt>
                <c:pt idx="4148">
                  <c:v>414.9</c:v>
                </c:pt>
                <c:pt idx="4149">
                  <c:v>415</c:v>
                </c:pt>
                <c:pt idx="4150">
                  <c:v>415.1</c:v>
                </c:pt>
                <c:pt idx="4151">
                  <c:v>415.2</c:v>
                </c:pt>
                <c:pt idx="4152">
                  <c:v>415.3</c:v>
                </c:pt>
                <c:pt idx="4153">
                  <c:v>415.4</c:v>
                </c:pt>
                <c:pt idx="4154">
                  <c:v>415.5</c:v>
                </c:pt>
                <c:pt idx="4155">
                  <c:v>415.6</c:v>
                </c:pt>
                <c:pt idx="4156">
                  <c:v>415.7</c:v>
                </c:pt>
                <c:pt idx="4157">
                  <c:v>415.8</c:v>
                </c:pt>
                <c:pt idx="4158">
                  <c:v>415.9</c:v>
                </c:pt>
                <c:pt idx="4159">
                  <c:v>416</c:v>
                </c:pt>
                <c:pt idx="4160">
                  <c:v>416.1</c:v>
                </c:pt>
                <c:pt idx="4161">
                  <c:v>416.2</c:v>
                </c:pt>
                <c:pt idx="4162">
                  <c:v>416.3</c:v>
                </c:pt>
                <c:pt idx="4163">
                  <c:v>416.4</c:v>
                </c:pt>
                <c:pt idx="4164">
                  <c:v>416.5</c:v>
                </c:pt>
                <c:pt idx="4165">
                  <c:v>416.6</c:v>
                </c:pt>
                <c:pt idx="4166">
                  <c:v>416.7</c:v>
                </c:pt>
                <c:pt idx="4167">
                  <c:v>416.8</c:v>
                </c:pt>
                <c:pt idx="4168">
                  <c:v>416.9</c:v>
                </c:pt>
                <c:pt idx="4169">
                  <c:v>417</c:v>
                </c:pt>
                <c:pt idx="4170">
                  <c:v>417.1</c:v>
                </c:pt>
                <c:pt idx="4171">
                  <c:v>417.2</c:v>
                </c:pt>
                <c:pt idx="4172">
                  <c:v>417.3</c:v>
                </c:pt>
                <c:pt idx="4173">
                  <c:v>417.4</c:v>
                </c:pt>
                <c:pt idx="4174">
                  <c:v>417.5</c:v>
                </c:pt>
                <c:pt idx="4175">
                  <c:v>417.6</c:v>
                </c:pt>
                <c:pt idx="4176">
                  <c:v>417.7</c:v>
                </c:pt>
                <c:pt idx="4177">
                  <c:v>417.8</c:v>
                </c:pt>
                <c:pt idx="4178">
                  <c:v>417.9</c:v>
                </c:pt>
                <c:pt idx="4179">
                  <c:v>418</c:v>
                </c:pt>
                <c:pt idx="4180">
                  <c:v>418.1</c:v>
                </c:pt>
                <c:pt idx="4181">
                  <c:v>418.2</c:v>
                </c:pt>
                <c:pt idx="4182">
                  <c:v>418.3</c:v>
                </c:pt>
                <c:pt idx="4183">
                  <c:v>418.4</c:v>
                </c:pt>
                <c:pt idx="4184">
                  <c:v>418.5</c:v>
                </c:pt>
                <c:pt idx="4185">
                  <c:v>418.6</c:v>
                </c:pt>
                <c:pt idx="4186">
                  <c:v>418.7</c:v>
                </c:pt>
                <c:pt idx="4187">
                  <c:v>418.8</c:v>
                </c:pt>
                <c:pt idx="4188">
                  <c:v>418.9</c:v>
                </c:pt>
                <c:pt idx="4189">
                  <c:v>419</c:v>
                </c:pt>
                <c:pt idx="4190">
                  <c:v>419.1</c:v>
                </c:pt>
                <c:pt idx="4191">
                  <c:v>419.2</c:v>
                </c:pt>
                <c:pt idx="4192">
                  <c:v>419.3</c:v>
                </c:pt>
                <c:pt idx="4193">
                  <c:v>419.4</c:v>
                </c:pt>
                <c:pt idx="4194">
                  <c:v>419.5</c:v>
                </c:pt>
                <c:pt idx="4195">
                  <c:v>419.6</c:v>
                </c:pt>
                <c:pt idx="4196">
                  <c:v>419.7</c:v>
                </c:pt>
                <c:pt idx="4197">
                  <c:v>419.8</c:v>
                </c:pt>
                <c:pt idx="4198">
                  <c:v>419.9</c:v>
                </c:pt>
                <c:pt idx="4199">
                  <c:v>420</c:v>
                </c:pt>
                <c:pt idx="4200">
                  <c:v>420.1</c:v>
                </c:pt>
                <c:pt idx="4201">
                  <c:v>420.2</c:v>
                </c:pt>
                <c:pt idx="4202">
                  <c:v>420.3</c:v>
                </c:pt>
                <c:pt idx="4203">
                  <c:v>420.4</c:v>
                </c:pt>
                <c:pt idx="4204">
                  <c:v>420.5</c:v>
                </c:pt>
                <c:pt idx="4205">
                  <c:v>420.6</c:v>
                </c:pt>
                <c:pt idx="4206">
                  <c:v>420.7</c:v>
                </c:pt>
                <c:pt idx="4207">
                  <c:v>420.8</c:v>
                </c:pt>
                <c:pt idx="4208">
                  <c:v>420.9</c:v>
                </c:pt>
                <c:pt idx="4209">
                  <c:v>421</c:v>
                </c:pt>
                <c:pt idx="4210">
                  <c:v>421.1</c:v>
                </c:pt>
                <c:pt idx="4211">
                  <c:v>421.2</c:v>
                </c:pt>
                <c:pt idx="4212">
                  <c:v>421.3</c:v>
                </c:pt>
                <c:pt idx="4213">
                  <c:v>421.4</c:v>
                </c:pt>
                <c:pt idx="4214">
                  <c:v>421.5</c:v>
                </c:pt>
                <c:pt idx="4215">
                  <c:v>421.6</c:v>
                </c:pt>
                <c:pt idx="4216">
                  <c:v>421.7</c:v>
                </c:pt>
                <c:pt idx="4217">
                  <c:v>421.8</c:v>
                </c:pt>
                <c:pt idx="4218">
                  <c:v>421.9</c:v>
                </c:pt>
                <c:pt idx="4219">
                  <c:v>422</c:v>
                </c:pt>
                <c:pt idx="4220">
                  <c:v>422.1</c:v>
                </c:pt>
                <c:pt idx="4221">
                  <c:v>422.2</c:v>
                </c:pt>
                <c:pt idx="4222">
                  <c:v>422.3</c:v>
                </c:pt>
                <c:pt idx="4223">
                  <c:v>422.4</c:v>
                </c:pt>
                <c:pt idx="4224">
                  <c:v>422.5</c:v>
                </c:pt>
                <c:pt idx="4225">
                  <c:v>422.6</c:v>
                </c:pt>
                <c:pt idx="4226">
                  <c:v>422.7</c:v>
                </c:pt>
                <c:pt idx="4227">
                  <c:v>422.8</c:v>
                </c:pt>
                <c:pt idx="4228">
                  <c:v>422.9</c:v>
                </c:pt>
                <c:pt idx="4229">
                  <c:v>423</c:v>
                </c:pt>
                <c:pt idx="4230">
                  <c:v>423.1</c:v>
                </c:pt>
                <c:pt idx="4231">
                  <c:v>423.2</c:v>
                </c:pt>
                <c:pt idx="4232">
                  <c:v>423.3</c:v>
                </c:pt>
                <c:pt idx="4233">
                  <c:v>423.4</c:v>
                </c:pt>
                <c:pt idx="4234">
                  <c:v>423.5</c:v>
                </c:pt>
                <c:pt idx="4235">
                  <c:v>423.6</c:v>
                </c:pt>
                <c:pt idx="4236">
                  <c:v>423.7</c:v>
                </c:pt>
                <c:pt idx="4237">
                  <c:v>423.8</c:v>
                </c:pt>
                <c:pt idx="4238">
                  <c:v>423.9</c:v>
                </c:pt>
                <c:pt idx="4239">
                  <c:v>424</c:v>
                </c:pt>
                <c:pt idx="4240">
                  <c:v>424.1</c:v>
                </c:pt>
                <c:pt idx="4241">
                  <c:v>424.2</c:v>
                </c:pt>
                <c:pt idx="4242">
                  <c:v>424.3</c:v>
                </c:pt>
                <c:pt idx="4243">
                  <c:v>424.4</c:v>
                </c:pt>
                <c:pt idx="4244">
                  <c:v>424.5</c:v>
                </c:pt>
                <c:pt idx="4245">
                  <c:v>424.6</c:v>
                </c:pt>
                <c:pt idx="4246">
                  <c:v>424.7</c:v>
                </c:pt>
                <c:pt idx="4247">
                  <c:v>424.8</c:v>
                </c:pt>
                <c:pt idx="4248">
                  <c:v>424.9</c:v>
                </c:pt>
                <c:pt idx="4249">
                  <c:v>425</c:v>
                </c:pt>
                <c:pt idx="4250">
                  <c:v>425.1</c:v>
                </c:pt>
                <c:pt idx="4251">
                  <c:v>425.2</c:v>
                </c:pt>
                <c:pt idx="4252">
                  <c:v>425.3</c:v>
                </c:pt>
                <c:pt idx="4253">
                  <c:v>425.4</c:v>
                </c:pt>
                <c:pt idx="4254">
                  <c:v>425.5</c:v>
                </c:pt>
                <c:pt idx="4255">
                  <c:v>425.6</c:v>
                </c:pt>
                <c:pt idx="4256">
                  <c:v>425.7</c:v>
                </c:pt>
                <c:pt idx="4257">
                  <c:v>425.8</c:v>
                </c:pt>
                <c:pt idx="4258">
                  <c:v>425.9</c:v>
                </c:pt>
                <c:pt idx="4259">
                  <c:v>426</c:v>
                </c:pt>
                <c:pt idx="4260">
                  <c:v>426.1</c:v>
                </c:pt>
                <c:pt idx="4261">
                  <c:v>426.2</c:v>
                </c:pt>
                <c:pt idx="4262">
                  <c:v>426.3</c:v>
                </c:pt>
                <c:pt idx="4263">
                  <c:v>426.4</c:v>
                </c:pt>
                <c:pt idx="4264">
                  <c:v>426.5</c:v>
                </c:pt>
                <c:pt idx="4265">
                  <c:v>426.6</c:v>
                </c:pt>
                <c:pt idx="4266">
                  <c:v>426.7</c:v>
                </c:pt>
                <c:pt idx="4267">
                  <c:v>426.8</c:v>
                </c:pt>
                <c:pt idx="4268">
                  <c:v>426.9</c:v>
                </c:pt>
                <c:pt idx="4269">
                  <c:v>427</c:v>
                </c:pt>
                <c:pt idx="4270">
                  <c:v>427.1</c:v>
                </c:pt>
                <c:pt idx="4271">
                  <c:v>427.2</c:v>
                </c:pt>
                <c:pt idx="4272">
                  <c:v>427.3</c:v>
                </c:pt>
                <c:pt idx="4273">
                  <c:v>427.4</c:v>
                </c:pt>
                <c:pt idx="4274">
                  <c:v>427.5</c:v>
                </c:pt>
                <c:pt idx="4275">
                  <c:v>427.6</c:v>
                </c:pt>
                <c:pt idx="4276">
                  <c:v>427.7</c:v>
                </c:pt>
                <c:pt idx="4277">
                  <c:v>427.8</c:v>
                </c:pt>
                <c:pt idx="4278">
                  <c:v>427.9</c:v>
                </c:pt>
                <c:pt idx="4279">
                  <c:v>428</c:v>
                </c:pt>
                <c:pt idx="4280">
                  <c:v>428.1</c:v>
                </c:pt>
                <c:pt idx="4281">
                  <c:v>428.2</c:v>
                </c:pt>
                <c:pt idx="4282">
                  <c:v>428.3</c:v>
                </c:pt>
                <c:pt idx="4283">
                  <c:v>428.4</c:v>
                </c:pt>
                <c:pt idx="4284">
                  <c:v>428.5</c:v>
                </c:pt>
                <c:pt idx="4285">
                  <c:v>428.6</c:v>
                </c:pt>
                <c:pt idx="4286">
                  <c:v>428.7</c:v>
                </c:pt>
                <c:pt idx="4287">
                  <c:v>428.8</c:v>
                </c:pt>
                <c:pt idx="4288">
                  <c:v>428.9</c:v>
                </c:pt>
                <c:pt idx="4289">
                  <c:v>429</c:v>
                </c:pt>
                <c:pt idx="4290">
                  <c:v>429.1</c:v>
                </c:pt>
                <c:pt idx="4291">
                  <c:v>429.2</c:v>
                </c:pt>
                <c:pt idx="4292">
                  <c:v>429.3</c:v>
                </c:pt>
                <c:pt idx="4293">
                  <c:v>429.4</c:v>
                </c:pt>
                <c:pt idx="4294">
                  <c:v>429.5</c:v>
                </c:pt>
                <c:pt idx="4295">
                  <c:v>429.6</c:v>
                </c:pt>
                <c:pt idx="4296">
                  <c:v>429.7</c:v>
                </c:pt>
                <c:pt idx="4297">
                  <c:v>429.8</c:v>
                </c:pt>
                <c:pt idx="4298">
                  <c:v>429.9</c:v>
                </c:pt>
                <c:pt idx="4299">
                  <c:v>430</c:v>
                </c:pt>
                <c:pt idx="4300">
                  <c:v>430.1</c:v>
                </c:pt>
                <c:pt idx="4301">
                  <c:v>430.2</c:v>
                </c:pt>
                <c:pt idx="4302">
                  <c:v>430.3</c:v>
                </c:pt>
                <c:pt idx="4303">
                  <c:v>430.4</c:v>
                </c:pt>
                <c:pt idx="4304">
                  <c:v>430.5</c:v>
                </c:pt>
                <c:pt idx="4305">
                  <c:v>430.6</c:v>
                </c:pt>
                <c:pt idx="4306">
                  <c:v>430.7</c:v>
                </c:pt>
                <c:pt idx="4307">
                  <c:v>430.8</c:v>
                </c:pt>
                <c:pt idx="4308">
                  <c:v>430.9</c:v>
                </c:pt>
                <c:pt idx="4309">
                  <c:v>431</c:v>
                </c:pt>
                <c:pt idx="4310">
                  <c:v>431.1</c:v>
                </c:pt>
                <c:pt idx="4311">
                  <c:v>431.2</c:v>
                </c:pt>
                <c:pt idx="4312">
                  <c:v>431.3</c:v>
                </c:pt>
                <c:pt idx="4313">
                  <c:v>431.4</c:v>
                </c:pt>
                <c:pt idx="4314">
                  <c:v>431.5</c:v>
                </c:pt>
                <c:pt idx="4315">
                  <c:v>431.6</c:v>
                </c:pt>
                <c:pt idx="4316">
                  <c:v>431.7</c:v>
                </c:pt>
                <c:pt idx="4317">
                  <c:v>431.8</c:v>
                </c:pt>
                <c:pt idx="4318">
                  <c:v>431.9</c:v>
                </c:pt>
                <c:pt idx="4319">
                  <c:v>432</c:v>
                </c:pt>
                <c:pt idx="4320">
                  <c:v>432.1</c:v>
                </c:pt>
                <c:pt idx="4321">
                  <c:v>432.2</c:v>
                </c:pt>
                <c:pt idx="4322">
                  <c:v>432.3</c:v>
                </c:pt>
                <c:pt idx="4323">
                  <c:v>432.4</c:v>
                </c:pt>
                <c:pt idx="4324">
                  <c:v>432.5</c:v>
                </c:pt>
                <c:pt idx="4325">
                  <c:v>432.6</c:v>
                </c:pt>
                <c:pt idx="4326">
                  <c:v>432.7</c:v>
                </c:pt>
                <c:pt idx="4327">
                  <c:v>432.8</c:v>
                </c:pt>
                <c:pt idx="4328">
                  <c:v>432.9</c:v>
                </c:pt>
                <c:pt idx="4329">
                  <c:v>433</c:v>
                </c:pt>
                <c:pt idx="4330">
                  <c:v>433.1</c:v>
                </c:pt>
                <c:pt idx="4331">
                  <c:v>433.2</c:v>
                </c:pt>
                <c:pt idx="4332">
                  <c:v>433.3</c:v>
                </c:pt>
                <c:pt idx="4333">
                  <c:v>433.4</c:v>
                </c:pt>
                <c:pt idx="4334">
                  <c:v>433.5</c:v>
                </c:pt>
                <c:pt idx="4335">
                  <c:v>433.6</c:v>
                </c:pt>
                <c:pt idx="4336">
                  <c:v>433.7</c:v>
                </c:pt>
                <c:pt idx="4337">
                  <c:v>433.8</c:v>
                </c:pt>
                <c:pt idx="4338">
                  <c:v>433.9</c:v>
                </c:pt>
                <c:pt idx="4339">
                  <c:v>434</c:v>
                </c:pt>
                <c:pt idx="4340">
                  <c:v>434.1</c:v>
                </c:pt>
                <c:pt idx="4341">
                  <c:v>434.2</c:v>
                </c:pt>
                <c:pt idx="4342">
                  <c:v>434.3</c:v>
                </c:pt>
                <c:pt idx="4343">
                  <c:v>434.4</c:v>
                </c:pt>
                <c:pt idx="4344">
                  <c:v>434.5</c:v>
                </c:pt>
                <c:pt idx="4345">
                  <c:v>434.6</c:v>
                </c:pt>
                <c:pt idx="4346">
                  <c:v>434.7</c:v>
                </c:pt>
                <c:pt idx="4347">
                  <c:v>434.8</c:v>
                </c:pt>
                <c:pt idx="4348">
                  <c:v>434.9</c:v>
                </c:pt>
                <c:pt idx="4349">
                  <c:v>435</c:v>
                </c:pt>
                <c:pt idx="4350">
                  <c:v>435.1</c:v>
                </c:pt>
                <c:pt idx="4351">
                  <c:v>435.2</c:v>
                </c:pt>
                <c:pt idx="4352">
                  <c:v>435.3</c:v>
                </c:pt>
                <c:pt idx="4353">
                  <c:v>435.4</c:v>
                </c:pt>
                <c:pt idx="4354">
                  <c:v>435.5</c:v>
                </c:pt>
                <c:pt idx="4355">
                  <c:v>435.6</c:v>
                </c:pt>
                <c:pt idx="4356">
                  <c:v>435.7</c:v>
                </c:pt>
                <c:pt idx="4357">
                  <c:v>435.8</c:v>
                </c:pt>
                <c:pt idx="4358">
                  <c:v>435.9</c:v>
                </c:pt>
                <c:pt idx="4359">
                  <c:v>436</c:v>
                </c:pt>
                <c:pt idx="4360">
                  <c:v>436.1</c:v>
                </c:pt>
                <c:pt idx="4361">
                  <c:v>436.2</c:v>
                </c:pt>
                <c:pt idx="4362">
                  <c:v>436.3</c:v>
                </c:pt>
                <c:pt idx="4363">
                  <c:v>436.4</c:v>
                </c:pt>
                <c:pt idx="4364">
                  <c:v>436.5</c:v>
                </c:pt>
                <c:pt idx="4365">
                  <c:v>436.6</c:v>
                </c:pt>
                <c:pt idx="4366">
                  <c:v>436.7</c:v>
                </c:pt>
                <c:pt idx="4367">
                  <c:v>436.8</c:v>
                </c:pt>
                <c:pt idx="4368">
                  <c:v>436.9</c:v>
                </c:pt>
                <c:pt idx="4369">
                  <c:v>437</c:v>
                </c:pt>
                <c:pt idx="4370">
                  <c:v>437.1</c:v>
                </c:pt>
                <c:pt idx="4371">
                  <c:v>437.2</c:v>
                </c:pt>
                <c:pt idx="4372">
                  <c:v>437.3</c:v>
                </c:pt>
                <c:pt idx="4373">
                  <c:v>437.4</c:v>
                </c:pt>
                <c:pt idx="4374">
                  <c:v>437.5</c:v>
                </c:pt>
                <c:pt idx="4375">
                  <c:v>437.6</c:v>
                </c:pt>
                <c:pt idx="4376">
                  <c:v>437.7</c:v>
                </c:pt>
                <c:pt idx="4377">
                  <c:v>437.8</c:v>
                </c:pt>
                <c:pt idx="4378">
                  <c:v>437.9</c:v>
                </c:pt>
                <c:pt idx="4379">
                  <c:v>438</c:v>
                </c:pt>
                <c:pt idx="4380">
                  <c:v>438.1</c:v>
                </c:pt>
                <c:pt idx="4381">
                  <c:v>438.2</c:v>
                </c:pt>
                <c:pt idx="4382">
                  <c:v>438.3</c:v>
                </c:pt>
                <c:pt idx="4383">
                  <c:v>438.4</c:v>
                </c:pt>
                <c:pt idx="4384">
                  <c:v>438.5</c:v>
                </c:pt>
                <c:pt idx="4385">
                  <c:v>438.6</c:v>
                </c:pt>
                <c:pt idx="4386">
                  <c:v>438.7</c:v>
                </c:pt>
                <c:pt idx="4387">
                  <c:v>438.8</c:v>
                </c:pt>
                <c:pt idx="4388">
                  <c:v>438.9</c:v>
                </c:pt>
                <c:pt idx="4389">
                  <c:v>439</c:v>
                </c:pt>
                <c:pt idx="4390">
                  <c:v>439.1</c:v>
                </c:pt>
                <c:pt idx="4391">
                  <c:v>439.2</c:v>
                </c:pt>
                <c:pt idx="4392">
                  <c:v>439.3</c:v>
                </c:pt>
                <c:pt idx="4393">
                  <c:v>439.4</c:v>
                </c:pt>
                <c:pt idx="4394">
                  <c:v>439.5</c:v>
                </c:pt>
                <c:pt idx="4395">
                  <c:v>439.6</c:v>
                </c:pt>
                <c:pt idx="4396">
                  <c:v>439.7</c:v>
                </c:pt>
                <c:pt idx="4397">
                  <c:v>439.8</c:v>
                </c:pt>
                <c:pt idx="4398">
                  <c:v>439.9</c:v>
                </c:pt>
                <c:pt idx="4399">
                  <c:v>440</c:v>
                </c:pt>
                <c:pt idx="4400">
                  <c:v>440.1</c:v>
                </c:pt>
                <c:pt idx="4401">
                  <c:v>440.2</c:v>
                </c:pt>
                <c:pt idx="4402">
                  <c:v>440.3</c:v>
                </c:pt>
                <c:pt idx="4403">
                  <c:v>440.4</c:v>
                </c:pt>
                <c:pt idx="4404">
                  <c:v>440.5</c:v>
                </c:pt>
                <c:pt idx="4405">
                  <c:v>440.6</c:v>
                </c:pt>
                <c:pt idx="4406">
                  <c:v>440.7</c:v>
                </c:pt>
                <c:pt idx="4407">
                  <c:v>440.8</c:v>
                </c:pt>
                <c:pt idx="4408">
                  <c:v>440.9</c:v>
                </c:pt>
                <c:pt idx="4409">
                  <c:v>441</c:v>
                </c:pt>
                <c:pt idx="4410">
                  <c:v>441.1</c:v>
                </c:pt>
                <c:pt idx="4411">
                  <c:v>441.2</c:v>
                </c:pt>
                <c:pt idx="4412">
                  <c:v>441.3</c:v>
                </c:pt>
                <c:pt idx="4413">
                  <c:v>441.4</c:v>
                </c:pt>
                <c:pt idx="4414">
                  <c:v>441.5</c:v>
                </c:pt>
                <c:pt idx="4415">
                  <c:v>441.6</c:v>
                </c:pt>
                <c:pt idx="4416">
                  <c:v>441.7</c:v>
                </c:pt>
                <c:pt idx="4417">
                  <c:v>441.8</c:v>
                </c:pt>
                <c:pt idx="4418">
                  <c:v>441.9</c:v>
                </c:pt>
                <c:pt idx="4419">
                  <c:v>442</c:v>
                </c:pt>
                <c:pt idx="4420">
                  <c:v>442.1</c:v>
                </c:pt>
                <c:pt idx="4421">
                  <c:v>442.2</c:v>
                </c:pt>
                <c:pt idx="4422">
                  <c:v>442.3</c:v>
                </c:pt>
                <c:pt idx="4423">
                  <c:v>442.4</c:v>
                </c:pt>
                <c:pt idx="4424">
                  <c:v>442.5</c:v>
                </c:pt>
                <c:pt idx="4425">
                  <c:v>442.6</c:v>
                </c:pt>
                <c:pt idx="4426">
                  <c:v>442.7</c:v>
                </c:pt>
                <c:pt idx="4427">
                  <c:v>442.8</c:v>
                </c:pt>
                <c:pt idx="4428">
                  <c:v>442.9</c:v>
                </c:pt>
                <c:pt idx="4429">
                  <c:v>443</c:v>
                </c:pt>
                <c:pt idx="4430">
                  <c:v>443.1</c:v>
                </c:pt>
                <c:pt idx="4431">
                  <c:v>443.2</c:v>
                </c:pt>
                <c:pt idx="4432">
                  <c:v>443.3</c:v>
                </c:pt>
                <c:pt idx="4433">
                  <c:v>443.4</c:v>
                </c:pt>
                <c:pt idx="4434">
                  <c:v>443.5</c:v>
                </c:pt>
                <c:pt idx="4435">
                  <c:v>443.6</c:v>
                </c:pt>
                <c:pt idx="4436">
                  <c:v>443.7</c:v>
                </c:pt>
                <c:pt idx="4437">
                  <c:v>443.8</c:v>
                </c:pt>
                <c:pt idx="4438">
                  <c:v>443.9</c:v>
                </c:pt>
                <c:pt idx="4439">
                  <c:v>444</c:v>
                </c:pt>
                <c:pt idx="4440">
                  <c:v>444.1</c:v>
                </c:pt>
                <c:pt idx="4441">
                  <c:v>444.2</c:v>
                </c:pt>
                <c:pt idx="4442">
                  <c:v>444.3</c:v>
                </c:pt>
                <c:pt idx="4443">
                  <c:v>444.4</c:v>
                </c:pt>
                <c:pt idx="4444">
                  <c:v>444.5</c:v>
                </c:pt>
                <c:pt idx="4445">
                  <c:v>444.6</c:v>
                </c:pt>
                <c:pt idx="4446">
                  <c:v>444.7</c:v>
                </c:pt>
                <c:pt idx="4447">
                  <c:v>444.8</c:v>
                </c:pt>
                <c:pt idx="4448">
                  <c:v>444.9</c:v>
                </c:pt>
                <c:pt idx="4449">
                  <c:v>445</c:v>
                </c:pt>
                <c:pt idx="4450">
                  <c:v>445.1</c:v>
                </c:pt>
                <c:pt idx="4451">
                  <c:v>445.2</c:v>
                </c:pt>
                <c:pt idx="4452">
                  <c:v>445.3</c:v>
                </c:pt>
                <c:pt idx="4453">
                  <c:v>445.4</c:v>
                </c:pt>
                <c:pt idx="4454">
                  <c:v>445.5</c:v>
                </c:pt>
                <c:pt idx="4455">
                  <c:v>445.6</c:v>
                </c:pt>
                <c:pt idx="4456">
                  <c:v>445.7</c:v>
                </c:pt>
                <c:pt idx="4457">
                  <c:v>445.8</c:v>
                </c:pt>
                <c:pt idx="4458">
                  <c:v>445.9</c:v>
                </c:pt>
                <c:pt idx="4459">
                  <c:v>446</c:v>
                </c:pt>
                <c:pt idx="4460">
                  <c:v>446.1</c:v>
                </c:pt>
                <c:pt idx="4461">
                  <c:v>446.2</c:v>
                </c:pt>
                <c:pt idx="4462">
                  <c:v>446.3</c:v>
                </c:pt>
                <c:pt idx="4463">
                  <c:v>446.4</c:v>
                </c:pt>
                <c:pt idx="4464">
                  <c:v>446.5</c:v>
                </c:pt>
                <c:pt idx="4465">
                  <c:v>446.6</c:v>
                </c:pt>
                <c:pt idx="4466">
                  <c:v>446.7</c:v>
                </c:pt>
                <c:pt idx="4467">
                  <c:v>446.8</c:v>
                </c:pt>
                <c:pt idx="4468">
                  <c:v>446.9</c:v>
                </c:pt>
                <c:pt idx="4469">
                  <c:v>447</c:v>
                </c:pt>
                <c:pt idx="4470">
                  <c:v>447.1</c:v>
                </c:pt>
                <c:pt idx="4471">
                  <c:v>447.2</c:v>
                </c:pt>
                <c:pt idx="4472">
                  <c:v>447.3</c:v>
                </c:pt>
                <c:pt idx="4473">
                  <c:v>447.4</c:v>
                </c:pt>
                <c:pt idx="4474">
                  <c:v>447.5</c:v>
                </c:pt>
                <c:pt idx="4475">
                  <c:v>447.6</c:v>
                </c:pt>
                <c:pt idx="4476">
                  <c:v>447.7</c:v>
                </c:pt>
                <c:pt idx="4477">
                  <c:v>447.8</c:v>
                </c:pt>
                <c:pt idx="4478">
                  <c:v>447.9</c:v>
                </c:pt>
                <c:pt idx="4479">
                  <c:v>448</c:v>
                </c:pt>
                <c:pt idx="4480">
                  <c:v>448.1</c:v>
                </c:pt>
                <c:pt idx="4481">
                  <c:v>448.2</c:v>
                </c:pt>
                <c:pt idx="4482">
                  <c:v>448.3</c:v>
                </c:pt>
                <c:pt idx="4483">
                  <c:v>448.4</c:v>
                </c:pt>
                <c:pt idx="4484">
                  <c:v>448.5</c:v>
                </c:pt>
                <c:pt idx="4485">
                  <c:v>448.6</c:v>
                </c:pt>
                <c:pt idx="4486">
                  <c:v>448.7</c:v>
                </c:pt>
                <c:pt idx="4487">
                  <c:v>448.8</c:v>
                </c:pt>
                <c:pt idx="4488">
                  <c:v>448.9</c:v>
                </c:pt>
                <c:pt idx="4489">
                  <c:v>449</c:v>
                </c:pt>
                <c:pt idx="4490">
                  <c:v>449.1</c:v>
                </c:pt>
                <c:pt idx="4491">
                  <c:v>449.2</c:v>
                </c:pt>
                <c:pt idx="4492">
                  <c:v>449.3</c:v>
                </c:pt>
                <c:pt idx="4493">
                  <c:v>449.4</c:v>
                </c:pt>
                <c:pt idx="4494">
                  <c:v>449.5</c:v>
                </c:pt>
                <c:pt idx="4495">
                  <c:v>449.6</c:v>
                </c:pt>
                <c:pt idx="4496">
                  <c:v>449.7</c:v>
                </c:pt>
                <c:pt idx="4497">
                  <c:v>449.8</c:v>
                </c:pt>
                <c:pt idx="4498">
                  <c:v>449.9</c:v>
                </c:pt>
                <c:pt idx="4499">
                  <c:v>450</c:v>
                </c:pt>
                <c:pt idx="4500">
                  <c:v>450.1</c:v>
                </c:pt>
                <c:pt idx="4501">
                  <c:v>450.2</c:v>
                </c:pt>
                <c:pt idx="4502">
                  <c:v>450.3</c:v>
                </c:pt>
                <c:pt idx="4503">
                  <c:v>450.4</c:v>
                </c:pt>
                <c:pt idx="4504">
                  <c:v>450.5</c:v>
                </c:pt>
                <c:pt idx="4505">
                  <c:v>450.6</c:v>
                </c:pt>
                <c:pt idx="4506">
                  <c:v>450.7</c:v>
                </c:pt>
                <c:pt idx="4507">
                  <c:v>450.8</c:v>
                </c:pt>
                <c:pt idx="4508">
                  <c:v>450.9</c:v>
                </c:pt>
                <c:pt idx="4509">
                  <c:v>451</c:v>
                </c:pt>
                <c:pt idx="4510">
                  <c:v>451.1</c:v>
                </c:pt>
                <c:pt idx="4511">
                  <c:v>451.2</c:v>
                </c:pt>
                <c:pt idx="4512">
                  <c:v>451.3</c:v>
                </c:pt>
                <c:pt idx="4513">
                  <c:v>451.4</c:v>
                </c:pt>
                <c:pt idx="4514">
                  <c:v>451.5</c:v>
                </c:pt>
                <c:pt idx="4515">
                  <c:v>451.6</c:v>
                </c:pt>
                <c:pt idx="4516">
                  <c:v>451.7</c:v>
                </c:pt>
                <c:pt idx="4517">
                  <c:v>451.8</c:v>
                </c:pt>
                <c:pt idx="4518">
                  <c:v>451.9</c:v>
                </c:pt>
                <c:pt idx="4519">
                  <c:v>452</c:v>
                </c:pt>
                <c:pt idx="4520">
                  <c:v>452.1</c:v>
                </c:pt>
                <c:pt idx="4521">
                  <c:v>452.2</c:v>
                </c:pt>
                <c:pt idx="4522">
                  <c:v>452.3</c:v>
                </c:pt>
                <c:pt idx="4523">
                  <c:v>452.4</c:v>
                </c:pt>
                <c:pt idx="4524">
                  <c:v>452.5</c:v>
                </c:pt>
                <c:pt idx="4525">
                  <c:v>452.6</c:v>
                </c:pt>
                <c:pt idx="4526">
                  <c:v>452.7</c:v>
                </c:pt>
                <c:pt idx="4527">
                  <c:v>452.8</c:v>
                </c:pt>
                <c:pt idx="4528">
                  <c:v>452.9</c:v>
                </c:pt>
                <c:pt idx="4529">
                  <c:v>453</c:v>
                </c:pt>
                <c:pt idx="4530">
                  <c:v>453.1</c:v>
                </c:pt>
                <c:pt idx="4531">
                  <c:v>453.2</c:v>
                </c:pt>
                <c:pt idx="4532">
                  <c:v>453.3</c:v>
                </c:pt>
                <c:pt idx="4533">
                  <c:v>453.4</c:v>
                </c:pt>
                <c:pt idx="4534">
                  <c:v>453.5</c:v>
                </c:pt>
                <c:pt idx="4535">
                  <c:v>453.6</c:v>
                </c:pt>
                <c:pt idx="4536">
                  <c:v>453.7</c:v>
                </c:pt>
                <c:pt idx="4537">
                  <c:v>453.8</c:v>
                </c:pt>
                <c:pt idx="4538">
                  <c:v>453.9</c:v>
                </c:pt>
                <c:pt idx="4539">
                  <c:v>454</c:v>
                </c:pt>
                <c:pt idx="4540">
                  <c:v>454.1</c:v>
                </c:pt>
                <c:pt idx="4541">
                  <c:v>454.2</c:v>
                </c:pt>
                <c:pt idx="4542">
                  <c:v>454.3</c:v>
                </c:pt>
                <c:pt idx="4543">
                  <c:v>454.4</c:v>
                </c:pt>
                <c:pt idx="4544">
                  <c:v>454.5</c:v>
                </c:pt>
                <c:pt idx="4545">
                  <c:v>454.6</c:v>
                </c:pt>
                <c:pt idx="4546">
                  <c:v>454.7</c:v>
                </c:pt>
                <c:pt idx="4547">
                  <c:v>454.8</c:v>
                </c:pt>
                <c:pt idx="4548">
                  <c:v>454.9</c:v>
                </c:pt>
                <c:pt idx="4549">
                  <c:v>455</c:v>
                </c:pt>
                <c:pt idx="4550">
                  <c:v>455.1</c:v>
                </c:pt>
                <c:pt idx="4551">
                  <c:v>455.2</c:v>
                </c:pt>
                <c:pt idx="4552">
                  <c:v>455.3</c:v>
                </c:pt>
                <c:pt idx="4553">
                  <c:v>455.4</c:v>
                </c:pt>
                <c:pt idx="4554">
                  <c:v>455.5</c:v>
                </c:pt>
                <c:pt idx="4555">
                  <c:v>455.6</c:v>
                </c:pt>
                <c:pt idx="4556">
                  <c:v>455.7</c:v>
                </c:pt>
                <c:pt idx="4557">
                  <c:v>455.8</c:v>
                </c:pt>
                <c:pt idx="4558">
                  <c:v>455.9</c:v>
                </c:pt>
                <c:pt idx="4559">
                  <c:v>456</c:v>
                </c:pt>
                <c:pt idx="4560">
                  <c:v>456.1</c:v>
                </c:pt>
                <c:pt idx="4561">
                  <c:v>456.2</c:v>
                </c:pt>
                <c:pt idx="4562">
                  <c:v>456.3</c:v>
                </c:pt>
                <c:pt idx="4563">
                  <c:v>456.4</c:v>
                </c:pt>
                <c:pt idx="4564">
                  <c:v>456.5</c:v>
                </c:pt>
                <c:pt idx="4565">
                  <c:v>456.6</c:v>
                </c:pt>
                <c:pt idx="4566">
                  <c:v>456.7</c:v>
                </c:pt>
                <c:pt idx="4567">
                  <c:v>456.8</c:v>
                </c:pt>
                <c:pt idx="4568">
                  <c:v>456.9</c:v>
                </c:pt>
                <c:pt idx="4569">
                  <c:v>457</c:v>
                </c:pt>
                <c:pt idx="4570">
                  <c:v>457.1</c:v>
                </c:pt>
                <c:pt idx="4571">
                  <c:v>457.2</c:v>
                </c:pt>
                <c:pt idx="4572">
                  <c:v>457.3</c:v>
                </c:pt>
                <c:pt idx="4573">
                  <c:v>457.4</c:v>
                </c:pt>
                <c:pt idx="4574">
                  <c:v>457.5</c:v>
                </c:pt>
                <c:pt idx="4575">
                  <c:v>457.6</c:v>
                </c:pt>
                <c:pt idx="4576">
                  <c:v>457.7</c:v>
                </c:pt>
                <c:pt idx="4577">
                  <c:v>457.8</c:v>
                </c:pt>
                <c:pt idx="4578">
                  <c:v>457.9</c:v>
                </c:pt>
                <c:pt idx="4579">
                  <c:v>458</c:v>
                </c:pt>
                <c:pt idx="4580">
                  <c:v>458.1</c:v>
                </c:pt>
                <c:pt idx="4581">
                  <c:v>458.2</c:v>
                </c:pt>
                <c:pt idx="4582">
                  <c:v>458.3</c:v>
                </c:pt>
                <c:pt idx="4583">
                  <c:v>458.4</c:v>
                </c:pt>
                <c:pt idx="4584">
                  <c:v>458.5</c:v>
                </c:pt>
                <c:pt idx="4585">
                  <c:v>458.6</c:v>
                </c:pt>
                <c:pt idx="4586">
                  <c:v>458.7</c:v>
                </c:pt>
                <c:pt idx="4587">
                  <c:v>458.8</c:v>
                </c:pt>
                <c:pt idx="4588">
                  <c:v>458.9</c:v>
                </c:pt>
                <c:pt idx="4589">
                  <c:v>459</c:v>
                </c:pt>
                <c:pt idx="4590">
                  <c:v>459.1</c:v>
                </c:pt>
                <c:pt idx="4591">
                  <c:v>459.2</c:v>
                </c:pt>
                <c:pt idx="4592">
                  <c:v>459.3</c:v>
                </c:pt>
                <c:pt idx="4593">
                  <c:v>459.4</c:v>
                </c:pt>
                <c:pt idx="4594">
                  <c:v>459.5</c:v>
                </c:pt>
                <c:pt idx="4595">
                  <c:v>459.6</c:v>
                </c:pt>
                <c:pt idx="4596">
                  <c:v>459.7</c:v>
                </c:pt>
                <c:pt idx="4597">
                  <c:v>459.8</c:v>
                </c:pt>
                <c:pt idx="4598">
                  <c:v>459.9</c:v>
                </c:pt>
                <c:pt idx="4599">
                  <c:v>460</c:v>
                </c:pt>
                <c:pt idx="4600">
                  <c:v>460.1</c:v>
                </c:pt>
                <c:pt idx="4601">
                  <c:v>460.2</c:v>
                </c:pt>
                <c:pt idx="4602">
                  <c:v>460.3</c:v>
                </c:pt>
                <c:pt idx="4603">
                  <c:v>460.4</c:v>
                </c:pt>
                <c:pt idx="4604">
                  <c:v>460.5</c:v>
                </c:pt>
                <c:pt idx="4605">
                  <c:v>460.6</c:v>
                </c:pt>
                <c:pt idx="4606">
                  <c:v>460.7</c:v>
                </c:pt>
                <c:pt idx="4607">
                  <c:v>460.8</c:v>
                </c:pt>
                <c:pt idx="4608">
                  <c:v>460.9</c:v>
                </c:pt>
                <c:pt idx="4609">
                  <c:v>461</c:v>
                </c:pt>
                <c:pt idx="4610">
                  <c:v>461.1</c:v>
                </c:pt>
                <c:pt idx="4611">
                  <c:v>461.2</c:v>
                </c:pt>
                <c:pt idx="4612">
                  <c:v>461.3</c:v>
                </c:pt>
                <c:pt idx="4613">
                  <c:v>461.4</c:v>
                </c:pt>
                <c:pt idx="4614">
                  <c:v>461.5</c:v>
                </c:pt>
                <c:pt idx="4615">
                  <c:v>461.6</c:v>
                </c:pt>
                <c:pt idx="4616">
                  <c:v>461.7</c:v>
                </c:pt>
                <c:pt idx="4617">
                  <c:v>461.8</c:v>
                </c:pt>
                <c:pt idx="4618">
                  <c:v>461.9</c:v>
                </c:pt>
                <c:pt idx="4619">
                  <c:v>462</c:v>
                </c:pt>
                <c:pt idx="4620">
                  <c:v>462.1</c:v>
                </c:pt>
                <c:pt idx="4621">
                  <c:v>462.2</c:v>
                </c:pt>
                <c:pt idx="4622">
                  <c:v>462.3</c:v>
                </c:pt>
                <c:pt idx="4623">
                  <c:v>462.4</c:v>
                </c:pt>
                <c:pt idx="4624">
                  <c:v>462.5</c:v>
                </c:pt>
                <c:pt idx="4625">
                  <c:v>462.6</c:v>
                </c:pt>
                <c:pt idx="4626">
                  <c:v>462.7</c:v>
                </c:pt>
                <c:pt idx="4627">
                  <c:v>462.8</c:v>
                </c:pt>
                <c:pt idx="4628">
                  <c:v>462.9</c:v>
                </c:pt>
                <c:pt idx="4629">
                  <c:v>463</c:v>
                </c:pt>
                <c:pt idx="4630">
                  <c:v>463.1</c:v>
                </c:pt>
                <c:pt idx="4631">
                  <c:v>463.2</c:v>
                </c:pt>
                <c:pt idx="4632">
                  <c:v>463.3</c:v>
                </c:pt>
                <c:pt idx="4633">
                  <c:v>463.4</c:v>
                </c:pt>
                <c:pt idx="4634">
                  <c:v>463.5</c:v>
                </c:pt>
                <c:pt idx="4635">
                  <c:v>463.6</c:v>
                </c:pt>
                <c:pt idx="4636">
                  <c:v>463.7</c:v>
                </c:pt>
                <c:pt idx="4637">
                  <c:v>463.8</c:v>
                </c:pt>
                <c:pt idx="4638">
                  <c:v>463.9</c:v>
                </c:pt>
                <c:pt idx="4639">
                  <c:v>464</c:v>
                </c:pt>
                <c:pt idx="4640">
                  <c:v>464.1</c:v>
                </c:pt>
                <c:pt idx="4641">
                  <c:v>464.2</c:v>
                </c:pt>
                <c:pt idx="4642">
                  <c:v>464.3</c:v>
                </c:pt>
                <c:pt idx="4643">
                  <c:v>464.4</c:v>
                </c:pt>
                <c:pt idx="4644">
                  <c:v>464.5</c:v>
                </c:pt>
                <c:pt idx="4645">
                  <c:v>464.6</c:v>
                </c:pt>
                <c:pt idx="4646">
                  <c:v>464.7</c:v>
                </c:pt>
                <c:pt idx="4647">
                  <c:v>464.8</c:v>
                </c:pt>
                <c:pt idx="4648">
                  <c:v>464.9</c:v>
                </c:pt>
                <c:pt idx="4649">
                  <c:v>465</c:v>
                </c:pt>
                <c:pt idx="4650">
                  <c:v>465.1</c:v>
                </c:pt>
                <c:pt idx="4651">
                  <c:v>465.2</c:v>
                </c:pt>
                <c:pt idx="4652">
                  <c:v>465.3</c:v>
                </c:pt>
                <c:pt idx="4653">
                  <c:v>465.4</c:v>
                </c:pt>
                <c:pt idx="4654">
                  <c:v>465.5</c:v>
                </c:pt>
                <c:pt idx="4655">
                  <c:v>465.6</c:v>
                </c:pt>
                <c:pt idx="4656">
                  <c:v>465.7</c:v>
                </c:pt>
                <c:pt idx="4657">
                  <c:v>465.8</c:v>
                </c:pt>
                <c:pt idx="4658">
                  <c:v>465.9</c:v>
                </c:pt>
                <c:pt idx="4659">
                  <c:v>466</c:v>
                </c:pt>
                <c:pt idx="4660">
                  <c:v>466.1</c:v>
                </c:pt>
                <c:pt idx="4661">
                  <c:v>466.2</c:v>
                </c:pt>
                <c:pt idx="4662">
                  <c:v>466.3</c:v>
                </c:pt>
                <c:pt idx="4663">
                  <c:v>466.4</c:v>
                </c:pt>
                <c:pt idx="4664">
                  <c:v>466.5</c:v>
                </c:pt>
                <c:pt idx="4665">
                  <c:v>466.6</c:v>
                </c:pt>
                <c:pt idx="4666">
                  <c:v>466.7</c:v>
                </c:pt>
                <c:pt idx="4667">
                  <c:v>466.8</c:v>
                </c:pt>
                <c:pt idx="4668">
                  <c:v>466.9</c:v>
                </c:pt>
                <c:pt idx="4669">
                  <c:v>467</c:v>
                </c:pt>
                <c:pt idx="4670">
                  <c:v>467.1</c:v>
                </c:pt>
                <c:pt idx="4671">
                  <c:v>467.2</c:v>
                </c:pt>
                <c:pt idx="4672">
                  <c:v>467.3</c:v>
                </c:pt>
                <c:pt idx="4673">
                  <c:v>467.4</c:v>
                </c:pt>
                <c:pt idx="4674">
                  <c:v>467.5</c:v>
                </c:pt>
                <c:pt idx="4675">
                  <c:v>467.6</c:v>
                </c:pt>
                <c:pt idx="4676">
                  <c:v>467.7</c:v>
                </c:pt>
                <c:pt idx="4677">
                  <c:v>467.8</c:v>
                </c:pt>
                <c:pt idx="4678">
                  <c:v>467.9</c:v>
                </c:pt>
                <c:pt idx="4679">
                  <c:v>468</c:v>
                </c:pt>
                <c:pt idx="4680">
                  <c:v>468.1</c:v>
                </c:pt>
                <c:pt idx="4681">
                  <c:v>468.2</c:v>
                </c:pt>
                <c:pt idx="4682">
                  <c:v>468.3</c:v>
                </c:pt>
                <c:pt idx="4683">
                  <c:v>468.4</c:v>
                </c:pt>
                <c:pt idx="4684">
                  <c:v>468.5</c:v>
                </c:pt>
                <c:pt idx="4685">
                  <c:v>468.6</c:v>
                </c:pt>
                <c:pt idx="4686">
                  <c:v>468.7</c:v>
                </c:pt>
                <c:pt idx="4687">
                  <c:v>468.8</c:v>
                </c:pt>
                <c:pt idx="4688">
                  <c:v>468.9</c:v>
                </c:pt>
                <c:pt idx="4689">
                  <c:v>469</c:v>
                </c:pt>
                <c:pt idx="4690">
                  <c:v>469.1</c:v>
                </c:pt>
                <c:pt idx="4691">
                  <c:v>469.2</c:v>
                </c:pt>
                <c:pt idx="4692">
                  <c:v>469.3</c:v>
                </c:pt>
                <c:pt idx="4693">
                  <c:v>469.4</c:v>
                </c:pt>
                <c:pt idx="4694">
                  <c:v>469.5</c:v>
                </c:pt>
                <c:pt idx="4695">
                  <c:v>469.6</c:v>
                </c:pt>
                <c:pt idx="4696">
                  <c:v>469.7</c:v>
                </c:pt>
                <c:pt idx="4697">
                  <c:v>469.8</c:v>
                </c:pt>
                <c:pt idx="4698">
                  <c:v>469.9</c:v>
                </c:pt>
                <c:pt idx="4699">
                  <c:v>470</c:v>
                </c:pt>
                <c:pt idx="4700">
                  <c:v>470.1</c:v>
                </c:pt>
                <c:pt idx="4701">
                  <c:v>470.2</c:v>
                </c:pt>
                <c:pt idx="4702">
                  <c:v>470.3</c:v>
                </c:pt>
                <c:pt idx="4703">
                  <c:v>470.4</c:v>
                </c:pt>
                <c:pt idx="4704">
                  <c:v>470.5</c:v>
                </c:pt>
                <c:pt idx="4705">
                  <c:v>470.6</c:v>
                </c:pt>
                <c:pt idx="4706">
                  <c:v>470.7</c:v>
                </c:pt>
                <c:pt idx="4707">
                  <c:v>470.8</c:v>
                </c:pt>
                <c:pt idx="4708">
                  <c:v>470.9</c:v>
                </c:pt>
                <c:pt idx="4709">
                  <c:v>471</c:v>
                </c:pt>
                <c:pt idx="4710">
                  <c:v>471.1</c:v>
                </c:pt>
                <c:pt idx="4711">
                  <c:v>471.2</c:v>
                </c:pt>
                <c:pt idx="4712">
                  <c:v>471.3</c:v>
                </c:pt>
                <c:pt idx="4713">
                  <c:v>471.4</c:v>
                </c:pt>
                <c:pt idx="4714">
                  <c:v>471.5</c:v>
                </c:pt>
                <c:pt idx="4715">
                  <c:v>471.6</c:v>
                </c:pt>
                <c:pt idx="4716">
                  <c:v>471.7</c:v>
                </c:pt>
                <c:pt idx="4717">
                  <c:v>471.8</c:v>
                </c:pt>
                <c:pt idx="4718">
                  <c:v>471.9</c:v>
                </c:pt>
                <c:pt idx="4719">
                  <c:v>472</c:v>
                </c:pt>
                <c:pt idx="4720">
                  <c:v>472.1</c:v>
                </c:pt>
                <c:pt idx="4721">
                  <c:v>472.2</c:v>
                </c:pt>
                <c:pt idx="4722">
                  <c:v>472.3</c:v>
                </c:pt>
                <c:pt idx="4723">
                  <c:v>472.4</c:v>
                </c:pt>
                <c:pt idx="4724">
                  <c:v>472.5</c:v>
                </c:pt>
                <c:pt idx="4725">
                  <c:v>472.6</c:v>
                </c:pt>
                <c:pt idx="4726">
                  <c:v>472.7</c:v>
                </c:pt>
                <c:pt idx="4727">
                  <c:v>472.8</c:v>
                </c:pt>
                <c:pt idx="4728">
                  <c:v>472.9</c:v>
                </c:pt>
                <c:pt idx="4729">
                  <c:v>473</c:v>
                </c:pt>
                <c:pt idx="4730">
                  <c:v>473.1</c:v>
                </c:pt>
                <c:pt idx="4731">
                  <c:v>473.2</c:v>
                </c:pt>
                <c:pt idx="4732">
                  <c:v>473.3</c:v>
                </c:pt>
                <c:pt idx="4733">
                  <c:v>473.4</c:v>
                </c:pt>
                <c:pt idx="4734">
                  <c:v>473.5</c:v>
                </c:pt>
                <c:pt idx="4735">
                  <c:v>473.6</c:v>
                </c:pt>
                <c:pt idx="4736">
                  <c:v>473.7</c:v>
                </c:pt>
                <c:pt idx="4737">
                  <c:v>473.8</c:v>
                </c:pt>
                <c:pt idx="4738">
                  <c:v>473.9</c:v>
                </c:pt>
                <c:pt idx="4739">
                  <c:v>474</c:v>
                </c:pt>
                <c:pt idx="4740">
                  <c:v>474.1</c:v>
                </c:pt>
                <c:pt idx="4741">
                  <c:v>474.2</c:v>
                </c:pt>
                <c:pt idx="4742">
                  <c:v>474.3</c:v>
                </c:pt>
                <c:pt idx="4743">
                  <c:v>474.4</c:v>
                </c:pt>
                <c:pt idx="4744">
                  <c:v>474.5</c:v>
                </c:pt>
                <c:pt idx="4745">
                  <c:v>474.6</c:v>
                </c:pt>
                <c:pt idx="4746">
                  <c:v>474.7</c:v>
                </c:pt>
                <c:pt idx="4747">
                  <c:v>474.8</c:v>
                </c:pt>
                <c:pt idx="4748">
                  <c:v>474.9</c:v>
                </c:pt>
                <c:pt idx="4749">
                  <c:v>475</c:v>
                </c:pt>
                <c:pt idx="4750">
                  <c:v>475.1</c:v>
                </c:pt>
                <c:pt idx="4751">
                  <c:v>475.2</c:v>
                </c:pt>
                <c:pt idx="4752">
                  <c:v>475.3</c:v>
                </c:pt>
                <c:pt idx="4753">
                  <c:v>475.4</c:v>
                </c:pt>
                <c:pt idx="4754">
                  <c:v>475.5</c:v>
                </c:pt>
                <c:pt idx="4755">
                  <c:v>475.6</c:v>
                </c:pt>
                <c:pt idx="4756">
                  <c:v>475.7</c:v>
                </c:pt>
                <c:pt idx="4757">
                  <c:v>475.8</c:v>
                </c:pt>
                <c:pt idx="4758">
                  <c:v>475.9</c:v>
                </c:pt>
                <c:pt idx="4759">
                  <c:v>476</c:v>
                </c:pt>
                <c:pt idx="4760">
                  <c:v>476.1</c:v>
                </c:pt>
                <c:pt idx="4761">
                  <c:v>476.2</c:v>
                </c:pt>
                <c:pt idx="4762">
                  <c:v>476.3</c:v>
                </c:pt>
                <c:pt idx="4763">
                  <c:v>476.4</c:v>
                </c:pt>
                <c:pt idx="4764">
                  <c:v>476.5</c:v>
                </c:pt>
                <c:pt idx="4765">
                  <c:v>476.6</c:v>
                </c:pt>
                <c:pt idx="4766">
                  <c:v>476.7</c:v>
                </c:pt>
                <c:pt idx="4767">
                  <c:v>476.8</c:v>
                </c:pt>
                <c:pt idx="4768">
                  <c:v>476.9</c:v>
                </c:pt>
                <c:pt idx="4769">
                  <c:v>477</c:v>
                </c:pt>
                <c:pt idx="4770">
                  <c:v>477.1</c:v>
                </c:pt>
                <c:pt idx="4771">
                  <c:v>477.2</c:v>
                </c:pt>
                <c:pt idx="4772">
                  <c:v>477.3</c:v>
                </c:pt>
                <c:pt idx="4773">
                  <c:v>477.4</c:v>
                </c:pt>
                <c:pt idx="4774">
                  <c:v>477.5</c:v>
                </c:pt>
                <c:pt idx="4775">
                  <c:v>477.6</c:v>
                </c:pt>
                <c:pt idx="4776">
                  <c:v>477.7</c:v>
                </c:pt>
                <c:pt idx="4777">
                  <c:v>477.8</c:v>
                </c:pt>
                <c:pt idx="4778">
                  <c:v>477.9</c:v>
                </c:pt>
                <c:pt idx="4779">
                  <c:v>478</c:v>
                </c:pt>
                <c:pt idx="4780">
                  <c:v>478.1</c:v>
                </c:pt>
                <c:pt idx="4781">
                  <c:v>478.2</c:v>
                </c:pt>
                <c:pt idx="4782">
                  <c:v>478.3</c:v>
                </c:pt>
                <c:pt idx="4783">
                  <c:v>478.4</c:v>
                </c:pt>
                <c:pt idx="4784">
                  <c:v>478.5</c:v>
                </c:pt>
                <c:pt idx="4785">
                  <c:v>478.6</c:v>
                </c:pt>
                <c:pt idx="4786">
                  <c:v>478.7</c:v>
                </c:pt>
                <c:pt idx="4787">
                  <c:v>478.8</c:v>
                </c:pt>
                <c:pt idx="4788">
                  <c:v>478.9</c:v>
                </c:pt>
                <c:pt idx="4789">
                  <c:v>479</c:v>
                </c:pt>
                <c:pt idx="4790">
                  <c:v>479.1</c:v>
                </c:pt>
                <c:pt idx="4791">
                  <c:v>479.2</c:v>
                </c:pt>
                <c:pt idx="4792">
                  <c:v>479.3</c:v>
                </c:pt>
                <c:pt idx="4793">
                  <c:v>479.4</c:v>
                </c:pt>
                <c:pt idx="4794">
                  <c:v>479.5</c:v>
                </c:pt>
                <c:pt idx="4795">
                  <c:v>479.6</c:v>
                </c:pt>
                <c:pt idx="4796">
                  <c:v>479.7</c:v>
                </c:pt>
                <c:pt idx="4797">
                  <c:v>479.8</c:v>
                </c:pt>
                <c:pt idx="4798">
                  <c:v>479.9</c:v>
                </c:pt>
                <c:pt idx="4799">
                  <c:v>480</c:v>
                </c:pt>
                <c:pt idx="4800">
                  <c:v>480.1</c:v>
                </c:pt>
                <c:pt idx="4801">
                  <c:v>480.2</c:v>
                </c:pt>
                <c:pt idx="4802">
                  <c:v>480.3</c:v>
                </c:pt>
                <c:pt idx="4803">
                  <c:v>480.4</c:v>
                </c:pt>
                <c:pt idx="4804">
                  <c:v>480.5</c:v>
                </c:pt>
                <c:pt idx="4805">
                  <c:v>480.6</c:v>
                </c:pt>
                <c:pt idx="4806">
                  <c:v>480.7</c:v>
                </c:pt>
                <c:pt idx="4807">
                  <c:v>480.8</c:v>
                </c:pt>
                <c:pt idx="4808">
                  <c:v>480.9</c:v>
                </c:pt>
                <c:pt idx="4809">
                  <c:v>481</c:v>
                </c:pt>
                <c:pt idx="4810">
                  <c:v>481.1</c:v>
                </c:pt>
                <c:pt idx="4811">
                  <c:v>481.2</c:v>
                </c:pt>
                <c:pt idx="4812">
                  <c:v>481.3</c:v>
                </c:pt>
                <c:pt idx="4813">
                  <c:v>481.4</c:v>
                </c:pt>
                <c:pt idx="4814">
                  <c:v>481.5</c:v>
                </c:pt>
                <c:pt idx="4815">
                  <c:v>481.6</c:v>
                </c:pt>
                <c:pt idx="4816">
                  <c:v>481.7</c:v>
                </c:pt>
                <c:pt idx="4817">
                  <c:v>481.8</c:v>
                </c:pt>
                <c:pt idx="4818">
                  <c:v>481.9</c:v>
                </c:pt>
                <c:pt idx="4819">
                  <c:v>482</c:v>
                </c:pt>
                <c:pt idx="4820">
                  <c:v>482.1</c:v>
                </c:pt>
                <c:pt idx="4821">
                  <c:v>482.2</c:v>
                </c:pt>
                <c:pt idx="4822">
                  <c:v>482.3</c:v>
                </c:pt>
                <c:pt idx="4823">
                  <c:v>482.4</c:v>
                </c:pt>
                <c:pt idx="4824">
                  <c:v>482.5</c:v>
                </c:pt>
                <c:pt idx="4825">
                  <c:v>482.6</c:v>
                </c:pt>
                <c:pt idx="4826">
                  <c:v>482.7</c:v>
                </c:pt>
                <c:pt idx="4827">
                  <c:v>482.8</c:v>
                </c:pt>
                <c:pt idx="4828">
                  <c:v>482.9</c:v>
                </c:pt>
                <c:pt idx="4829">
                  <c:v>483</c:v>
                </c:pt>
                <c:pt idx="4830">
                  <c:v>483.1</c:v>
                </c:pt>
                <c:pt idx="4831">
                  <c:v>483.2</c:v>
                </c:pt>
                <c:pt idx="4832">
                  <c:v>483.3</c:v>
                </c:pt>
                <c:pt idx="4833">
                  <c:v>483.4</c:v>
                </c:pt>
                <c:pt idx="4834">
                  <c:v>483.5</c:v>
                </c:pt>
                <c:pt idx="4835">
                  <c:v>483.6</c:v>
                </c:pt>
                <c:pt idx="4836">
                  <c:v>483.7</c:v>
                </c:pt>
                <c:pt idx="4837">
                  <c:v>483.8</c:v>
                </c:pt>
                <c:pt idx="4838">
                  <c:v>483.9</c:v>
                </c:pt>
                <c:pt idx="4839">
                  <c:v>484</c:v>
                </c:pt>
                <c:pt idx="4840">
                  <c:v>484.1</c:v>
                </c:pt>
                <c:pt idx="4841">
                  <c:v>484.2</c:v>
                </c:pt>
                <c:pt idx="4842">
                  <c:v>484.3</c:v>
                </c:pt>
                <c:pt idx="4843">
                  <c:v>484.4</c:v>
                </c:pt>
                <c:pt idx="4844">
                  <c:v>484.5</c:v>
                </c:pt>
                <c:pt idx="4845">
                  <c:v>484.6</c:v>
                </c:pt>
                <c:pt idx="4846">
                  <c:v>484.7</c:v>
                </c:pt>
                <c:pt idx="4847">
                  <c:v>484.8</c:v>
                </c:pt>
                <c:pt idx="4848">
                  <c:v>484.9</c:v>
                </c:pt>
                <c:pt idx="4849">
                  <c:v>485</c:v>
                </c:pt>
                <c:pt idx="4850">
                  <c:v>485.1</c:v>
                </c:pt>
                <c:pt idx="4851">
                  <c:v>485.2</c:v>
                </c:pt>
                <c:pt idx="4852">
                  <c:v>485.3</c:v>
                </c:pt>
                <c:pt idx="4853">
                  <c:v>485.4</c:v>
                </c:pt>
                <c:pt idx="4854">
                  <c:v>485.5</c:v>
                </c:pt>
                <c:pt idx="4855">
                  <c:v>485.6</c:v>
                </c:pt>
                <c:pt idx="4856">
                  <c:v>485.7</c:v>
                </c:pt>
                <c:pt idx="4857">
                  <c:v>485.8</c:v>
                </c:pt>
                <c:pt idx="4858">
                  <c:v>485.9</c:v>
                </c:pt>
                <c:pt idx="4859">
                  <c:v>486</c:v>
                </c:pt>
                <c:pt idx="4860">
                  <c:v>486.1</c:v>
                </c:pt>
                <c:pt idx="4861">
                  <c:v>486.2</c:v>
                </c:pt>
                <c:pt idx="4862">
                  <c:v>486.3</c:v>
                </c:pt>
                <c:pt idx="4863">
                  <c:v>486.4</c:v>
                </c:pt>
                <c:pt idx="4864">
                  <c:v>486.5</c:v>
                </c:pt>
                <c:pt idx="4865">
                  <c:v>486.6</c:v>
                </c:pt>
                <c:pt idx="4866">
                  <c:v>486.7</c:v>
                </c:pt>
                <c:pt idx="4867">
                  <c:v>486.8</c:v>
                </c:pt>
                <c:pt idx="4868">
                  <c:v>486.9</c:v>
                </c:pt>
                <c:pt idx="4869">
                  <c:v>487</c:v>
                </c:pt>
                <c:pt idx="4870">
                  <c:v>487.1</c:v>
                </c:pt>
                <c:pt idx="4871">
                  <c:v>487.2</c:v>
                </c:pt>
                <c:pt idx="4872">
                  <c:v>487.3</c:v>
                </c:pt>
                <c:pt idx="4873">
                  <c:v>487.4</c:v>
                </c:pt>
                <c:pt idx="4874">
                  <c:v>487.5</c:v>
                </c:pt>
                <c:pt idx="4875">
                  <c:v>487.6</c:v>
                </c:pt>
                <c:pt idx="4876">
                  <c:v>487.7</c:v>
                </c:pt>
                <c:pt idx="4877">
                  <c:v>487.8</c:v>
                </c:pt>
                <c:pt idx="4878">
                  <c:v>487.9</c:v>
                </c:pt>
                <c:pt idx="4879">
                  <c:v>488</c:v>
                </c:pt>
                <c:pt idx="4880">
                  <c:v>488.1</c:v>
                </c:pt>
                <c:pt idx="4881">
                  <c:v>488.2</c:v>
                </c:pt>
                <c:pt idx="4882">
                  <c:v>488.3</c:v>
                </c:pt>
                <c:pt idx="4883">
                  <c:v>488.4</c:v>
                </c:pt>
                <c:pt idx="4884">
                  <c:v>488.5</c:v>
                </c:pt>
                <c:pt idx="4885">
                  <c:v>488.6</c:v>
                </c:pt>
                <c:pt idx="4886">
                  <c:v>488.7</c:v>
                </c:pt>
                <c:pt idx="4887">
                  <c:v>488.8</c:v>
                </c:pt>
                <c:pt idx="4888">
                  <c:v>488.9</c:v>
                </c:pt>
                <c:pt idx="4889">
                  <c:v>489</c:v>
                </c:pt>
                <c:pt idx="4890">
                  <c:v>489.1</c:v>
                </c:pt>
                <c:pt idx="4891">
                  <c:v>489.2</c:v>
                </c:pt>
                <c:pt idx="4892">
                  <c:v>489.3</c:v>
                </c:pt>
                <c:pt idx="4893">
                  <c:v>489.4</c:v>
                </c:pt>
                <c:pt idx="4894">
                  <c:v>489.5</c:v>
                </c:pt>
                <c:pt idx="4895">
                  <c:v>489.6</c:v>
                </c:pt>
                <c:pt idx="4896">
                  <c:v>489.7</c:v>
                </c:pt>
                <c:pt idx="4897">
                  <c:v>489.8</c:v>
                </c:pt>
                <c:pt idx="4898">
                  <c:v>489.9</c:v>
                </c:pt>
                <c:pt idx="4899">
                  <c:v>490</c:v>
                </c:pt>
                <c:pt idx="4900">
                  <c:v>490.1</c:v>
                </c:pt>
                <c:pt idx="4901">
                  <c:v>490.2</c:v>
                </c:pt>
                <c:pt idx="4902">
                  <c:v>490.3</c:v>
                </c:pt>
                <c:pt idx="4903">
                  <c:v>490.4</c:v>
                </c:pt>
                <c:pt idx="4904">
                  <c:v>490.5</c:v>
                </c:pt>
                <c:pt idx="4905">
                  <c:v>490.6</c:v>
                </c:pt>
                <c:pt idx="4906">
                  <c:v>490.7</c:v>
                </c:pt>
                <c:pt idx="4907">
                  <c:v>490.8</c:v>
                </c:pt>
                <c:pt idx="4908">
                  <c:v>490.9</c:v>
                </c:pt>
                <c:pt idx="4909">
                  <c:v>491</c:v>
                </c:pt>
                <c:pt idx="4910">
                  <c:v>491.1</c:v>
                </c:pt>
                <c:pt idx="4911">
                  <c:v>491.2</c:v>
                </c:pt>
                <c:pt idx="4912">
                  <c:v>491.3</c:v>
                </c:pt>
                <c:pt idx="4913">
                  <c:v>491.4</c:v>
                </c:pt>
                <c:pt idx="4914">
                  <c:v>491.5</c:v>
                </c:pt>
                <c:pt idx="4915">
                  <c:v>491.6</c:v>
                </c:pt>
                <c:pt idx="4916">
                  <c:v>491.7</c:v>
                </c:pt>
                <c:pt idx="4917">
                  <c:v>491.8</c:v>
                </c:pt>
                <c:pt idx="4918">
                  <c:v>491.9</c:v>
                </c:pt>
                <c:pt idx="4919">
                  <c:v>492</c:v>
                </c:pt>
                <c:pt idx="4920">
                  <c:v>492.1</c:v>
                </c:pt>
                <c:pt idx="4921">
                  <c:v>492.2</c:v>
                </c:pt>
                <c:pt idx="4922">
                  <c:v>492.3</c:v>
                </c:pt>
                <c:pt idx="4923">
                  <c:v>492.4</c:v>
                </c:pt>
                <c:pt idx="4924">
                  <c:v>492.5</c:v>
                </c:pt>
                <c:pt idx="4925">
                  <c:v>492.6</c:v>
                </c:pt>
                <c:pt idx="4926">
                  <c:v>492.7</c:v>
                </c:pt>
                <c:pt idx="4927">
                  <c:v>492.8</c:v>
                </c:pt>
                <c:pt idx="4928">
                  <c:v>492.9</c:v>
                </c:pt>
                <c:pt idx="4929">
                  <c:v>493</c:v>
                </c:pt>
                <c:pt idx="4930">
                  <c:v>493.1</c:v>
                </c:pt>
                <c:pt idx="4931">
                  <c:v>493.2</c:v>
                </c:pt>
                <c:pt idx="4932">
                  <c:v>493.3</c:v>
                </c:pt>
                <c:pt idx="4933">
                  <c:v>493.4</c:v>
                </c:pt>
                <c:pt idx="4934">
                  <c:v>493.5</c:v>
                </c:pt>
                <c:pt idx="4935">
                  <c:v>493.6</c:v>
                </c:pt>
                <c:pt idx="4936">
                  <c:v>493.7</c:v>
                </c:pt>
                <c:pt idx="4937">
                  <c:v>493.8</c:v>
                </c:pt>
                <c:pt idx="4938">
                  <c:v>493.9</c:v>
                </c:pt>
                <c:pt idx="4939">
                  <c:v>494</c:v>
                </c:pt>
                <c:pt idx="4940">
                  <c:v>494.1</c:v>
                </c:pt>
                <c:pt idx="4941">
                  <c:v>494.2</c:v>
                </c:pt>
                <c:pt idx="4942">
                  <c:v>494.3</c:v>
                </c:pt>
                <c:pt idx="4943">
                  <c:v>494.4</c:v>
                </c:pt>
                <c:pt idx="4944">
                  <c:v>494.5</c:v>
                </c:pt>
                <c:pt idx="4945">
                  <c:v>494.6</c:v>
                </c:pt>
                <c:pt idx="4946">
                  <c:v>494.7</c:v>
                </c:pt>
                <c:pt idx="4947">
                  <c:v>494.8</c:v>
                </c:pt>
                <c:pt idx="4948">
                  <c:v>494.9</c:v>
                </c:pt>
                <c:pt idx="4949">
                  <c:v>495</c:v>
                </c:pt>
                <c:pt idx="4950">
                  <c:v>495.1</c:v>
                </c:pt>
                <c:pt idx="4951">
                  <c:v>495.2</c:v>
                </c:pt>
                <c:pt idx="4952">
                  <c:v>495.3</c:v>
                </c:pt>
                <c:pt idx="4953">
                  <c:v>495.4</c:v>
                </c:pt>
                <c:pt idx="4954">
                  <c:v>495.5</c:v>
                </c:pt>
                <c:pt idx="4955">
                  <c:v>495.6</c:v>
                </c:pt>
                <c:pt idx="4956">
                  <c:v>495.7</c:v>
                </c:pt>
                <c:pt idx="4957">
                  <c:v>495.8</c:v>
                </c:pt>
                <c:pt idx="4958">
                  <c:v>495.9</c:v>
                </c:pt>
                <c:pt idx="4959">
                  <c:v>496</c:v>
                </c:pt>
                <c:pt idx="4960">
                  <c:v>496.1</c:v>
                </c:pt>
                <c:pt idx="4961">
                  <c:v>496.2</c:v>
                </c:pt>
                <c:pt idx="4962">
                  <c:v>496.3</c:v>
                </c:pt>
                <c:pt idx="4963">
                  <c:v>496.4</c:v>
                </c:pt>
                <c:pt idx="4964">
                  <c:v>496.5</c:v>
                </c:pt>
                <c:pt idx="4965">
                  <c:v>496.6</c:v>
                </c:pt>
                <c:pt idx="4966">
                  <c:v>496.7</c:v>
                </c:pt>
                <c:pt idx="4967">
                  <c:v>496.8</c:v>
                </c:pt>
                <c:pt idx="4968">
                  <c:v>496.9</c:v>
                </c:pt>
                <c:pt idx="4969">
                  <c:v>497</c:v>
                </c:pt>
                <c:pt idx="4970">
                  <c:v>497.1</c:v>
                </c:pt>
                <c:pt idx="4971">
                  <c:v>497.2</c:v>
                </c:pt>
                <c:pt idx="4972">
                  <c:v>497.3</c:v>
                </c:pt>
                <c:pt idx="4973">
                  <c:v>497.4</c:v>
                </c:pt>
                <c:pt idx="4974">
                  <c:v>497.5</c:v>
                </c:pt>
                <c:pt idx="4975">
                  <c:v>497.6</c:v>
                </c:pt>
                <c:pt idx="4976">
                  <c:v>497.7</c:v>
                </c:pt>
                <c:pt idx="4977">
                  <c:v>497.8</c:v>
                </c:pt>
                <c:pt idx="4978">
                  <c:v>497.9</c:v>
                </c:pt>
                <c:pt idx="4979">
                  <c:v>498</c:v>
                </c:pt>
                <c:pt idx="4980">
                  <c:v>498.1</c:v>
                </c:pt>
                <c:pt idx="4981">
                  <c:v>498.2</c:v>
                </c:pt>
                <c:pt idx="4982">
                  <c:v>498.3</c:v>
                </c:pt>
                <c:pt idx="4983">
                  <c:v>498.4</c:v>
                </c:pt>
                <c:pt idx="4984">
                  <c:v>498.5</c:v>
                </c:pt>
                <c:pt idx="4985">
                  <c:v>498.6</c:v>
                </c:pt>
                <c:pt idx="4986">
                  <c:v>498.7</c:v>
                </c:pt>
                <c:pt idx="4987">
                  <c:v>498.8</c:v>
                </c:pt>
                <c:pt idx="4988">
                  <c:v>498.9</c:v>
                </c:pt>
                <c:pt idx="4989">
                  <c:v>499</c:v>
                </c:pt>
                <c:pt idx="4990">
                  <c:v>499.1</c:v>
                </c:pt>
                <c:pt idx="4991">
                  <c:v>499.2</c:v>
                </c:pt>
                <c:pt idx="4992">
                  <c:v>499.3</c:v>
                </c:pt>
                <c:pt idx="4993">
                  <c:v>499.4</c:v>
                </c:pt>
                <c:pt idx="4994">
                  <c:v>499.5</c:v>
                </c:pt>
                <c:pt idx="4995">
                  <c:v>499.6</c:v>
                </c:pt>
                <c:pt idx="4996">
                  <c:v>499.7</c:v>
                </c:pt>
                <c:pt idx="4997">
                  <c:v>499.8</c:v>
                </c:pt>
                <c:pt idx="4998">
                  <c:v>499.9</c:v>
                </c:pt>
                <c:pt idx="4999">
                  <c:v>500</c:v>
                </c:pt>
                <c:pt idx="5000">
                  <c:v>500.1</c:v>
                </c:pt>
                <c:pt idx="5001">
                  <c:v>500.2</c:v>
                </c:pt>
                <c:pt idx="5002">
                  <c:v>500.3</c:v>
                </c:pt>
                <c:pt idx="5003">
                  <c:v>500.4</c:v>
                </c:pt>
                <c:pt idx="5004">
                  <c:v>500.5</c:v>
                </c:pt>
                <c:pt idx="5005">
                  <c:v>500.6</c:v>
                </c:pt>
                <c:pt idx="5006">
                  <c:v>500.7</c:v>
                </c:pt>
                <c:pt idx="5007">
                  <c:v>500.8</c:v>
                </c:pt>
                <c:pt idx="5008">
                  <c:v>500.9</c:v>
                </c:pt>
                <c:pt idx="5009">
                  <c:v>501</c:v>
                </c:pt>
                <c:pt idx="5010">
                  <c:v>501.1</c:v>
                </c:pt>
                <c:pt idx="5011">
                  <c:v>501.2</c:v>
                </c:pt>
                <c:pt idx="5012">
                  <c:v>501.3</c:v>
                </c:pt>
                <c:pt idx="5013">
                  <c:v>501.4</c:v>
                </c:pt>
                <c:pt idx="5014">
                  <c:v>501.5</c:v>
                </c:pt>
                <c:pt idx="5015">
                  <c:v>501.6</c:v>
                </c:pt>
                <c:pt idx="5016">
                  <c:v>501.7</c:v>
                </c:pt>
                <c:pt idx="5017">
                  <c:v>501.8</c:v>
                </c:pt>
                <c:pt idx="5018">
                  <c:v>501.9</c:v>
                </c:pt>
                <c:pt idx="5019">
                  <c:v>502</c:v>
                </c:pt>
                <c:pt idx="5020">
                  <c:v>502.1</c:v>
                </c:pt>
                <c:pt idx="5021">
                  <c:v>502.2</c:v>
                </c:pt>
                <c:pt idx="5022">
                  <c:v>502.3</c:v>
                </c:pt>
                <c:pt idx="5023">
                  <c:v>502.4</c:v>
                </c:pt>
                <c:pt idx="5024">
                  <c:v>502.5</c:v>
                </c:pt>
                <c:pt idx="5025">
                  <c:v>502.6</c:v>
                </c:pt>
                <c:pt idx="5026">
                  <c:v>502.7</c:v>
                </c:pt>
                <c:pt idx="5027">
                  <c:v>502.8</c:v>
                </c:pt>
                <c:pt idx="5028">
                  <c:v>502.9</c:v>
                </c:pt>
                <c:pt idx="5029">
                  <c:v>503</c:v>
                </c:pt>
                <c:pt idx="5030">
                  <c:v>503.1</c:v>
                </c:pt>
                <c:pt idx="5031">
                  <c:v>503.2</c:v>
                </c:pt>
                <c:pt idx="5032">
                  <c:v>503.3</c:v>
                </c:pt>
                <c:pt idx="5033">
                  <c:v>503.4</c:v>
                </c:pt>
                <c:pt idx="5034">
                  <c:v>503.5</c:v>
                </c:pt>
                <c:pt idx="5035">
                  <c:v>503.6</c:v>
                </c:pt>
                <c:pt idx="5036">
                  <c:v>503.7</c:v>
                </c:pt>
                <c:pt idx="5037">
                  <c:v>503.8</c:v>
                </c:pt>
                <c:pt idx="5038">
                  <c:v>503.9</c:v>
                </c:pt>
                <c:pt idx="5039">
                  <c:v>504</c:v>
                </c:pt>
                <c:pt idx="5040">
                  <c:v>504.1</c:v>
                </c:pt>
                <c:pt idx="5041">
                  <c:v>504.2</c:v>
                </c:pt>
                <c:pt idx="5042">
                  <c:v>504.3</c:v>
                </c:pt>
                <c:pt idx="5043">
                  <c:v>504.4</c:v>
                </c:pt>
                <c:pt idx="5044">
                  <c:v>504.5</c:v>
                </c:pt>
                <c:pt idx="5045">
                  <c:v>504.6</c:v>
                </c:pt>
                <c:pt idx="5046">
                  <c:v>504.7</c:v>
                </c:pt>
                <c:pt idx="5047">
                  <c:v>504.8</c:v>
                </c:pt>
                <c:pt idx="5048">
                  <c:v>504.9</c:v>
                </c:pt>
                <c:pt idx="5049">
                  <c:v>505</c:v>
                </c:pt>
                <c:pt idx="5050">
                  <c:v>505.1</c:v>
                </c:pt>
                <c:pt idx="5051">
                  <c:v>505.2</c:v>
                </c:pt>
                <c:pt idx="5052">
                  <c:v>505.3</c:v>
                </c:pt>
                <c:pt idx="5053">
                  <c:v>505.4</c:v>
                </c:pt>
                <c:pt idx="5054">
                  <c:v>505.5</c:v>
                </c:pt>
                <c:pt idx="5055">
                  <c:v>505.6</c:v>
                </c:pt>
                <c:pt idx="5056">
                  <c:v>505.7</c:v>
                </c:pt>
                <c:pt idx="5057">
                  <c:v>505.8</c:v>
                </c:pt>
                <c:pt idx="5058">
                  <c:v>505.9</c:v>
                </c:pt>
                <c:pt idx="5059">
                  <c:v>506</c:v>
                </c:pt>
                <c:pt idx="5060">
                  <c:v>506.1</c:v>
                </c:pt>
                <c:pt idx="5061">
                  <c:v>506.2</c:v>
                </c:pt>
                <c:pt idx="5062">
                  <c:v>506.3</c:v>
                </c:pt>
                <c:pt idx="5063">
                  <c:v>506.4</c:v>
                </c:pt>
                <c:pt idx="5064">
                  <c:v>506.5</c:v>
                </c:pt>
                <c:pt idx="5065">
                  <c:v>506.6</c:v>
                </c:pt>
                <c:pt idx="5066">
                  <c:v>506.7</c:v>
                </c:pt>
                <c:pt idx="5067">
                  <c:v>506.8</c:v>
                </c:pt>
                <c:pt idx="5068">
                  <c:v>506.9</c:v>
                </c:pt>
                <c:pt idx="5069">
                  <c:v>507</c:v>
                </c:pt>
                <c:pt idx="5070">
                  <c:v>507.1</c:v>
                </c:pt>
                <c:pt idx="5071">
                  <c:v>507.2</c:v>
                </c:pt>
                <c:pt idx="5072">
                  <c:v>507.3</c:v>
                </c:pt>
                <c:pt idx="5073">
                  <c:v>507.4</c:v>
                </c:pt>
                <c:pt idx="5074">
                  <c:v>507.5</c:v>
                </c:pt>
                <c:pt idx="5075">
                  <c:v>507.6</c:v>
                </c:pt>
                <c:pt idx="5076">
                  <c:v>507.7</c:v>
                </c:pt>
                <c:pt idx="5077">
                  <c:v>507.8</c:v>
                </c:pt>
                <c:pt idx="5078">
                  <c:v>507.9</c:v>
                </c:pt>
                <c:pt idx="5079">
                  <c:v>508</c:v>
                </c:pt>
                <c:pt idx="5080">
                  <c:v>508.1</c:v>
                </c:pt>
                <c:pt idx="5081">
                  <c:v>508.2</c:v>
                </c:pt>
                <c:pt idx="5082">
                  <c:v>508.3</c:v>
                </c:pt>
                <c:pt idx="5083">
                  <c:v>508.4</c:v>
                </c:pt>
                <c:pt idx="5084">
                  <c:v>508.5</c:v>
                </c:pt>
                <c:pt idx="5085">
                  <c:v>508.6</c:v>
                </c:pt>
                <c:pt idx="5086">
                  <c:v>508.7</c:v>
                </c:pt>
                <c:pt idx="5087">
                  <c:v>508.8</c:v>
                </c:pt>
                <c:pt idx="5088">
                  <c:v>508.9</c:v>
                </c:pt>
                <c:pt idx="5089">
                  <c:v>509</c:v>
                </c:pt>
                <c:pt idx="5090">
                  <c:v>509.1</c:v>
                </c:pt>
                <c:pt idx="5091">
                  <c:v>509.2</c:v>
                </c:pt>
                <c:pt idx="5092">
                  <c:v>509.3</c:v>
                </c:pt>
                <c:pt idx="5093">
                  <c:v>509.4</c:v>
                </c:pt>
                <c:pt idx="5094">
                  <c:v>509.5</c:v>
                </c:pt>
                <c:pt idx="5095">
                  <c:v>509.6</c:v>
                </c:pt>
                <c:pt idx="5096">
                  <c:v>509.7</c:v>
                </c:pt>
                <c:pt idx="5097">
                  <c:v>509.8</c:v>
                </c:pt>
                <c:pt idx="5098">
                  <c:v>509.9</c:v>
                </c:pt>
                <c:pt idx="5099">
                  <c:v>510</c:v>
                </c:pt>
                <c:pt idx="5100">
                  <c:v>510.1</c:v>
                </c:pt>
                <c:pt idx="5101">
                  <c:v>510.2</c:v>
                </c:pt>
                <c:pt idx="5102">
                  <c:v>510.3</c:v>
                </c:pt>
                <c:pt idx="5103">
                  <c:v>510.4</c:v>
                </c:pt>
                <c:pt idx="5104">
                  <c:v>510.5</c:v>
                </c:pt>
                <c:pt idx="5105">
                  <c:v>510.6</c:v>
                </c:pt>
                <c:pt idx="5106">
                  <c:v>510.7</c:v>
                </c:pt>
                <c:pt idx="5107">
                  <c:v>510.8</c:v>
                </c:pt>
                <c:pt idx="5108">
                  <c:v>510.9</c:v>
                </c:pt>
                <c:pt idx="5109">
                  <c:v>511</c:v>
                </c:pt>
                <c:pt idx="5110">
                  <c:v>511.1</c:v>
                </c:pt>
                <c:pt idx="5111">
                  <c:v>511.2</c:v>
                </c:pt>
                <c:pt idx="5112">
                  <c:v>511.3</c:v>
                </c:pt>
                <c:pt idx="5113">
                  <c:v>511.4</c:v>
                </c:pt>
                <c:pt idx="5114">
                  <c:v>511.5</c:v>
                </c:pt>
                <c:pt idx="5115">
                  <c:v>511.6</c:v>
                </c:pt>
                <c:pt idx="5116">
                  <c:v>511.7</c:v>
                </c:pt>
                <c:pt idx="5117">
                  <c:v>511.8</c:v>
                </c:pt>
                <c:pt idx="5118">
                  <c:v>511.9</c:v>
                </c:pt>
                <c:pt idx="5119">
                  <c:v>512</c:v>
                </c:pt>
                <c:pt idx="5120">
                  <c:v>512.1</c:v>
                </c:pt>
                <c:pt idx="5121">
                  <c:v>512.20000000000005</c:v>
                </c:pt>
                <c:pt idx="5122">
                  <c:v>512.29999999999995</c:v>
                </c:pt>
                <c:pt idx="5123">
                  <c:v>512.4</c:v>
                </c:pt>
                <c:pt idx="5124">
                  <c:v>512.5</c:v>
                </c:pt>
                <c:pt idx="5125">
                  <c:v>512.6</c:v>
                </c:pt>
                <c:pt idx="5126">
                  <c:v>512.70000000000005</c:v>
                </c:pt>
                <c:pt idx="5127">
                  <c:v>512.79999999999995</c:v>
                </c:pt>
                <c:pt idx="5128">
                  <c:v>512.9</c:v>
                </c:pt>
                <c:pt idx="5129">
                  <c:v>513</c:v>
                </c:pt>
                <c:pt idx="5130">
                  <c:v>513.1</c:v>
                </c:pt>
                <c:pt idx="5131">
                  <c:v>513.20000000000005</c:v>
                </c:pt>
                <c:pt idx="5132">
                  <c:v>513.29999999999995</c:v>
                </c:pt>
                <c:pt idx="5133">
                  <c:v>513.4</c:v>
                </c:pt>
                <c:pt idx="5134">
                  <c:v>513.5</c:v>
                </c:pt>
                <c:pt idx="5135">
                  <c:v>513.6</c:v>
                </c:pt>
                <c:pt idx="5136">
                  <c:v>513.70000000000005</c:v>
                </c:pt>
                <c:pt idx="5137">
                  <c:v>513.79999999999995</c:v>
                </c:pt>
                <c:pt idx="5138">
                  <c:v>513.9</c:v>
                </c:pt>
                <c:pt idx="5139">
                  <c:v>514</c:v>
                </c:pt>
                <c:pt idx="5140">
                  <c:v>514.1</c:v>
                </c:pt>
                <c:pt idx="5141">
                  <c:v>514.20000000000005</c:v>
                </c:pt>
                <c:pt idx="5142">
                  <c:v>514.29999999999995</c:v>
                </c:pt>
                <c:pt idx="5143">
                  <c:v>514.4</c:v>
                </c:pt>
                <c:pt idx="5144">
                  <c:v>514.5</c:v>
                </c:pt>
                <c:pt idx="5145">
                  <c:v>514.6</c:v>
                </c:pt>
                <c:pt idx="5146">
                  <c:v>514.70000000000005</c:v>
                </c:pt>
                <c:pt idx="5147">
                  <c:v>514.79999999999995</c:v>
                </c:pt>
                <c:pt idx="5148">
                  <c:v>514.9</c:v>
                </c:pt>
                <c:pt idx="5149">
                  <c:v>515</c:v>
                </c:pt>
                <c:pt idx="5150">
                  <c:v>515.1</c:v>
                </c:pt>
                <c:pt idx="5151">
                  <c:v>515.20000000000005</c:v>
                </c:pt>
                <c:pt idx="5152">
                  <c:v>515.29999999999995</c:v>
                </c:pt>
                <c:pt idx="5153">
                  <c:v>515.4</c:v>
                </c:pt>
                <c:pt idx="5154">
                  <c:v>515.5</c:v>
                </c:pt>
                <c:pt idx="5155">
                  <c:v>515.6</c:v>
                </c:pt>
                <c:pt idx="5156">
                  <c:v>515.70000000000005</c:v>
                </c:pt>
                <c:pt idx="5157">
                  <c:v>515.79999999999995</c:v>
                </c:pt>
                <c:pt idx="5158">
                  <c:v>515.9</c:v>
                </c:pt>
                <c:pt idx="5159">
                  <c:v>516</c:v>
                </c:pt>
                <c:pt idx="5160">
                  <c:v>516.1</c:v>
                </c:pt>
                <c:pt idx="5161">
                  <c:v>516.20000000000005</c:v>
                </c:pt>
                <c:pt idx="5162">
                  <c:v>516.29999999999995</c:v>
                </c:pt>
                <c:pt idx="5163">
                  <c:v>516.4</c:v>
                </c:pt>
                <c:pt idx="5164">
                  <c:v>516.5</c:v>
                </c:pt>
                <c:pt idx="5165">
                  <c:v>516.6</c:v>
                </c:pt>
                <c:pt idx="5166">
                  <c:v>516.70000000000005</c:v>
                </c:pt>
                <c:pt idx="5167">
                  <c:v>516.79999999999995</c:v>
                </c:pt>
                <c:pt idx="5168">
                  <c:v>516.9</c:v>
                </c:pt>
                <c:pt idx="5169">
                  <c:v>517</c:v>
                </c:pt>
                <c:pt idx="5170">
                  <c:v>517.1</c:v>
                </c:pt>
                <c:pt idx="5171">
                  <c:v>517.20000000000005</c:v>
                </c:pt>
                <c:pt idx="5172">
                  <c:v>517.29999999999995</c:v>
                </c:pt>
                <c:pt idx="5173">
                  <c:v>517.4</c:v>
                </c:pt>
                <c:pt idx="5174">
                  <c:v>517.5</c:v>
                </c:pt>
                <c:pt idx="5175">
                  <c:v>517.6</c:v>
                </c:pt>
                <c:pt idx="5176">
                  <c:v>517.70000000000005</c:v>
                </c:pt>
                <c:pt idx="5177">
                  <c:v>517.79999999999995</c:v>
                </c:pt>
                <c:pt idx="5178">
                  <c:v>517.9</c:v>
                </c:pt>
                <c:pt idx="5179">
                  <c:v>518</c:v>
                </c:pt>
                <c:pt idx="5180">
                  <c:v>518.1</c:v>
                </c:pt>
                <c:pt idx="5181">
                  <c:v>518.20000000000005</c:v>
                </c:pt>
                <c:pt idx="5182">
                  <c:v>518.29999999999995</c:v>
                </c:pt>
                <c:pt idx="5183">
                  <c:v>518.4</c:v>
                </c:pt>
                <c:pt idx="5184">
                  <c:v>518.5</c:v>
                </c:pt>
                <c:pt idx="5185">
                  <c:v>518.6</c:v>
                </c:pt>
                <c:pt idx="5186">
                  <c:v>518.70000000000005</c:v>
                </c:pt>
                <c:pt idx="5187">
                  <c:v>518.79999999999995</c:v>
                </c:pt>
                <c:pt idx="5188">
                  <c:v>518.9</c:v>
                </c:pt>
                <c:pt idx="5189">
                  <c:v>519</c:v>
                </c:pt>
                <c:pt idx="5190">
                  <c:v>519.1</c:v>
                </c:pt>
                <c:pt idx="5191">
                  <c:v>519.20000000000005</c:v>
                </c:pt>
                <c:pt idx="5192">
                  <c:v>519.29999999999995</c:v>
                </c:pt>
                <c:pt idx="5193">
                  <c:v>519.4</c:v>
                </c:pt>
                <c:pt idx="5194">
                  <c:v>519.5</c:v>
                </c:pt>
                <c:pt idx="5195">
                  <c:v>519.6</c:v>
                </c:pt>
                <c:pt idx="5196">
                  <c:v>519.70000000000005</c:v>
                </c:pt>
                <c:pt idx="5197">
                  <c:v>519.79999999999995</c:v>
                </c:pt>
                <c:pt idx="5198">
                  <c:v>519.9</c:v>
                </c:pt>
                <c:pt idx="5199">
                  <c:v>520</c:v>
                </c:pt>
                <c:pt idx="5200">
                  <c:v>520.1</c:v>
                </c:pt>
                <c:pt idx="5201">
                  <c:v>520.20000000000005</c:v>
                </c:pt>
                <c:pt idx="5202">
                  <c:v>520.29999999999995</c:v>
                </c:pt>
                <c:pt idx="5203">
                  <c:v>520.4</c:v>
                </c:pt>
                <c:pt idx="5204">
                  <c:v>520.5</c:v>
                </c:pt>
                <c:pt idx="5205">
                  <c:v>520.6</c:v>
                </c:pt>
                <c:pt idx="5206">
                  <c:v>520.70000000000005</c:v>
                </c:pt>
                <c:pt idx="5207">
                  <c:v>520.79999999999995</c:v>
                </c:pt>
                <c:pt idx="5208">
                  <c:v>520.9</c:v>
                </c:pt>
                <c:pt idx="5209">
                  <c:v>521</c:v>
                </c:pt>
                <c:pt idx="5210">
                  <c:v>521.1</c:v>
                </c:pt>
                <c:pt idx="5211">
                  <c:v>521.20000000000005</c:v>
                </c:pt>
                <c:pt idx="5212">
                  <c:v>521.29999999999995</c:v>
                </c:pt>
                <c:pt idx="5213">
                  <c:v>521.4</c:v>
                </c:pt>
                <c:pt idx="5214">
                  <c:v>521.5</c:v>
                </c:pt>
                <c:pt idx="5215">
                  <c:v>521.6</c:v>
                </c:pt>
                <c:pt idx="5216">
                  <c:v>521.70000000000005</c:v>
                </c:pt>
                <c:pt idx="5217">
                  <c:v>521.79999999999995</c:v>
                </c:pt>
                <c:pt idx="5218">
                  <c:v>521.9</c:v>
                </c:pt>
                <c:pt idx="5219">
                  <c:v>522</c:v>
                </c:pt>
                <c:pt idx="5220">
                  <c:v>522.1</c:v>
                </c:pt>
                <c:pt idx="5221">
                  <c:v>522.20000000000005</c:v>
                </c:pt>
                <c:pt idx="5222">
                  <c:v>522.29999999999995</c:v>
                </c:pt>
                <c:pt idx="5223">
                  <c:v>522.4</c:v>
                </c:pt>
                <c:pt idx="5224">
                  <c:v>522.5</c:v>
                </c:pt>
                <c:pt idx="5225">
                  <c:v>522.6</c:v>
                </c:pt>
                <c:pt idx="5226">
                  <c:v>522.70000000000005</c:v>
                </c:pt>
                <c:pt idx="5227">
                  <c:v>522.79999999999995</c:v>
                </c:pt>
                <c:pt idx="5228">
                  <c:v>522.9</c:v>
                </c:pt>
                <c:pt idx="5229">
                  <c:v>523</c:v>
                </c:pt>
                <c:pt idx="5230">
                  <c:v>523.1</c:v>
                </c:pt>
                <c:pt idx="5231">
                  <c:v>523.20000000000005</c:v>
                </c:pt>
                <c:pt idx="5232">
                  <c:v>523.29999999999995</c:v>
                </c:pt>
                <c:pt idx="5233">
                  <c:v>523.4</c:v>
                </c:pt>
                <c:pt idx="5234">
                  <c:v>523.5</c:v>
                </c:pt>
                <c:pt idx="5235">
                  <c:v>523.6</c:v>
                </c:pt>
                <c:pt idx="5236">
                  <c:v>523.70000000000005</c:v>
                </c:pt>
                <c:pt idx="5237">
                  <c:v>523.79999999999995</c:v>
                </c:pt>
                <c:pt idx="5238">
                  <c:v>523.9</c:v>
                </c:pt>
                <c:pt idx="5239">
                  <c:v>524</c:v>
                </c:pt>
                <c:pt idx="5240">
                  <c:v>524.1</c:v>
                </c:pt>
                <c:pt idx="5241">
                  <c:v>524.20000000000005</c:v>
                </c:pt>
                <c:pt idx="5242">
                  <c:v>524.29999999999995</c:v>
                </c:pt>
                <c:pt idx="5243">
                  <c:v>524.4</c:v>
                </c:pt>
                <c:pt idx="5244">
                  <c:v>524.5</c:v>
                </c:pt>
                <c:pt idx="5245">
                  <c:v>524.6</c:v>
                </c:pt>
                <c:pt idx="5246">
                  <c:v>524.70000000000005</c:v>
                </c:pt>
                <c:pt idx="5247">
                  <c:v>524.79999999999995</c:v>
                </c:pt>
                <c:pt idx="5248">
                  <c:v>524.9</c:v>
                </c:pt>
                <c:pt idx="5249">
                  <c:v>525</c:v>
                </c:pt>
                <c:pt idx="5250">
                  <c:v>525.1</c:v>
                </c:pt>
                <c:pt idx="5251">
                  <c:v>525.20000000000005</c:v>
                </c:pt>
                <c:pt idx="5252">
                  <c:v>525.29999999999995</c:v>
                </c:pt>
                <c:pt idx="5253">
                  <c:v>525.4</c:v>
                </c:pt>
                <c:pt idx="5254">
                  <c:v>525.5</c:v>
                </c:pt>
                <c:pt idx="5255">
                  <c:v>525.6</c:v>
                </c:pt>
                <c:pt idx="5256">
                  <c:v>525.70000000000005</c:v>
                </c:pt>
                <c:pt idx="5257">
                  <c:v>525.79999999999995</c:v>
                </c:pt>
                <c:pt idx="5258">
                  <c:v>525.9</c:v>
                </c:pt>
                <c:pt idx="5259">
                  <c:v>526</c:v>
                </c:pt>
                <c:pt idx="5260">
                  <c:v>526.1</c:v>
                </c:pt>
                <c:pt idx="5261">
                  <c:v>526.20000000000005</c:v>
                </c:pt>
                <c:pt idx="5262">
                  <c:v>526.29999999999995</c:v>
                </c:pt>
                <c:pt idx="5263">
                  <c:v>526.4</c:v>
                </c:pt>
                <c:pt idx="5264">
                  <c:v>526.5</c:v>
                </c:pt>
                <c:pt idx="5265">
                  <c:v>526.6</c:v>
                </c:pt>
                <c:pt idx="5266">
                  <c:v>526.70000000000005</c:v>
                </c:pt>
                <c:pt idx="5267">
                  <c:v>526.79999999999995</c:v>
                </c:pt>
                <c:pt idx="5268">
                  <c:v>526.9</c:v>
                </c:pt>
                <c:pt idx="5269">
                  <c:v>527</c:v>
                </c:pt>
                <c:pt idx="5270">
                  <c:v>527.1</c:v>
                </c:pt>
                <c:pt idx="5271">
                  <c:v>527.20000000000005</c:v>
                </c:pt>
                <c:pt idx="5272">
                  <c:v>527.29999999999995</c:v>
                </c:pt>
                <c:pt idx="5273">
                  <c:v>527.4</c:v>
                </c:pt>
                <c:pt idx="5274">
                  <c:v>527.5</c:v>
                </c:pt>
                <c:pt idx="5275">
                  <c:v>527.6</c:v>
                </c:pt>
                <c:pt idx="5276">
                  <c:v>527.70000000000005</c:v>
                </c:pt>
                <c:pt idx="5277">
                  <c:v>527.79999999999995</c:v>
                </c:pt>
                <c:pt idx="5278">
                  <c:v>527.9</c:v>
                </c:pt>
                <c:pt idx="5279">
                  <c:v>528</c:v>
                </c:pt>
                <c:pt idx="5280">
                  <c:v>528.1</c:v>
                </c:pt>
                <c:pt idx="5281">
                  <c:v>528.20000000000005</c:v>
                </c:pt>
                <c:pt idx="5282">
                  <c:v>528.29999999999995</c:v>
                </c:pt>
                <c:pt idx="5283">
                  <c:v>528.4</c:v>
                </c:pt>
                <c:pt idx="5284">
                  <c:v>528.5</c:v>
                </c:pt>
                <c:pt idx="5285">
                  <c:v>528.6</c:v>
                </c:pt>
                <c:pt idx="5286">
                  <c:v>528.70000000000005</c:v>
                </c:pt>
                <c:pt idx="5287">
                  <c:v>528.79999999999995</c:v>
                </c:pt>
                <c:pt idx="5288">
                  <c:v>528.9</c:v>
                </c:pt>
                <c:pt idx="5289">
                  <c:v>529</c:v>
                </c:pt>
                <c:pt idx="5290">
                  <c:v>529.1</c:v>
                </c:pt>
                <c:pt idx="5291">
                  <c:v>529.20000000000005</c:v>
                </c:pt>
                <c:pt idx="5292">
                  <c:v>529.29999999999995</c:v>
                </c:pt>
                <c:pt idx="5293">
                  <c:v>529.4</c:v>
                </c:pt>
                <c:pt idx="5294">
                  <c:v>529.5</c:v>
                </c:pt>
                <c:pt idx="5295">
                  <c:v>529.6</c:v>
                </c:pt>
                <c:pt idx="5296">
                  <c:v>529.70000000000005</c:v>
                </c:pt>
                <c:pt idx="5297">
                  <c:v>529.79999999999995</c:v>
                </c:pt>
                <c:pt idx="5298">
                  <c:v>529.9</c:v>
                </c:pt>
                <c:pt idx="5299">
                  <c:v>530</c:v>
                </c:pt>
                <c:pt idx="5300">
                  <c:v>530.1</c:v>
                </c:pt>
                <c:pt idx="5301">
                  <c:v>530.20000000000005</c:v>
                </c:pt>
                <c:pt idx="5302">
                  <c:v>530.29999999999995</c:v>
                </c:pt>
                <c:pt idx="5303">
                  <c:v>530.4</c:v>
                </c:pt>
                <c:pt idx="5304">
                  <c:v>530.5</c:v>
                </c:pt>
                <c:pt idx="5305">
                  <c:v>530.6</c:v>
                </c:pt>
                <c:pt idx="5306">
                  <c:v>530.70000000000005</c:v>
                </c:pt>
                <c:pt idx="5307">
                  <c:v>530.79999999999995</c:v>
                </c:pt>
                <c:pt idx="5308">
                  <c:v>530.9</c:v>
                </c:pt>
                <c:pt idx="5309">
                  <c:v>531</c:v>
                </c:pt>
                <c:pt idx="5310">
                  <c:v>531.1</c:v>
                </c:pt>
                <c:pt idx="5311">
                  <c:v>531.20000000000005</c:v>
                </c:pt>
                <c:pt idx="5312">
                  <c:v>531.29999999999995</c:v>
                </c:pt>
                <c:pt idx="5313">
                  <c:v>531.4</c:v>
                </c:pt>
                <c:pt idx="5314">
                  <c:v>531.5</c:v>
                </c:pt>
                <c:pt idx="5315">
                  <c:v>531.6</c:v>
                </c:pt>
                <c:pt idx="5316">
                  <c:v>531.70000000000005</c:v>
                </c:pt>
                <c:pt idx="5317">
                  <c:v>531.79999999999995</c:v>
                </c:pt>
                <c:pt idx="5318">
                  <c:v>531.9</c:v>
                </c:pt>
                <c:pt idx="5319">
                  <c:v>532</c:v>
                </c:pt>
                <c:pt idx="5320">
                  <c:v>532.1</c:v>
                </c:pt>
                <c:pt idx="5321">
                  <c:v>532.20000000000005</c:v>
                </c:pt>
                <c:pt idx="5322">
                  <c:v>532.29999999999995</c:v>
                </c:pt>
                <c:pt idx="5323">
                  <c:v>532.4</c:v>
                </c:pt>
                <c:pt idx="5324">
                  <c:v>532.5</c:v>
                </c:pt>
                <c:pt idx="5325">
                  <c:v>532.6</c:v>
                </c:pt>
                <c:pt idx="5326">
                  <c:v>532.70000000000005</c:v>
                </c:pt>
                <c:pt idx="5327">
                  <c:v>532.79999999999995</c:v>
                </c:pt>
                <c:pt idx="5328">
                  <c:v>532.9</c:v>
                </c:pt>
                <c:pt idx="5329">
                  <c:v>533</c:v>
                </c:pt>
                <c:pt idx="5330">
                  <c:v>533.1</c:v>
                </c:pt>
                <c:pt idx="5331">
                  <c:v>533.20000000000005</c:v>
                </c:pt>
                <c:pt idx="5332">
                  <c:v>533.29999999999995</c:v>
                </c:pt>
                <c:pt idx="5333">
                  <c:v>533.4</c:v>
                </c:pt>
                <c:pt idx="5334">
                  <c:v>533.5</c:v>
                </c:pt>
                <c:pt idx="5335">
                  <c:v>533.6</c:v>
                </c:pt>
                <c:pt idx="5336">
                  <c:v>533.70000000000005</c:v>
                </c:pt>
                <c:pt idx="5337">
                  <c:v>533.79999999999995</c:v>
                </c:pt>
                <c:pt idx="5338">
                  <c:v>533.9</c:v>
                </c:pt>
                <c:pt idx="5339">
                  <c:v>534</c:v>
                </c:pt>
                <c:pt idx="5340">
                  <c:v>534.1</c:v>
                </c:pt>
                <c:pt idx="5341">
                  <c:v>534.20000000000005</c:v>
                </c:pt>
                <c:pt idx="5342">
                  <c:v>534.29999999999995</c:v>
                </c:pt>
                <c:pt idx="5343">
                  <c:v>534.4</c:v>
                </c:pt>
                <c:pt idx="5344">
                  <c:v>534.5</c:v>
                </c:pt>
                <c:pt idx="5345">
                  <c:v>534.6</c:v>
                </c:pt>
                <c:pt idx="5346">
                  <c:v>534.70000000000005</c:v>
                </c:pt>
                <c:pt idx="5347">
                  <c:v>534.79999999999995</c:v>
                </c:pt>
              </c:numCache>
            </c:numRef>
          </c:xVal>
          <c:yVal>
            <c:numRef>
              <c:f>'[HF3 em agrecan cinetica_ss.xlsx]HF3 em agrecan cinetica'!$H$2:$H$5361</c:f>
              <c:numCache>
                <c:formatCode>General</c:formatCode>
                <c:ptCount val="5360"/>
                <c:pt idx="0">
                  <c:v>0.51721200000000001</c:v>
                </c:pt>
                <c:pt idx="1">
                  <c:v>0.62268100000000004</c:v>
                </c:pt>
                <c:pt idx="2">
                  <c:v>0.51721200000000001</c:v>
                </c:pt>
                <c:pt idx="3">
                  <c:v>0.43518099999999998</c:v>
                </c:pt>
                <c:pt idx="4">
                  <c:v>0.45080599999999998</c:v>
                </c:pt>
                <c:pt idx="5">
                  <c:v>0.45471200000000001</c:v>
                </c:pt>
                <c:pt idx="6">
                  <c:v>0.45471200000000001</c:v>
                </c:pt>
                <c:pt idx="7">
                  <c:v>0.37658700000000001</c:v>
                </c:pt>
                <c:pt idx="8">
                  <c:v>0.65393100000000004</c:v>
                </c:pt>
                <c:pt idx="9">
                  <c:v>0.40783700000000001</c:v>
                </c:pt>
                <c:pt idx="10">
                  <c:v>0.40393099999999998</c:v>
                </c:pt>
                <c:pt idx="11">
                  <c:v>0.44531300000000001</c:v>
                </c:pt>
                <c:pt idx="12">
                  <c:v>0.383606</c:v>
                </c:pt>
                <c:pt idx="13">
                  <c:v>0.59845000000000004</c:v>
                </c:pt>
                <c:pt idx="14">
                  <c:v>0.52813699999999997</c:v>
                </c:pt>
                <c:pt idx="15">
                  <c:v>0.31018099999999998</c:v>
                </c:pt>
                <c:pt idx="16">
                  <c:v>0.69531299999999996</c:v>
                </c:pt>
                <c:pt idx="17">
                  <c:v>0.91796900000000003</c:v>
                </c:pt>
                <c:pt idx="18">
                  <c:v>0.58129900000000001</c:v>
                </c:pt>
                <c:pt idx="19">
                  <c:v>0.649231</c:v>
                </c:pt>
                <c:pt idx="20">
                  <c:v>0.71020499999999998</c:v>
                </c:pt>
                <c:pt idx="21">
                  <c:v>0.51019300000000001</c:v>
                </c:pt>
                <c:pt idx="22">
                  <c:v>0.52502400000000005</c:v>
                </c:pt>
                <c:pt idx="23">
                  <c:v>0.339111</c:v>
                </c:pt>
                <c:pt idx="24">
                  <c:v>0.28753699999999999</c:v>
                </c:pt>
                <c:pt idx="25">
                  <c:v>0.24926799999999999</c:v>
                </c:pt>
                <c:pt idx="26">
                  <c:v>0.51409899999999997</c:v>
                </c:pt>
                <c:pt idx="27">
                  <c:v>0.49926799999999999</c:v>
                </c:pt>
                <c:pt idx="28">
                  <c:v>0.50628700000000004</c:v>
                </c:pt>
                <c:pt idx="29">
                  <c:v>0.46563700000000002</c:v>
                </c:pt>
                <c:pt idx="30">
                  <c:v>0.23516799999999999</c:v>
                </c:pt>
                <c:pt idx="31">
                  <c:v>0.19140599999999999</c:v>
                </c:pt>
                <c:pt idx="32">
                  <c:v>0.51330600000000004</c:v>
                </c:pt>
                <c:pt idx="33">
                  <c:v>0.35003699999999999</c:v>
                </c:pt>
                <c:pt idx="34">
                  <c:v>0.34301799999999999</c:v>
                </c:pt>
                <c:pt idx="35">
                  <c:v>0.45782499999999998</c:v>
                </c:pt>
                <c:pt idx="36">
                  <c:v>0.32580599999999998</c:v>
                </c:pt>
                <c:pt idx="37">
                  <c:v>0.26879900000000001</c:v>
                </c:pt>
                <c:pt idx="38">
                  <c:v>0.27813700000000002</c:v>
                </c:pt>
                <c:pt idx="39">
                  <c:v>0.38751200000000002</c:v>
                </c:pt>
                <c:pt idx="40">
                  <c:v>0.38049300000000003</c:v>
                </c:pt>
                <c:pt idx="41">
                  <c:v>0.46484399999999998</c:v>
                </c:pt>
                <c:pt idx="42">
                  <c:v>0.39691199999999999</c:v>
                </c:pt>
                <c:pt idx="43">
                  <c:v>0.276611</c:v>
                </c:pt>
                <c:pt idx="44">
                  <c:v>0.34844999999999998</c:v>
                </c:pt>
                <c:pt idx="45">
                  <c:v>0.44219999999999998</c:v>
                </c:pt>
                <c:pt idx="46">
                  <c:v>0.30236800000000003</c:v>
                </c:pt>
                <c:pt idx="47">
                  <c:v>0.32659899999999997</c:v>
                </c:pt>
                <c:pt idx="48">
                  <c:v>0.31408700000000001</c:v>
                </c:pt>
                <c:pt idx="49">
                  <c:v>0.178955</c:v>
                </c:pt>
                <c:pt idx="50">
                  <c:v>0.27270499999999998</c:v>
                </c:pt>
                <c:pt idx="51">
                  <c:v>0.34301799999999999</c:v>
                </c:pt>
                <c:pt idx="52">
                  <c:v>0.26489299999999999</c:v>
                </c:pt>
                <c:pt idx="53">
                  <c:v>0.42034899999999997</c:v>
                </c:pt>
                <c:pt idx="54">
                  <c:v>0.108643</c:v>
                </c:pt>
                <c:pt idx="55">
                  <c:v>0.25781300000000001</c:v>
                </c:pt>
                <c:pt idx="56">
                  <c:v>0.36956800000000001</c:v>
                </c:pt>
                <c:pt idx="57">
                  <c:v>0.38439899999999999</c:v>
                </c:pt>
                <c:pt idx="58">
                  <c:v>0.21801799999999999</c:v>
                </c:pt>
                <c:pt idx="59">
                  <c:v>0.47192400000000001</c:v>
                </c:pt>
                <c:pt idx="60">
                  <c:v>0.63909899999999997</c:v>
                </c:pt>
                <c:pt idx="61">
                  <c:v>0.38049300000000003</c:v>
                </c:pt>
                <c:pt idx="62">
                  <c:v>0.44067400000000001</c:v>
                </c:pt>
                <c:pt idx="63">
                  <c:v>0.31408700000000001</c:v>
                </c:pt>
                <c:pt idx="64">
                  <c:v>0.30078100000000002</c:v>
                </c:pt>
                <c:pt idx="65">
                  <c:v>0.20391799999999999</c:v>
                </c:pt>
                <c:pt idx="66">
                  <c:v>0.24377399999999999</c:v>
                </c:pt>
                <c:pt idx="67">
                  <c:v>0.46643099999999998</c:v>
                </c:pt>
                <c:pt idx="68">
                  <c:v>0.453125</c:v>
                </c:pt>
                <c:pt idx="69">
                  <c:v>0.35864299999999999</c:v>
                </c:pt>
                <c:pt idx="70">
                  <c:v>0.25079299999999999</c:v>
                </c:pt>
                <c:pt idx="71">
                  <c:v>0.35626200000000002</c:v>
                </c:pt>
                <c:pt idx="72">
                  <c:v>0.59692400000000001</c:v>
                </c:pt>
                <c:pt idx="73">
                  <c:v>0.28125</c:v>
                </c:pt>
                <c:pt idx="74">
                  <c:v>0.323486</c:v>
                </c:pt>
                <c:pt idx="75">
                  <c:v>0.26721200000000001</c:v>
                </c:pt>
                <c:pt idx="76">
                  <c:v>0.36956800000000001</c:v>
                </c:pt>
                <c:pt idx="77">
                  <c:v>0.33282499999999998</c:v>
                </c:pt>
                <c:pt idx="78">
                  <c:v>0.36175499999999999</c:v>
                </c:pt>
                <c:pt idx="79">
                  <c:v>0.40472399999999997</c:v>
                </c:pt>
                <c:pt idx="80">
                  <c:v>0.36486800000000003</c:v>
                </c:pt>
                <c:pt idx="81">
                  <c:v>0.41406300000000001</c:v>
                </c:pt>
                <c:pt idx="82">
                  <c:v>0.50238000000000005</c:v>
                </c:pt>
                <c:pt idx="83">
                  <c:v>0.60864300000000005</c:v>
                </c:pt>
                <c:pt idx="84">
                  <c:v>0.30236800000000003</c:v>
                </c:pt>
                <c:pt idx="85">
                  <c:v>0.43908700000000001</c:v>
                </c:pt>
                <c:pt idx="86">
                  <c:v>0.36407499999999998</c:v>
                </c:pt>
                <c:pt idx="87">
                  <c:v>0.32659899999999997</c:v>
                </c:pt>
                <c:pt idx="88">
                  <c:v>0.40234399999999998</c:v>
                </c:pt>
                <c:pt idx="89">
                  <c:v>0.46722399999999997</c:v>
                </c:pt>
                <c:pt idx="90">
                  <c:v>0.67346200000000001</c:v>
                </c:pt>
                <c:pt idx="91">
                  <c:v>0.72113000000000005</c:v>
                </c:pt>
                <c:pt idx="92">
                  <c:v>1.03363</c:v>
                </c:pt>
                <c:pt idx="93">
                  <c:v>0.93127400000000005</c:v>
                </c:pt>
                <c:pt idx="94">
                  <c:v>0.93518100000000004</c:v>
                </c:pt>
                <c:pt idx="95">
                  <c:v>1.23828</c:v>
                </c:pt>
                <c:pt idx="96">
                  <c:v>1.0172099999999999</c:v>
                </c:pt>
                <c:pt idx="97">
                  <c:v>1.1609499999999999</c:v>
                </c:pt>
                <c:pt idx="98">
                  <c:v>1.1328100000000001</c:v>
                </c:pt>
                <c:pt idx="99">
                  <c:v>1.30627</c:v>
                </c:pt>
                <c:pt idx="100">
                  <c:v>0.94769300000000001</c:v>
                </c:pt>
                <c:pt idx="101">
                  <c:v>1.2226600000000001</c:v>
                </c:pt>
                <c:pt idx="102">
                  <c:v>1.0101899999999999</c:v>
                </c:pt>
                <c:pt idx="103">
                  <c:v>0.92504900000000001</c:v>
                </c:pt>
                <c:pt idx="104">
                  <c:v>0.84222399999999997</c:v>
                </c:pt>
                <c:pt idx="105">
                  <c:v>0.76721200000000001</c:v>
                </c:pt>
                <c:pt idx="106">
                  <c:v>0.69140599999999997</c:v>
                </c:pt>
                <c:pt idx="107">
                  <c:v>0.54766800000000004</c:v>
                </c:pt>
                <c:pt idx="108">
                  <c:v>0.16644300000000001</c:v>
                </c:pt>
                <c:pt idx="109">
                  <c:v>0.49688700000000002</c:v>
                </c:pt>
                <c:pt idx="110">
                  <c:v>7.1106000000000003E-2</c:v>
                </c:pt>
                <c:pt idx="111">
                  <c:v>-8.2763699999999996E-2</c:v>
                </c:pt>
                <c:pt idx="112">
                  <c:v>-0.20153799999999999</c:v>
                </c:pt>
                <c:pt idx="113">
                  <c:v>-0.176514</c:v>
                </c:pt>
                <c:pt idx="114">
                  <c:v>-0.15545700000000001</c:v>
                </c:pt>
                <c:pt idx="115">
                  <c:v>-1.8737799999999999E-2</c:v>
                </c:pt>
                <c:pt idx="116">
                  <c:v>1.5625E-2</c:v>
                </c:pt>
                <c:pt idx="117">
                  <c:v>0.29534899999999997</c:v>
                </c:pt>
                <c:pt idx="118">
                  <c:v>0.292236</c:v>
                </c:pt>
                <c:pt idx="119">
                  <c:v>0.198486</c:v>
                </c:pt>
                <c:pt idx="120">
                  <c:v>0.12970000000000001</c:v>
                </c:pt>
                <c:pt idx="121">
                  <c:v>0.46331800000000001</c:v>
                </c:pt>
                <c:pt idx="122">
                  <c:v>0.16644300000000001</c:v>
                </c:pt>
                <c:pt idx="123">
                  <c:v>0.63671900000000003</c:v>
                </c:pt>
                <c:pt idx="124">
                  <c:v>0.52111799999999997</c:v>
                </c:pt>
                <c:pt idx="125">
                  <c:v>0.51098600000000005</c:v>
                </c:pt>
                <c:pt idx="126">
                  <c:v>0.56957999999999998</c:v>
                </c:pt>
                <c:pt idx="127">
                  <c:v>0.34533700000000001</c:v>
                </c:pt>
                <c:pt idx="128">
                  <c:v>0.477356</c:v>
                </c:pt>
                <c:pt idx="129">
                  <c:v>0.46484399999999998</c:v>
                </c:pt>
                <c:pt idx="130">
                  <c:v>0.28125</c:v>
                </c:pt>
                <c:pt idx="131">
                  <c:v>0.58129900000000001</c:v>
                </c:pt>
                <c:pt idx="132">
                  <c:v>0.448486</c:v>
                </c:pt>
                <c:pt idx="133">
                  <c:v>0.54766800000000004</c:v>
                </c:pt>
                <c:pt idx="134">
                  <c:v>0.39221200000000001</c:v>
                </c:pt>
                <c:pt idx="135">
                  <c:v>0.16015599999999999</c:v>
                </c:pt>
                <c:pt idx="136">
                  <c:v>0.17504900000000001</c:v>
                </c:pt>
                <c:pt idx="137">
                  <c:v>0.25317400000000001</c:v>
                </c:pt>
                <c:pt idx="138">
                  <c:v>0.117188</c:v>
                </c:pt>
                <c:pt idx="139">
                  <c:v>0.42034899999999997</c:v>
                </c:pt>
                <c:pt idx="140">
                  <c:v>0.57421900000000003</c:v>
                </c:pt>
                <c:pt idx="141">
                  <c:v>0.25079299999999999</c:v>
                </c:pt>
                <c:pt idx="142">
                  <c:v>0.210205</c:v>
                </c:pt>
                <c:pt idx="143">
                  <c:v>0.44921899999999998</c:v>
                </c:pt>
                <c:pt idx="144">
                  <c:v>0.23516799999999999</c:v>
                </c:pt>
                <c:pt idx="145">
                  <c:v>0.30157499999999998</c:v>
                </c:pt>
                <c:pt idx="146">
                  <c:v>0.56018100000000004</c:v>
                </c:pt>
                <c:pt idx="147">
                  <c:v>0.35864299999999999</c:v>
                </c:pt>
                <c:pt idx="148">
                  <c:v>0.39691199999999999</c:v>
                </c:pt>
                <c:pt idx="149">
                  <c:v>0.6875</c:v>
                </c:pt>
                <c:pt idx="150">
                  <c:v>0.33282499999999998</c:v>
                </c:pt>
                <c:pt idx="151">
                  <c:v>0.38207999999999998</c:v>
                </c:pt>
                <c:pt idx="152">
                  <c:v>0.32739299999999999</c:v>
                </c:pt>
                <c:pt idx="153">
                  <c:v>0.39453100000000002</c:v>
                </c:pt>
                <c:pt idx="154">
                  <c:v>0.36486800000000003</c:v>
                </c:pt>
                <c:pt idx="155">
                  <c:v>0.51019300000000001</c:v>
                </c:pt>
                <c:pt idx="156">
                  <c:v>0.47894300000000001</c:v>
                </c:pt>
                <c:pt idx="157">
                  <c:v>0.43438700000000002</c:v>
                </c:pt>
                <c:pt idx="158">
                  <c:v>0.50079300000000004</c:v>
                </c:pt>
                <c:pt idx="159">
                  <c:v>0.25</c:v>
                </c:pt>
                <c:pt idx="160">
                  <c:v>0.50939900000000005</c:v>
                </c:pt>
                <c:pt idx="161">
                  <c:v>0.51098600000000005</c:v>
                </c:pt>
                <c:pt idx="162">
                  <c:v>0.35003699999999999</c:v>
                </c:pt>
                <c:pt idx="163">
                  <c:v>0.62817400000000001</c:v>
                </c:pt>
                <c:pt idx="164">
                  <c:v>0.38519300000000001</c:v>
                </c:pt>
                <c:pt idx="165">
                  <c:v>0.37658700000000001</c:v>
                </c:pt>
                <c:pt idx="166">
                  <c:v>0.47344999999999998</c:v>
                </c:pt>
                <c:pt idx="167">
                  <c:v>0.61486799999999997</c:v>
                </c:pt>
                <c:pt idx="168">
                  <c:v>0.36254900000000001</c:v>
                </c:pt>
                <c:pt idx="169">
                  <c:v>0.36486800000000003</c:v>
                </c:pt>
                <c:pt idx="170">
                  <c:v>0.30859399999999998</c:v>
                </c:pt>
                <c:pt idx="171">
                  <c:v>0.37817400000000001</c:v>
                </c:pt>
                <c:pt idx="172">
                  <c:v>0.30316199999999999</c:v>
                </c:pt>
                <c:pt idx="173">
                  <c:v>0.37969999999999998</c:v>
                </c:pt>
                <c:pt idx="174">
                  <c:v>0.375</c:v>
                </c:pt>
                <c:pt idx="175">
                  <c:v>0.21252399999999999</c:v>
                </c:pt>
                <c:pt idx="176">
                  <c:v>0.47582999999999998</c:v>
                </c:pt>
                <c:pt idx="177">
                  <c:v>0.26019300000000001</c:v>
                </c:pt>
                <c:pt idx="178">
                  <c:v>0.22112999999999999</c:v>
                </c:pt>
                <c:pt idx="179">
                  <c:v>0.375</c:v>
                </c:pt>
                <c:pt idx="180">
                  <c:v>0.30468800000000001</c:v>
                </c:pt>
                <c:pt idx="181">
                  <c:v>0.35082999999999998</c:v>
                </c:pt>
                <c:pt idx="182">
                  <c:v>0.40313700000000002</c:v>
                </c:pt>
                <c:pt idx="183">
                  <c:v>0.39532499999999998</c:v>
                </c:pt>
                <c:pt idx="184" formatCode="0.00E+00">
                  <c:v>2.3803700000000001E-3</c:v>
                </c:pt>
                <c:pt idx="185">
                  <c:v>0.307861</c:v>
                </c:pt>
                <c:pt idx="186">
                  <c:v>0.40942400000000001</c:v>
                </c:pt>
                <c:pt idx="187">
                  <c:v>0.61877400000000005</c:v>
                </c:pt>
                <c:pt idx="188">
                  <c:v>0.323486</c:v>
                </c:pt>
                <c:pt idx="189">
                  <c:v>0.48284899999999997</c:v>
                </c:pt>
                <c:pt idx="190">
                  <c:v>0.508606</c:v>
                </c:pt>
                <c:pt idx="191">
                  <c:v>0.48205599999999998</c:v>
                </c:pt>
                <c:pt idx="192">
                  <c:v>0.164856</c:v>
                </c:pt>
                <c:pt idx="193">
                  <c:v>0.63830600000000004</c:v>
                </c:pt>
                <c:pt idx="194">
                  <c:v>0.38128699999999999</c:v>
                </c:pt>
                <c:pt idx="195">
                  <c:v>0.41564899999999999</c:v>
                </c:pt>
                <c:pt idx="196">
                  <c:v>0.28204299999999999</c:v>
                </c:pt>
                <c:pt idx="197">
                  <c:v>0.46252399999999999</c:v>
                </c:pt>
                <c:pt idx="198">
                  <c:v>0.5</c:v>
                </c:pt>
                <c:pt idx="199">
                  <c:v>0.33203100000000002</c:v>
                </c:pt>
                <c:pt idx="200">
                  <c:v>0.40002399999999999</c:v>
                </c:pt>
                <c:pt idx="201">
                  <c:v>0.33441199999999999</c:v>
                </c:pt>
                <c:pt idx="202">
                  <c:v>0.210205</c:v>
                </c:pt>
                <c:pt idx="203">
                  <c:v>0.36718800000000001</c:v>
                </c:pt>
                <c:pt idx="204">
                  <c:v>0.421875</c:v>
                </c:pt>
                <c:pt idx="205">
                  <c:v>0.246887</c:v>
                </c:pt>
                <c:pt idx="206">
                  <c:v>0.53832999999999998</c:v>
                </c:pt>
                <c:pt idx="207">
                  <c:v>0.31640600000000002</c:v>
                </c:pt>
                <c:pt idx="208">
                  <c:v>0.50781299999999996</c:v>
                </c:pt>
                <c:pt idx="209">
                  <c:v>0.45001200000000002</c:v>
                </c:pt>
                <c:pt idx="210">
                  <c:v>0.46801799999999999</c:v>
                </c:pt>
                <c:pt idx="211">
                  <c:v>0.52502400000000005</c:v>
                </c:pt>
                <c:pt idx="212">
                  <c:v>0.33050499999999999</c:v>
                </c:pt>
                <c:pt idx="213">
                  <c:v>0.39611800000000003</c:v>
                </c:pt>
                <c:pt idx="214">
                  <c:v>0.30706800000000001</c:v>
                </c:pt>
                <c:pt idx="215">
                  <c:v>0.54614300000000005</c:v>
                </c:pt>
                <c:pt idx="216">
                  <c:v>0.34692400000000001</c:v>
                </c:pt>
                <c:pt idx="217">
                  <c:v>0.34924300000000003</c:v>
                </c:pt>
                <c:pt idx="218">
                  <c:v>0.24456800000000001</c:v>
                </c:pt>
                <c:pt idx="219">
                  <c:v>0.370361</c:v>
                </c:pt>
                <c:pt idx="220">
                  <c:v>0.33050499999999999</c:v>
                </c:pt>
                <c:pt idx="221">
                  <c:v>0.32501200000000002</c:v>
                </c:pt>
                <c:pt idx="222">
                  <c:v>0.44921899999999998</c:v>
                </c:pt>
                <c:pt idx="223">
                  <c:v>0.33520499999999998</c:v>
                </c:pt>
                <c:pt idx="224">
                  <c:v>0.339111</c:v>
                </c:pt>
                <c:pt idx="225">
                  <c:v>0.59301800000000005</c:v>
                </c:pt>
                <c:pt idx="226">
                  <c:v>0.35314899999999999</c:v>
                </c:pt>
                <c:pt idx="227">
                  <c:v>0.54064900000000005</c:v>
                </c:pt>
                <c:pt idx="228">
                  <c:v>0.48907499999999998</c:v>
                </c:pt>
                <c:pt idx="229">
                  <c:v>0.37817400000000001</c:v>
                </c:pt>
                <c:pt idx="230">
                  <c:v>0.55468799999999996</c:v>
                </c:pt>
                <c:pt idx="231">
                  <c:v>0.46093800000000001</c:v>
                </c:pt>
                <c:pt idx="232">
                  <c:v>0.49926799999999999</c:v>
                </c:pt>
                <c:pt idx="233">
                  <c:v>0.38207999999999998</c:v>
                </c:pt>
                <c:pt idx="234">
                  <c:v>0.51489300000000005</c:v>
                </c:pt>
                <c:pt idx="235">
                  <c:v>0.16015599999999999</c:v>
                </c:pt>
                <c:pt idx="236">
                  <c:v>0.33441199999999999</c:v>
                </c:pt>
                <c:pt idx="237">
                  <c:v>0.61096200000000001</c:v>
                </c:pt>
                <c:pt idx="238">
                  <c:v>0.50470000000000004</c:v>
                </c:pt>
                <c:pt idx="239">
                  <c:v>0.37969999999999998</c:v>
                </c:pt>
                <c:pt idx="240">
                  <c:v>0.23046900000000001</c:v>
                </c:pt>
                <c:pt idx="241">
                  <c:v>0.41332999999999998</c:v>
                </c:pt>
                <c:pt idx="242">
                  <c:v>0.352356</c:v>
                </c:pt>
                <c:pt idx="243">
                  <c:v>0.50158700000000001</c:v>
                </c:pt>
                <c:pt idx="244">
                  <c:v>0.46954299999999999</c:v>
                </c:pt>
                <c:pt idx="245">
                  <c:v>0.72033700000000001</c:v>
                </c:pt>
                <c:pt idx="246">
                  <c:v>0.63989300000000005</c:v>
                </c:pt>
                <c:pt idx="247">
                  <c:v>0.61486799999999997</c:v>
                </c:pt>
                <c:pt idx="248">
                  <c:v>0.48596200000000001</c:v>
                </c:pt>
                <c:pt idx="249">
                  <c:v>0.56097399999999997</c:v>
                </c:pt>
                <c:pt idx="250">
                  <c:v>0.44531300000000001</c:v>
                </c:pt>
                <c:pt idx="251">
                  <c:v>0.47344999999999998</c:v>
                </c:pt>
                <c:pt idx="252">
                  <c:v>0.50079300000000004</c:v>
                </c:pt>
                <c:pt idx="253">
                  <c:v>0.32659899999999997</c:v>
                </c:pt>
                <c:pt idx="254">
                  <c:v>0.47894300000000001</c:v>
                </c:pt>
                <c:pt idx="255">
                  <c:v>0.35394300000000001</c:v>
                </c:pt>
                <c:pt idx="256">
                  <c:v>0.36877399999999999</c:v>
                </c:pt>
                <c:pt idx="257">
                  <c:v>0.34063700000000002</c:v>
                </c:pt>
                <c:pt idx="258">
                  <c:v>0.37658700000000001</c:v>
                </c:pt>
                <c:pt idx="259">
                  <c:v>0.39770499999999998</c:v>
                </c:pt>
                <c:pt idx="260">
                  <c:v>0.421875</c:v>
                </c:pt>
                <c:pt idx="261">
                  <c:v>0.48046899999999998</c:v>
                </c:pt>
                <c:pt idx="262">
                  <c:v>0.40625</c:v>
                </c:pt>
                <c:pt idx="263">
                  <c:v>0.53204300000000004</c:v>
                </c:pt>
                <c:pt idx="264">
                  <c:v>0.40081800000000001</c:v>
                </c:pt>
                <c:pt idx="265">
                  <c:v>0.495361</c:v>
                </c:pt>
                <c:pt idx="266">
                  <c:v>0.47192400000000001</c:v>
                </c:pt>
                <c:pt idx="267">
                  <c:v>0.53125</c:v>
                </c:pt>
                <c:pt idx="268">
                  <c:v>0.48907499999999998</c:v>
                </c:pt>
                <c:pt idx="269">
                  <c:v>0.43676799999999999</c:v>
                </c:pt>
                <c:pt idx="270">
                  <c:v>0.46563700000000002</c:v>
                </c:pt>
                <c:pt idx="271">
                  <c:v>0.68829300000000004</c:v>
                </c:pt>
                <c:pt idx="272">
                  <c:v>0.390625</c:v>
                </c:pt>
                <c:pt idx="273">
                  <c:v>0.52972399999999997</c:v>
                </c:pt>
                <c:pt idx="274">
                  <c:v>0.40783700000000001</c:v>
                </c:pt>
                <c:pt idx="275">
                  <c:v>0.239868</c:v>
                </c:pt>
                <c:pt idx="276">
                  <c:v>0.36328100000000002</c:v>
                </c:pt>
                <c:pt idx="277">
                  <c:v>0.50707999999999998</c:v>
                </c:pt>
                <c:pt idx="278">
                  <c:v>0.464111</c:v>
                </c:pt>
                <c:pt idx="279">
                  <c:v>0.36566199999999999</c:v>
                </c:pt>
                <c:pt idx="280">
                  <c:v>0.58361799999999997</c:v>
                </c:pt>
                <c:pt idx="281">
                  <c:v>0.45471200000000001</c:v>
                </c:pt>
                <c:pt idx="282">
                  <c:v>0.72973600000000005</c:v>
                </c:pt>
                <c:pt idx="283">
                  <c:v>0.45941199999999999</c:v>
                </c:pt>
                <c:pt idx="284">
                  <c:v>0.32501200000000002</c:v>
                </c:pt>
                <c:pt idx="285" formatCode="0.00E+00">
                  <c:v>7.8125E-3</c:v>
                </c:pt>
                <c:pt idx="286">
                  <c:v>0.38439899999999999</c:v>
                </c:pt>
                <c:pt idx="287">
                  <c:v>0.52111799999999997</c:v>
                </c:pt>
                <c:pt idx="288">
                  <c:v>0.41406300000000001</c:v>
                </c:pt>
                <c:pt idx="289">
                  <c:v>0.43597399999999997</c:v>
                </c:pt>
                <c:pt idx="290">
                  <c:v>0.42504900000000001</c:v>
                </c:pt>
                <c:pt idx="291">
                  <c:v>0.45861800000000003</c:v>
                </c:pt>
                <c:pt idx="292">
                  <c:v>0.46643099999999998</c:v>
                </c:pt>
                <c:pt idx="293">
                  <c:v>0.24609400000000001</c:v>
                </c:pt>
                <c:pt idx="294">
                  <c:v>0.38439899999999999</c:v>
                </c:pt>
                <c:pt idx="295">
                  <c:v>5.0781300000000001E-2</c:v>
                </c:pt>
                <c:pt idx="296">
                  <c:v>0.20391799999999999</c:v>
                </c:pt>
                <c:pt idx="297">
                  <c:v>0.24609400000000001</c:v>
                </c:pt>
                <c:pt idx="298">
                  <c:v>0.321106</c:v>
                </c:pt>
                <c:pt idx="299">
                  <c:v>0.26330599999999998</c:v>
                </c:pt>
                <c:pt idx="300">
                  <c:v>0.17657500000000001</c:v>
                </c:pt>
                <c:pt idx="301">
                  <c:v>0.24377399999999999</c:v>
                </c:pt>
                <c:pt idx="302">
                  <c:v>0.28906300000000001</c:v>
                </c:pt>
                <c:pt idx="303">
                  <c:v>0.19769300000000001</c:v>
                </c:pt>
                <c:pt idx="304">
                  <c:v>0.31957999999999998</c:v>
                </c:pt>
                <c:pt idx="305">
                  <c:v>0.34301799999999999</c:v>
                </c:pt>
                <c:pt idx="306">
                  <c:v>0.48284899999999997</c:v>
                </c:pt>
                <c:pt idx="307">
                  <c:v>0.539856</c:v>
                </c:pt>
                <c:pt idx="308">
                  <c:v>0.49145499999999998</c:v>
                </c:pt>
                <c:pt idx="309">
                  <c:v>0.24456800000000001</c:v>
                </c:pt>
                <c:pt idx="310">
                  <c:v>0.27111800000000003</c:v>
                </c:pt>
                <c:pt idx="311">
                  <c:v>0.22503699999999999</c:v>
                </c:pt>
                <c:pt idx="312">
                  <c:v>0.36956800000000001</c:v>
                </c:pt>
                <c:pt idx="313">
                  <c:v>0.34533700000000001</c:v>
                </c:pt>
                <c:pt idx="314">
                  <c:v>0.28515600000000002</c:v>
                </c:pt>
                <c:pt idx="315">
                  <c:v>0.417236</c:v>
                </c:pt>
                <c:pt idx="316">
                  <c:v>0.42816199999999999</c:v>
                </c:pt>
                <c:pt idx="317">
                  <c:v>0.29376200000000002</c:v>
                </c:pt>
                <c:pt idx="318">
                  <c:v>0.57421900000000003</c:v>
                </c:pt>
                <c:pt idx="319">
                  <c:v>0.31719999999999998</c:v>
                </c:pt>
                <c:pt idx="320">
                  <c:v>0.214111</c:v>
                </c:pt>
                <c:pt idx="321">
                  <c:v>6.6406300000000001E-2</c:v>
                </c:pt>
                <c:pt idx="322">
                  <c:v>0.31408700000000001</c:v>
                </c:pt>
                <c:pt idx="323">
                  <c:v>0.39843800000000001</c:v>
                </c:pt>
                <c:pt idx="324">
                  <c:v>0.50390599999999997</c:v>
                </c:pt>
                <c:pt idx="325">
                  <c:v>0.32031300000000001</c:v>
                </c:pt>
                <c:pt idx="326">
                  <c:v>0.38439899999999999</c:v>
                </c:pt>
                <c:pt idx="327">
                  <c:v>0.40551799999999999</c:v>
                </c:pt>
                <c:pt idx="328">
                  <c:v>0.35003699999999999</c:v>
                </c:pt>
                <c:pt idx="329">
                  <c:v>0.28515600000000002</c:v>
                </c:pt>
                <c:pt idx="330">
                  <c:v>0.211731</c:v>
                </c:pt>
                <c:pt idx="331">
                  <c:v>0.40313700000000002</c:v>
                </c:pt>
                <c:pt idx="332">
                  <c:v>0.47424300000000003</c:v>
                </c:pt>
                <c:pt idx="333">
                  <c:v>0.55078099999999997</c:v>
                </c:pt>
                <c:pt idx="334">
                  <c:v>0.31878699999999999</c:v>
                </c:pt>
                <c:pt idx="335">
                  <c:v>0.26251200000000002</c:v>
                </c:pt>
                <c:pt idx="336">
                  <c:v>0.23675499999999999</c:v>
                </c:pt>
                <c:pt idx="337">
                  <c:v>0.48986800000000003</c:v>
                </c:pt>
                <c:pt idx="338">
                  <c:v>0.26953100000000002</c:v>
                </c:pt>
                <c:pt idx="339">
                  <c:v>0.22192400000000001</c:v>
                </c:pt>
                <c:pt idx="340">
                  <c:v>0.37579299999999999</c:v>
                </c:pt>
                <c:pt idx="341">
                  <c:v>0.46722399999999997</c:v>
                </c:pt>
                <c:pt idx="342">
                  <c:v>0.51721200000000001</c:v>
                </c:pt>
                <c:pt idx="343">
                  <c:v>0.477356</c:v>
                </c:pt>
                <c:pt idx="344">
                  <c:v>0.42346200000000001</c:v>
                </c:pt>
                <c:pt idx="345">
                  <c:v>0.47033700000000001</c:v>
                </c:pt>
                <c:pt idx="346">
                  <c:v>0.40472399999999997</c:v>
                </c:pt>
                <c:pt idx="347">
                  <c:v>0.42895499999999998</c:v>
                </c:pt>
                <c:pt idx="348">
                  <c:v>0.55078099999999997</c:v>
                </c:pt>
                <c:pt idx="349">
                  <c:v>0.30236800000000003</c:v>
                </c:pt>
                <c:pt idx="350">
                  <c:v>0.31018099999999998</c:v>
                </c:pt>
                <c:pt idx="351">
                  <c:v>0.28594999999999998</c:v>
                </c:pt>
                <c:pt idx="352">
                  <c:v>0.367981</c:v>
                </c:pt>
                <c:pt idx="353">
                  <c:v>0.495361</c:v>
                </c:pt>
                <c:pt idx="354">
                  <c:v>0.20391799999999999</c:v>
                </c:pt>
                <c:pt idx="355">
                  <c:v>0.17504900000000001</c:v>
                </c:pt>
                <c:pt idx="356">
                  <c:v>0.36566199999999999</c:v>
                </c:pt>
                <c:pt idx="357">
                  <c:v>0.28832999999999998</c:v>
                </c:pt>
                <c:pt idx="358">
                  <c:v>0.39843800000000001</c:v>
                </c:pt>
                <c:pt idx="359">
                  <c:v>0.24926799999999999</c:v>
                </c:pt>
                <c:pt idx="360">
                  <c:v>0.15704299999999999</c:v>
                </c:pt>
                <c:pt idx="361">
                  <c:v>0.52502400000000005</c:v>
                </c:pt>
                <c:pt idx="362">
                  <c:v>0.29455599999999998</c:v>
                </c:pt>
                <c:pt idx="363">
                  <c:v>0.18206800000000001</c:v>
                </c:pt>
                <c:pt idx="364">
                  <c:v>0.20941199999999999</c:v>
                </c:pt>
                <c:pt idx="365">
                  <c:v>0.42968800000000001</c:v>
                </c:pt>
                <c:pt idx="366">
                  <c:v>0.22583</c:v>
                </c:pt>
                <c:pt idx="367">
                  <c:v>0.40942400000000001</c:v>
                </c:pt>
                <c:pt idx="368">
                  <c:v>0.50939900000000005</c:v>
                </c:pt>
                <c:pt idx="369">
                  <c:v>0.50939900000000005</c:v>
                </c:pt>
                <c:pt idx="370">
                  <c:v>0.229736</c:v>
                </c:pt>
                <c:pt idx="371">
                  <c:v>0.147705</c:v>
                </c:pt>
                <c:pt idx="372">
                  <c:v>0.38207999999999998</c:v>
                </c:pt>
                <c:pt idx="373">
                  <c:v>0.29766799999999999</c:v>
                </c:pt>
                <c:pt idx="374">
                  <c:v>0.35082999999999998</c:v>
                </c:pt>
                <c:pt idx="375" formatCode="0.00E+00">
                  <c:v>-6.2255899999999996E-3</c:v>
                </c:pt>
                <c:pt idx="376">
                  <c:v>0.28362999999999999</c:v>
                </c:pt>
                <c:pt idx="377">
                  <c:v>0.49688700000000002</c:v>
                </c:pt>
                <c:pt idx="378">
                  <c:v>0.28515600000000002</c:v>
                </c:pt>
                <c:pt idx="379">
                  <c:v>0.178955</c:v>
                </c:pt>
                <c:pt idx="380">
                  <c:v>5.7861299999999997E-2</c:v>
                </c:pt>
                <c:pt idx="381">
                  <c:v>0.12890599999999999</c:v>
                </c:pt>
                <c:pt idx="382">
                  <c:v>0.41876200000000002</c:v>
                </c:pt>
                <c:pt idx="383">
                  <c:v>0.37579299999999999</c:v>
                </c:pt>
                <c:pt idx="384">
                  <c:v>0.110168</c:v>
                </c:pt>
                <c:pt idx="385">
                  <c:v>-2.49634E-2</c:v>
                </c:pt>
                <c:pt idx="386">
                  <c:v>0.15393100000000001</c:v>
                </c:pt>
                <c:pt idx="387">
                  <c:v>0.47265600000000002</c:v>
                </c:pt>
                <c:pt idx="388">
                  <c:v>0.22656299999999999</c:v>
                </c:pt>
                <c:pt idx="389">
                  <c:v>0.29144300000000001</c:v>
                </c:pt>
                <c:pt idx="390">
                  <c:v>0.22656299999999999</c:v>
                </c:pt>
                <c:pt idx="391">
                  <c:v>0.116455</c:v>
                </c:pt>
                <c:pt idx="392">
                  <c:v>1.7211899999999999E-2</c:v>
                </c:pt>
                <c:pt idx="393">
                  <c:v>-6.7932099999999995E-2</c:v>
                </c:pt>
                <c:pt idx="394">
                  <c:v>8.4411600000000003E-2</c:v>
                </c:pt>
                <c:pt idx="395">
                  <c:v>0.35156300000000001</c:v>
                </c:pt>
                <c:pt idx="396">
                  <c:v>0.52032500000000004</c:v>
                </c:pt>
                <c:pt idx="397">
                  <c:v>0.28204299999999999</c:v>
                </c:pt>
                <c:pt idx="398">
                  <c:v>0.390625</c:v>
                </c:pt>
                <c:pt idx="399">
                  <c:v>0.45001200000000002</c:v>
                </c:pt>
                <c:pt idx="400">
                  <c:v>0.37268099999999998</c:v>
                </c:pt>
                <c:pt idx="401">
                  <c:v>0.27581800000000001</c:v>
                </c:pt>
                <c:pt idx="402">
                  <c:v>0.51721200000000001</c:v>
                </c:pt>
                <c:pt idx="403">
                  <c:v>0.48205599999999998</c:v>
                </c:pt>
                <c:pt idx="404">
                  <c:v>0.56097399999999997</c:v>
                </c:pt>
                <c:pt idx="405">
                  <c:v>0.40625</c:v>
                </c:pt>
                <c:pt idx="406">
                  <c:v>0.31719999999999998</c:v>
                </c:pt>
                <c:pt idx="407">
                  <c:v>0.40313700000000002</c:v>
                </c:pt>
                <c:pt idx="408">
                  <c:v>0.296875</c:v>
                </c:pt>
                <c:pt idx="409">
                  <c:v>0.432861</c:v>
                </c:pt>
                <c:pt idx="410">
                  <c:v>0.23364299999999999</c:v>
                </c:pt>
                <c:pt idx="411">
                  <c:v>0.55157500000000004</c:v>
                </c:pt>
                <c:pt idx="412">
                  <c:v>0.49609399999999998</c:v>
                </c:pt>
                <c:pt idx="413">
                  <c:v>0.48907499999999998</c:v>
                </c:pt>
                <c:pt idx="414">
                  <c:v>0.586731</c:v>
                </c:pt>
                <c:pt idx="415">
                  <c:v>0.15783700000000001</c:v>
                </c:pt>
                <c:pt idx="416">
                  <c:v>-4.7607400000000001E-2</c:v>
                </c:pt>
                <c:pt idx="417">
                  <c:v>7.3486300000000004E-2</c:v>
                </c:pt>
                <c:pt idx="418">
                  <c:v>0.24218799999999999</c:v>
                </c:pt>
                <c:pt idx="419">
                  <c:v>0.14691199999999999</c:v>
                </c:pt>
                <c:pt idx="420">
                  <c:v>1.01929E-2</c:v>
                </c:pt>
                <c:pt idx="421">
                  <c:v>5.7067899999999998E-2</c:v>
                </c:pt>
                <c:pt idx="422">
                  <c:v>0.103149</c:v>
                </c:pt>
                <c:pt idx="423">
                  <c:v>-0.100769</c:v>
                </c:pt>
                <c:pt idx="424">
                  <c:v>0.36877399999999999</c:v>
                </c:pt>
                <c:pt idx="425">
                  <c:v>1.9531300000000001E-2</c:v>
                </c:pt>
                <c:pt idx="426">
                  <c:v>1.2512199999999999E-2</c:v>
                </c:pt>
                <c:pt idx="427">
                  <c:v>-7.9650899999999997E-2</c:v>
                </c:pt>
                <c:pt idx="428">
                  <c:v>0.29614299999999999</c:v>
                </c:pt>
                <c:pt idx="429">
                  <c:v>0.23907500000000001</c:v>
                </c:pt>
                <c:pt idx="430">
                  <c:v>-9.4482399999999994E-2</c:v>
                </c:pt>
                <c:pt idx="431">
                  <c:v>0.31018099999999998</c:v>
                </c:pt>
                <c:pt idx="432">
                  <c:v>9.1430700000000004E-2</c:v>
                </c:pt>
                <c:pt idx="433">
                  <c:v>9.5336900000000002E-2</c:v>
                </c:pt>
                <c:pt idx="434">
                  <c:v>0.16796900000000001</c:v>
                </c:pt>
                <c:pt idx="435">
                  <c:v>-1.4831499999999999E-2</c:v>
                </c:pt>
                <c:pt idx="436">
                  <c:v>0.19689899999999999</c:v>
                </c:pt>
                <c:pt idx="437">
                  <c:v>0.15783700000000001</c:v>
                </c:pt>
                <c:pt idx="438">
                  <c:v>0.182861</c:v>
                </c:pt>
                <c:pt idx="439">
                  <c:v>0.19531299999999999</c:v>
                </c:pt>
                <c:pt idx="440">
                  <c:v>-5.7006800000000003E-2</c:v>
                </c:pt>
                <c:pt idx="441">
                  <c:v>0.12817400000000001</c:v>
                </c:pt>
                <c:pt idx="442">
                  <c:v>0.22503699999999999</c:v>
                </c:pt>
                <c:pt idx="443">
                  <c:v>0.20391799999999999</c:v>
                </c:pt>
                <c:pt idx="444">
                  <c:v>7.03125E-2</c:v>
                </c:pt>
                <c:pt idx="445">
                  <c:v>8.3618200000000004E-2</c:v>
                </c:pt>
                <c:pt idx="446">
                  <c:v>0.234375</c:v>
                </c:pt>
                <c:pt idx="447">
                  <c:v>-0.22265599999999999</c:v>
                </c:pt>
                <c:pt idx="448">
                  <c:v>0.14221200000000001</c:v>
                </c:pt>
                <c:pt idx="449">
                  <c:v>6.3293500000000003E-2</c:v>
                </c:pt>
                <c:pt idx="450">
                  <c:v>0.24218799999999999</c:v>
                </c:pt>
                <c:pt idx="451" formatCode="0.00E+00">
                  <c:v>2.3803700000000001E-3</c:v>
                </c:pt>
                <c:pt idx="452">
                  <c:v>3.7536600000000003E-2</c:v>
                </c:pt>
                <c:pt idx="453">
                  <c:v>-4.6875E-2</c:v>
                </c:pt>
                <c:pt idx="454">
                  <c:v>0.177368</c:v>
                </c:pt>
                <c:pt idx="455">
                  <c:v>0.10394299999999999</c:v>
                </c:pt>
                <c:pt idx="456">
                  <c:v>4.4555699999999997E-2</c:v>
                </c:pt>
                <c:pt idx="457">
                  <c:v>-7.03125E-2</c:v>
                </c:pt>
                <c:pt idx="458">
                  <c:v>0.13281299999999999</c:v>
                </c:pt>
                <c:pt idx="459">
                  <c:v>0.15783700000000001</c:v>
                </c:pt>
                <c:pt idx="460">
                  <c:v>0.31408700000000001</c:v>
                </c:pt>
                <c:pt idx="461">
                  <c:v>3.7536600000000003E-2</c:v>
                </c:pt>
                <c:pt idx="462">
                  <c:v>9.6923800000000004E-2</c:v>
                </c:pt>
                <c:pt idx="463">
                  <c:v>8.59375E-2</c:v>
                </c:pt>
                <c:pt idx="464">
                  <c:v>0.40234399999999998</c:v>
                </c:pt>
                <c:pt idx="465">
                  <c:v>0.25781300000000001</c:v>
                </c:pt>
                <c:pt idx="466">
                  <c:v>0.27111800000000003</c:v>
                </c:pt>
                <c:pt idx="467">
                  <c:v>0.208618</c:v>
                </c:pt>
                <c:pt idx="468">
                  <c:v>0.227356</c:v>
                </c:pt>
                <c:pt idx="469">
                  <c:v>0.38128699999999999</c:v>
                </c:pt>
                <c:pt idx="470">
                  <c:v>0.27893099999999998</c:v>
                </c:pt>
                <c:pt idx="471">
                  <c:v>0.13671900000000001</c:v>
                </c:pt>
                <c:pt idx="472">
                  <c:v>1.9531300000000001E-2</c:v>
                </c:pt>
                <c:pt idx="473">
                  <c:v>0.17346200000000001</c:v>
                </c:pt>
                <c:pt idx="474">
                  <c:v>0.192993</c:v>
                </c:pt>
                <c:pt idx="475">
                  <c:v>-6.4819299999999996E-2</c:v>
                </c:pt>
                <c:pt idx="476">
                  <c:v>-9.6069299999999996E-2</c:v>
                </c:pt>
                <c:pt idx="477" formatCode="0.00E+00">
                  <c:v>-4.5474699999999999E-13</c:v>
                </c:pt>
                <c:pt idx="478">
                  <c:v>7.4218800000000001E-2</c:v>
                </c:pt>
                <c:pt idx="479">
                  <c:v>0.107056</c:v>
                </c:pt>
                <c:pt idx="480">
                  <c:v>0.15551799999999999</c:v>
                </c:pt>
                <c:pt idx="481">
                  <c:v>-1.32446E-2</c:v>
                </c:pt>
                <c:pt idx="482">
                  <c:v>0.19769300000000001</c:v>
                </c:pt>
                <c:pt idx="483">
                  <c:v>4.3762200000000001E-2</c:v>
                </c:pt>
                <c:pt idx="484">
                  <c:v>0.18676799999999999</c:v>
                </c:pt>
                <c:pt idx="485">
                  <c:v>0.15551799999999999</c:v>
                </c:pt>
                <c:pt idx="486">
                  <c:v>1.0986299999999999E-2</c:v>
                </c:pt>
                <c:pt idx="487">
                  <c:v>7.7392600000000006E-2</c:v>
                </c:pt>
                <c:pt idx="488">
                  <c:v>0.24609400000000001</c:v>
                </c:pt>
                <c:pt idx="489">
                  <c:v>-3.7475599999999998E-2</c:v>
                </c:pt>
                <c:pt idx="490">
                  <c:v>-0.109375</c:v>
                </c:pt>
                <c:pt idx="491">
                  <c:v>0.203125</c:v>
                </c:pt>
                <c:pt idx="492">
                  <c:v>0.25469999999999998</c:v>
                </c:pt>
                <c:pt idx="493">
                  <c:v>2.6611300000000001E-2</c:v>
                </c:pt>
                <c:pt idx="494">
                  <c:v>6.0974100000000003E-2</c:v>
                </c:pt>
                <c:pt idx="495">
                  <c:v>0.12109399999999999</c:v>
                </c:pt>
                <c:pt idx="496">
                  <c:v>4.2968800000000001E-2</c:v>
                </c:pt>
                <c:pt idx="497">
                  <c:v>0.118774</c:v>
                </c:pt>
                <c:pt idx="498">
                  <c:v>3.4423799999999997E-2</c:v>
                </c:pt>
                <c:pt idx="499">
                  <c:v>8.7524400000000002E-2</c:v>
                </c:pt>
                <c:pt idx="500">
                  <c:v>0.34222399999999997</c:v>
                </c:pt>
                <c:pt idx="501" formatCode="0.00E+00">
                  <c:v>7.9345700000000002E-4</c:v>
                </c:pt>
                <c:pt idx="502">
                  <c:v>0.13439899999999999</c:v>
                </c:pt>
                <c:pt idx="503">
                  <c:v>2.89307E-2</c:v>
                </c:pt>
                <c:pt idx="504">
                  <c:v>2.8137200000000001E-2</c:v>
                </c:pt>
                <c:pt idx="505">
                  <c:v>0.16406299999999999</c:v>
                </c:pt>
                <c:pt idx="506">
                  <c:v>0.19067400000000001</c:v>
                </c:pt>
                <c:pt idx="507">
                  <c:v>8.6731000000000003E-2</c:v>
                </c:pt>
                <c:pt idx="508">
                  <c:v>5.8593800000000001E-2</c:v>
                </c:pt>
                <c:pt idx="509">
                  <c:v>5.1574700000000001E-2</c:v>
                </c:pt>
                <c:pt idx="510">
                  <c:v>-5.6213399999999997E-2</c:v>
                </c:pt>
                <c:pt idx="511">
                  <c:v>-5.8593800000000001E-2</c:v>
                </c:pt>
                <c:pt idx="512">
                  <c:v>-2.34375E-2</c:v>
                </c:pt>
                <c:pt idx="513">
                  <c:v>-2.7343800000000001E-2</c:v>
                </c:pt>
                <c:pt idx="514">
                  <c:v>1.0986299999999999E-2</c:v>
                </c:pt>
                <c:pt idx="515">
                  <c:v>0.19531299999999999</c:v>
                </c:pt>
                <c:pt idx="516">
                  <c:v>-7.3425299999999999E-2</c:v>
                </c:pt>
                <c:pt idx="517">
                  <c:v>0.25939899999999999</c:v>
                </c:pt>
                <c:pt idx="518">
                  <c:v>0.336731</c:v>
                </c:pt>
                <c:pt idx="519">
                  <c:v>0.21252399999999999</c:v>
                </c:pt>
                <c:pt idx="520">
                  <c:v>0.28753699999999999</c:v>
                </c:pt>
                <c:pt idx="521">
                  <c:v>0.13208</c:v>
                </c:pt>
                <c:pt idx="522">
                  <c:v>0.116455</c:v>
                </c:pt>
                <c:pt idx="523">
                  <c:v>0.14300499999999999</c:v>
                </c:pt>
                <c:pt idx="524">
                  <c:v>0.245361</c:v>
                </c:pt>
                <c:pt idx="525">
                  <c:v>0.32739299999999999</c:v>
                </c:pt>
                <c:pt idx="526">
                  <c:v>0.20471200000000001</c:v>
                </c:pt>
                <c:pt idx="527">
                  <c:v>0.26251200000000002</c:v>
                </c:pt>
                <c:pt idx="528">
                  <c:v>0.25237999999999999</c:v>
                </c:pt>
                <c:pt idx="529">
                  <c:v>0.25317400000000001</c:v>
                </c:pt>
                <c:pt idx="530">
                  <c:v>6.7993200000000004E-2</c:v>
                </c:pt>
                <c:pt idx="531">
                  <c:v>0.21643100000000001</c:v>
                </c:pt>
                <c:pt idx="532">
                  <c:v>0.25317400000000001</c:v>
                </c:pt>
                <c:pt idx="533">
                  <c:v>0.125</c:v>
                </c:pt>
                <c:pt idx="534">
                  <c:v>0.26489299999999999</c:v>
                </c:pt>
                <c:pt idx="535">
                  <c:v>0.22583</c:v>
                </c:pt>
                <c:pt idx="536">
                  <c:v>0.28906300000000001</c:v>
                </c:pt>
                <c:pt idx="537">
                  <c:v>0.11096200000000001</c:v>
                </c:pt>
                <c:pt idx="538" formatCode="0.00E+00">
                  <c:v>-8.5449199999999993E-3</c:v>
                </c:pt>
                <c:pt idx="539">
                  <c:v>8.7524400000000002E-2</c:v>
                </c:pt>
                <c:pt idx="540">
                  <c:v>0.107056</c:v>
                </c:pt>
                <c:pt idx="541">
                  <c:v>0.117981</c:v>
                </c:pt>
                <c:pt idx="542">
                  <c:v>6.7199700000000001E-2</c:v>
                </c:pt>
                <c:pt idx="543">
                  <c:v>0.14221200000000001</c:v>
                </c:pt>
                <c:pt idx="544">
                  <c:v>7.8125E-2</c:v>
                </c:pt>
                <c:pt idx="545">
                  <c:v>-0.10699500000000001</c:v>
                </c:pt>
                <c:pt idx="546">
                  <c:v>0.16955600000000001</c:v>
                </c:pt>
                <c:pt idx="547">
                  <c:v>0.29614299999999999</c:v>
                </c:pt>
                <c:pt idx="548">
                  <c:v>-0.15856899999999999</c:v>
                </c:pt>
                <c:pt idx="549">
                  <c:v>-0.578125</c:v>
                </c:pt>
                <c:pt idx="550">
                  <c:v>-0.64453099999999997</c:v>
                </c:pt>
                <c:pt idx="551">
                  <c:v>-0.46246300000000001</c:v>
                </c:pt>
                <c:pt idx="552">
                  <c:v>-0.73590100000000003</c:v>
                </c:pt>
                <c:pt idx="553">
                  <c:v>-0.29998799999999998</c:v>
                </c:pt>
                <c:pt idx="554">
                  <c:v>-0.65936300000000003</c:v>
                </c:pt>
                <c:pt idx="555">
                  <c:v>-0.49292000000000002</c:v>
                </c:pt>
                <c:pt idx="556">
                  <c:v>-0.301514</c:v>
                </c:pt>
                <c:pt idx="557">
                  <c:v>-0.79370099999999999</c:v>
                </c:pt>
                <c:pt idx="558">
                  <c:v>-0.76794399999999996</c:v>
                </c:pt>
                <c:pt idx="559">
                  <c:v>-0.79608199999999996</c:v>
                </c:pt>
                <c:pt idx="560">
                  <c:v>-0.58593799999999996</c:v>
                </c:pt>
                <c:pt idx="561">
                  <c:v>-0.53747599999999995</c:v>
                </c:pt>
                <c:pt idx="562">
                  <c:v>-0.77886999999999995</c:v>
                </c:pt>
                <c:pt idx="563">
                  <c:v>-0.55779999999999996</c:v>
                </c:pt>
                <c:pt idx="564">
                  <c:v>-0.81561300000000003</c:v>
                </c:pt>
                <c:pt idx="565">
                  <c:v>-0.95465100000000003</c:v>
                </c:pt>
                <c:pt idx="566">
                  <c:v>-0.93823199999999995</c:v>
                </c:pt>
                <c:pt idx="567">
                  <c:v>-0.819519</c:v>
                </c:pt>
                <c:pt idx="568">
                  <c:v>-0.84216299999999999</c:v>
                </c:pt>
                <c:pt idx="569">
                  <c:v>-0.54449499999999995</c:v>
                </c:pt>
                <c:pt idx="570">
                  <c:v>-0.28668199999999999</c:v>
                </c:pt>
                <c:pt idx="571">
                  <c:v>-0.47265600000000002</c:v>
                </c:pt>
                <c:pt idx="572">
                  <c:v>-1.17188E-2</c:v>
                </c:pt>
                <c:pt idx="573">
                  <c:v>-0.46093800000000001</c:v>
                </c:pt>
                <c:pt idx="574">
                  <c:v>-0.20935100000000001</c:v>
                </c:pt>
                <c:pt idx="575">
                  <c:v>-0.24218799999999999</c:v>
                </c:pt>
                <c:pt idx="576">
                  <c:v>-3.5156300000000001E-2</c:v>
                </c:pt>
                <c:pt idx="577" formatCode="0.00E+00">
                  <c:v>-6.2255899999999996E-3</c:v>
                </c:pt>
                <c:pt idx="578">
                  <c:v>7.1899400000000002E-2</c:v>
                </c:pt>
                <c:pt idx="579">
                  <c:v>-0.133545</c:v>
                </c:pt>
                <c:pt idx="580">
                  <c:v>-8.7463399999999997E-2</c:v>
                </c:pt>
                <c:pt idx="581">
                  <c:v>9.7656300000000001E-2</c:v>
                </c:pt>
                <c:pt idx="582">
                  <c:v>0.21643100000000001</c:v>
                </c:pt>
                <c:pt idx="583">
                  <c:v>0.45941199999999999</c:v>
                </c:pt>
                <c:pt idx="584">
                  <c:v>0.29455599999999998</c:v>
                </c:pt>
                <c:pt idx="585">
                  <c:v>0.32031300000000001</c:v>
                </c:pt>
                <c:pt idx="586">
                  <c:v>0.50238000000000005</c:v>
                </c:pt>
                <c:pt idx="587">
                  <c:v>0.41406300000000001</c:v>
                </c:pt>
                <c:pt idx="588">
                  <c:v>0.31719999999999998</c:v>
                </c:pt>
                <c:pt idx="589">
                  <c:v>0.63049299999999997</c:v>
                </c:pt>
                <c:pt idx="590">
                  <c:v>0.50781299999999996</c:v>
                </c:pt>
                <c:pt idx="591">
                  <c:v>5.5766</c:v>
                </c:pt>
                <c:pt idx="592">
                  <c:v>15.917999999999999</c:v>
                </c:pt>
                <c:pt idx="593">
                  <c:v>25.2211</c:v>
                </c:pt>
                <c:pt idx="594">
                  <c:v>19.6602</c:v>
                </c:pt>
                <c:pt idx="595">
                  <c:v>-4.41479</c:v>
                </c:pt>
                <c:pt idx="596">
                  <c:v>-12.643700000000001</c:v>
                </c:pt>
                <c:pt idx="597">
                  <c:v>-13.769500000000001</c:v>
                </c:pt>
                <c:pt idx="598">
                  <c:v>-12.832000000000001</c:v>
                </c:pt>
                <c:pt idx="599">
                  <c:v>-11.4398</c:v>
                </c:pt>
                <c:pt idx="600">
                  <c:v>-9.9241900000000012</c:v>
                </c:pt>
                <c:pt idx="601">
                  <c:v>-8.7374900000000011</c:v>
                </c:pt>
                <c:pt idx="602">
                  <c:v>-7.4179699999999986</c:v>
                </c:pt>
                <c:pt idx="603">
                  <c:v>-6.3226299999999966</c:v>
                </c:pt>
                <c:pt idx="604">
                  <c:v>-5.3444799999999963</c:v>
                </c:pt>
                <c:pt idx="605">
                  <c:v>-4.4077799999999998</c:v>
                </c:pt>
                <c:pt idx="606">
                  <c:v>-3.7233900000000002</c:v>
                </c:pt>
                <c:pt idx="607">
                  <c:v>-2.7804600000000002</c:v>
                </c:pt>
                <c:pt idx="608">
                  <c:v>-1.91479</c:v>
                </c:pt>
                <c:pt idx="609">
                  <c:v>-1.7007399999999999</c:v>
                </c:pt>
                <c:pt idx="610">
                  <c:v>-1.2780800000000001</c:v>
                </c:pt>
                <c:pt idx="611">
                  <c:v>-0.90698199999999995</c:v>
                </c:pt>
                <c:pt idx="612">
                  <c:v>-0.50622599999999995</c:v>
                </c:pt>
                <c:pt idx="613">
                  <c:v>-0.18279999999999999</c:v>
                </c:pt>
                <c:pt idx="614">
                  <c:v>0.16095000000000001</c:v>
                </c:pt>
                <c:pt idx="615">
                  <c:v>0.446106</c:v>
                </c:pt>
                <c:pt idx="616">
                  <c:v>0.56878700000000004</c:v>
                </c:pt>
                <c:pt idx="617">
                  <c:v>0.56799299999999997</c:v>
                </c:pt>
                <c:pt idx="618">
                  <c:v>1.0945400000000001</c:v>
                </c:pt>
                <c:pt idx="619">
                  <c:v>0.96093799999999996</c:v>
                </c:pt>
                <c:pt idx="620">
                  <c:v>1.26953</c:v>
                </c:pt>
                <c:pt idx="621">
                  <c:v>1.27502</c:v>
                </c:pt>
                <c:pt idx="622">
                  <c:v>1.30396</c:v>
                </c:pt>
                <c:pt idx="623">
                  <c:v>1.3859900000000001</c:v>
                </c:pt>
                <c:pt idx="624">
                  <c:v>1.71252</c:v>
                </c:pt>
                <c:pt idx="625">
                  <c:v>1.83752</c:v>
                </c:pt>
                <c:pt idx="626">
                  <c:v>2.0531600000000001</c:v>
                </c:pt>
                <c:pt idx="627">
                  <c:v>2.0015900000000002</c:v>
                </c:pt>
                <c:pt idx="628">
                  <c:v>2.0976599999999981</c:v>
                </c:pt>
                <c:pt idx="629">
                  <c:v>2.19922</c:v>
                </c:pt>
                <c:pt idx="630">
                  <c:v>2.2281499999999999</c:v>
                </c:pt>
                <c:pt idx="631">
                  <c:v>2.25</c:v>
                </c:pt>
                <c:pt idx="632">
                  <c:v>2.3492399999999991</c:v>
                </c:pt>
                <c:pt idx="633">
                  <c:v>2.5797099999999991</c:v>
                </c:pt>
                <c:pt idx="634">
                  <c:v>2.4789400000000001</c:v>
                </c:pt>
                <c:pt idx="635">
                  <c:v>2.6945800000000002</c:v>
                </c:pt>
                <c:pt idx="636">
                  <c:v>2.7468900000000001</c:v>
                </c:pt>
                <c:pt idx="637">
                  <c:v>2.5289299999999999</c:v>
                </c:pt>
                <c:pt idx="638">
                  <c:v>2.7141099999999998</c:v>
                </c:pt>
                <c:pt idx="639">
                  <c:v>2.6718799999999971</c:v>
                </c:pt>
                <c:pt idx="640">
                  <c:v>2.4867599999999981</c:v>
                </c:pt>
                <c:pt idx="641">
                  <c:v>2.6320800000000002</c:v>
                </c:pt>
                <c:pt idx="642">
                  <c:v>2.912539999999999</c:v>
                </c:pt>
                <c:pt idx="643">
                  <c:v>2.8140900000000002</c:v>
                </c:pt>
                <c:pt idx="644">
                  <c:v>2.9414099999999981</c:v>
                </c:pt>
                <c:pt idx="645">
                  <c:v>2.99457</c:v>
                </c:pt>
                <c:pt idx="646">
                  <c:v>3.0836199999999998</c:v>
                </c:pt>
                <c:pt idx="647">
                  <c:v>2.7562899999999981</c:v>
                </c:pt>
                <c:pt idx="648">
                  <c:v>3.1093799999999998</c:v>
                </c:pt>
                <c:pt idx="649">
                  <c:v>2.8586399999999981</c:v>
                </c:pt>
                <c:pt idx="650">
                  <c:v>3.02271</c:v>
                </c:pt>
                <c:pt idx="651">
                  <c:v>2.9359700000000002</c:v>
                </c:pt>
                <c:pt idx="652">
                  <c:v>3.1265900000000002</c:v>
                </c:pt>
                <c:pt idx="653">
                  <c:v>2.921879999999998</c:v>
                </c:pt>
                <c:pt idx="654">
                  <c:v>2.92896</c:v>
                </c:pt>
                <c:pt idx="655">
                  <c:v>3.2609900000000001</c:v>
                </c:pt>
                <c:pt idx="656">
                  <c:v>3.151609999999998</c:v>
                </c:pt>
                <c:pt idx="657">
                  <c:v>2.9781499999999981</c:v>
                </c:pt>
                <c:pt idx="658">
                  <c:v>3.12738</c:v>
                </c:pt>
                <c:pt idx="659">
                  <c:v>2.8765900000000002</c:v>
                </c:pt>
                <c:pt idx="660">
                  <c:v>2.924259999999999</c:v>
                </c:pt>
                <c:pt idx="661">
                  <c:v>3.2570800000000002</c:v>
                </c:pt>
                <c:pt idx="662">
                  <c:v>3.355469999999996</c:v>
                </c:pt>
                <c:pt idx="663">
                  <c:v>3.333619999999998</c:v>
                </c:pt>
                <c:pt idx="664">
                  <c:v>3.1015600000000001</c:v>
                </c:pt>
                <c:pt idx="665">
                  <c:v>3.0640900000000002</c:v>
                </c:pt>
                <c:pt idx="666">
                  <c:v>3.03125</c:v>
                </c:pt>
                <c:pt idx="667">
                  <c:v>3.3172000000000001</c:v>
                </c:pt>
                <c:pt idx="668">
                  <c:v>3.18988</c:v>
                </c:pt>
                <c:pt idx="669">
                  <c:v>3.2359599999999991</c:v>
                </c:pt>
                <c:pt idx="670">
                  <c:v>3.2547000000000001</c:v>
                </c:pt>
                <c:pt idx="671">
                  <c:v>3.3531499999999981</c:v>
                </c:pt>
                <c:pt idx="672">
                  <c:v>3.3547400000000001</c:v>
                </c:pt>
                <c:pt idx="673">
                  <c:v>3.33752</c:v>
                </c:pt>
                <c:pt idx="674">
                  <c:v>3.4703400000000002</c:v>
                </c:pt>
                <c:pt idx="675">
                  <c:v>2.99457</c:v>
                </c:pt>
                <c:pt idx="676">
                  <c:v>3.475039999999999</c:v>
                </c:pt>
                <c:pt idx="677">
                  <c:v>3.2719100000000001</c:v>
                </c:pt>
                <c:pt idx="678">
                  <c:v>3.341429999999999</c:v>
                </c:pt>
                <c:pt idx="679">
                  <c:v>3.3172000000000001</c:v>
                </c:pt>
                <c:pt idx="680">
                  <c:v>3.3671899999999999</c:v>
                </c:pt>
                <c:pt idx="681">
                  <c:v>3.114869999999998</c:v>
                </c:pt>
                <c:pt idx="682">
                  <c:v>3.28674</c:v>
                </c:pt>
                <c:pt idx="683">
                  <c:v>3.3492399999999991</c:v>
                </c:pt>
                <c:pt idx="684">
                  <c:v>3.3969100000000001</c:v>
                </c:pt>
                <c:pt idx="685">
                  <c:v>3.3547400000000001</c:v>
                </c:pt>
                <c:pt idx="686">
                  <c:v>3.2664200000000001</c:v>
                </c:pt>
                <c:pt idx="687">
                  <c:v>3.2008100000000002</c:v>
                </c:pt>
                <c:pt idx="688">
                  <c:v>3.1734599999999991</c:v>
                </c:pt>
                <c:pt idx="689">
                  <c:v>3.2265600000000001</c:v>
                </c:pt>
                <c:pt idx="690">
                  <c:v>3.20703</c:v>
                </c:pt>
                <c:pt idx="691">
                  <c:v>3.1555200000000001</c:v>
                </c:pt>
                <c:pt idx="692">
                  <c:v>3.3054800000000002</c:v>
                </c:pt>
                <c:pt idx="693">
                  <c:v>3.2828400000000002</c:v>
                </c:pt>
                <c:pt idx="694">
                  <c:v>3.2922400000000001</c:v>
                </c:pt>
                <c:pt idx="695">
                  <c:v>3.2359599999999991</c:v>
                </c:pt>
                <c:pt idx="696">
                  <c:v>3.2195399999999998</c:v>
                </c:pt>
                <c:pt idx="697">
                  <c:v>3.22736</c:v>
                </c:pt>
                <c:pt idx="698">
                  <c:v>3.3625500000000001</c:v>
                </c:pt>
                <c:pt idx="699">
                  <c:v>3.33752</c:v>
                </c:pt>
                <c:pt idx="700">
                  <c:v>3.4656400000000001</c:v>
                </c:pt>
                <c:pt idx="701">
                  <c:v>3.401609999999998</c:v>
                </c:pt>
                <c:pt idx="702">
                  <c:v>3.2703199999999999</c:v>
                </c:pt>
                <c:pt idx="703">
                  <c:v>3.2844199999999999</c:v>
                </c:pt>
                <c:pt idx="704">
                  <c:v>3.3969100000000001</c:v>
                </c:pt>
                <c:pt idx="705">
                  <c:v>3.2375500000000001</c:v>
                </c:pt>
                <c:pt idx="706">
                  <c:v>3.2531699999999999</c:v>
                </c:pt>
                <c:pt idx="707">
                  <c:v>3.23285</c:v>
                </c:pt>
                <c:pt idx="708">
                  <c:v>3.0632899999999998</c:v>
                </c:pt>
                <c:pt idx="709">
                  <c:v>3.30078</c:v>
                </c:pt>
                <c:pt idx="710">
                  <c:v>3.31488</c:v>
                </c:pt>
                <c:pt idx="711">
                  <c:v>3.1210900000000001</c:v>
                </c:pt>
                <c:pt idx="712">
                  <c:v>3.0789200000000001</c:v>
                </c:pt>
                <c:pt idx="713">
                  <c:v>3.1555200000000001</c:v>
                </c:pt>
                <c:pt idx="714">
                  <c:v>3.1179800000000002</c:v>
                </c:pt>
                <c:pt idx="715">
                  <c:v>3.25861</c:v>
                </c:pt>
                <c:pt idx="716">
                  <c:v>3.15002</c:v>
                </c:pt>
                <c:pt idx="717">
                  <c:v>3.26172</c:v>
                </c:pt>
                <c:pt idx="718">
                  <c:v>3.23828</c:v>
                </c:pt>
                <c:pt idx="719">
                  <c:v>3.3508300000000002</c:v>
                </c:pt>
                <c:pt idx="720">
                  <c:v>3.3453400000000002</c:v>
                </c:pt>
                <c:pt idx="721">
                  <c:v>3.23285</c:v>
                </c:pt>
                <c:pt idx="722">
                  <c:v>3.481259999999998</c:v>
                </c:pt>
                <c:pt idx="723">
                  <c:v>3.370359999999998</c:v>
                </c:pt>
                <c:pt idx="724">
                  <c:v>3.0976599999999981</c:v>
                </c:pt>
                <c:pt idx="725">
                  <c:v>3.3726799999999959</c:v>
                </c:pt>
                <c:pt idx="726">
                  <c:v>3.2180200000000001</c:v>
                </c:pt>
                <c:pt idx="727">
                  <c:v>3.2641</c:v>
                </c:pt>
                <c:pt idx="728">
                  <c:v>3.33832</c:v>
                </c:pt>
                <c:pt idx="729">
                  <c:v>3.28674</c:v>
                </c:pt>
                <c:pt idx="730">
                  <c:v>3.179689999999999</c:v>
                </c:pt>
                <c:pt idx="731">
                  <c:v>3.41797</c:v>
                </c:pt>
                <c:pt idx="732">
                  <c:v>3.4156499999999959</c:v>
                </c:pt>
                <c:pt idx="733">
                  <c:v>3.36646</c:v>
                </c:pt>
                <c:pt idx="734">
                  <c:v>3.3914200000000001</c:v>
                </c:pt>
                <c:pt idx="735">
                  <c:v>3.2734399999999999</c:v>
                </c:pt>
                <c:pt idx="736">
                  <c:v>3.0687899999999999</c:v>
                </c:pt>
                <c:pt idx="737">
                  <c:v>3.3601700000000001</c:v>
                </c:pt>
                <c:pt idx="738">
                  <c:v>3.3515600000000001</c:v>
                </c:pt>
                <c:pt idx="739">
                  <c:v>3.4508100000000002</c:v>
                </c:pt>
                <c:pt idx="740">
                  <c:v>3.4758300000000002</c:v>
                </c:pt>
                <c:pt idx="741">
                  <c:v>3.24457</c:v>
                </c:pt>
                <c:pt idx="742">
                  <c:v>3.4375</c:v>
                </c:pt>
                <c:pt idx="743">
                  <c:v>3.3281299999999998</c:v>
                </c:pt>
                <c:pt idx="744">
                  <c:v>3.304689999999999</c:v>
                </c:pt>
                <c:pt idx="745">
                  <c:v>3.335939999999999</c:v>
                </c:pt>
                <c:pt idx="746">
                  <c:v>3.2484700000000002</c:v>
                </c:pt>
                <c:pt idx="747">
                  <c:v>3.256289999999999</c:v>
                </c:pt>
                <c:pt idx="748">
                  <c:v>3.4211399999999998</c:v>
                </c:pt>
                <c:pt idx="749">
                  <c:v>3.1726700000000001</c:v>
                </c:pt>
                <c:pt idx="750">
                  <c:v>3.2047099999999999</c:v>
                </c:pt>
                <c:pt idx="751">
                  <c:v>3.2883300000000002</c:v>
                </c:pt>
                <c:pt idx="752">
                  <c:v>3.3258100000000002</c:v>
                </c:pt>
                <c:pt idx="753">
                  <c:v>3.2016</c:v>
                </c:pt>
                <c:pt idx="754">
                  <c:v>3.29297</c:v>
                </c:pt>
                <c:pt idx="755">
                  <c:v>3.30078</c:v>
                </c:pt>
                <c:pt idx="756">
                  <c:v>3.2460900000000001</c:v>
                </c:pt>
                <c:pt idx="757">
                  <c:v>3.08832</c:v>
                </c:pt>
                <c:pt idx="758">
                  <c:v>3.2468900000000001</c:v>
                </c:pt>
                <c:pt idx="759">
                  <c:v>3.2890600000000001</c:v>
                </c:pt>
                <c:pt idx="760">
                  <c:v>3.355469999999996</c:v>
                </c:pt>
                <c:pt idx="761">
                  <c:v>3.21252</c:v>
                </c:pt>
                <c:pt idx="762">
                  <c:v>3.05707</c:v>
                </c:pt>
                <c:pt idx="763">
                  <c:v>3.1015600000000001</c:v>
                </c:pt>
                <c:pt idx="764">
                  <c:v>3.24377</c:v>
                </c:pt>
                <c:pt idx="765">
                  <c:v>3.2343799999999998</c:v>
                </c:pt>
                <c:pt idx="766">
                  <c:v>3.2250399999999999</c:v>
                </c:pt>
                <c:pt idx="767">
                  <c:v>3.2109399999999999</c:v>
                </c:pt>
                <c:pt idx="768">
                  <c:v>3.1453199999999999</c:v>
                </c:pt>
                <c:pt idx="769">
                  <c:v>3.16174</c:v>
                </c:pt>
                <c:pt idx="770">
                  <c:v>3.15082</c:v>
                </c:pt>
                <c:pt idx="771">
                  <c:v>2.8851900000000001</c:v>
                </c:pt>
                <c:pt idx="772">
                  <c:v>3.09924</c:v>
                </c:pt>
                <c:pt idx="773">
                  <c:v>3.19611</c:v>
                </c:pt>
                <c:pt idx="774">
                  <c:v>3.0867300000000002</c:v>
                </c:pt>
                <c:pt idx="775">
                  <c:v>3.2343799999999998</c:v>
                </c:pt>
                <c:pt idx="776">
                  <c:v>3.3539400000000001</c:v>
                </c:pt>
                <c:pt idx="777">
                  <c:v>3.2172200000000002</c:v>
                </c:pt>
                <c:pt idx="778">
                  <c:v>3.296879999999998</c:v>
                </c:pt>
                <c:pt idx="779">
                  <c:v>3.3969100000000001</c:v>
                </c:pt>
                <c:pt idx="780">
                  <c:v>3.176569999999999</c:v>
                </c:pt>
                <c:pt idx="781">
                  <c:v>3.1625399999999999</c:v>
                </c:pt>
                <c:pt idx="782">
                  <c:v>3.310179999999999</c:v>
                </c:pt>
                <c:pt idx="783">
                  <c:v>3.1804800000000002</c:v>
                </c:pt>
                <c:pt idx="784">
                  <c:v>3.2460900000000001</c:v>
                </c:pt>
                <c:pt idx="785">
                  <c:v>3.18207</c:v>
                </c:pt>
                <c:pt idx="786">
                  <c:v>3.36328</c:v>
                </c:pt>
                <c:pt idx="787">
                  <c:v>3.2937599999999998</c:v>
                </c:pt>
                <c:pt idx="788">
                  <c:v>3.302369999999998</c:v>
                </c:pt>
                <c:pt idx="789">
                  <c:v>3.296879999999998</c:v>
                </c:pt>
                <c:pt idx="790">
                  <c:v>3.1726700000000001</c:v>
                </c:pt>
                <c:pt idx="791">
                  <c:v>3.2141099999999998</c:v>
                </c:pt>
                <c:pt idx="792">
                  <c:v>3.28674</c:v>
                </c:pt>
                <c:pt idx="793">
                  <c:v>3.2937599999999998</c:v>
                </c:pt>
                <c:pt idx="794">
                  <c:v>3.1945800000000002</c:v>
                </c:pt>
                <c:pt idx="795">
                  <c:v>3.20703</c:v>
                </c:pt>
                <c:pt idx="796">
                  <c:v>3.0726900000000001</c:v>
                </c:pt>
                <c:pt idx="797">
                  <c:v>3.0687899999999999</c:v>
                </c:pt>
                <c:pt idx="798">
                  <c:v>3.12738</c:v>
                </c:pt>
                <c:pt idx="799">
                  <c:v>3.25549</c:v>
                </c:pt>
                <c:pt idx="800">
                  <c:v>3.0375399999999999</c:v>
                </c:pt>
                <c:pt idx="801">
                  <c:v>3.1804800000000002</c:v>
                </c:pt>
                <c:pt idx="802">
                  <c:v>3.2961399999999998</c:v>
                </c:pt>
                <c:pt idx="803">
                  <c:v>3.1609500000000001</c:v>
                </c:pt>
                <c:pt idx="804">
                  <c:v>3.1867700000000001</c:v>
                </c:pt>
                <c:pt idx="805">
                  <c:v>3.00861</c:v>
                </c:pt>
                <c:pt idx="806">
                  <c:v>3.2109399999999999</c:v>
                </c:pt>
                <c:pt idx="807">
                  <c:v>3.1633300000000002</c:v>
                </c:pt>
                <c:pt idx="808">
                  <c:v>3.339109999999998</c:v>
                </c:pt>
                <c:pt idx="809">
                  <c:v>3.2797200000000002</c:v>
                </c:pt>
                <c:pt idx="810">
                  <c:v>3.1461199999999998</c:v>
                </c:pt>
                <c:pt idx="811">
                  <c:v>3.2531699999999999</c:v>
                </c:pt>
                <c:pt idx="812">
                  <c:v>3.2547000000000001</c:v>
                </c:pt>
                <c:pt idx="813">
                  <c:v>3.3797000000000001</c:v>
                </c:pt>
                <c:pt idx="814">
                  <c:v>3.28674</c:v>
                </c:pt>
                <c:pt idx="815">
                  <c:v>3.325009999999998</c:v>
                </c:pt>
                <c:pt idx="816">
                  <c:v>3.114069999999999</c:v>
                </c:pt>
                <c:pt idx="817">
                  <c:v>3.1125500000000001</c:v>
                </c:pt>
                <c:pt idx="818">
                  <c:v>3.15863</c:v>
                </c:pt>
                <c:pt idx="819">
                  <c:v>2.9843799999999998</c:v>
                </c:pt>
                <c:pt idx="820">
                  <c:v>3.28363</c:v>
                </c:pt>
                <c:pt idx="821">
                  <c:v>3.08203</c:v>
                </c:pt>
                <c:pt idx="822">
                  <c:v>3.1351900000000001</c:v>
                </c:pt>
                <c:pt idx="823">
                  <c:v>3.1484399999999999</c:v>
                </c:pt>
                <c:pt idx="824">
                  <c:v>3.22113</c:v>
                </c:pt>
                <c:pt idx="825">
                  <c:v>3.32422</c:v>
                </c:pt>
                <c:pt idx="826">
                  <c:v>3.3172000000000001</c:v>
                </c:pt>
                <c:pt idx="827">
                  <c:v>3.1953100000000001</c:v>
                </c:pt>
                <c:pt idx="828">
                  <c:v>3.0687899999999999</c:v>
                </c:pt>
                <c:pt idx="829">
                  <c:v>3.2773400000000001</c:v>
                </c:pt>
                <c:pt idx="830">
                  <c:v>3.29535</c:v>
                </c:pt>
                <c:pt idx="831">
                  <c:v>3.2593999999999999</c:v>
                </c:pt>
                <c:pt idx="832">
                  <c:v>3.0687899999999999</c:v>
                </c:pt>
                <c:pt idx="833">
                  <c:v>3.21021</c:v>
                </c:pt>
                <c:pt idx="834">
                  <c:v>3.13672</c:v>
                </c:pt>
                <c:pt idx="835">
                  <c:v>3.17035</c:v>
                </c:pt>
                <c:pt idx="836">
                  <c:v>3.25861</c:v>
                </c:pt>
                <c:pt idx="837">
                  <c:v>3.30078</c:v>
                </c:pt>
                <c:pt idx="838">
                  <c:v>3.2609900000000001</c:v>
                </c:pt>
                <c:pt idx="839">
                  <c:v>3.35236</c:v>
                </c:pt>
                <c:pt idx="840">
                  <c:v>3.2945600000000002</c:v>
                </c:pt>
                <c:pt idx="841">
                  <c:v>3.17578</c:v>
                </c:pt>
                <c:pt idx="842">
                  <c:v>3.1953100000000001</c:v>
                </c:pt>
                <c:pt idx="843">
                  <c:v>3.10547</c:v>
                </c:pt>
                <c:pt idx="844">
                  <c:v>3.1125500000000001</c:v>
                </c:pt>
                <c:pt idx="845">
                  <c:v>3.18988</c:v>
                </c:pt>
                <c:pt idx="846">
                  <c:v>2.9726599999999959</c:v>
                </c:pt>
                <c:pt idx="847">
                  <c:v>3.3617599999999981</c:v>
                </c:pt>
                <c:pt idx="848">
                  <c:v>3.0133100000000002</c:v>
                </c:pt>
                <c:pt idx="849">
                  <c:v>3.1890900000000002</c:v>
                </c:pt>
                <c:pt idx="850">
                  <c:v>3.2258300000000002</c:v>
                </c:pt>
                <c:pt idx="851">
                  <c:v>3.24457</c:v>
                </c:pt>
                <c:pt idx="852">
                  <c:v>3.1070600000000002</c:v>
                </c:pt>
                <c:pt idx="853">
                  <c:v>3.256289999999999</c:v>
                </c:pt>
                <c:pt idx="854">
                  <c:v>3.1422099999999991</c:v>
                </c:pt>
                <c:pt idx="855">
                  <c:v>3.0687899999999999</c:v>
                </c:pt>
                <c:pt idx="856">
                  <c:v>3.046879999999998</c:v>
                </c:pt>
                <c:pt idx="857">
                  <c:v>3.1781600000000001</c:v>
                </c:pt>
                <c:pt idx="858">
                  <c:v>3.2031299999999998</c:v>
                </c:pt>
                <c:pt idx="859">
                  <c:v>3.11646</c:v>
                </c:pt>
                <c:pt idx="860">
                  <c:v>3.1359900000000001</c:v>
                </c:pt>
                <c:pt idx="861">
                  <c:v>3.1422099999999991</c:v>
                </c:pt>
                <c:pt idx="862">
                  <c:v>3.1461199999999998</c:v>
                </c:pt>
                <c:pt idx="863">
                  <c:v>3.1843900000000001</c:v>
                </c:pt>
                <c:pt idx="864">
                  <c:v>3.30707</c:v>
                </c:pt>
                <c:pt idx="865">
                  <c:v>3.3671899999999999</c:v>
                </c:pt>
                <c:pt idx="866">
                  <c:v>3.3125</c:v>
                </c:pt>
                <c:pt idx="867">
                  <c:v>3.1171899999999999</c:v>
                </c:pt>
                <c:pt idx="868">
                  <c:v>3.1922000000000001</c:v>
                </c:pt>
                <c:pt idx="869">
                  <c:v>3.231259999999998</c:v>
                </c:pt>
                <c:pt idx="870">
                  <c:v>3.50861</c:v>
                </c:pt>
                <c:pt idx="871">
                  <c:v>3.48828</c:v>
                </c:pt>
                <c:pt idx="872">
                  <c:v>3.16174</c:v>
                </c:pt>
                <c:pt idx="873">
                  <c:v>3.2148400000000001</c:v>
                </c:pt>
                <c:pt idx="874">
                  <c:v>3.2742300000000002</c:v>
                </c:pt>
                <c:pt idx="875">
                  <c:v>3.2320600000000002</c:v>
                </c:pt>
                <c:pt idx="876">
                  <c:v>3.2359599999999991</c:v>
                </c:pt>
                <c:pt idx="877">
                  <c:v>3.40082</c:v>
                </c:pt>
                <c:pt idx="878">
                  <c:v>3.1109599999999991</c:v>
                </c:pt>
                <c:pt idx="879">
                  <c:v>2.8234900000000001</c:v>
                </c:pt>
                <c:pt idx="880">
                  <c:v>2.9968900000000001</c:v>
                </c:pt>
                <c:pt idx="881">
                  <c:v>3.0359500000000001</c:v>
                </c:pt>
                <c:pt idx="882">
                  <c:v>3.0585900000000001</c:v>
                </c:pt>
                <c:pt idx="883">
                  <c:v>3.051569999999999</c:v>
                </c:pt>
                <c:pt idx="884">
                  <c:v>2.9484900000000001</c:v>
                </c:pt>
                <c:pt idx="885">
                  <c:v>3.1101700000000001</c:v>
                </c:pt>
                <c:pt idx="886">
                  <c:v>3.054689999999999</c:v>
                </c:pt>
                <c:pt idx="887">
                  <c:v>3.0476700000000001</c:v>
                </c:pt>
                <c:pt idx="888">
                  <c:v>3.00549</c:v>
                </c:pt>
                <c:pt idx="889">
                  <c:v>3.1203599999999998</c:v>
                </c:pt>
                <c:pt idx="890">
                  <c:v>3.1804800000000002</c:v>
                </c:pt>
                <c:pt idx="891">
                  <c:v>2.9453100000000001</c:v>
                </c:pt>
                <c:pt idx="892">
                  <c:v>2.9594100000000001</c:v>
                </c:pt>
                <c:pt idx="893">
                  <c:v>3.1242700000000001</c:v>
                </c:pt>
                <c:pt idx="894">
                  <c:v>3.034419999999999</c:v>
                </c:pt>
                <c:pt idx="895">
                  <c:v>2.8617599999999981</c:v>
                </c:pt>
                <c:pt idx="896">
                  <c:v>3.0289299999999999</c:v>
                </c:pt>
                <c:pt idx="897">
                  <c:v>3.1695600000000002</c:v>
                </c:pt>
                <c:pt idx="898">
                  <c:v>3.1438000000000001</c:v>
                </c:pt>
                <c:pt idx="899">
                  <c:v>2.7289400000000001</c:v>
                </c:pt>
                <c:pt idx="900">
                  <c:v>3.026609999999998</c:v>
                </c:pt>
                <c:pt idx="901">
                  <c:v>3.171879999999998</c:v>
                </c:pt>
                <c:pt idx="902">
                  <c:v>2.8508300000000002</c:v>
                </c:pt>
                <c:pt idx="903">
                  <c:v>3.2258300000000002</c:v>
                </c:pt>
                <c:pt idx="904">
                  <c:v>3.2906499999999981</c:v>
                </c:pt>
                <c:pt idx="905">
                  <c:v>3.006289999999999</c:v>
                </c:pt>
                <c:pt idx="906">
                  <c:v>3.0101900000000001</c:v>
                </c:pt>
                <c:pt idx="907">
                  <c:v>3.0414400000000001</c:v>
                </c:pt>
                <c:pt idx="908">
                  <c:v>3.17578</c:v>
                </c:pt>
                <c:pt idx="909">
                  <c:v>2.9555099999999981</c:v>
                </c:pt>
                <c:pt idx="910">
                  <c:v>2.9765600000000001</c:v>
                </c:pt>
                <c:pt idx="911">
                  <c:v>3.0617700000000001</c:v>
                </c:pt>
                <c:pt idx="912">
                  <c:v>3.032839999999998</c:v>
                </c:pt>
                <c:pt idx="913">
                  <c:v>3.0093999999999999</c:v>
                </c:pt>
                <c:pt idx="914">
                  <c:v>2.9359700000000002</c:v>
                </c:pt>
                <c:pt idx="915">
                  <c:v>3.0805099999999999</c:v>
                </c:pt>
                <c:pt idx="916">
                  <c:v>3.1070600000000002</c:v>
                </c:pt>
                <c:pt idx="917">
                  <c:v>3.1179800000000002</c:v>
                </c:pt>
                <c:pt idx="918">
                  <c:v>2.912539999999999</c:v>
                </c:pt>
                <c:pt idx="919">
                  <c:v>2.96252</c:v>
                </c:pt>
                <c:pt idx="920">
                  <c:v>3.1555200000000001</c:v>
                </c:pt>
                <c:pt idx="921">
                  <c:v>3.0219100000000001</c:v>
                </c:pt>
                <c:pt idx="922">
                  <c:v>2.9375</c:v>
                </c:pt>
                <c:pt idx="923">
                  <c:v>2.910159999999999</c:v>
                </c:pt>
                <c:pt idx="924">
                  <c:v>2.9555099999999981</c:v>
                </c:pt>
                <c:pt idx="925">
                  <c:v>2.9476900000000001</c:v>
                </c:pt>
                <c:pt idx="926">
                  <c:v>2.9960900000000001</c:v>
                </c:pt>
                <c:pt idx="927">
                  <c:v>2.7406600000000001</c:v>
                </c:pt>
                <c:pt idx="928">
                  <c:v>2.958619999999998</c:v>
                </c:pt>
                <c:pt idx="929">
                  <c:v>2.8898899999999981</c:v>
                </c:pt>
                <c:pt idx="930">
                  <c:v>3.1406299999999998</c:v>
                </c:pt>
                <c:pt idx="931">
                  <c:v>2.864869999999998</c:v>
                </c:pt>
                <c:pt idx="932">
                  <c:v>2.8367300000000002</c:v>
                </c:pt>
                <c:pt idx="933">
                  <c:v>3.0305200000000001</c:v>
                </c:pt>
                <c:pt idx="934">
                  <c:v>2.9609399999999999</c:v>
                </c:pt>
                <c:pt idx="935">
                  <c:v>2.77582</c:v>
                </c:pt>
                <c:pt idx="936">
                  <c:v>2.7593999999999999</c:v>
                </c:pt>
                <c:pt idx="937">
                  <c:v>3.0640900000000002</c:v>
                </c:pt>
                <c:pt idx="938">
                  <c:v>2.97736</c:v>
                </c:pt>
                <c:pt idx="939">
                  <c:v>3.0726900000000001</c:v>
                </c:pt>
                <c:pt idx="940">
                  <c:v>2.8125</c:v>
                </c:pt>
                <c:pt idx="941">
                  <c:v>2.9031400000000001</c:v>
                </c:pt>
                <c:pt idx="942">
                  <c:v>2.9226700000000001</c:v>
                </c:pt>
                <c:pt idx="943">
                  <c:v>3.05627</c:v>
                </c:pt>
                <c:pt idx="944">
                  <c:v>3.0047000000000001</c:v>
                </c:pt>
                <c:pt idx="945">
                  <c:v>3.071899999999999</c:v>
                </c:pt>
                <c:pt idx="946">
                  <c:v>2.7976700000000001</c:v>
                </c:pt>
                <c:pt idx="947">
                  <c:v>2.7219199999999999</c:v>
                </c:pt>
                <c:pt idx="948">
                  <c:v>2.9047200000000002</c:v>
                </c:pt>
                <c:pt idx="949">
                  <c:v>2.7984599999999991</c:v>
                </c:pt>
                <c:pt idx="950">
                  <c:v>2.7265600000000001</c:v>
                </c:pt>
                <c:pt idx="951">
                  <c:v>2.8281299999999998</c:v>
                </c:pt>
                <c:pt idx="952">
                  <c:v>2.7828400000000002</c:v>
                </c:pt>
                <c:pt idx="953">
                  <c:v>2.9109500000000001</c:v>
                </c:pt>
                <c:pt idx="954">
                  <c:v>2.94299</c:v>
                </c:pt>
                <c:pt idx="955">
                  <c:v>3.0867300000000002</c:v>
                </c:pt>
                <c:pt idx="956">
                  <c:v>2.9508100000000002</c:v>
                </c:pt>
                <c:pt idx="957">
                  <c:v>2.958619999999998</c:v>
                </c:pt>
                <c:pt idx="958">
                  <c:v>2.9859599999999991</c:v>
                </c:pt>
                <c:pt idx="959">
                  <c:v>2.94611</c:v>
                </c:pt>
                <c:pt idx="960">
                  <c:v>2.8328199999999959</c:v>
                </c:pt>
                <c:pt idx="961">
                  <c:v>3.0390600000000001</c:v>
                </c:pt>
                <c:pt idx="962">
                  <c:v>2.8539400000000001</c:v>
                </c:pt>
                <c:pt idx="963">
                  <c:v>2.7453599999999998</c:v>
                </c:pt>
                <c:pt idx="964">
                  <c:v>2.8422200000000002</c:v>
                </c:pt>
                <c:pt idx="965">
                  <c:v>2.8125</c:v>
                </c:pt>
                <c:pt idx="966">
                  <c:v>2.9648400000000001</c:v>
                </c:pt>
                <c:pt idx="967">
                  <c:v>2.80078</c:v>
                </c:pt>
                <c:pt idx="968">
                  <c:v>3.05078</c:v>
                </c:pt>
                <c:pt idx="969">
                  <c:v>2.9453100000000001</c:v>
                </c:pt>
                <c:pt idx="970">
                  <c:v>2.96332</c:v>
                </c:pt>
                <c:pt idx="971">
                  <c:v>3.049259999999999</c:v>
                </c:pt>
                <c:pt idx="972">
                  <c:v>3.0554800000000002</c:v>
                </c:pt>
                <c:pt idx="973">
                  <c:v>2.74146</c:v>
                </c:pt>
                <c:pt idx="974">
                  <c:v>2.88049</c:v>
                </c:pt>
                <c:pt idx="975">
                  <c:v>3.08832</c:v>
                </c:pt>
                <c:pt idx="976">
                  <c:v>3.014889999999999</c:v>
                </c:pt>
                <c:pt idx="977">
                  <c:v>2.9445800000000002</c:v>
                </c:pt>
                <c:pt idx="978">
                  <c:v>2.8953199999999981</c:v>
                </c:pt>
                <c:pt idx="979">
                  <c:v>2.8797000000000001</c:v>
                </c:pt>
                <c:pt idx="980">
                  <c:v>2.75238</c:v>
                </c:pt>
                <c:pt idx="981">
                  <c:v>2.82422</c:v>
                </c:pt>
                <c:pt idx="982">
                  <c:v>2.7320600000000002</c:v>
                </c:pt>
                <c:pt idx="983">
                  <c:v>2.8765900000000002</c:v>
                </c:pt>
                <c:pt idx="984">
                  <c:v>2.958619999999998</c:v>
                </c:pt>
                <c:pt idx="985">
                  <c:v>2.97736</c:v>
                </c:pt>
                <c:pt idx="986">
                  <c:v>2.6484399999999999</c:v>
                </c:pt>
                <c:pt idx="987">
                  <c:v>2.7258300000000002</c:v>
                </c:pt>
                <c:pt idx="988">
                  <c:v>2.81488</c:v>
                </c:pt>
                <c:pt idx="989">
                  <c:v>2.8172000000000001</c:v>
                </c:pt>
                <c:pt idx="990">
                  <c:v>3.0805099999999999</c:v>
                </c:pt>
                <c:pt idx="991">
                  <c:v>2.8718900000000001</c:v>
                </c:pt>
                <c:pt idx="992">
                  <c:v>2.9672200000000002</c:v>
                </c:pt>
                <c:pt idx="993">
                  <c:v>2.8273899999999998</c:v>
                </c:pt>
                <c:pt idx="994">
                  <c:v>2.9555099999999981</c:v>
                </c:pt>
                <c:pt idx="995">
                  <c:v>3.0219100000000001</c:v>
                </c:pt>
                <c:pt idx="996">
                  <c:v>2.8601700000000001</c:v>
                </c:pt>
                <c:pt idx="997">
                  <c:v>2.6711399999999998</c:v>
                </c:pt>
                <c:pt idx="998">
                  <c:v>2.739869999999998</c:v>
                </c:pt>
                <c:pt idx="999">
                  <c:v>2.7601900000000001</c:v>
                </c:pt>
                <c:pt idx="1000">
                  <c:v>2.9758300000000002</c:v>
                </c:pt>
                <c:pt idx="1001">
                  <c:v>2.9359700000000002</c:v>
                </c:pt>
                <c:pt idx="1002">
                  <c:v>2.5953400000000002</c:v>
                </c:pt>
                <c:pt idx="1003">
                  <c:v>2.802369999999998</c:v>
                </c:pt>
                <c:pt idx="1004">
                  <c:v>2.9680200000000001</c:v>
                </c:pt>
                <c:pt idx="1005">
                  <c:v>2.9133300000000002</c:v>
                </c:pt>
                <c:pt idx="1006">
                  <c:v>2.90002</c:v>
                </c:pt>
                <c:pt idx="1007">
                  <c:v>2.8789099999999981</c:v>
                </c:pt>
                <c:pt idx="1008">
                  <c:v>2.83203</c:v>
                </c:pt>
                <c:pt idx="1009">
                  <c:v>2.7641</c:v>
                </c:pt>
                <c:pt idx="1010">
                  <c:v>3.075009999999998</c:v>
                </c:pt>
                <c:pt idx="1011">
                  <c:v>2.8883100000000002</c:v>
                </c:pt>
                <c:pt idx="1012">
                  <c:v>2.9234599999999991</c:v>
                </c:pt>
                <c:pt idx="1013">
                  <c:v>2.7351700000000001</c:v>
                </c:pt>
                <c:pt idx="1014">
                  <c:v>2.8234900000000001</c:v>
                </c:pt>
                <c:pt idx="1015">
                  <c:v>3.032039999999999</c:v>
                </c:pt>
                <c:pt idx="1016">
                  <c:v>2.97424</c:v>
                </c:pt>
                <c:pt idx="1017">
                  <c:v>2.9672200000000002</c:v>
                </c:pt>
                <c:pt idx="1018">
                  <c:v>2.8172000000000001</c:v>
                </c:pt>
                <c:pt idx="1019">
                  <c:v>2.9055200000000001</c:v>
                </c:pt>
                <c:pt idx="1020">
                  <c:v>3.05396</c:v>
                </c:pt>
                <c:pt idx="1021">
                  <c:v>2.6672400000000001</c:v>
                </c:pt>
                <c:pt idx="1022">
                  <c:v>3.1523400000000001</c:v>
                </c:pt>
                <c:pt idx="1023">
                  <c:v>2.8203100000000001</c:v>
                </c:pt>
                <c:pt idx="1024">
                  <c:v>2.7656299999999998</c:v>
                </c:pt>
                <c:pt idx="1025">
                  <c:v>2.9594100000000001</c:v>
                </c:pt>
                <c:pt idx="1026">
                  <c:v>3.0211199999999998</c:v>
                </c:pt>
                <c:pt idx="1027">
                  <c:v>2.9859599999999991</c:v>
                </c:pt>
                <c:pt idx="1028">
                  <c:v>2.7781400000000001</c:v>
                </c:pt>
                <c:pt idx="1029">
                  <c:v>2.77271</c:v>
                </c:pt>
                <c:pt idx="1030">
                  <c:v>2.7297400000000001</c:v>
                </c:pt>
                <c:pt idx="1031">
                  <c:v>2.7914400000000001</c:v>
                </c:pt>
                <c:pt idx="1032">
                  <c:v>2.8625500000000001</c:v>
                </c:pt>
                <c:pt idx="1033">
                  <c:v>2.8515600000000001</c:v>
                </c:pt>
                <c:pt idx="1034">
                  <c:v>2.7680099999999999</c:v>
                </c:pt>
                <c:pt idx="1035">
                  <c:v>2.8453400000000002</c:v>
                </c:pt>
                <c:pt idx="1036">
                  <c:v>2.8085900000000001</c:v>
                </c:pt>
                <c:pt idx="1037">
                  <c:v>2.7742300000000002</c:v>
                </c:pt>
                <c:pt idx="1038">
                  <c:v>2.6210900000000001</c:v>
                </c:pt>
                <c:pt idx="1039">
                  <c:v>2.929689999999999</c:v>
                </c:pt>
                <c:pt idx="1040">
                  <c:v>2.9539200000000001</c:v>
                </c:pt>
                <c:pt idx="1041">
                  <c:v>2.7656299999999998</c:v>
                </c:pt>
                <c:pt idx="1042">
                  <c:v>2.75861</c:v>
                </c:pt>
                <c:pt idx="1043">
                  <c:v>2.7375500000000001</c:v>
                </c:pt>
                <c:pt idx="1044">
                  <c:v>2.8710900000000001</c:v>
                </c:pt>
                <c:pt idx="1045">
                  <c:v>2.7289400000000001</c:v>
                </c:pt>
                <c:pt idx="1046">
                  <c:v>2.8328199999999959</c:v>
                </c:pt>
                <c:pt idx="1047">
                  <c:v>2.9156499999999959</c:v>
                </c:pt>
                <c:pt idx="1048">
                  <c:v>2.9867599999999981</c:v>
                </c:pt>
                <c:pt idx="1049">
                  <c:v>2.82422</c:v>
                </c:pt>
                <c:pt idx="1050">
                  <c:v>2.7375500000000001</c:v>
                </c:pt>
                <c:pt idx="1051">
                  <c:v>2.9476900000000001</c:v>
                </c:pt>
                <c:pt idx="1052">
                  <c:v>2.7609900000000001</c:v>
                </c:pt>
                <c:pt idx="1053">
                  <c:v>2.7711199999999998</c:v>
                </c:pt>
                <c:pt idx="1054">
                  <c:v>2.9859599999999991</c:v>
                </c:pt>
                <c:pt idx="1055">
                  <c:v>2.9508100000000002</c:v>
                </c:pt>
                <c:pt idx="1056">
                  <c:v>2.8851900000000001</c:v>
                </c:pt>
                <c:pt idx="1057">
                  <c:v>2.6890900000000002</c:v>
                </c:pt>
                <c:pt idx="1058">
                  <c:v>3.0133100000000002</c:v>
                </c:pt>
                <c:pt idx="1059">
                  <c:v>2.7453599999999998</c:v>
                </c:pt>
                <c:pt idx="1060">
                  <c:v>2.85785</c:v>
                </c:pt>
                <c:pt idx="1061">
                  <c:v>2.88672</c:v>
                </c:pt>
                <c:pt idx="1062">
                  <c:v>2.7562899999999981</c:v>
                </c:pt>
                <c:pt idx="1063">
                  <c:v>2.839109999999998</c:v>
                </c:pt>
                <c:pt idx="1064">
                  <c:v>2.61957</c:v>
                </c:pt>
                <c:pt idx="1065">
                  <c:v>2.4539200000000001</c:v>
                </c:pt>
                <c:pt idx="1066">
                  <c:v>2.5766</c:v>
                </c:pt>
                <c:pt idx="1067">
                  <c:v>2.7351700000000001</c:v>
                </c:pt>
                <c:pt idx="1068">
                  <c:v>2.9211399999999998</c:v>
                </c:pt>
                <c:pt idx="1069">
                  <c:v>2.9484900000000001</c:v>
                </c:pt>
                <c:pt idx="1070">
                  <c:v>2.8570600000000002</c:v>
                </c:pt>
                <c:pt idx="1071">
                  <c:v>2.7406600000000001</c:v>
                </c:pt>
                <c:pt idx="1072">
                  <c:v>2.58521</c:v>
                </c:pt>
                <c:pt idx="1073">
                  <c:v>2.89771</c:v>
                </c:pt>
                <c:pt idx="1074">
                  <c:v>2.5734900000000001</c:v>
                </c:pt>
                <c:pt idx="1075">
                  <c:v>2.7883300000000002</c:v>
                </c:pt>
                <c:pt idx="1076">
                  <c:v>2.7656299999999998</c:v>
                </c:pt>
                <c:pt idx="1077">
                  <c:v>2.8054800000000002</c:v>
                </c:pt>
                <c:pt idx="1078">
                  <c:v>2.7078199999999999</c:v>
                </c:pt>
                <c:pt idx="1079">
                  <c:v>2.732849999999996</c:v>
                </c:pt>
                <c:pt idx="1080">
                  <c:v>3.0242300000000002</c:v>
                </c:pt>
                <c:pt idx="1081">
                  <c:v>2.8117700000000001</c:v>
                </c:pt>
                <c:pt idx="1082">
                  <c:v>2.78986</c:v>
                </c:pt>
                <c:pt idx="1083">
                  <c:v>2.7805200000000001</c:v>
                </c:pt>
                <c:pt idx="1084">
                  <c:v>2.9508100000000002</c:v>
                </c:pt>
                <c:pt idx="1085">
                  <c:v>2.7063000000000001</c:v>
                </c:pt>
                <c:pt idx="1086">
                  <c:v>2.8828100000000001</c:v>
                </c:pt>
                <c:pt idx="1087">
                  <c:v>2.8765900000000002</c:v>
                </c:pt>
                <c:pt idx="1088">
                  <c:v>2.7984599999999991</c:v>
                </c:pt>
                <c:pt idx="1089">
                  <c:v>2.63049</c:v>
                </c:pt>
                <c:pt idx="1090">
                  <c:v>2.85236</c:v>
                </c:pt>
                <c:pt idx="1091">
                  <c:v>2.7781400000000001</c:v>
                </c:pt>
                <c:pt idx="1092">
                  <c:v>2.81799</c:v>
                </c:pt>
                <c:pt idx="1093">
                  <c:v>2.96252</c:v>
                </c:pt>
                <c:pt idx="1094">
                  <c:v>2.5953400000000002</c:v>
                </c:pt>
                <c:pt idx="1095">
                  <c:v>2.7219199999999999</c:v>
                </c:pt>
                <c:pt idx="1096">
                  <c:v>2.6406299999999998</c:v>
                </c:pt>
                <c:pt idx="1097">
                  <c:v>2.7117300000000002</c:v>
                </c:pt>
                <c:pt idx="1098">
                  <c:v>2.5672000000000001</c:v>
                </c:pt>
                <c:pt idx="1099">
                  <c:v>2.9055200000000001</c:v>
                </c:pt>
                <c:pt idx="1100">
                  <c:v>2.9156499999999959</c:v>
                </c:pt>
                <c:pt idx="1101">
                  <c:v>2.926569999999999</c:v>
                </c:pt>
                <c:pt idx="1102">
                  <c:v>2.6609500000000001</c:v>
                </c:pt>
                <c:pt idx="1103">
                  <c:v>2.8226900000000001</c:v>
                </c:pt>
                <c:pt idx="1104">
                  <c:v>2.6976900000000001</c:v>
                </c:pt>
                <c:pt idx="1105">
                  <c:v>2.9070399999999998</c:v>
                </c:pt>
                <c:pt idx="1106">
                  <c:v>2.80627</c:v>
                </c:pt>
                <c:pt idx="1107">
                  <c:v>2.7805200000000001</c:v>
                </c:pt>
                <c:pt idx="1108">
                  <c:v>2.850039999999999</c:v>
                </c:pt>
                <c:pt idx="1109">
                  <c:v>2.92035</c:v>
                </c:pt>
                <c:pt idx="1110">
                  <c:v>2.8226900000000001</c:v>
                </c:pt>
                <c:pt idx="1111">
                  <c:v>2.9359700000000002</c:v>
                </c:pt>
                <c:pt idx="1112">
                  <c:v>2.910159999999999</c:v>
                </c:pt>
                <c:pt idx="1113">
                  <c:v>2.551569999999999</c:v>
                </c:pt>
                <c:pt idx="1114">
                  <c:v>2.9523899999999981</c:v>
                </c:pt>
                <c:pt idx="1115">
                  <c:v>2.7984599999999991</c:v>
                </c:pt>
                <c:pt idx="1116">
                  <c:v>2.6484399999999999</c:v>
                </c:pt>
                <c:pt idx="1117">
                  <c:v>2.62738</c:v>
                </c:pt>
                <c:pt idx="1118">
                  <c:v>2.7719100000000001</c:v>
                </c:pt>
                <c:pt idx="1119">
                  <c:v>2.7484700000000002</c:v>
                </c:pt>
                <c:pt idx="1120">
                  <c:v>2.42896</c:v>
                </c:pt>
                <c:pt idx="1121">
                  <c:v>2.6109599999999991</c:v>
                </c:pt>
                <c:pt idx="1122">
                  <c:v>2.6922000000000001</c:v>
                </c:pt>
                <c:pt idx="1123">
                  <c:v>2.7515900000000002</c:v>
                </c:pt>
                <c:pt idx="1124">
                  <c:v>2.7547000000000001</c:v>
                </c:pt>
                <c:pt idx="1125">
                  <c:v>2.8734700000000002</c:v>
                </c:pt>
                <c:pt idx="1126">
                  <c:v>2.6203599999999998</c:v>
                </c:pt>
                <c:pt idx="1127">
                  <c:v>2.7203400000000002</c:v>
                </c:pt>
                <c:pt idx="1128">
                  <c:v>2.9250500000000001</c:v>
                </c:pt>
                <c:pt idx="1129">
                  <c:v>2.7601900000000001</c:v>
                </c:pt>
                <c:pt idx="1130">
                  <c:v>2.9031400000000001</c:v>
                </c:pt>
                <c:pt idx="1131">
                  <c:v>2.78986</c:v>
                </c:pt>
                <c:pt idx="1132">
                  <c:v>2.7289400000000001</c:v>
                </c:pt>
                <c:pt idx="1133">
                  <c:v>2.9960900000000001</c:v>
                </c:pt>
                <c:pt idx="1134">
                  <c:v>2.71252</c:v>
                </c:pt>
                <c:pt idx="1135">
                  <c:v>2.850039999999999</c:v>
                </c:pt>
                <c:pt idx="1136">
                  <c:v>2.8992300000000002</c:v>
                </c:pt>
                <c:pt idx="1137">
                  <c:v>2.6430099999999999</c:v>
                </c:pt>
                <c:pt idx="1138">
                  <c:v>2.8445399999999998</c:v>
                </c:pt>
                <c:pt idx="1139">
                  <c:v>2.71021</c:v>
                </c:pt>
                <c:pt idx="1140">
                  <c:v>2.46875</c:v>
                </c:pt>
                <c:pt idx="1141">
                  <c:v>2.6718799999999971</c:v>
                </c:pt>
                <c:pt idx="1142">
                  <c:v>2.7000099999999998</c:v>
                </c:pt>
                <c:pt idx="1143">
                  <c:v>2.4445800000000002</c:v>
                </c:pt>
                <c:pt idx="1144">
                  <c:v>2.74377</c:v>
                </c:pt>
                <c:pt idx="1145">
                  <c:v>2.6093799999999998</c:v>
                </c:pt>
                <c:pt idx="1146">
                  <c:v>2.932069999999996</c:v>
                </c:pt>
                <c:pt idx="1147">
                  <c:v>2.7421899999999999</c:v>
                </c:pt>
                <c:pt idx="1148">
                  <c:v>2.739869999999998</c:v>
                </c:pt>
                <c:pt idx="1149">
                  <c:v>2.7703199999999999</c:v>
                </c:pt>
                <c:pt idx="1150">
                  <c:v>2.6851799999999999</c:v>
                </c:pt>
                <c:pt idx="1151">
                  <c:v>2.7234500000000001</c:v>
                </c:pt>
                <c:pt idx="1152">
                  <c:v>2.6672400000000001</c:v>
                </c:pt>
                <c:pt idx="1153">
                  <c:v>2.8289200000000001</c:v>
                </c:pt>
                <c:pt idx="1154">
                  <c:v>2.5188000000000001</c:v>
                </c:pt>
                <c:pt idx="1155">
                  <c:v>2.5390600000000001</c:v>
                </c:pt>
                <c:pt idx="1156">
                  <c:v>2.6320800000000002</c:v>
                </c:pt>
                <c:pt idx="1157">
                  <c:v>2.74377</c:v>
                </c:pt>
                <c:pt idx="1158">
                  <c:v>2.8132899999999981</c:v>
                </c:pt>
                <c:pt idx="1159">
                  <c:v>2.7460900000000001</c:v>
                </c:pt>
                <c:pt idx="1160">
                  <c:v>2.8797000000000001</c:v>
                </c:pt>
                <c:pt idx="1161">
                  <c:v>2.6570399999999998</c:v>
                </c:pt>
                <c:pt idx="1162">
                  <c:v>2.5859399999999999</c:v>
                </c:pt>
                <c:pt idx="1163">
                  <c:v>2.6398899999999981</c:v>
                </c:pt>
                <c:pt idx="1164">
                  <c:v>2.6171899999999999</c:v>
                </c:pt>
                <c:pt idx="1165">
                  <c:v>2.7703199999999999</c:v>
                </c:pt>
                <c:pt idx="1166">
                  <c:v>2.5390600000000001</c:v>
                </c:pt>
                <c:pt idx="1167">
                  <c:v>2.41797</c:v>
                </c:pt>
                <c:pt idx="1168">
                  <c:v>2.6438000000000001</c:v>
                </c:pt>
                <c:pt idx="1169">
                  <c:v>2.5672000000000001</c:v>
                </c:pt>
                <c:pt idx="1170">
                  <c:v>2.5219100000000001</c:v>
                </c:pt>
                <c:pt idx="1171">
                  <c:v>2.6687599999999998</c:v>
                </c:pt>
                <c:pt idx="1172">
                  <c:v>2.7078199999999999</c:v>
                </c:pt>
                <c:pt idx="1173">
                  <c:v>2.67578</c:v>
                </c:pt>
                <c:pt idx="1174">
                  <c:v>2.72736</c:v>
                </c:pt>
                <c:pt idx="1175">
                  <c:v>2.6547200000000002</c:v>
                </c:pt>
                <c:pt idx="1176">
                  <c:v>2.7281499999999999</c:v>
                </c:pt>
                <c:pt idx="1177">
                  <c:v>2.78125</c:v>
                </c:pt>
                <c:pt idx="1178">
                  <c:v>2.47113</c:v>
                </c:pt>
                <c:pt idx="1179">
                  <c:v>2.6031499999999999</c:v>
                </c:pt>
                <c:pt idx="1180">
                  <c:v>2.77502</c:v>
                </c:pt>
                <c:pt idx="1181">
                  <c:v>2.7078199999999999</c:v>
                </c:pt>
                <c:pt idx="1182">
                  <c:v>2.9055200000000001</c:v>
                </c:pt>
                <c:pt idx="1183">
                  <c:v>2.7258300000000002</c:v>
                </c:pt>
                <c:pt idx="1184">
                  <c:v>2.74377</c:v>
                </c:pt>
                <c:pt idx="1185">
                  <c:v>2.5945399999999998</c:v>
                </c:pt>
                <c:pt idx="1186">
                  <c:v>2.64771</c:v>
                </c:pt>
                <c:pt idx="1187">
                  <c:v>1.24847</c:v>
                </c:pt>
                <c:pt idx="1188">
                  <c:v>-9.1406299999999998</c:v>
                </c:pt>
                <c:pt idx="1189">
                  <c:v>-26.5547</c:v>
                </c:pt>
                <c:pt idx="1190">
                  <c:v>-40.087499999999999</c:v>
                </c:pt>
                <c:pt idx="1191">
                  <c:v>-48.479700000000001</c:v>
                </c:pt>
                <c:pt idx="1192">
                  <c:v>-37.790600000000012</c:v>
                </c:pt>
                <c:pt idx="1193">
                  <c:v>1.29688</c:v>
                </c:pt>
                <c:pt idx="1194">
                  <c:v>9.4203500000000009</c:v>
                </c:pt>
                <c:pt idx="1195">
                  <c:v>9.030520000000001</c:v>
                </c:pt>
                <c:pt idx="1196">
                  <c:v>8.195310000000001</c:v>
                </c:pt>
                <c:pt idx="1197">
                  <c:v>7.0187999999999997</c:v>
                </c:pt>
                <c:pt idx="1198">
                  <c:v>5.837519999999996</c:v>
                </c:pt>
                <c:pt idx="1199">
                  <c:v>5.0242299999999984</c:v>
                </c:pt>
                <c:pt idx="1200">
                  <c:v>3.9023400000000001</c:v>
                </c:pt>
                <c:pt idx="1201">
                  <c:v>3.401609999999998</c:v>
                </c:pt>
                <c:pt idx="1202">
                  <c:v>3.2601900000000001</c:v>
                </c:pt>
                <c:pt idx="1203">
                  <c:v>2.924259999999999</c:v>
                </c:pt>
                <c:pt idx="1204">
                  <c:v>2.833619999999998</c:v>
                </c:pt>
                <c:pt idx="1205">
                  <c:v>2.2773400000000001</c:v>
                </c:pt>
                <c:pt idx="1206">
                  <c:v>2.26172</c:v>
                </c:pt>
                <c:pt idx="1207">
                  <c:v>2.0867300000000002</c:v>
                </c:pt>
                <c:pt idx="1208">
                  <c:v>1.8289200000000001</c:v>
                </c:pt>
                <c:pt idx="1209">
                  <c:v>1.5320400000000001</c:v>
                </c:pt>
                <c:pt idx="1210">
                  <c:v>1.4453100000000001</c:v>
                </c:pt>
                <c:pt idx="1211">
                  <c:v>1.59375</c:v>
                </c:pt>
                <c:pt idx="1212">
                  <c:v>1.44458</c:v>
                </c:pt>
                <c:pt idx="1213">
                  <c:v>1.52972</c:v>
                </c:pt>
                <c:pt idx="1214">
                  <c:v>1.30627</c:v>
                </c:pt>
                <c:pt idx="1215">
                  <c:v>1.2984599999999999</c:v>
                </c:pt>
                <c:pt idx="1216">
                  <c:v>1.27502</c:v>
                </c:pt>
                <c:pt idx="1217">
                  <c:v>0.87426800000000005</c:v>
                </c:pt>
                <c:pt idx="1218">
                  <c:v>1.02112</c:v>
                </c:pt>
                <c:pt idx="1219">
                  <c:v>0.96252400000000005</c:v>
                </c:pt>
                <c:pt idx="1220">
                  <c:v>0.93206800000000001</c:v>
                </c:pt>
                <c:pt idx="1221">
                  <c:v>0.90704300000000004</c:v>
                </c:pt>
                <c:pt idx="1222">
                  <c:v>0.92425500000000005</c:v>
                </c:pt>
                <c:pt idx="1223">
                  <c:v>0.68286100000000005</c:v>
                </c:pt>
                <c:pt idx="1224">
                  <c:v>0.79296900000000003</c:v>
                </c:pt>
                <c:pt idx="1225">
                  <c:v>0.84613000000000005</c:v>
                </c:pt>
                <c:pt idx="1226">
                  <c:v>0.67816200000000004</c:v>
                </c:pt>
                <c:pt idx="1227">
                  <c:v>0.821106</c:v>
                </c:pt>
                <c:pt idx="1228">
                  <c:v>0.54766800000000004</c:v>
                </c:pt>
                <c:pt idx="1229">
                  <c:v>0.81640599999999997</c:v>
                </c:pt>
                <c:pt idx="1230">
                  <c:v>0.68518100000000004</c:v>
                </c:pt>
                <c:pt idx="1231">
                  <c:v>0.71331800000000001</c:v>
                </c:pt>
                <c:pt idx="1232">
                  <c:v>0.64843799999999996</c:v>
                </c:pt>
                <c:pt idx="1233">
                  <c:v>0.90942400000000001</c:v>
                </c:pt>
                <c:pt idx="1234">
                  <c:v>0.71331800000000001</c:v>
                </c:pt>
                <c:pt idx="1235">
                  <c:v>0.65313699999999997</c:v>
                </c:pt>
                <c:pt idx="1236">
                  <c:v>0.53674299999999997</c:v>
                </c:pt>
                <c:pt idx="1237">
                  <c:v>0.73046900000000003</c:v>
                </c:pt>
                <c:pt idx="1238">
                  <c:v>0.60473600000000005</c:v>
                </c:pt>
                <c:pt idx="1239">
                  <c:v>0.54455600000000004</c:v>
                </c:pt>
                <c:pt idx="1240">
                  <c:v>0.62188699999999997</c:v>
                </c:pt>
                <c:pt idx="1241">
                  <c:v>0.61566200000000004</c:v>
                </c:pt>
                <c:pt idx="1242">
                  <c:v>0.43359399999999998</c:v>
                </c:pt>
                <c:pt idx="1243">
                  <c:v>0.72113000000000005</c:v>
                </c:pt>
                <c:pt idx="1244">
                  <c:v>0.35156300000000001</c:v>
                </c:pt>
                <c:pt idx="1245">
                  <c:v>0.34692400000000001</c:v>
                </c:pt>
                <c:pt idx="1246">
                  <c:v>0.30627399999999999</c:v>
                </c:pt>
                <c:pt idx="1247">
                  <c:v>0.57580600000000004</c:v>
                </c:pt>
                <c:pt idx="1248">
                  <c:v>0.727356</c:v>
                </c:pt>
                <c:pt idx="1249">
                  <c:v>0.524231</c:v>
                </c:pt>
                <c:pt idx="1250">
                  <c:v>0.44457999999999998</c:v>
                </c:pt>
                <c:pt idx="1251">
                  <c:v>0.53204300000000004</c:v>
                </c:pt>
                <c:pt idx="1252">
                  <c:v>0.32739299999999999</c:v>
                </c:pt>
                <c:pt idx="1253">
                  <c:v>0.40234399999999998</c:v>
                </c:pt>
                <c:pt idx="1254">
                  <c:v>0.41174300000000003</c:v>
                </c:pt>
                <c:pt idx="1255">
                  <c:v>0.432861</c:v>
                </c:pt>
                <c:pt idx="1256">
                  <c:v>0.46563700000000002</c:v>
                </c:pt>
                <c:pt idx="1257">
                  <c:v>0.31957999999999998</c:v>
                </c:pt>
                <c:pt idx="1258">
                  <c:v>0.43359399999999998</c:v>
                </c:pt>
                <c:pt idx="1259">
                  <c:v>0.36096200000000001</c:v>
                </c:pt>
                <c:pt idx="1260">
                  <c:v>0.36566199999999999</c:v>
                </c:pt>
                <c:pt idx="1261">
                  <c:v>0.13128699999999999</c:v>
                </c:pt>
                <c:pt idx="1262">
                  <c:v>0.22894300000000001</c:v>
                </c:pt>
                <c:pt idx="1263">
                  <c:v>0.26330599999999998</c:v>
                </c:pt>
                <c:pt idx="1264">
                  <c:v>0.24066199999999999</c:v>
                </c:pt>
                <c:pt idx="1265">
                  <c:v>0.36407499999999998</c:v>
                </c:pt>
                <c:pt idx="1266">
                  <c:v>0.33752399999999999</c:v>
                </c:pt>
                <c:pt idx="1267">
                  <c:v>0.49218800000000001</c:v>
                </c:pt>
                <c:pt idx="1268">
                  <c:v>0.31719999999999998</c:v>
                </c:pt>
                <c:pt idx="1269">
                  <c:v>0.28906300000000001</c:v>
                </c:pt>
                <c:pt idx="1270">
                  <c:v>0.30627399999999999</c:v>
                </c:pt>
                <c:pt idx="1271">
                  <c:v>0.36877399999999999</c:v>
                </c:pt>
                <c:pt idx="1272">
                  <c:v>0.23596200000000001</c:v>
                </c:pt>
                <c:pt idx="1273">
                  <c:v>0.208618</c:v>
                </c:pt>
                <c:pt idx="1274">
                  <c:v>0.49377399999999999</c:v>
                </c:pt>
                <c:pt idx="1275">
                  <c:v>0.31957999999999998</c:v>
                </c:pt>
                <c:pt idx="1276" formatCode="0.00E+00">
                  <c:v>6.2866199999999997E-3</c:v>
                </c:pt>
                <c:pt idx="1277">
                  <c:v>0.292236</c:v>
                </c:pt>
                <c:pt idx="1278">
                  <c:v>0.23675499999999999</c:v>
                </c:pt>
                <c:pt idx="1279">
                  <c:v>0.28125</c:v>
                </c:pt>
                <c:pt idx="1280">
                  <c:v>0.20080600000000001</c:v>
                </c:pt>
                <c:pt idx="1281">
                  <c:v>0.28674300000000003</c:v>
                </c:pt>
                <c:pt idx="1282">
                  <c:v>0.30468800000000001</c:v>
                </c:pt>
                <c:pt idx="1283">
                  <c:v>0.17968799999999999</c:v>
                </c:pt>
                <c:pt idx="1284">
                  <c:v>-0.17968799999999999</c:v>
                </c:pt>
                <c:pt idx="1285">
                  <c:v>0.107056</c:v>
                </c:pt>
                <c:pt idx="1286">
                  <c:v>0.17346200000000001</c:v>
                </c:pt>
                <c:pt idx="1287" formatCode="0.00E+00">
                  <c:v>-9.3383800000000003E-3</c:v>
                </c:pt>
                <c:pt idx="1288">
                  <c:v>2.97241E-2</c:v>
                </c:pt>
                <c:pt idx="1289">
                  <c:v>0.34063700000000002</c:v>
                </c:pt>
                <c:pt idx="1290">
                  <c:v>-0.21637000000000001</c:v>
                </c:pt>
                <c:pt idx="1291">
                  <c:v>8.0505400000000005E-2</c:v>
                </c:pt>
                <c:pt idx="1292">
                  <c:v>9.375E-2</c:v>
                </c:pt>
                <c:pt idx="1293">
                  <c:v>0.13281299999999999</c:v>
                </c:pt>
                <c:pt idx="1294">
                  <c:v>0.122681</c:v>
                </c:pt>
                <c:pt idx="1295">
                  <c:v>-4.8400899999999997E-2</c:v>
                </c:pt>
                <c:pt idx="1296">
                  <c:v>-2.9663100000000001E-2</c:v>
                </c:pt>
                <c:pt idx="1297">
                  <c:v>8.2824700000000001E-2</c:v>
                </c:pt>
                <c:pt idx="1298">
                  <c:v>0.15704299999999999</c:v>
                </c:pt>
                <c:pt idx="1299">
                  <c:v>4.8461900000000002E-2</c:v>
                </c:pt>
                <c:pt idx="1300" formatCode="0.00E+00">
                  <c:v>3.90625E-3</c:v>
                </c:pt>
                <c:pt idx="1301">
                  <c:v>-6.6406300000000001E-2</c:v>
                </c:pt>
                <c:pt idx="1302">
                  <c:v>6.4086900000000002E-2</c:v>
                </c:pt>
                <c:pt idx="1303">
                  <c:v>-4.3701200000000003E-2</c:v>
                </c:pt>
                <c:pt idx="1304">
                  <c:v>2.0324700000000001E-2</c:v>
                </c:pt>
                <c:pt idx="1305">
                  <c:v>0.22265599999999999</c:v>
                </c:pt>
                <c:pt idx="1306">
                  <c:v>0.17114299999999999</c:v>
                </c:pt>
                <c:pt idx="1307">
                  <c:v>-0.18823200000000001</c:v>
                </c:pt>
                <c:pt idx="1308">
                  <c:v>9.8449700000000001E-2</c:v>
                </c:pt>
                <c:pt idx="1309">
                  <c:v>0.137512</c:v>
                </c:pt>
                <c:pt idx="1310" formatCode="0.00E+00">
                  <c:v>8.6059599999999993E-3</c:v>
                </c:pt>
                <c:pt idx="1311">
                  <c:v>-2.49634E-2</c:v>
                </c:pt>
                <c:pt idx="1312">
                  <c:v>-0.18823200000000001</c:v>
                </c:pt>
                <c:pt idx="1313">
                  <c:v>-3.3569300000000003E-2</c:v>
                </c:pt>
                <c:pt idx="1314">
                  <c:v>-8.9050299999999999E-2</c:v>
                </c:pt>
                <c:pt idx="1315">
                  <c:v>7.1899400000000002E-2</c:v>
                </c:pt>
                <c:pt idx="1316">
                  <c:v>3.3630399999999998E-2</c:v>
                </c:pt>
                <c:pt idx="1317">
                  <c:v>0.121887</c:v>
                </c:pt>
                <c:pt idx="1318">
                  <c:v>-9.375E-2</c:v>
                </c:pt>
                <c:pt idx="1319">
                  <c:v>5.46875E-2</c:v>
                </c:pt>
                <c:pt idx="1320">
                  <c:v>-8.1237799999999999E-2</c:v>
                </c:pt>
                <c:pt idx="1321" formatCode="0.00E+00">
                  <c:v>1.58691E-3</c:v>
                </c:pt>
                <c:pt idx="1322">
                  <c:v>0.214111</c:v>
                </c:pt>
                <c:pt idx="1323" formatCode="0.00E+00">
                  <c:v>7.8125E-3</c:v>
                </c:pt>
                <c:pt idx="1324">
                  <c:v>-6.25E-2</c:v>
                </c:pt>
                <c:pt idx="1325" formatCode="0.00E+00">
                  <c:v>7.0800799999999999E-3</c:v>
                </c:pt>
                <c:pt idx="1326">
                  <c:v>-0.15466299999999999</c:v>
                </c:pt>
                <c:pt idx="1327">
                  <c:v>-7.4951199999999996E-2</c:v>
                </c:pt>
                <c:pt idx="1328">
                  <c:v>-0.21948200000000001</c:v>
                </c:pt>
                <c:pt idx="1329">
                  <c:v>-0.143738</c:v>
                </c:pt>
                <c:pt idx="1330">
                  <c:v>-0.103882</c:v>
                </c:pt>
                <c:pt idx="1331">
                  <c:v>-0.19683800000000001</c:v>
                </c:pt>
                <c:pt idx="1332">
                  <c:v>-4.6081499999999997E-2</c:v>
                </c:pt>
                <c:pt idx="1333">
                  <c:v>-0.133545</c:v>
                </c:pt>
                <c:pt idx="1334" formatCode="0.00E+00">
                  <c:v>-6.2255899999999996E-3</c:v>
                </c:pt>
                <c:pt idx="1335">
                  <c:v>0.102356</c:v>
                </c:pt>
                <c:pt idx="1336">
                  <c:v>-0.176514</c:v>
                </c:pt>
                <c:pt idx="1337">
                  <c:v>6.8786600000000003E-2</c:v>
                </c:pt>
                <c:pt idx="1338">
                  <c:v>-3.0456500000000001E-2</c:v>
                </c:pt>
                <c:pt idx="1339">
                  <c:v>-1.6357400000000001E-2</c:v>
                </c:pt>
                <c:pt idx="1340">
                  <c:v>-0.25073200000000001</c:v>
                </c:pt>
                <c:pt idx="1341">
                  <c:v>1.6418499999999999E-2</c:v>
                </c:pt>
                <c:pt idx="1342" formatCode="0.00E+00">
                  <c:v>-6.2255899999999996E-3</c:v>
                </c:pt>
                <c:pt idx="1343">
                  <c:v>-2.9663100000000001E-2</c:v>
                </c:pt>
                <c:pt idx="1344">
                  <c:v>-0.19140599999999999</c:v>
                </c:pt>
                <c:pt idx="1345" formatCode="0.00E+00">
                  <c:v>-8.5449199999999993E-3</c:v>
                </c:pt>
                <c:pt idx="1346">
                  <c:v>0.103149</c:v>
                </c:pt>
                <c:pt idx="1347">
                  <c:v>-0.16406299999999999</c:v>
                </c:pt>
                <c:pt idx="1348">
                  <c:v>-0.115601</c:v>
                </c:pt>
                <c:pt idx="1349">
                  <c:v>0.112549</c:v>
                </c:pt>
                <c:pt idx="1350">
                  <c:v>-0.19995099999999999</c:v>
                </c:pt>
                <c:pt idx="1351">
                  <c:v>-0.14996300000000001</c:v>
                </c:pt>
                <c:pt idx="1352">
                  <c:v>-0.40307599999999999</c:v>
                </c:pt>
                <c:pt idx="1353">
                  <c:v>-0.20233200000000001</c:v>
                </c:pt>
                <c:pt idx="1354" formatCode="0.00E+00">
                  <c:v>-7.8125E-3</c:v>
                </c:pt>
                <c:pt idx="1355">
                  <c:v>-0.121826</c:v>
                </c:pt>
                <c:pt idx="1356" formatCode="0.00E+00">
                  <c:v>7.9345700000000002E-4</c:v>
                </c:pt>
                <c:pt idx="1357">
                  <c:v>-0.11792</c:v>
                </c:pt>
                <c:pt idx="1358">
                  <c:v>-3.5888700000000003E-2</c:v>
                </c:pt>
                <c:pt idx="1359">
                  <c:v>-6.7932099999999995E-2</c:v>
                </c:pt>
                <c:pt idx="1360">
                  <c:v>0.13281299999999999</c:v>
                </c:pt>
                <c:pt idx="1361" formatCode="0.00E+00">
                  <c:v>-5.4321300000000003E-3</c:v>
                </c:pt>
                <c:pt idx="1362">
                  <c:v>-0.14135700000000001</c:v>
                </c:pt>
                <c:pt idx="1363">
                  <c:v>0.118774</c:v>
                </c:pt>
                <c:pt idx="1364">
                  <c:v>1.4892600000000001E-2</c:v>
                </c:pt>
                <c:pt idx="1365">
                  <c:v>-0.16717499999999999</c:v>
                </c:pt>
                <c:pt idx="1366">
                  <c:v>-7.4218800000000001E-2</c:v>
                </c:pt>
                <c:pt idx="1367" formatCode="0.00E+00">
                  <c:v>-7.3242200000000004E-4</c:v>
                </c:pt>
                <c:pt idx="1368">
                  <c:v>-0.160889</c:v>
                </c:pt>
                <c:pt idx="1369">
                  <c:v>-0.18432599999999999</c:v>
                </c:pt>
                <c:pt idx="1370">
                  <c:v>-0.12109399999999999</c:v>
                </c:pt>
                <c:pt idx="1371">
                  <c:v>-4.3701200000000003E-2</c:v>
                </c:pt>
                <c:pt idx="1372">
                  <c:v>-0.173401</c:v>
                </c:pt>
                <c:pt idx="1373">
                  <c:v>-0.25073200000000001</c:v>
                </c:pt>
                <c:pt idx="1374">
                  <c:v>-0.34606900000000002</c:v>
                </c:pt>
                <c:pt idx="1375">
                  <c:v>-0.335144</c:v>
                </c:pt>
                <c:pt idx="1376">
                  <c:v>-1.01318E-2</c:v>
                </c:pt>
                <c:pt idx="1377">
                  <c:v>-0.15856899999999999</c:v>
                </c:pt>
                <c:pt idx="1378">
                  <c:v>-0.118713</c:v>
                </c:pt>
                <c:pt idx="1379">
                  <c:v>-1.6357400000000001E-2</c:v>
                </c:pt>
                <c:pt idx="1380">
                  <c:v>-0.319519</c:v>
                </c:pt>
                <c:pt idx="1381">
                  <c:v>-0.23120099999999999</c:v>
                </c:pt>
                <c:pt idx="1382">
                  <c:v>-0.31561299999999998</c:v>
                </c:pt>
                <c:pt idx="1383">
                  <c:v>-0.10546899999999999</c:v>
                </c:pt>
                <c:pt idx="1384">
                  <c:v>-0.24920700000000001</c:v>
                </c:pt>
                <c:pt idx="1385">
                  <c:v>-0.39605699999999999</c:v>
                </c:pt>
                <c:pt idx="1386">
                  <c:v>-0.189026</c:v>
                </c:pt>
                <c:pt idx="1387">
                  <c:v>-0.29998799999999998</c:v>
                </c:pt>
                <c:pt idx="1388">
                  <c:v>-0.31481900000000002</c:v>
                </c:pt>
                <c:pt idx="1389">
                  <c:v>-0.118713</c:v>
                </c:pt>
                <c:pt idx="1390">
                  <c:v>-0.42260700000000001</c:v>
                </c:pt>
                <c:pt idx="1391">
                  <c:v>-0.164795</c:v>
                </c:pt>
                <c:pt idx="1392">
                  <c:v>-0.18591299999999999</c:v>
                </c:pt>
                <c:pt idx="1393">
                  <c:v>-0.25</c:v>
                </c:pt>
                <c:pt idx="1394">
                  <c:v>-0.34137000000000001</c:v>
                </c:pt>
                <c:pt idx="1395">
                  <c:v>-0.18432599999999999</c:v>
                </c:pt>
                <c:pt idx="1396">
                  <c:v>-8.7463399999999997E-2</c:v>
                </c:pt>
                <c:pt idx="1397">
                  <c:v>-0.196045</c:v>
                </c:pt>
                <c:pt idx="1398">
                  <c:v>-0.12341299999999999</c:v>
                </c:pt>
                <c:pt idx="1399">
                  <c:v>-0.196045</c:v>
                </c:pt>
                <c:pt idx="1400">
                  <c:v>6.5673800000000004E-2</c:v>
                </c:pt>
                <c:pt idx="1401">
                  <c:v>-0.13903799999999999</c:v>
                </c:pt>
                <c:pt idx="1402">
                  <c:v>-0.21167</c:v>
                </c:pt>
                <c:pt idx="1403">
                  <c:v>-0.30230699999999999</c:v>
                </c:pt>
                <c:pt idx="1404">
                  <c:v>-0.328125</c:v>
                </c:pt>
                <c:pt idx="1405">
                  <c:v>-0.28125</c:v>
                </c:pt>
                <c:pt idx="1406">
                  <c:v>-0.15545700000000001</c:v>
                </c:pt>
                <c:pt idx="1407">
                  <c:v>-0.18670700000000001</c:v>
                </c:pt>
                <c:pt idx="1408">
                  <c:v>-0.29217500000000002</c:v>
                </c:pt>
                <c:pt idx="1409">
                  <c:v>-0.13122600000000001</c:v>
                </c:pt>
                <c:pt idx="1410">
                  <c:v>-0.14453099999999999</c:v>
                </c:pt>
                <c:pt idx="1411">
                  <c:v>-0.15307599999999999</c:v>
                </c:pt>
                <c:pt idx="1412">
                  <c:v>-0.163269</c:v>
                </c:pt>
                <c:pt idx="1413" formatCode="0.00E+00">
                  <c:v>-8.5449199999999993E-3</c:v>
                </c:pt>
                <c:pt idx="1414">
                  <c:v>-0.101563</c:v>
                </c:pt>
                <c:pt idx="1415">
                  <c:v>-0.20385700000000001</c:v>
                </c:pt>
                <c:pt idx="1416">
                  <c:v>-0.46948200000000001</c:v>
                </c:pt>
                <c:pt idx="1417">
                  <c:v>-0.21167</c:v>
                </c:pt>
                <c:pt idx="1418">
                  <c:v>-8.1237799999999999E-2</c:v>
                </c:pt>
                <c:pt idx="1419">
                  <c:v>-0.16558800000000001</c:v>
                </c:pt>
                <c:pt idx="1420">
                  <c:v>-0.14135700000000001</c:v>
                </c:pt>
                <c:pt idx="1421">
                  <c:v>-9.9975599999999998E-2</c:v>
                </c:pt>
                <c:pt idx="1422">
                  <c:v>-0.207764</c:v>
                </c:pt>
                <c:pt idx="1423">
                  <c:v>-0.23120099999999999</c:v>
                </c:pt>
                <c:pt idx="1424">
                  <c:v>-0.25311299999999998</c:v>
                </c:pt>
                <c:pt idx="1425">
                  <c:v>-0.145264</c:v>
                </c:pt>
                <c:pt idx="1426">
                  <c:v>-0.28906300000000001</c:v>
                </c:pt>
                <c:pt idx="1427">
                  <c:v>-0.1875</c:v>
                </c:pt>
                <c:pt idx="1428">
                  <c:v>-3.3569300000000003E-2</c:v>
                </c:pt>
                <c:pt idx="1429">
                  <c:v>-0.35620099999999999</c:v>
                </c:pt>
                <c:pt idx="1430">
                  <c:v>-0.23669399999999999</c:v>
                </c:pt>
                <c:pt idx="1431">
                  <c:v>-0.37420700000000001</c:v>
                </c:pt>
                <c:pt idx="1432">
                  <c:v>-0.29919400000000002</c:v>
                </c:pt>
                <c:pt idx="1433">
                  <c:v>-0.50152600000000003</c:v>
                </c:pt>
                <c:pt idx="1434">
                  <c:v>-0.40777600000000003</c:v>
                </c:pt>
                <c:pt idx="1435">
                  <c:v>3.2043500000000003E-2</c:v>
                </c:pt>
                <c:pt idx="1436">
                  <c:v>-0.17419399999999999</c:v>
                </c:pt>
                <c:pt idx="1437">
                  <c:v>-0.241394</c:v>
                </c:pt>
                <c:pt idx="1438">
                  <c:v>-0.39294400000000002</c:v>
                </c:pt>
                <c:pt idx="1439">
                  <c:v>-0.390625</c:v>
                </c:pt>
                <c:pt idx="1440" formatCode="0.00E+00">
                  <c:v>6.2866199999999997E-3</c:v>
                </c:pt>
                <c:pt idx="1441">
                  <c:v>-0.29296899999999998</c:v>
                </c:pt>
                <c:pt idx="1442">
                  <c:v>0.106262</c:v>
                </c:pt>
                <c:pt idx="1443">
                  <c:v>-0.51171900000000003</c:v>
                </c:pt>
                <c:pt idx="1444">
                  <c:v>-0.18279999999999999</c:v>
                </c:pt>
                <c:pt idx="1445">
                  <c:v>-0.239014</c:v>
                </c:pt>
                <c:pt idx="1446">
                  <c:v>-0.27734399999999998</c:v>
                </c:pt>
                <c:pt idx="1447">
                  <c:v>-0.43121300000000001</c:v>
                </c:pt>
                <c:pt idx="1448">
                  <c:v>-0.26873799999999998</c:v>
                </c:pt>
                <c:pt idx="1449">
                  <c:v>-9.9975599999999998E-2</c:v>
                </c:pt>
                <c:pt idx="1450">
                  <c:v>-0.33435100000000001</c:v>
                </c:pt>
                <c:pt idx="1451">
                  <c:v>-0.26483200000000001</c:v>
                </c:pt>
                <c:pt idx="1452">
                  <c:v>-0.38983200000000001</c:v>
                </c:pt>
                <c:pt idx="1453">
                  <c:v>-0.23669399999999999</c:v>
                </c:pt>
                <c:pt idx="1454">
                  <c:v>-0.25311299999999998</c:v>
                </c:pt>
                <c:pt idx="1455">
                  <c:v>-9.9182099999999995E-2</c:v>
                </c:pt>
                <c:pt idx="1456">
                  <c:v>-0.25543199999999999</c:v>
                </c:pt>
                <c:pt idx="1457">
                  <c:v>-0.33905000000000002</c:v>
                </c:pt>
                <c:pt idx="1458">
                  <c:v>-0.34295700000000001</c:v>
                </c:pt>
                <c:pt idx="1459">
                  <c:v>-0.37420700000000001</c:v>
                </c:pt>
                <c:pt idx="1460">
                  <c:v>-0.26483200000000001</c:v>
                </c:pt>
                <c:pt idx="1461">
                  <c:v>-0.194519</c:v>
                </c:pt>
                <c:pt idx="1462">
                  <c:v>-0.147644</c:v>
                </c:pt>
                <c:pt idx="1463">
                  <c:v>-0.203125</c:v>
                </c:pt>
                <c:pt idx="1464">
                  <c:v>-0.31481900000000002</c:v>
                </c:pt>
                <c:pt idx="1465">
                  <c:v>-8.6669899999999994E-2</c:v>
                </c:pt>
                <c:pt idx="1466">
                  <c:v>-0.37030000000000002</c:v>
                </c:pt>
                <c:pt idx="1467">
                  <c:v>-0.35778799999999999</c:v>
                </c:pt>
                <c:pt idx="1468">
                  <c:v>-0.13983200000000001</c:v>
                </c:pt>
                <c:pt idx="1469">
                  <c:v>-0.29919400000000002</c:v>
                </c:pt>
                <c:pt idx="1470">
                  <c:v>-0.30932599999999999</c:v>
                </c:pt>
                <c:pt idx="1471">
                  <c:v>-8.59375E-2</c:v>
                </c:pt>
                <c:pt idx="1472">
                  <c:v>-0.38903799999999999</c:v>
                </c:pt>
                <c:pt idx="1473">
                  <c:v>-0.3125</c:v>
                </c:pt>
                <c:pt idx="1474">
                  <c:v>-4.6875E-2</c:v>
                </c:pt>
                <c:pt idx="1475">
                  <c:v>-0.51635699999999995</c:v>
                </c:pt>
                <c:pt idx="1476">
                  <c:v>-0.4375</c:v>
                </c:pt>
                <c:pt idx="1477">
                  <c:v>-0.51245099999999999</c:v>
                </c:pt>
                <c:pt idx="1478">
                  <c:v>-0.23199500000000001</c:v>
                </c:pt>
                <c:pt idx="1479">
                  <c:v>-0.27417000000000002</c:v>
                </c:pt>
                <c:pt idx="1480">
                  <c:v>-0.44604500000000002</c:v>
                </c:pt>
                <c:pt idx="1481">
                  <c:v>-0.15625</c:v>
                </c:pt>
                <c:pt idx="1482">
                  <c:v>-0.29919400000000002</c:v>
                </c:pt>
                <c:pt idx="1483">
                  <c:v>-0.25231900000000002</c:v>
                </c:pt>
                <c:pt idx="1484">
                  <c:v>-0.16015599999999999</c:v>
                </c:pt>
                <c:pt idx="1485">
                  <c:v>-0.16558800000000001</c:v>
                </c:pt>
                <c:pt idx="1486">
                  <c:v>-2.57568E-2</c:v>
                </c:pt>
                <c:pt idx="1487">
                  <c:v>-0.25231900000000002</c:v>
                </c:pt>
                <c:pt idx="1488">
                  <c:v>-0.56793199999999999</c:v>
                </c:pt>
                <c:pt idx="1489">
                  <c:v>-0.30859399999999998</c:v>
                </c:pt>
                <c:pt idx="1490">
                  <c:v>-0.38671899999999998</c:v>
                </c:pt>
                <c:pt idx="1491">
                  <c:v>-0.28747600000000001</c:v>
                </c:pt>
                <c:pt idx="1492">
                  <c:v>-0.18670700000000001</c:v>
                </c:pt>
                <c:pt idx="1493">
                  <c:v>-0.34686299999999998</c:v>
                </c:pt>
                <c:pt idx="1494">
                  <c:v>-0.20233200000000001</c:v>
                </c:pt>
                <c:pt idx="1495">
                  <c:v>-0.15625</c:v>
                </c:pt>
                <c:pt idx="1496">
                  <c:v>-0.21948200000000001</c:v>
                </c:pt>
                <c:pt idx="1497">
                  <c:v>-0.34918199999999999</c:v>
                </c:pt>
                <c:pt idx="1498">
                  <c:v>-0.55542000000000002</c:v>
                </c:pt>
                <c:pt idx="1499">
                  <c:v>-0.38513199999999997</c:v>
                </c:pt>
                <c:pt idx="1500">
                  <c:v>-0.29138199999999997</c:v>
                </c:pt>
                <c:pt idx="1501">
                  <c:v>-0.31640600000000002</c:v>
                </c:pt>
                <c:pt idx="1502">
                  <c:v>-0.254639</c:v>
                </c:pt>
                <c:pt idx="1503">
                  <c:v>-0.22106899999999999</c:v>
                </c:pt>
                <c:pt idx="1504">
                  <c:v>-0.121826</c:v>
                </c:pt>
                <c:pt idx="1505">
                  <c:v>-0.44531300000000001</c:v>
                </c:pt>
                <c:pt idx="1506">
                  <c:v>-0.40234399999999998</c:v>
                </c:pt>
                <c:pt idx="1507">
                  <c:v>-0.26794400000000002</c:v>
                </c:pt>
                <c:pt idx="1508">
                  <c:v>-0.51483199999999996</c:v>
                </c:pt>
                <c:pt idx="1509">
                  <c:v>-7.03125E-2</c:v>
                </c:pt>
                <c:pt idx="1510">
                  <c:v>-0.157776</c:v>
                </c:pt>
                <c:pt idx="1511">
                  <c:v>-0.24920700000000001</c:v>
                </c:pt>
                <c:pt idx="1512">
                  <c:v>-0.51715100000000003</c:v>
                </c:pt>
                <c:pt idx="1513">
                  <c:v>-0.225769</c:v>
                </c:pt>
                <c:pt idx="1514">
                  <c:v>-0.43670700000000001</c:v>
                </c:pt>
                <c:pt idx="1515">
                  <c:v>-0.171875</c:v>
                </c:pt>
                <c:pt idx="1516">
                  <c:v>-0.31170700000000001</c:v>
                </c:pt>
                <c:pt idx="1517">
                  <c:v>-0.220276</c:v>
                </c:pt>
                <c:pt idx="1518">
                  <c:v>-0.58044399999999996</c:v>
                </c:pt>
                <c:pt idx="1519">
                  <c:v>-0.33593800000000001</c:v>
                </c:pt>
                <c:pt idx="1520">
                  <c:v>-0.27887000000000001</c:v>
                </c:pt>
                <c:pt idx="1521">
                  <c:v>-0.244507</c:v>
                </c:pt>
                <c:pt idx="1522">
                  <c:v>-0.21637000000000001</c:v>
                </c:pt>
                <c:pt idx="1523">
                  <c:v>-0.40856900000000002</c:v>
                </c:pt>
                <c:pt idx="1524">
                  <c:v>-0.32965100000000003</c:v>
                </c:pt>
                <c:pt idx="1525">
                  <c:v>-0.28125</c:v>
                </c:pt>
                <c:pt idx="1526">
                  <c:v>-0.43981900000000002</c:v>
                </c:pt>
                <c:pt idx="1527">
                  <c:v>-0.288269</c:v>
                </c:pt>
                <c:pt idx="1528">
                  <c:v>-0.21484400000000001</c:v>
                </c:pt>
                <c:pt idx="1529">
                  <c:v>-0.20855699999999999</c:v>
                </c:pt>
                <c:pt idx="1530">
                  <c:v>-0.34216299999999999</c:v>
                </c:pt>
                <c:pt idx="1531">
                  <c:v>-0.43280000000000002</c:v>
                </c:pt>
                <c:pt idx="1532">
                  <c:v>-0.32574500000000001</c:v>
                </c:pt>
                <c:pt idx="1533">
                  <c:v>-0.33123799999999998</c:v>
                </c:pt>
                <c:pt idx="1534">
                  <c:v>-0.28668199999999999</c:v>
                </c:pt>
                <c:pt idx="1535">
                  <c:v>-0.42578100000000002</c:v>
                </c:pt>
                <c:pt idx="1536">
                  <c:v>-0.33667000000000002</c:v>
                </c:pt>
                <c:pt idx="1537">
                  <c:v>-0.254639</c:v>
                </c:pt>
                <c:pt idx="1538">
                  <c:v>-0.364014</c:v>
                </c:pt>
                <c:pt idx="1539">
                  <c:v>-0.26403799999999999</c:v>
                </c:pt>
                <c:pt idx="1540">
                  <c:v>-0.23980699999999999</c:v>
                </c:pt>
                <c:pt idx="1541">
                  <c:v>-0.395264</c:v>
                </c:pt>
                <c:pt idx="1542">
                  <c:v>-0.77886999999999995</c:v>
                </c:pt>
                <c:pt idx="1543">
                  <c:v>-0.25933800000000001</c:v>
                </c:pt>
                <c:pt idx="1544">
                  <c:v>-0.42028799999999999</c:v>
                </c:pt>
                <c:pt idx="1545">
                  <c:v>-0.21875</c:v>
                </c:pt>
                <c:pt idx="1546">
                  <c:v>-0.29058800000000001</c:v>
                </c:pt>
                <c:pt idx="1547">
                  <c:v>-0.4375</c:v>
                </c:pt>
                <c:pt idx="1548">
                  <c:v>-0.41406300000000001</c:v>
                </c:pt>
                <c:pt idx="1549">
                  <c:v>-0.46325699999999997</c:v>
                </c:pt>
                <c:pt idx="1550">
                  <c:v>-0.42419400000000002</c:v>
                </c:pt>
                <c:pt idx="1551">
                  <c:v>-0.36169400000000002</c:v>
                </c:pt>
                <c:pt idx="1552">
                  <c:v>-0.53198199999999995</c:v>
                </c:pt>
                <c:pt idx="1553">
                  <c:v>-0.47418199999999999</c:v>
                </c:pt>
                <c:pt idx="1554">
                  <c:v>-0.489014</c:v>
                </c:pt>
                <c:pt idx="1555">
                  <c:v>-0.319519</c:v>
                </c:pt>
                <c:pt idx="1556">
                  <c:v>-0.54608199999999996</c:v>
                </c:pt>
                <c:pt idx="1557">
                  <c:v>-0.121826</c:v>
                </c:pt>
                <c:pt idx="1558">
                  <c:v>-0.40936299999999998</c:v>
                </c:pt>
                <c:pt idx="1559">
                  <c:v>-0.43591299999999999</c:v>
                </c:pt>
                <c:pt idx="1560">
                  <c:v>-0.23120099999999999</c:v>
                </c:pt>
                <c:pt idx="1561">
                  <c:v>-0.206238</c:v>
                </c:pt>
                <c:pt idx="1562">
                  <c:v>-0.28906300000000001</c:v>
                </c:pt>
                <c:pt idx="1563">
                  <c:v>-0.29296899999999998</c:v>
                </c:pt>
                <c:pt idx="1564">
                  <c:v>-0.220276</c:v>
                </c:pt>
                <c:pt idx="1565">
                  <c:v>-0.51483199999999996</c:v>
                </c:pt>
                <c:pt idx="1566">
                  <c:v>-0.382019</c:v>
                </c:pt>
                <c:pt idx="1567">
                  <c:v>-0.59448199999999995</c:v>
                </c:pt>
                <c:pt idx="1568">
                  <c:v>-0.54296900000000003</c:v>
                </c:pt>
                <c:pt idx="1569">
                  <c:v>-0.379639</c:v>
                </c:pt>
                <c:pt idx="1570">
                  <c:v>-0.20385700000000001</c:v>
                </c:pt>
                <c:pt idx="1571">
                  <c:v>-0.39685100000000001</c:v>
                </c:pt>
                <c:pt idx="1572">
                  <c:v>-0.27655000000000002</c:v>
                </c:pt>
                <c:pt idx="1573">
                  <c:v>-0.303894</c:v>
                </c:pt>
                <c:pt idx="1574">
                  <c:v>-0.45465100000000003</c:v>
                </c:pt>
                <c:pt idx="1575">
                  <c:v>-0.48590100000000003</c:v>
                </c:pt>
                <c:pt idx="1576">
                  <c:v>-0.28125</c:v>
                </c:pt>
                <c:pt idx="1577">
                  <c:v>-0.39215100000000003</c:v>
                </c:pt>
                <c:pt idx="1578">
                  <c:v>-0.47497600000000001</c:v>
                </c:pt>
                <c:pt idx="1579">
                  <c:v>-0.569519</c:v>
                </c:pt>
                <c:pt idx="1580">
                  <c:v>-0.26245099999999999</c:v>
                </c:pt>
                <c:pt idx="1581">
                  <c:v>-0.26794400000000002</c:v>
                </c:pt>
                <c:pt idx="1582">
                  <c:v>-0.44921899999999998</c:v>
                </c:pt>
                <c:pt idx="1583">
                  <c:v>-0.39605699999999999</c:v>
                </c:pt>
                <c:pt idx="1584">
                  <c:v>-0.31323200000000001</c:v>
                </c:pt>
                <c:pt idx="1585">
                  <c:v>-0.221863</c:v>
                </c:pt>
                <c:pt idx="1586">
                  <c:v>-0.32104500000000002</c:v>
                </c:pt>
                <c:pt idx="1587">
                  <c:v>-0.51013200000000003</c:v>
                </c:pt>
                <c:pt idx="1588">
                  <c:v>-0.31640600000000002</c:v>
                </c:pt>
                <c:pt idx="1589">
                  <c:v>-0.43200699999999997</c:v>
                </c:pt>
                <c:pt idx="1590">
                  <c:v>-0.28198200000000001</c:v>
                </c:pt>
                <c:pt idx="1591">
                  <c:v>-0.50933799999999996</c:v>
                </c:pt>
                <c:pt idx="1592">
                  <c:v>-0.41638199999999997</c:v>
                </c:pt>
                <c:pt idx="1593">
                  <c:v>-0.39917000000000002</c:v>
                </c:pt>
                <c:pt idx="1594">
                  <c:v>-0.335144</c:v>
                </c:pt>
                <c:pt idx="1595">
                  <c:v>-0.40856900000000002</c:v>
                </c:pt>
                <c:pt idx="1596">
                  <c:v>-0.507019</c:v>
                </c:pt>
                <c:pt idx="1597">
                  <c:v>-0.46716299999999999</c:v>
                </c:pt>
                <c:pt idx="1598">
                  <c:v>-0.30700699999999997</c:v>
                </c:pt>
                <c:pt idx="1599">
                  <c:v>-0.66479500000000002</c:v>
                </c:pt>
                <c:pt idx="1600">
                  <c:v>-0.57885699999999995</c:v>
                </c:pt>
                <c:pt idx="1601">
                  <c:v>-0.54840100000000003</c:v>
                </c:pt>
                <c:pt idx="1602">
                  <c:v>-0.57885699999999995</c:v>
                </c:pt>
                <c:pt idx="1603">
                  <c:v>-0.21167</c:v>
                </c:pt>
                <c:pt idx="1604">
                  <c:v>-0.31481900000000002</c:v>
                </c:pt>
                <c:pt idx="1605">
                  <c:v>-0.25622600000000001</c:v>
                </c:pt>
                <c:pt idx="1606">
                  <c:v>-0.46246300000000001</c:v>
                </c:pt>
                <c:pt idx="1607">
                  <c:v>-0.47656300000000001</c:v>
                </c:pt>
                <c:pt idx="1608">
                  <c:v>-0.30859399999999998</c:v>
                </c:pt>
                <c:pt idx="1609">
                  <c:v>-0.46795700000000001</c:v>
                </c:pt>
                <c:pt idx="1610">
                  <c:v>-0.42260700000000001</c:v>
                </c:pt>
                <c:pt idx="1611">
                  <c:v>-0.36010700000000001</c:v>
                </c:pt>
                <c:pt idx="1612">
                  <c:v>-0.23510700000000001</c:v>
                </c:pt>
                <c:pt idx="1613">
                  <c:v>-0.50390599999999997</c:v>
                </c:pt>
                <c:pt idx="1614">
                  <c:v>-0.39917000000000002</c:v>
                </c:pt>
                <c:pt idx="1615">
                  <c:v>-0.57574499999999995</c:v>
                </c:pt>
                <c:pt idx="1616">
                  <c:v>-0.59606899999999996</c:v>
                </c:pt>
                <c:pt idx="1617">
                  <c:v>-0.25073200000000001</c:v>
                </c:pt>
                <c:pt idx="1618">
                  <c:v>-0.43432599999999999</c:v>
                </c:pt>
                <c:pt idx="1619">
                  <c:v>-0.63122599999999995</c:v>
                </c:pt>
                <c:pt idx="1620">
                  <c:v>-0.48199500000000001</c:v>
                </c:pt>
                <c:pt idx="1621">
                  <c:v>-0.47186299999999998</c:v>
                </c:pt>
                <c:pt idx="1622">
                  <c:v>-0.45935100000000001</c:v>
                </c:pt>
                <c:pt idx="1623">
                  <c:v>-0.45703100000000002</c:v>
                </c:pt>
                <c:pt idx="1624">
                  <c:v>-0.51483199999999996</c:v>
                </c:pt>
                <c:pt idx="1625">
                  <c:v>-0.31091299999999999</c:v>
                </c:pt>
                <c:pt idx="1626">
                  <c:v>-0.54217499999999996</c:v>
                </c:pt>
                <c:pt idx="1627">
                  <c:v>-0.42419400000000002</c:v>
                </c:pt>
                <c:pt idx="1628">
                  <c:v>-0.176514</c:v>
                </c:pt>
                <c:pt idx="1629">
                  <c:v>-0.57104500000000002</c:v>
                </c:pt>
                <c:pt idx="1630">
                  <c:v>-0.28979500000000002</c:v>
                </c:pt>
                <c:pt idx="1631">
                  <c:v>-0.46557599999999999</c:v>
                </c:pt>
                <c:pt idx="1632">
                  <c:v>-0.22106899999999999</c:v>
                </c:pt>
                <c:pt idx="1633">
                  <c:v>-0.37262000000000001</c:v>
                </c:pt>
                <c:pt idx="1634">
                  <c:v>-0.53906299999999996</c:v>
                </c:pt>
                <c:pt idx="1635">
                  <c:v>-0.49060100000000001</c:v>
                </c:pt>
                <c:pt idx="1636">
                  <c:v>-0.26245099999999999</c:v>
                </c:pt>
                <c:pt idx="1637">
                  <c:v>-0.43359399999999998</c:v>
                </c:pt>
                <c:pt idx="1638">
                  <c:v>-0.46795700000000001</c:v>
                </c:pt>
                <c:pt idx="1639">
                  <c:v>-0.58355699999999999</c:v>
                </c:pt>
                <c:pt idx="1640">
                  <c:v>-0.442139</c:v>
                </c:pt>
                <c:pt idx="1641">
                  <c:v>-0.39605699999999999</c:v>
                </c:pt>
                <c:pt idx="1642">
                  <c:v>-0.41870099999999999</c:v>
                </c:pt>
                <c:pt idx="1643">
                  <c:v>-0.43902600000000003</c:v>
                </c:pt>
                <c:pt idx="1644">
                  <c:v>-0.37420700000000001</c:v>
                </c:pt>
                <c:pt idx="1645">
                  <c:v>-0.239014</c:v>
                </c:pt>
                <c:pt idx="1646">
                  <c:v>-0.52185099999999995</c:v>
                </c:pt>
                <c:pt idx="1647">
                  <c:v>-0.426514</c:v>
                </c:pt>
                <c:pt idx="1648">
                  <c:v>-0.53277600000000003</c:v>
                </c:pt>
                <c:pt idx="1649">
                  <c:v>-0.475769</c:v>
                </c:pt>
                <c:pt idx="1650">
                  <c:v>-0.43670700000000001</c:v>
                </c:pt>
                <c:pt idx="1651">
                  <c:v>-0.70935099999999995</c:v>
                </c:pt>
                <c:pt idx="1652">
                  <c:v>-0.61792000000000002</c:v>
                </c:pt>
                <c:pt idx="1653">
                  <c:v>-0.57653799999999999</c:v>
                </c:pt>
                <c:pt idx="1654">
                  <c:v>-0.55151399999999995</c:v>
                </c:pt>
                <c:pt idx="1655">
                  <c:v>-0.56872599999999995</c:v>
                </c:pt>
                <c:pt idx="1656">
                  <c:v>-0.538269</c:v>
                </c:pt>
                <c:pt idx="1657">
                  <c:v>-0.244507</c:v>
                </c:pt>
                <c:pt idx="1658">
                  <c:v>-0.54919399999999996</c:v>
                </c:pt>
                <c:pt idx="1659">
                  <c:v>-0.51873800000000003</c:v>
                </c:pt>
                <c:pt idx="1660">
                  <c:v>-0.25231900000000002</c:v>
                </c:pt>
                <c:pt idx="1661">
                  <c:v>-0.47808800000000001</c:v>
                </c:pt>
                <c:pt idx="1662">
                  <c:v>-0.45153799999999999</c:v>
                </c:pt>
                <c:pt idx="1663">
                  <c:v>-0.38513199999999997</c:v>
                </c:pt>
                <c:pt idx="1664">
                  <c:v>-0.442139</c:v>
                </c:pt>
                <c:pt idx="1665">
                  <c:v>-0.40466299999999999</c:v>
                </c:pt>
                <c:pt idx="1666">
                  <c:v>-0.49841299999999999</c:v>
                </c:pt>
                <c:pt idx="1667">
                  <c:v>-0.72027600000000003</c:v>
                </c:pt>
                <c:pt idx="1668">
                  <c:v>-0.59838899999999995</c:v>
                </c:pt>
                <c:pt idx="1669">
                  <c:v>-0.475769</c:v>
                </c:pt>
                <c:pt idx="1670">
                  <c:v>-0.36090100000000003</c:v>
                </c:pt>
                <c:pt idx="1671">
                  <c:v>-0.33746300000000001</c:v>
                </c:pt>
                <c:pt idx="1672">
                  <c:v>-0.34765600000000002</c:v>
                </c:pt>
                <c:pt idx="1673">
                  <c:v>-0.36169400000000002</c:v>
                </c:pt>
                <c:pt idx="1674">
                  <c:v>-0.44061299999999998</c:v>
                </c:pt>
                <c:pt idx="1675">
                  <c:v>-0.36090100000000003</c:v>
                </c:pt>
                <c:pt idx="1676">
                  <c:v>-0.34137000000000001</c:v>
                </c:pt>
                <c:pt idx="1677">
                  <c:v>-0.35546899999999998</c:v>
                </c:pt>
                <c:pt idx="1678">
                  <c:v>-0.410889</c:v>
                </c:pt>
                <c:pt idx="1679">
                  <c:v>-0.52026399999999995</c:v>
                </c:pt>
                <c:pt idx="1680">
                  <c:v>-0.254639</c:v>
                </c:pt>
                <c:pt idx="1681">
                  <c:v>-0.57965100000000003</c:v>
                </c:pt>
                <c:pt idx="1682">
                  <c:v>-0.59136999999999995</c:v>
                </c:pt>
                <c:pt idx="1683">
                  <c:v>-0.64917000000000002</c:v>
                </c:pt>
                <c:pt idx="1684">
                  <c:v>-0.66558799999999996</c:v>
                </c:pt>
                <c:pt idx="1685">
                  <c:v>-0.57031299999999996</c:v>
                </c:pt>
                <c:pt idx="1686">
                  <c:v>-0.43042000000000002</c:v>
                </c:pt>
                <c:pt idx="1687">
                  <c:v>-0.24682599999999999</c:v>
                </c:pt>
                <c:pt idx="1688">
                  <c:v>-0.29608200000000001</c:v>
                </c:pt>
                <c:pt idx="1689">
                  <c:v>-0.44921899999999998</c:v>
                </c:pt>
                <c:pt idx="1690">
                  <c:v>-0.51092499999999996</c:v>
                </c:pt>
                <c:pt idx="1691">
                  <c:v>-0.484375</c:v>
                </c:pt>
                <c:pt idx="1692">
                  <c:v>-0.53198199999999995</c:v>
                </c:pt>
                <c:pt idx="1693">
                  <c:v>-0.43670700000000001</c:v>
                </c:pt>
                <c:pt idx="1694">
                  <c:v>-0.50854500000000002</c:v>
                </c:pt>
                <c:pt idx="1695">
                  <c:v>-0.47888199999999997</c:v>
                </c:pt>
                <c:pt idx="1696">
                  <c:v>-0.45233200000000001</c:v>
                </c:pt>
                <c:pt idx="1697">
                  <c:v>-0.228882</c:v>
                </c:pt>
                <c:pt idx="1698">
                  <c:v>-0.37109399999999998</c:v>
                </c:pt>
                <c:pt idx="1699">
                  <c:v>-0.54449499999999995</c:v>
                </c:pt>
                <c:pt idx="1700">
                  <c:v>-0.421875</c:v>
                </c:pt>
                <c:pt idx="1701">
                  <c:v>-0.45385700000000001</c:v>
                </c:pt>
                <c:pt idx="1702">
                  <c:v>-0.51794399999999996</c:v>
                </c:pt>
                <c:pt idx="1703">
                  <c:v>-0.66558799999999996</c:v>
                </c:pt>
                <c:pt idx="1704">
                  <c:v>-0.44061299999999998</c:v>
                </c:pt>
                <c:pt idx="1705">
                  <c:v>-0.428894</c:v>
                </c:pt>
                <c:pt idx="1706">
                  <c:v>-0.44763199999999997</c:v>
                </c:pt>
                <c:pt idx="1707">
                  <c:v>-0.457764</c:v>
                </c:pt>
                <c:pt idx="1708">
                  <c:v>-0.228882</c:v>
                </c:pt>
                <c:pt idx="1709">
                  <c:v>-0.703125</c:v>
                </c:pt>
                <c:pt idx="1710">
                  <c:v>-0.43042000000000002</c:v>
                </c:pt>
                <c:pt idx="1711">
                  <c:v>-0.44531300000000001</c:v>
                </c:pt>
                <c:pt idx="1712">
                  <c:v>-0.38671899999999998</c:v>
                </c:pt>
                <c:pt idx="1713">
                  <c:v>-0.34295700000000001</c:v>
                </c:pt>
                <c:pt idx="1714">
                  <c:v>-0.53747599999999995</c:v>
                </c:pt>
                <c:pt idx="1715">
                  <c:v>-0.20074500000000001</c:v>
                </c:pt>
                <c:pt idx="1716">
                  <c:v>-0.171875</c:v>
                </c:pt>
                <c:pt idx="1717">
                  <c:v>-0.43432599999999999</c:v>
                </c:pt>
                <c:pt idx="1718">
                  <c:v>-0.61401399999999995</c:v>
                </c:pt>
                <c:pt idx="1719">
                  <c:v>-0.34918199999999999</c:v>
                </c:pt>
                <c:pt idx="1720">
                  <c:v>-0.17730699999999999</c:v>
                </c:pt>
                <c:pt idx="1721">
                  <c:v>-0.43121300000000001</c:v>
                </c:pt>
                <c:pt idx="1722">
                  <c:v>-0.46093800000000001</c:v>
                </c:pt>
                <c:pt idx="1723">
                  <c:v>-0.30310100000000001</c:v>
                </c:pt>
                <c:pt idx="1724">
                  <c:v>-0.22418199999999999</c:v>
                </c:pt>
                <c:pt idx="1725">
                  <c:v>-0.40307599999999999</c:v>
                </c:pt>
                <c:pt idx="1726">
                  <c:v>-0.49218800000000001</c:v>
                </c:pt>
                <c:pt idx="1727">
                  <c:v>-0.32653799999999999</c:v>
                </c:pt>
                <c:pt idx="1728">
                  <c:v>-0.489014</c:v>
                </c:pt>
                <c:pt idx="1729">
                  <c:v>-0.61718799999999996</c:v>
                </c:pt>
                <c:pt idx="1730">
                  <c:v>-0.53747599999999995</c:v>
                </c:pt>
                <c:pt idx="1731">
                  <c:v>-0.24762000000000001</c:v>
                </c:pt>
                <c:pt idx="1732">
                  <c:v>-0.46795700000000001</c:v>
                </c:pt>
                <c:pt idx="1733">
                  <c:v>-0.60778799999999999</c:v>
                </c:pt>
                <c:pt idx="1734">
                  <c:v>-0.32733200000000001</c:v>
                </c:pt>
                <c:pt idx="1735">
                  <c:v>-0.43200699999999997</c:v>
                </c:pt>
                <c:pt idx="1736">
                  <c:v>-0.55078099999999997</c:v>
                </c:pt>
                <c:pt idx="1737">
                  <c:v>-0.68670699999999996</c:v>
                </c:pt>
                <c:pt idx="1738">
                  <c:v>-0.38671899999999998</c:v>
                </c:pt>
                <c:pt idx="1739">
                  <c:v>-0.55230699999999999</c:v>
                </c:pt>
                <c:pt idx="1740">
                  <c:v>-0.46093800000000001</c:v>
                </c:pt>
                <c:pt idx="1741">
                  <c:v>-0.39453100000000002</c:v>
                </c:pt>
                <c:pt idx="1742">
                  <c:v>-0.32495099999999999</c:v>
                </c:pt>
                <c:pt idx="1743">
                  <c:v>-0.332764</c:v>
                </c:pt>
                <c:pt idx="1744">
                  <c:v>-0.31481900000000002</c:v>
                </c:pt>
                <c:pt idx="1745">
                  <c:v>-0.220276</c:v>
                </c:pt>
                <c:pt idx="1746">
                  <c:v>-0.41638199999999997</c:v>
                </c:pt>
                <c:pt idx="1747">
                  <c:v>-0.23980699999999999</c:v>
                </c:pt>
                <c:pt idx="1748">
                  <c:v>-0.27575699999999997</c:v>
                </c:pt>
                <c:pt idx="1749">
                  <c:v>-0.37182599999999999</c:v>
                </c:pt>
                <c:pt idx="1750">
                  <c:v>-0.35546899999999998</c:v>
                </c:pt>
                <c:pt idx="1751">
                  <c:v>-0.442139</c:v>
                </c:pt>
                <c:pt idx="1752">
                  <c:v>-0.174988</c:v>
                </c:pt>
                <c:pt idx="1753">
                  <c:v>-0.29058800000000001</c:v>
                </c:pt>
                <c:pt idx="1754">
                  <c:v>-0.29138199999999997</c:v>
                </c:pt>
                <c:pt idx="1755">
                  <c:v>-0.234375</c:v>
                </c:pt>
                <c:pt idx="1756">
                  <c:v>-0.24371300000000001</c:v>
                </c:pt>
                <c:pt idx="1757">
                  <c:v>-0.48278799999999999</c:v>
                </c:pt>
                <c:pt idx="1758">
                  <c:v>-0.45855699999999999</c:v>
                </c:pt>
                <c:pt idx="1759">
                  <c:v>-0.43591299999999999</c:v>
                </c:pt>
                <c:pt idx="1760">
                  <c:v>-0.40545700000000001</c:v>
                </c:pt>
                <c:pt idx="1761">
                  <c:v>-0.56323199999999995</c:v>
                </c:pt>
                <c:pt idx="1762">
                  <c:v>-0.18432599999999999</c:v>
                </c:pt>
                <c:pt idx="1763">
                  <c:v>-0.47729500000000002</c:v>
                </c:pt>
                <c:pt idx="1764">
                  <c:v>-0.45074500000000001</c:v>
                </c:pt>
                <c:pt idx="1765">
                  <c:v>-0.196045</c:v>
                </c:pt>
                <c:pt idx="1766">
                  <c:v>-0.26013199999999997</c:v>
                </c:pt>
                <c:pt idx="1767">
                  <c:v>-0.55932599999999999</c:v>
                </c:pt>
                <c:pt idx="1768">
                  <c:v>-0.473389</c:v>
                </c:pt>
                <c:pt idx="1769">
                  <c:v>-0.14917</c:v>
                </c:pt>
                <c:pt idx="1770">
                  <c:v>-0.397644</c:v>
                </c:pt>
                <c:pt idx="1771">
                  <c:v>-0.390625</c:v>
                </c:pt>
                <c:pt idx="1772">
                  <c:v>-0.348389</c:v>
                </c:pt>
                <c:pt idx="1773">
                  <c:v>-0.29449500000000001</c:v>
                </c:pt>
                <c:pt idx="1774">
                  <c:v>-0.39685100000000001</c:v>
                </c:pt>
                <c:pt idx="1775">
                  <c:v>-0.50231899999999996</c:v>
                </c:pt>
                <c:pt idx="1776">
                  <c:v>-0.49530000000000002</c:v>
                </c:pt>
                <c:pt idx="1777">
                  <c:v>-0.38745099999999999</c:v>
                </c:pt>
                <c:pt idx="1778">
                  <c:v>-0.37182599999999999</c:v>
                </c:pt>
                <c:pt idx="1779">
                  <c:v>-0.21875</c:v>
                </c:pt>
                <c:pt idx="1780">
                  <c:v>-0.58355699999999999</c:v>
                </c:pt>
                <c:pt idx="1781">
                  <c:v>-0.34375</c:v>
                </c:pt>
                <c:pt idx="1782">
                  <c:v>-0.26171899999999998</c:v>
                </c:pt>
                <c:pt idx="1783">
                  <c:v>-0.41168199999999999</c:v>
                </c:pt>
                <c:pt idx="1784">
                  <c:v>-0.38903799999999999</c:v>
                </c:pt>
                <c:pt idx="1785">
                  <c:v>-0.28515600000000002</c:v>
                </c:pt>
                <c:pt idx="1786">
                  <c:v>-0.43981900000000002</c:v>
                </c:pt>
                <c:pt idx="1787">
                  <c:v>-0.36169400000000002</c:v>
                </c:pt>
                <c:pt idx="1788">
                  <c:v>-0.25390600000000002</c:v>
                </c:pt>
                <c:pt idx="1789">
                  <c:v>-0.38513199999999997</c:v>
                </c:pt>
                <c:pt idx="1790">
                  <c:v>-0.48828100000000002</c:v>
                </c:pt>
                <c:pt idx="1791">
                  <c:v>-0.24371300000000001</c:v>
                </c:pt>
                <c:pt idx="1792">
                  <c:v>-0.23510700000000001</c:v>
                </c:pt>
                <c:pt idx="1793">
                  <c:v>-0.25</c:v>
                </c:pt>
                <c:pt idx="1794">
                  <c:v>-0.27343800000000001</c:v>
                </c:pt>
                <c:pt idx="1795">
                  <c:v>-0.39294400000000002</c:v>
                </c:pt>
                <c:pt idx="1796">
                  <c:v>-0.397644</c:v>
                </c:pt>
                <c:pt idx="1797">
                  <c:v>-0.38281300000000001</c:v>
                </c:pt>
                <c:pt idx="1798">
                  <c:v>-0.28045700000000001</c:v>
                </c:pt>
                <c:pt idx="1799">
                  <c:v>-0.5</c:v>
                </c:pt>
                <c:pt idx="1800">
                  <c:v>-0.31170700000000001</c:v>
                </c:pt>
                <c:pt idx="1801">
                  <c:v>-0.35467500000000002</c:v>
                </c:pt>
                <c:pt idx="1802">
                  <c:v>-0.52966299999999999</c:v>
                </c:pt>
                <c:pt idx="1803">
                  <c:v>-0.37731900000000002</c:v>
                </c:pt>
                <c:pt idx="1804">
                  <c:v>-0.41015600000000002</c:v>
                </c:pt>
                <c:pt idx="1805">
                  <c:v>-0.25854500000000002</c:v>
                </c:pt>
                <c:pt idx="1806">
                  <c:v>-0.63354500000000002</c:v>
                </c:pt>
                <c:pt idx="1807">
                  <c:v>-0.33203100000000002</c:v>
                </c:pt>
                <c:pt idx="1808">
                  <c:v>-0.37811299999999998</c:v>
                </c:pt>
                <c:pt idx="1809">
                  <c:v>-0.37420700000000001</c:v>
                </c:pt>
                <c:pt idx="1810">
                  <c:v>-0.54998800000000003</c:v>
                </c:pt>
                <c:pt idx="1811">
                  <c:v>-0.54919399999999996</c:v>
                </c:pt>
                <c:pt idx="1812">
                  <c:v>-0.57733199999999996</c:v>
                </c:pt>
                <c:pt idx="1813">
                  <c:v>-0.51953099999999997</c:v>
                </c:pt>
                <c:pt idx="1814">
                  <c:v>-0.189026</c:v>
                </c:pt>
                <c:pt idx="1815">
                  <c:v>-0.235901</c:v>
                </c:pt>
                <c:pt idx="1816">
                  <c:v>-0.27105699999999999</c:v>
                </c:pt>
                <c:pt idx="1817">
                  <c:v>-0.35699500000000001</c:v>
                </c:pt>
                <c:pt idx="1818">
                  <c:v>-0.45703100000000002</c:v>
                </c:pt>
                <c:pt idx="1819">
                  <c:v>-0.32421899999999998</c:v>
                </c:pt>
                <c:pt idx="1820">
                  <c:v>-0.44531300000000001</c:v>
                </c:pt>
                <c:pt idx="1821">
                  <c:v>-0.27496300000000001</c:v>
                </c:pt>
                <c:pt idx="1822">
                  <c:v>-0.46325699999999997</c:v>
                </c:pt>
                <c:pt idx="1823">
                  <c:v>-0.29138199999999997</c:v>
                </c:pt>
                <c:pt idx="1824">
                  <c:v>-0.20544399999999999</c:v>
                </c:pt>
                <c:pt idx="1825">
                  <c:v>-0.164795</c:v>
                </c:pt>
                <c:pt idx="1826">
                  <c:v>-0.457764</c:v>
                </c:pt>
                <c:pt idx="1827">
                  <c:v>-0.62341299999999999</c:v>
                </c:pt>
                <c:pt idx="1828">
                  <c:v>-0.413269</c:v>
                </c:pt>
                <c:pt idx="1829">
                  <c:v>-0.301514</c:v>
                </c:pt>
                <c:pt idx="1830">
                  <c:v>-0.24920700000000001</c:v>
                </c:pt>
                <c:pt idx="1831">
                  <c:v>-0.32031300000000001</c:v>
                </c:pt>
                <c:pt idx="1832">
                  <c:v>-0.35778799999999999</c:v>
                </c:pt>
                <c:pt idx="1833">
                  <c:v>-0.40155000000000002</c:v>
                </c:pt>
                <c:pt idx="1834">
                  <c:v>-0.225769</c:v>
                </c:pt>
                <c:pt idx="1835">
                  <c:v>-0.28979500000000002</c:v>
                </c:pt>
                <c:pt idx="1836">
                  <c:v>-0.33593800000000001</c:v>
                </c:pt>
                <c:pt idx="1837">
                  <c:v>-0.30780000000000002</c:v>
                </c:pt>
                <c:pt idx="1838">
                  <c:v>-0.44061299999999998</c:v>
                </c:pt>
                <c:pt idx="1839">
                  <c:v>-0.296875</c:v>
                </c:pt>
                <c:pt idx="1840">
                  <c:v>-0.491394</c:v>
                </c:pt>
                <c:pt idx="1841">
                  <c:v>-0.49762000000000001</c:v>
                </c:pt>
                <c:pt idx="1842">
                  <c:v>-0.20385700000000001</c:v>
                </c:pt>
                <c:pt idx="1843">
                  <c:v>-0.24841299999999999</c:v>
                </c:pt>
                <c:pt idx="1844">
                  <c:v>-0.40466299999999999</c:v>
                </c:pt>
                <c:pt idx="1845">
                  <c:v>-0.379639</c:v>
                </c:pt>
                <c:pt idx="1846">
                  <c:v>-0.489014</c:v>
                </c:pt>
                <c:pt idx="1847">
                  <c:v>-0.43042000000000002</c:v>
                </c:pt>
                <c:pt idx="1848">
                  <c:v>-0.18670700000000001</c:v>
                </c:pt>
                <c:pt idx="1849">
                  <c:v>-0.303894</c:v>
                </c:pt>
                <c:pt idx="1850">
                  <c:v>-0.39294400000000002</c:v>
                </c:pt>
                <c:pt idx="1851">
                  <c:v>-0.53515599999999997</c:v>
                </c:pt>
                <c:pt idx="1852">
                  <c:v>-0.55078099999999997</c:v>
                </c:pt>
                <c:pt idx="1853">
                  <c:v>-0.63513200000000003</c:v>
                </c:pt>
                <c:pt idx="1854">
                  <c:v>-0.29449500000000001</c:v>
                </c:pt>
                <c:pt idx="1855">
                  <c:v>-0.26873799999999998</c:v>
                </c:pt>
                <c:pt idx="1856">
                  <c:v>-0.43591299999999999</c:v>
                </c:pt>
                <c:pt idx="1857">
                  <c:v>-0.42730699999999999</c:v>
                </c:pt>
                <c:pt idx="1858">
                  <c:v>-0.31091299999999999</c:v>
                </c:pt>
                <c:pt idx="1859">
                  <c:v>-0.29528799999999999</c:v>
                </c:pt>
                <c:pt idx="1860">
                  <c:v>-0.39135700000000001</c:v>
                </c:pt>
                <c:pt idx="1861">
                  <c:v>-0.484375</c:v>
                </c:pt>
                <c:pt idx="1862">
                  <c:v>-0.35778799999999999</c:v>
                </c:pt>
                <c:pt idx="1863">
                  <c:v>-0.45935100000000001</c:v>
                </c:pt>
                <c:pt idx="1864">
                  <c:v>-0.213257</c:v>
                </c:pt>
                <c:pt idx="1865">
                  <c:v>-0.257019</c:v>
                </c:pt>
                <c:pt idx="1866">
                  <c:v>-0.395264</c:v>
                </c:pt>
                <c:pt idx="1867">
                  <c:v>-6.0119600000000002E-2</c:v>
                </c:pt>
                <c:pt idx="1868">
                  <c:v>-0.40234399999999998</c:v>
                </c:pt>
                <c:pt idx="1869">
                  <c:v>-0.39215100000000003</c:v>
                </c:pt>
                <c:pt idx="1870">
                  <c:v>-0.45623799999999998</c:v>
                </c:pt>
                <c:pt idx="1871">
                  <c:v>-0.40936299999999998</c:v>
                </c:pt>
                <c:pt idx="1872">
                  <c:v>-0.61328099999999997</c:v>
                </c:pt>
                <c:pt idx="1873">
                  <c:v>-0.34686299999999998</c:v>
                </c:pt>
                <c:pt idx="1874">
                  <c:v>-0.63043199999999999</c:v>
                </c:pt>
                <c:pt idx="1875">
                  <c:v>-0.46167000000000002</c:v>
                </c:pt>
                <c:pt idx="1876">
                  <c:v>-0.40777600000000003</c:v>
                </c:pt>
                <c:pt idx="1877">
                  <c:v>-0.53045699999999996</c:v>
                </c:pt>
                <c:pt idx="1878">
                  <c:v>-0.24529999999999999</c:v>
                </c:pt>
                <c:pt idx="1879">
                  <c:v>-0.142151</c:v>
                </c:pt>
                <c:pt idx="1880">
                  <c:v>-0.5</c:v>
                </c:pt>
                <c:pt idx="1881">
                  <c:v>-0.38043199999999999</c:v>
                </c:pt>
                <c:pt idx="1882">
                  <c:v>-0.51013200000000003</c:v>
                </c:pt>
                <c:pt idx="1883">
                  <c:v>-0.28906300000000001</c:v>
                </c:pt>
                <c:pt idx="1884">
                  <c:v>-0.57574499999999995</c:v>
                </c:pt>
                <c:pt idx="1885">
                  <c:v>-0.33203100000000002</c:v>
                </c:pt>
                <c:pt idx="1886">
                  <c:v>-0.46246300000000001</c:v>
                </c:pt>
                <c:pt idx="1887">
                  <c:v>-0.522644</c:v>
                </c:pt>
                <c:pt idx="1888">
                  <c:v>-0.489014</c:v>
                </c:pt>
                <c:pt idx="1889">
                  <c:v>-0.38281300000000001</c:v>
                </c:pt>
                <c:pt idx="1890">
                  <c:v>-0.39605699999999999</c:v>
                </c:pt>
                <c:pt idx="1891">
                  <c:v>-0.29760700000000001</c:v>
                </c:pt>
                <c:pt idx="1892">
                  <c:v>-0.28979500000000002</c:v>
                </c:pt>
                <c:pt idx="1893">
                  <c:v>-0.53515599999999997</c:v>
                </c:pt>
                <c:pt idx="1894">
                  <c:v>-0.20385700000000001</c:v>
                </c:pt>
                <c:pt idx="1895">
                  <c:v>-0.4375</c:v>
                </c:pt>
                <c:pt idx="1896">
                  <c:v>-0.57653799999999999</c:v>
                </c:pt>
                <c:pt idx="1897">
                  <c:v>-0.491394</c:v>
                </c:pt>
                <c:pt idx="1898">
                  <c:v>-0.38281300000000001</c:v>
                </c:pt>
                <c:pt idx="1899">
                  <c:v>-0.55779999999999996</c:v>
                </c:pt>
                <c:pt idx="1900">
                  <c:v>-0.410889</c:v>
                </c:pt>
                <c:pt idx="1901">
                  <c:v>-0.296875</c:v>
                </c:pt>
                <c:pt idx="1902">
                  <c:v>-0.382019</c:v>
                </c:pt>
                <c:pt idx="1903">
                  <c:v>-0.50311300000000003</c:v>
                </c:pt>
                <c:pt idx="1904">
                  <c:v>-0.36090100000000003</c:v>
                </c:pt>
                <c:pt idx="1905">
                  <c:v>-0.49371300000000001</c:v>
                </c:pt>
                <c:pt idx="1906">
                  <c:v>3.4423799999999997E-2</c:v>
                </c:pt>
                <c:pt idx="1907">
                  <c:v>-0.31012000000000001</c:v>
                </c:pt>
                <c:pt idx="1908">
                  <c:v>-0.23828099999999999</c:v>
                </c:pt>
                <c:pt idx="1909">
                  <c:v>-0.30700699999999997</c:v>
                </c:pt>
                <c:pt idx="1910">
                  <c:v>-0.553894</c:v>
                </c:pt>
                <c:pt idx="1911">
                  <c:v>-0.49060100000000001</c:v>
                </c:pt>
                <c:pt idx="1912">
                  <c:v>-0.52966299999999999</c:v>
                </c:pt>
                <c:pt idx="1913">
                  <c:v>-0.135132</c:v>
                </c:pt>
                <c:pt idx="1914">
                  <c:v>-0.288269</c:v>
                </c:pt>
                <c:pt idx="1915">
                  <c:v>-0.49682599999999999</c:v>
                </c:pt>
                <c:pt idx="1916">
                  <c:v>-0.59686300000000003</c:v>
                </c:pt>
                <c:pt idx="1917">
                  <c:v>-0.18670700000000001</c:v>
                </c:pt>
                <c:pt idx="1918">
                  <c:v>-0.30859399999999998</c:v>
                </c:pt>
                <c:pt idx="1919">
                  <c:v>-0.23046900000000001</c:v>
                </c:pt>
                <c:pt idx="1920">
                  <c:v>-0.47027600000000003</c:v>
                </c:pt>
                <c:pt idx="1921">
                  <c:v>-0.45544400000000002</c:v>
                </c:pt>
                <c:pt idx="1922">
                  <c:v>-0.43670700000000001</c:v>
                </c:pt>
                <c:pt idx="1923">
                  <c:v>-0.244507</c:v>
                </c:pt>
                <c:pt idx="1924">
                  <c:v>-0.110107</c:v>
                </c:pt>
                <c:pt idx="1925">
                  <c:v>-0.24060100000000001</c:v>
                </c:pt>
                <c:pt idx="1926">
                  <c:v>-0.221863</c:v>
                </c:pt>
                <c:pt idx="1927">
                  <c:v>-0.21404999999999999</c:v>
                </c:pt>
                <c:pt idx="1928">
                  <c:v>-0.41015600000000002</c:v>
                </c:pt>
                <c:pt idx="1929">
                  <c:v>-0.38433800000000001</c:v>
                </c:pt>
                <c:pt idx="1930">
                  <c:v>-0.54449499999999995</c:v>
                </c:pt>
                <c:pt idx="1931">
                  <c:v>-0.52734400000000003</c:v>
                </c:pt>
                <c:pt idx="1932">
                  <c:v>-0.48046899999999998</c:v>
                </c:pt>
                <c:pt idx="1933">
                  <c:v>-0.515625</c:v>
                </c:pt>
                <c:pt idx="1934">
                  <c:v>-0.421875</c:v>
                </c:pt>
                <c:pt idx="1935">
                  <c:v>-0.59997599999999995</c:v>
                </c:pt>
                <c:pt idx="1936">
                  <c:v>-0.66558799999999996</c:v>
                </c:pt>
                <c:pt idx="1937">
                  <c:v>-0.60778799999999999</c:v>
                </c:pt>
                <c:pt idx="1938">
                  <c:v>-0.359375</c:v>
                </c:pt>
                <c:pt idx="1939">
                  <c:v>-0.56872599999999995</c:v>
                </c:pt>
                <c:pt idx="1940">
                  <c:v>-0.47186299999999998</c:v>
                </c:pt>
                <c:pt idx="1941">
                  <c:v>-0.72729500000000002</c:v>
                </c:pt>
                <c:pt idx="1942">
                  <c:v>-0.60308799999999996</c:v>
                </c:pt>
                <c:pt idx="1943">
                  <c:v>-0.42419400000000002</c:v>
                </c:pt>
                <c:pt idx="1944">
                  <c:v>-0.616394</c:v>
                </c:pt>
                <c:pt idx="1945">
                  <c:v>-0.50622599999999995</c:v>
                </c:pt>
                <c:pt idx="1946">
                  <c:v>-0.54760699999999995</c:v>
                </c:pt>
                <c:pt idx="1947">
                  <c:v>-0.44140600000000002</c:v>
                </c:pt>
                <c:pt idx="1948">
                  <c:v>-0.43121300000000001</c:v>
                </c:pt>
                <c:pt idx="1949">
                  <c:v>-0.45465100000000003</c:v>
                </c:pt>
                <c:pt idx="1950">
                  <c:v>-0.49920700000000001</c:v>
                </c:pt>
                <c:pt idx="1951">
                  <c:v>-0.484375</c:v>
                </c:pt>
                <c:pt idx="1952">
                  <c:v>-0.23510700000000001</c:v>
                </c:pt>
                <c:pt idx="1953">
                  <c:v>-0.29528799999999999</c:v>
                </c:pt>
                <c:pt idx="1954">
                  <c:v>-0.42730699999999999</c:v>
                </c:pt>
                <c:pt idx="1955">
                  <c:v>-0.44604500000000002</c:v>
                </c:pt>
                <c:pt idx="1956">
                  <c:v>-0.364014</c:v>
                </c:pt>
                <c:pt idx="1957">
                  <c:v>-0.63671900000000003</c:v>
                </c:pt>
                <c:pt idx="1958">
                  <c:v>-0.59448199999999995</c:v>
                </c:pt>
                <c:pt idx="1959">
                  <c:v>-0.64685099999999995</c:v>
                </c:pt>
                <c:pt idx="1960">
                  <c:v>-0.32342500000000002</c:v>
                </c:pt>
                <c:pt idx="1961">
                  <c:v>-0.55621299999999996</c:v>
                </c:pt>
                <c:pt idx="1962">
                  <c:v>-0.60699499999999995</c:v>
                </c:pt>
                <c:pt idx="1963">
                  <c:v>-0.72888200000000003</c:v>
                </c:pt>
                <c:pt idx="1964">
                  <c:v>-0.44140600000000002</c:v>
                </c:pt>
                <c:pt idx="1965">
                  <c:v>-0.44683800000000001</c:v>
                </c:pt>
                <c:pt idx="1966">
                  <c:v>-0.44061299999999998</c:v>
                </c:pt>
                <c:pt idx="1967">
                  <c:v>-0.33825699999999997</c:v>
                </c:pt>
                <c:pt idx="1968">
                  <c:v>-0.55542000000000002</c:v>
                </c:pt>
                <c:pt idx="1969">
                  <c:v>-0.29608200000000001</c:v>
                </c:pt>
                <c:pt idx="1970">
                  <c:v>-0.19140599999999999</c:v>
                </c:pt>
                <c:pt idx="1971">
                  <c:v>-0.32263199999999997</c:v>
                </c:pt>
                <c:pt idx="1972">
                  <c:v>-0.38983200000000001</c:v>
                </c:pt>
                <c:pt idx="1973">
                  <c:v>-0.33044400000000002</c:v>
                </c:pt>
                <c:pt idx="1974">
                  <c:v>-0.45465100000000003</c:v>
                </c:pt>
                <c:pt idx="1975">
                  <c:v>-0.31561299999999998</c:v>
                </c:pt>
                <c:pt idx="1976">
                  <c:v>-0.538269</c:v>
                </c:pt>
                <c:pt idx="1977">
                  <c:v>-0.42498799999999998</c:v>
                </c:pt>
                <c:pt idx="1978">
                  <c:v>-0.53906299999999996</c:v>
                </c:pt>
                <c:pt idx="1979">
                  <c:v>-0.51245099999999999</c:v>
                </c:pt>
                <c:pt idx="1980">
                  <c:v>-0.70935099999999995</c:v>
                </c:pt>
                <c:pt idx="1981">
                  <c:v>-0.42730699999999999</c:v>
                </c:pt>
                <c:pt idx="1982">
                  <c:v>-0.48748799999999998</c:v>
                </c:pt>
                <c:pt idx="1983">
                  <c:v>-0.48980699999999999</c:v>
                </c:pt>
                <c:pt idx="1984">
                  <c:v>-0.54058799999999996</c:v>
                </c:pt>
                <c:pt idx="1985">
                  <c:v>-0.57574499999999995</c:v>
                </c:pt>
                <c:pt idx="1986">
                  <c:v>-0.53668199999999999</c:v>
                </c:pt>
                <c:pt idx="1987">
                  <c:v>-0.47808800000000001</c:v>
                </c:pt>
                <c:pt idx="1988">
                  <c:v>-0.60858199999999996</c:v>
                </c:pt>
                <c:pt idx="1989">
                  <c:v>-0.5625</c:v>
                </c:pt>
                <c:pt idx="1990">
                  <c:v>-0.55151399999999995</c:v>
                </c:pt>
                <c:pt idx="1991">
                  <c:v>-0.578125</c:v>
                </c:pt>
                <c:pt idx="1992">
                  <c:v>-0.58435099999999995</c:v>
                </c:pt>
                <c:pt idx="1993">
                  <c:v>-0.33746300000000001</c:v>
                </c:pt>
                <c:pt idx="1994">
                  <c:v>-0.47888199999999997</c:v>
                </c:pt>
                <c:pt idx="1995">
                  <c:v>-0.44140600000000002</c:v>
                </c:pt>
                <c:pt idx="1996">
                  <c:v>-0.53356899999999996</c:v>
                </c:pt>
                <c:pt idx="1997">
                  <c:v>-0.45623799999999998</c:v>
                </c:pt>
                <c:pt idx="1998">
                  <c:v>-0.57574499999999995</c:v>
                </c:pt>
                <c:pt idx="1999">
                  <c:v>-0.43121300000000001</c:v>
                </c:pt>
                <c:pt idx="2000">
                  <c:v>-0.51013200000000003</c:v>
                </c:pt>
                <c:pt idx="2001">
                  <c:v>-0.18591299999999999</c:v>
                </c:pt>
                <c:pt idx="2002">
                  <c:v>-0.38671899999999998</c:v>
                </c:pt>
                <c:pt idx="2003">
                  <c:v>-0.37811299999999998</c:v>
                </c:pt>
                <c:pt idx="2004">
                  <c:v>-0.44683800000000001</c:v>
                </c:pt>
                <c:pt idx="2005">
                  <c:v>-0.32885700000000001</c:v>
                </c:pt>
                <c:pt idx="2006">
                  <c:v>-0.237488</c:v>
                </c:pt>
                <c:pt idx="2007">
                  <c:v>-0.39135700000000001</c:v>
                </c:pt>
                <c:pt idx="2008">
                  <c:v>-0.34216299999999999</c:v>
                </c:pt>
                <c:pt idx="2009">
                  <c:v>-0.37182599999999999</c:v>
                </c:pt>
                <c:pt idx="2010">
                  <c:v>-0.46484399999999998</c:v>
                </c:pt>
                <c:pt idx="2011">
                  <c:v>-0.37573200000000001</c:v>
                </c:pt>
                <c:pt idx="2012">
                  <c:v>-0.39917000000000002</c:v>
                </c:pt>
                <c:pt idx="2013">
                  <c:v>-0.42810100000000001</c:v>
                </c:pt>
                <c:pt idx="2014">
                  <c:v>-0.442139</c:v>
                </c:pt>
                <c:pt idx="2015">
                  <c:v>-0.335144</c:v>
                </c:pt>
                <c:pt idx="2016">
                  <c:v>-0.30780000000000002</c:v>
                </c:pt>
                <c:pt idx="2017">
                  <c:v>-0.44061299999999998</c:v>
                </c:pt>
                <c:pt idx="2018">
                  <c:v>-0.640625</c:v>
                </c:pt>
                <c:pt idx="2019">
                  <c:v>-0.34997600000000001</c:v>
                </c:pt>
                <c:pt idx="2020">
                  <c:v>-0.59918199999999999</c:v>
                </c:pt>
                <c:pt idx="2021">
                  <c:v>-0.54138200000000003</c:v>
                </c:pt>
                <c:pt idx="2022">
                  <c:v>-0.48120099999999999</c:v>
                </c:pt>
                <c:pt idx="2023">
                  <c:v>-0.58593799999999996</c:v>
                </c:pt>
                <c:pt idx="2024">
                  <c:v>-0.62731899999999996</c:v>
                </c:pt>
                <c:pt idx="2025">
                  <c:v>-0.47497600000000001</c:v>
                </c:pt>
                <c:pt idx="2026">
                  <c:v>-0.39917000000000002</c:v>
                </c:pt>
                <c:pt idx="2027">
                  <c:v>-0.44372600000000001</c:v>
                </c:pt>
                <c:pt idx="2028">
                  <c:v>-0.46557599999999999</c:v>
                </c:pt>
                <c:pt idx="2029">
                  <c:v>-0.36950699999999997</c:v>
                </c:pt>
                <c:pt idx="2030">
                  <c:v>-0.43200699999999997</c:v>
                </c:pt>
                <c:pt idx="2031">
                  <c:v>-0.50390599999999997</c:v>
                </c:pt>
                <c:pt idx="2032">
                  <c:v>-0.44293199999999999</c:v>
                </c:pt>
                <c:pt idx="2033">
                  <c:v>-0.67260699999999995</c:v>
                </c:pt>
                <c:pt idx="2034">
                  <c:v>-0.40625</c:v>
                </c:pt>
                <c:pt idx="2035">
                  <c:v>-0.32342500000000002</c:v>
                </c:pt>
                <c:pt idx="2036">
                  <c:v>-0.49060100000000001</c:v>
                </c:pt>
                <c:pt idx="2037">
                  <c:v>-0.491394</c:v>
                </c:pt>
                <c:pt idx="2038">
                  <c:v>-0.426514</c:v>
                </c:pt>
                <c:pt idx="2039">
                  <c:v>-0.53436300000000003</c:v>
                </c:pt>
                <c:pt idx="2040">
                  <c:v>-0.56872599999999995</c:v>
                </c:pt>
                <c:pt idx="2041">
                  <c:v>-0.57653799999999999</c:v>
                </c:pt>
                <c:pt idx="2042">
                  <c:v>-0.50390599999999997</c:v>
                </c:pt>
                <c:pt idx="2043">
                  <c:v>-0.73901399999999995</c:v>
                </c:pt>
                <c:pt idx="2044">
                  <c:v>-0.37573200000000001</c:v>
                </c:pt>
                <c:pt idx="2045">
                  <c:v>-0.66168199999999999</c:v>
                </c:pt>
                <c:pt idx="2046">
                  <c:v>-0.397644</c:v>
                </c:pt>
                <c:pt idx="2047">
                  <c:v>-0.421875</c:v>
                </c:pt>
                <c:pt idx="2048">
                  <c:v>-0.48669400000000002</c:v>
                </c:pt>
                <c:pt idx="2049">
                  <c:v>-0.45703100000000002</c:v>
                </c:pt>
                <c:pt idx="2050">
                  <c:v>-0.26873799999999998</c:v>
                </c:pt>
                <c:pt idx="2051">
                  <c:v>-0.288269</c:v>
                </c:pt>
                <c:pt idx="2052">
                  <c:v>-0.56170699999999996</c:v>
                </c:pt>
                <c:pt idx="2053">
                  <c:v>-0.442139</c:v>
                </c:pt>
                <c:pt idx="2054">
                  <c:v>-0.36718800000000001</c:v>
                </c:pt>
                <c:pt idx="2055">
                  <c:v>-0.37420700000000001</c:v>
                </c:pt>
                <c:pt idx="2056">
                  <c:v>-0.57885699999999995</c:v>
                </c:pt>
                <c:pt idx="2057">
                  <c:v>-0.50933799999999996</c:v>
                </c:pt>
                <c:pt idx="2058">
                  <c:v>-0.41870099999999999</c:v>
                </c:pt>
                <c:pt idx="2059">
                  <c:v>-0.40155000000000002</c:v>
                </c:pt>
                <c:pt idx="2060">
                  <c:v>-0.390625</c:v>
                </c:pt>
                <c:pt idx="2061">
                  <c:v>-0.57263200000000003</c:v>
                </c:pt>
                <c:pt idx="2062">
                  <c:v>-0.28125</c:v>
                </c:pt>
                <c:pt idx="2063">
                  <c:v>-0.49450699999999997</c:v>
                </c:pt>
                <c:pt idx="2064">
                  <c:v>-0.44293199999999999</c:v>
                </c:pt>
                <c:pt idx="2065">
                  <c:v>-0.66479500000000002</c:v>
                </c:pt>
                <c:pt idx="2066">
                  <c:v>-0.61560099999999995</c:v>
                </c:pt>
                <c:pt idx="2067">
                  <c:v>-0.33905000000000002</c:v>
                </c:pt>
                <c:pt idx="2068">
                  <c:v>-0.52343799999999996</c:v>
                </c:pt>
                <c:pt idx="2069">
                  <c:v>-0.40155000000000002</c:v>
                </c:pt>
                <c:pt idx="2070">
                  <c:v>-0.36328100000000002</c:v>
                </c:pt>
                <c:pt idx="2071">
                  <c:v>-0.58904999999999996</c:v>
                </c:pt>
                <c:pt idx="2072">
                  <c:v>-0.53906299999999996</c:v>
                </c:pt>
                <c:pt idx="2073">
                  <c:v>-0.47497600000000001</c:v>
                </c:pt>
                <c:pt idx="2074">
                  <c:v>-0.37731900000000002</c:v>
                </c:pt>
                <c:pt idx="2075">
                  <c:v>-0.43591299999999999</c:v>
                </c:pt>
                <c:pt idx="2076">
                  <c:v>-0.46167000000000002</c:v>
                </c:pt>
                <c:pt idx="2077">
                  <c:v>-0.47888199999999997</c:v>
                </c:pt>
                <c:pt idx="2078">
                  <c:v>-0.234375</c:v>
                </c:pt>
                <c:pt idx="2079">
                  <c:v>-0.47186299999999998</c:v>
                </c:pt>
                <c:pt idx="2080">
                  <c:v>-0.40856900000000002</c:v>
                </c:pt>
                <c:pt idx="2081">
                  <c:v>-0.45544400000000002</c:v>
                </c:pt>
                <c:pt idx="2082">
                  <c:v>-0.56481899999999996</c:v>
                </c:pt>
                <c:pt idx="2083">
                  <c:v>-0.35229500000000002</c:v>
                </c:pt>
                <c:pt idx="2084">
                  <c:v>-0.43591299999999999</c:v>
                </c:pt>
                <c:pt idx="2085">
                  <c:v>-0.484375</c:v>
                </c:pt>
                <c:pt idx="2086">
                  <c:v>-0.44604500000000002</c:v>
                </c:pt>
                <c:pt idx="2087">
                  <c:v>-0.64215100000000003</c:v>
                </c:pt>
                <c:pt idx="2088">
                  <c:v>-0.64135699999999995</c:v>
                </c:pt>
                <c:pt idx="2089">
                  <c:v>-0.32574500000000001</c:v>
                </c:pt>
                <c:pt idx="2090">
                  <c:v>-0.34606900000000002</c:v>
                </c:pt>
                <c:pt idx="2091">
                  <c:v>-0.515625</c:v>
                </c:pt>
                <c:pt idx="2092">
                  <c:v>-0.41406300000000001</c:v>
                </c:pt>
                <c:pt idx="2093">
                  <c:v>-0.60156299999999996</c:v>
                </c:pt>
                <c:pt idx="2094">
                  <c:v>-0.40625</c:v>
                </c:pt>
                <c:pt idx="2095">
                  <c:v>-0.32263199999999997</c:v>
                </c:pt>
                <c:pt idx="2096">
                  <c:v>-0.32104500000000002</c:v>
                </c:pt>
                <c:pt idx="2097">
                  <c:v>-0.489014</c:v>
                </c:pt>
                <c:pt idx="2098">
                  <c:v>-0.51324499999999995</c:v>
                </c:pt>
                <c:pt idx="2099">
                  <c:v>-0.41168199999999999</c:v>
                </c:pt>
                <c:pt idx="2100">
                  <c:v>-0.49218800000000001</c:v>
                </c:pt>
                <c:pt idx="2101">
                  <c:v>-0.53588899999999995</c:v>
                </c:pt>
                <c:pt idx="2102">
                  <c:v>-0.46795700000000001</c:v>
                </c:pt>
                <c:pt idx="2103">
                  <c:v>-0.46325699999999997</c:v>
                </c:pt>
                <c:pt idx="2104">
                  <c:v>-0.15234400000000001</c:v>
                </c:pt>
                <c:pt idx="2105">
                  <c:v>-0.26873799999999998</c:v>
                </c:pt>
                <c:pt idx="2106">
                  <c:v>-0.34216299999999999</c:v>
                </c:pt>
                <c:pt idx="2107">
                  <c:v>-0.43981900000000002</c:v>
                </c:pt>
                <c:pt idx="2108">
                  <c:v>-0.67108199999999996</c:v>
                </c:pt>
                <c:pt idx="2109">
                  <c:v>-0.49292000000000002</c:v>
                </c:pt>
                <c:pt idx="2110">
                  <c:v>-0.35308800000000001</c:v>
                </c:pt>
                <c:pt idx="2111">
                  <c:v>-0.28668199999999999</c:v>
                </c:pt>
                <c:pt idx="2112">
                  <c:v>-0.19995099999999999</c:v>
                </c:pt>
                <c:pt idx="2113">
                  <c:v>-0.27966299999999999</c:v>
                </c:pt>
                <c:pt idx="2114">
                  <c:v>-0.522644</c:v>
                </c:pt>
                <c:pt idx="2115">
                  <c:v>-0.63745099999999999</c:v>
                </c:pt>
                <c:pt idx="2116">
                  <c:v>-0.39215100000000003</c:v>
                </c:pt>
                <c:pt idx="2117">
                  <c:v>-0.47497600000000001</c:v>
                </c:pt>
                <c:pt idx="2118">
                  <c:v>-0.28979500000000002</c:v>
                </c:pt>
                <c:pt idx="2119">
                  <c:v>-0.54138200000000003</c:v>
                </c:pt>
                <c:pt idx="2120">
                  <c:v>-0.51245099999999999</c:v>
                </c:pt>
                <c:pt idx="2121">
                  <c:v>-0.29296899999999998</c:v>
                </c:pt>
                <c:pt idx="2122">
                  <c:v>-0.54138200000000003</c:v>
                </c:pt>
                <c:pt idx="2123">
                  <c:v>-0.53668199999999999</c:v>
                </c:pt>
                <c:pt idx="2124">
                  <c:v>-0.51794399999999996</c:v>
                </c:pt>
                <c:pt idx="2125">
                  <c:v>-0.45544400000000002</c:v>
                </c:pt>
                <c:pt idx="2126">
                  <c:v>-0.38122600000000001</c:v>
                </c:pt>
                <c:pt idx="2127">
                  <c:v>-0.33044400000000002</c:v>
                </c:pt>
                <c:pt idx="2128">
                  <c:v>-0.30310100000000001</c:v>
                </c:pt>
                <c:pt idx="2129">
                  <c:v>-0.34216299999999999</c:v>
                </c:pt>
                <c:pt idx="2130">
                  <c:v>-0.49762000000000001</c:v>
                </c:pt>
                <c:pt idx="2131">
                  <c:v>-0.38903799999999999</c:v>
                </c:pt>
                <c:pt idx="2132">
                  <c:v>-0.34918199999999999</c:v>
                </c:pt>
                <c:pt idx="2133">
                  <c:v>-0.36010700000000001</c:v>
                </c:pt>
                <c:pt idx="2134">
                  <c:v>-0.43981900000000002</c:v>
                </c:pt>
                <c:pt idx="2135">
                  <c:v>-0.46875</c:v>
                </c:pt>
                <c:pt idx="2136">
                  <c:v>-0.56323199999999995</c:v>
                </c:pt>
                <c:pt idx="2137">
                  <c:v>-0.26873799999999998</c:v>
                </c:pt>
                <c:pt idx="2138">
                  <c:v>-0.41558800000000001</c:v>
                </c:pt>
                <c:pt idx="2139">
                  <c:v>-0.25854500000000002</c:v>
                </c:pt>
                <c:pt idx="2140">
                  <c:v>-0.359375</c:v>
                </c:pt>
                <c:pt idx="2141">
                  <c:v>-0.40625</c:v>
                </c:pt>
                <c:pt idx="2142">
                  <c:v>-0.159363</c:v>
                </c:pt>
                <c:pt idx="2143">
                  <c:v>-0.42108200000000001</c:v>
                </c:pt>
                <c:pt idx="2144">
                  <c:v>-0.51171900000000003</c:v>
                </c:pt>
                <c:pt idx="2145">
                  <c:v>-0.56170699999999996</c:v>
                </c:pt>
                <c:pt idx="2146">
                  <c:v>-0.42340100000000003</c:v>
                </c:pt>
                <c:pt idx="2147">
                  <c:v>-0.33123799999999998</c:v>
                </c:pt>
                <c:pt idx="2148">
                  <c:v>-0.42260700000000001</c:v>
                </c:pt>
                <c:pt idx="2149">
                  <c:v>-0.36248799999999998</c:v>
                </c:pt>
                <c:pt idx="2150">
                  <c:v>-0.71716299999999999</c:v>
                </c:pt>
                <c:pt idx="2151">
                  <c:v>-0.37030000000000002</c:v>
                </c:pt>
                <c:pt idx="2152">
                  <c:v>-0.34057599999999999</c:v>
                </c:pt>
                <c:pt idx="2153">
                  <c:v>-0.52807599999999999</c:v>
                </c:pt>
                <c:pt idx="2154">
                  <c:v>-0.33123799999999998</c:v>
                </c:pt>
                <c:pt idx="2155">
                  <c:v>-0.36169400000000002</c:v>
                </c:pt>
                <c:pt idx="2156">
                  <c:v>-0.34765600000000002</c:v>
                </c:pt>
                <c:pt idx="2157">
                  <c:v>-0.59057599999999999</c:v>
                </c:pt>
                <c:pt idx="2158">
                  <c:v>-0.40155000000000002</c:v>
                </c:pt>
                <c:pt idx="2159">
                  <c:v>-0.32342500000000002</c:v>
                </c:pt>
                <c:pt idx="2160">
                  <c:v>1.01929E-2</c:v>
                </c:pt>
                <c:pt idx="2161">
                  <c:v>-0.36248799999999998</c:v>
                </c:pt>
                <c:pt idx="2162">
                  <c:v>-0.33355699999999999</c:v>
                </c:pt>
                <c:pt idx="2163">
                  <c:v>-0.50390599999999997</c:v>
                </c:pt>
                <c:pt idx="2164">
                  <c:v>-0.285889</c:v>
                </c:pt>
                <c:pt idx="2165">
                  <c:v>-0.23278799999999999</c:v>
                </c:pt>
                <c:pt idx="2166">
                  <c:v>-0.54217499999999996</c:v>
                </c:pt>
                <c:pt idx="2167">
                  <c:v>-0.45703100000000002</c:v>
                </c:pt>
                <c:pt idx="2168">
                  <c:v>-0.56170699999999996</c:v>
                </c:pt>
                <c:pt idx="2169">
                  <c:v>-0.41558800000000001</c:v>
                </c:pt>
                <c:pt idx="2170">
                  <c:v>-0.44842500000000002</c:v>
                </c:pt>
                <c:pt idx="2171">
                  <c:v>-0.41558800000000001</c:v>
                </c:pt>
                <c:pt idx="2172">
                  <c:v>-0.57342499999999996</c:v>
                </c:pt>
                <c:pt idx="2173">
                  <c:v>-0.28125</c:v>
                </c:pt>
                <c:pt idx="2174">
                  <c:v>-0.30859399999999998</c:v>
                </c:pt>
                <c:pt idx="2175">
                  <c:v>-0.53356899999999996</c:v>
                </c:pt>
                <c:pt idx="2176">
                  <c:v>-0.38745099999999999</c:v>
                </c:pt>
                <c:pt idx="2177">
                  <c:v>-0.41479500000000002</c:v>
                </c:pt>
                <c:pt idx="2178">
                  <c:v>-0.24060100000000001</c:v>
                </c:pt>
                <c:pt idx="2179">
                  <c:v>-0.34527600000000003</c:v>
                </c:pt>
                <c:pt idx="2180">
                  <c:v>-0.33355699999999999</c:v>
                </c:pt>
                <c:pt idx="2181">
                  <c:v>-0.60546900000000003</c:v>
                </c:pt>
                <c:pt idx="2182">
                  <c:v>-0.30078100000000002</c:v>
                </c:pt>
                <c:pt idx="2183">
                  <c:v>-0.207764</c:v>
                </c:pt>
                <c:pt idx="2184">
                  <c:v>-0.59136999999999995</c:v>
                </c:pt>
                <c:pt idx="2185">
                  <c:v>-0.48510700000000001</c:v>
                </c:pt>
                <c:pt idx="2186">
                  <c:v>-0.38281300000000001</c:v>
                </c:pt>
                <c:pt idx="2187">
                  <c:v>-0.26715100000000003</c:v>
                </c:pt>
                <c:pt idx="2188">
                  <c:v>-0.34527600000000003</c:v>
                </c:pt>
                <c:pt idx="2189">
                  <c:v>-0.270264</c:v>
                </c:pt>
                <c:pt idx="2190">
                  <c:v>-0.48278799999999999</c:v>
                </c:pt>
                <c:pt idx="2191">
                  <c:v>-0.34606900000000002</c:v>
                </c:pt>
                <c:pt idx="2192">
                  <c:v>-0.31402600000000003</c:v>
                </c:pt>
                <c:pt idx="2193">
                  <c:v>-0.45074500000000001</c:v>
                </c:pt>
                <c:pt idx="2194">
                  <c:v>-0.35229500000000002</c:v>
                </c:pt>
                <c:pt idx="2195">
                  <c:v>-0.241394</c:v>
                </c:pt>
                <c:pt idx="2196">
                  <c:v>-0.50781299999999996</c:v>
                </c:pt>
                <c:pt idx="2197">
                  <c:v>-0.41168199999999999</c:v>
                </c:pt>
                <c:pt idx="2198">
                  <c:v>-0.43121300000000001</c:v>
                </c:pt>
                <c:pt idx="2199">
                  <c:v>-0.663269</c:v>
                </c:pt>
                <c:pt idx="2200">
                  <c:v>-0.32263199999999997</c:v>
                </c:pt>
                <c:pt idx="2201">
                  <c:v>-0.34765600000000002</c:v>
                </c:pt>
                <c:pt idx="2202">
                  <c:v>-0.49292000000000002</c:v>
                </c:pt>
                <c:pt idx="2203">
                  <c:v>-0.460144</c:v>
                </c:pt>
                <c:pt idx="2204">
                  <c:v>-0.32965100000000003</c:v>
                </c:pt>
                <c:pt idx="2205">
                  <c:v>-0.663269</c:v>
                </c:pt>
                <c:pt idx="2206">
                  <c:v>-0.49218800000000001</c:v>
                </c:pt>
                <c:pt idx="2207">
                  <c:v>-0.65154999999999996</c:v>
                </c:pt>
                <c:pt idx="2208">
                  <c:v>-0.54760699999999995</c:v>
                </c:pt>
                <c:pt idx="2209">
                  <c:v>-0.491394</c:v>
                </c:pt>
                <c:pt idx="2210">
                  <c:v>-0.66479500000000002</c:v>
                </c:pt>
                <c:pt idx="2211">
                  <c:v>-0.56793199999999999</c:v>
                </c:pt>
                <c:pt idx="2212">
                  <c:v>-0.38983200000000001</c:v>
                </c:pt>
                <c:pt idx="2213">
                  <c:v>-0.41168199999999999</c:v>
                </c:pt>
                <c:pt idx="2214">
                  <c:v>-0.34527600000000003</c:v>
                </c:pt>
                <c:pt idx="2215">
                  <c:v>-0.32885700000000001</c:v>
                </c:pt>
                <c:pt idx="2216">
                  <c:v>-0.34527600000000003</c:v>
                </c:pt>
                <c:pt idx="2217">
                  <c:v>-0.48046899999999998</c:v>
                </c:pt>
                <c:pt idx="2218">
                  <c:v>-0.29919400000000002</c:v>
                </c:pt>
                <c:pt idx="2219">
                  <c:v>-0.366394</c:v>
                </c:pt>
                <c:pt idx="2220">
                  <c:v>-0.36792000000000002</c:v>
                </c:pt>
                <c:pt idx="2221">
                  <c:v>-0.26171899999999998</c:v>
                </c:pt>
                <c:pt idx="2222">
                  <c:v>-0.350769</c:v>
                </c:pt>
                <c:pt idx="2223">
                  <c:v>-0.46093800000000001</c:v>
                </c:pt>
                <c:pt idx="2224">
                  <c:v>-0.484375</c:v>
                </c:pt>
                <c:pt idx="2225">
                  <c:v>-0.33905000000000002</c:v>
                </c:pt>
                <c:pt idx="2226">
                  <c:v>-0.47027600000000003</c:v>
                </c:pt>
                <c:pt idx="2227">
                  <c:v>-0.38903799999999999</c:v>
                </c:pt>
                <c:pt idx="2228">
                  <c:v>-0.38122600000000001</c:v>
                </c:pt>
                <c:pt idx="2229">
                  <c:v>-0.36950699999999997</c:v>
                </c:pt>
                <c:pt idx="2230">
                  <c:v>-0.38745099999999999</c:v>
                </c:pt>
                <c:pt idx="2231">
                  <c:v>-0.52026399999999995</c:v>
                </c:pt>
                <c:pt idx="2232">
                  <c:v>-0.36328100000000002</c:v>
                </c:pt>
                <c:pt idx="2233">
                  <c:v>-0.20074500000000001</c:v>
                </c:pt>
                <c:pt idx="2234">
                  <c:v>-0.335144</c:v>
                </c:pt>
                <c:pt idx="2235">
                  <c:v>-0.24218799999999999</c:v>
                </c:pt>
                <c:pt idx="2236">
                  <c:v>-0.50152600000000003</c:v>
                </c:pt>
                <c:pt idx="2237">
                  <c:v>-0.48278799999999999</c:v>
                </c:pt>
                <c:pt idx="2238">
                  <c:v>-0.32104500000000002</c:v>
                </c:pt>
                <c:pt idx="2239">
                  <c:v>-0.24060100000000001</c:v>
                </c:pt>
                <c:pt idx="2240">
                  <c:v>-0.301514</c:v>
                </c:pt>
                <c:pt idx="2241">
                  <c:v>-0.29528799999999999</c:v>
                </c:pt>
                <c:pt idx="2242">
                  <c:v>-0.33905000000000002</c:v>
                </c:pt>
                <c:pt idx="2243">
                  <c:v>-0.31561299999999998</c:v>
                </c:pt>
                <c:pt idx="2244">
                  <c:v>-0.28515600000000002</c:v>
                </c:pt>
                <c:pt idx="2245">
                  <c:v>-0.34375</c:v>
                </c:pt>
                <c:pt idx="2246">
                  <c:v>-0.53747599999999995</c:v>
                </c:pt>
                <c:pt idx="2247">
                  <c:v>-0.41796899999999998</c:v>
                </c:pt>
                <c:pt idx="2248">
                  <c:v>-0.53356899999999996</c:v>
                </c:pt>
                <c:pt idx="2249">
                  <c:v>-0.40155000000000002</c:v>
                </c:pt>
                <c:pt idx="2250">
                  <c:v>-0.43042000000000002</c:v>
                </c:pt>
                <c:pt idx="2251">
                  <c:v>-0.13745099999999999</c:v>
                </c:pt>
                <c:pt idx="2252">
                  <c:v>-0.19293199999999999</c:v>
                </c:pt>
                <c:pt idx="2253">
                  <c:v>-0.50152600000000003</c:v>
                </c:pt>
                <c:pt idx="2254">
                  <c:v>-0.460144</c:v>
                </c:pt>
                <c:pt idx="2255">
                  <c:v>-0.301514</c:v>
                </c:pt>
                <c:pt idx="2256">
                  <c:v>-0.54528799999999999</c:v>
                </c:pt>
                <c:pt idx="2257">
                  <c:v>-0.36560100000000001</c:v>
                </c:pt>
                <c:pt idx="2258">
                  <c:v>-0.34448200000000001</c:v>
                </c:pt>
                <c:pt idx="2259">
                  <c:v>-0.55621299999999996</c:v>
                </c:pt>
                <c:pt idx="2260">
                  <c:v>-0.36090100000000003</c:v>
                </c:pt>
                <c:pt idx="2261">
                  <c:v>-0.30542000000000002</c:v>
                </c:pt>
                <c:pt idx="2262">
                  <c:v>-0.29138199999999997</c:v>
                </c:pt>
                <c:pt idx="2263">
                  <c:v>-0.37262000000000001</c:v>
                </c:pt>
                <c:pt idx="2264">
                  <c:v>-0.47497600000000001</c:v>
                </c:pt>
                <c:pt idx="2265">
                  <c:v>-0.45153799999999999</c:v>
                </c:pt>
                <c:pt idx="2266">
                  <c:v>-0.38592500000000002</c:v>
                </c:pt>
                <c:pt idx="2267">
                  <c:v>-0.51483199999999996</c:v>
                </c:pt>
                <c:pt idx="2268">
                  <c:v>-0.13824500000000001</c:v>
                </c:pt>
                <c:pt idx="2269">
                  <c:v>-0.19293199999999999</c:v>
                </c:pt>
                <c:pt idx="2270">
                  <c:v>-0.40545700000000001</c:v>
                </c:pt>
                <c:pt idx="2271">
                  <c:v>-0.182007</c:v>
                </c:pt>
                <c:pt idx="2272">
                  <c:v>-0.38433800000000001</c:v>
                </c:pt>
                <c:pt idx="2273">
                  <c:v>-0.23120099999999999</c:v>
                </c:pt>
                <c:pt idx="2274">
                  <c:v>-0.26245099999999999</c:v>
                </c:pt>
                <c:pt idx="2275">
                  <c:v>-0.51013200000000003</c:v>
                </c:pt>
                <c:pt idx="2276">
                  <c:v>-0.43512000000000001</c:v>
                </c:pt>
                <c:pt idx="2277">
                  <c:v>-0.328125</c:v>
                </c:pt>
                <c:pt idx="2278">
                  <c:v>-0.32653799999999999</c:v>
                </c:pt>
                <c:pt idx="2279">
                  <c:v>-0.42260700000000001</c:v>
                </c:pt>
                <c:pt idx="2280">
                  <c:v>-0.40625</c:v>
                </c:pt>
                <c:pt idx="2281">
                  <c:v>-0.46246300000000001</c:v>
                </c:pt>
                <c:pt idx="2282">
                  <c:v>-0.60778799999999999</c:v>
                </c:pt>
                <c:pt idx="2283">
                  <c:v>-0.37573200000000001</c:v>
                </c:pt>
                <c:pt idx="2284">
                  <c:v>-0.41406300000000001</c:v>
                </c:pt>
                <c:pt idx="2285">
                  <c:v>-0.56640599999999997</c:v>
                </c:pt>
                <c:pt idx="2286">
                  <c:v>-0.39917000000000002</c:v>
                </c:pt>
                <c:pt idx="2287">
                  <c:v>-0.26953100000000002</c:v>
                </c:pt>
                <c:pt idx="2288">
                  <c:v>-0.21716299999999999</c:v>
                </c:pt>
                <c:pt idx="2289">
                  <c:v>-0.23046900000000001</c:v>
                </c:pt>
                <c:pt idx="2290">
                  <c:v>-0.460144</c:v>
                </c:pt>
                <c:pt idx="2291">
                  <c:v>-0.38043199999999999</c:v>
                </c:pt>
                <c:pt idx="2292">
                  <c:v>-0.21716299999999999</c:v>
                </c:pt>
                <c:pt idx="2293">
                  <c:v>-0.118713</c:v>
                </c:pt>
                <c:pt idx="2294">
                  <c:v>-0.379639</c:v>
                </c:pt>
                <c:pt idx="2295">
                  <c:v>-0.112488</c:v>
                </c:pt>
                <c:pt idx="2296">
                  <c:v>-0.41796899999999998</c:v>
                </c:pt>
                <c:pt idx="2297">
                  <c:v>-0.39917000000000002</c:v>
                </c:pt>
                <c:pt idx="2298">
                  <c:v>-0.24920700000000001</c:v>
                </c:pt>
                <c:pt idx="2299">
                  <c:v>-0.39685100000000001</c:v>
                </c:pt>
                <c:pt idx="2300">
                  <c:v>-0.37573200000000001</c:v>
                </c:pt>
                <c:pt idx="2301">
                  <c:v>-0.41638199999999997</c:v>
                </c:pt>
                <c:pt idx="2302">
                  <c:v>-0.30310100000000001</c:v>
                </c:pt>
                <c:pt idx="2303">
                  <c:v>-0.34527600000000003</c:v>
                </c:pt>
                <c:pt idx="2304">
                  <c:v>-0.33984399999999998</c:v>
                </c:pt>
                <c:pt idx="2305">
                  <c:v>-0.25311299999999998</c:v>
                </c:pt>
                <c:pt idx="2306">
                  <c:v>-0.35467500000000002</c:v>
                </c:pt>
                <c:pt idx="2307">
                  <c:v>-0.28906300000000001</c:v>
                </c:pt>
                <c:pt idx="2308">
                  <c:v>-0.44061299999999998</c:v>
                </c:pt>
                <c:pt idx="2309">
                  <c:v>-0.20153799999999999</c:v>
                </c:pt>
                <c:pt idx="2310">
                  <c:v>-0.59448199999999995</c:v>
                </c:pt>
                <c:pt idx="2311">
                  <c:v>-0.160889</c:v>
                </c:pt>
                <c:pt idx="2312">
                  <c:v>-0.31091299999999999</c:v>
                </c:pt>
                <c:pt idx="2313">
                  <c:v>-0.182007</c:v>
                </c:pt>
                <c:pt idx="2314">
                  <c:v>-0.29058800000000001</c:v>
                </c:pt>
                <c:pt idx="2315">
                  <c:v>-0.43121300000000001</c:v>
                </c:pt>
                <c:pt idx="2316">
                  <c:v>-0.52734400000000003</c:v>
                </c:pt>
                <c:pt idx="2317">
                  <c:v>-0.57342499999999996</c:v>
                </c:pt>
                <c:pt idx="2318">
                  <c:v>-0.41168199999999999</c:v>
                </c:pt>
                <c:pt idx="2319">
                  <c:v>-0.36950699999999997</c:v>
                </c:pt>
                <c:pt idx="2320">
                  <c:v>-0.42419400000000002</c:v>
                </c:pt>
                <c:pt idx="2321">
                  <c:v>-0.45855699999999999</c:v>
                </c:pt>
                <c:pt idx="2322">
                  <c:v>-0.27966299999999999</c:v>
                </c:pt>
                <c:pt idx="2323">
                  <c:v>-0.38433800000000001</c:v>
                </c:pt>
                <c:pt idx="2324">
                  <c:v>-0.32495099999999999</c:v>
                </c:pt>
                <c:pt idx="2325">
                  <c:v>-0.27343800000000001</c:v>
                </c:pt>
                <c:pt idx="2326">
                  <c:v>-0.23669399999999999</c:v>
                </c:pt>
                <c:pt idx="2327">
                  <c:v>-0.29058800000000001</c:v>
                </c:pt>
                <c:pt idx="2328">
                  <c:v>-0.37420700000000001</c:v>
                </c:pt>
                <c:pt idx="2329">
                  <c:v>-0.48510700000000001</c:v>
                </c:pt>
                <c:pt idx="2330">
                  <c:v>-0.38281300000000001</c:v>
                </c:pt>
                <c:pt idx="2331">
                  <c:v>-0.36169400000000002</c:v>
                </c:pt>
                <c:pt idx="2332">
                  <c:v>-0.15387000000000001</c:v>
                </c:pt>
                <c:pt idx="2333">
                  <c:v>-0.30468800000000001</c:v>
                </c:pt>
                <c:pt idx="2334">
                  <c:v>-0.33123799999999998</c:v>
                </c:pt>
                <c:pt idx="2335">
                  <c:v>-0.52343799999999996</c:v>
                </c:pt>
                <c:pt idx="2336">
                  <c:v>-0.197632</c:v>
                </c:pt>
                <c:pt idx="2337">
                  <c:v>-0.29919400000000002</c:v>
                </c:pt>
                <c:pt idx="2338">
                  <c:v>-0.30859399999999998</c:v>
                </c:pt>
                <c:pt idx="2339">
                  <c:v>-0.48278799999999999</c:v>
                </c:pt>
                <c:pt idx="2340">
                  <c:v>-0.45465100000000003</c:v>
                </c:pt>
                <c:pt idx="2341">
                  <c:v>-0.32421899999999998</c:v>
                </c:pt>
                <c:pt idx="2342">
                  <c:v>-0.17260700000000001</c:v>
                </c:pt>
                <c:pt idx="2343">
                  <c:v>-0.28277600000000003</c:v>
                </c:pt>
                <c:pt idx="2344">
                  <c:v>-0.39215100000000003</c:v>
                </c:pt>
                <c:pt idx="2345">
                  <c:v>-0.58904999999999996</c:v>
                </c:pt>
                <c:pt idx="2346">
                  <c:v>-0.442139</c:v>
                </c:pt>
                <c:pt idx="2347">
                  <c:v>-0.42968800000000001</c:v>
                </c:pt>
                <c:pt idx="2348">
                  <c:v>-0.257019</c:v>
                </c:pt>
                <c:pt idx="2349">
                  <c:v>-0.34216299999999999</c:v>
                </c:pt>
                <c:pt idx="2350">
                  <c:v>-0.34997600000000001</c:v>
                </c:pt>
                <c:pt idx="2351">
                  <c:v>-0.220276</c:v>
                </c:pt>
                <c:pt idx="2352">
                  <c:v>-0.348389</c:v>
                </c:pt>
                <c:pt idx="2353">
                  <c:v>-0.36328100000000002</c:v>
                </c:pt>
                <c:pt idx="2354">
                  <c:v>-0.522644</c:v>
                </c:pt>
                <c:pt idx="2355">
                  <c:v>-0.647644</c:v>
                </c:pt>
                <c:pt idx="2356">
                  <c:v>-0.46716299999999999</c:v>
                </c:pt>
                <c:pt idx="2357">
                  <c:v>-0.40307599999999999</c:v>
                </c:pt>
                <c:pt idx="2358">
                  <c:v>-0.102295</c:v>
                </c:pt>
                <c:pt idx="2359">
                  <c:v>-0.44683800000000001</c:v>
                </c:pt>
                <c:pt idx="2360">
                  <c:v>-0.31323200000000001</c:v>
                </c:pt>
                <c:pt idx="2361">
                  <c:v>-0.39685100000000001</c:v>
                </c:pt>
                <c:pt idx="2362">
                  <c:v>-8.7463399999999997E-2</c:v>
                </c:pt>
                <c:pt idx="2363">
                  <c:v>-0.35229500000000002</c:v>
                </c:pt>
                <c:pt idx="2364">
                  <c:v>-0.48980699999999999</c:v>
                </c:pt>
                <c:pt idx="2365">
                  <c:v>-0.40307599999999999</c:v>
                </c:pt>
                <c:pt idx="2366">
                  <c:v>-0.43902600000000003</c:v>
                </c:pt>
                <c:pt idx="2367">
                  <c:v>-0.489014</c:v>
                </c:pt>
                <c:pt idx="2368">
                  <c:v>-0.45074500000000001</c:v>
                </c:pt>
                <c:pt idx="2369">
                  <c:v>-0.33746300000000001</c:v>
                </c:pt>
                <c:pt idx="2370">
                  <c:v>-0.42419400000000002</c:v>
                </c:pt>
                <c:pt idx="2371">
                  <c:v>-0.49682599999999999</c:v>
                </c:pt>
                <c:pt idx="2372">
                  <c:v>-0.301514</c:v>
                </c:pt>
                <c:pt idx="2373">
                  <c:v>-0.49292000000000002</c:v>
                </c:pt>
                <c:pt idx="2374">
                  <c:v>-0.31481900000000002</c:v>
                </c:pt>
                <c:pt idx="2375">
                  <c:v>-0.56091299999999999</c:v>
                </c:pt>
                <c:pt idx="2376">
                  <c:v>-0.52807599999999999</c:v>
                </c:pt>
                <c:pt idx="2377">
                  <c:v>-0.23828099999999999</c:v>
                </c:pt>
                <c:pt idx="2378">
                  <c:v>-0.36871300000000001</c:v>
                </c:pt>
                <c:pt idx="2379">
                  <c:v>-0.41247600000000001</c:v>
                </c:pt>
                <c:pt idx="2380">
                  <c:v>-0.428894</c:v>
                </c:pt>
                <c:pt idx="2381">
                  <c:v>-0.47418199999999999</c:v>
                </c:pt>
                <c:pt idx="2382">
                  <c:v>-0.61169399999999996</c:v>
                </c:pt>
                <c:pt idx="2383">
                  <c:v>-0.20074500000000001</c:v>
                </c:pt>
                <c:pt idx="2384">
                  <c:v>-0.37420700000000001</c:v>
                </c:pt>
                <c:pt idx="2385">
                  <c:v>-0.288269</c:v>
                </c:pt>
                <c:pt idx="2386">
                  <c:v>-0.32653799999999999</c:v>
                </c:pt>
                <c:pt idx="2387">
                  <c:v>-0.30468800000000001</c:v>
                </c:pt>
                <c:pt idx="2388">
                  <c:v>-0.37731900000000002</c:v>
                </c:pt>
                <c:pt idx="2389">
                  <c:v>-0.41717500000000002</c:v>
                </c:pt>
                <c:pt idx="2390">
                  <c:v>-0.37262000000000001</c:v>
                </c:pt>
                <c:pt idx="2391">
                  <c:v>-0.54998800000000003</c:v>
                </c:pt>
                <c:pt idx="2392">
                  <c:v>-0.59765599999999997</c:v>
                </c:pt>
                <c:pt idx="2393">
                  <c:v>-0.42810100000000001</c:v>
                </c:pt>
                <c:pt idx="2394">
                  <c:v>-0.460144</c:v>
                </c:pt>
                <c:pt idx="2395">
                  <c:v>-0.54840100000000003</c:v>
                </c:pt>
                <c:pt idx="2396">
                  <c:v>-0.29296899999999998</c:v>
                </c:pt>
                <c:pt idx="2397">
                  <c:v>-0.413269</c:v>
                </c:pt>
                <c:pt idx="2398">
                  <c:v>-0.106201</c:v>
                </c:pt>
                <c:pt idx="2399">
                  <c:v>-0.37811299999999998</c:v>
                </c:pt>
                <c:pt idx="2400">
                  <c:v>-0.29760700000000001</c:v>
                </c:pt>
                <c:pt idx="2401">
                  <c:v>-0.41949500000000001</c:v>
                </c:pt>
                <c:pt idx="2402">
                  <c:v>-0.45703100000000002</c:v>
                </c:pt>
                <c:pt idx="2403">
                  <c:v>-0.37109399999999998</c:v>
                </c:pt>
                <c:pt idx="2404">
                  <c:v>-0.33825699999999997</c:v>
                </c:pt>
                <c:pt idx="2405">
                  <c:v>-0.43823200000000001</c:v>
                </c:pt>
                <c:pt idx="2406">
                  <c:v>-0.41558800000000001</c:v>
                </c:pt>
                <c:pt idx="2407">
                  <c:v>-0.48199500000000001</c:v>
                </c:pt>
                <c:pt idx="2408">
                  <c:v>-0.40936299999999998</c:v>
                </c:pt>
                <c:pt idx="2409">
                  <c:v>-0.30780000000000002</c:v>
                </c:pt>
                <c:pt idx="2410">
                  <c:v>-0.23828099999999999</c:v>
                </c:pt>
                <c:pt idx="2411">
                  <c:v>-0.23980699999999999</c:v>
                </c:pt>
                <c:pt idx="2412">
                  <c:v>-0.37341299999999999</c:v>
                </c:pt>
                <c:pt idx="2413">
                  <c:v>-0.38122600000000001</c:v>
                </c:pt>
                <c:pt idx="2414">
                  <c:v>-0.41168199999999999</c:v>
                </c:pt>
                <c:pt idx="2415">
                  <c:v>-0.49060100000000001</c:v>
                </c:pt>
                <c:pt idx="2416">
                  <c:v>-0.366394</c:v>
                </c:pt>
                <c:pt idx="2417">
                  <c:v>-0.33123799999999998</c:v>
                </c:pt>
                <c:pt idx="2418">
                  <c:v>-0.43432599999999999</c:v>
                </c:pt>
                <c:pt idx="2419">
                  <c:v>-0.55151399999999995</c:v>
                </c:pt>
                <c:pt idx="2420">
                  <c:v>-0.332764</c:v>
                </c:pt>
                <c:pt idx="2421">
                  <c:v>-0.40387000000000001</c:v>
                </c:pt>
                <c:pt idx="2422">
                  <c:v>-0.41558800000000001</c:v>
                </c:pt>
                <c:pt idx="2423">
                  <c:v>-0.45544400000000002</c:v>
                </c:pt>
                <c:pt idx="2424">
                  <c:v>-0.54760699999999995</c:v>
                </c:pt>
                <c:pt idx="2425">
                  <c:v>-0.348389</c:v>
                </c:pt>
                <c:pt idx="2426">
                  <c:v>-0.61792000000000002</c:v>
                </c:pt>
                <c:pt idx="2427">
                  <c:v>-0.56402600000000003</c:v>
                </c:pt>
                <c:pt idx="2428">
                  <c:v>-0.413269</c:v>
                </c:pt>
                <c:pt idx="2429">
                  <c:v>-0.57733199999999996</c:v>
                </c:pt>
                <c:pt idx="2430">
                  <c:v>-0.60858199999999996</c:v>
                </c:pt>
                <c:pt idx="2431">
                  <c:v>-0.19995099999999999</c:v>
                </c:pt>
                <c:pt idx="2432">
                  <c:v>-0.20855699999999999</c:v>
                </c:pt>
                <c:pt idx="2433">
                  <c:v>-0.24609400000000001</c:v>
                </c:pt>
                <c:pt idx="2434">
                  <c:v>-0.11328100000000001</c:v>
                </c:pt>
                <c:pt idx="2435">
                  <c:v>-0.375</c:v>
                </c:pt>
                <c:pt idx="2436">
                  <c:v>-0.20855699999999999</c:v>
                </c:pt>
                <c:pt idx="2437">
                  <c:v>-0.26324500000000001</c:v>
                </c:pt>
                <c:pt idx="2438">
                  <c:v>-0.27185100000000001</c:v>
                </c:pt>
                <c:pt idx="2439">
                  <c:v>-0.31091299999999999</c:v>
                </c:pt>
                <c:pt idx="2440">
                  <c:v>-0.32733200000000001</c:v>
                </c:pt>
                <c:pt idx="2441">
                  <c:v>-7.7331499999999997E-2</c:v>
                </c:pt>
                <c:pt idx="2442">
                  <c:v>-0.23199500000000001</c:v>
                </c:pt>
                <c:pt idx="2443">
                  <c:v>-0.45385700000000001</c:v>
                </c:pt>
                <c:pt idx="2444">
                  <c:v>-0.28979500000000002</c:v>
                </c:pt>
                <c:pt idx="2445">
                  <c:v>-0.65856899999999996</c:v>
                </c:pt>
                <c:pt idx="2446">
                  <c:v>-0.39215100000000003</c:v>
                </c:pt>
                <c:pt idx="2447">
                  <c:v>-0.237488</c:v>
                </c:pt>
                <c:pt idx="2448">
                  <c:v>-0.31640600000000002</c:v>
                </c:pt>
                <c:pt idx="2449">
                  <c:v>-8.4350599999999998E-2</c:v>
                </c:pt>
                <c:pt idx="2450">
                  <c:v>-0.58123800000000003</c:v>
                </c:pt>
                <c:pt idx="2451">
                  <c:v>-0.40545700000000001</c:v>
                </c:pt>
                <c:pt idx="2452">
                  <c:v>-0.22106899999999999</c:v>
                </c:pt>
                <c:pt idx="2453">
                  <c:v>-0.164795</c:v>
                </c:pt>
                <c:pt idx="2454">
                  <c:v>-0.42340100000000003</c:v>
                </c:pt>
                <c:pt idx="2455">
                  <c:v>-0.26873799999999998</c:v>
                </c:pt>
                <c:pt idx="2456">
                  <c:v>-0.38433800000000001</c:v>
                </c:pt>
                <c:pt idx="2457">
                  <c:v>-0.25854500000000002</c:v>
                </c:pt>
                <c:pt idx="2458">
                  <c:v>-0.38592500000000002</c:v>
                </c:pt>
                <c:pt idx="2459">
                  <c:v>-0.25781300000000001</c:v>
                </c:pt>
                <c:pt idx="2460">
                  <c:v>-0.24762000000000001</c:v>
                </c:pt>
                <c:pt idx="2461">
                  <c:v>-7.9650899999999997E-2</c:v>
                </c:pt>
                <c:pt idx="2462">
                  <c:v>-0.29138199999999997</c:v>
                </c:pt>
                <c:pt idx="2463">
                  <c:v>-0.26092500000000002</c:v>
                </c:pt>
                <c:pt idx="2464">
                  <c:v>-0.42260700000000001</c:v>
                </c:pt>
                <c:pt idx="2465">
                  <c:v>-0.51794399999999996</c:v>
                </c:pt>
                <c:pt idx="2466">
                  <c:v>-0.39917000000000002</c:v>
                </c:pt>
                <c:pt idx="2467">
                  <c:v>-0.16015599999999999</c:v>
                </c:pt>
                <c:pt idx="2468">
                  <c:v>-0.38513199999999997</c:v>
                </c:pt>
                <c:pt idx="2469">
                  <c:v>-0.39685100000000001</c:v>
                </c:pt>
                <c:pt idx="2470">
                  <c:v>-0.28045700000000001</c:v>
                </c:pt>
                <c:pt idx="2471">
                  <c:v>-0.31323200000000001</c:v>
                </c:pt>
                <c:pt idx="2472">
                  <c:v>-0.46716299999999999</c:v>
                </c:pt>
                <c:pt idx="2473">
                  <c:v>-0.52185099999999995</c:v>
                </c:pt>
                <c:pt idx="2474">
                  <c:v>-0.426514</c:v>
                </c:pt>
                <c:pt idx="2475">
                  <c:v>-0.50543199999999999</c:v>
                </c:pt>
                <c:pt idx="2476">
                  <c:v>-0.24218799999999999</c:v>
                </c:pt>
                <c:pt idx="2477">
                  <c:v>-0.47106900000000002</c:v>
                </c:pt>
                <c:pt idx="2478">
                  <c:v>-0.50463899999999995</c:v>
                </c:pt>
                <c:pt idx="2479">
                  <c:v>-0.43432599999999999</c:v>
                </c:pt>
                <c:pt idx="2480">
                  <c:v>-0.42968800000000001</c:v>
                </c:pt>
                <c:pt idx="2481">
                  <c:v>-0.42108200000000001</c:v>
                </c:pt>
                <c:pt idx="2482">
                  <c:v>-0.26245099999999999</c:v>
                </c:pt>
                <c:pt idx="2483">
                  <c:v>-0.40777600000000003</c:v>
                </c:pt>
                <c:pt idx="2484">
                  <c:v>-0.56323199999999995</c:v>
                </c:pt>
                <c:pt idx="2485">
                  <c:v>-0.296875</c:v>
                </c:pt>
                <c:pt idx="2486">
                  <c:v>-0.39373799999999998</c:v>
                </c:pt>
                <c:pt idx="2487">
                  <c:v>-0.522644</c:v>
                </c:pt>
                <c:pt idx="2488">
                  <c:v>-0.53356899999999996</c:v>
                </c:pt>
                <c:pt idx="2489">
                  <c:v>-0.41406300000000001</c:v>
                </c:pt>
                <c:pt idx="2490">
                  <c:v>-0.39294400000000002</c:v>
                </c:pt>
                <c:pt idx="2491">
                  <c:v>-0.36248799999999998</c:v>
                </c:pt>
                <c:pt idx="2492">
                  <c:v>-0.54528799999999999</c:v>
                </c:pt>
                <c:pt idx="2493">
                  <c:v>-0.36090100000000003</c:v>
                </c:pt>
                <c:pt idx="2494">
                  <c:v>-0.37030000000000002</c:v>
                </c:pt>
                <c:pt idx="2495">
                  <c:v>-0.50152600000000003</c:v>
                </c:pt>
                <c:pt idx="2496">
                  <c:v>-0.16015599999999999</c:v>
                </c:pt>
                <c:pt idx="2497">
                  <c:v>-0.30700699999999997</c:v>
                </c:pt>
                <c:pt idx="2498">
                  <c:v>-0.15856899999999999</c:v>
                </c:pt>
                <c:pt idx="2499">
                  <c:v>-8.2763699999999996E-2</c:v>
                </c:pt>
                <c:pt idx="2500">
                  <c:v>-0.42730699999999999</c:v>
                </c:pt>
                <c:pt idx="2501">
                  <c:v>-0.42028799999999999</c:v>
                </c:pt>
                <c:pt idx="2502">
                  <c:v>-0.33905000000000002</c:v>
                </c:pt>
                <c:pt idx="2503">
                  <c:v>-0.26794400000000002</c:v>
                </c:pt>
                <c:pt idx="2504">
                  <c:v>-0.221863</c:v>
                </c:pt>
                <c:pt idx="2505">
                  <c:v>-0.21716299999999999</c:v>
                </c:pt>
                <c:pt idx="2506">
                  <c:v>-0.48590100000000003</c:v>
                </c:pt>
                <c:pt idx="2507">
                  <c:v>-0.40307599999999999</c:v>
                </c:pt>
                <c:pt idx="2508">
                  <c:v>-0.28668199999999999</c:v>
                </c:pt>
                <c:pt idx="2509">
                  <c:v>-0.19140599999999999</c:v>
                </c:pt>
                <c:pt idx="2510">
                  <c:v>-0.39605699999999999</c:v>
                </c:pt>
                <c:pt idx="2511">
                  <c:v>-0.33667000000000002</c:v>
                </c:pt>
                <c:pt idx="2512">
                  <c:v>-0.25</c:v>
                </c:pt>
                <c:pt idx="2513">
                  <c:v>-0.26092500000000002</c:v>
                </c:pt>
                <c:pt idx="2514">
                  <c:v>-0.395264</c:v>
                </c:pt>
                <c:pt idx="2515">
                  <c:v>-0.17108200000000001</c:v>
                </c:pt>
                <c:pt idx="2516">
                  <c:v>-0.35308800000000001</c:v>
                </c:pt>
                <c:pt idx="2517">
                  <c:v>-0.58825700000000003</c:v>
                </c:pt>
                <c:pt idx="2518">
                  <c:v>-0.25311299999999998</c:v>
                </c:pt>
                <c:pt idx="2519">
                  <c:v>-0.142151</c:v>
                </c:pt>
                <c:pt idx="2520">
                  <c:v>-0.39605699999999999</c:v>
                </c:pt>
                <c:pt idx="2521">
                  <c:v>-0.35858200000000001</c:v>
                </c:pt>
                <c:pt idx="2522">
                  <c:v>-0.36871300000000001</c:v>
                </c:pt>
                <c:pt idx="2523">
                  <c:v>-0.319519</c:v>
                </c:pt>
                <c:pt idx="2524">
                  <c:v>-0.32421899999999998</c:v>
                </c:pt>
                <c:pt idx="2525">
                  <c:v>-0.12573200000000001</c:v>
                </c:pt>
                <c:pt idx="2526">
                  <c:v>-0.44531300000000001</c:v>
                </c:pt>
                <c:pt idx="2527">
                  <c:v>-0.29296899999999998</c:v>
                </c:pt>
                <c:pt idx="2528">
                  <c:v>-0.206238</c:v>
                </c:pt>
                <c:pt idx="2529">
                  <c:v>-0.26171899999999998</c:v>
                </c:pt>
                <c:pt idx="2530">
                  <c:v>-0.442139</c:v>
                </c:pt>
                <c:pt idx="2531">
                  <c:v>-0.30932599999999999</c:v>
                </c:pt>
                <c:pt idx="2532">
                  <c:v>-0.27417000000000002</c:v>
                </c:pt>
                <c:pt idx="2533">
                  <c:v>-0.350769</c:v>
                </c:pt>
                <c:pt idx="2534">
                  <c:v>-0.59448199999999995</c:v>
                </c:pt>
                <c:pt idx="2535">
                  <c:v>-0.29840100000000003</c:v>
                </c:pt>
                <c:pt idx="2536">
                  <c:v>-0.16247600000000001</c:v>
                </c:pt>
                <c:pt idx="2537">
                  <c:v>-0.43512000000000001</c:v>
                </c:pt>
                <c:pt idx="2538">
                  <c:v>-0.31170700000000001</c:v>
                </c:pt>
                <c:pt idx="2539">
                  <c:v>-0.21246300000000001</c:v>
                </c:pt>
                <c:pt idx="2540">
                  <c:v>-0.397644</c:v>
                </c:pt>
                <c:pt idx="2541">
                  <c:v>-0.366394</c:v>
                </c:pt>
                <c:pt idx="2542">
                  <c:v>-0.176514</c:v>
                </c:pt>
                <c:pt idx="2543">
                  <c:v>-6.3232399999999994E-2</c:v>
                </c:pt>
                <c:pt idx="2544">
                  <c:v>-8.4350599999999998E-2</c:v>
                </c:pt>
                <c:pt idx="2545">
                  <c:v>-0.21167</c:v>
                </c:pt>
                <c:pt idx="2546">
                  <c:v>-0.31402600000000003</c:v>
                </c:pt>
                <c:pt idx="2547">
                  <c:v>-0.59527600000000003</c:v>
                </c:pt>
                <c:pt idx="2548">
                  <c:v>-0.28906300000000001</c:v>
                </c:pt>
                <c:pt idx="2549">
                  <c:v>-0.37341299999999999</c:v>
                </c:pt>
                <c:pt idx="2550">
                  <c:v>-0.41247600000000001</c:v>
                </c:pt>
                <c:pt idx="2551">
                  <c:v>-0.26013199999999997</c:v>
                </c:pt>
                <c:pt idx="2552">
                  <c:v>-0.46875</c:v>
                </c:pt>
                <c:pt idx="2553">
                  <c:v>-0.73748800000000003</c:v>
                </c:pt>
                <c:pt idx="2554">
                  <c:v>-0.32653799999999999</c:v>
                </c:pt>
                <c:pt idx="2555">
                  <c:v>-0.29998799999999998</c:v>
                </c:pt>
                <c:pt idx="2556">
                  <c:v>-0.11480700000000001</c:v>
                </c:pt>
                <c:pt idx="2557">
                  <c:v>-0.32421899999999998</c:v>
                </c:pt>
                <c:pt idx="2558">
                  <c:v>-0.23358200000000001</c:v>
                </c:pt>
                <c:pt idx="2559">
                  <c:v>-0.49218800000000001</c:v>
                </c:pt>
                <c:pt idx="2560">
                  <c:v>-0.42578100000000002</c:v>
                </c:pt>
                <c:pt idx="2561">
                  <c:v>-0.26324500000000001</c:v>
                </c:pt>
                <c:pt idx="2562">
                  <c:v>-0.64996299999999996</c:v>
                </c:pt>
                <c:pt idx="2563">
                  <c:v>-0.31323200000000001</c:v>
                </c:pt>
                <c:pt idx="2564">
                  <c:v>-0.21716299999999999</c:v>
                </c:pt>
                <c:pt idx="2565">
                  <c:v>-0.28045700000000001</c:v>
                </c:pt>
                <c:pt idx="2566">
                  <c:v>-0.40075699999999997</c:v>
                </c:pt>
                <c:pt idx="2567">
                  <c:v>-0.37109399999999998</c:v>
                </c:pt>
                <c:pt idx="2568">
                  <c:v>-0.364014</c:v>
                </c:pt>
                <c:pt idx="2569">
                  <c:v>-0.13592499999999999</c:v>
                </c:pt>
                <c:pt idx="2570">
                  <c:v>-0.108582</c:v>
                </c:pt>
                <c:pt idx="2571">
                  <c:v>-0.244507</c:v>
                </c:pt>
                <c:pt idx="2572">
                  <c:v>-0.35156300000000001</c:v>
                </c:pt>
                <c:pt idx="2573">
                  <c:v>-0.25231900000000002</c:v>
                </c:pt>
                <c:pt idx="2574">
                  <c:v>-0.616394</c:v>
                </c:pt>
                <c:pt idx="2575">
                  <c:v>-0.29919400000000002</c:v>
                </c:pt>
                <c:pt idx="2576">
                  <c:v>3.9856000000000003E-2</c:v>
                </c:pt>
                <c:pt idx="2577">
                  <c:v>-0.25781300000000001</c:v>
                </c:pt>
                <c:pt idx="2578">
                  <c:v>-0.53356899999999996</c:v>
                </c:pt>
                <c:pt idx="2579">
                  <c:v>-0.359375</c:v>
                </c:pt>
                <c:pt idx="2580">
                  <c:v>-0.37652600000000003</c:v>
                </c:pt>
                <c:pt idx="2581">
                  <c:v>-0.26873799999999998</c:v>
                </c:pt>
                <c:pt idx="2582">
                  <c:v>-0.49060100000000001</c:v>
                </c:pt>
                <c:pt idx="2583">
                  <c:v>-0.37420700000000001</c:v>
                </c:pt>
                <c:pt idx="2584">
                  <c:v>-0.38824500000000001</c:v>
                </c:pt>
                <c:pt idx="2585">
                  <c:v>-0.272644</c:v>
                </c:pt>
                <c:pt idx="2586">
                  <c:v>-0.303894</c:v>
                </c:pt>
                <c:pt idx="2587">
                  <c:v>-0.41015600000000002</c:v>
                </c:pt>
                <c:pt idx="2588">
                  <c:v>-0.26715100000000003</c:v>
                </c:pt>
                <c:pt idx="2589">
                  <c:v>-0.36792000000000002</c:v>
                </c:pt>
                <c:pt idx="2590">
                  <c:v>-0.35546899999999998</c:v>
                </c:pt>
                <c:pt idx="2591">
                  <c:v>-0.40545700000000001</c:v>
                </c:pt>
                <c:pt idx="2592">
                  <c:v>-0.54760699999999995</c:v>
                </c:pt>
                <c:pt idx="2593">
                  <c:v>-0.51092499999999996</c:v>
                </c:pt>
                <c:pt idx="2594">
                  <c:v>-0.41479500000000002</c:v>
                </c:pt>
                <c:pt idx="2595">
                  <c:v>-0.45703100000000002</c:v>
                </c:pt>
                <c:pt idx="2596">
                  <c:v>-0.29919400000000002</c:v>
                </c:pt>
                <c:pt idx="2597">
                  <c:v>-0.190613</c:v>
                </c:pt>
                <c:pt idx="2598">
                  <c:v>-0.34765600000000002</c:v>
                </c:pt>
                <c:pt idx="2599">
                  <c:v>-0.27496300000000001</c:v>
                </c:pt>
                <c:pt idx="2600">
                  <c:v>-0.42810100000000001</c:v>
                </c:pt>
                <c:pt idx="2601">
                  <c:v>-0.29608200000000001</c:v>
                </c:pt>
                <c:pt idx="2602">
                  <c:v>-0.40466299999999999</c:v>
                </c:pt>
                <c:pt idx="2603">
                  <c:v>-0.32495099999999999</c:v>
                </c:pt>
                <c:pt idx="2604">
                  <c:v>-0.546875</c:v>
                </c:pt>
                <c:pt idx="2605">
                  <c:v>-0.52654999999999996</c:v>
                </c:pt>
                <c:pt idx="2606">
                  <c:v>-0.335144</c:v>
                </c:pt>
                <c:pt idx="2607">
                  <c:v>-0.32183800000000001</c:v>
                </c:pt>
                <c:pt idx="2608">
                  <c:v>-0.37262000000000001</c:v>
                </c:pt>
                <c:pt idx="2609">
                  <c:v>-0.51794399999999996</c:v>
                </c:pt>
                <c:pt idx="2610">
                  <c:v>-0.46167000000000002</c:v>
                </c:pt>
                <c:pt idx="2611">
                  <c:v>-0.23510700000000001</c:v>
                </c:pt>
                <c:pt idx="2612">
                  <c:v>-0.364014</c:v>
                </c:pt>
                <c:pt idx="2613">
                  <c:v>-0.39605699999999999</c:v>
                </c:pt>
                <c:pt idx="2614">
                  <c:v>-0.40856900000000002</c:v>
                </c:pt>
                <c:pt idx="2615">
                  <c:v>-0.38433800000000001</c:v>
                </c:pt>
                <c:pt idx="2616">
                  <c:v>-0.34765600000000002</c:v>
                </c:pt>
                <c:pt idx="2617">
                  <c:v>-0.29138199999999997</c:v>
                </c:pt>
                <c:pt idx="2618">
                  <c:v>-0.48828100000000002</c:v>
                </c:pt>
                <c:pt idx="2619">
                  <c:v>-0.39453100000000002</c:v>
                </c:pt>
                <c:pt idx="2620">
                  <c:v>-0.51013200000000003</c:v>
                </c:pt>
                <c:pt idx="2621">
                  <c:v>-0.40234399999999998</c:v>
                </c:pt>
                <c:pt idx="2622">
                  <c:v>-0.49762000000000001</c:v>
                </c:pt>
                <c:pt idx="2623">
                  <c:v>-0.48510700000000001</c:v>
                </c:pt>
                <c:pt idx="2624">
                  <c:v>-0.460144</c:v>
                </c:pt>
                <c:pt idx="2625">
                  <c:v>-0.42419400000000002</c:v>
                </c:pt>
                <c:pt idx="2626">
                  <c:v>-0.24371300000000001</c:v>
                </c:pt>
                <c:pt idx="2627">
                  <c:v>-0.59136999999999995</c:v>
                </c:pt>
                <c:pt idx="2628">
                  <c:v>-0.52185099999999995</c:v>
                </c:pt>
                <c:pt idx="2629">
                  <c:v>-0.3125</c:v>
                </c:pt>
                <c:pt idx="2630">
                  <c:v>-0.21404999999999999</c:v>
                </c:pt>
                <c:pt idx="2631">
                  <c:v>-0.27496300000000001</c:v>
                </c:pt>
                <c:pt idx="2632">
                  <c:v>-0.31402600000000003</c:v>
                </c:pt>
                <c:pt idx="2633">
                  <c:v>-0.609375</c:v>
                </c:pt>
                <c:pt idx="2634">
                  <c:v>-0.48046899999999998</c:v>
                </c:pt>
                <c:pt idx="2635">
                  <c:v>-0.38983200000000001</c:v>
                </c:pt>
                <c:pt idx="2636">
                  <c:v>-0.26013199999999997</c:v>
                </c:pt>
                <c:pt idx="2637">
                  <c:v>-0.29528799999999999</c:v>
                </c:pt>
                <c:pt idx="2638">
                  <c:v>-0.30700699999999997</c:v>
                </c:pt>
                <c:pt idx="2639">
                  <c:v>-0.21093799999999999</c:v>
                </c:pt>
                <c:pt idx="2640">
                  <c:v>-0.33746300000000001</c:v>
                </c:pt>
                <c:pt idx="2641">
                  <c:v>-0.25854500000000002</c:v>
                </c:pt>
                <c:pt idx="2642">
                  <c:v>-0.32733200000000001</c:v>
                </c:pt>
                <c:pt idx="2643">
                  <c:v>-0.428894</c:v>
                </c:pt>
                <c:pt idx="2644">
                  <c:v>-9.1369599999999995E-2</c:v>
                </c:pt>
                <c:pt idx="2645">
                  <c:v>-0.225769</c:v>
                </c:pt>
                <c:pt idx="2646">
                  <c:v>-0.36718800000000001</c:v>
                </c:pt>
                <c:pt idx="2647">
                  <c:v>-0.25152600000000003</c:v>
                </c:pt>
                <c:pt idx="2648">
                  <c:v>-0.49762000000000001</c:v>
                </c:pt>
                <c:pt idx="2649">
                  <c:v>-0.45153799999999999</c:v>
                </c:pt>
                <c:pt idx="2650">
                  <c:v>-0.171875</c:v>
                </c:pt>
                <c:pt idx="2651">
                  <c:v>-0.28515600000000002</c:v>
                </c:pt>
                <c:pt idx="2652">
                  <c:v>-0.301514</c:v>
                </c:pt>
                <c:pt idx="2653">
                  <c:v>-0.45074500000000001</c:v>
                </c:pt>
                <c:pt idx="2654">
                  <c:v>-0.21484400000000001</c:v>
                </c:pt>
                <c:pt idx="2655">
                  <c:v>-0.190613</c:v>
                </c:pt>
                <c:pt idx="2656">
                  <c:v>-0.23120099999999999</c:v>
                </c:pt>
                <c:pt idx="2657">
                  <c:v>-0.49920700000000001</c:v>
                </c:pt>
                <c:pt idx="2658">
                  <c:v>-0.25</c:v>
                </c:pt>
                <c:pt idx="2659">
                  <c:v>-0.58825700000000003</c:v>
                </c:pt>
                <c:pt idx="2660">
                  <c:v>-0.265625</c:v>
                </c:pt>
                <c:pt idx="2661">
                  <c:v>-0.40625</c:v>
                </c:pt>
                <c:pt idx="2662">
                  <c:v>-0.17578099999999999</c:v>
                </c:pt>
                <c:pt idx="2663">
                  <c:v>-9.6069299999999996E-2</c:v>
                </c:pt>
                <c:pt idx="2664">
                  <c:v>-0.46637000000000001</c:v>
                </c:pt>
                <c:pt idx="2665">
                  <c:v>-0.28906300000000001</c:v>
                </c:pt>
                <c:pt idx="2666">
                  <c:v>-0.33905000000000002</c:v>
                </c:pt>
                <c:pt idx="2667">
                  <c:v>-0.53356899999999996</c:v>
                </c:pt>
                <c:pt idx="2668">
                  <c:v>-0.39685100000000001</c:v>
                </c:pt>
                <c:pt idx="2669">
                  <c:v>-0.48046899999999998</c:v>
                </c:pt>
                <c:pt idx="2670">
                  <c:v>-0.270264</c:v>
                </c:pt>
                <c:pt idx="2671">
                  <c:v>-0.43042000000000002</c:v>
                </c:pt>
                <c:pt idx="2672">
                  <c:v>-0.31561299999999998</c:v>
                </c:pt>
                <c:pt idx="2673">
                  <c:v>-0.37182599999999999</c:v>
                </c:pt>
                <c:pt idx="2674">
                  <c:v>-0.57031299999999996</c:v>
                </c:pt>
                <c:pt idx="2675">
                  <c:v>-0.36480699999999999</c:v>
                </c:pt>
                <c:pt idx="2676">
                  <c:v>-0.34295700000000001</c:v>
                </c:pt>
                <c:pt idx="2677">
                  <c:v>-0.32104500000000002</c:v>
                </c:pt>
                <c:pt idx="2678">
                  <c:v>-0.41247600000000001</c:v>
                </c:pt>
                <c:pt idx="2679">
                  <c:v>-0.54370099999999999</c:v>
                </c:pt>
                <c:pt idx="2680">
                  <c:v>-0.484375</c:v>
                </c:pt>
                <c:pt idx="2681">
                  <c:v>-0.57885699999999995</c:v>
                </c:pt>
                <c:pt idx="2682">
                  <c:v>-0.319519</c:v>
                </c:pt>
                <c:pt idx="2683">
                  <c:v>-0.36871300000000001</c:v>
                </c:pt>
                <c:pt idx="2684">
                  <c:v>-0.31012000000000001</c:v>
                </c:pt>
                <c:pt idx="2685">
                  <c:v>-0.52654999999999996</c:v>
                </c:pt>
                <c:pt idx="2686">
                  <c:v>-0.45935100000000001</c:v>
                </c:pt>
                <c:pt idx="2687">
                  <c:v>-0.46637000000000001</c:v>
                </c:pt>
                <c:pt idx="2688">
                  <c:v>-0.38592500000000002</c:v>
                </c:pt>
                <c:pt idx="2689">
                  <c:v>-0.35308800000000001</c:v>
                </c:pt>
                <c:pt idx="2690">
                  <c:v>-0.56713899999999995</c:v>
                </c:pt>
                <c:pt idx="2691">
                  <c:v>-0.515625</c:v>
                </c:pt>
                <c:pt idx="2692">
                  <c:v>-0.43359399999999998</c:v>
                </c:pt>
                <c:pt idx="2693">
                  <c:v>-0.27966299999999999</c:v>
                </c:pt>
                <c:pt idx="2694">
                  <c:v>-0.40307599999999999</c:v>
                </c:pt>
                <c:pt idx="2695">
                  <c:v>-0.100769</c:v>
                </c:pt>
                <c:pt idx="2696">
                  <c:v>-0.37573200000000001</c:v>
                </c:pt>
                <c:pt idx="2697">
                  <c:v>-0.39917000000000002</c:v>
                </c:pt>
                <c:pt idx="2698">
                  <c:v>-0.52886999999999995</c:v>
                </c:pt>
                <c:pt idx="2699">
                  <c:v>-0.40307599999999999</c:v>
                </c:pt>
                <c:pt idx="2700">
                  <c:v>-0.31012000000000001</c:v>
                </c:pt>
                <c:pt idx="2701">
                  <c:v>-0.210144</c:v>
                </c:pt>
                <c:pt idx="2702">
                  <c:v>-0.42419400000000002</c:v>
                </c:pt>
                <c:pt idx="2703">
                  <c:v>-0.27734399999999998</c:v>
                </c:pt>
                <c:pt idx="2704">
                  <c:v>-0.32574500000000001</c:v>
                </c:pt>
                <c:pt idx="2705">
                  <c:v>-0.29449500000000001</c:v>
                </c:pt>
                <c:pt idx="2706">
                  <c:v>-0.55932599999999999</c:v>
                </c:pt>
                <c:pt idx="2707">
                  <c:v>-0.37030000000000002</c:v>
                </c:pt>
                <c:pt idx="2708">
                  <c:v>-0.34606900000000002</c:v>
                </c:pt>
                <c:pt idx="2709">
                  <c:v>-0.36328100000000002</c:v>
                </c:pt>
                <c:pt idx="2710">
                  <c:v>-0.38983200000000001</c:v>
                </c:pt>
                <c:pt idx="2711">
                  <c:v>-0.48046899999999998</c:v>
                </c:pt>
                <c:pt idx="2712">
                  <c:v>-0.39135700000000001</c:v>
                </c:pt>
                <c:pt idx="2713">
                  <c:v>-0.26013199999999997</c:v>
                </c:pt>
                <c:pt idx="2714">
                  <c:v>-0.43280000000000002</c:v>
                </c:pt>
                <c:pt idx="2715">
                  <c:v>-0.45074500000000001</c:v>
                </c:pt>
                <c:pt idx="2716">
                  <c:v>-0.39996300000000001</c:v>
                </c:pt>
                <c:pt idx="2717">
                  <c:v>-0.61718799999999996</c:v>
                </c:pt>
                <c:pt idx="2718">
                  <c:v>-0.33746300000000001</c:v>
                </c:pt>
                <c:pt idx="2719">
                  <c:v>-0.32031300000000001</c:v>
                </c:pt>
                <c:pt idx="2720">
                  <c:v>-0.13043199999999999</c:v>
                </c:pt>
                <c:pt idx="2721">
                  <c:v>-0.244507</c:v>
                </c:pt>
                <c:pt idx="2722">
                  <c:v>-0.43432599999999999</c:v>
                </c:pt>
                <c:pt idx="2723">
                  <c:v>-0.30932599999999999</c:v>
                </c:pt>
                <c:pt idx="2724">
                  <c:v>-0.41949500000000001</c:v>
                </c:pt>
                <c:pt idx="2725">
                  <c:v>-0.45544400000000002</c:v>
                </c:pt>
                <c:pt idx="2726">
                  <c:v>-0.39294400000000002</c:v>
                </c:pt>
                <c:pt idx="2727">
                  <c:v>-0.50231899999999996</c:v>
                </c:pt>
                <c:pt idx="2728">
                  <c:v>-0.29449500000000001</c:v>
                </c:pt>
                <c:pt idx="2729">
                  <c:v>-0.13281299999999999</c:v>
                </c:pt>
                <c:pt idx="2730">
                  <c:v>-0.29058800000000001</c:v>
                </c:pt>
                <c:pt idx="2731">
                  <c:v>-0.28515600000000002</c:v>
                </c:pt>
                <c:pt idx="2732">
                  <c:v>-0.29840100000000003</c:v>
                </c:pt>
                <c:pt idx="2733">
                  <c:v>-0.34997600000000001</c:v>
                </c:pt>
                <c:pt idx="2734">
                  <c:v>-0.197632</c:v>
                </c:pt>
                <c:pt idx="2735">
                  <c:v>-0.40777600000000003</c:v>
                </c:pt>
                <c:pt idx="2736">
                  <c:v>-0.35778799999999999</c:v>
                </c:pt>
                <c:pt idx="2737">
                  <c:v>-0.34057599999999999</c:v>
                </c:pt>
                <c:pt idx="2738">
                  <c:v>-0.29138199999999997</c:v>
                </c:pt>
                <c:pt idx="2739">
                  <c:v>-0.45544400000000002</c:v>
                </c:pt>
                <c:pt idx="2740">
                  <c:v>-0.32653799999999999</c:v>
                </c:pt>
                <c:pt idx="2741">
                  <c:v>-0.254639</c:v>
                </c:pt>
                <c:pt idx="2742">
                  <c:v>-0.43591299999999999</c:v>
                </c:pt>
                <c:pt idx="2743">
                  <c:v>-0.43121300000000001</c:v>
                </c:pt>
                <c:pt idx="2744">
                  <c:v>-0.52966299999999999</c:v>
                </c:pt>
                <c:pt idx="2745">
                  <c:v>-0.27343800000000001</c:v>
                </c:pt>
                <c:pt idx="2746">
                  <c:v>-0.26794400000000002</c:v>
                </c:pt>
                <c:pt idx="2747">
                  <c:v>-0.13745099999999999</c:v>
                </c:pt>
                <c:pt idx="2748">
                  <c:v>-0.45855699999999999</c:v>
                </c:pt>
                <c:pt idx="2749">
                  <c:v>-0.21093799999999999</c:v>
                </c:pt>
                <c:pt idx="2750">
                  <c:v>-0.52417000000000002</c:v>
                </c:pt>
                <c:pt idx="2751">
                  <c:v>-0.32183800000000001</c:v>
                </c:pt>
                <c:pt idx="2752">
                  <c:v>-0.40075699999999997</c:v>
                </c:pt>
                <c:pt idx="2753">
                  <c:v>-9.2956499999999997E-2</c:v>
                </c:pt>
                <c:pt idx="2754">
                  <c:v>-0.36560100000000001</c:v>
                </c:pt>
                <c:pt idx="2755">
                  <c:v>-0.288269</c:v>
                </c:pt>
                <c:pt idx="2756">
                  <c:v>-0.36560100000000001</c:v>
                </c:pt>
                <c:pt idx="2757">
                  <c:v>-0.42498799999999998</c:v>
                </c:pt>
                <c:pt idx="2758">
                  <c:v>-0.31091299999999999</c:v>
                </c:pt>
                <c:pt idx="2759">
                  <c:v>-0.57733199999999996</c:v>
                </c:pt>
                <c:pt idx="2760">
                  <c:v>-0.41638199999999997</c:v>
                </c:pt>
                <c:pt idx="2761">
                  <c:v>-0.38592500000000002</c:v>
                </c:pt>
                <c:pt idx="2762">
                  <c:v>-0.43823200000000001</c:v>
                </c:pt>
                <c:pt idx="2763">
                  <c:v>-0.34606900000000002</c:v>
                </c:pt>
                <c:pt idx="2764">
                  <c:v>-0.265625</c:v>
                </c:pt>
                <c:pt idx="2765">
                  <c:v>-0.51953099999999997</c:v>
                </c:pt>
                <c:pt idx="2766">
                  <c:v>-0.50854500000000002</c:v>
                </c:pt>
                <c:pt idx="2767">
                  <c:v>-0.24218799999999999</c:v>
                </c:pt>
                <c:pt idx="2768">
                  <c:v>-0.515625</c:v>
                </c:pt>
                <c:pt idx="2769">
                  <c:v>-0.14917</c:v>
                </c:pt>
                <c:pt idx="2770">
                  <c:v>-0.51403799999999999</c:v>
                </c:pt>
                <c:pt idx="2771">
                  <c:v>-0.50311300000000003</c:v>
                </c:pt>
                <c:pt idx="2772">
                  <c:v>-0.44921899999999998</c:v>
                </c:pt>
                <c:pt idx="2773">
                  <c:v>-0.34765600000000002</c:v>
                </c:pt>
                <c:pt idx="2774">
                  <c:v>-0.42108200000000001</c:v>
                </c:pt>
                <c:pt idx="2775">
                  <c:v>-0.36871300000000001</c:v>
                </c:pt>
                <c:pt idx="2776">
                  <c:v>-0.13824500000000001</c:v>
                </c:pt>
                <c:pt idx="2777">
                  <c:v>-0.126526</c:v>
                </c:pt>
                <c:pt idx="2778">
                  <c:v>-0.34448200000000001</c:v>
                </c:pt>
                <c:pt idx="2779">
                  <c:v>-0.43823200000000001</c:v>
                </c:pt>
                <c:pt idx="2780">
                  <c:v>-0.63354500000000002</c:v>
                </c:pt>
                <c:pt idx="2781">
                  <c:v>-0.13281299999999999</c:v>
                </c:pt>
                <c:pt idx="2782">
                  <c:v>-0.24920700000000001</c:v>
                </c:pt>
                <c:pt idx="2783">
                  <c:v>-0.51245099999999999</c:v>
                </c:pt>
                <c:pt idx="2784">
                  <c:v>-0.37573200000000001</c:v>
                </c:pt>
                <c:pt idx="2785">
                  <c:v>-0.26483200000000001</c:v>
                </c:pt>
                <c:pt idx="2786">
                  <c:v>-0.37731900000000002</c:v>
                </c:pt>
                <c:pt idx="2787">
                  <c:v>-0.37109399999999998</c:v>
                </c:pt>
                <c:pt idx="2788">
                  <c:v>-0.23120099999999999</c:v>
                </c:pt>
                <c:pt idx="2789">
                  <c:v>-0.29296899999999998</c:v>
                </c:pt>
                <c:pt idx="2790">
                  <c:v>-0.46948200000000001</c:v>
                </c:pt>
                <c:pt idx="2791">
                  <c:v>-0.489014</c:v>
                </c:pt>
                <c:pt idx="2792">
                  <c:v>-0.227295</c:v>
                </c:pt>
                <c:pt idx="2793">
                  <c:v>-0.34918199999999999</c:v>
                </c:pt>
                <c:pt idx="2794">
                  <c:v>-0.45703100000000002</c:v>
                </c:pt>
                <c:pt idx="2795">
                  <c:v>-0.46325699999999997</c:v>
                </c:pt>
                <c:pt idx="2796">
                  <c:v>-0.25311299999999998</c:v>
                </c:pt>
                <c:pt idx="2797">
                  <c:v>-0.46637000000000001</c:v>
                </c:pt>
                <c:pt idx="2798">
                  <c:v>-0.26794400000000002</c:v>
                </c:pt>
                <c:pt idx="2799">
                  <c:v>-0.51483199999999996</c:v>
                </c:pt>
                <c:pt idx="2800">
                  <c:v>-0.22418199999999999</c:v>
                </c:pt>
                <c:pt idx="2801">
                  <c:v>-0.43121300000000001</c:v>
                </c:pt>
                <c:pt idx="2802">
                  <c:v>-0.45623799999999998</c:v>
                </c:pt>
                <c:pt idx="2803">
                  <c:v>-0.45385700000000001</c:v>
                </c:pt>
                <c:pt idx="2804">
                  <c:v>-0.43902600000000003</c:v>
                </c:pt>
                <c:pt idx="2805">
                  <c:v>-0.17730699999999999</c:v>
                </c:pt>
                <c:pt idx="2806">
                  <c:v>-0.25231900000000002</c:v>
                </c:pt>
                <c:pt idx="2807">
                  <c:v>-0.22265599999999999</c:v>
                </c:pt>
                <c:pt idx="2808">
                  <c:v>-0.26324500000000001</c:v>
                </c:pt>
                <c:pt idx="2809">
                  <c:v>-0.35546899999999998</c:v>
                </c:pt>
                <c:pt idx="2810">
                  <c:v>-0.30932599999999999</c:v>
                </c:pt>
                <c:pt idx="2811">
                  <c:v>-0.27417000000000002</c:v>
                </c:pt>
                <c:pt idx="2812">
                  <c:v>-0.25390600000000002</c:v>
                </c:pt>
                <c:pt idx="2813">
                  <c:v>-0.31402600000000003</c:v>
                </c:pt>
                <c:pt idx="2814">
                  <c:v>-0.22265599999999999</c:v>
                </c:pt>
                <c:pt idx="2815">
                  <c:v>-0.55151399999999995</c:v>
                </c:pt>
                <c:pt idx="2816">
                  <c:v>-0.43200699999999997</c:v>
                </c:pt>
                <c:pt idx="2817">
                  <c:v>-0.45153799999999999</c:v>
                </c:pt>
                <c:pt idx="2818">
                  <c:v>-0.53668199999999999</c:v>
                </c:pt>
                <c:pt idx="2819">
                  <c:v>-0.61950700000000003</c:v>
                </c:pt>
                <c:pt idx="2820">
                  <c:v>-0.26635700000000001</c:v>
                </c:pt>
                <c:pt idx="2821">
                  <c:v>-0.34057599999999999</c:v>
                </c:pt>
                <c:pt idx="2822">
                  <c:v>-0.50311300000000003</c:v>
                </c:pt>
                <c:pt idx="2823">
                  <c:v>-3.9794900000000001E-2</c:v>
                </c:pt>
                <c:pt idx="2824">
                  <c:v>-0.27734399999999998</c:v>
                </c:pt>
                <c:pt idx="2825">
                  <c:v>-0.45855699999999999</c:v>
                </c:pt>
                <c:pt idx="2826">
                  <c:v>-0.25543199999999999</c:v>
                </c:pt>
                <c:pt idx="2827">
                  <c:v>-0.13824500000000001</c:v>
                </c:pt>
                <c:pt idx="2828">
                  <c:v>-0.33435100000000001</c:v>
                </c:pt>
                <c:pt idx="2829">
                  <c:v>-0.182007</c:v>
                </c:pt>
                <c:pt idx="2830">
                  <c:v>-0.44531300000000001</c:v>
                </c:pt>
                <c:pt idx="2831">
                  <c:v>-0.28436299999999998</c:v>
                </c:pt>
                <c:pt idx="2832">
                  <c:v>-0.32965100000000003</c:v>
                </c:pt>
                <c:pt idx="2833">
                  <c:v>-0.66479500000000002</c:v>
                </c:pt>
                <c:pt idx="2834">
                  <c:v>-0.40234399999999998</c:v>
                </c:pt>
                <c:pt idx="2835">
                  <c:v>-0.32574500000000001</c:v>
                </c:pt>
                <c:pt idx="2836">
                  <c:v>-0.182007</c:v>
                </c:pt>
                <c:pt idx="2837">
                  <c:v>-0.36328100000000002</c:v>
                </c:pt>
                <c:pt idx="2838">
                  <c:v>-0.35620099999999999</c:v>
                </c:pt>
                <c:pt idx="2839">
                  <c:v>-0.118713</c:v>
                </c:pt>
                <c:pt idx="2840">
                  <c:v>-0.19140599999999999</c:v>
                </c:pt>
                <c:pt idx="2841">
                  <c:v>-0.375</c:v>
                </c:pt>
                <c:pt idx="2842">
                  <c:v>-0.35308800000000001</c:v>
                </c:pt>
                <c:pt idx="2843">
                  <c:v>-0.42498799999999998</c:v>
                </c:pt>
                <c:pt idx="2844">
                  <c:v>-0.22265599999999999</c:v>
                </c:pt>
                <c:pt idx="2845">
                  <c:v>-0.110901</c:v>
                </c:pt>
                <c:pt idx="2846">
                  <c:v>-0.40466299999999999</c:v>
                </c:pt>
                <c:pt idx="2847">
                  <c:v>-0.220276</c:v>
                </c:pt>
                <c:pt idx="2848">
                  <c:v>-0.20074500000000001</c:v>
                </c:pt>
                <c:pt idx="2849">
                  <c:v>-0.379639</c:v>
                </c:pt>
                <c:pt idx="2850">
                  <c:v>-0.62420699999999996</c:v>
                </c:pt>
                <c:pt idx="2851">
                  <c:v>-0.25781300000000001</c:v>
                </c:pt>
                <c:pt idx="2852">
                  <c:v>-0.51873800000000003</c:v>
                </c:pt>
                <c:pt idx="2853">
                  <c:v>-0.157776</c:v>
                </c:pt>
                <c:pt idx="2854">
                  <c:v>-0.23828099999999999</c:v>
                </c:pt>
                <c:pt idx="2855">
                  <c:v>-0.53436300000000003</c:v>
                </c:pt>
                <c:pt idx="2856">
                  <c:v>-0.24371300000000001</c:v>
                </c:pt>
                <c:pt idx="2857">
                  <c:v>-0.17419399999999999</c:v>
                </c:pt>
                <c:pt idx="2858">
                  <c:v>-0.13903799999999999</c:v>
                </c:pt>
                <c:pt idx="2859">
                  <c:v>-0.41558800000000001</c:v>
                </c:pt>
                <c:pt idx="2860">
                  <c:v>-0.47656300000000001</c:v>
                </c:pt>
                <c:pt idx="2861">
                  <c:v>-0.23828099999999999</c:v>
                </c:pt>
                <c:pt idx="2862">
                  <c:v>-0.52575700000000003</c:v>
                </c:pt>
                <c:pt idx="2863">
                  <c:v>-0.27417000000000002</c:v>
                </c:pt>
                <c:pt idx="2864">
                  <c:v>-0.196045</c:v>
                </c:pt>
                <c:pt idx="2865">
                  <c:v>-0.47106900000000002</c:v>
                </c:pt>
                <c:pt idx="2866">
                  <c:v>-0.28668199999999999</c:v>
                </c:pt>
                <c:pt idx="2867">
                  <c:v>-0.18823200000000001</c:v>
                </c:pt>
                <c:pt idx="2868">
                  <c:v>-0.104675</c:v>
                </c:pt>
                <c:pt idx="2869">
                  <c:v>-0.328125</c:v>
                </c:pt>
                <c:pt idx="2870">
                  <c:v>-0.39917000000000002</c:v>
                </c:pt>
                <c:pt idx="2871">
                  <c:v>-0.41949500000000001</c:v>
                </c:pt>
                <c:pt idx="2872">
                  <c:v>-0.159363</c:v>
                </c:pt>
                <c:pt idx="2873">
                  <c:v>-0.28198200000000001</c:v>
                </c:pt>
                <c:pt idx="2874">
                  <c:v>-0.37109399999999998</c:v>
                </c:pt>
                <c:pt idx="2875">
                  <c:v>-0.30932599999999999</c:v>
                </c:pt>
                <c:pt idx="2876">
                  <c:v>-0.44683800000000001</c:v>
                </c:pt>
                <c:pt idx="2877">
                  <c:v>-0.35778799999999999</c:v>
                </c:pt>
                <c:pt idx="2878">
                  <c:v>-0.34918199999999999</c:v>
                </c:pt>
                <c:pt idx="2879">
                  <c:v>-0.26013199999999997</c:v>
                </c:pt>
                <c:pt idx="2880">
                  <c:v>-0.41949500000000001</c:v>
                </c:pt>
                <c:pt idx="2881">
                  <c:v>-0.28436299999999998</c:v>
                </c:pt>
                <c:pt idx="2882">
                  <c:v>-0.52417000000000002</c:v>
                </c:pt>
                <c:pt idx="2883">
                  <c:v>-0.578125</c:v>
                </c:pt>
                <c:pt idx="2884">
                  <c:v>-0.52026399999999995</c:v>
                </c:pt>
                <c:pt idx="2885">
                  <c:v>-0.52185099999999995</c:v>
                </c:pt>
                <c:pt idx="2886">
                  <c:v>-0.52185099999999995</c:v>
                </c:pt>
                <c:pt idx="2887">
                  <c:v>-0.44842500000000002</c:v>
                </c:pt>
                <c:pt idx="2888">
                  <c:v>-0.68823199999999995</c:v>
                </c:pt>
                <c:pt idx="2889">
                  <c:v>-0.421875</c:v>
                </c:pt>
                <c:pt idx="2890">
                  <c:v>-0.46167000000000002</c:v>
                </c:pt>
                <c:pt idx="2891">
                  <c:v>-3.6682100000000002E-2</c:v>
                </c:pt>
                <c:pt idx="2892">
                  <c:v>-0.32031300000000001</c:v>
                </c:pt>
                <c:pt idx="2893">
                  <c:v>-0.23980699999999999</c:v>
                </c:pt>
                <c:pt idx="2894">
                  <c:v>-0.56481899999999996</c:v>
                </c:pt>
                <c:pt idx="2895">
                  <c:v>-0.41638199999999997</c:v>
                </c:pt>
                <c:pt idx="2896">
                  <c:v>-0.20385700000000001</c:v>
                </c:pt>
                <c:pt idx="2897">
                  <c:v>-0.35546899999999998</c:v>
                </c:pt>
                <c:pt idx="2898">
                  <c:v>-0.24609400000000001</c:v>
                </c:pt>
                <c:pt idx="2899">
                  <c:v>-0.39373799999999998</c:v>
                </c:pt>
                <c:pt idx="2900">
                  <c:v>-0.25</c:v>
                </c:pt>
                <c:pt idx="2901">
                  <c:v>-0.36718800000000001</c:v>
                </c:pt>
                <c:pt idx="2902">
                  <c:v>-0.44763199999999997</c:v>
                </c:pt>
                <c:pt idx="2903">
                  <c:v>-0.145264</c:v>
                </c:pt>
                <c:pt idx="2904">
                  <c:v>-0.121826</c:v>
                </c:pt>
                <c:pt idx="2905">
                  <c:v>-0.22656299999999999</c:v>
                </c:pt>
                <c:pt idx="2906">
                  <c:v>-0.18042</c:v>
                </c:pt>
                <c:pt idx="2907">
                  <c:v>-0.38281300000000001</c:v>
                </c:pt>
                <c:pt idx="2908">
                  <c:v>-0.53979500000000002</c:v>
                </c:pt>
                <c:pt idx="2909">
                  <c:v>-0.206238</c:v>
                </c:pt>
                <c:pt idx="2910">
                  <c:v>-0.46246300000000001</c:v>
                </c:pt>
                <c:pt idx="2911">
                  <c:v>-0.59765599999999997</c:v>
                </c:pt>
                <c:pt idx="2912">
                  <c:v>-0.46405000000000002</c:v>
                </c:pt>
                <c:pt idx="2913">
                  <c:v>-0.39294400000000002</c:v>
                </c:pt>
                <c:pt idx="2914">
                  <c:v>-0.23120099999999999</c:v>
                </c:pt>
                <c:pt idx="2915">
                  <c:v>-0.21093799999999999</c:v>
                </c:pt>
                <c:pt idx="2916">
                  <c:v>-0.38592500000000002</c:v>
                </c:pt>
                <c:pt idx="2917">
                  <c:v>-0.444519</c:v>
                </c:pt>
                <c:pt idx="2918">
                  <c:v>-0.44763199999999997</c:v>
                </c:pt>
                <c:pt idx="2919">
                  <c:v>-0.126526</c:v>
                </c:pt>
                <c:pt idx="2920">
                  <c:v>-0.28356900000000002</c:v>
                </c:pt>
                <c:pt idx="2921">
                  <c:v>-0.35467500000000002</c:v>
                </c:pt>
                <c:pt idx="2922">
                  <c:v>-0.50390599999999997</c:v>
                </c:pt>
                <c:pt idx="2923">
                  <c:v>-0.379639</c:v>
                </c:pt>
                <c:pt idx="2924">
                  <c:v>-0.272644</c:v>
                </c:pt>
                <c:pt idx="2925">
                  <c:v>-7.9650899999999997E-2</c:v>
                </c:pt>
                <c:pt idx="2926">
                  <c:v>-0.317139</c:v>
                </c:pt>
                <c:pt idx="2927">
                  <c:v>-0.265625</c:v>
                </c:pt>
                <c:pt idx="2928">
                  <c:v>-0.40777600000000003</c:v>
                </c:pt>
                <c:pt idx="2929">
                  <c:v>-0.35699500000000001</c:v>
                </c:pt>
                <c:pt idx="2930">
                  <c:v>-0.27807599999999999</c:v>
                </c:pt>
                <c:pt idx="2931">
                  <c:v>-0.29760700000000001</c:v>
                </c:pt>
                <c:pt idx="2932">
                  <c:v>-0.29998799999999998</c:v>
                </c:pt>
                <c:pt idx="2933">
                  <c:v>-0.34375</c:v>
                </c:pt>
                <c:pt idx="2934">
                  <c:v>-0.39373799999999998</c:v>
                </c:pt>
                <c:pt idx="2935">
                  <c:v>-0.49292000000000002</c:v>
                </c:pt>
                <c:pt idx="2936">
                  <c:v>-0.39685100000000001</c:v>
                </c:pt>
                <c:pt idx="2937">
                  <c:v>-0.43670700000000001</c:v>
                </c:pt>
                <c:pt idx="2938">
                  <c:v>-0.50152600000000003</c:v>
                </c:pt>
                <c:pt idx="2939">
                  <c:v>-0.194519</c:v>
                </c:pt>
                <c:pt idx="2940">
                  <c:v>-7.4951199999999996E-2</c:v>
                </c:pt>
                <c:pt idx="2941">
                  <c:v>-0.27966299999999999</c:v>
                </c:pt>
                <c:pt idx="2942">
                  <c:v>-0.140625</c:v>
                </c:pt>
                <c:pt idx="2943">
                  <c:v>-0.21716299999999999</c:v>
                </c:pt>
                <c:pt idx="2944">
                  <c:v>-0.204651</c:v>
                </c:pt>
                <c:pt idx="2945">
                  <c:v>-0.19372600000000001</c:v>
                </c:pt>
                <c:pt idx="2946">
                  <c:v>-0.428894</c:v>
                </c:pt>
                <c:pt idx="2947">
                  <c:v>-0.241394</c:v>
                </c:pt>
                <c:pt idx="2948">
                  <c:v>-0.21948200000000001</c:v>
                </c:pt>
                <c:pt idx="2949">
                  <c:v>-0.41558800000000001</c:v>
                </c:pt>
                <c:pt idx="2950">
                  <c:v>-0.36950699999999997</c:v>
                </c:pt>
                <c:pt idx="2951">
                  <c:v>-0.40545700000000001</c:v>
                </c:pt>
                <c:pt idx="2952">
                  <c:v>-0.54760699999999995</c:v>
                </c:pt>
                <c:pt idx="2953">
                  <c:v>-0.47265600000000002</c:v>
                </c:pt>
                <c:pt idx="2954">
                  <c:v>-0.19921900000000001</c:v>
                </c:pt>
                <c:pt idx="2955">
                  <c:v>-0.257019</c:v>
                </c:pt>
                <c:pt idx="2956">
                  <c:v>-0.47729500000000002</c:v>
                </c:pt>
                <c:pt idx="2957">
                  <c:v>-0.26794400000000002</c:v>
                </c:pt>
                <c:pt idx="2958">
                  <c:v>-0.23510700000000001</c:v>
                </c:pt>
                <c:pt idx="2959">
                  <c:v>-0.19140599999999999</c:v>
                </c:pt>
                <c:pt idx="2960">
                  <c:v>-0.13592499999999999</c:v>
                </c:pt>
                <c:pt idx="2961">
                  <c:v>-0.30700699999999997</c:v>
                </c:pt>
                <c:pt idx="2962">
                  <c:v>-0.332764</c:v>
                </c:pt>
                <c:pt idx="2963">
                  <c:v>-0.28356900000000002</c:v>
                </c:pt>
                <c:pt idx="2964">
                  <c:v>-0.36480699999999999</c:v>
                </c:pt>
                <c:pt idx="2965">
                  <c:v>-0.31012000000000001</c:v>
                </c:pt>
                <c:pt idx="2966">
                  <c:v>-0.35699500000000001</c:v>
                </c:pt>
                <c:pt idx="2967">
                  <c:v>-0.52417000000000002</c:v>
                </c:pt>
                <c:pt idx="2968">
                  <c:v>-0.12731899999999999</c:v>
                </c:pt>
                <c:pt idx="2969">
                  <c:v>-0.220276</c:v>
                </c:pt>
                <c:pt idx="2970">
                  <c:v>-0.32263199999999997</c:v>
                </c:pt>
                <c:pt idx="2971">
                  <c:v>-0.15387000000000001</c:v>
                </c:pt>
                <c:pt idx="2972">
                  <c:v>-0.21167</c:v>
                </c:pt>
                <c:pt idx="2973">
                  <c:v>-0.41870099999999999</c:v>
                </c:pt>
                <c:pt idx="2974">
                  <c:v>-0.38281300000000001</c:v>
                </c:pt>
                <c:pt idx="2975">
                  <c:v>-0.135132</c:v>
                </c:pt>
                <c:pt idx="2976">
                  <c:v>-0.29919400000000002</c:v>
                </c:pt>
                <c:pt idx="2977">
                  <c:v>-0.17419399999999999</c:v>
                </c:pt>
                <c:pt idx="2978">
                  <c:v>-0.24218799999999999</c:v>
                </c:pt>
                <c:pt idx="2979">
                  <c:v>-0.31091299999999999</c:v>
                </c:pt>
                <c:pt idx="2980">
                  <c:v>-0.29449500000000001</c:v>
                </c:pt>
                <c:pt idx="2981">
                  <c:v>-0.37731900000000002</c:v>
                </c:pt>
                <c:pt idx="2982">
                  <c:v>-0.22656299999999999</c:v>
                </c:pt>
                <c:pt idx="2983">
                  <c:v>-0.21484400000000001</c:v>
                </c:pt>
                <c:pt idx="2984">
                  <c:v>-0.288269</c:v>
                </c:pt>
                <c:pt idx="2985">
                  <c:v>-0.18981899999999999</c:v>
                </c:pt>
                <c:pt idx="2986">
                  <c:v>-0.34057599999999999</c:v>
                </c:pt>
                <c:pt idx="2987">
                  <c:v>-0.54296900000000003</c:v>
                </c:pt>
                <c:pt idx="2988">
                  <c:v>-0.221863</c:v>
                </c:pt>
                <c:pt idx="2989">
                  <c:v>-0.364014</c:v>
                </c:pt>
                <c:pt idx="2990">
                  <c:v>-0.489014</c:v>
                </c:pt>
                <c:pt idx="2991">
                  <c:v>-0.25854500000000002</c:v>
                </c:pt>
                <c:pt idx="2992">
                  <c:v>-0.65936300000000003</c:v>
                </c:pt>
                <c:pt idx="2993">
                  <c:v>-0.390625</c:v>
                </c:pt>
                <c:pt idx="2994">
                  <c:v>-0.40466299999999999</c:v>
                </c:pt>
                <c:pt idx="2995">
                  <c:v>-0.29528799999999999</c:v>
                </c:pt>
                <c:pt idx="2996">
                  <c:v>-0.24292</c:v>
                </c:pt>
                <c:pt idx="2997">
                  <c:v>-0.48748799999999998</c:v>
                </c:pt>
                <c:pt idx="2998">
                  <c:v>-0.38745099999999999</c:v>
                </c:pt>
                <c:pt idx="2999">
                  <c:v>-0.32342500000000002</c:v>
                </c:pt>
                <c:pt idx="3000">
                  <c:v>-0.196045</c:v>
                </c:pt>
                <c:pt idx="3001">
                  <c:v>-0.332764</c:v>
                </c:pt>
                <c:pt idx="3002">
                  <c:v>-0.35308800000000001</c:v>
                </c:pt>
                <c:pt idx="3003">
                  <c:v>-0.36560100000000001</c:v>
                </c:pt>
                <c:pt idx="3004">
                  <c:v>-0.32653799999999999</c:v>
                </c:pt>
                <c:pt idx="3005">
                  <c:v>-0.19995099999999999</c:v>
                </c:pt>
                <c:pt idx="3006">
                  <c:v>-0.22418199999999999</c:v>
                </c:pt>
                <c:pt idx="3007">
                  <c:v>-0.47265600000000002</c:v>
                </c:pt>
                <c:pt idx="3008">
                  <c:v>-0.35778799999999999</c:v>
                </c:pt>
                <c:pt idx="3009">
                  <c:v>-0.27966299999999999</c:v>
                </c:pt>
                <c:pt idx="3010">
                  <c:v>-0.210144</c:v>
                </c:pt>
                <c:pt idx="3011">
                  <c:v>-0.22656299999999999</c:v>
                </c:pt>
                <c:pt idx="3012">
                  <c:v>-0.234375</c:v>
                </c:pt>
                <c:pt idx="3013">
                  <c:v>-0.31561299999999998</c:v>
                </c:pt>
                <c:pt idx="3014">
                  <c:v>-0.244507</c:v>
                </c:pt>
                <c:pt idx="3015">
                  <c:v>-2.8076199999999999E-2</c:v>
                </c:pt>
                <c:pt idx="3016">
                  <c:v>-0.25</c:v>
                </c:pt>
                <c:pt idx="3017">
                  <c:v>-0.34527600000000003</c:v>
                </c:pt>
                <c:pt idx="3018">
                  <c:v>-0.30932599999999999</c:v>
                </c:pt>
                <c:pt idx="3019">
                  <c:v>-0.36010700000000001</c:v>
                </c:pt>
                <c:pt idx="3020">
                  <c:v>-0.43359399999999998</c:v>
                </c:pt>
                <c:pt idx="3021">
                  <c:v>-0.421875</c:v>
                </c:pt>
                <c:pt idx="3022">
                  <c:v>-0.160889</c:v>
                </c:pt>
                <c:pt idx="3023">
                  <c:v>-0.49371300000000001</c:v>
                </c:pt>
                <c:pt idx="3024">
                  <c:v>-0.24609400000000001</c:v>
                </c:pt>
                <c:pt idx="3025">
                  <c:v>-0.484375</c:v>
                </c:pt>
                <c:pt idx="3026">
                  <c:v>-0.30230699999999999</c:v>
                </c:pt>
                <c:pt idx="3027">
                  <c:v>-0.14917</c:v>
                </c:pt>
                <c:pt idx="3028">
                  <c:v>-0.30700699999999997</c:v>
                </c:pt>
                <c:pt idx="3029">
                  <c:v>-0.22967499999999999</c:v>
                </c:pt>
                <c:pt idx="3030">
                  <c:v>-7.9650899999999997E-2</c:v>
                </c:pt>
                <c:pt idx="3031">
                  <c:v>-0.24529999999999999</c:v>
                </c:pt>
                <c:pt idx="3032">
                  <c:v>-0.37262000000000001</c:v>
                </c:pt>
                <c:pt idx="3033">
                  <c:v>-0.21948200000000001</c:v>
                </c:pt>
                <c:pt idx="3034">
                  <c:v>-0.39294400000000002</c:v>
                </c:pt>
                <c:pt idx="3035">
                  <c:v>-0.12262000000000001</c:v>
                </c:pt>
                <c:pt idx="3036">
                  <c:v>-0.34295700000000001</c:v>
                </c:pt>
                <c:pt idx="3037">
                  <c:v>-0.52734400000000003</c:v>
                </c:pt>
                <c:pt idx="3038">
                  <c:v>-0.70623800000000003</c:v>
                </c:pt>
                <c:pt idx="3039">
                  <c:v>-0.24060100000000001</c:v>
                </c:pt>
                <c:pt idx="3040">
                  <c:v>-0.116394</c:v>
                </c:pt>
                <c:pt idx="3041">
                  <c:v>-0.43591299999999999</c:v>
                </c:pt>
                <c:pt idx="3042">
                  <c:v>-0.43512000000000001</c:v>
                </c:pt>
                <c:pt idx="3043">
                  <c:v>-0.18670700000000001</c:v>
                </c:pt>
                <c:pt idx="3044">
                  <c:v>-0.163269</c:v>
                </c:pt>
                <c:pt idx="3045">
                  <c:v>-0.47265600000000002</c:v>
                </c:pt>
                <c:pt idx="3046">
                  <c:v>-0.50463899999999995</c:v>
                </c:pt>
                <c:pt idx="3047">
                  <c:v>-0.40075699999999997</c:v>
                </c:pt>
                <c:pt idx="3048">
                  <c:v>-0.301514</c:v>
                </c:pt>
                <c:pt idx="3049">
                  <c:v>-0.34057599999999999</c:v>
                </c:pt>
                <c:pt idx="3050">
                  <c:v>-0.35467500000000002</c:v>
                </c:pt>
                <c:pt idx="3051">
                  <c:v>-0.124207</c:v>
                </c:pt>
                <c:pt idx="3052">
                  <c:v>-0.44372600000000001</c:v>
                </c:pt>
                <c:pt idx="3053">
                  <c:v>-0.48278799999999999</c:v>
                </c:pt>
                <c:pt idx="3054">
                  <c:v>-0.29296899999999998</c:v>
                </c:pt>
                <c:pt idx="3055">
                  <c:v>-0.27575699999999997</c:v>
                </c:pt>
                <c:pt idx="3056">
                  <c:v>-0.29528799999999999</c:v>
                </c:pt>
                <c:pt idx="3057">
                  <c:v>-9.6862799999999999E-2</c:v>
                </c:pt>
                <c:pt idx="3058">
                  <c:v>-0.13671900000000001</c:v>
                </c:pt>
                <c:pt idx="3059">
                  <c:v>-0.34765600000000002</c:v>
                </c:pt>
                <c:pt idx="3060">
                  <c:v>-0.17108200000000001</c:v>
                </c:pt>
                <c:pt idx="3061">
                  <c:v>-0.26171899999999998</c:v>
                </c:pt>
                <c:pt idx="3062">
                  <c:v>-0.29138199999999997</c:v>
                </c:pt>
                <c:pt idx="3063">
                  <c:v>-0.45385700000000001</c:v>
                </c:pt>
                <c:pt idx="3064">
                  <c:v>-0.36950699999999997</c:v>
                </c:pt>
                <c:pt idx="3065">
                  <c:v>-0.53668199999999999</c:v>
                </c:pt>
                <c:pt idx="3066">
                  <c:v>-7.4218800000000001E-2</c:v>
                </c:pt>
                <c:pt idx="3067">
                  <c:v>-0.30621300000000001</c:v>
                </c:pt>
                <c:pt idx="3068">
                  <c:v>-0.31872600000000001</c:v>
                </c:pt>
                <c:pt idx="3069">
                  <c:v>-0.26635700000000001</c:v>
                </c:pt>
                <c:pt idx="3070">
                  <c:v>-0.42108200000000001</c:v>
                </c:pt>
                <c:pt idx="3071">
                  <c:v>-0.36718800000000001</c:v>
                </c:pt>
                <c:pt idx="3072">
                  <c:v>-0.34527600000000003</c:v>
                </c:pt>
                <c:pt idx="3073">
                  <c:v>-0.44683800000000001</c:v>
                </c:pt>
                <c:pt idx="3074">
                  <c:v>-0.34375</c:v>
                </c:pt>
                <c:pt idx="3075">
                  <c:v>-0.37030000000000002</c:v>
                </c:pt>
                <c:pt idx="3076">
                  <c:v>-0.102295</c:v>
                </c:pt>
                <c:pt idx="3077">
                  <c:v>-0.38513199999999997</c:v>
                </c:pt>
                <c:pt idx="3078">
                  <c:v>-0.41247600000000001</c:v>
                </c:pt>
                <c:pt idx="3079">
                  <c:v>-0.40075699999999997</c:v>
                </c:pt>
                <c:pt idx="3080">
                  <c:v>-0.59295699999999996</c:v>
                </c:pt>
                <c:pt idx="3081">
                  <c:v>-0.56402600000000003</c:v>
                </c:pt>
                <c:pt idx="3082">
                  <c:v>-0.30542000000000002</c:v>
                </c:pt>
                <c:pt idx="3083">
                  <c:v>-0.19140599999999999</c:v>
                </c:pt>
                <c:pt idx="3084">
                  <c:v>-0.359375</c:v>
                </c:pt>
                <c:pt idx="3085">
                  <c:v>-0.21246300000000001</c:v>
                </c:pt>
                <c:pt idx="3086">
                  <c:v>-7.03125E-2</c:v>
                </c:pt>
                <c:pt idx="3087">
                  <c:v>-0.38983200000000001</c:v>
                </c:pt>
                <c:pt idx="3088">
                  <c:v>-0.27417000000000002</c:v>
                </c:pt>
                <c:pt idx="3089">
                  <c:v>-0.25152600000000003</c:v>
                </c:pt>
                <c:pt idx="3090">
                  <c:v>-0.4375</c:v>
                </c:pt>
                <c:pt idx="3091">
                  <c:v>-0.44763199999999997</c:v>
                </c:pt>
                <c:pt idx="3092">
                  <c:v>-0.21557599999999999</c:v>
                </c:pt>
                <c:pt idx="3093">
                  <c:v>3.8330099999999999E-2</c:v>
                </c:pt>
                <c:pt idx="3094">
                  <c:v>-0.35156300000000001</c:v>
                </c:pt>
                <c:pt idx="3095">
                  <c:v>-0.45935100000000001</c:v>
                </c:pt>
                <c:pt idx="3096">
                  <c:v>-0.21637000000000001</c:v>
                </c:pt>
                <c:pt idx="3097">
                  <c:v>-0.56091299999999999</c:v>
                </c:pt>
                <c:pt idx="3098">
                  <c:v>-0.35229500000000002</c:v>
                </c:pt>
                <c:pt idx="3099">
                  <c:v>-0.206238</c:v>
                </c:pt>
                <c:pt idx="3100">
                  <c:v>-0.36792000000000002</c:v>
                </c:pt>
                <c:pt idx="3101">
                  <c:v>-0.28356900000000002</c:v>
                </c:pt>
                <c:pt idx="3102">
                  <c:v>-0.1875</c:v>
                </c:pt>
                <c:pt idx="3103">
                  <c:v>-0.27575699999999997</c:v>
                </c:pt>
                <c:pt idx="3104">
                  <c:v>-0.48120099999999999</c:v>
                </c:pt>
                <c:pt idx="3105">
                  <c:v>-0.5</c:v>
                </c:pt>
                <c:pt idx="3106">
                  <c:v>-0.254639</c:v>
                </c:pt>
                <c:pt idx="3107">
                  <c:v>-0.25390600000000002</c:v>
                </c:pt>
                <c:pt idx="3108">
                  <c:v>-0.190613</c:v>
                </c:pt>
                <c:pt idx="3109">
                  <c:v>-0.17968799999999999</c:v>
                </c:pt>
                <c:pt idx="3110">
                  <c:v>-0.428894</c:v>
                </c:pt>
                <c:pt idx="3111">
                  <c:v>-0.303894</c:v>
                </c:pt>
                <c:pt idx="3112">
                  <c:v>-0.23120099999999999</c:v>
                </c:pt>
                <c:pt idx="3113">
                  <c:v>-0.37573200000000001</c:v>
                </c:pt>
                <c:pt idx="3114">
                  <c:v>-0.21637000000000001</c:v>
                </c:pt>
                <c:pt idx="3115">
                  <c:v>-0.239014</c:v>
                </c:pt>
                <c:pt idx="3116">
                  <c:v>-0.350769</c:v>
                </c:pt>
                <c:pt idx="3117">
                  <c:v>-0.24371300000000001</c:v>
                </c:pt>
                <c:pt idx="3118">
                  <c:v>-0.42498799999999998</c:v>
                </c:pt>
                <c:pt idx="3119">
                  <c:v>-0.37731900000000002</c:v>
                </c:pt>
                <c:pt idx="3120">
                  <c:v>-0.34686299999999998</c:v>
                </c:pt>
                <c:pt idx="3121">
                  <c:v>-0.45385700000000001</c:v>
                </c:pt>
                <c:pt idx="3122">
                  <c:v>-0.39685100000000001</c:v>
                </c:pt>
                <c:pt idx="3123">
                  <c:v>-0.444519</c:v>
                </c:pt>
                <c:pt idx="3124">
                  <c:v>-0.39373799999999998</c:v>
                </c:pt>
                <c:pt idx="3125">
                  <c:v>-0.56793199999999999</c:v>
                </c:pt>
                <c:pt idx="3126">
                  <c:v>-0.29608200000000001</c:v>
                </c:pt>
                <c:pt idx="3127">
                  <c:v>-0.22497600000000001</c:v>
                </c:pt>
                <c:pt idx="3128">
                  <c:v>-0.163269</c:v>
                </c:pt>
                <c:pt idx="3129">
                  <c:v>-0.55932599999999999</c:v>
                </c:pt>
                <c:pt idx="3130">
                  <c:v>-0.34057599999999999</c:v>
                </c:pt>
                <c:pt idx="3131">
                  <c:v>-0.16015599999999999</c:v>
                </c:pt>
                <c:pt idx="3132">
                  <c:v>-0.14605699999999999</c:v>
                </c:pt>
                <c:pt idx="3133">
                  <c:v>-0.43670700000000001</c:v>
                </c:pt>
                <c:pt idx="3134">
                  <c:v>-0.100769</c:v>
                </c:pt>
                <c:pt idx="3135">
                  <c:v>-0.16796900000000001</c:v>
                </c:pt>
                <c:pt idx="3136">
                  <c:v>-3.4362799999999999E-2</c:v>
                </c:pt>
                <c:pt idx="3137">
                  <c:v>-0.33593800000000001</c:v>
                </c:pt>
                <c:pt idx="3138">
                  <c:v>-0.15625</c:v>
                </c:pt>
                <c:pt idx="3139">
                  <c:v>-0.117188</c:v>
                </c:pt>
                <c:pt idx="3140">
                  <c:v>-0.19921900000000001</c:v>
                </c:pt>
                <c:pt idx="3141">
                  <c:v>-0.17108200000000001</c:v>
                </c:pt>
                <c:pt idx="3142">
                  <c:v>-0.13903799999999999</c:v>
                </c:pt>
                <c:pt idx="3143">
                  <c:v>-0.26013199999999997</c:v>
                </c:pt>
                <c:pt idx="3144">
                  <c:v>-0.10546899999999999</c:v>
                </c:pt>
                <c:pt idx="3145">
                  <c:v>-0.46948200000000001</c:v>
                </c:pt>
                <c:pt idx="3146">
                  <c:v>-0.142151</c:v>
                </c:pt>
                <c:pt idx="3147">
                  <c:v>-0.28436299999999998</c:v>
                </c:pt>
                <c:pt idx="3148">
                  <c:v>-9.9182099999999995E-2</c:v>
                </c:pt>
                <c:pt idx="3149">
                  <c:v>-0.23669399999999999</c:v>
                </c:pt>
                <c:pt idx="3150">
                  <c:v>-0.442139</c:v>
                </c:pt>
                <c:pt idx="3151">
                  <c:v>-0.133545</c:v>
                </c:pt>
                <c:pt idx="3152">
                  <c:v>-0.49609399999999998</c:v>
                </c:pt>
                <c:pt idx="3153">
                  <c:v>-0.54528799999999999</c:v>
                </c:pt>
                <c:pt idx="3154">
                  <c:v>-0.27734399999999998</c:v>
                </c:pt>
                <c:pt idx="3155">
                  <c:v>-0.197632</c:v>
                </c:pt>
                <c:pt idx="3156">
                  <c:v>-0.33825699999999997</c:v>
                </c:pt>
                <c:pt idx="3157">
                  <c:v>-0.395264</c:v>
                </c:pt>
                <c:pt idx="3158">
                  <c:v>-0.207764</c:v>
                </c:pt>
                <c:pt idx="3159">
                  <c:v>-0.30542000000000002</c:v>
                </c:pt>
                <c:pt idx="3160">
                  <c:v>-0.28668199999999999</c:v>
                </c:pt>
                <c:pt idx="3161">
                  <c:v>-0.257019</c:v>
                </c:pt>
                <c:pt idx="3162">
                  <c:v>-0.32965100000000003</c:v>
                </c:pt>
                <c:pt idx="3163">
                  <c:v>-9.375E-2</c:v>
                </c:pt>
                <c:pt idx="3164">
                  <c:v>-0.25311299999999998</c:v>
                </c:pt>
                <c:pt idx="3165">
                  <c:v>-0.34765600000000002</c:v>
                </c:pt>
                <c:pt idx="3166">
                  <c:v>-0.36792000000000002</c:v>
                </c:pt>
                <c:pt idx="3167">
                  <c:v>-0.44293199999999999</c:v>
                </c:pt>
                <c:pt idx="3168">
                  <c:v>-0.44921899999999998</c:v>
                </c:pt>
                <c:pt idx="3169">
                  <c:v>-0.15234400000000001</c:v>
                </c:pt>
                <c:pt idx="3170">
                  <c:v>-0.31793199999999999</c:v>
                </c:pt>
                <c:pt idx="3171">
                  <c:v>-0.157776</c:v>
                </c:pt>
                <c:pt idx="3172">
                  <c:v>-0.27575699999999997</c:v>
                </c:pt>
                <c:pt idx="3173">
                  <c:v>-0.19683800000000001</c:v>
                </c:pt>
                <c:pt idx="3174">
                  <c:v>-0.194519</c:v>
                </c:pt>
                <c:pt idx="3175">
                  <c:v>-0.25</c:v>
                </c:pt>
                <c:pt idx="3176">
                  <c:v>-0.23120099999999999</c:v>
                </c:pt>
                <c:pt idx="3177">
                  <c:v>-0.28125</c:v>
                </c:pt>
                <c:pt idx="3178">
                  <c:v>-0.34686299999999998</c:v>
                </c:pt>
                <c:pt idx="3179">
                  <c:v>-0.19995099999999999</c:v>
                </c:pt>
                <c:pt idx="3180">
                  <c:v>-0.43200699999999997</c:v>
                </c:pt>
                <c:pt idx="3181">
                  <c:v>-0.48046899999999998</c:v>
                </c:pt>
                <c:pt idx="3182">
                  <c:v>-0.42578100000000002</c:v>
                </c:pt>
                <c:pt idx="3183">
                  <c:v>-0.241394</c:v>
                </c:pt>
                <c:pt idx="3184">
                  <c:v>-0.22656299999999999</c:v>
                </c:pt>
                <c:pt idx="3185">
                  <c:v>-0.16247600000000001</c:v>
                </c:pt>
                <c:pt idx="3186">
                  <c:v>-0.34606900000000002</c:v>
                </c:pt>
                <c:pt idx="3187">
                  <c:v>-0.28906300000000001</c:v>
                </c:pt>
                <c:pt idx="3188">
                  <c:v>-0.54058799999999996</c:v>
                </c:pt>
                <c:pt idx="3189">
                  <c:v>-0.319519</c:v>
                </c:pt>
                <c:pt idx="3190">
                  <c:v>-0.28436299999999998</c:v>
                </c:pt>
                <c:pt idx="3191">
                  <c:v>-0.21948200000000001</c:v>
                </c:pt>
                <c:pt idx="3192">
                  <c:v>-0.47729500000000002</c:v>
                </c:pt>
                <c:pt idx="3193">
                  <c:v>-0.150757</c:v>
                </c:pt>
                <c:pt idx="3194">
                  <c:v>-0.124207</c:v>
                </c:pt>
                <c:pt idx="3195">
                  <c:v>-3.6682100000000002E-2</c:v>
                </c:pt>
                <c:pt idx="3196">
                  <c:v>-0.22656299999999999</c:v>
                </c:pt>
                <c:pt idx="3197">
                  <c:v>-0.27185100000000001</c:v>
                </c:pt>
                <c:pt idx="3198">
                  <c:v>-0.41479500000000002</c:v>
                </c:pt>
                <c:pt idx="3199">
                  <c:v>-0.27966299999999999</c:v>
                </c:pt>
                <c:pt idx="3200">
                  <c:v>-0.16949500000000001</c:v>
                </c:pt>
                <c:pt idx="3201">
                  <c:v>-0.28436299999999998</c:v>
                </c:pt>
                <c:pt idx="3202">
                  <c:v>-0.30859399999999998</c:v>
                </c:pt>
                <c:pt idx="3203">
                  <c:v>-0.29998799999999998</c:v>
                </c:pt>
                <c:pt idx="3204">
                  <c:v>-0.28125</c:v>
                </c:pt>
                <c:pt idx="3205">
                  <c:v>-0.38281300000000001</c:v>
                </c:pt>
                <c:pt idx="3206">
                  <c:v>-0.25933800000000001</c:v>
                </c:pt>
                <c:pt idx="3207">
                  <c:v>-0.11792</c:v>
                </c:pt>
                <c:pt idx="3208">
                  <c:v>-0.34765600000000002</c:v>
                </c:pt>
                <c:pt idx="3209">
                  <c:v>-0.18279999999999999</c:v>
                </c:pt>
                <c:pt idx="3210">
                  <c:v>-0.26245099999999999</c:v>
                </c:pt>
                <c:pt idx="3211">
                  <c:v>-0.328125</c:v>
                </c:pt>
                <c:pt idx="3212">
                  <c:v>-0.36248799999999998</c:v>
                </c:pt>
                <c:pt idx="3213">
                  <c:v>-0.40387000000000001</c:v>
                </c:pt>
                <c:pt idx="3214">
                  <c:v>-8.9050299999999999E-2</c:v>
                </c:pt>
                <c:pt idx="3215">
                  <c:v>-0.29058800000000001</c:v>
                </c:pt>
                <c:pt idx="3216">
                  <c:v>-0.38983200000000001</c:v>
                </c:pt>
                <c:pt idx="3217">
                  <c:v>-0.421875</c:v>
                </c:pt>
                <c:pt idx="3218">
                  <c:v>-0.176514</c:v>
                </c:pt>
                <c:pt idx="3219">
                  <c:v>3.6743199999999997E-2</c:v>
                </c:pt>
                <c:pt idx="3220">
                  <c:v>-0.30078100000000002</c:v>
                </c:pt>
                <c:pt idx="3221">
                  <c:v>-9.375E-2</c:v>
                </c:pt>
                <c:pt idx="3222">
                  <c:v>-0.41558800000000001</c:v>
                </c:pt>
                <c:pt idx="3223">
                  <c:v>-0.30700699999999997</c:v>
                </c:pt>
                <c:pt idx="3224">
                  <c:v>-0.26245099999999999</c:v>
                </c:pt>
                <c:pt idx="3225">
                  <c:v>-0.38122600000000001</c:v>
                </c:pt>
                <c:pt idx="3226">
                  <c:v>-0.28125</c:v>
                </c:pt>
                <c:pt idx="3227">
                  <c:v>-0.244507</c:v>
                </c:pt>
                <c:pt idx="3228">
                  <c:v>-0.40698200000000001</c:v>
                </c:pt>
                <c:pt idx="3229">
                  <c:v>-0.14685100000000001</c:v>
                </c:pt>
                <c:pt idx="3230">
                  <c:v>-0.30468800000000001</c:v>
                </c:pt>
                <c:pt idx="3231">
                  <c:v>-0.14996300000000001</c:v>
                </c:pt>
                <c:pt idx="3232">
                  <c:v>-0.41406300000000001</c:v>
                </c:pt>
                <c:pt idx="3233">
                  <c:v>-0.272644</c:v>
                </c:pt>
                <c:pt idx="3234">
                  <c:v>1.01929E-2</c:v>
                </c:pt>
                <c:pt idx="3235">
                  <c:v>-0.241394</c:v>
                </c:pt>
                <c:pt idx="3236">
                  <c:v>-0.33123799999999998</c:v>
                </c:pt>
                <c:pt idx="3237">
                  <c:v>-0.17028799999999999</c:v>
                </c:pt>
                <c:pt idx="3238">
                  <c:v>-0.36792000000000002</c:v>
                </c:pt>
                <c:pt idx="3239">
                  <c:v>-0.25390600000000002</c:v>
                </c:pt>
                <c:pt idx="3240">
                  <c:v>-0.23980699999999999</c:v>
                </c:pt>
                <c:pt idx="3241">
                  <c:v>-0.34997600000000001</c:v>
                </c:pt>
                <c:pt idx="3242">
                  <c:v>-0.29370099999999999</c:v>
                </c:pt>
                <c:pt idx="3243">
                  <c:v>-0.31561299999999998</c:v>
                </c:pt>
                <c:pt idx="3244">
                  <c:v>-0.31481900000000002</c:v>
                </c:pt>
                <c:pt idx="3245">
                  <c:v>-0.32183800000000001</c:v>
                </c:pt>
                <c:pt idx="3246">
                  <c:v>-0.28356900000000002</c:v>
                </c:pt>
                <c:pt idx="3247">
                  <c:v>-0.31561299999999998</c:v>
                </c:pt>
                <c:pt idx="3248">
                  <c:v>-0.39135700000000001</c:v>
                </c:pt>
                <c:pt idx="3249">
                  <c:v>-0.159363</c:v>
                </c:pt>
                <c:pt idx="3250">
                  <c:v>-0.23046900000000001</c:v>
                </c:pt>
                <c:pt idx="3251">
                  <c:v>-0.29919400000000002</c:v>
                </c:pt>
                <c:pt idx="3252">
                  <c:v>-0.27417000000000002</c:v>
                </c:pt>
                <c:pt idx="3253">
                  <c:v>-0.16168199999999999</c:v>
                </c:pt>
                <c:pt idx="3254">
                  <c:v>-0.26483200000000001</c:v>
                </c:pt>
                <c:pt idx="3255">
                  <c:v>-0.21246300000000001</c:v>
                </c:pt>
                <c:pt idx="3256">
                  <c:v>-0.132019</c:v>
                </c:pt>
                <c:pt idx="3257">
                  <c:v>-0.29370099999999999</c:v>
                </c:pt>
                <c:pt idx="3258">
                  <c:v>-0.19140599999999999</c:v>
                </c:pt>
                <c:pt idx="3259">
                  <c:v>-2.7343800000000001E-2</c:v>
                </c:pt>
                <c:pt idx="3260">
                  <c:v>-0.45074500000000001</c:v>
                </c:pt>
                <c:pt idx="3261">
                  <c:v>-2.8869599999999999E-2</c:v>
                </c:pt>
                <c:pt idx="3262">
                  <c:v>-0.33203100000000002</c:v>
                </c:pt>
                <c:pt idx="3263">
                  <c:v>-0.145264</c:v>
                </c:pt>
                <c:pt idx="3264">
                  <c:v>-0.15545700000000001</c:v>
                </c:pt>
                <c:pt idx="3265">
                  <c:v>-0.21167</c:v>
                </c:pt>
                <c:pt idx="3266">
                  <c:v>-0.48828100000000002</c:v>
                </c:pt>
                <c:pt idx="3267">
                  <c:v>-0.38433800000000001</c:v>
                </c:pt>
                <c:pt idx="3268">
                  <c:v>-0.442139</c:v>
                </c:pt>
                <c:pt idx="3269">
                  <c:v>-0.13903799999999999</c:v>
                </c:pt>
                <c:pt idx="3270">
                  <c:v>-0.301514</c:v>
                </c:pt>
                <c:pt idx="3271">
                  <c:v>-0.34686299999999998</c:v>
                </c:pt>
                <c:pt idx="3272">
                  <c:v>-0.173401</c:v>
                </c:pt>
                <c:pt idx="3273">
                  <c:v>-0.197632</c:v>
                </c:pt>
                <c:pt idx="3274">
                  <c:v>-0.31170700000000001</c:v>
                </c:pt>
                <c:pt idx="3275">
                  <c:v>-0.104675</c:v>
                </c:pt>
                <c:pt idx="3276">
                  <c:v>-0.32342500000000002</c:v>
                </c:pt>
                <c:pt idx="3277">
                  <c:v>-0.16015599999999999</c:v>
                </c:pt>
                <c:pt idx="3278">
                  <c:v>-0.241394</c:v>
                </c:pt>
                <c:pt idx="3279">
                  <c:v>-0.21875</c:v>
                </c:pt>
                <c:pt idx="3280">
                  <c:v>-0.27185100000000001</c:v>
                </c:pt>
                <c:pt idx="3281">
                  <c:v>-0.296875</c:v>
                </c:pt>
                <c:pt idx="3282">
                  <c:v>-0.33203100000000002</c:v>
                </c:pt>
                <c:pt idx="3283">
                  <c:v>-0.18121300000000001</c:v>
                </c:pt>
                <c:pt idx="3284">
                  <c:v>-0.29608200000000001</c:v>
                </c:pt>
                <c:pt idx="3285">
                  <c:v>-0.22808800000000001</c:v>
                </c:pt>
                <c:pt idx="3286">
                  <c:v>-0.27105699999999999</c:v>
                </c:pt>
                <c:pt idx="3287">
                  <c:v>-0.33984399999999998</c:v>
                </c:pt>
                <c:pt idx="3288">
                  <c:v>-0.30780000000000002</c:v>
                </c:pt>
                <c:pt idx="3289">
                  <c:v>-0.37652600000000003</c:v>
                </c:pt>
                <c:pt idx="3290">
                  <c:v>-0.41638199999999997</c:v>
                </c:pt>
                <c:pt idx="3291">
                  <c:v>-0.254639</c:v>
                </c:pt>
                <c:pt idx="3292">
                  <c:v>-0.30859399999999998</c:v>
                </c:pt>
                <c:pt idx="3293">
                  <c:v>-0.51483199999999996</c:v>
                </c:pt>
                <c:pt idx="3294">
                  <c:v>-0.44140600000000002</c:v>
                </c:pt>
                <c:pt idx="3295">
                  <c:v>-0.150757</c:v>
                </c:pt>
                <c:pt idx="3296">
                  <c:v>-0.21167</c:v>
                </c:pt>
                <c:pt idx="3297">
                  <c:v>-8.7463399999999997E-2</c:v>
                </c:pt>
                <c:pt idx="3298">
                  <c:v>-0.18591299999999999</c:v>
                </c:pt>
                <c:pt idx="3299">
                  <c:v>-0.22808800000000001</c:v>
                </c:pt>
                <c:pt idx="3300">
                  <c:v>-0.18591299999999999</c:v>
                </c:pt>
                <c:pt idx="3301">
                  <c:v>-0.23980699999999999</c:v>
                </c:pt>
                <c:pt idx="3302">
                  <c:v>-0.121826</c:v>
                </c:pt>
                <c:pt idx="3303">
                  <c:v>-0.25073200000000001</c:v>
                </c:pt>
                <c:pt idx="3304">
                  <c:v>-0.35388199999999997</c:v>
                </c:pt>
                <c:pt idx="3305">
                  <c:v>-0.26873799999999998</c:v>
                </c:pt>
                <c:pt idx="3306">
                  <c:v>-0.319519</c:v>
                </c:pt>
                <c:pt idx="3307">
                  <c:v>-0.522644</c:v>
                </c:pt>
                <c:pt idx="3308">
                  <c:v>-0.35229500000000002</c:v>
                </c:pt>
                <c:pt idx="3309">
                  <c:v>-0.13983200000000001</c:v>
                </c:pt>
                <c:pt idx="3310">
                  <c:v>-0.28515600000000002</c:v>
                </c:pt>
                <c:pt idx="3311">
                  <c:v>-0.25622600000000001</c:v>
                </c:pt>
                <c:pt idx="3312">
                  <c:v>-0.150757</c:v>
                </c:pt>
                <c:pt idx="3313">
                  <c:v>-0.42968800000000001</c:v>
                </c:pt>
                <c:pt idx="3314">
                  <c:v>-0.22265599999999999</c:v>
                </c:pt>
                <c:pt idx="3315">
                  <c:v>-0.21167</c:v>
                </c:pt>
                <c:pt idx="3316">
                  <c:v>-0.27734399999999998</c:v>
                </c:pt>
                <c:pt idx="3317">
                  <c:v>-0.38122600000000001</c:v>
                </c:pt>
                <c:pt idx="3318">
                  <c:v>-0.33044400000000002</c:v>
                </c:pt>
                <c:pt idx="3319">
                  <c:v>-0.29296899999999998</c:v>
                </c:pt>
                <c:pt idx="3320">
                  <c:v>-0.32104500000000002</c:v>
                </c:pt>
                <c:pt idx="3321">
                  <c:v>-8.0444299999999996E-2</c:v>
                </c:pt>
                <c:pt idx="3322">
                  <c:v>-0.319519</c:v>
                </c:pt>
                <c:pt idx="3323">
                  <c:v>-0.34057599999999999</c:v>
                </c:pt>
                <c:pt idx="3324">
                  <c:v>-0.35388199999999997</c:v>
                </c:pt>
                <c:pt idx="3325">
                  <c:v>-0.16949500000000001</c:v>
                </c:pt>
                <c:pt idx="3326">
                  <c:v>-0.159363</c:v>
                </c:pt>
                <c:pt idx="3327">
                  <c:v>-6.4819299999999996E-2</c:v>
                </c:pt>
                <c:pt idx="3328">
                  <c:v>-0.13122600000000001</c:v>
                </c:pt>
                <c:pt idx="3329">
                  <c:v>-0.14685100000000001</c:v>
                </c:pt>
                <c:pt idx="3330">
                  <c:v>-0.106201</c:v>
                </c:pt>
                <c:pt idx="3331">
                  <c:v>-2.6550299999999999E-2</c:v>
                </c:pt>
                <c:pt idx="3332">
                  <c:v>-0.147644</c:v>
                </c:pt>
                <c:pt idx="3333">
                  <c:v>-0.23120099999999999</c:v>
                </c:pt>
                <c:pt idx="3334">
                  <c:v>-0.18512000000000001</c:v>
                </c:pt>
                <c:pt idx="3335">
                  <c:v>-0.18591299999999999</c:v>
                </c:pt>
                <c:pt idx="3336">
                  <c:v>-0.207764</c:v>
                </c:pt>
                <c:pt idx="3337">
                  <c:v>-9.2956499999999997E-2</c:v>
                </c:pt>
                <c:pt idx="3338">
                  <c:v>-0.101563</c:v>
                </c:pt>
                <c:pt idx="3339">
                  <c:v>-9.375E-2</c:v>
                </c:pt>
                <c:pt idx="3340">
                  <c:v>-0.17730699999999999</c:v>
                </c:pt>
                <c:pt idx="3341">
                  <c:v>-0.364014</c:v>
                </c:pt>
                <c:pt idx="3342">
                  <c:v>-0.45153799999999999</c:v>
                </c:pt>
                <c:pt idx="3343">
                  <c:v>-0.34295700000000001</c:v>
                </c:pt>
                <c:pt idx="3344">
                  <c:v>-0.21795700000000001</c:v>
                </c:pt>
                <c:pt idx="3345">
                  <c:v>-0.27807599999999999</c:v>
                </c:pt>
                <c:pt idx="3346">
                  <c:v>-0.19921900000000001</c:v>
                </c:pt>
                <c:pt idx="3347">
                  <c:v>-0.213257</c:v>
                </c:pt>
                <c:pt idx="3348">
                  <c:v>-0.121826</c:v>
                </c:pt>
                <c:pt idx="3349">
                  <c:v>-0.17419399999999999</c:v>
                </c:pt>
                <c:pt idx="3350">
                  <c:v>-0.29138199999999997</c:v>
                </c:pt>
                <c:pt idx="3351">
                  <c:v>-0.29919400000000002</c:v>
                </c:pt>
                <c:pt idx="3352">
                  <c:v>-0.21484400000000001</c:v>
                </c:pt>
                <c:pt idx="3353">
                  <c:v>-0.28436299999999998</c:v>
                </c:pt>
                <c:pt idx="3354">
                  <c:v>-0.32885700000000001</c:v>
                </c:pt>
                <c:pt idx="3355">
                  <c:v>-0.15154999999999999</c:v>
                </c:pt>
                <c:pt idx="3356">
                  <c:v>-0.220276</c:v>
                </c:pt>
                <c:pt idx="3357">
                  <c:v>-0.32421899999999998</c:v>
                </c:pt>
                <c:pt idx="3358">
                  <c:v>-0.45935100000000001</c:v>
                </c:pt>
                <c:pt idx="3359">
                  <c:v>-0.29919400000000002</c:v>
                </c:pt>
                <c:pt idx="3360">
                  <c:v>-6.3232399999999994E-2</c:v>
                </c:pt>
                <c:pt idx="3361">
                  <c:v>-0.37262000000000001</c:v>
                </c:pt>
                <c:pt idx="3362">
                  <c:v>-0.125</c:v>
                </c:pt>
                <c:pt idx="3363">
                  <c:v>-0.40856900000000002</c:v>
                </c:pt>
                <c:pt idx="3364">
                  <c:v>-0.28436299999999998</c:v>
                </c:pt>
                <c:pt idx="3365">
                  <c:v>-0.36090100000000003</c:v>
                </c:pt>
                <c:pt idx="3366">
                  <c:v>-0.39843800000000001</c:v>
                </c:pt>
                <c:pt idx="3367">
                  <c:v>-0.28747600000000001</c:v>
                </c:pt>
                <c:pt idx="3368">
                  <c:v>-0.35156300000000001</c:v>
                </c:pt>
                <c:pt idx="3369">
                  <c:v>-0.332764</c:v>
                </c:pt>
                <c:pt idx="3370">
                  <c:v>-7.1838399999999997E-2</c:v>
                </c:pt>
                <c:pt idx="3371">
                  <c:v>-0.16168199999999999</c:v>
                </c:pt>
                <c:pt idx="3372">
                  <c:v>-0.30230699999999999</c:v>
                </c:pt>
                <c:pt idx="3373">
                  <c:v>-3.8268999999999997E-2</c:v>
                </c:pt>
                <c:pt idx="3374">
                  <c:v>1.6418499999999999E-2</c:v>
                </c:pt>
                <c:pt idx="3375">
                  <c:v>-0.39453100000000002</c:v>
                </c:pt>
                <c:pt idx="3376">
                  <c:v>-0.38513199999999997</c:v>
                </c:pt>
                <c:pt idx="3377">
                  <c:v>-0.24218799999999999</c:v>
                </c:pt>
                <c:pt idx="3378">
                  <c:v>-0.26715100000000003</c:v>
                </c:pt>
                <c:pt idx="3379">
                  <c:v>-0.42730699999999999</c:v>
                </c:pt>
                <c:pt idx="3380">
                  <c:v>-0.444519</c:v>
                </c:pt>
                <c:pt idx="3381">
                  <c:v>-0.36010700000000001</c:v>
                </c:pt>
                <c:pt idx="3382">
                  <c:v>-0.30621300000000001</c:v>
                </c:pt>
                <c:pt idx="3383">
                  <c:v>-0.34997600000000001</c:v>
                </c:pt>
                <c:pt idx="3384">
                  <c:v>-0.42968800000000001</c:v>
                </c:pt>
                <c:pt idx="3385">
                  <c:v>-0.17810100000000001</c:v>
                </c:pt>
                <c:pt idx="3386">
                  <c:v>-2.9663100000000001E-2</c:v>
                </c:pt>
                <c:pt idx="3387">
                  <c:v>-0.206238</c:v>
                </c:pt>
                <c:pt idx="3388">
                  <c:v>-2.34375E-2</c:v>
                </c:pt>
                <c:pt idx="3389">
                  <c:v>-0.37890600000000002</c:v>
                </c:pt>
                <c:pt idx="3390">
                  <c:v>-0.359375</c:v>
                </c:pt>
                <c:pt idx="3391">
                  <c:v>-0.47656300000000001</c:v>
                </c:pt>
                <c:pt idx="3392">
                  <c:v>-0.29528799999999999</c:v>
                </c:pt>
                <c:pt idx="3393">
                  <c:v>-0.457764</c:v>
                </c:pt>
                <c:pt idx="3394">
                  <c:v>-0.51794399999999996</c:v>
                </c:pt>
                <c:pt idx="3395">
                  <c:v>-0.34606900000000002</c:v>
                </c:pt>
                <c:pt idx="3396">
                  <c:v>-0.32495099999999999</c:v>
                </c:pt>
                <c:pt idx="3397">
                  <c:v>-0.40777600000000003</c:v>
                </c:pt>
                <c:pt idx="3398">
                  <c:v>-0.30310100000000001</c:v>
                </c:pt>
                <c:pt idx="3399">
                  <c:v>-0.26953100000000002</c:v>
                </c:pt>
                <c:pt idx="3400">
                  <c:v>-0.54370099999999999</c:v>
                </c:pt>
                <c:pt idx="3401">
                  <c:v>-0.173401</c:v>
                </c:pt>
                <c:pt idx="3402">
                  <c:v>-0.34375</c:v>
                </c:pt>
                <c:pt idx="3403">
                  <c:v>-0.27655000000000002</c:v>
                </c:pt>
                <c:pt idx="3404">
                  <c:v>-0.22418199999999999</c:v>
                </c:pt>
                <c:pt idx="3405">
                  <c:v>-0.203125</c:v>
                </c:pt>
                <c:pt idx="3406">
                  <c:v>-8.7463399999999997E-2</c:v>
                </c:pt>
                <c:pt idx="3407">
                  <c:v>-0.112488</c:v>
                </c:pt>
                <c:pt idx="3408">
                  <c:v>-0.46557599999999999</c:v>
                </c:pt>
                <c:pt idx="3409">
                  <c:v>-0.35308800000000001</c:v>
                </c:pt>
                <c:pt idx="3410">
                  <c:v>-0.28747600000000001</c:v>
                </c:pt>
                <c:pt idx="3411">
                  <c:v>-0.23199500000000001</c:v>
                </c:pt>
                <c:pt idx="3412">
                  <c:v>-0.31402600000000003</c:v>
                </c:pt>
                <c:pt idx="3413">
                  <c:v>-0.48046899999999998</c:v>
                </c:pt>
                <c:pt idx="3414">
                  <c:v>-0.48120099999999999</c:v>
                </c:pt>
                <c:pt idx="3415">
                  <c:v>-0.348389</c:v>
                </c:pt>
                <c:pt idx="3416">
                  <c:v>-0.52575700000000003</c:v>
                </c:pt>
                <c:pt idx="3417">
                  <c:v>-0.397644</c:v>
                </c:pt>
                <c:pt idx="3418">
                  <c:v>-0.48590100000000003</c:v>
                </c:pt>
                <c:pt idx="3419">
                  <c:v>-0.38671899999999998</c:v>
                </c:pt>
                <c:pt idx="3420">
                  <c:v>-0.106201</c:v>
                </c:pt>
                <c:pt idx="3421">
                  <c:v>-0.29998799999999998</c:v>
                </c:pt>
                <c:pt idx="3422">
                  <c:v>-0.111694</c:v>
                </c:pt>
                <c:pt idx="3423">
                  <c:v>-0.34137000000000001</c:v>
                </c:pt>
                <c:pt idx="3424">
                  <c:v>-0.25152600000000003</c:v>
                </c:pt>
                <c:pt idx="3425">
                  <c:v>-0.24920700000000001</c:v>
                </c:pt>
                <c:pt idx="3426">
                  <c:v>-0.13122600000000001</c:v>
                </c:pt>
                <c:pt idx="3427">
                  <c:v>-0.27496300000000001</c:v>
                </c:pt>
                <c:pt idx="3428">
                  <c:v>-0.395264</c:v>
                </c:pt>
                <c:pt idx="3429">
                  <c:v>-0.33593800000000001</c:v>
                </c:pt>
                <c:pt idx="3430">
                  <c:v>-0.30932599999999999</c:v>
                </c:pt>
                <c:pt idx="3431">
                  <c:v>-0.35699500000000001</c:v>
                </c:pt>
                <c:pt idx="3432">
                  <c:v>-0.171875</c:v>
                </c:pt>
                <c:pt idx="3433">
                  <c:v>-0.27105699999999999</c:v>
                </c:pt>
                <c:pt idx="3434">
                  <c:v>-0.23120099999999999</c:v>
                </c:pt>
                <c:pt idx="3435">
                  <c:v>-0.213257</c:v>
                </c:pt>
                <c:pt idx="3436">
                  <c:v>-0.26715100000000003</c:v>
                </c:pt>
                <c:pt idx="3437">
                  <c:v>-0.244507</c:v>
                </c:pt>
                <c:pt idx="3438">
                  <c:v>-0.29528799999999999</c:v>
                </c:pt>
                <c:pt idx="3439">
                  <c:v>-0.27575699999999997</c:v>
                </c:pt>
                <c:pt idx="3440">
                  <c:v>-0.24762000000000001</c:v>
                </c:pt>
                <c:pt idx="3441">
                  <c:v>-6.25E-2</c:v>
                </c:pt>
                <c:pt idx="3442">
                  <c:v>-0.39605699999999999</c:v>
                </c:pt>
                <c:pt idx="3443">
                  <c:v>-0.26953100000000002</c:v>
                </c:pt>
                <c:pt idx="3444">
                  <c:v>-0.30780000000000002</c:v>
                </c:pt>
                <c:pt idx="3445">
                  <c:v>-3.90625E-2</c:v>
                </c:pt>
                <c:pt idx="3446">
                  <c:v>-0.29840100000000003</c:v>
                </c:pt>
                <c:pt idx="3447">
                  <c:v>-0.16406299999999999</c:v>
                </c:pt>
                <c:pt idx="3448">
                  <c:v>-0.14294399999999999</c:v>
                </c:pt>
                <c:pt idx="3449">
                  <c:v>-0.24762000000000001</c:v>
                </c:pt>
                <c:pt idx="3450">
                  <c:v>-3.2775899999999997E-2</c:v>
                </c:pt>
                <c:pt idx="3451">
                  <c:v>-0.14135700000000001</c:v>
                </c:pt>
                <c:pt idx="3452">
                  <c:v>-0.26873799999999998</c:v>
                </c:pt>
                <c:pt idx="3453">
                  <c:v>-0.30310100000000001</c:v>
                </c:pt>
                <c:pt idx="3454">
                  <c:v>-0.24762000000000001</c:v>
                </c:pt>
                <c:pt idx="3455">
                  <c:v>-0.395264</c:v>
                </c:pt>
                <c:pt idx="3456">
                  <c:v>-0.397644</c:v>
                </c:pt>
                <c:pt idx="3457">
                  <c:v>-0.234375</c:v>
                </c:pt>
                <c:pt idx="3458">
                  <c:v>-0.36718800000000001</c:v>
                </c:pt>
                <c:pt idx="3459">
                  <c:v>-0.38433800000000001</c:v>
                </c:pt>
                <c:pt idx="3460">
                  <c:v>-0.69683799999999996</c:v>
                </c:pt>
                <c:pt idx="3461">
                  <c:v>-0.30932599999999999</c:v>
                </c:pt>
                <c:pt idx="3462">
                  <c:v>-0.36328100000000002</c:v>
                </c:pt>
                <c:pt idx="3463">
                  <c:v>-0.40234399999999998</c:v>
                </c:pt>
                <c:pt idx="3464">
                  <c:v>-0.22106899999999999</c:v>
                </c:pt>
                <c:pt idx="3465">
                  <c:v>-9.0576199999999996E-2</c:v>
                </c:pt>
                <c:pt idx="3466">
                  <c:v>-8.6669899999999994E-2</c:v>
                </c:pt>
                <c:pt idx="3467">
                  <c:v>-0.36090100000000003</c:v>
                </c:pt>
                <c:pt idx="3468">
                  <c:v>-0.11792</c:v>
                </c:pt>
                <c:pt idx="3469">
                  <c:v>-0.23510700000000001</c:v>
                </c:pt>
                <c:pt idx="3470">
                  <c:v>-0.221863</c:v>
                </c:pt>
                <c:pt idx="3471" formatCode="0.00E+00">
                  <c:v>3.1738299999999999E-3</c:v>
                </c:pt>
                <c:pt idx="3472">
                  <c:v>-8.8256799999999996E-2</c:v>
                </c:pt>
                <c:pt idx="3473">
                  <c:v>-0.40625</c:v>
                </c:pt>
                <c:pt idx="3474">
                  <c:v>7.03125E-2</c:v>
                </c:pt>
                <c:pt idx="3475">
                  <c:v>-0.239014</c:v>
                </c:pt>
                <c:pt idx="3476">
                  <c:v>-0.22967499999999999</c:v>
                </c:pt>
                <c:pt idx="3477">
                  <c:v>-0.46557599999999999</c:v>
                </c:pt>
                <c:pt idx="3478">
                  <c:v>-0.390625</c:v>
                </c:pt>
                <c:pt idx="3479">
                  <c:v>-0.23046900000000001</c:v>
                </c:pt>
                <c:pt idx="3480">
                  <c:v>-0.47186299999999998</c:v>
                </c:pt>
                <c:pt idx="3481">
                  <c:v>-0.31402600000000003</c:v>
                </c:pt>
                <c:pt idx="3482">
                  <c:v>-0.30310100000000001</c:v>
                </c:pt>
                <c:pt idx="3483">
                  <c:v>-0.28515600000000002</c:v>
                </c:pt>
                <c:pt idx="3484">
                  <c:v>-0.29998799999999998</c:v>
                </c:pt>
                <c:pt idx="3485">
                  <c:v>-0.44842500000000002</c:v>
                </c:pt>
                <c:pt idx="3486">
                  <c:v>-0.40545700000000001</c:v>
                </c:pt>
                <c:pt idx="3487">
                  <c:v>-0.26245099999999999</c:v>
                </c:pt>
                <c:pt idx="3488">
                  <c:v>-0.23046900000000001</c:v>
                </c:pt>
                <c:pt idx="3489">
                  <c:v>-0.17260700000000001</c:v>
                </c:pt>
                <c:pt idx="3490">
                  <c:v>-0.103882</c:v>
                </c:pt>
                <c:pt idx="3491">
                  <c:v>-0.210144</c:v>
                </c:pt>
                <c:pt idx="3492">
                  <c:v>-0.40234399999999998</c:v>
                </c:pt>
                <c:pt idx="3493">
                  <c:v>-0.189026</c:v>
                </c:pt>
                <c:pt idx="3494">
                  <c:v>-0.42578100000000002</c:v>
                </c:pt>
                <c:pt idx="3495">
                  <c:v>-0.35156300000000001</c:v>
                </c:pt>
                <c:pt idx="3496">
                  <c:v>-0.241394</c:v>
                </c:pt>
                <c:pt idx="3497">
                  <c:v>-0.41479500000000002</c:v>
                </c:pt>
                <c:pt idx="3498">
                  <c:v>-0.53747599999999995</c:v>
                </c:pt>
                <c:pt idx="3499">
                  <c:v>-0.34918199999999999</c:v>
                </c:pt>
                <c:pt idx="3500">
                  <c:v>-0.23278799999999999</c:v>
                </c:pt>
                <c:pt idx="3501">
                  <c:v>-0.182007</c:v>
                </c:pt>
                <c:pt idx="3502">
                  <c:v>-0.42730699999999999</c:v>
                </c:pt>
                <c:pt idx="3503">
                  <c:v>-0.43670700000000001</c:v>
                </c:pt>
                <c:pt idx="3504">
                  <c:v>-0.38433800000000001</c:v>
                </c:pt>
                <c:pt idx="3505">
                  <c:v>-0.27496300000000001</c:v>
                </c:pt>
                <c:pt idx="3506">
                  <c:v>-0.29138199999999997</c:v>
                </c:pt>
                <c:pt idx="3507">
                  <c:v>-0.31091299999999999</c:v>
                </c:pt>
                <c:pt idx="3508">
                  <c:v>-0.37262000000000001</c:v>
                </c:pt>
                <c:pt idx="3509">
                  <c:v>-0.32263199999999997</c:v>
                </c:pt>
                <c:pt idx="3510">
                  <c:v>-0.41168199999999999</c:v>
                </c:pt>
                <c:pt idx="3511">
                  <c:v>-0.33593800000000001</c:v>
                </c:pt>
                <c:pt idx="3512">
                  <c:v>-0.16558800000000001</c:v>
                </c:pt>
                <c:pt idx="3513">
                  <c:v>-0.25</c:v>
                </c:pt>
                <c:pt idx="3514">
                  <c:v>-0.60546900000000003</c:v>
                </c:pt>
                <c:pt idx="3515">
                  <c:v>-0.45153799999999999</c:v>
                </c:pt>
                <c:pt idx="3516">
                  <c:v>-0.21167</c:v>
                </c:pt>
                <c:pt idx="3517">
                  <c:v>-0.48980699999999999</c:v>
                </c:pt>
                <c:pt idx="3518">
                  <c:v>-0.194519</c:v>
                </c:pt>
                <c:pt idx="3519">
                  <c:v>-0.45074500000000001</c:v>
                </c:pt>
                <c:pt idx="3520">
                  <c:v>-0.37341299999999999</c:v>
                </c:pt>
                <c:pt idx="3521">
                  <c:v>-0.34765600000000002</c:v>
                </c:pt>
                <c:pt idx="3522">
                  <c:v>-0.24609400000000001</c:v>
                </c:pt>
                <c:pt idx="3523">
                  <c:v>-0.15466299999999999</c:v>
                </c:pt>
                <c:pt idx="3524">
                  <c:v>-0.26171899999999998</c:v>
                </c:pt>
                <c:pt idx="3525">
                  <c:v>-0.225769</c:v>
                </c:pt>
                <c:pt idx="3526">
                  <c:v>-5.46875E-2</c:v>
                </c:pt>
                <c:pt idx="3527">
                  <c:v>-0.239014</c:v>
                </c:pt>
                <c:pt idx="3528">
                  <c:v>-0.34997600000000001</c:v>
                </c:pt>
                <c:pt idx="3529">
                  <c:v>-0.52886999999999995</c:v>
                </c:pt>
                <c:pt idx="3530">
                  <c:v>-0.26953100000000002</c:v>
                </c:pt>
                <c:pt idx="3531">
                  <c:v>-0.163269</c:v>
                </c:pt>
                <c:pt idx="3532">
                  <c:v>-0.303894</c:v>
                </c:pt>
                <c:pt idx="3533">
                  <c:v>-0.37811299999999998</c:v>
                </c:pt>
                <c:pt idx="3534">
                  <c:v>-0.42578100000000002</c:v>
                </c:pt>
                <c:pt idx="3535">
                  <c:v>-0.42028799999999999</c:v>
                </c:pt>
                <c:pt idx="3536">
                  <c:v>-0.18121300000000001</c:v>
                </c:pt>
                <c:pt idx="3537">
                  <c:v>-0.23669399999999999</c:v>
                </c:pt>
                <c:pt idx="3538">
                  <c:v>-0.21093799999999999</c:v>
                </c:pt>
                <c:pt idx="3539">
                  <c:v>-0.56713899999999995</c:v>
                </c:pt>
                <c:pt idx="3540">
                  <c:v>-0.397644</c:v>
                </c:pt>
                <c:pt idx="3541">
                  <c:v>-0.40936299999999998</c:v>
                </c:pt>
                <c:pt idx="3542">
                  <c:v>-0.31872600000000001</c:v>
                </c:pt>
                <c:pt idx="3543">
                  <c:v>-0.31170700000000001</c:v>
                </c:pt>
                <c:pt idx="3544">
                  <c:v>-0.30932599999999999</c:v>
                </c:pt>
                <c:pt idx="3545">
                  <c:v>-0.35229500000000002</c:v>
                </c:pt>
                <c:pt idx="3546">
                  <c:v>-0.22808800000000001</c:v>
                </c:pt>
                <c:pt idx="3547">
                  <c:v>-0.44995099999999999</c:v>
                </c:pt>
                <c:pt idx="3548">
                  <c:v>-0.20935100000000001</c:v>
                </c:pt>
                <c:pt idx="3549">
                  <c:v>-0.65625</c:v>
                </c:pt>
                <c:pt idx="3550">
                  <c:v>-0.46093800000000001</c:v>
                </c:pt>
                <c:pt idx="3551">
                  <c:v>-0.50854500000000002</c:v>
                </c:pt>
                <c:pt idx="3552">
                  <c:v>-0.31561299999999998</c:v>
                </c:pt>
                <c:pt idx="3553">
                  <c:v>-0.40625</c:v>
                </c:pt>
                <c:pt idx="3554">
                  <c:v>-0.44921899999999998</c:v>
                </c:pt>
                <c:pt idx="3555">
                  <c:v>-0.35858200000000001</c:v>
                </c:pt>
                <c:pt idx="3556">
                  <c:v>-0.38354500000000002</c:v>
                </c:pt>
                <c:pt idx="3557">
                  <c:v>-0.28125</c:v>
                </c:pt>
                <c:pt idx="3558">
                  <c:v>-0.35699500000000001</c:v>
                </c:pt>
                <c:pt idx="3559">
                  <c:v>-0.27496300000000001</c:v>
                </c:pt>
                <c:pt idx="3560">
                  <c:v>-0.34375</c:v>
                </c:pt>
                <c:pt idx="3561">
                  <c:v>-0.29138199999999997</c:v>
                </c:pt>
                <c:pt idx="3562">
                  <c:v>-0.47729500000000002</c:v>
                </c:pt>
                <c:pt idx="3563">
                  <c:v>-0.26403799999999999</c:v>
                </c:pt>
                <c:pt idx="3564">
                  <c:v>-0.421875</c:v>
                </c:pt>
                <c:pt idx="3565">
                  <c:v>-0.32421899999999998</c:v>
                </c:pt>
                <c:pt idx="3566">
                  <c:v>-0.32263199999999997</c:v>
                </c:pt>
                <c:pt idx="3567">
                  <c:v>-0.26794400000000002</c:v>
                </c:pt>
                <c:pt idx="3568">
                  <c:v>-6.7138699999999996E-2</c:v>
                </c:pt>
                <c:pt idx="3569">
                  <c:v>-0.25390600000000002</c:v>
                </c:pt>
                <c:pt idx="3570">
                  <c:v>-0.45935100000000001</c:v>
                </c:pt>
                <c:pt idx="3571">
                  <c:v>-0.21716299999999999</c:v>
                </c:pt>
                <c:pt idx="3572">
                  <c:v>-0.265625</c:v>
                </c:pt>
                <c:pt idx="3573">
                  <c:v>-0.364014</c:v>
                </c:pt>
                <c:pt idx="3574">
                  <c:v>-0.228882</c:v>
                </c:pt>
                <c:pt idx="3575">
                  <c:v>4.4555699999999997E-2</c:v>
                </c:pt>
                <c:pt idx="3576">
                  <c:v>-0.375</c:v>
                </c:pt>
                <c:pt idx="3577">
                  <c:v>-0.26794400000000002</c:v>
                </c:pt>
                <c:pt idx="3578">
                  <c:v>-0.28436299999999998</c:v>
                </c:pt>
                <c:pt idx="3579">
                  <c:v>-0.18121300000000001</c:v>
                </c:pt>
                <c:pt idx="3580">
                  <c:v>-0.26013199999999997</c:v>
                </c:pt>
                <c:pt idx="3581">
                  <c:v>-0.28436299999999998</c:v>
                </c:pt>
                <c:pt idx="3582">
                  <c:v>-0.21404999999999999</c:v>
                </c:pt>
                <c:pt idx="3583">
                  <c:v>-0.225769</c:v>
                </c:pt>
                <c:pt idx="3584">
                  <c:v>-0.223389</c:v>
                </c:pt>
                <c:pt idx="3585">
                  <c:v>-0.33203100000000002</c:v>
                </c:pt>
                <c:pt idx="3586">
                  <c:v>-0.48278799999999999</c:v>
                </c:pt>
                <c:pt idx="3587">
                  <c:v>-0.46325699999999997</c:v>
                </c:pt>
                <c:pt idx="3588">
                  <c:v>-0.18121300000000001</c:v>
                </c:pt>
                <c:pt idx="3589">
                  <c:v>-0.30230699999999999</c:v>
                </c:pt>
                <c:pt idx="3590">
                  <c:v>-0.121826</c:v>
                </c:pt>
                <c:pt idx="3591">
                  <c:v>-0.44372600000000001</c:v>
                </c:pt>
                <c:pt idx="3592">
                  <c:v>-0.34375</c:v>
                </c:pt>
                <c:pt idx="3593">
                  <c:v>-0.43591299999999999</c:v>
                </c:pt>
                <c:pt idx="3594">
                  <c:v>-0.600769</c:v>
                </c:pt>
                <c:pt idx="3595">
                  <c:v>-0.51403799999999999</c:v>
                </c:pt>
                <c:pt idx="3596">
                  <c:v>-0.85699499999999995</c:v>
                </c:pt>
                <c:pt idx="3597">
                  <c:v>-0.61090100000000003</c:v>
                </c:pt>
                <c:pt idx="3598">
                  <c:v>-0.43280000000000002</c:v>
                </c:pt>
                <c:pt idx="3599">
                  <c:v>-0.55078099999999997</c:v>
                </c:pt>
                <c:pt idx="3600">
                  <c:v>-0.40545700000000001</c:v>
                </c:pt>
                <c:pt idx="3601">
                  <c:v>-0.94061300000000003</c:v>
                </c:pt>
                <c:pt idx="3602">
                  <c:v>-0.40936299999999998</c:v>
                </c:pt>
                <c:pt idx="3603">
                  <c:v>-0.111694</c:v>
                </c:pt>
                <c:pt idx="3604">
                  <c:v>-0.25781300000000001</c:v>
                </c:pt>
                <c:pt idx="3605">
                  <c:v>-0.32495099999999999</c:v>
                </c:pt>
                <c:pt idx="3606">
                  <c:v>-0.14605699999999999</c:v>
                </c:pt>
                <c:pt idx="3607">
                  <c:v>-0.13745099999999999</c:v>
                </c:pt>
                <c:pt idx="3608">
                  <c:v>-0.18823200000000001</c:v>
                </c:pt>
                <c:pt idx="3609">
                  <c:v>-0.142151</c:v>
                </c:pt>
                <c:pt idx="3610">
                  <c:v>-0.32104500000000002</c:v>
                </c:pt>
                <c:pt idx="3611">
                  <c:v>-0.28668199999999999</c:v>
                </c:pt>
                <c:pt idx="3612">
                  <c:v>-0.5</c:v>
                </c:pt>
                <c:pt idx="3613">
                  <c:v>-0.52026399999999995</c:v>
                </c:pt>
                <c:pt idx="3614">
                  <c:v>-0.28277600000000003</c:v>
                </c:pt>
                <c:pt idx="3615">
                  <c:v>-0.301514</c:v>
                </c:pt>
                <c:pt idx="3616">
                  <c:v>-0.21557599999999999</c:v>
                </c:pt>
                <c:pt idx="3617">
                  <c:v>-0.37811299999999998</c:v>
                </c:pt>
                <c:pt idx="3618">
                  <c:v>-0.67730699999999999</c:v>
                </c:pt>
                <c:pt idx="3619">
                  <c:v>-1.1499600000000001</c:v>
                </c:pt>
                <c:pt idx="3620">
                  <c:v>-1.3234300000000001</c:v>
                </c:pt>
                <c:pt idx="3621">
                  <c:v>-1.58514</c:v>
                </c:pt>
                <c:pt idx="3622">
                  <c:v>-1.2194799999999999</c:v>
                </c:pt>
                <c:pt idx="3623">
                  <c:v>-1.2578100000000001</c:v>
                </c:pt>
                <c:pt idx="3624">
                  <c:v>-1.23828</c:v>
                </c:pt>
                <c:pt idx="3625">
                  <c:v>-0.85308799999999996</c:v>
                </c:pt>
                <c:pt idx="3626">
                  <c:v>-0.87573199999999995</c:v>
                </c:pt>
                <c:pt idx="3627">
                  <c:v>-0.53356899999999996</c:v>
                </c:pt>
                <c:pt idx="3628">
                  <c:v>-0.96484400000000003</c:v>
                </c:pt>
                <c:pt idx="3629">
                  <c:v>-0.98669399999999996</c:v>
                </c:pt>
                <c:pt idx="3630">
                  <c:v>-1.3882399999999999</c:v>
                </c:pt>
                <c:pt idx="3631">
                  <c:v>-1.8562000000000001</c:v>
                </c:pt>
                <c:pt idx="3632">
                  <c:v>-1.92889</c:v>
                </c:pt>
                <c:pt idx="3633">
                  <c:v>-1.79999</c:v>
                </c:pt>
                <c:pt idx="3634">
                  <c:v>-1.88354</c:v>
                </c:pt>
                <c:pt idx="3635">
                  <c:v>-1.84137</c:v>
                </c:pt>
                <c:pt idx="3636">
                  <c:v>-1.76953</c:v>
                </c:pt>
                <c:pt idx="3637">
                  <c:v>-1.9585600000000001</c:v>
                </c:pt>
                <c:pt idx="3638">
                  <c:v>-1.99292</c:v>
                </c:pt>
                <c:pt idx="3639">
                  <c:v>-2.46637</c:v>
                </c:pt>
                <c:pt idx="3640">
                  <c:v>-2.046879999999998</c:v>
                </c:pt>
                <c:pt idx="3641">
                  <c:v>-1.91797</c:v>
                </c:pt>
                <c:pt idx="3642">
                  <c:v>-2.1452599999999991</c:v>
                </c:pt>
                <c:pt idx="3643">
                  <c:v>-2.0304600000000002</c:v>
                </c:pt>
                <c:pt idx="3644">
                  <c:v>-2.2624499999999981</c:v>
                </c:pt>
                <c:pt idx="3645">
                  <c:v>-2.1218300000000001</c:v>
                </c:pt>
                <c:pt idx="3646">
                  <c:v>-2.0444900000000001</c:v>
                </c:pt>
                <c:pt idx="3647">
                  <c:v>-1.9241900000000001</c:v>
                </c:pt>
                <c:pt idx="3648">
                  <c:v>-0.72338899999999995</c:v>
                </c:pt>
                <c:pt idx="3649">
                  <c:v>-0.67810099999999995</c:v>
                </c:pt>
                <c:pt idx="3650">
                  <c:v>-1.1585700000000001</c:v>
                </c:pt>
                <c:pt idx="3651">
                  <c:v>-0.89996299999999996</c:v>
                </c:pt>
                <c:pt idx="3652">
                  <c:v>-1.0804400000000001</c:v>
                </c:pt>
                <c:pt idx="3653">
                  <c:v>-0.97106899999999996</c:v>
                </c:pt>
                <c:pt idx="3654">
                  <c:v>-1.0664100000000001</c:v>
                </c:pt>
                <c:pt idx="3655">
                  <c:v>-0.83276399999999995</c:v>
                </c:pt>
                <c:pt idx="3656">
                  <c:v>-0.91406299999999996</c:v>
                </c:pt>
                <c:pt idx="3657">
                  <c:v>-0.77105699999999999</c:v>
                </c:pt>
                <c:pt idx="3658">
                  <c:v>-0.43981900000000002</c:v>
                </c:pt>
                <c:pt idx="3659">
                  <c:v>-1.5765400000000001</c:v>
                </c:pt>
                <c:pt idx="3660">
                  <c:v>-2.1242100000000002</c:v>
                </c:pt>
                <c:pt idx="3661">
                  <c:v>-1.05078</c:v>
                </c:pt>
                <c:pt idx="3662">
                  <c:v>-1.07965</c:v>
                </c:pt>
                <c:pt idx="3663">
                  <c:v>-1.19373</c:v>
                </c:pt>
                <c:pt idx="3664">
                  <c:v>-1.2327900000000001</c:v>
                </c:pt>
                <c:pt idx="3665">
                  <c:v>-1.1257299999999999</c:v>
                </c:pt>
                <c:pt idx="3666">
                  <c:v>-1.00153</c:v>
                </c:pt>
                <c:pt idx="3667">
                  <c:v>-1.13513</c:v>
                </c:pt>
                <c:pt idx="3668">
                  <c:v>-0.92968799999999996</c:v>
                </c:pt>
                <c:pt idx="3669">
                  <c:v>0.26330599999999998</c:v>
                </c:pt>
                <c:pt idx="3670">
                  <c:v>1.5930200000000001</c:v>
                </c:pt>
                <c:pt idx="3671">
                  <c:v>3.2859500000000001</c:v>
                </c:pt>
                <c:pt idx="3672">
                  <c:v>4.4898699999999998</c:v>
                </c:pt>
                <c:pt idx="3673">
                  <c:v>2.3875099999999998</c:v>
                </c:pt>
                <c:pt idx="3674">
                  <c:v>0.36328100000000002</c:v>
                </c:pt>
                <c:pt idx="3675">
                  <c:v>-0.364014</c:v>
                </c:pt>
                <c:pt idx="3676">
                  <c:v>-0.32733200000000001</c:v>
                </c:pt>
                <c:pt idx="3677">
                  <c:v>-0.53588899999999995</c:v>
                </c:pt>
                <c:pt idx="3678">
                  <c:v>-0.57965100000000003</c:v>
                </c:pt>
                <c:pt idx="3679">
                  <c:v>-0.53125</c:v>
                </c:pt>
                <c:pt idx="3680">
                  <c:v>-1.13123</c:v>
                </c:pt>
                <c:pt idx="3681">
                  <c:v>-2.14764</c:v>
                </c:pt>
                <c:pt idx="3682">
                  <c:v>-3.4515400000000001</c:v>
                </c:pt>
                <c:pt idx="3683">
                  <c:v>-4.0460799999999999</c:v>
                </c:pt>
                <c:pt idx="3684">
                  <c:v>-1.65076</c:v>
                </c:pt>
                <c:pt idx="3685">
                  <c:v>0.198486</c:v>
                </c:pt>
                <c:pt idx="3686">
                  <c:v>0.99768100000000004</c:v>
                </c:pt>
                <c:pt idx="3687">
                  <c:v>1.3445400000000001</c:v>
                </c:pt>
                <c:pt idx="3688">
                  <c:v>1.3984399999999999</c:v>
                </c:pt>
                <c:pt idx="3689">
                  <c:v>1.3312999999999999</c:v>
                </c:pt>
                <c:pt idx="3690">
                  <c:v>1.18127</c:v>
                </c:pt>
                <c:pt idx="3691">
                  <c:v>1.2734399999999999</c:v>
                </c:pt>
                <c:pt idx="3692">
                  <c:v>1.2195400000000001</c:v>
                </c:pt>
                <c:pt idx="3693">
                  <c:v>1.3930100000000001</c:v>
                </c:pt>
                <c:pt idx="3694">
                  <c:v>1.5515699999999999</c:v>
                </c:pt>
                <c:pt idx="3695">
                  <c:v>1.5593900000000001</c:v>
                </c:pt>
                <c:pt idx="3696">
                  <c:v>1.48047</c:v>
                </c:pt>
                <c:pt idx="3697">
                  <c:v>1.9508099999999999</c:v>
                </c:pt>
                <c:pt idx="3698">
                  <c:v>1.6430100000000001</c:v>
                </c:pt>
                <c:pt idx="3699">
                  <c:v>1.64771</c:v>
                </c:pt>
                <c:pt idx="3700">
                  <c:v>1.3937999999999999</c:v>
                </c:pt>
                <c:pt idx="3701">
                  <c:v>1.65625</c:v>
                </c:pt>
                <c:pt idx="3702">
                  <c:v>1.42737</c:v>
                </c:pt>
                <c:pt idx="3703">
                  <c:v>1.4859599999999999</c:v>
                </c:pt>
                <c:pt idx="3704">
                  <c:v>1.4539200000000001</c:v>
                </c:pt>
                <c:pt idx="3705">
                  <c:v>1.2055100000000001</c:v>
                </c:pt>
                <c:pt idx="3706">
                  <c:v>1.4070400000000001</c:v>
                </c:pt>
                <c:pt idx="3707">
                  <c:v>1.53125</c:v>
                </c:pt>
                <c:pt idx="3708">
                  <c:v>1.52502</c:v>
                </c:pt>
                <c:pt idx="3709">
                  <c:v>1.28363</c:v>
                </c:pt>
                <c:pt idx="3710">
                  <c:v>1.26953</c:v>
                </c:pt>
                <c:pt idx="3711">
                  <c:v>1.3922099999999999</c:v>
                </c:pt>
                <c:pt idx="3712">
                  <c:v>1.4140600000000001</c:v>
                </c:pt>
                <c:pt idx="3713">
                  <c:v>1.2062999999999999</c:v>
                </c:pt>
                <c:pt idx="3714">
                  <c:v>0.97345000000000004</c:v>
                </c:pt>
                <c:pt idx="3715">
                  <c:v>0.97503700000000004</c:v>
                </c:pt>
                <c:pt idx="3716">
                  <c:v>0.97113000000000005</c:v>
                </c:pt>
                <c:pt idx="3717">
                  <c:v>0.85394300000000001</c:v>
                </c:pt>
                <c:pt idx="3718">
                  <c:v>0.93676800000000005</c:v>
                </c:pt>
                <c:pt idx="3719">
                  <c:v>0.81799299999999997</c:v>
                </c:pt>
                <c:pt idx="3720">
                  <c:v>0.47265600000000002</c:v>
                </c:pt>
                <c:pt idx="3721">
                  <c:v>-0.12890599999999999</c:v>
                </c:pt>
                <c:pt idx="3722">
                  <c:v>-0.84136999999999995</c:v>
                </c:pt>
                <c:pt idx="3723">
                  <c:v>-0.92260699999999995</c:v>
                </c:pt>
                <c:pt idx="3724">
                  <c:v>-1.43903</c:v>
                </c:pt>
                <c:pt idx="3725">
                  <c:v>-1.3742099999999999</c:v>
                </c:pt>
                <c:pt idx="3726">
                  <c:v>-1.28278</c:v>
                </c:pt>
                <c:pt idx="3727">
                  <c:v>-1.46637</c:v>
                </c:pt>
                <c:pt idx="3728">
                  <c:v>-1.28827</c:v>
                </c:pt>
                <c:pt idx="3729">
                  <c:v>-1.34528</c:v>
                </c:pt>
                <c:pt idx="3730">
                  <c:v>-2.0593300000000001</c:v>
                </c:pt>
                <c:pt idx="3731">
                  <c:v>-2.052309999999999</c:v>
                </c:pt>
                <c:pt idx="3732">
                  <c:v>-2.0444900000000001</c:v>
                </c:pt>
                <c:pt idx="3733">
                  <c:v>-1.9523299999999999</c:v>
                </c:pt>
                <c:pt idx="3734">
                  <c:v>-2.095279999999998</c:v>
                </c:pt>
                <c:pt idx="3735">
                  <c:v>-2.0187400000000002</c:v>
                </c:pt>
                <c:pt idx="3736">
                  <c:v>-2.0617100000000002</c:v>
                </c:pt>
                <c:pt idx="3737">
                  <c:v>-2.0976599999999981</c:v>
                </c:pt>
                <c:pt idx="3738">
                  <c:v>-2.02887</c:v>
                </c:pt>
                <c:pt idx="3739">
                  <c:v>-1.9538599999999999</c:v>
                </c:pt>
                <c:pt idx="3740">
                  <c:v>-2.38043</c:v>
                </c:pt>
                <c:pt idx="3741">
                  <c:v>-2.40387</c:v>
                </c:pt>
                <c:pt idx="3742">
                  <c:v>-2.13354</c:v>
                </c:pt>
                <c:pt idx="3743">
                  <c:v>-2.1413600000000002</c:v>
                </c:pt>
                <c:pt idx="3744">
                  <c:v>-2.15076</c:v>
                </c:pt>
                <c:pt idx="3745">
                  <c:v>-2.02887</c:v>
                </c:pt>
                <c:pt idx="3746">
                  <c:v>-2.2265600000000001</c:v>
                </c:pt>
                <c:pt idx="3747">
                  <c:v>-2.2218599999999991</c:v>
                </c:pt>
                <c:pt idx="3748">
                  <c:v>-2.3390499999999959</c:v>
                </c:pt>
                <c:pt idx="3749">
                  <c:v>-2.2359</c:v>
                </c:pt>
                <c:pt idx="3750">
                  <c:v>-2.0093399999999999</c:v>
                </c:pt>
                <c:pt idx="3751">
                  <c:v>-1.4726600000000001</c:v>
                </c:pt>
                <c:pt idx="3752">
                  <c:v>-1.41248</c:v>
                </c:pt>
                <c:pt idx="3753">
                  <c:v>-1.6968399999999999</c:v>
                </c:pt>
                <c:pt idx="3754">
                  <c:v>-1.6953100000000001</c:v>
                </c:pt>
                <c:pt idx="3755">
                  <c:v>-1.44763</c:v>
                </c:pt>
                <c:pt idx="3756">
                  <c:v>-1.71014</c:v>
                </c:pt>
                <c:pt idx="3757">
                  <c:v>-1.4827900000000001</c:v>
                </c:pt>
                <c:pt idx="3758">
                  <c:v>-1.4577599999999999</c:v>
                </c:pt>
                <c:pt idx="3759">
                  <c:v>-1.66089</c:v>
                </c:pt>
                <c:pt idx="3760">
                  <c:v>-1.6499600000000001</c:v>
                </c:pt>
                <c:pt idx="3761">
                  <c:v>-1.8898299999999999</c:v>
                </c:pt>
                <c:pt idx="3762">
                  <c:v>-1.51563</c:v>
                </c:pt>
                <c:pt idx="3763">
                  <c:v>-1.4554400000000001</c:v>
                </c:pt>
                <c:pt idx="3764">
                  <c:v>-1.5210600000000001</c:v>
                </c:pt>
                <c:pt idx="3765">
                  <c:v>-1.3343499999999999</c:v>
                </c:pt>
                <c:pt idx="3766">
                  <c:v>-1.47888</c:v>
                </c:pt>
                <c:pt idx="3767">
                  <c:v>-1.4085700000000001</c:v>
                </c:pt>
                <c:pt idx="3768">
                  <c:v>-1.375</c:v>
                </c:pt>
                <c:pt idx="3769">
                  <c:v>-1.66248</c:v>
                </c:pt>
                <c:pt idx="3770">
                  <c:v>-1.5491900000000001</c:v>
                </c:pt>
                <c:pt idx="3771">
                  <c:v>-2.1093799999999998</c:v>
                </c:pt>
                <c:pt idx="3772">
                  <c:v>-2.179689999999999</c:v>
                </c:pt>
                <c:pt idx="3773">
                  <c:v>-2.1601599999999999</c:v>
                </c:pt>
                <c:pt idx="3774">
                  <c:v>-2.3093300000000001</c:v>
                </c:pt>
                <c:pt idx="3775">
                  <c:v>-2.06793</c:v>
                </c:pt>
                <c:pt idx="3776">
                  <c:v>-2.0491899999999998</c:v>
                </c:pt>
                <c:pt idx="3777">
                  <c:v>-2.0656099999999991</c:v>
                </c:pt>
                <c:pt idx="3778">
                  <c:v>-2.13354</c:v>
                </c:pt>
                <c:pt idx="3779">
                  <c:v>-2.015629999999998</c:v>
                </c:pt>
                <c:pt idx="3780">
                  <c:v>-2.132019999999998</c:v>
                </c:pt>
                <c:pt idx="3781">
                  <c:v>-2.1530800000000001</c:v>
                </c:pt>
                <c:pt idx="3782">
                  <c:v>-1.4679599999999999</c:v>
                </c:pt>
                <c:pt idx="3783">
                  <c:v>-1.12964</c:v>
                </c:pt>
                <c:pt idx="3784">
                  <c:v>-1.4069799999999999</c:v>
                </c:pt>
                <c:pt idx="3785">
                  <c:v>-1.4679599999999999</c:v>
                </c:pt>
                <c:pt idx="3786">
                  <c:v>-1.54999</c:v>
                </c:pt>
                <c:pt idx="3787">
                  <c:v>-1.30542</c:v>
                </c:pt>
                <c:pt idx="3788">
                  <c:v>-1.31714</c:v>
                </c:pt>
                <c:pt idx="3789">
                  <c:v>-1.3327599999999999</c:v>
                </c:pt>
                <c:pt idx="3790">
                  <c:v>-1.4812000000000001</c:v>
                </c:pt>
                <c:pt idx="3791">
                  <c:v>-1.45465</c:v>
                </c:pt>
                <c:pt idx="3792">
                  <c:v>-1.3257399999999999</c:v>
                </c:pt>
                <c:pt idx="3793">
                  <c:v>-0.89843799999999996</c:v>
                </c:pt>
                <c:pt idx="3794">
                  <c:v>-0.93670699999999996</c:v>
                </c:pt>
                <c:pt idx="3795">
                  <c:v>-0.91949499999999995</c:v>
                </c:pt>
                <c:pt idx="3796">
                  <c:v>-1.0749500000000001</c:v>
                </c:pt>
                <c:pt idx="3797">
                  <c:v>-1.0421800000000001</c:v>
                </c:pt>
                <c:pt idx="3798">
                  <c:v>-1.03125</c:v>
                </c:pt>
                <c:pt idx="3799">
                  <c:v>-0.96948199999999995</c:v>
                </c:pt>
                <c:pt idx="3800">
                  <c:v>-0.75543199999999999</c:v>
                </c:pt>
                <c:pt idx="3801">
                  <c:v>-0.88122599999999995</c:v>
                </c:pt>
                <c:pt idx="3802">
                  <c:v>-1.0444899999999999</c:v>
                </c:pt>
                <c:pt idx="3803">
                  <c:v>-0.94213899999999995</c:v>
                </c:pt>
                <c:pt idx="3804">
                  <c:v>-0.84136999999999995</c:v>
                </c:pt>
                <c:pt idx="3805">
                  <c:v>-0.30700699999999997</c:v>
                </c:pt>
                <c:pt idx="3806">
                  <c:v>-0.24920700000000001</c:v>
                </c:pt>
                <c:pt idx="3807" formatCode="0.00E+00">
                  <c:v>5.4931600000000004E-3</c:v>
                </c:pt>
                <c:pt idx="3808">
                  <c:v>0.18127399999999999</c:v>
                </c:pt>
                <c:pt idx="3809">
                  <c:v>0.10546899999999999</c:v>
                </c:pt>
                <c:pt idx="3810">
                  <c:v>-4.6081499999999997E-2</c:v>
                </c:pt>
                <c:pt idx="3811">
                  <c:v>-7.8125E-2</c:v>
                </c:pt>
                <c:pt idx="3812">
                  <c:v>-6.25E-2</c:v>
                </c:pt>
                <c:pt idx="3813">
                  <c:v>0.28051799999999999</c:v>
                </c:pt>
                <c:pt idx="3814">
                  <c:v>0.60156299999999996</c:v>
                </c:pt>
                <c:pt idx="3815">
                  <c:v>0.59924299999999997</c:v>
                </c:pt>
                <c:pt idx="3816">
                  <c:v>0.61328099999999997</c:v>
                </c:pt>
                <c:pt idx="3817">
                  <c:v>0.60156299999999996</c:v>
                </c:pt>
                <c:pt idx="3818">
                  <c:v>0.352356</c:v>
                </c:pt>
                <c:pt idx="3819">
                  <c:v>0.21484400000000001</c:v>
                </c:pt>
                <c:pt idx="3820">
                  <c:v>0.34692400000000001</c:v>
                </c:pt>
                <c:pt idx="3821">
                  <c:v>0.45159899999999997</c:v>
                </c:pt>
                <c:pt idx="3822">
                  <c:v>0.38671899999999998</c:v>
                </c:pt>
                <c:pt idx="3823">
                  <c:v>0.34222399999999997</c:v>
                </c:pt>
                <c:pt idx="3824">
                  <c:v>0.321106</c:v>
                </c:pt>
                <c:pt idx="3825">
                  <c:v>0.305481</c:v>
                </c:pt>
                <c:pt idx="3826">
                  <c:v>0.26171899999999998</c:v>
                </c:pt>
                <c:pt idx="3827">
                  <c:v>0.224243</c:v>
                </c:pt>
                <c:pt idx="3828">
                  <c:v>0.32739299999999999</c:v>
                </c:pt>
                <c:pt idx="3829">
                  <c:v>0.40002399999999999</c:v>
                </c:pt>
                <c:pt idx="3830">
                  <c:v>0.61175500000000005</c:v>
                </c:pt>
                <c:pt idx="3831">
                  <c:v>0.39379900000000001</c:v>
                </c:pt>
                <c:pt idx="3832">
                  <c:v>0.14300499999999999</c:v>
                </c:pt>
                <c:pt idx="3833">
                  <c:v>0.15942400000000001</c:v>
                </c:pt>
                <c:pt idx="3834">
                  <c:v>0.15551799999999999</c:v>
                </c:pt>
                <c:pt idx="3835">
                  <c:v>0.12817400000000001</c:v>
                </c:pt>
                <c:pt idx="3836">
                  <c:v>-0.17108200000000001</c:v>
                </c:pt>
                <c:pt idx="3837">
                  <c:v>-0.48669400000000002</c:v>
                </c:pt>
                <c:pt idx="3838">
                  <c:v>-0.35778799999999999</c:v>
                </c:pt>
                <c:pt idx="3839">
                  <c:v>-0.69921900000000003</c:v>
                </c:pt>
                <c:pt idx="3840">
                  <c:v>-0.62652600000000003</c:v>
                </c:pt>
                <c:pt idx="3841">
                  <c:v>-0.126526</c:v>
                </c:pt>
                <c:pt idx="3842">
                  <c:v>-0.221863</c:v>
                </c:pt>
                <c:pt idx="3843">
                  <c:v>-0.207764</c:v>
                </c:pt>
                <c:pt idx="3844">
                  <c:v>-0.16796900000000001</c:v>
                </c:pt>
                <c:pt idx="3845">
                  <c:v>0.102356</c:v>
                </c:pt>
                <c:pt idx="3846">
                  <c:v>-0.19372600000000001</c:v>
                </c:pt>
                <c:pt idx="3847">
                  <c:v>0.114075</c:v>
                </c:pt>
                <c:pt idx="3848">
                  <c:v>-0.25311299999999998</c:v>
                </c:pt>
                <c:pt idx="3849">
                  <c:v>-0.18042</c:v>
                </c:pt>
                <c:pt idx="3850">
                  <c:v>-0.24529999999999999</c:v>
                </c:pt>
                <c:pt idx="3851" formatCode="0.00E+00">
                  <c:v>-9.3383800000000003E-3</c:v>
                </c:pt>
                <c:pt idx="3852">
                  <c:v>-3.7475599999999998E-2</c:v>
                </c:pt>
                <c:pt idx="3853">
                  <c:v>8.8317900000000005E-2</c:v>
                </c:pt>
                <c:pt idx="3854">
                  <c:v>1.7211899999999999E-2</c:v>
                </c:pt>
                <c:pt idx="3855">
                  <c:v>-7.5744599999999995E-2</c:v>
                </c:pt>
                <c:pt idx="3856">
                  <c:v>-5.2307100000000002E-2</c:v>
                </c:pt>
                <c:pt idx="3857">
                  <c:v>3.5949700000000001E-2</c:v>
                </c:pt>
                <c:pt idx="3858">
                  <c:v>-5.7006800000000003E-2</c:v>
                </c:pt>
                <c:pt idx="3859">
                  <c:v>0.36175499999999999</c:v>
                </c:pt>
                <c:pt idx="3860">
                  <c:v>0.109375</c:v>
                </c:pt>
                <c:pt idx="3861">
                  <c:v>-8.9843800000000001E-2</c:v>
                </c:pt>
                <c:pt idx="3862">
                  <c:v>2.5817900000000001E-2</c:v>
                </c:pt>
                <c:pt idx="3863">
                  <c:v>-0.14843799999999999</c:v>
                </c:pt>
                <c:pt idx="3864">
                  <c:v>2.2705099999999999E-2</c:v>
                </c:pt>
                <c:pt idx="3865">
                  <c:v>-4.7607400000000001E-2</c:v>
                </c:pt>
                <c:pt idx="3866">
                  <c:v>-8.1237799999999999E-2</c:v>
                </c:pt>
                <c:pt idx="3867">
                  <c:v>-0.33123799999999998</c:v>
                </c:pt>
                <c:pt idx="3868">
                  <c:v>-0.20855699999999999</c:v>
                </c:pt>
                <c:pt idx="3869">
                  <c:v>-1.0925300000000001E-2</c:v>
                </c:pt>
                <c:pt idx="3870">
                  <c:v>3.0517599999999999E-2</c:v>
                </c:pt>
                <c:pt idx="3871">
                  <c:v>-0.31793199999999999</c:v>
                </c:pt>
                <c:pt idx="3872">
                  <c:v>-0.182007</c:v>
                </c:pt>
                <c:pt idx="3873">
                  <c:v>-3.5156300000000001E-2</c:v>
                </c:pt>
                <c:pt idx="3874">
                  <c:v>8.5205100000000006E-2</c:v>
                </c:pt>
                <c:pt idx="3875">
                  <c:v>-8.1237799999999999E-2</c:v>
                </c:pt>
                <c:pt idx="3876">
                  <c:v>-0.27807599999999999</c:v>
                </c:pt>
                <c:pt idx="3877">
                  <c:v>-0.100769</c:v>
                </c:pt>
                <c:pt idx="3878">
                  <c:v>0.13439899999999999</c:v>
                </c:pt>
                <c:pt idx="3879" formatCode="0.00E+00">
                  <c:v>1.58691E-3</c:v>
                </c:pt>
                <c:pt idx="3880">
                  <c:v>-0.25933800000000001</c:v>
                </c:pt>
                <c:pt idx="3881">
                  <c:v>-9.375E-2</c:v>
                </c:pt>
                <c:pt idx="3882">
                  <c:v>-1.8737799999999999E-2</c:v>
                </c:pt>
                <c:pt idx="3883">
                  <c:v>-0.13745099999999999</c:v>
                </c:pt>
                <c:pt idx="3884">
                  <c:v>-0.23046900000000001</c:v>
                </c:pt>
                <c:pt idx="3885">
                  <c:v>-0.204651</c:v>
                </c:pt>
                <c:pt idx="3886">
                  <c:v>-0.33667000000000002</c:v>
                </c:pt>
                <c:pt idx="3887">
                  <c:v>-0.14135700000000001</c:v>
                </c:pt>
                <c:pt idx="3888">
                  <c:v>3.4423799999999997E-2</c:v>
                </c:pt>
                <c:pt idx="3889">
                  <c:v>0.108643</c:v>
                </c:pt>
                <c:pt idx="3890">
                  <c:v>-6.7138699999999996E-2</c:v>
                </c:pt>
                <c:pt idx="3891">
                  <c:v>-8.2031300000000001E-2</c:v>
                </c:pt>
                <c:pt idx="3892">
                  <c:v>-0.12341299999999999</c:v>
                </c:pt>
                <c:pt idx="3893">
                  <c:v>-0.132019</c:v>
                </c:pt>
                <c:pt idx="3894">
                  <c:v>-0.27734399999999998</c:v>
                </c:pt>
                <c:pt idx="3895">
                  <c:v>-4.6875E-2</c:v>
                </c:pt>
                <c:pt idx="3896">
                  <c:v>-0.36792000000000002</c:v>
                </c:pt>
                <c:pt idx="3897">
                  <c:v>-0.22808800000000001</c:v>
                </c:pt>
                <c:pt idx="3898">
                  <c:v>-3.7475599999999998E-2</c:v>
                </c:pt>
                <c:pt idx="3899">
                  <c:v>-7.3425299999999999E-2</c:v>
                </c:pt>
                <c:pt idx="3900">
                  <c:v>-0.16558800000000001</c:v>
                </c:pt>
                <c:pt idx="3901">
                  <c:v>-0.228882</c:v>
                </c:pt>
                <c:pt idx="3902">
                  <c:v>-0.40155000000000002</c:v>
                </c:pt>
                <c:pt idx="3903">
                  <c:v>-0.12731899999999999</c:v>
                </c:pt>
                <c:pt idx="3904">
                  <c:v>2.7343800000000001E-2</c:v>
                </c:pt>
                <c:pt idx="3905">
                  <c:v>-0.31402600000000003</c:v>
                </c:pt>
                <c:pt idx="3906">
                  <c:v>-0.21246300000000001</c:v>
                </c:pt>
                <c:pt idx="3907">
                  <c:v>-0.29370099999999999</c:v>
                </c:pt>
                <c:pt idx="3908">
                  <c:v>-0.36950699999999997</c:v>
                </c:pt>
                <c:pt idx="3909">
                  <c:v>-0.28979500000000002</c:v>
                </c:pt>
                <c:pt idx="3910">
                  <c:v>-0.18042</c:v>
                </c:pt>
                <c:pt idx="3911">
                  <c:v>-0.19842499999999999</c:v>
                </c:pt>
                <c:pt idx="3912">
                  <c:v>-0.42340100000000003</c:v>
                </c:pt>
                <c:pt idx="3913">
                  <c:v>-0.34375</c:v>
                </c:pt>
                <c:pt idx="3914">
                  <c:v>-3.3569300000000003E-2</c:v>
                </c:pt>
                <c:pt idx="3915">
                  <c:v>-0.296875</c:v>
                </c:pt>
                <c:pt idx="3916">
                  <c:v>-0.32733200000000001</c:v>
                </c:pt>
                <c:pt idx="3917">
                  <c:v>-0.12731899999999999</c:v>
                </c:pt>
                <c:pt idx="3918">
                  <c:v>-0.182007</c:v>
                </c:pt>
                <c:pt idx="3919">
                  <c:v>-0.44763199999999997</c:v>
                </c:pt>
                <c:pt idx="3920">
                  <c:v>-0.22808800000000001</c:v>
                </c:pt>
                <c:pt idx="3921">
                  <c:v>-0.24529999999999999</c:v>
                </c:pt>
                <c:pt idx="3922">
                  <c:v>-0.20153799999999999</c:v>
                </c:pt>
                <c:pt idx="3923">
                  <c:v>3.125E-2</c:v>
                </c:pt>
                <c:pt idx="3924">
                  <c:v>1.33057E-2</c:v>
                </c:pt>
                <c:pt idx="3925">
                  <c:v>0.28515600000000002</c:v>
                </c:pt>
                <c:pt idx="3926">
                  <c:v>-1.4831499999999999E-2</c:v>
                </c:pt>
                <c:pt idx="3927">
                  <c:v>0.112549</c:v>
                </c:pt>
                <c:pt idx="3928">
                  <c:v>0.125</c:v>
                </c:pt>
                <c:pt idx="3929">
                  <c:v>7.2692900000000005E-2</c:v>
                </c:pt>
                <c:pt idx="3930">
                  <c:v>0.26409899999999997</c:v>
                </c:pt>
                <c:pt idx="3931">
                  <c:v>4.5349100000000003E-2</c:v>
                </c:pt>
                <c:pt idx="3932">
                  <c:v>0.20391799999999999</c:v>
                </c:pt>
                <c:pt idx="3933">
                  <c:v>-3.3569300000000003E-2</c:v>
                </c:pt>
                <c:pt idx="3934">
                  <c:v>0.13671900000000001</c:v>
                </c:pt>
                <c:pt idx="3935">
                  <c:v>-0.145264</c:v>
                </c:pt>
                <c:pt idx="3936">
                  <c:v>-0.21948200000000001</c:v>
                </c:pt>
                <c:pt idx="3937">
                  <c:v>-0.190613</c:v>
                </c:pt>
                <c:pt idx="3938">
                  <c:v>1.2512199999999999E-2</c:v>
                </c:pt>
                <c:pt idx="3939">
                  <c:v>0.38751200000000002</c:v>
                </c:pt>
                <c:pt idx="3940">
                  <c:v>0.50238000000000005</c:v>
                </c:pt>
                <c:pt idx="3941">
                  <c:v>0.56408700000000001</c:v>
                </c:pt>
                <c:pt idx="3942">
                  <c:v>0.602356</c:v>
                </c:pt>
                <c:pt idx="3943">
                  <c:v>0.59143100000000004</c:v>
                </c:pt>
                <c:pt idx="3944">
                  <c:v>0.68518100000000004</c:v>
                </c:pt>
                <c:pt idx="3945">
                  <c:v>0.82971200000000001</c:v>
                </c:pt>
                <c:pt idx="3946">
                  <c:v>0.546875</c:v>
                </c:pt>
                <c:pt idx="3947">
                  <c:v>0.87109400000000003</c:v>
                </c:pt>
                <c:pt idx="3948">
                  <c:v>0.83361799999999997</c:v>
                </c:pt>
                <c:pt idx="3949">
                  <c:v>0.89532500000000004</c:v>
                </c:pt>
                <c:pt idx="3950">
                  <c:v>0.70550500000000005</c:v>
                </c:pt>
                <c:pt idx="3951">
                  <c:v>0.47814899999999999</c:v>
                </c:pt>
                <c:pt idx="3952">
                  <c:v>0.23516799999999999</c:v>
                </c:pt>
                <c:pt idx="3953">
                  <c:v>0.125</c:v>
                </c:pt>
                <c:pt idx="3954">
                  <c:v>4.1442899999999998E-2</c:v>
                </c:pt>
                <c:pt idx="3955">
                  <c:v>0.21875</c:v>
                </c:pt>
                <c:pt idx="3956">
                  <c:v>-0.133545</c:v>
                </c:pt>
                <c:pt idx="3957">
                  <c:v>-2.1057099999999999E-2</c:v>
                </c:pt>
                <c:pt idx="3958">
                  <c:v>1.9531300000000001E-2</c:v>
                </c:pt>
                <c:pt idx="3959">
                  <c:v>-0.213257</c:v>
                </c:pt>
                <c:pt idx="3960">
                  <c:v>-0.42578100000000002</c:v>
                </c:pt>
                <c:pt idx="3961">
                  <c:v>-0.53979500000000002</c:v>
                </c:pt>
                <c:pt idx="3962">
                  <c:v>-0.828125</c:v>
                </c:pt>
                <c:pt idx="3963">
                  <c:v>-0.61010699999999995</c:v>
                </c:pt>
                <c:pt idx="3964">
                  <c:v>-0.59375</c:v>
                </c:pt>
                <c:pt idx="3965">
                  <c:v>-0.46167000000000002</c:v>
                </c:pt>
                <c:pt idx="3966">
                  <c:v>-0.13043199999999999</c:v>
                </c:pt>
                <c:pt idx="3967">
                  <c:v>0.170349</c:v>
                </c:pt>
                <c:pt idx="3968">
                  <c:v>-7.4218800000000001E-2</c:v>
                </c:pt>
                <c:pt idx="3969">
                  <c:v>-0.116394</c:v>
                </c:pt>
                <c:pt idx="3970" formatCode="0.00E+00">
                  <c:v>-6.2255899999999996E-3</c:v>
                </c:pt>
                <c:pt idx="3971">
                  <c:v>-0.129639</c:v>
                </c:pt>
                <c:pt idx="3972">
                  <c:v>8.0505400000000005E-2</c:v>
                </c:pt>
                <c:pt idx="3973">
                  <c:v>-7.2631799999999996E-2</c:v>
                </c:pt>
                <c:pt idx="3974">
                  <c:v>0.23364299999999999</c:v>
                </c:pt>
                <c:pt idx="3975">
                  <c:v>0.147705</c:v>
                </c:pt>
                <c:pt idx="3976">
                  <c:v>4.7668500000000003E-2</c:v>
                </c:pt>
                <c:pt idx="3977">
                  <c:v>0.153137</c:v>
                </c:pt>
                <c:pt idx="3978">
                  <c:v>9.6923800000000004E-2</c:v>
                </c:pt>
                <c:pt idx="3979">
                  <c:v>2.8137200000000001E-2</c:v>
                </c:pt>
                <c:pt idx="3980">
                  <c:v>-0.34606900000000002</c:v>
                </c:pt>
                <c:pt idx="3981">
                  <c:v>-0.17260700000000001</c:v>
                </c:pt>
                <c:pt idx="3982">
                  <c:v>-0.34686299999999998</c:v>
                </c:pt>
                <c:pt idx="3983">
                  <c:v>-0.13983200000000001</c:v>
                </c:pt>
                <c:pt idx="3984">
                  <c:v>-0.22497600000000001</c:v>
                </c:pt>
                <c:pt idx="3985">
                  <c:v>-0.25854500000000002</c:v>
                </c:pt>
                <c:pt idx="3986">
                  <c:v>-0.28515600000000002</c:v>
                </c:pt>
                <c:pt idx="3987">
                  <c:v>-0.124207</c:v>
                </c:pt>
                <c:pt idx="3988">
                  <c:v>-0.17108200000000001</c:v>
                </c:pt>
                <c:pt idx="3989" formatCode="0.00E+00">
                  <c:v>7.8125E-3</c:v>
                </c:pt>
                <c:pt idx="3990">
                  <c:v>2.5817900000000001E-2</c:v>
                </c:pt>
                <c:pt idx="3991" formatCode="0.00E+00">
                  <c:v>1.58691E-3</c:v>
                </c:pt>
                <c:pt idx="3992">
                  <c:v>-6.4025899999999997E-2</c:v>
                </c:pt>
                <c:pt idx="3993">
                  <c:v>2.2705099999999999E-2</c:v>
                </c:pt>
                <c:pt idx="3994">
                  <c:v>-7.7331499999999997E-2</c:v>
                </c:pt>
                <c:pt idx="3995">
                  <c:v>-0.11792</c:v>
                </c:pt>
                <c:pt idx="3996">
                  <c:v>-0.194519</c:v>
                </c:pt>
                <c:pt idx="3997">
                  <c:v>-0.114014</c:v>
                </c:pt>
                <c:pt idx="3998">
                  <c:v>-3.90625E-2</c:v>
                </c:pt>
                <c:pt idx="3999">
                  <c:v>-0.132019</c:v>
                </c:pt>
                <c:pt idx="4000" formatCode="0.00E+00">
                  <c:v>3.90625E-3</c:v>
                </c:pt>
                <c:pt idx="4001">
                  <c:v>1.0986299999999999E-2</c:v>
                </c:pt>
                <c:pt idx="4002">
                  <c:v>6.3293500000000003E-2</c:v>
                </c:pt>
                <c:pt idx="4003">
                  <c:v>5.5481000000000003E-2</c:v>
                </c:pt>
                <c:pt idx="4004">
                  <c:v>-0.14453099999999999</c:v>
                </c:pt>
                <c:pt idx="4005">
                  <c:v>-6.8725599999999998E-2</c:v>
                </c:pt>
                <c:pt idx="4006">
                  <c:v>-0.20385700000000001</c:v>
                </c:pt>
                <c:pt idx="4007">
                  <c:v>-0.174988</c:v>
                </c:pt>
                <c:pt idx="4008">
                  <c:v>-0.36169400000000002</c:v>
                </c:pt>
                <c:pt idx="4009">
                  <c:v>-0.31012000000000001</c:v>
                </c:pt>
                <c:pt idx="4010">
                  <c:v>-0.26715100000000003</c:v>
                </c:pt>
                <c:pt idx="4011">
                  <c:v>-2.1850600000000001E-2</c:v>
                </c:pt>
                <c:pt idx="4012">
                  <c:v>-6.4025899999999997E-2</c:v>
                </c:pt>
                <c:pt idx="4013">
                  <c:v>-0.28045700000000001</c:v>
                </c:pt>
                <c:pt idx="4014">
                  <c:v>-6.3232399999999994E-2</c:v>
                </c:pt>
                <c:pt idx="4015">
                  <c:v>-0.237488</c:v>
                </c:pt>
                <c:pt idx="4016">
                  <c:v>-0.225769</c:v>
                </c:pt>
                <c:pt idx="4017">
                  <c:v>-0.31481900000000002</c:v>
                </c:pt>
                <c:pt idx="4018">
                  <c:v>-8.3557099999999995E-2</c:v>
                </c:pt>
                <c:pt idx="4019">
                  <c:v>-3.3569300000000003E-2</c:v>
                </c:pt>
                <c:pt idx="4020">
                  <c:v>-5.3100599999999998E-2</c:v>
                </c:pt>
                <c:pt idx="4021">
                  <c:v>0.18518100000000001</c:v>
                </c:pt>
                <c:pt idx="4022">
                  <c:v>0.117981</c:v>
                </c:pt>
                <c:pt idx="4023">
                  <c:v>0.13128699999999999</c:v>
                </c:pt>
                <c:pt idx="4024">
                  <c:v>0.211731</c:v>
                </c:pt>
                <c:pt idx="4025">
                  <c:v>-3.1982400000000001E-2</c:v>
                </c:pt>
                <c:pt idx="4026" formatCode="0.00E+00">
                  <c:v>-2.31934E-3</c:v>
                </c:pt>
                <c:pt idx="4027">
                  <c:v>2.2705099999999999E-2</c:v>
                </c:pt>
                <c:pt idx="4028">
                  <c:v>-5.9326200000000003E-2</c:v>
                </c:pt>
                <c:pt idx="4029">
                  <c:v>-8.9843800000000001E-2</c:v>
                </c:pt>
                <c:pt idx="4030">
                  <c:v>-0.13983200000000001</c:v>
                </c:pt>
                <c:pt idx="4031">
                  <c:v>-6.7138699999999996E-2</c:v>
                </c:pt>
                <c:pt idx="4032">
                  <c:v>-0.18359400000000001</c:v>
                </c:pt>
                <c:pt idx="4033">
                  <c:v>-0.15625</c:v>
                </c:pt>
                <c:pt idx="4034">
                  <c:v>-0.15307599999999999</c:v>
                </c:pt>
                <c:pt idx="4035">
                  <c:v>-3.0456500000000001E-2</c:v>
                </c:pt>
                <c:pt idx="4036">
                  <c:v>-0.166382</c:v>
                </c:pt>
                <c:pt idx="4037">
                  <c:v>-0.26092500000000002</c:v>
                </c:pt>
                <c:pt idx="4038">
                  <c:v>-0.19995099999999999</c:v>
                </c:pt>
                <c:pt idx="4039">
                  <c:v>-0.159363</c:v>
                </c:pt>
                <c:pt idx="4040" formatCode="0.00E+00">
                  <c:v>-6.2255899999999996E-3</c:v>
                </c:pt>
                <c:pt idx="4041">
                  <c:v>-0.19372600000000001</c:v>
                </c:pt>
                <c:pt idx="4042">
                  <c:v>1.6418499999999999E-2</c:v>
                </c:pt>
                <c:pt idx="4043">
                  <c:v>0.34765600000000002</c:v>
                </c:pt>
                <c:pt idx="4044">
                  <c:v>-9.9182099999999995E-2</c:v>
                </c:pt>
                <c:pt idx="4045">
                  <c:v>-0.27105699999999999</c:v>
                </c:pt>
                <c:pt idx="4046" formatCode="0.00E+00">
                  <c:v>-3.1127899999999998E-3</c:v>
                </c:pt>
                <c:pt idx="4047">
                  <c:v>7.2692900000000005E-2</c:v>
                </c:pt>
                <c:pt idx="4048">
                  <c:v>0.224243</c:v>
                </c:pt>
                <c:pt idx="4049">
                  <c:v>1.0986299999999999E-2</c:v>
                </c:pt>
                <c:pt idx="4050">
                  <c:v>0.15625</c:v>
                </c:pt>
                <c:pt idx="4051">
                  <c:v>7.8918500000000003E-2</c:v>
                </c:pt>
                <c:pt idx="4052">
                  <c:v>-2.49634E-2</c:v>
                </c:pt>
                <c:pt idx="4053">
                  <c:v>0.22112999999999999</c:v>
                </c:pt>
                <c:pt idx="4054">
                  <c:v>3.0517599999999999E-2</c:v>
                </c:pt>
                <c:pt idx="4055">
                  <c:v>-0.19995099999999999</c:v>
                </c:pt>
                <c:pt idx="4056">
                  <c:v>5.3161600000000003E-2</c:v>
                </c:pt>
                <c:pt idx="4057">
                  <c:v>-0.14605699999999999</c:v>
                </c:pt>
                <c:pt idx="4058">
                  <c:v>-0.21404999999999999</c:v>
                </c:pt>
                <c:pt idx="4059">
                  <c:v>-0.197632</c:v>
                </c:pt>
                <c:pt idx="4060">
                  <c:v>6.0180699999999997E-2</c:v>
                </c:pt>
                <c:pt idx="4061">
                  <c:v>-0.13122600000000001</c:v>
                </c:pt>
                <c:pt idx="4062">
                  <c:v>-0.37811299999999998</c:v>
                </c:pt>
                <c:pt idx="4063">
                  <c:v>-0.34216299999999999</c:v>
                </c:pt>
                <c:pt idx="4064">
                  <c:v>-0.19921900000000001</c:v>
                </c:pt>
                <c:pt idx="4065">
                  <c:v>-0.19995099999999999</c:v>
                </c:pt>
                <c:pt idx="4066">
                  <c:v>-4.9987799999999999E-2</c:v>
                </c:pt>
                <c:pt idx="4067">
                  <c:v>-2.6550299999999999E-2</c:v>
                </c:pt>
                <c:pt idx="4068">
                  <c:v>-3.5156300000000001E-2</c:v>
                </c:pt>
                <c:pt idx="4069">
                  <c:v>-9.0576199999999996E-2</c:v>
                </c:pt>
                <c:pt idx="4070">
                  <c:v>-0.23510700000000001</c:v>
                </c:pt>
                <c:pt idx="4071">
                  <c:v>-0.164795</c:v>
                </c:pt>
                <c:pt idx="4072">
                  <c:v>-0.31481900000000002</c:v>
                </c:pt>
                <c:pt idx="4073">
                  <c:v>-0.18591299999999999</c:v>
                </c:pt>
                <c:pt idx="4074">
                  <c:v>-0.24060100000000001</c:v>
                </c:pt>
                <c:pt idx="4075">
                  <c:v>-7.1044899999999994E-2</c:v>
                </c:pt>
                <c:pt idx="4076">
                  <c:v>-2.49634E-2</c:v>
                </c:pt>
                <c:pt idx="4077">
                  <c:v>8.9111300000000004E-2</c:v>
                </c:pt>
                <c:pt idx="4078">
                  <c:v>-7.1044899999999994E-2</c:v>
                </c:pt>
                <c:pt idx="4079">
                  <c:v>-3.9794900000000001E-2</c:v>
                </c:pt>
                <c:pt idx="4080">
                  <c:v>-8.6669899999999994E-2</c:v>
                </c:pt>
                <c:pt idx="4081">
                  <c:v>-5.5419900000000001E-2</c:v>
                </c:pt>
                <c:pt idx="4082">
                  <c:v>-0.26245099999999999</c:v>
                </c:pt>
                <c:pt idx="4083">
                  <c:v>-1.01318E-2</c:v>
                </c:pt>
                <c:pt idx="4084">
                  <c:v>6.0180699999999997E-2</c:v>
                </c:pt>
                <c:pt idx="4085">
                  <c:v>0.147705</c:v>
                </c:pt>
                <c:pt idx="4086">
                  <c:v>6.0974100000000003E-2</c:v>
                </c:pt>
                <c:pt idx="4087">
                  <c:v>-0.163269</c:v>
                </c:pt>
                <c:pt idx="4088">
                  <c:v>-3.6682100000000002E-2</c:v>
                </c:pt>
                <c:pt idx="4089">
                  <c:v>3.5949700000000001E-2</c:v>
                </c:pt>
                <c:pt idx="4090">
                  <c:v>-1.0925300000000001E-2</c:v>
                </c:pt>
                <c:pt idx="4091">
                  <c:v>-0.220276</c:v>
                </c:pt>
                <c:pt idx="4092">
                  <c:v>-2.4169900000000001E-2</c:v>
                </c:pt>
                <c:pt idx="4093">
                  <c:v>-0.192139</c:v>
                </c:pt>
                <c:pt idx="4094" formatCode="0.00E+00">
                  <c:v>7.8125E-3</c:v>
                </c:pt>
                <c:pt idx="4095">
                  <c:v>-0.21948200000000001</c:v>
                </c:pt>
                <c:pt idx="4096">
                  <c:v>-0.14294399999999999</c:v>
                </c:pt>
                <c:pt idx="4097">
                  <c:v>-0.348389</c:v>
                </c:pt>
                <c:pt idx="4098">
                  <c:v>-7.4218800000000001E-2</c:v>
                </c:pt>
                <c:pt idx="4099">
                  <c:v>-8.3557099999999995E-2</c:v>
                </c:pt>
                <c:pt idx="4100">
                  <c:v>-4.1381800000000003E-2</c:v>
                </c:pt>
                <c:pt idx="4101">
                  <c:v>3.4423799999999997E-2</c:v>
                </c:pt>
                <c:pt idx="4102">
                  <c:v>-0.15387000000000001</c:v>
                </c:pt>
                <c:pt idx="4103">
                  <c:v>-0.104675</c:v>
                </c:pt>
                <c:pt idx="4104">
                  <c:v>-0.32495099999999999</c:v>
                </c:pt>
                <c:pt idx="4105">
                  <c:v>-0.27105699999999999</c:v>
                </c:pt>
                <c:pt idx="4106">
                  <c:v>-0.12341299999999999</c:v>
                </c:pt>
                <c:pt idx="4107">
                  <c:v>-0.196045</c:v>
                </c:pt>
                <c:pt idx="4108">
                  <c:v>-0.13122600000000001</c:v>
                </c:pt>
                <c:pt idx="4109">
                  <c:v>-4.6875E-2</c:v>
                </c:pt>
                <c:pt idx="4110">
                  <c:v>-0.13433800000000001</c:v>
                </c:pt>
                <c:pt idx="4111">
                  <c:v>8.9111300000000004E-2</c:v>
                </c:pt>
                <c:pt idx="4112">
                  <c:v>-0.13983200000000001</c:v>
                </c:pt>
                <c:pt idx="4113">
                  <c:v>-0.23510700000000001</c:v>
                </c:pt>
                <c:pt idx="4114">
                  <c:v>-0.228882</c:v>
                </c:pt>
                <c:pt idx="4115">
                  <c:v>-0.171875</c:v>
                </c:pt>
                <c:pt idx="4116">
                  <c:v>-0.117188</c:v>
                </c:pt>
                <c:pt idx="4117">
                  <c:v>-0.366394</c:v>
                </c:pt>
                <c:pt idx="4118">
                  <c:v>-0.24218799999999999</c:v>
                </c:pt>
                <c:pt idx="4119">
                  <c:v>-0.19293199999999999</c:v>
                </c:pt>
                <c:pt idx="4120">
                  <c:v>-0.21167</c:v>
                </c:pt>
                <c:pt idx="4121">
                  <c:v>-5.3100599999999998E-2</c:v>
                </c:pt>
                <c:pt idx="4122">
                  <c:v>-4.7607400000000001E-2</c:v>
                </c:pt>
                <c:pt idx="4123">
                  <c:v>-8.2763699999999996E-2</c:v>
                </c:pt>
                <c:pt idx="4124">
                  <c:v>-0.30078100000000002</c:v>
                </c:pt>
                <c:pt idx="4125">
                  <c:v>-0.24292</c:v>
                </c:pt>
                <c:pt idx="4126">
                  <c:v>-0.23510700000000001</c:v>
                </c:pt>
                <c:pt idx="4127">
                  <c:v>-0.29370099999999999</c:v>
                </c:pt>
                <c:pt idx="4128">
                  <c:v>-0.15625</c:v>
                </c:pt>
                <c:pt idx="4129">
                  <c:v>-0.19531299999999999</c:v>
                </c:pt>
                <c:pt idx="4130">
                  <c:v>-2.57568E-2</c:v>
                </c:pt>
                <c:pt idx="4131">
                  <c:v>-4.7607400000000001E-2</c:v>
                </c:pt>
                <c:pt idx="4132">
                  <c:v>-0.26715100000000003</c:v>
                </c:pt>
                <c:pt idx="4133">
                  <c:v>-2.8076199999999999E-2</c:v>
                </c:pt>
                <c:pt idx="4134">
                  <c:v>-0.204651</c:v>
                </c:pt>
                <c:pt idx="4135">
                  <c:v>-0.26171899999999998</c:v>
                </c:pt>
                <c:pt idx="4136" formatCode="0.00E+00">
                  <c:v>-7.3242200000000004E-4</c:v>
                </c:pt>
                <c:pt idx="4137" formatCode="0.00E+00">
                  <c:v>4.6997100000000002E-3</c:v>
                </c:pt>
                <c:pt idx="4138">
                  <c:v>-0.36950699999999997</c:v>
                </c:pt>
                <c:pt idx="4139">
                  <c:v>-0.18432599999999999</c:v>
                </c:pt>
                <c:pt idx="4140">
                  <c:v>-0.227295</c:v>
                </c:pt>
                <c:pt idx="4141">
                  <c:v>-0.15307599999999999</c:v>
                </c:pt>
                <c:pt idx="4142">
                  <c:v>-9.0576199999999996E-2</c:v>
                </c:pt>
                <c:pt idx="4143" formatCode="0.00E+00">
                  <c:v>-5.4321300000000003E-3</c:v>
                </c:pt>
                <c:pt idx="4144">
                  <c:v>-0.18042</c:v>
                </c:pt>
                <c:pt idx="4145">
                  <c:v>-0.37109399999999998</c:v>
                </c:pt>
                <c:pt idx="4146">
                  <c:v>-0.37731900000000002</c:v>
                </c:pt>
                <c:pt idx="4147">
                  <c:v>-0.23358200000000001</c:v>
                </c:pt>
                <c:pt idx="4148">
                  <c:v>-0.19842499999999999</c:v>
                </c:pt>
                <c:pt idx="4149">
                  <c:v>0.102356</c:v>
                </c:pt>
                <c:pt idx="4150">
                  <c:v>-6.6406300000000001E-2</c:v>
                </c:pt>
                <c:pt idx="4151">
                  <c:v>-0.28277600000000003</c:v>
                </c:pt>
                <c:pt idx="4152">
                  <c:v>-5.2307100000000002E-2</c:v>
                </c:pt>
                <c:pt idx="4153">
                  <c:v>-0.237488</c:v>
                </c:pt>
                <c:pt idx="4154">
                  <c:v>-0.17028799999999999</c:v>
                </c:pt>
                <c:pt idx="4155">
                  <c:v>-0.13745099999999999</c:v>
                </c:pt>
                <c:pt idx="4156">
                  <c:v>-0.18981899999999999</c:v>
                </c:pt>
                <c:pt idx="4157">
                  <c:v>-0.33667000000000002</c:v>
                </c:pt>
                <c:pt idx="4158">
                  <c:v>-0.1203</c:v>
                </c:pt>
                <c:pt idx="4159">
                  <c:v>-0.221863</c:v>
                </c:pt>
                <c:pt idx="4160">
                  <c:v>-0.19995099999999999</c:v>
                </c:pt>
                <c:pt idx="4161">
                  <c:v>-0.220276</c:v>
                </c:pt>
                <c:pt idx="4162" formatCode="0.00E+00">
                  <c:v>-4.6386700000000001E-3</c:v>
                </c:pt>
                <c:pt idx="4163">
                  <c:v>-0.33593800000000001</c:v>
                </c:pt>
                <c:pt idx="4164">
                  <c:v>-0.366394</c:v>
                </c:pt>
                <c:pt idx="4165">
                  <c:v>-0.39843800000000001</c:v>
                </c:pt>
                <c:pt idx="4166">
                  <c:v>-0.228882</c:v>
                </c:pt>
                <c:pt idx="4167">
                  <c:v>-0.25231900000000002</c:v>
                </c:pt>
                <c:pt idx="4168">
                  <c:v>-0.36328100000000002</c:v>
                </c:pt>
                <c:pt idx="4169">
                  <c:v>-0.26403799999999999</c:v>
                </c:pt>
                <c:pt idx="4170">
                  <c:v>-0.24060100000000001</c:v>
                </c:pt>
                <c:pt idx="4171">
                  <c:v>-0.42340100000000003</c:v>
                </c:pt>
                <c:pt idx="4172">
                  <c:v>-0.45385700000000001</c:v>
                </c:pt>
                <c:pt idx="4173">
                  <c:v>-1.2451200000000001E-2</c:v>
                </c:pt>
                <c:pt idx="4174">
                  <c:v>-3.0456500000000001E-2</c:v>
                </c:pt>
                <c:pt idx="4175">
                  <c:v>0.15551799999999999</c:v>
                </c:pt>
                <c:pt idx="4176">
                  <c:v>-1.0925300000000001E-2</c:v>
                </c:pt>
                <c:pt idx="4177">
                  <c:v>-0.34606900000000002</c:v>
                </c:pt>
                <c:pt idx="4178">
                  <c:v>-0.319519</c:v>
                </c:pt>
                <c:pt idx="4179">
                  <c:v>0.10546899999999999</c:v>
                </c:pt>
                <c:pt idx="4180">
                  <c:v>-0.117188</c:v>
                </c:pt>
                <c:pt idx="4181">
                  <c:v>-0.14135700000000001</c:v>
                </c:pt>
                <c:pt idx="4182">
                  <c:v>-0.17419399999999999</c:v>
                </c:pt>
                <c:pt idx="4183">
                  <c:v>-0.21093799999999999</c:v>
                </c:pt>
                <c:pt idx="4184">
                  <c:v>-0.31323200000000001</c:v>
                </c:pt>
                <c:pt idx="4185">
                  <c:v>-0.52886999999999995</c:v>
                </c:pt>
                <c:pt idx="4186">
                  <c:v>-0.197632</c:v>
                </c:pt>
                <c:pt idx="4187">
                  <c:v>-0.27575699999999997</c:v>
                </c:pt>
                <c:pt idx="4188">
                  <c:v>-0.25854500000000002</c:v>
                </c:pt>
                <c:pt idx="4189">
                  <c:v>-0.48120099999999999</c:v>
                </c:pt>
                <c:pt idx="4190">
                  <c:v>-0.35858200000000001</c:v>
                </c:pt>
                <c:pt idx="4191">
                  <c:v>-0.319519</c:v>
                </c:pt>
                <c:pt idx="4192">
                  <c:v>-0.22656299999999999</c:v>
                </c:pt>
                <c:pt idx="4193">
                  <c:v>-0.38903799999999999</c:v>
                </c:pt>
                <c:pt idx="4194">
                  <c:v>-0.28125</c:v>
                </c:pt>
                <c:pt idx="4195">
                  <c:v>-0.164795</c:v>
                </c:pt>
                <c:pt idx="4196" formatCode="0.00E+00">
                  <c:v>-3.1127899999999998E-3</c:v>
                </c:pt>
                <c:pt idx="4197">
                  <c:v>-0.31872600000000001</c:v>
                </c:pt>
                <c:pt idx="4198">
                  <c:v>-5.0781300000000001E-2</c:v>
                </c:pt>
                <c:pt idx="4199">
                  <c:v>1.5625E-2</c:v>
                </c:pt>
                <c:pt idx="4200">
                  <c:v>-8.9843800000000001E-2</c:v>
                </c:pt>
                <c:pt idx="4201">
                  <c:v>7.8125E-2</c:v>
                </c:pt>
                <c:pt idx="4202">
                  <c:v>-0.190613</c:v>
                </c:pt>
                <c:pt idx="4203">
                  <c:v>-8.4350599999999998E-2</c:v>
                </c:pt>
                <c:pt idx="4204">
                  <c:v>0.13830600000000001</c:v>
                </c:pt>
                <c:pt idx="4205">
                  <c:v>-5.7006800000000003E-2</c:v>
                </c:pt>
                <c:pt idx="4206">
                  <c:v>5.3955099999999999E-2</c:v>
                </c:pt>
                <c:pt idx="4207">
                  <c:v>-0.453125</c:v>
                </c:pt>
                <c:pt idx="4208">
                  <c:v>-0.6875</c:v>
                </c:pt>
                <c:pt idx="4209">
                  <c:v>-0.83276399999999995</c:v>
                </c:pt>
                <c:pt idx="4210">
                  <c:v>-0.78125</c:v>
                </c:pt>
                <c:pt idx="4211">
                  <c:v>-1.1413599999999999</c:v>
                </c:pt>
                <c:pt idx="4212">
                  <c:v>-0.772644</c:v>
                </c:pt>
                <c:pt idx="4213">
                  <c:v>-0.73046900000000003</c:v>
                </c:pt>
                <c:pt idx="4214">
                  <c:v>-0.95233199999999996</c:v>
                </c:pt>
                <c:pt idx="4215">
                  <c:v>-1.00623</c:v>
                </c:pt>
                <c:pt idx="4216">
                  <c:v>-1.2679400000000001</c:v>
                </c:pt>
                <c:pt idx="4217">
                  <c:v>-1.04138</c:v>
                </c:pt>
                <c:pt idx="4218">
                  <c:v>-1.3304400000000001</c:v>
                </c:pt>
                <c:pt idx="4219">
                  <c:v>-1.24762</c:v>
                </c:pt>
                <c:pt idx="4220">
                  <c:v>-1.03668</c:v>
                </c:pt>
                <c:pt idx="4221">
                  <c:v>-1.19452</c:v>
                </c:pt>
                <c:pt idx="4222">
                  <c:v>-0.96325700000000003</c:v>
                </c:pt>
                <c:pt idx="4223">
                  <c:v>-0.60620099999999999</c:v>
                </c:pt>
                <c:pt idx="4224">
                  <c:v>-0.67730699999999999</c:v>
                </c:pt>
                <c:pt idx="4225">
                  <c:v>-0.62341299999999999</c:v>
                </c:pt>
                <c:pt idx="4226">
                  <c:v>-0.65234400000000003</c:v>
                </c:pt>
                <c:pt idx="4227">
                  <c:v>-0.64917000000000002</c:v>
                </c:pt>
                <c:pt idx="4228">
                  <c:v>-0.78125</c:v>
                </c:pt>
                <c:pt idx="4229">
                  <c:v>-0.58667000000000002</c:v>
                </c:pt>
                <c:pt idx="4230">
                  <c:v>-0.819519</c:v>
                </c:pt>
                <c:pt idx="4231">
                  <c:v>-0.69140599999999997</c:v>
                </c:pt>
                <c:pt idx="4232">
                  <c:v>-0.44683800000000001</c:v>
                </c:pt>
                <c:pt idx="4233">
                  <c:v>-0.43512000000000001</c:v>
                </c:pt>
                <c:pt idx="4234">
                  <c:v>-0.124207</c:v>
                </c:pt>
                <c:pt idx="4235">
                  <c:v>-0.442139</c:v>
                </c:pt>
                <c:pt idx="4236">
                  <c:v>0.15234400000000001</c:v>
                </c:pt>
                <c:pt idx="4237">
                  <c:v>-0.19995099999999999</c:v>
                </c:pt>
                <c:pt idx="4238">
                  <c:v>-0.45465100000000003</c:v>
                </c:pt>
                <c:pt idx="4239">
                  <c:v>-0.63824499999999995</c:v>
                </c:pt>
                <c:pt idx="4240">
                  <c:v>-1.0491900000000001</c:v>
                </c:pt>
                <c:pt idx="4241">
                  <c:v>-1.60388</c:v>
                </c:pt>
                <c:pt idx="4242">
                  <c:v>-1.43591</c:v>
                </c:pt>
                <c:pt idx="4243">
                  <c:v>-1.3671899999999999</c:v>
                </c:pt>
                <c:pt idx="4244">
                  <c:v>-1.5234399999999999</c:v>
                </c:pt>
                <c:pt idx="4245">
                  <c:v>-20.231999999999999</c:v>
                </c:pt>
                <c:pt idx="4246">
                  <c:v>-134.85499999999999</c:v>
                </c:pt>
                <c:pt idx="4247">
                  <c:v>-301.27699999999959</c:v>
                </c:pt>
                <c:pt idx="4248">
                  <c:v>-199.10900000000001</c:v>
                </c:pt>
                <c:pt idx="4249">
                  <c:v>194.81200000000001</c:v>
                </c:pt>
                <c:pt idx="4250">
                  <c:v>337.649</c:v>
                </c:pt>
                <c:pt idx="4251">
                  <c:v>339.07900000000001</c:v>
                </c:pt>
                <c:pt idx="4252">
                  <c:v>323.57400000000001</c:v>
                </c:pt>
                <c:pt idx="4253">
                  <c:v>323.08600000000001</c:v>
                </c:pt>
                <c:pt idx="4254">
                  <c:v>321.31599999999992</c:v>
                </c:pt>
                <c:pt idx="4255">
                  <c:v>310.59800000000001</c:v>
                </c:pt>
                <c:pt idx="4256">
                  <c:v>296.58999999999992</c:v>
                </c:pt>
                <c:pt idx="4257">
                  <c:v>282.41300000000001</c:v>
                </c:pt>
                <c:pt idx="4258">
                  <c:v>268.63799999999992</c:v>
                </c:pt>
                <c:pt idx="4259">
                  <c:v>256.09199999999959</c:v>
                </c:pt>
                <c:pt idx="4260">
                  <c:v>244.82499999999999</c:v>
                </c:pt>
                <c:pt idx="4261">
                  <c:v>234.48699999999999</c:v>
                </c:pt>
                <c:pt idx="4262">
                  <c:v>224.91499999999999</c:v>
                </c:pt>
                <c:pt idx="4263">
                  <c:v>216.875</c:v>
                </c:pt>
                <c:pt idx="4264">
                  <c:v>209.60400000000001</c:v>
                </c:pt>
                <c:pt idx="4265">
                  <c:v>203.017</c:v>
                </c:pt>
                <c:pt idx="4266">
                  <c:v>197.33199999999999</c:v>
                </c:pt>
                <c:pt idx="4267">
                  <c:v>192.51300000000001</c:v>
                </c:pt>
                <c:pt idx="4268">
                  <c:v>188.131</c:v>
                </c:pt>
                <c:pt idx="4269">
                  <c:v>184.37200000000001</c:v>
                </c:pt>
                <c:pt idx="4270">
                  <c:v>181.01599999999999</c:v>
                </c:pt>
                <c:pt idx="4271">
                  <c:v>178.43799999999999</c:v>
                </c:pt>
                <c:pt idx="4272">
                  <c:v>175.83799999999999</c:v>
                </c:pt>
                <c:pt idx="4273">
                  <c:v>173.74799999999999</c:v>
                </c:pt>
                <c:pt idx="4274">
                  <c:v>171.73400000000001</c:v>
                </c:pt>
                <c:pt idx="4275">
                  <c:v>170.20500000000001</c:v>
                </c:pt>
                <c:pt idx="4276">
                  <c:v>168.81700000000001</c:v>
                </c:pt>
                <c:pt idx="4277">
                  <c:v>167.45599999999999</c:v>
                </c:pt>
                <c:pt idx="4278">
                  <c:v>166.386</c:v>
                </c:pt>
                <c:pt idx="4279">
                  <c:v>165.57300000000001</c:v>
                </c:pt>
                <c:pt idx="4280">
                  <c:v>164.786</c:v>
                </c:pt>
                <c:pt idx="4281">
                  <c:v>163.928</c:v>
                </c:pt>
                <c:pt idx="4282">
                  <c:v>163.38</c:v>
                </c:pt>
                <c:pt idx="4283">
                  <c:v>162.83799999999999</c:v>
                </c:pt>
                <c:pt idx="4284">
                  <c:v>162.58199999999999</c:v>
                </c:pt>
                <c:pt idx="4285">
                  <c:v>161.95400000000001</c:v>
                </c:pt>
                <c:pt idx="4286">
                  <c:v>161.52799999999999</c:v>
                </c:pt>
                <c:pt idx="4287">
                  <c:v>161.38800000000001</c:v>
                </c:pt>
                <c:pt idx="4288">
                  <c:v>161.12200000000001</c:v>
                </c:pt>
                <c:pt idx="4289">
                  <c:v>160.739</c:v>
                </c:pt>
                <c:pt idx="4290">
                  <c:v>160.51300000000001</c:v>
                </c:pt>
                <c:pt idx="4291">
                  <c:v>160.46799999999999</c:v>
                </c:pt>
                <c:pt idx="4292">
                  <c:v>160.185</c:v>
                </c:pt>
                <c:pt idx="4293">
                  <c:v>159.80500000000001</c:v>
                </c:pt>
                <c:pt idx="4294">
                  <c:v>159.91300000000001</c:v>
                </c:pt>
                <c:pt idx="4295">
                  <c:v>159.69399999999999</c:v>
                </c:pt>
                <c:pt idx="4296">
                  <c:v>159.65600000000001</c:v>
                </c:pt>
                <c:pt idx="4297">
                  <c:v>159.24100000000001</c:v>
                </c:pt>
                <c:pt idx="4298">
                  <c:v>159.02799999999999</c:v>
                </c:pt>
                <c:pt idx="4299">
                  <c:v>159.01900000000001</c:v>
                </c:pt>
                <c:pt idx="4300">
                  <c:v>158.952</c:v>
                </c:pt>
                <c:pt idx="4301">
                  <c:v>158.96199999999999</c:v>
                </c:pt>
                <c:pt idx="4302">
                  <c:v>158.92400000000001</c:v>
                </c:pt>
                <c:pt idx="4303">
                  <c:v>158.65199999999999</c:v>
                </c:pt>
                <c:pt idx="4304">
                  <c:v>158.697</c:v>
                </c:pt>
                <c:pt idx="4305">
                  <c:v>158.572</c:v>
                </c:pt>
                <c:pt idx="4306">
                  <c:v>158.607</c:v>
                </c:pt>
                <c:pt idx="4307">
                  <c:v>158.55699999999999</c:v>
                </c:pt>
                <c:pt idx="4308">
                  <c:v>158.434</c:v>
                </c:pt>
                <c:pt idx="4309">
                  <c:v>158.196</c:v>
                </c:pt>
                <c:pt idx="4310">
                  <c:v>158.12100000000001</c:v>
                </c:pt>
                <c:pt idx="4311">
                  <c:v>158.08000000000001</c:v>
                </c:pt>
                <c:pt idx="4312">
                  <c:v>158.08600000000001</c:v>
                </c:pt>
                <c:pt idx="4313">
                  <c:v>158.03399999999999</c:v>
                </c:pt>
                <c:pt idx="4314">
                  <c:v>157.85499999999999</c:v>
                </c:pt>
                <c:pt idx="4315">
                  <c:v>157.96799999999999</c:v>
                </c:pt>
                <c:pt idx="4316">
                  <c:v>157.85400000000001</c:v>
                </c:pt>
                <c:pt idx="4317">
                  <c:v>157.72300000000001</c:v>
                </c:pt>
                <c:pt idx="4318">
                  <c:v>157.97999999999999</c:v>
                </c:pt>
                <c:pt idx="4319">
                  <c:v>157.68</c:v>
                </c:pt>
                <c:pt idx="4320">
                  <c:v>157.81</c:v>
                </c:pt>
                <c:pt idx="4321">
                  <c:v>157.57499999999999</c:v>
                </c:pt>
                <c:pt idx="4322">
                  <c:v>157.57400000000001</c:v>
                </c:pt>
                <c:pt idx="4323">
                  <c:v>157.43299999999999</c:v>
                </c:pt>
                <c:pt idx="4324">
                  <c:v>157.511</c:v>
                </c:pt>
                <c:pt idx="4325">
                  <c:v>157.40199999999999</c:v>
                </c:pt>
                <c:pt idx="4326">
                  <c:v>157.15</c:v>
                </c:pt>
                <c:pt idx="4327">
                  <c:v>157.14699999999999</c:v>
                </c:pt>
                <c:pt idx="4328">
                  <c:v>157.08799999999999</c:v>
                </c:pt>
                <c:pt idx="4329">
                  <c:v>157.22999999999999</c:v>
                </c:pt>
                <c:pt idx="4330">
                  <c:v>157.27500000000001</c:v>
                </c:pt>
                <c:pt idx="4331">
                  <c:v>157.12700000000001</c:v>
                </c:pt>
                <c:pt idx="4332">
                  <c:v>157.05099999999999</c:v>
                </c:pt>
                <c:pt idx="4333">
                  <c:v>156.971</c:v>
                </c:pt>
                <c:pt idx="4334">
                  <c:v>157.01499999999999</c:v>
                </c:pt>
                <c:pt idx="4335">
                  <c:v>157.04300000000001</c:v>
                </c:pt>
                <c:pt idx="4336">
                  <c:v>157.119</c:v>
                </c:pt>
                <c:pt idx="4337">
                  <c:v>157.041</c:v>
                </c:pt>
                <c:pt idx="4338">
                  <c:v>156.99700000000001</c:v>
                </c:pt>
                <c:pt idx="4339">
                  <c:v>156.96600000000001</c:v>
                </c:pt>
                <c:pt idx="4340">
                  <c:v>157.06399999999999</c:v>
                </c:pt>
                <c:pt idx="4341">
                  <c:v>156.87700000000001</c:v>
                </c:pt>
                <c:pt idx="4342">
                  <c:v>156.845</c:v>
                </c:pt>
                <c:pt idx="4343">
                  <c:v>156.86099999999999</c:v>
                </c:pt>
                <c:pt idx="4344">
                  <c:v>156.74100000000001</c:v>
                </c:pt>
                <c:pt idx="4345">
                  <c:v>156.78100000000001</c:v>
                </c:pt>
                <c:pt idx="4346">
                  <c:v>156.58500000000001</c:v>
                </c:pt>
                <c:pt idx="4347">
                  <c:v>156.74700000000001</c:v>
                </c:pt>
                <c:pt idx="4348">
                  <c:v>157.05500000000001</c:v>
                </c:pt>
                <c:pt idx="4349">
                  <c:v>156.661</c:v>
                </c:pt>
                <c:pt idx="4350">
                  <c:v>156.65899999999999</c:v>
                </c:pt>
                <c:pt idx="4351">
                  <c:v>156.46100000000001</c:v>
                </c:pt>
                <c:pt idx="4352">
                  <c:v>156.70400000000001</c:v>
                </c:pt>
                <c:pt idx="4353">
                  <c:v>156.59100000000001</c:v>
                </c:pt>
                <c:pt idx="4354">
                  <c:v>156.70400000000001</c:v>
                </c:pt>
                <c:pt idx="4355">
                  <c:v>156.61699999999999</c:v>
                </c:pt>
                <c:pt idx="4356">
                  <c:v>156.441</c:v>
                </c:pt>
                <c:pt idx="4357">
                  <c:v>156.42699999999999</c:v>
                </c:pt>
                <c:pt idx="4358">
                  <c:v>156.548</c:v>
                </c:pt>
                <c:pt idx="4359">
                  <c:v>156.595</c:v>
                </c:pt>
                <c:pt idx="4360">
                  <c:v>156.31299999999999</c:v>
                </c:pt>
                <c:pt idx="4361">
                  <c:v>156.416</c:v>
                </c:pt>
                <c:pt idx="4362">
                  <c:v>156.58199999999999</c:v>
                </c:pt>
                <c:pt idx="4363">
                  <c:v>156.37</c:v>
                </c:pt>
                <c:pt idx="4364">
                  <c:v>156.46700000000001</c:v>
                </c:pt>
                <c:pt idx="4365">
                  <c:v>156.428</c:v>
                </c:pt>
                <c:pt idx="4366">
                  <c:v>156.40100000000001</c:v>
                </c:pt>
                <c:pt idx="4367">
                  <c:v>156.33500000000001</c:v>
                </c:pt>
                <c:pt idx="4368">
                  <c:v>156.42400000000001</c:v>
                </c:pt>
                <c:pt idx="4369">
                  <c:v>156.37100000000001</c:v>
                </c:pt>
                <c:pt idx="4370">
                  <c:v>156.16999999999999</c:v>
                </c:pt>
                <c:pt idx="4371">
                  <c:v>156.03200000000001</c:v>
                </c:pt>
                <c:pt idx="4372">
                  <c:v>156.06899999999999</c:v>
                </c:pt>
                <c:pt idx="4373">
                  <c:v>156.184</c:v>
                </c:pt>
                <c:pt idx="4374">
                  <c:v>156.267</c:v>
                </c:pt>
                <c:pt idx="4375">
                  <c:v>156.126</c:v>
                </c:pt>
                <c:pt idx="4376">
                  <c:v>156.05799999999999</c:v>
                </c:pt>
                <c:pt idx="4377">
                  <c:v>156.262</c:v>
                </c:pt>
                <c:pt idx="4378">
                  <c:v>156.16499999999999</c:v>
                </c:pt>
                <c:pt idx="4379">
                  <c:v>156.31399999999999</c:v>
                </c:pt>
                <c:pt idx="4380">
                  <c:v>156.00299999999999</c:v>
                </c:pt>
                <c:pt idx="4381">
                  <c:v>156.14400000000001</c:v>
                </c:pt>
                <c:pt idx="4382">
                  <c:v>155.96700000000001</c:v>
                </c:pt>
                <c:pt idx="4383">
                  <c:v>155.88</c:v>
                </c:pt>
                <c:pt idx="4384">
                  <c:v>156.03399999999999</c:v>
                </c:pt>
                <c:pt idx="4385">
                  <c:v>156.102</c:v>
                </c:pt>
                <c:pt idx="4386">
                  <c:v>156.04599999999999</c:v>
                </c:pt>
                <c:pt idx="4387">
                  <c:v>155.97</c:v>
                </c:pt>
                <c:pt idx="4388">
                  <c:v>155.863</c:v>
                </c:pt>
                <c:pt idx="4389">
                  <c:v>155.988</c:v>
                </c:pt>
                <c:pt idx="4390">
                  <c:v>155.92400000000001</c:v>
                </c:pt>
                <c:pt idx="4391">
                  <c:v>155.86699999999999</c:v>
                </c:pt>
                <c:pt idx="4392">
                  <c:v>155.72499999999999</c:v>
                </c:pt>
                <c:pt idx="4393">
                  <c:v>155.99100000000001</c:v>
                </c:pt>
                <c:pt idx="4394">
                  <c:v>155.89099999999999</c:v>
                </c:pt>
                <c:pt idx="4395">
                  <c:v>155.65799999999999</c:v>
                </c:pt>
                <c:pt idx="4396">
                  <c:v>156.02000000000001</c:v>
                </c:pt>
                <c:pt idx="4397">
                  <c:v>156.01300000000001</c:v>
                </c:pt>
                <c:pt idx="4398">
                  <c:v>155.69499999999999</c:v>
                </c:pt>
                <c:pt idx="4399">
                  <c:v>156.00899999999999</c:v>
                </c:pt>
                <c:pt idx="4400">
                  <c:v>155.87</c:v>
                </c:pt>
                <c:pt idx="4401">
                  <c:v>155.791</c:v>
                </c:pt>
                <c:pt idx="4402">
                  <c:v>155.77099999999999</c:v>
                </c:pt>
                <c:pt idx="4403">
                  <c:v>155.94499999999999</c:v>
                </c:pt>
                <c:pt idx="4404">
                  <c:v>155.87799999999999</c:v>
                </c:pt>
                <c:pt idx="4405">
                  <c:v>155.816</c:v>
                </c:pt>
                <c:pt idx="4406">
                  <c:v>156.01300000000001</c:v>
                </c:pt>
                <c:pt idx="4407">
                  <c:v>155.59800000000001</c:v>
                </c:pt>
                <c:pt idx="4408">
                  <c:v>155.709</c:v>
                </c:pt>
                <c:pt idx="4409">
                  <c:v>155.81100000000001</c:v>
                </c:pt>
                <c:pt idx="4410">
                  <c:v>155.678</c:v>
                </c:pt>
                <c:pt idx="4411">
                  <c:v>155.624</c:v>
                </c:pt>
                <c:pt idx="4412">
                  <c:v>155.62100000000001</c:v>
                </c:pt>
                <c:pt idx="4413">
                  <c:v>155.727</c:v>
                </c:pt>
                <c:pt idx="4414">
                  <c:v>155.78399999999999</c:v>
                </c:pt>
                <c:pt idx="4415">
                  <c:v>155.71700000000001</c:v>
                </c:pt>
                <c:pt idx="4416">
                  <c:v>155.64099999999999</c:v>
                </c:pt>
                <c:pt idx="4417">
                  <c:v>155.63</c:v>
                </c:pt>
                <c:pt idx="4418">
                  <c:v>155.75399999999999</c:v>
                </c:pt>
                <c:pt idx="4419">
                  <c:v>155.68799999999999</c:v>
                </c:pt>
                <c:pt idx="4420">
                  <c:v>155.61500000000001</c:v>
                </c:pt>
                <c:pt idx="4421">
                  <c:v>155.648</c:v>
                </c:pt>
                <c:pt idx="4422">
                  <c:v>155.39500000000001</c:v>
                </c:pt>
                <c:pt idx="4423">
                  <c:v>155.5</c:v>
                </c:pt>
                <c:pt idx="4424">
                  <c:v>155.749</c:v>
                </c:pt>
                <c:pt idx="4425">
                  <c:v>155.42699999999999</c:v>
                </c:pt>
                <c:pt idx="4426">
                  <c:v>155.38</c:v>
                </c:pt>
                <c:pt idx="4427">
                  <c:v>155.40700000000001</c:v>
                </c:pt>
                <c:pt idx="4428">
                  <c:v>155.65600000000001</c:v>
                </c:pt>
                <c:pt idx="4429">
                  <c:v>155.35499999999999</c:v>
                </c:pt>
                <c:pt idx="4430">
                  <c:v>155.142</c:v>
                </c:pt>
                <c:pt idx="4431">
                  <c:v>155.637</c:v>
                </c:pt>
                <c:pt idx="4432">
                  <c:v>155.351</c:v>
                </c:pt>
                <c:pt idx="4433">
                  <c:v>155.48400000000001</c:v>
                </c:pt>
                <c:pt idx="4434">
                  <c:v>155.65600000000001</c:v>
                </c:pt>
                <c:pt idx="4435">
                  <c:v>155.62</c:v>
                </c:pt>
                <c:pt idx="4436">
                  <c:v>155.52600000000001</c:v>
                </c:pt>
                <c:pt idx="4437">
                  <c:v>155.46299999999999</c:v>
                </c:pt>
                <c:pt idx="4438">
                  <c:v>155.459</c:v>
                </c:pt>
                <c:pt idx="4439">
                  <c:v>155.548</c:v>
                </c:pt>
                <c:pt idx="4440">
                  <c:v>155.53899999999999</c:v>
                </c:pt>
                <c:pt idx="4441">
                  <c:v>155.53800000000001</c:v>
                </c:pt>
                <c:pt idx="4442">
                  <c:v>155.387</c:v>
                </c:pt>
                <c:pt idx="4443">
                  <c:v>155.54</c:v>
                </c:pt>
                <c:pt idx="4444">
                  <c:v>155.625</c:v>
                </c:pt>
                <c:pt idx="4445">
                  <c:v>155.53899999999999</c:v>
                </c:pt>
                <c:pt idx="4446">
                  <c:v>155.23400000000001</c:v>
                </c:pt>
                <c:pt idx="4447">
                  <c:v>155.41200000000001</c:v>
                </c:pt>
                <c:pt idx="4448">
                  <c:v>155.416</c:v>
                </c:pt>
                <c:pt idx="4449">
                  <c:v>155.363</c:v>
                </c:pt>
                <c:pt idx="4450">
                  <c:v>155.34399999999999</c:v>
                </c:pt>
                <c:pt idx="4451">
                  <c:v>155.39699999999999</c:v>
                </c:pt>
                <c:pt idx="4452">
                  <c:v>155.26499999999999</c:v>
                </c:pt>
                <c:pt idx="4453">
                  <c:v>155.32300000000001</c:v>
                </c:pt>
                <c:pt idx="4454">
                  <c:v>155.25299999999999</c:v>
                </c:pt>
                <c:pt idx="4455">
                  <c:v>155.25299999999999</c:v>
                </c:pt>
                <c:pt idx="4456">
                  <c:v>155.68299999999999</c:v>
                </c:pt>
                <c:pt idx="4457">
                  <c:v>155.33799999999999</c:v>
                </c:pt>
                <c:pt idx="4458">
                  <c:v>155.12</c:v>
                </c:pt>
                <c:pt idx="4459">
                  <c:v>155.19499999999999</c:v>
                </c:pt>
                <c:pt idx="4460">
                  <c:v>155.27600000000001</c:v>
                </c:pt>
                <c:pt idx="4461">
                  <c:v>155.19499999999999</c:v>
                </c:pt>
                <c:pt idx="4462">
                  <c:v>155.19300000000001</c:v>
                </c:pt>
                <c:pt idx="4463">
                  <c:v>155.202</c:v>
                </c:pt>
                <c:pt idx="4464">
                  <c:v>155.239</c:v>
                </c:pt>
                <c:pt idx="4465">
                  <c:v>155.09800000000001</c:v>
                </c:pt>
                <c:pt idx="4466">
                  <c:v>155.04499999999999</c:v>
                </c:pt>
                <c:pt idx="4467">
                  <c:v>154.934</c:v>
                </c:pt>
                <c:pt idx="4468">
                  <c:v>155.16200000000001</c:v>
                </c:pt>
                <c:pt idx="4469">
                  <c:v>155.209</c:v>
                </c:pt>
                <c:pt idx="4470">
                  <c:v>155.31100000000001</c:v>
                </c:pt>
                <c:pt idx="4471">
                  <c:v>154.96</c:v>
                </c:pt>
                <c:pt idx="4472">
                  <c:v>155.02199999999999</c:v>
                </c:pt>
                <c:pt idx="4473">
                  <c:v>155.148</c:v>
                </c:pt>
                <c:pt idx="4474">
                  <c:v>154.83000000000001</c:v>
                </c:pt>
                <c:pt idx="4475">
                  <c:v>154.852</c:v>
                </c:pt>
                <c:pt idx="4476">
                  <c:v>155.27699999999999</c:v>
                </c:pt>
                <c:pt idx="4477">
                  <c:v>155.01499999999999</c:v>
                </c:pt>
                <c:pt idx="4478">
                  <c:v>154.809</c:v>
                </c:pt>
                <c:pt idx="4479">
                  <c:v>154.923</c:v>
                </c:pt>
                <c:pt idx="4480">
                  <c:v>155.07900000000001</c:v>
                </c:pt>
                <c:pt idx="4481">
                  <c:v>155.1</c:v>
                </c:pt>
                <c:pt idx="4482">
                  <c:v>155.06899999999999</c:v>
                </c:pt>
                <c:pt idx="4483">
                  <c:v>155.13399999999999</c:v>
                </c:pt>
                <c:pt idx="4484">
                  <c:v>155.09100000000001</c:v>
                </c:pt>
                <c:pt idx="4485">
                  <c:v>155.084</c:v>
                </c:pt>
                <c:pt idx="4486">
                  <c:v>155.119</c:v>
                </c:pt>
                <c:pt idx="4487">
                  <c:v>155.03</c:v>
                </c:pt>
                <c:pt idx="4488">
                  <c:v>155.04900000000001</c:v>
                </c:pt>
                <c:pt idx="4489">
                  <c:v>155.006</c:v>
                </c:pt>
                <c:pt idx="4490">
                  <c:v>154.911</c:v>
                </c:pt>
                <c:pt idx="4491">
                  <c:v>154.90199999999999</c:v>
                </c:pt>
                <c:pt idx="4492">
                  <c:v>154.97499999999999</c:v>
                </c:pt>
                <c:pt idx="4493">
                  <c:v>155.054</c:v>
                </c:pt>
                <c:pt idx="4494">
                  <c:v>154.93100000000001</c:v>
                </c:pt>
                <c:pt idx="4495">
                  <c:v>154.922</c:v>
                </c:pt>
                <c:pt idx="4496">
                  <c:v>154.89500000000001</c:v>
                </c:pt>
                <c:pt idx="4497">
                  <c:v>155.08799999999999</c:v>
                </c:pt>
                <c:pt idx="4498">
                  <c:v>154.929</c:v>
                </c:pt>
                <c:pt idx="4499">
                  <c:v>154.88399999999999</c:v>
                </c:pt>
                <c:pt idx="4500">
                  <c:v>154.96899999999999</c:v>
                </c:pt>
                <c:pt idx="4501">
                  <c:v>154.774</c:v>
                </c:pt>
                <c:pt idx="4502">
                  <c:v>154.71600000000001</c:v>
                </c:pt>
                <c:pt idx="4503">
                  <c:v>154.52199999999999</c:v>
                </c:pt>
                <c:pt idx="4504">
                  <c:v>154.90600000000001</c:v>
                </c:pt>
                <c:pt idx="4505">
                  <c:v>154.72399999999999</c:v>
                </c:pt>
                <c:pt idx="4506">
                  <c:v>154.89500000000001</c:v>
                </c:pt>
                <c:pt idx="4507">
                  <c:v>154.749</c:v>
                </c:pt>
                <c:pt idx="4508">
                  <c:v>154.559</c:v>
                </c:pt>
                <c:pt idx="4509">
                  <c:v>154.97900000000001</c:v>
                </c:pt>
                <c:pt idx="4510">
                  <c:v>155.09100000000001</c:v>
                </c:pt>
                <c:pt idx="4511">
                  <c:v>154.91300000000001</c:v>
                </c:pt>
                <c:pt idx="4512">
                  <c:v>154.779</c:v>
                </c:pt>
                <c:pt idx="4513">
                  <c:v>154.52699999999999</c:v>
                </c:pt>
                <c:pt idx="4514">
                  <c:v>154.75</c:v>
                </c:pt>
                <c:pt idx="4515">
                  <c:v>154.804</c:v>
                </c:pt>
                <c:pt idx="4516">
                  <c:v>154.75899999999999</c:v>
                </c:pt>
                <c:pt idx="4517">
                  <c:v>154.95599999999999</c:v>
                </c:pt>
                <c:pt idx="4518">
                  <c:v>154.869</c:v>
                </c:pt>
                <c:pt idx="4519">
                  <c:v>154.86099999999999</c:v>
                </c:pt>
                <c:pt idx="4520">
                  <c:v>154.84700000000001</c:v>
                </c:pt>
                <c:pt idx="4521">
                  <c:v>154.85400000000001</c:v>
                </c:pt>
                <c:pt idx="4522">
                  <c:v>155.00899999999999</c:v>
                </c:pt>
                <c:pt idx="4523">
                  <c:v>154.97999999999999</c:v>
                </c:pt>
                <c:pt idx="4524">
                  <c:v>154.875</c:v>
                </c:pt>
                <c:pt idx="4525">
                  <c:v>154.846</c:v>
                </c:pt>
                <c:pt idx="4526">
                  <c:v>154.727</c:v>
                </c:pt>
                <c:pt idx="4527">
                  <c:v>154.71</c:v>
                </c:pt>
                <c:pt idx="4528">
                  <c:v>154.983</c:v>
                </c:pt>
                <c:pt idx="4529">
                  <c:v>154.83199999999999</c:v>
                </c:pt>
                <c:pt idx="4530">
                  <c:v>154.703</c:v>
                </c:pt>
                <c:pt idx="4531">
                  <c:v>154.62200000000001</c:v>
                </c:pt>
                <c:pt idx="4532">
                  <c:v>154.64400000000001</c:v>
                </c:pt>
                <c:pt idx="4533">
                  <c:v>154.46100000000001</c:v>
                </c:pt>
                <c:pt idx="4534">
                  <c:v>154.62899999999999</c:v>
                </c:pt>
                <c:pt idx="4535">
                  <c:v>154.768</c:v>
                </c:pt>
                <c:pt idx="4536">
                  <c:v>154.62899999999999</c:v>
                </c:pt>
                <c:pt idx="4537">
                  <c:v>154.72</c:v>
                </c:pt>
                <c:pt idx="4538">
                  <c:v>154.792</c:v>
                </c:pt>
                <c:pt idx="4539">
                  <c:v>154.80099999999999</c:v>
                </c:pt>
                <c:pt idx="4540">
                  <c:v>154.649</c:v>
                </c:pt>
                <c:pt idx="4541">
                  <c:v>154.63300000000001</c:v>
                </c:pt>
                <c:pt idx="4542">
                  <c:v>154.84299999999999</c:v>
                </c:pt>
                <c:pt idx="4543">
                  <c:v>154.81399999999999</c:v>
                </c:pt>
                <c:pt idx="4544">
                  <c:v>154.84299999999999</c:v>
                </c:pt>
                <c:pt idx="4545">
                  <c:v>154.709</c:v>
                </c:pt>
                <c:pt idx="4546">
                  <c:v>154.80099999999999</c:v>
                </c:pt>
                <c:pt idx="4547">
                  <c:v>154.863</c:v>
                </c:pt>
                <c:pt idx="4548">
                  <c:v>154.97</c:v>
                </c:pt>
                <c:pt idx="4549">
                  <c:v>154.745</c:v>
                </c:pt>
                <c:pt idx="4550">
                  <c:v>154.78700000000001</c:v>
                </c:pt>
                <c:pt idx="4551">
                  <c:v>154.72800000000001</c:v>
                </c:pt>
                <c:pt idx="4552">
                  <c:v>154.411</c:v>
                </c:pt>
                <c:pt idx="4553">
                  <c:v>154.50299999999999</c:v>
                </c:pt>
                <c:pt idx="4554">
                  <c:v>154.595</c:v>
                </c:pt>
                <c:pt idx="4555">
                  <c:v>154.51599999999999</c:v>
                </c:pt>
                <c:pt idx="4556">
                  <c:v>154.62700000000001</c:v>
                </c:pt>
                <c:pt idx="4557">
                  <c:v>154.66800000000001</c:v>
                </c:pt>
                <c:pt idx="4558">
                  <c:v>154.73099999999999</c:v>
                </c:pt>
                <c:pt idx="4559">
                  <c:v>154.67599999999999</c:v>
                </c:pt>
                <c:pt idx="4560">
                  <c:v>154.65799999999999</c:v>
                </c:pt>
                <c:pt idx="4561">
                  <c:v>154.66900000000001</c:v>
                </c:pt>
                <c:pt idx="4562">
                  <c:v>154.51900000000001</c:v>
                </c:pt>
                <c:pt idx="4563">
                  <c:v>154.553</c:v>
                </c:pt>
                <c:pt idx="4564">
                  <c:v>154.411</c:v>
                </c:pt>
                <c:pt idx="4565">
                  <c:v>154.27699999999999</c:v>
                </c:pt>
                <c:pt idx="4566">
                  <c:v>154.56299999999999</c:v>
                </c:pt>
                <c:pt idx="4567">
                  <c:v>154.77699999999999</c:v>
                </c:pt>
                <c:pt idx="4568">
                  <c:v>154.643</c:v>
                </c:pt>
                <c:pt idx="4569">
                  <c:v>154.685</c:v>
                </c:pt>
                <c:pt idx="4570">
                  <c:v>154.614</c:v>
                </c:pt>
                <c:pt idx="4571">
                  <c:v>154.57</c:v>
                </c:pt>
                <c:pt idx="4572">
                  <c:v>154.68</c:v>
                </c:pt>
                <c:pt idx="4573">
                  <c:v>154.54300000000001</c:v>
                </c:pt>
                <c:pt idx="4574">
                  <c:v>154.489</c:v>
                </c:pt>
                <c:pt idx="4575">
                  <c:v>154.416</c:v>
                </c:pt>
                <c:pt idx="4576">
                  <c:v>154.517</c:v>
                </c:pt>
                <c:pt idx="4577">
                  <c:v>154.47300000000001</c:v>
                </c:pt>
                <c:pt idx="4578">
                  <c:v>154.78100000000001</c:v>
                </c:pt>
                <c:pt idx="4579">
                  <c:v>154.62700000000001</c:v>
                </c:pt>
                <c:pt idx="4580">
                  <c:v>154.61600000000001</c:v>
                </c:pt>
                <c:pt idx="4581">
                  <c:v>154.71100000000001</c:v>
                </c:pt>
                <c:pt idx="4582">
                  <c:v>154.59200000000001</c:v>
                </c:pt>
                <c:pt idx="4583">
                  <c:v>154.619</c:v>
                </c:pt>
                <c:pt idx="4584">
                  <c:v>154.45699999999999</c:v>
                </c:pt>
                <c:pt idx="4585">
                  <c:v>154.64599999999999</c:v>
                </c:pt>
                <c:pt idx="4586">
                  <c:v>154.62100000000001</c:v>
                </c:pt>
                <c:pt idx="4587">
                  <c:v>154.83099999999999</c:v>
                </c:pt>
                <c:pt idx="4588">
                  <c:v>154.535</c:v>
                </c:pt>
                <c:pt idx="4589">
                  <c:v>154.65100000000001</c:v>
                </c:pt>
                <c:pt idx="4590">
                  <c:v>154.285</c:v>
                </c:pt>
                <c:pt idx="4591">
                  <c:v>154.16200000000001</c:v>
                </c:pt>
                <c:pt idx="4592">
                  <c:v>154.35400000000001</c:v>
                </c:pt>
                <c:pt idx="4593">
                  <c:v>154.48500000000001</c:v>
                </c:pt>
                <c:pt idx="4594">
                  <c:v>154.50200000000001</c:v>
                </c:pt>
                <c:pt idx="4595">
                  <c:v>154.44499999999999</c:v>
                </c:pt>
                <c:pt idx="4596">
                  <c:v>154.40199999999999</c:v>
                </c:pt>
                <c:pt idx="4597">
                  <c:v>154.32599999999999</c:v>
                </c:pt>
                <c:pt idx="4598">
                  <c:v>154.31299999999999</c:v>
                </c:pt>
                <c:pt idx="4599">
                  <c:v>154.505</c:v>
                </c:pt>
                <c:pt idx="4600">
                  <c:v>154.364</c:v>
                </c:pt>
                <c:pt idx="4601">
                  <c:v>154.35900000000001</c:v>
                </c:pt>
                <c:pt idx="4602">
                  <c:v>154.512</c:v>
                </c:pt>
                <c:pt idx="4603">
                  <c:v>154.40199999999999</c:v>
                </c:pt>
                <c:pt idx="4604">
                  <c:v>154.23400000000001</c:v>
                </c:pt>
                <c:pt idx="4605">
                  <c:v>154.46600000000001</c:v>
                </c:pt>
                <c:pt idx="4606">
                  <c:v>154.26</c:v>
                </c:pt>
                <c:pt idx="4607">
                  <c:v>154.255</c:v>
                </c:pt>
                <c:pt idx="4608">
                  <c:v>154.155</c:v>
                </c:pt>
                <c:pt idx="4609">
                  <c:v>154.26400000000001</c:v>
                </c:pt>
                <c:pt idx="4610">
                  <c:v>154.26499999999999</c:v>
                </c:pt>
                <c:pt idx="4611">
                  <c:v>154.58199999999999</c:v>
                </c:pt>
                <c:pt idx="4612">
                  <c:v>154.37899999999999</c:v>
                </c:pt>
                <c:pt idx="4613">
                  <c:v>154.345</c:v>
                </c:pt>
                <c:pt idx="4614">
                  <c:v>154.16399999999999</c:v>
                </c:pt>
                <c:pt idx="4615">
                  <c:v>154.14500000000001</c:v>
                </c:pt>
                <c:pt idx="4616">
                  <c:v>154.49700000000001</c:v>
                </c:pt>
                <c:pt idx="4617">
                  <c:v>154.173</c:v>
                </c:pt>
                <c:pt idx="4618">
                  <c:v>154.20400000000001</c:v>
                </c:pt>
                <c:pt idx="4619">
                  <c:v>154.19499999999999</c:v>
                </c:pt>
                <c:pt idx="4620">
                  <c:v>154.517</c:v>
                </c:pt>
                <c:pt idx="4621">
                  <c:v>154.452</c:v>
                </c:pt>
                <c:pt idx="4622">
                  <c:v>154.47999999999999</c:v>
                </c:pt>
                <c:pt idx="4623">
                  <c:v>154.36099999999999</c:v>
                </c:pt>
                <c:pt idx="4624">
                  <c:v>154.624</c:v>
                </c:pt>
                <c:pt idx="4625">
                  <c:v>154.483</c:v>
                </c:pt>
                <c:pt idx="4626">
                  <c:v>154.376</c:v>
                </c:pt>
                <c:pt idx="4627">
                  <c:v>154.32</c:v>
                </c:pt>
                <c:pt idx="4628">
                  <c:v>154.43299999999999</c:v>
                </c:pt>
                <c:pt idx="4629">
                  <c:v>154.48500000000001</c:v>
                </c:pt>
                <c:pt idx="4630">
                  <c:v>154.31700000000001</c:v>
                </c:pt>
                <c:pt idx="4631">
                  <c:v>154.43899999999999</c:v>
                </c:pt>
                <c:pt idx="4632">
                  <c:v>154.30099999999999</c:v>
                </c:pt>
                <c:pt idx="4633">
                  <c:v>154.14699999999999</c:v>
                </c:pt>
                <c:pt idx="4634">
                  <c:v>154.059</c:v>
                </c:pt>
                <c:pt idx="4635">
                  <c:v>154.21100000000001</c:v>
                </c:pt>
                <c:pt idx="4636">
                  <c:v>154.43199999999999</c:v>
                </c:pt>
                <c:pt idx="4637">
                  <c:v>154.291</c:v>
                </c:pt>
                <c:pt idx="4638">
                  <c:v>154.16800000000001</c:v>
                </c:pt>
                <c:pt idx="4639">
                  <c:v>154.43199999999999</c:v>
                </c:pt>
                <c:pt idx="4640">
                  <c:v>154.41999999999999</c:v>
                </c:pt>
                <c:pt idx="4641">
                  <c:v>154.18799999999999</c:v>
                </c:pt>
                <c:pt idx="4642">
                  <c:v>154.459</c:v>
                </c:pt>
                <c:pt idx="4643">
                  <c:v>154.286</c:v>
                </c:pt>
                <c:pt idx="4644">
                  <c:v>154.43299999999999</c:v>
                </c:pt>
                <c:pt idx="4645">
                  <c:v>154.17699999999999</c:v>
                </c:pt>
                <c:pt idx="4646">
                  <c:v>154.16900000000001</c:v>
                </c:pt>
                <c:pt idx="4647">
                  <c:v>154.196</c:v>
                </c:pt>
                <c:pt idx="4648">
                  <c:v>154.16499999999999</c:v>
                </c:pt>
                <c:pt idx="4649">
                  <c:v>154.352</c:v>
                </c:pt>
                <c:pt idx="4650">
                  <c:v>154.04499999999999</c:v>
                </c:pt>
                <c:pt idx="4651">
                  <c:v>154.18899999999999</c:v>
                </c:pt>
                <c:pt idx="4652">
                  <c:v>154.13999999999999</c:v>
                </c:pt>
                <c:pt idx="4653">
                  <c:v>154.39400000000001</c:v>
                </c:pt>
                <c:pt idx="4654">
                  <c:v>154.38999999999999</c:v>
                </c:pt>
                <c:pt idx="4655">
                  <c:v>154.31200000000001</c:v>
                </c:pt>
                <c:pt idx="4656">
                  <c:v>154.298</c:v>
                </c:pt>
                <c:pt idx="4657">
                  <c:v>154.09100000000001</c:v>
                </c:pt>
                <c:pt idx="4658">
                  <c:v>154.28800000000001</c:v>
                </c:pt>
                <c:pt idx="4659">
                  <c:v>154.376</c:v>
                </c:pt>
                <c:pt idx="4660">
                  <c:v>154.33799999999999</c:v>
                </c:pt>
                <c:pt idx="4661">
                  <c:v>154.11799999999999</c:v>
                </c:pt>
                <c:pt idx="4662">
                  <c:v>154.19800000000001</c:v>
                </c:pt>
                <c:pt idx="4663">
                  <c:v>154.13800000000001</c:v>
                </c:pt>
                <c:pt idx="4664">
                  <c:v>154.05000000000001</c:v>
                </c:pt>
                <c:pt idx="4665">
                  <c:v>154.268</c:v>
                </c:pt>
                <c:pt idx="4666">
                  <c:v>154.32400000000001</c:v>
                </c:pt>
                <c:pt idx="4667">
                  <c:v>154.10900000000001</c:v>
                </c:pt>
                <c:pt idx="4668">
                  <c:v>154.136</c:v>
                </c:pt>
                <c:pt idx="4669">
                  <c:v>154.261</c:v>
                </c:pt>
                <c:pt idx="4670">
                  <c:v>154.13900000000001</c:v>
                </c:pt>
                <c:pt idx="4671">
                  <c:v>154.166</c:v>
                </c:pt>
                <c:pt idx="4672">
                  <c:v>154.334</c:v>
                </c:pt>
                <c:pt idx="4673">
                  <c:v>154.352</c:v>
                </c:pt>
                <c:pt idx="4674">
                  <c:v>154.184</c:v>
                </c:pt>
                <c:pt idx="4675">
                  <c:v>154.298</c:v>
                </c:pt>
                <c:pt idx="4676">
                  <c:v>154.262</c:v>
                </c:pt>
                <c:pt idx="4677">
                  <c:v>154.11500000000001</c:v>
                </c:pt>
                <c:pt idx="4678">
                  <c:v>154.28100000000001</c:v>
                </c:pt>
                <c:pt idx="4679">
                  <c:v>154.13900000000001</c:v>
                </c:pt>
                <c:pt idx="4680">
                  <c:v>154.33500000000001</c:v>
                </c:pt>
                <c:pt idx="4681">
                  <c:v>154.06899999999999</c:v>
                </c:pt>
                <c:pt idx="4682">
                  <c:v>154.142</c:v>
                </c:pt>
                <c:pt idx="4683">
                  <c:v>154.03100000000001</c:v>
                </c:pt>
                <c:pt idx="4684">
                  <c:v>154.11600000000001</c:v>
                </c:pt>
                <c:pt idx="4685">
                  <c:v>154.53100000000001</c:v>
                </c:pt>
                <c:pt idx="4686">
                  <c:v>154.08000000000001</c:v>
                </c:pt>
                <c:pt idx="4687">
                  <c:v>154.24799999999999</c:v>
                </c:pt>
                <c:pt idx="4688">
                  <c:v>154.018</c:v>
                </c:pt>
                <c:pt idx="4689">
                  <c:v>154.161</c:v>
                </c:pt>
                <c:pt idx="4690">
                  <c:v>154.05500000000001</c:v>
                </c:pt>
                <c:pt idx="4691">
                  <c:v>154.16999999999999</c:v>
                </c:pt>
                <c:pt idx="4692">
                  <c:v>154.053</c:v>
                </c:pt>
                <c:pt idx="4693">
                  <c:v>154.27699999999999</c:v>
                </c:pt>
                <c:pt idx="4694">
                  <c:v>154.22200000000001</c:v>
                </c:pt>
                <c:pt idx="4695">
                  <c:v>154.15299999999999</c:v>
                </c:pt>
                <c:pt idx="4696">
                  <c:v>154.05799999999999</c:v>
                </c:pt>
                <c:pt idx="4697">
                  <c:v>154.28200000000001</c:v>
                </c:pt>
                <c:pt idx="4698">
                  <c:v>154.27699999999999</c:v>
                </c:pt>
                <c:pt idx="4699">
                  <c:v>154.04900000000001</c:v>
                </c:pt>
                <c:pt idx="4700">
                  <c:v>154.00899999999999</c:v>
                </c:pt>
                <c:pt idx="4701">
                  <c:v>154.00399999999999</c:v>
                </c:pt>
                <c:pt idx="4702">
                  <c:v>154.053</c:v>
                </c:pt>
                <c:pt idx="4703">
                  <c:v>153.745</c:v>
                </c:pt>
                <c:pt idx="4704">
                  <c:v>153.904</c:v>
                </c:pt>
                <c:pt idx="4705">
                  <c:v>153.89099999999999</c:v>
                </c:pt>
                <c:pt idx="4706">
                  <c:v>154.059</c:v>
                </c:pt>
                <c:pt idx="4707">
                  <c:v>154.114</c:v>
                </c:pt>
                <c:pt idx="4708">
                  <c:v>154.14400000000001</c:v>
                </c:pt>
                <c:pt idx="4709">
                  <c:v>154.071</c:v>
                </c:pt>
                <c:pt idx="4710">
                  <c:v>154.13800000000001</c:v>
                </c:pt>
                <c:pt idx="4711">
                  <c:v>154.06</c:v>
                </c:pt>
                <c:pt idx="4712">
                  <c:v>154.16999999999999</c:v>
                </c:pt>
                <c:pt idx="4713">
                  <c:v>154.03200000000001</c:v>
                </c:pt>
                <c:pt idx="4714">
                  <c:v>154.13300000000001</c:v>
                </c:pt>
                <c:pt idx="4715">
                  <c:v>154.018</c:v>
                </c:pt>
                <c:pt idx="4716">
                  <c:v>154.00899999999999</c:v>
                </c:pt>
                <c:pt idx="4717">
                  <c:v>154.101</c:v>
                </c:pt>
                <c:pt idx="4718">
                  <c:v>153.96600000000001</c:v>
                </c:pt>
                <c:pt idx="4719">
                  <c:v>154.00399999999999</c:v>
                </c:pt>
                <c:pt idx="4720">
                  <c:v>154.30500000000001</c:v>
                </c:pt>
                <c:pt idx="4721">
                  <c:v>154.077</c:v>
                </c:pt>
                <c:pt idx="4722">
                  <c:v>154.16999999999999</c:v>
                </c:pt>
                <c:pt idx="4723">
                  <c:v>154.352</c:v>
                </c:pt>
                <c:pt idx="4724">
                  <c:v>154.078</c:v>
                </c:pt>
                <c:pt idx="4725">
                  <c:v>154.18600000000001</c:v>
                </c:pt>
                <c:pt idx="4726">
                  <c:v>154.304</c:v>
                </c:pt>
                <c:pt idx="4727">
                  <c:v>154.101</c:v>
                </c:pt>
                <c:pt idx="4728">
                  <c:v>154.071</c:v>
                </c:pt>
                <c:pt idx="4729">
                  <c:v>154.12200000000001</c:v>
                </c:pt>
                <c:pt idx="4730">
                  <c:v>154.16399999999999</c:v>
                </c:pt>
                <c:pt idx="4731">
                  <c:v>154.30199999999999</c:v>
                </c:pt>
                <c:pt idx="4732">
                  <c:v>154.21</c:v>
                </c:pt>
                <c:pt idx="4733">
                  <c:v>154.15100000000001</c:v>
                </c:pt>
                <c:pt idx="4734">
                  <c:v>154.15</c:v>
                </c:pt>
                <c:pt idx="4735">
                  <c:v>153.88499999999999</c:v>
                </c:pt>
                <c:pt idx="4736">
                  <c:v>154.096</c:v>
                </c:pt>
                <c:pt idx="4737">
                  <c:v>154.178</c:v>
                </c:pt>
                <c:pt idx="4738">
                  <c:v>153.97</c:v>
                </c:pt>
                <c:pt idx="4739">
                  <c:v>153.833</c:v>
                </c:pt>
                <c:pt idx="4740">
                  <c:v>154.03899999999999</c:v>
                </c:pt>
                <c:pt idx="4741">
                  <c:v>153.93100000000001</c:v>
                </c:pt>
                <c:pt idx="4742">
                  <c:v>153.98500000000001</c:v>
                </c:pt>
                <c:pt idx="4743">
                  <c:v>153.977</c:v>
                </c:pt>
                <c:pt idx="4744">
                  <c:v>154.13200000000001</c:v>
                </c:pt>
                <c:pt idx="4745">
                  <c:v>153.96</c:v>
                </c:pt>
                <c:pt idx="4746">
                  <c:v>153.99600000000001</c:v>
                </c:pt>
                <c:pt idx="4747">
                  <c:v>154.09</c:v>
                </c:pt>
                <c:pt idx="4748">
                  <c:v>154.15100000000001</c:v>
                </c:pt>
                <c:pt idx="4749">
                  <c:v>154.15600000000001</c:v>
                </c:pt>
                <c:pt idx="4750">
                  <c:v>153.959</c:v>
                </c:pt>
                <c:pt idx="4751">
                  <c:v>154.10900000000001</c:v>
                </c:pt>
                <c:pt idx="4752">
                  <c:v>154.06299999999999</c:v>
                </c:pt>
                <c:pt idx="4753">
                  <c:v>154.023</c:v>
                </c:pt>
                <c:pt idx="4754">
                  <c:v>154.17099999999999</c:v>
                </c:pt>
                <c:pt idx="4755">
                  <c:v>154.131</c:v>
                </c:pt>
                <c:pt idx="4756">
                  <c:v>153.834</c:v>
                </c:pt>
                <c:pt idx="4757">
                  <c:v>153.767</c:v>
                </c:pt>
                <c:pt idx="4758">
                  <c:v>154.202</c:v>
                </c:pt>
                <c:pt idx="4759">
                  <c:v>154.01599999999999</c:v>
                </c:pt>
                <c:pt idx="4760">
                  <c:v>153.9</c:v>
                </c:pt>
                <c:pt idx="4761">
                  <c:v>153.89400000000001</c:v>
                </c:pt>
                <c:pt idx="4762">
                  <c:v>154.17699999999999</c:v>
                </c:pt>
                <c:pt idx="4763">
                  <c:v>153.87299999999999</c:v>
                </c:pt>
                <c:pt idx="4764">
                  <c:v>153.977</c:v>
                </c:pt>
                <c:pt idx="4765">
                  <c:v>153.869</c:v>
                </c:pt>
                <c:pt idx="4766">
                  <c:v>154.07</c:v>
                </c:pt>
                <c:pt idx="4767">
                  <c:v>154.10499999999999</c:v>
                </c:pt>
                <c:pt idx="4768">
                  <c:v>154.27699999999999</c:v>
                </c:pt>
                <c:pt idx="4769">
                  <c:v>154</c:v>
                </c:pt>
                <c:pt idx="4770">
                  <c:v>153.71899999999999</c:v>
                </c:pt>
                <c:pt idx="4771">
                  <c:v>153.94499999999999</c:v>
                </c:pt>
                <c:pt idx="4772">
                  <c:v>153.94800000000001</c:v>
                </c:pt>
                <c:pt idx="4773">
                  <c:v>153.87700000000001</c:v>
                </c:pt>
                <c:pt idx="4774">
                  <c:v>153.91900000000001</c:v>
                </c:pt>
                <c:pt idx="4775">
                  <c:v>153.97999999999999</c:v>
                </c:pt>
                <c:pt idx="4776">
                  <c:v>154.035</c:v>
                </c:pt>
                <c:pt idx="4777">
                  <c:v>154.18100000000001</c:v>
                </c:pt>
                <c:pt idx="4778">
                  <c:v>153.995</c:v>
                </c:pt>
                <c:pt idx="4779">
                  <c:v>154.01499999999999</c:v>
                </c:pt>
                <c:pt idx="4780">
                  <c:v>154.06800000000001</c:v>
                </c:pt>
                <c:pt idx="4781">
                  <c:v>154.12299999999999</c:v>
                </c:pt>
                <c:pt idx="4782">
                  <c:v>154.08099999999999</c:v>
                </c:pt>
                <c:pt idx="4783">
                  <c:v>154.023</c:v>
                </c:pt>
                <c:pt idx="4784">
                  <c:v>154.15</c:v>
                </c:pt>
                <c:pt idx="4785">
                  <c:v>153.81700000000001</c:v>
                </c:pt>
                <c:pt idx="4786">
                  <c:v>153.923</c:v>
                </c:pt>
                <c:pt idx="4787">
                  <c:v>154.05500000000001</c:v>
                </c:pt>
                <c:pt idx="4788">
                  <c:v>154.07</c:v>
                </c:pt>
                <c:pt idx="4789">
                  <c:v>154.06100000000001</c:v>
                </c:pt>
                <c:pt idx="4790">
                  <c:v>153.96100000000001</c:v>
                </c:pt>
                <c:pt idx="4791">
                  <c:v>153.94200000000001</c:v>
                </c:pt>
                <c:pt idx="4792">
                  <c:v>153.71899999999999</c:v>
                </c:pt>
                <c:pt idx="4793">
                  <c:v>154.05199999999999</c:v>
                </c:pt>
                <c:pt idx="4794">
                  <c:v>154.077</c:v>
                </c:pt>
                <c:pt idx="4795">
                  <c:v>153.94499999999999</c:v>
                </c:pt>
                <c:pt idx="4796">
                  <c:v>154.03100000000001</c:v>
                </c:pt>
                <c:pt idx="4797">
                  <c:v>153.89599999999999</c:v>
                </c:pt>
                <c:pt idx="4798">
                  <c:v>154.024</c:v>
                </c:pt>
                <c:pt idx="4799">
                  <c:v>154.255</c:v>
                </c:pt>
                <c:pt idx="4800">
                  <c:v>154.102</c:v>
                </c:pt>
                <c:pt idx="4801">
                  <c:v>153.78</c:v>
                </c:pt>
                <c:pt idx="4802">
                  <c:v>153.87700000000001</c:v>
                </c:pt>
                <c:pt idx="4803">
                  <c:v>153.93</c:v>
                </c:pt>
                <c:pt idx="4804">
                  <c:v>154.023</c:v>
                </c:pt>
                <c:pt idx="4805">
                  <c:v>153.959</c:v>
                </c:pt>
                <c:pt idx="4806">
                  <c:v>154.22</c:v>
                </c:pt>
                <c:pt idx="4807">
                  <c:v>153.96</c:v>
                </c:pt>
                <c:pt idx="4808">
                  <c:v>154</c:v>
                </c:pt>
                <c:pt idx="4809">
                  <c:v>153.916</c:v>
                </c:pt>
                <c:pt idx="4810">
                  <c:v>154.005</c:v>
                </c:pt>
                <c:pt idx="4811">
                  <c:v>154.166</c:v>
                </c:pt>
                <c:pt idx="4812">
                  <c:v>153.89599999999999</c:v>
                </c:pt>
                <c:pt idx="4813">
                  <c:v>154.041</c:v>
                </c:pt>
                <c:pt idx="4814">
                  <c:v>154.07599999999999</c:v>
                </c:pt>
                <c:pt idx="4815">
                  <c:v>154.02500000000001</c:v>
                </c:pt>
                <c:pt idx="4816">
                  <c:v>153.98400000000001</c:v>
                </c:pt>
                <c:pt idx="4817">
                  <c:v>153.87200000000001</c:v>
                </c:pt>
                <c:pt idx="4818">
                  <c:v>154.17099999999999</c:v>
                </c:pt>
                <c:pt idx="4819">
                  <c:v>154.15299999999999</c:v>
                </c:pt>
                <c:pt idx="4820">
                  <c:v>154.119</c:v>
                </c:pt>
                <c:pt idx="4821">
                  <c:v>154.041</c:v>
                </c:pt>
                <c:pt idx="4822">
                  <c:v>153.90100000000001</c:v>
                </c:pt>
                <c:pt idx="4823">
                  <c:v>153.82400000000001</c:v>
                </c:pt>
                <c:pt idx="4824">
                  <c:v>153.858</c:v>
                </c:pt>
                <c:pt idx="4825">
                  <c:v>153.98699999999999</c:v>
                </c:pt>
                <c:pt idx="4826">
                  <c:v>154.02199999999999</c:v>
                </c:pt>
                <c:pt idx="4827">
                  <c:v>154.10300000000001</c:v>
                </c:pt>
                <c:pt idx="4828">
                  <c:v>154.09700000000001</c:v>
                </c:pt>
                <c:pt idx="4829">
                  <c:v>153.76599999999999</c:v>
                </c:pt>
                <c:pt idx="4830">
                  <c:v>154.04499999999999</c:v>
                </c:pt>
                <c:pt idx="4831">
                  <c:v>154.03</c:v>
                </c:pt>
                <c:pt idx="4832">
                  <c:v>154.25200000000001</c:v>
                </c:pt>
                <c:pt idx="4833">
                  <c:v>154.20099999999999</c:v>
                </c:pt>
                <c:pt idx="4834">
                  <c:v>154.68</c:v>
                </c:pt>
                <c:pt idx="4835">
                  <c:v>154.893</c:v>
                </c:pt>
                <c:pt idx="4836">
                  <c:v>155.14500000000001</c:v>
                </c:pt>
                <c:pt idx="4837">
                  <c:v>155.17099999999999</c:v>
                </c:pt>
                <c:pt idx="4838">
                  <c:v>155.15199999999999</c:v>
                </c:pt>
                <c:pt idx="4839">
                  <c:v>155.863</c:v>
                </c:pt>
                <c:pt idx="4840">
                  <c:v>223.018</c:v>
                </c:pt>
                <c:pt idx="4841">
                  <c:v>480.49</c:v>
                </c:pt>
                <c:pt idx="4842">
                  <c:v>774.78800000000001</c:v>
                </c:pt>
                <c:pt idx="4843">
                  <c:v>988.79399999999998</c:v>
                </c:pt>
                <c:pt idx="4844">
                  <c:v>1070.8599999999999</c:v>
                </c:pt>
                <c:pt idx="4845">
                  <c:v>673.24300000000005</c:v>
                </c:pt>
                <c:pt idx="4846">
                  <c:v>-46.0914</c:v>
                </c:pt>
                <c:pt idx="4847">
                  <c:v>-166.494</c:v>
                </c:pt>
                <c:pt idx="4848">
                  <c:v>-155.47999999999999</c:v>
                </c:pt>
                <c:pt idx="4849">
                  <c:v>-132.958</c:v>
                </c:pt>
                <c:pt idx="4850">
                  <c:v>-115.04300000000001</c:v>
                </c:pt>
                <c:pt idx="4851">
                  <c:v>-96.927300000000002</c:v>
                </c:pt>
                <c:pt idx="4852">
                  <c:v>-81.708600000000004</c:v>
                </c:pt>
                <c:pt idx="4853">
                  <c:v>-67.640600000000006</c:v>
                </c:pt>
                <c:pt idx="4854">
                  <c:v>-57.588299999999997</c:v>
                </c:pt>
                <c:pt idx="4855">
                  <c:v>-47.512500000000003</c:v>
                </c:pt>
                <c:pt idx="4856">
                  <c:v>-38.8703</c:v>
                </c:pt>
                <c:pt idx="4857">
                  <c:v>-31.636700000000001</c:v>
                </c:pt>
                <c:pt idx="4858">
                  <c:v>-27.048400000000001</c:v>
                </c:pt>
                <c:pt idx="4859">
                  <c:v>-24.122599999999981</c:v>
                </c:pt>
                <c:pt idx="4860">
                  <c:v>-21.1648</c:v>
                </c:pt>
                <c:pt idx="4861">
                  <c:v>-18.718</c:v>
                </c:pt>
                <c:pt idx="4862">
                  <c:v>-16.6296</c:v>
                </c:pt>
                <c:pt idx="4863">
                  <c:v>-14.9086</c:v>
                </c:pt>
                <c:pt idx="4864">
                  <c:v>-13.018700000000001</c:v>
                </c:pt>
                <c:pt idx="4865">
                  <c:v>-11.4953</c:v>
                </c:pt>
                <c:pt idx="4866">
                  <c:v>-10.450699999999999</c:v>
                </c:pt>
                <c:pt idx="4867">
                  <c:v>-9.8906299999999998</c:v>
                </c:pt>
                <c:pt idx="4868">
                  <c:v>-9.0952800000000007</c:v>
                </c:pt>
                <c:pt idx="4869">
                  <c:v>-8.6992200000000004</c:v>
                </c:pt>
                <c:pt idx="4870">
                  <c:v>-7.9890100000000004</c:v>
                </c:pt>
                <c:pt idx="4871">
                  <c:v>-7.4749799999999986</c:v>
                </c:pt>
                <c:pt idx="4872">
                  <c:v>-6.8726200000000004</c:v>
                </c:pt>
                <c:pt idx="4873">
                  <c:v>-6.0960700000000001</c:v>
                </c:pt>
                <c:pt idx="4874">
                  <c:v>-5.8124999999999956</c:v>
                </c:pt>
                <c:pt idx="4875">
                  <c:v>-5.49139</c:v>
                </c:pt>
                <c:pt idx="4876">
                  <c:v>-5.2718499999999997</c:v>
                </c:pt>
                <c:pt idx="4877">
                  <c:v>-5.0304599999999997</c:v>
                </c:pt>
                <c:pt idx="4878">
                  <c:v>-4.8859299999999957</c:v>
                </c:pt>
                <c:pt idx="4879">
                  <c:v>-4.69604</c:v>
                </c:pt>
                <c:pt idx="4880">
                  <c:v>-4.3632799999999996</c:v>
                </c:pt>
                <c:pt idx="4881">
                  <c:v>-4.3359399999999964</c:v>
                </c:pt>
                <c:pt idx="4882">
                  <c:v>-3.9890099999999991</c:v>
                </c:pt>
                <c:pt idx="4883">
                  <c:v>-3.49451</c:v>
                </c:pt>
                <c:pt idx="4884">
                  <c:v>-3.7085599999999999</c:v>
                </c:pt>
                <c:pt idx="4885">
                  <c:v>-3.4874900000000002</c:v>
                </c:pt>
                <c:pt idx="4886">
                  <c:v>-3.2663600000000002</c:v>
                </c:pt>
                <c:pt idx="4887">
                  <c:v>-3.2077599999999999</c:v>
                </c:pt>
                <c:pt idx="4888">
                  <c:v>-3.3117100000000002</c:v>
                </c:pt>
                <c:pt idx="4889">
                  <c:v>-3.01715</c:v>
                </c:pt>
                <c:pt idx="4890">
                  <c:v>-2.9507400000000001</c:v>
                </c:pt>
                <c:pt idx="4891">
                  <c:v>-2.7804600000000002</c:v>
                </c:pt>
                <c:pt idx="4892">
                  <c:v>-2.6671800000000001</c:v>
                </c:pt>
                <c:pt idx="4893">
                  <c:v>-2.656249999999996</c:v>
                </c:pt>
                <c:pt idx="4894">
                  <c:v>-2.5773299999999999</c:v>
                </c:pt>
                <c:pt idx="4895">
                  <c:v>-2.56012</c:v>
                </c:pt>
                <c:pt idx="4896">
                  <c:v>-2.6593599999999991</c:v>
                </c:pt>
                <c:pt idx="4897">
                  <c:v>-2.538269999999998</c:v>
                </c:pt>
                <c:pt idx="4898">
                  <c:v>-2.3616899999999981</c:v>
                </c:pt>
                <c:pt idx="4899">
                  <c:v>-2.2265600000000001</c:v>
                </c:pt>
                <c:pt idx="4900">
                  <c:v>-2.1984300000000001</c:v>
                </c:pt>
                <c:pt idx="4901">
                  <c:v>-2.2999900000000002</c:v>
                </c:pt>
                <c:pt idx="4902">
                  <c:v>-2.1484399999999999</c:v>
                </c:pt>
                <c:pt idx="4903">
                  <c:v>-2.1890299999999998</c:v>
                </c:pt>
                <c:pt idx="4904">
                  <c:v>-2.074949999999999</c:v>
                </c:pt>
                <c:pt idx="4905">
                  <c:v>-2.066409999999999</c:v>
                </c:pt>
                <c:pt idx="4906">
                  <c:v>-2.222659999999999</c:v>
                </c:pt>
                <c:pt idx="4907">
                  <c:v>-2.0241699999999998</c:v>
                </c:pt>
                <c:pt idx="4908">
                  <c:v>-1.8828100000000001</c:v>
                </c:pt>
                <c:pt idx="4909">
                  <c:v>-1.90076</c:v>
                </c:pt>
                <c:pt idx="4910">
                  <c:v>-1.97498</c:v>
                </c:pt>
                <c:pt idx="4911">
                  <c:v>-1.7359</c:v>
                </c:pt>
                <c:pt idx="4912">
                  <c:v>-1.6882299999999999</c:v>
                </c:pt>
                <c:pt idx="4913">
                  <c:v>-1.5749500000000001</c:v>
                </c:pt>
                <c:pt idx="4914">
                  <c:v>-1.7531099999999999</c:v>
                </c:pt>
                <c:pt idx="4915">
                  <c:v>-1.7460899999999999</c:v>
                </c:pt>
                <c:pt idx="4916">
                  <c:v>-1.66248</c:v>
                </c:pt>
                <c:pt idx="4917">
                  <c:v>-1.7851600000000001</c:v>
                </c:pt>
                <c:pt idx="4918">
                  <c:v>-1.64453</c:v>
                </c:pt>
                <c:pt idx="4919">
                  <c:v>-1.5890500000000001</c:v>
                </c:pt>
                <c:pt idx="4920">
                  <c:v>-1.53748</c:v>
                </c:pt>
                <c:pt idx="4921">
                  <c:v>-1.4515400000000001</c:v>
                </c:pt>
                <c:pt idx="4922">
                  <c:v>-1.5249600000000001</c:v>
                </c:pt>
                <c:pt idx="4923">
                  <c:v>-1.46167</c:v>
                </c:pt>
                <c:pt idx="4924">
                  <c:v>-1.4609399999999999</c:v>
                </c:pt>
                <c:pt idx="4925">
                  <c:v>-1.5491900000000001</c:v>
                </c:pt>
                <c:pt idx="4926">
                  <c:v>-1.6328100000000001</c:v>
                </c:pt>
                <c:pt idx="4927">
                  <c:v>-1.3203100000000001</c:v>
                </c:pt>
                <c:pt idx="4928">
                  <c:v>-1.4468399999999999</c:v>
                </c:pt>
                <c:pt idx="4929">
                  <c:v>-1.4827900000000001</c:v>
                </c:pt>
                <c:pt idx="4930">
                  <c:v>-1.52966</c:v>
                </c:pt>
                <c:pt idx="4931">
                  <c:v>-1.5530999999999999</c:v>
                </c:pt>
                <c:pt idx="4932">
                  <c:v>-1.3710899999999999</c:v>
                </c:pt>
                <c:pt idx="4933">
                  <c:v>-1.37653</c:v>
                </c:pt>
                <c:pt idx="4934">
                  <c:v>-1.1374500000000001</c:v>
                </c:pt>
                <c:pt idx="4935">
                  <c:v>-0.92260699999999995</c:v>
                </c:pt>
                <c:pt idx="4936">
                  <c:v>-0.93359400000000003</c:v>
                </c:pt>
                <c:pt idx="4937">
                  <c:v>-0.98748800000000003</c:v>
                </c:pt>
                <c:pt idx="4938">
                  <c:v>-0.78747599999999995</c:v>
                </c:pt>
                <c:pt idx="4939">
                  <c:v>-0.59136999999999995</c:v>
                </c:pt>
                <c:pt idx="4940">
                  <c:v>-0.18279999999999999</c:v>
                </c:pt>
                <c:pt idx="4941">
                  <c:v>0.29064899999999999</c:v>
                </c:pt>
                <c:pt idx="4942">
                  <c:v>0.72424299999999997</c:v>
                </c:pt>
                <c:pt idx="4943">
                  <c:v>0.82501199999999997</c:v>
                </c:pt>
                <c:pt idx="4944">
                  <c:v>1.0289299999999999</c:v>
                </c:pt>
                <c:pt idx="4945">
                  <c:v>1.1398900000000001</c:v>
                </c:pt>
                <c:pt idx="4946">
                  <c:v>1.12659</c:v>
                </c:pt>
                <c:pt idx="4947">
                  <c:v>1.03284</c:v>
                </c:pt>
                <c:pt idx="4948">
                  <c:v>0.83831800000000001</c:v>
                </c:pt>
                <c:pt idx="4949">
                  <c:v>0.95471200000000001</c:v>
                </c:pt>
                <c:pt idx="4950">
                  <c:v>0.45629900000000001</c:v>
                </c:pt>
                <c:pt idx="4951">
                  <c:v>-0.32653799999999999</c:v>
                </c:pt>
                <c:pt idx="4952">
                  <c:v>-0.70153799999999999</c:v>
                </c:pt>
                <c:pt idx="4953">
                  <c:v>-0.84765599999999997</c:v>
                </c:pt>
                <c:pt idx="4954">
                  <c:v>-0.89453099999999997</c:v>
                </c:pt>
                <c:pt idx="4955">
                  <c:v>-0.54998800000000003</c:v>
                </c:pt>
                <c:pt idx="4956">
                  <c:v>-0.31170700000000001</c:v>
                </c:pt>
                <c:pt idx="4957">
                  <c:v>-8.8256799999999996E-2</c:v>
                </c:pt>
                <c:pt idx="4958" formatCode="0.00E+00">
                  <c:v>1.58691E-3</c:v>
                </c:pt>
                <c:pt idx="4959">
                  <c:v>0.46563700000000002</c:v>
                </c:pt>
                <c:pt idx="4960">
                  <c:v>-0.41796899999999998</c:v>
                </c:pt>
                <c:pt idx="4961">
                  <c:v>-0.89215100000000003</c:v>
                </c:pt>
                <c:pt idx="4962">
                  <c:v>-1.4226099999999999</c:v>
                </c:pt>
                <c:pt idx="4963">
                  <c:v>-1.8327599999999999</c:v>
                </c:pt>
                <c:pt idx="4964">
                  <c:v>-2.0726300000000002</c:v>
                </c:pt>
                <c:pt idx="4965">
                  <c:v>-1.9194899999999999</c:v>
                </c:pt>
                <c:pt idx="4966">
                  <c:v>-1.9859</c:v>
                </c:pt>
                <c:pt idx="4967">
                  <c:v>-2.151549999999999</c:v>
                </c:pt>
                <c:pt idx="4968">
                  <c:v>-2.2546400000000002</c:v>
                </c:pt>
                <c:pt idx="4969">
                  <c:v>-2.279659999999998</c:v>
                </c:pt>
                <c:pt idx="4970">
                  <c:v>-2.3327599999999959</c:v>
                </c:pt>
                <c:pt idx="4971">
                  <c:v>-2.8429600000000002</c:v>
                </c:pt>
                <c:pt idx="4972">
                  <c:v>-2.6530800000000001</c:v>
                </c:pt>
                <c:pt idx="4973">
                  <c:v>-2.5</c:v>
                </c:pt>
                <c:pt idx="4974">
                  <c:v>-2.56793</c:v>
                </c:pt>
                <c:pt idx="4975">
                  <c:v>-2.6921400000000002</c:v>
                </c:pt>
                <c:pt idx="4976">
                  <c:v>-2.3366699999999958</c:v>
                </c:pt>
                <c:pt idx="4977">
                  <c:v>-2.5249600000000001</c:v>
                </c:pt>
                <c:pt idx="4978">
                  <c:v>-2.452329999999999</c:v>
                </c:pt>
                <c:pt idx="4979">
                  <c:v>-2.398439999999999</c:v>
                </c:pt>
                <c:pt idx="4980">
                  <c:v>-1.5648200000000001</c:v>
                </c:pt>
                <c:pt idx="4981">
                  <c:v>-2.2648299999999999</c:v>
                </c:pt>
                <c:pt idx="4982">
                  <c:v>-1.73749</c:v>
                </c:pt>
                <c:pt idx="4983">
                  <c:v>-1.5210600000000001</c:v>
                </c:pt>
                <c:pt idx="4984">
                  <c:v>-1.52887</c:v>
                </c:pt>
                <c:pt idx="4985">
                  <c:v>-1.5890500000000001</c:v>
                </c:pt>
                <c:pt idx="4986">
                  <c:v>-1.3398399999999999</c:v>
                </c:pt>
                <c:pt idx="4987">
                  <c:v>-1.67188</c:v>
                </c:pt>
                <c:pt idx="4988">
                  <c:v>-1.35229</c:v>
                </c:pt>
                <c:pt idx="4989">
                  <c:v>-1.46014</c:v>
                </c:pt>
                <c:pt idx="4990">
                  <c:v>-1.20465</c:v>
                </c:pt>
                <c:pt idx="4991">
                  <c:v>-2.2257699999999998</c:v>
                </c:pt>
                <c:pt idx="4992">
                  <c:v>-1.5718399999999999</c:v>
                </c:pt>
                <c:pt idx="4993">
                  <c:v>-1.72028</c:v>
                </c:pt>
                <c:pt idx="4994">
                  <c:v>-1.7718499999999999</c:v>
                </c:pt>
                <c:pt idx="4995">
                  <c:v>-1.8046899999999999</c:v>
                </c:pt>
                <c:pt idx="4996">
                  <c:v>-1.86328</c:v>
                </c:pt>
                <c:pt idx="4997">
                  <c:v>-1.97498</c:v>
                </c:pt>
                <c:pt idx="4998">
                  <c:v>-1.8203100000000001</c:v>
                </c:pt>
                <c:pt idx="4999">
                  <c:v>-1.6203000000000001</c:v>
                </c:pt>
                <c:pt idx="5000">
                  <c:v>-1.52966</c:v>
                </c:pt>
                <c:pt idx="5001">
                  <c:v>-0.62573199999999995</c:v>
                </c:pt>
                <c:pt idx="5002">
                  <c:v>0.98046900000000003</c:v>
                </c:pt>
                <c:pt idx="5003">
                  <c:v>2.5031699999999999</c:v>
                </c:pt>
                <c:pt idx="5004">
                  <c:v>2.8828100000000001</c:v>
                </c:pt>
                <c:pt idx="5005">
                  <c:v>0.57421900000000003</c:v>
                </c:pt>
                <c:pt idx="5006">
                  <c:v>-0.58904999999999996</c:v>
                </c:pt>
                <c:pt idx="5007">
                  <c:v>-1.0734300000000001</c:v>
                </c:pt>
                <c:pt idx="5008">
                  <c:v>-1.1585700000000001</c:v>
                </c:pt>
                <c:pt idx="5009">
                  <c:v>-1.2749600000000001</c:v>
                </c:pt>
                <c:pt idx="5010">
                  <c:v>-1.1554599999999999</c:v>
                </c:pt>
                <c:pt idx="5011">
                  <c:v>-1.16248</c:v>
                </c:pt>
                <c:pt idx="5012">
                  <c:v>-1.7819799999999999</c:v>
                </c:pt>
                <c:pt idx="5013">
                  <c:v>-3.2374900000000002</c:v>
                </c:pt>
                <c:pt idx="5014">
                  <c:v>-4.4140600000000001</c:v>
                </c:pt>
                <c:pt idx="5015">
                  <c:v>-3.6765099999999991</c:v>
                </c:pt>
                <c:pt idx="5016">
                  <c:v>-1.36639</c:v>
                </c:pt>
                <c:pt idx="5017">
                  <c:v>-0.14843799999999999</c:v>
                </c:pt>
                <c:pt idx="5018">
                  <c:v>0.30316199999999999</c:v>
                </c:pt>
                <c:pt idx="5019">
                  <c:v>0.65161100000000005</c:v>
                </c:pt>
                <c:pt idx="5020">
                  <c:v>0.61407500000000004</c:v>
                </c:pt>
                <c:pt idx="5021">
                  <c:v>0.71020499999999998</c:v>
                </c:pt>
                <c:pt idx="5022">
                  <c:v>0.85156299999999996</c:v>
                </c:pt>
                <c:pt idx="5023">
                  <c:v>0.62658700000000001</c:v>
                </c:pt>
                <c:pt idx="5024">
                  <c:v>0.60156299999999996</c:v>
                </c:pt>
                <c:pt idx="5025">
                  <c:v>0.70001199999999997</c:v>
                </c:pt>
                <c:pt idx="5026">
                  <c:v>0.77893100000000004</c:v>
                </c:pt>
                <c:pt idx="5027">
                  <c:v>0.94921900000000003</c:v>
                </c:pt>
                <c:pt idx="5028">
                  <c:v>1.0617700000000001</c:v>
                </c:pt>
                <c:pt idx="5029">
                  <c:v>1.2094100000000001</c:v>
                </c:pt>
                <c:pt idx="5030">
                  <c:v>1.42578</c:v>
                </c:pt>
                <c:pt idx="5031">
                  <c:v>1.0601799999999999</c:v>
                </c:pt>
                <c:pt idx="5032">
                  <c:v>1.1391</c:v>
                </c:pt>
                <c:pt idx="5033">
                  <c:v>1.03125</c:v>
                </c:pt>
                <c:pt idx="5034">
                  <c:v>0.98205600000000004</c:v>
                </c:pt>
                <c:pt idx="5035">
                  <c:v>1.06958</c:v>
                </c:pt>
                <c:pt idx="5036">
                  <c:v>0.75939900000000005</c:v>
                </c:pt>
                <c:pt idx="5037">
                  <c:v>0.69220000000000004</c:v>
                </c:pt>
                <c:pt idx="5038">
                  <c:v>0.71020499999999998</c:v>
                </c:pt>
                <c:pt idx="5039">
                  <c:v>0.52502400000000005</c:v>
                </c:pt>
                <c:pt idx="5040">
                  <c:v>0.79455600000000004</c:v>
                </c:pt>
                <c:pt idx="5041">
                  <c:v>0.68127400000000005</c:v>
                </c:pt>
                <c:pt idx="5042">
                  <c:v>0.49218800000000001</c:v>
                </c:pt>
                <c:pt idx="5043">
                  <c:v>0.3125</c:v>
                </c:pt>
                <c:pt idx="5044">
                  <c:v>0.66095000000000004</c:v>
                </c:pt>
                <c:pt idx="5045">
                  <c:v>1.8156699999999999</c:v>
                </c:pt>
                <c:pt idx="5046">
                  <c:v>2.1937899999999999</c:v>
                </c:pt>
                <c:pt idx="5047">
                  <c:v>2.5359500000000001</c:v>
                </c:pt>
                <c:pt idx="5048">
                  <c:v>2.7148400000000001</c:v>
                </c:pt>
                <c:pt idx="5049">
                  <c:v>2.921879999999998</c:v>
                </c:pt>
                <c:pt idx="5050">
                  <c:v>2.78125</c:v>
                </c:pt>
                <c:pt idx="5051">
                  <c:v>2.518009999999999</c:v>
                </c:pt>
                <c:pt idx="5052">
                  <c:v>2.2094100000000001</c:v>
                </c:pt>
                <c:pt idx="5053">
                  <c:v>1.6711400000000001</c:v>
                </c:pt>
                <c:pt idx="5054">
                  <c:v>1.2023900000000001</c:v>
                </c:pt>
                <c:pt idx="5055">
                  <c:v>8.2031300000000001E-2</c:v>
                </c:pt>
                <c:pt idx="5056">
                  <c:v>-0.239014</c:v>
                </c:pt>
                <c:pt idx="5057">
                  <c:v>-0.42730699999999999</c:v>
                </c:pt>
                <c:pt idx="5058">
                  <c:v>-0.178894</c:v>
                </c:pt>
                <c:pt idx="5059">
                  <c:v>-0.34606900000000002</c:v>
                </c:pt>
                <c:pt idx="5060">
                  <c:v>-0.34375</c:v>
                </c:pt>
                <c:pt idx="5061">
                  <c:v>-0.442139</c:v>
                </c:pt>
                <c:pt idx="5062">
                  <c:v>-0.58355699999999999</c:v>
                </c:pt>
                <c:pt idx="5063">
                  <c:v>-0.84216299999999999</c:v>
                </c:pt>
                <c:pt idx="5064">
                  <c:v>-0.97418199999999999</c:v>
                </c:pt>
                <c:pt idx="5065">
                  <c:v>-0.77185099999999995</c:v>
                </c:pt>
                <c:pt idx="5066">
                  <c:v>-0.75622599999999995</c:v>
                </c:pt>
                <c:pt idx="5067">
                  <c:v>-0.93279999999999996</c:v>
                </c:pt>
                <c:pt idx="5068">
                  <c:v>-0.90386999999999995</c:v>
                </c:pt>
                <c:pt idx="5069">
                  <c:v>-0.99529999999999996</c:v>
                </c:pt>
                <c:pt idx="5070">
                  <c:v>-1.01563</c:v>
                </c:pt>
                <c:pt idx="5071">
                  <c:v>-0.84838899999999995</c:v>
                </c:pt>
                <c:pt idx="5072">
                  <c:v>-0.70233199999999996</c:v>
                </c:pt>
                <c:pt idx="5073">
                  <c:v>-1.2335799999999999</c:v>
                </c:pt>
                <c:pt idx="5074">
                  <c:v>-0.81011999999999995</c:v>
                </c:pt>
                <c:pt idx="5075">
                  <c:v>-0.88122599999999995</c:v>
                </c:pt>
                <c:pt idx="5076">
                  <c:v>-1.1171899999999999</c:v>
                </c:pt>
                <c:pt idx="5077">
                  <c:v>-1.15076</c:v>
                </c:pt>
                <c:pt idx="5078">
                  <c:v>-1.08514</c:v>
                </c:pt>
                <c:pt idx="5079">
                  <c:v>-1.0929599999999999</c:v>
                </c:pt>
                <c:pt idx="5080">
                  <c:v>-1.24292</c:v>
                </c:pt>
                <c:pt idx="5081">
                  <c:v>-1.29999</c:v>
                </c:pt>
                <c:pt idx="5082">
                  <c:v>-0.98120099999999999</c:v>
                </c:pt>
                <c:pt idx="5083">
                  <c:v>-0.44604500000000002</c:v>
                </c:pt>
                <c:pt idx="5084">
                  <c:v>-0.62652600000000003</c:v>
                </c:pt>
                <c:pt idx="5085">
                  <c:v>-0.37341299999999999</c:v>
                </c:pt>
                <c:pt idx="5086">
                  <c:v>-0.46246300000000001</c:v>
                </c:pt>
                <c:pt idx="5087">
                  <c:v>-0.45855699999999999</c:v>
                </c:pt>
                <c:pt idx="5088">
                  <c:v>-0.55542000000000002</c:v>
                </c:pt>
                <c:pt idx="5089">
                  <c:v>-0.38433800000000001</c:v>
                </c:pt>
                <c:pt idx="5090">
                  <c:v>-0.421875</c:v>
                </c:pt>
                <c:pt idx="5091">
                  <c:v>-0.32965100000000003</c:v>
                </c:pt>
                <c:pt idx="5092">
                  <c:v>-0.51483199999999996</c:v>
                </c:pt>
                <c:pt idx="5093">
                  <c:v>-0.79919399999999996</c:v>
                </c:pt>
                <c:pt idx="5094">
                  <c:v>-0.46167000000000002</c:v>
                </c:pt>
                <c:pt idx="5095">
                  <c:v>-0.29840100000000003</c:v>
                </c:pt>
                <c:pt idx="5096">
                  <c:v>-0.39215100000000003</c:v>
                </c:pt>
                <c:pt idx="5097">
                  <c:v>-0.49682599999999999</c:v>
                </c:pt>
                <c:pt idx="5098">
                  <c:v>-0.42108200000000001</c:v>
                </c:pt>
                <c:pt idx="5099">
                  <c:v>-0.213257</c:v>
                </c:pt>
                <c:pt idx="5100">
                  <c:v>-0.36718800000000001</c:v>
                </c:pt>
                <c:pt idx="5101">
                  <c:v>-0.10546899999999999</c:v>
                </c:pt>
                <c:pt idx="5102">
                  <c:v>-0.27655000000000002</c:v>
                </c:pt>
                <c:pt idx="5103">
                  <c:v>-0.73669399999999996</c:v>
                </c:pt>
                <c:pt idx="5104">
                  <c:v>-1.0859399999999999</c:v>
                </c:pt>
                <c:pt idx="5105">
                  <c:v>-1</c:v>
                </c:pt>
                <c:pt idx="5106">
                  <c:v>-0.94293199999999999</c:v>
                </c:pt>
                <c:pt idx="5107">
                  <c:v>-1.0273399999999999</c:v>
                </c:pt>
                <c:pt idx="5108">
                  <c:v>-0.81872599999999995</c:v>
                </c:pt>
                <c:pt idx="5109">
                  <c:v>-0.79919399999999996</c:v>
                </c:pt>
                <c:pt idx="5110">
                  <c:v>-0.897644</c:v>
                </c:pt>
                <c:pt idx="5111">
                  <c:v>-1.15387</c:v>
                </c:pt>
                <c:pt idx="5112">
                  <c:v>-1.06952</c:v>
                </c:pt>
                <c:pt idx="5113">
                  <c:v>-0.96875</c:v>
                </c:pt>
                <c:pt idx="5114">
                  <c:v>-0.71716299999999999</c:v>
                </c:pt>
                <c:pt idx="5115">
                  <c:v>-0.42260700000000001</c:v>
                </c:pt>
                <c:pt idx="5116">
                  <c:v>-0.49450699999999997</c:v>
                </c:pt>
                <c:pt idx="5117">
                  <c:v>-0.45544400000000002</c:v>
                </c:pt>
                <c:pt idx="5118">
                  <c:v>-0.244507</c:v>
                </c:pt>
                <c:pt idx="5119">
                  <c:v>1.2512199999999999E-2</c:v>
                </c:pt>
                <c:pt idx="5120">
                  <c:v>-0.38281300000000001</c:v>
                </c:pt>
                <c:pt idx="5121">
                  <c:v>-0.18823200000000001</c:v>
                </c:pt>
                <c:pt idx="5122">
                  <c:v>-7.5744599999999995E-2</c:v>
                </c:pt>
                <c:pt idx="5123">
                  <c:v>-3.125E-2</c:v>
                </c:pt>
                <c:pt idx="5124">
                  <c:v>2.8137200000000001E-2</c:v>
                </c:pt>
                <c:pt idx="5125">
                  <c:v>8.6731000000000003E-2</c:v>
                </c:pt>
                <c:pt idx="5126" formatCode="0.00E+00">
                  <c:v>3.1738299999999999E-3</c:v>
                </c:pt>
                <c:pt idx="5127">
                  <c:v>-9.375E-2</c:v>
                </c:pt>
                <c:pt idx="5128">
                  <c:v>0.12817400000000001</c:v>
                </c:pt>
                <c:pt idx="5129">
                  <c:v>0.109375</c:v>
                </c:pt>
                <c:pt idx="5130">
                  <c:v>-8.1237799999999999E-2</c:v>
                </c:pt>
                <c:pt idx="5131">
                  <c:v>-9.9975599999999998E-2</c:v>
                </c:pt>
                <c:pt idx="5132">
                  <c:v>0.16564899999999999</c:v>
                </c:pt>
                <c:pt idx="5133">
                  <c:v>0.15862999999999999</c:v>
                </c:pt>
                <c:pt idx="5134">
                  <c:v>0.10083</c:v>
                </c:pt>
                <c:pt idx="5135">
                  <c:v>0.167236</c:v>
                </c:pt>
                <c:pt idx="5136">
                  <c:v>4.6875E-2</c:v>
                </c:pt>
                <c:pt idx="5137">
                  <c:v>0.55316200000000004</c:v>
                </c:pt>
                <c:pt idx="5138">
                  <c:v>0.85784899999999997</c:v>
                </c:pt>
                <c:pt idx="5139">
                  <c:v>1.1344000000000001</c:v>
                </c:pt>
                <c:pt idx="5140">
                  <c:v>0.88519300000000001</c:v>
                </c:pt>
                <c:pt idx="5141">
                  <c:v>1.05237</c:v>
                </c:pt>
                <c:pt idx="5142">
                  <c:v>0.96093799999999996</c:v>
                </c:pt>
                <c:pt idx="5143">
                  <c:v>0.92968799999999996</c:v>
                </c:pt>
                <c:pt idx="5144">
                  <c:v>1.13672</c:v>
                </c:pt>
                <c:pt idx="5145">
                  <c:v>1.1031500000000001</c:v>
                </c:pt>
                <c:pt idx="5146">
                  <c:v>1.2250399999999999</c:v>
                </c:pt>
                <c:pt idx="5147">
                  <c:v>1.4469000000000001</c:v>
                </c:pt>
                <c:pt idx="5148">
                  <c:v>1.8601700000000001</c:v>
                </c:pt>
                <c:pt idx="5149">
                  <c:v>1.55078</c:v>
                </c:pt>
                <c:pt idx="5150">
                  <c:v>1.63361</c:v>
                </c:pt>
                <c:pt idx="5151">
                  <c:v>1.4555100000000001</c:v>
                </c:pt>
                <c:pt idx="5152">
                  <c:v>1.3757900000000001</c:v>
                </c:pt>
                <c:pt idx="5153">
                  <c:v>1.6328100000000001</c:v>
                </c:pt>
                <c:pt idx="5154">
                  <c:v>1.58752</c:v>
                </c:pt>
                <c:pt idx="5155">
                  <c:v>1.4968900000000001</c:v>
                </c:pt>
                <c:pt idx="5156">
                  <c:v>1.39453</c:v>
                </c:pt>
                <c:pt idx="5157">
                  <c:v>1.2875399999999999</c:v>
                </c:pt>
                <c:pt idx="5158">
                  <c:v>1.3273900000000001</c:v>
                </c:pt>
                <c:pt idx="5159">
                  <c:v>1.5305200000000001</c:v>
                </c:pt>
                <c:pt idx="5160">
                  <c:v>1.77423</c:v>
                </c:pt>
                <c:pt idx="5161">
                  <c:v>1.52423</c:v>
                </c:pt>
                <c:pt idx="5162">
                  <c:v>1.73285</c:v>
                </c:pt>
                <c:pt idx="5163">
                  <c:v>1.5289299999999999</c:v>
                </c:pt>
                <c:pt idx="5164">
                  <c:v>1.3781699999999999</c:v>
                </c:pt>
                <c:pt idx="5165">
                  <c:v>1.1031500000000001</c:v>
                </c:pt>
                <c:pt idx="5166">
                  <c:v>1.12036</c:v>
                </c:pt>
                <c:pt idx="5167">
                  <c:v>1.00861</c:v>
                </c:pt>
                <c:pt idx="5168">
                  <c:v>0.83050500000000005</c:v>
                </c:pt>
                <c:pt idx="5169">
                  <c:v>0.42034899999999997</c:v>
                </c:pt>
                <c:pt idx="5170">
                  <c:v>0.59533700000000001</c:v>
                </c:pt>
                <c:pt idx="5171">
                  <c:v>0.62426800000000005</c:v>
                </c:pt>
                <c:pt idx="5172">
                  <c:v>0.53125</c:v>
                </c:pt>
                <c:pt idx="5173">
                  <c:v>0.71020499999999998</c:v>
                </c:pt>
                <c:pt idx="5174">
                  <c:v>0.852356</c:v>
                </c:pt>
                <c:pt idx="5175">
                  <c:v>0.94457999999999998</c:v>
                </c:pt>
                <c:pt idx="5176">
                  <c:v>1.05627</c:v>
                </c:pt>
                <c:pt idx="5177">
                  <c:v>1.16876</c:v>
                </c:pt>
                <c:pt idx="5178">
                  <c:v>1.04376</c:v>
                </c:pt>
                <c:pt idx="5179">
                  <c:v>0.79064900000000005</c:v>
                </c:pt>
                <c:pt idx="5180">
                  <c:v>0.85003700000000004</c:v>
                </c:pt>
                <c:pt idx="5181">
                  <c:v>0.76800500000000005</c:v>
                </c:pt>
                <c:pt idx="5182">
                  <c:v>0.76409899999999997</c:v>
                </c:pt>
                <c:pt idx="5183">
                  <c:v>0.92425500000000005</c:v>
                </c:pt>
                <c:pt idx="5184">
                  <c:v>0.84301800000000005</c:v>
                </c:pt>
                <c:pt idx="5185">
                  <c:v>1.13672</c:v>
                </c:pt>
                <c:pt idx="5186">
                  <c:v>1.0320400000000001</c:v>
                </c:pt>
                <c:pt idx="5187">
                  <c:v>1.23987</c:v>
                </c:pt>
                <c:pt idx="5188">
                  <c:v>1.01953</c:v>
                </c:pt>
                <c:pt idx="5189">
                  <c:v>0.99218799999999996</c:v>
                </c:pt>
                <c:pt idx="5190">
                  <c:v>1.0359499999999999</c:v>
                </c:pt>
                <c:pt idx="5191">
                  <c:v>1.0585899999999999</c:v>
                </c:pt>
                <c:pt idx="5192">
                  <c:v>0.78906299999999996</c:v>
                </c:pt>
                <c:pt idx="5193">
                  <c:v>0.953125</c:v>
                </c:pt>
                <c:pt idx="5194">
                  <c:v>1.07422</c:v>
                </c:pt>
                <c:pt idx="5195">
                  <c:v>1.0797099999999999</c:v>
                </c:pt>
                <c:pt idx="5196">
                  <c:v>0.90234400000000003</c:v>
                </c:pt>
                <c:pt idx="5197">
                  <c:v>0.95001199999999997</c:v>
                </c:pt>
                <c:pt idx="5198">
                  <c:v>1.0734900000000001</c:v>
                </c:pt>
                <c:pt idx="5199">
                  <c:v>1.0976600000000001</c:v>
                </c:pt>
                <c:pt idx="5200">
                  <c:v>1.1242700000000001</c:v>
                </c:pt>
                <c:pt idx="5201">
                  <c:v>1.0445599999999999</c:v>
                </c:pt>
                <c:pt idx="5202">
                  <c:v>0.90942400000000001</c:v>
                </c:pt>
                <c:pt idx="5203">
                  <c:v>1.05396</c:v>
                </c:pt>
                <c:pt idx="5204">
                  <c:v>1.13049</c:v>
                </c:pt>
                <c:pt idx="5205">
                  <c:v>1.0320400000000001</c:v>
                </c:pt>
                <c:pt idx="5206">
                  <c:v>0.86328099999999997</c:v>
                </c:pt>
                <c:pt idx="5207">
                  <c:v>0.93286100000000005</c:v>
                </c:pt>
                <c:pt idx="5208">
                  <c:v>1.0593900000000001</c:v>
                </c:pt>
                <c:pt idx="5209">
                  <c:v>0.95861799999999997</c:v>
                </c:pt>
                <c:pt idx="5210">
                  <c:v>0.82580600000000004</c:v>
                </c:pt>
                <c:pt idx="5211">
                  <c:v>1.0930200000000001</c:v>
                </c:pt>
                <c:pt idx="5212">
                  <c:v>1.18286</c:v>
                </c:pt>
                <c:pt idx="5213">
                  <c:v>1.3125</c:v>
                </c:pt>
                <c:pt idx="5214">
                  <c:v>1.14063</c:v>
                </c:pt>
                <c:pt idx="5215">
                  <c:v>1.0203199999999999</c:v>
                </c:pt>
                <c:pt idx="5216">
                  <c:v>0.95001199999999997</c:v>
                </c:pt>
                <c:pt idx="5217">
                  <c:v>0.67425500000000005</c:v>
                </c:pt>
                <c:pt idx="5218">
                  <c:v>0.85003700000000004</c:v>
                </c:pt>
                <c:pt idx="5219">
                  <c:v>1.1391</c:v>
                </c:pt>
                <c:pt idx="5220">
                  <c:v>1.0172099999999999</c:v>
                </c:pt>
                <c:pt idx="5221">
                  <c:v>1.0593900000000001</c:v>
                </c:pt>
                <c:pt idx="5222">
                  <c:v>1.01251</c:v>
                </c:pt>
                <c:pt idx="5223">
                  <c:v>0.84063699999999997</c:v>
                </c:pt>
                <c:pt idx="5224">
                  <c:v>0.80078099999999997</c:v>
                </c:pt>
                <c:pt idx="5225">
                  <c:v>0.60705600000000004</c:v>
                </c:pt>
                <c:pt idx="5226">
                  <c:v>0.94067400000000001</c:v>
                </c:pt>
                <c:pt idx="5227">
                  <c:v>0.95941200000000004</c:v>
                </c:pt>
                <c:pt idx="5228">
                  <c:v>0.93286100000000005</c:v>
                </c:pt>
                <c:pt idx="5229">
                  <c:v>0.93518100000000004</c:v>
                </c:pt>
                <c:pt idx="5230">
                  <c:v>0.91564900000000005</c:v>
                </c:pt>
                <c:pt idx="5231">
                  <c:v>0.99536100000000005</c:v>
                </c:pt>
                <c:pt idx="5232">
                  <c:v>0.70080600000000004</c:v>
                </c:pt>
                <c:pt idx="5233">
                  <c:v>0.84222399999999997</c:v>
                </c:pt>
                <c:pt idx="5234">
                  <c:v>0.84301800000000005</c:v>
                </c:pt>
                <c:pt idx="5235">
                  <c:v>0.78442400000000001</c:v>
                </c:pt>
                <c:pt idx="5236">
                  <c:v>0.92114300000000005</c:v>
                </c:pt>
                <c:pt idx="5237">
                  <c:v>0.96331800000000001</c:v>
                </c:pt>
                <c:pt idx="5238">
                  <c:v>1.00861</c:v>
                </c:pt>
                <c:pt idx="5239">
                  <c:v>1.06488</c:v>
                </c:pt>
                <c:pt idx="5240">
                  <c:v>1.0617700000000001</c:v>
                </c:pt>
                <c:pt idx="5241">
                  <c:v>0.81799299999999997</c:v>
                </c:pt>
                <c:pt idx="5242">
                  <c:v>0.73828099999999997</c:v>
                </c:pt>
                <c:pt idx="5243">
                  <c:v>0.796875</c:v>
                </c:pt>
                <c:pt idx="5244">
                  <c:v>0.90081800000000001</c:v>
                </c:pt>
                <c:pt idx="5245">
                  <c:v>0.94220000000000004</c:v>
                </c:pt>
                <c:pt idx="5246">
                  <c:v>0.96643100000000004</c:v>
                </c:pt>
                <c:pt idx="5247">
                  <c:v>1.0766</c:v>
                </c:pt>
                <c:pt idx="5248">
                  <c:v>0.99145499999999998</c:v>
                </c:pt>
                <c:pt idx="5249">
                  <c:v>0.86407500000000004</c:v>
                </c:pt>
                <c:pt idx="5250">
                  <c:v>0.77734400000000003</c:v>
                </c:pt>
                <c:pt idx="5251">
                  <c:v>1.0172099999999999</c:v>
                </c:pt>
                <c:pt idx="5252">
                  <c:v>0.94378700000000004</c:v>
                </c:pt>
                <c:pt idx="5253">
                  <c:v>0.83831800000000001</c:v>
                </c:pt>
                <c:pt idx="5254">
                  <c:v>1</c:v>
                </c:pt>
                <c:pt idx="5255">
                  <c:v>0.84924299999999997</c:v>
                </c:pt>
                <c:pt idx="5256">
                  <c:v>0.67816200000000004</c:v>
                </c:pt>
                <c:pt idx="5257">
                  <c:v>0.86254900000000001</c:v>
                </c:pt>
                <c:pt idx="5258">
                  <c:v>0.99688699999999997</c:v>
                </c:pt>
                <c:pt idx="5259">
                  <c:v>0.59222399999999997</c:v>
                </c:pt>
                <c:pt idx="5260">
                  <c:v>0.68829300000000004</c:v>
                </c:pt>
                <c:pt idx="5261">
                  <c:v>0.75707999999999998</c:v>
                </c:pt>
                <c:pt idx="5262">
                  <c:v>0.85864300000000005</c:v>
                </c:pt>
                <c:pt idx="5263">
                  <c:v>0.93597399999999997</c:v>
                </c:pt>
                <c:pt idx="5264">
                  <c:v>0.82269300000000001</c:v>
                </c:pt>
                <c:pt idx="5265">
                  <c:v>0.63207999999999998</c:v>
                </c:pt>
                <c:pt idx="5266">
                  <c:v>0.95861799999999997</c:v>
                </c:pt>
                <c:pt idx="5267">
                  <c:v>0.84613000000000005</c:v>
                </c:pt>
                <c:pt idx="5268">
                  <c:v>0.67968799999999996</c:v>
                </c:pt>
                <c:pt idx="5269">
                  <c:v>0.696106</c:v>
                </c:pt>
                <c:pt idx="5270">
                  <c:v>0.65081800000000001</c:v>
                </c:pt>
                <c:pt idx="5271">
                  <c:v>0.789856</c:v>
                </c:pt>
                <c:pt idx="5272">
                  <c:v>0.92425500000000005</c:v>
                </c:pt>
                <c:pt idx="5273">
                  <c:v>0.86328099999999997</c:v>
                </c:pt>
                <c:pt idx="5274">
                  <c:v>0.86328099999999997</c:v>
                </c:pt>
                <c:pt idx="5275">
                  <c:v>0.74218799999999996</c:v>
                </c:pt>
                <c:pt idx="5276">
                  <c:v>0.94220000000000004</c:v>
                </c:pt>
                <c:pt idx="5277">
                  <c:v>0.78753700000000004</c:v>
                </c:pt>
                <c:pt idx="5278">
                  <c:v>0.82891800000000004</c:v>
                </c:pt>
                <c:pt idx="5279">
                  <c:v>0.69378700000000004</c:v>
                </c:pt>
                <c:pt idx="5280">
                  <c:v>0.75158700000000001</c:v>
                </c:pt>
                <c:pt idx="5281">
                  <c:v>0.71252400000000005</c:v>
                </c:pt>
                <c:pt idx="5282">
                  <c:v>0.71722399999999997</c:v>
                </c:pt>
                <c:pt idx="5283">
                  <c:v>0.80468799999999996</c:v>
                </c:pt>
                <c:pt idx="5284">
                  <c:v>0.77581800000000001</c:v>
                </c:pt>
                <c:pt idx="5285">
                  <c:v>0.65942400000000001</c:v>
                </c:pt>
                <c:pt idx="5286">
                  <c:v>0.47582999999999998</c:v>
                </c:pt>
                <c:pt idx="5287">
                  <c:v>0.60314900000000005</c:v>
                </c:pt>
                <c:pt idx="5288">
                  <c:v>0.87579300000000004</c:v>
                </c:pt>
                <c:pt idx="5289">
                  <c:v>0.70861799999999997</c:v>
                </c:pt>
                <c:pt idx="5290">
                  <c:v>0.73364300000000005</c:v>
                </c:pt>
                <c:pt idx="5291">
                  <c:v>0.79614300000000005</c:v>
                </c:pt>
                <c:pt idx="5292">
                  <c:v>0.59143100000000004</c:v>
                </c:pt>
                <c:pt idx="5293">
                  <c:v>0.87426800000000005</c:v>
                </c:pt>
                <c:pt idx="5294">
                  <c:v>0.80004900000000001</c:v>
                </c:pt>
                <c:pt idx="5295">
                  <c:v>0.63989300000000005</c:v>
                </c:pt>
                <c:pt idx="5296">
                  <c:v>0.46020499999999998</c:v>
                </c:pt>
                <c:pt idx="5297">
                  <c:v>0.57891800000000004</c:v>
                </c:pt>
                <c:pt idx="5298">
                  <c:v>0.90472399999999997</c:v>
                </c:pt>
                <c:pt idx="5299">
                  <c:v>0.62036100000000005</c:v>
                </c:pt>
                <c:pt idx="5300">
                  <c:v>0.65002400000000005</c:v>
                </c:pt>
                <c:pt idx="5301">
                  <c:v>0.64532500000000004</c:v>
                </c:pt>
                <c:pt idx="5302">
                  <c:v>0.64300500000000005</c:v>
                </c:pt>
                <c:pt idx="5303">
                  <c:v>0.85705600000000004</c:v>
                </c:pt>
                <c:pt idx="5304">
                  <c:v>0.74847399999999997</c:v>
                </c:pt>
                <c:pt idx="5305">
                  <c:v>0.88751199999999997</c:v>
                </c:pt>
                <c:pt idx="5306">
                  <c:v>1.0844100000000001</c:v>
                </c:pt>
                <c:pt idx="5307">
                  <c:v>0.86877400000000005</c:v>
                </c:pt>
                <c:pt idx="5308">
                  <c:v>1.0531600000000001</c:v>
                </c:pt>
                <c:pt idx="5309">
                  <c:v>0.99536100000000005</c:v>
                </c:pt>
                <c:pt idx="5310">
                  <c:v>1.10236</c:v>
                </c:pt>
                <c:pt idx="5311">
                  <c:v>1.1140699999999999</c:v>
                </c:pt>
                <c:pt idx="5312">
                  <c:v>0.86254900000000001</c:v>
                </c:pt>
                <c:pt idx="5313">
                  <c:v>0.92657500000000004</c:v>
                </c:pt>
                <c:pt idx="5314">
                  <c:v>1.0734900000000001</c:v>
                </c:pt>
                <c:pt idx="5315">
                  <c:v>1.0914299999999999</c:v>
                </c:pt>
                <c:pt idx="5316">
                  <c:v>1.1835899999999999</c:v>
                </c:pt>
                <c:pt idx="5317">
                  <c:v>1.1312899999999999</c:v>
                </c:pt>
                <c:pt idx="5318">
                  <c:v>1.04535</c:v>
                </c:pt>
                <c:pt idx="5319">
                  <c:v>1.0632900000000001</c:v>
                </c:pt>
                <c:pt idx="5320">
                  <c:v>1.15002</c:v>
                </c:pt>
                <c:pt idx="5321">
                  <c:v>0.98126199999999997</c:v>
                </c:pt>
                <c:pt idx="5322">
                  <c:v>0.75628700000000004</c:v>
                </c:pt>
                <c:pt idx="5323">
                  <c:v>1.1218900000000001</c:v>
                </c:pt>
                <c:pt idx="5324">
                  <c:v>1.0375399999999999</c:v>
                </c:pt>
                <c:pt idx="5325">
                  <c:v>0.95471200000000001</c:v>
                </c:pt>
                <c:pt idx="5326">
                  <c:v>1.0601799999999999</c:v>
                </c:pt>
                <c:pt idx="5327">
                  <c:v>1.02271</c:v>
                </c:pt>
                <c:pt idx="5328">
                  <c:v>0.89300500000000005</c:v>
                </c:pt>
                <c:pt idx="5329">
                  <c:v>1.1664399999999999</c:v>
                </c:pt>
                <c:pt idx="5330">
                  <c:v>1.0593900000000001</c:v>
                </c:pt>
                <c:pt idx="5331">
                  <c:v>1.1664399999999999</c:v>
                </c:pt>
                <c:pt idx="5332">
                  <c:v>1.0414399999999999</c:v>
                </c:pt>
                <c:pt idx="5333">
                  <c:v>0.98046900000000003</c:v>
                </c:pt>
                <c:pt idx="5334">
                  <c:v>0.72424299999999997</c:v>
                </c:pt>
                <c:pt idx="5335">
                  <c:v>0.77734400000000003</c:v>
                </c:pt>
                <c:pt idx="5336">
                  <c:v>0.94848600000000005</c:v>
                </c:pt>
                <c:pt idx="5337">
                  <c:v>1.0289299999999999</c:v>
                </c:pt>
                <c:pt idx="5338">
                  <c:v>0.98126199999999997</c:v>
                </c:pt>
                <c:pt idx="5339">
                  <c:v>0.90393100000000004</c:v>
                </c:pt>
                <c:pt idx="5340">
                  <c:v>0.578125</c:v>
                </c:pt>
                <c:pt idx="5341">
                  <c:v>0.73126199999999997</c:v>
                </c:pt>
                <c:pt idx="5342">
                  <c:v>0.92816200000000004</c:v>
                </c:pt>
                <c:pt idx="5343">
                  <c:v>0.97345000000000004</c:v>
                </c:pt>
                <c:pt idx="5344">
                  <c:v>0.87426800000000005</c:v>
                </c:pt>
                <c:pt idx="5345">
                  <c:v>0.85394300000000001</c:v>
                </c:pt>
                <c:pt idx="5346">
                  <c:v>0.80078099999999997</c:v>
                </c:pt>
                <c:pt idx="5347">
                  <c:v>0.758606</c:v>
                </c:pt>
                <c:pt idx="5348">
                  <c:v>0.89141800000000004</c:v>
                </c:pt>
                <c:pt idx="5349">
                  <c:v>0.90783700000000001</c:v>
                </c:pt>
                <c:pt idx="5350">
                  <c:v>0.88598600000000005</c:v>
                </c:pt>
                <c:pt idx="5351">
                  <c:v>1.1414200000000001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994D-E04B-BE41-555FE293D855}"/>
            </c:ext>
          </c:extLst>
        </c:ser>
        <c:ser>
          <c:idx val="7"/>
          <c:order val="7"/>
          <c:tx>
            <c:strRef>
              <c:f>'[HF3 em agrecan cinetica_ss.xlsx]HF3 em agrecan cinetica'!$I$1</c:f>
              <c:strCache>
                <c:ptCount val="1"/>
                <c:pt idx="0">
                  <c:v>Cycle=5_Fc=4-1_X</c:v>
                </c:pt>
              </c:strCache>
            </c:strRef>
          </c:tx>
          <c:spPr>
            <a:ln w="19050" cap="rnd" cmpd="sng" algn="ctr">
              <a:solidFill>
                <a:schemeClr val="accent2">
                  <a:lumMod val="60000"/>
                </a:schemeClr>
              </a:solidFill>
              <a:prstDash val="solid"/>
              <a:round/>
            </a:ln>
            <a:effectLst/>
          </c:spPr>
          <c:marker>
            <c:spPr>
              <a:solidFill>
                <a:schemeClr val="accent2">
                  <a:lumMod val="60000"/>
                </a:schemeClr>
              </a:solidFill>
              <a:ln w="6350" cap="flat" cmpd="sng" algn="ctr">
                <a:solidFill>
                  <a:schemeClr val="accent2">
                    <a:lumMod val="60000"/>
                  </a:schemeClr>
                </a:solidFill>
                <a:prstDash val="solid"/>
                <a:round/>
              </a:ln>
              <a:effectLst/>
            </c:spPr>
          </c:marker>
          <c:xVal>
            <c:numRef>
              <c:f>'[HF3 em agrecan cinetica_ss.xlsx]HF3 em agrecan cinetica'!$A$2:$A$5361</c:f>
              <c:numCache>
                <c:formatCode>General</c:formatCode>
                <c:ptCount val="536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  <c:pt idx="200">
                  <c:v>20.100000000000001</c:v>
                </c:pt>
                <c:pt idx="201">
                  <c:v>20.2</c:v>
                </c:pt>
                <c:pt idx="202">
                  <c:v>20.3</c:v>
                </c:pt>
                <c:pt idx="203">
                  <c:v>20.399999999999999</c:v>
                </c:pt>
                <c:pt idx="204">
                  <c:v>20.5</c:v>
                </c:pt>
                <c:pt idx="205">
                  <c:v>20.6</c:v>
                </c:pt>
                <c:pt idx="206">
                  <c:v>20.7</c:v>
                </c:pt>
                <c:pt idx="207">
                  <c:v>20.8</c:v>
                </c:pt>
                <c:pt idx="208">
                  <c:v>20.9</c:v>
                </c:pt>
                <c:pt idx="209">
                  <c:v>21</c:v>
                </c:pt>
                <c:pt idx="210">
                  <c:v>21.1</c:v>
                </c:pt>
                <c:pt idx="211">
                  <c:v>21.2</c:v>
                </c:pt>
                <c:pt idx="212">
                  <c:v>21.3</c:v>
                </c:pt>
                <c:pt idx="213">
                  <c:v>21.4</c:v>
                </c:pt>
                <c:pt idx="214">
                  <c:v>21.5</c:v>
                </c:pt>
                <c:pt idx="215">
                  <c:v>21.6</c:v>
                </c:pt>
                <c:pt idx="216">
                  <c:v>21.7</c:v>
                </c:pt>
                <c:pt idx="217">
                  <c:v>21.8</c:v>
                </c:pt>
                <c:pt idx="218">
                  <c:v>21.9</c:v>
                </c:pt>
                <c:pt idx="219">
                  <c:v>22</c:v>
                </c:pt>
                <c:pt idx="220">
                  <c:v>22.1</c:v>
                </c:pt>
                <c:pt idx="221">
                  <c:v>22.2</c:v>
                </c:pt>
                <c:pt idx="222">
                  <c:v>22.3</c:v>
                </c:pt>
                <c:pt idx="223">
                  <c:v>22.4</c:v>
                </c:pt>
                <c:pt idx="224">
                  <c:v>22.5</c:v>
                </c:pt>
                <c:pt idx="225">
                  <c:v>22.6</c:v>
                </c:pt>
                <c:pt idx="226">
                  <c:v>22.7</c:v>
                </c:pt>
                <c:pt idx="227">
                  <c:v>22.8</c:v>
                </c:pt>
                <c:pt idx="228">
                  <c:v>22.9</c:v>
                </c:pt>
                <c:pt idx="229">
                  <c:v>23</c:v>
                </c:pt>
                <c:pt idx="230">
                  <c:v>23.1</c:v>
                </c:pt>
                <c:pt idx="231">
                  <c:v>23.2</c:v>
                </c:pt>
                <c:pt idx="232">
                  <c:v>23.3</c:v>
                </c:pt>
                <c:pt idx="233">
                  <c:v>23.4</c:v>
                </c:pt>
                <c:pt idx="234">
                  <c:v>23.5</c:v>
                </c:pt>
                <c:pt idx="235">
                  <c:v>23.6</c:v>
                </c:pt>
                <c:pt idx="236">
                  <c:v>23.7</c:v>
                </c:pt>
                <c:pt idx="237">
                  <c:v>23.8</c:v>
                </c:pt>
                <c:pt idx="238">
                  <c:v>23.9</c:v>
                </c:pt>
                <c:pt idx="239">
                  <c:v>24</c:v>
                </c:pt>
                <c:pt idx="240">
                  <c:v>24.1</c:v>
                </c:pt>
                <c:pt idx="241">
                  <c:v>24.2</c:v>
                </c:pt>
                <c:pt idx="242">
                  <c:v>24.3</c:v>
                </c:pt>
                <c:pt idx="243">
                  <c:v>24.4</c:v>
                </c:pt>
                <c:pt idx="244">
                  <c:v>24.5</c:v>
                </c:pt>
                <c:pt idx="245">
                  <c:v>24.6</c:v>
                </c:pt>
                <c:pt idx="246">
                  <c:v>24.7</c:v>
                </c:pt>
                <c:pt idx="247">
                  <c:v>24.8</c:v>
                </c:pt>
                <c:pt idx="248">
                  <c:v>24.9</c:v>
                </c:pt>
                <c:pt idx="249">
                  <c:v>25</c:v>
                </c:pt>
                <c:pt idx="250">
                  <c:v>25.1</c:v>
                </c:pt>
                <c:pt idx="251">
                  <c:v>25.2</c:v>
                </c:pt>
                <c:pt idx="252">
                  <c:v>25.3</c:v>
                </c:pt>
                <c:pt idx="253">
                  <c:v>25.4</c:v>
                </c:pt>
                <c:pt idx="254">
                  <c:v>25.5</c:v>
                </c:pt>
                <c:pt idx="255">
                  <c:v>25.6</c:v>
                </c:pt>
                <c:pt idx="256">
                  <c:v>25.7</c:v>
                </c:pt>
                <c:pt idx="257">
                  <c:v>25.8</c:v>
                </c:pt>
                <c:pt idx="258">
                  <c:v>25.9</c:v>
                </c:pt>
                <c:pt idx="259">
                  <c:v>26</c:v>
                </c:pt>
                <c:pt idx="260">
                  <c:v>26.1</c:v>
                </c:pt>
                <c:pt idx="261">
                  <c:v>26.2</c:v>
                </c:pt>
                <c:pt idx="262">
                  <c:v>26.3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26.8</c:v>
                </c:pt>
                <c:pt idx="268">
                  <c:v>26.9</c:v>
                </c:pt>
                <c:pt idx="269">
                  <c:v>27</c:v>
                </c:pt>
                <c:pt idx="270">
                  <c:v>27.1</c:v>
                </c:pt>
                <c:pt idx="271">
                  <c:v>27.2</c:v>
                </c:pt>
                <c:pt idx="272">
                  <c:v>27.3</c:v>
                </c:pt>
                <c:pt idx="273">
                  <c:v>27.4</c:v>
                </c:pt>
                <c:pt idx="274">
                  <c:v>27.5</c:v>
                </c:pt>
                <c:pt idx="275">
                  <c:v>27.6</c:v>
                </c:pt>
                <c:pt idx="276">
                  <c:v>27.7</c:v>
                </c:pt>
                <c:pt idx="277">
                  <c:v>27.8</c:v>
                </c:pt>
                <c:pt idx="278">
                  <c:v>27.9</c:v>
                </c:pt>
                <c:pt idx="279">
                  <c:v>28</c:v>
                </c:pt>
                <c:pt idx="280">
                  <c:v>28.1</c:v>
                </c:pt>
                <c:pt idx="281">
                  <c:v>28.2</c:v>
                </c:pt>
                <c:pt idx="282">
                  <c:v>28.3</c:v>
                </c:pt>
                <c:pt idx="283">
                  <c:v>28.4</c:v>
                </c:pt>
                <c:pt idx="284">
                  <c:v>28.5</c:v>
                </c:pt>
                <c:pt idx="285">
                  <c:v>28.6</c:v>
                </c:pt>
                <c:pt idx="286">
                  <c:v>28.7</c:v>
                </c:pt>
                <c:pt idx="287">
                  <c:v>28.8</c:v>
                </c:pt>
                <c:pt idx="288">
                  <c:v>28.9</c:v>
                </c:pt>
                <c:pt idx="289">
                  <c:v>29</c:v>
                </c:pt>
                <c:pt idx="290">
                  <c:v>29.1</c:v>
                </c:pt>
                <c:pt idx="291">
                  <c:v>29.2</c:v>
                </c:pt>
                <c:pt idx="292">
                  <c:v>29.3</c:v>
                </c:pt>
                <c:pt idx="293">
                  <c:v>29.4</c:v>
                </c:pt>
                <c:pt idx="294">
                  <c:v>29.5</c:v>
                </c:pt>
                <c:pt idx="295">
                  <c:v>29.6</c:v>
                </c:pt>
                <c:pt idx="296">
                  <c:v>29.7</c:v>
                </c:pt>
                <c:pt idx="297">
                  <c:v>29.8</c:v>
                </c:pt>
                <c:pt idx="298">
                  <c:v>29.9</c:v>
                </c:pt>
                <c:pt idx="299">
                  <c:v>30</c:v>
                </c:pt>
                <c:pt idx="300">
                  <c:v>30.1</c:v>
                </c:pt>
                <c:pt idx="301">
                  <c:v>30.2</c:v>
                </c:pt>
                <c:pt idx="302">
                  <c:v>30.3</c:v>
                </c:pt>
                <c:pt idx="303">
                  <c:v>30.4</c:v>
                </c:pt>
                <c:pt idx="304">
                  <c:v>30.5</c:v>
                </c:pt>
                <c:pt idx="305">
                  <c:v>30.6</c:v>
                </c:pt>
                <c:pt idx="306">
                  <c:v>30.7</c:v>
                </c:pt>
                <c:pt idx="307">
                  <c:v>30.8</c:v>
                </c:pt>
                <c:pt idx="308">
                  <c:v>30.9</c:v>
                </c:pt>
                <c:pt idx="309">
                  <c:v>31</c:v>
                </c:pt>
                <c:pt idx="310">
                  <c:v>31.1</c:v>
                </c:pt>
                <c:pt idx="311">
                  <c:v>31.2</c:v>
                </c:pt>
                <c:pt idx="312">
                  <c:v>31.3</c:v>
                </c:pt>
                <c:pt idx="313">
                  <c:v>31.4</c:v>
                </c:pt>
                <c:pt idx="314">
                  <c:v>31.5</c:v>
                </c:pt>
                <c:pt idx="315">
                  <c:v>31.6</c:v>
                </c:pt>
                <c:pt idx="316">
                  <c:v>31.7</c:v>
                </c:pt>
                <c:pt idx="317">
                  <c:v>31.8</c:v>
                </c:pt>
                <c:pt idx="318">
                  <c:v>31.9</c:v>
                </c:pt>
                <c:pt idx="319">
                  <c:v>32</c:v>
                </c:pt>
                <c:pt idx="320">
                  <c:v>32.1</c:v>
                </c:pt>
                <c:pt idx="321">
                  <c:v>32.200000000000003</c:v>
                </c:pt>
                <c:pt idx="322">
                  <c:v>32.300000000000011</c:v>
                </c:pt>
                <c:pt idx="323">
                  <c:v>32.4</c:v>
                </c:pt>
                <c:pt idx="324">
                  <c:v>32.5</c:v>
                </c:pt>
                <c:pt idx="325">
                  <c:v>32.6</c:v>
                </c:pt>
                <c:pt idx="326">
                  <c:v>32.700000000000003</c:v>
                </c:pt>
                <c:pt idx="327">
                  <c:v>32.800000000000011</c:v>
                </c:pt>
                <c:pt idx="328">
                  <c:v>32.9</c:v>
                </c:pt>
                <c:pt idx="329">
                  <c:v>33</c:v>
                </c:pt>
                <c:pt idx="330">
                  <c:v>33.1</c:v>
                </c:pt>
                <c:pt idx="331">
                  <c:v>33.200000000000003</c:v>
                </c:pt>
                <c:pt idx="332">
                  <c:v>33.300000000000011</c:v>
                </c:pt>
                <c:pt idx="333">
                  <c:v>33.4</c:v>
                </c:pt>
                <c:pt idx="334">
                  <c:v>33.5</c:v>
                </c:pt>
                <c:pt idx="335">
                  <c:v>33.6</c:v>
                </c:pt>
                <c:pt idx="336">
                  <c:v>33.700000000000003</c:v>
                </c:pt>
                <c:pt idx="337">
                  <c:v>33.800000000000011</c:v>
                </c:pt>
                <c:pt idx="338">
                  <c:v>33.9</c:v>
                </c:pt>
                <c:pt idx="339">
                  <c:v>34</c:v>
                </c:pt>
                <c:pt idx="340">
                  <c:v>34.1</c:v>
                </c:pt>
                <c:pt idx="341">
                  <c:v>34.200000000000003</c:v>
                </c:pt>
                <c:pt idx="342">
                  <c:v>34.300000000000011</c:v>
                </c:pt>
                <c:pt idx="343">
                  <c:v>34.4</c:v>
                </c:pt>
                <c:pt idx="344">
                  <c:v>34.5</c:v>
                </c:pt>
                <c:pt idx="345">
                  <c:v>34.6</c:v>
                </c:pt>
                <c:pt idx="346">
                  <c:v>34.700000000000003</c:v>
                </c:pt>
                <c:pt idx="347">
                  <c:v>34.800000000000011</c:v>
                </c:pt>
                <c:pt idx="348">
                  <c:v>34.9</c:v>
                </c:pt>
                <c:pt idx="349">
                  <c:v>35</c:v>
                </c:pt>
                <c:pt idx="350">
                  <c:v>35.1</c:v>
                </c:pt>
                <c:pt idx="351">
                  <c:v>35.200000000000003</c:v>
                </c:pt>
                <c:pt idx="352">
                  <c:v>35.300000000000011</c:v>
                </c:pt>
                <c:pt idx="353">
                  <c:v>35.4</c:v>
                </c:pt>
                <c:pt idx="354">
                  <c:v>35.5</c:v>
                </c:pt>
                <c:pt idx="355">
                  <c:v>35.6</c:v>
                </c:pt>
                <c:pt idx="356">
                  <c:v>35.700000000000003</c:v>
                </c:pt>
                <c:pt idx="357">
                  <c:v>35.800000000000011</c:v>
                </c:pt>
                <c:pt idx="358">
                  <c:v>35.9</c:v>
                </c:pt>
                <c:pt idx="359">
                  <c:v>36</c:v>
                </c:pt>
                <c:pt idx="360">
                  <c:v>36.1</c:v>
                </c:pt>
                <c:pt idx="361">
                  <c:v>36.200000000000003</c:v>
                </c:pt>
                <c:pt idx="362">
                  <c:v>36.300000000000011</c:v>
                </c:pt>
                <c:pt idx="363">
                  <c:v>36.4</c:v>
                </c:pt>
                <c:pt idx="364">
                  <c:v>36.5</c:v>
                </c:pt>
                <c:pt idx="365">
                  <c:v>36.6</c:v>
                </c:pt>
                <c:pt idx="366">
                  <c:v>36.700000000000003</c:v>
                </c:pt>
                <c:pt idx="367">
                  <c:v>36.800000000000011</c:v>
                </c:pt>
                <c:pt idx="368">
                  <c:v>36.9</c:v>
                </c:pt>
                <c:pt idx="369">
                  <c:v>37</c:v>
                </c:pt>
                <c:pt idx="370">
                  <c:v>37.1</c:v>
                </c:pt>
                <c:pt idx="371">
                  <c:v>37.200000000000003</c:v>
                </c:pt>
                <c:pt idx="372">
                  <c:v>37.300000000000011</c:v>
                </c:pt>
                <c:pt idx="373">
                  <c:v>37.4</c:v>
                </c:pt>
                <c:pt idx="374">
                  <c:v>37.5</c:v>
                </c:pt>
                <c:pt idx="375">
                  <c:v>37.6</c:v>
                </c:pt>
                <c:pt idx="376">
                  <c:v>37.700000000000003</c:v>
                </c:pt>
                <c:pt idx="377">
                  <c:v>37.800000000000011</c:v>
                </c:pt>
                <c:pt idx="378">
                  <c:v>37.9</c:v>
                </c:pt>
                <c:pt idx="379">
                  <c:v>38</c:v>
                </c:pt>
                <c:pt idx="380">
                  <c:v>38.1</c:v>
                </c:pt>
                <c:pt idx="381">
                  <c:v>38.200000000000003</c:v>
                </c:pt>
                <c:pt idx="382">
                  <c:v>38.300000000000011</c:v>
                </c:pt>
                <c:pt idx="383">
                  <c:v>38.4</c:v>
                </c:pt>
                <c:pt idx="384">
                  <c:v>38.5</c:v>
                </c:pt>
                <c:pt idx="385">
                  <c:v>38.6</c:v>
                </c:pt>
                <c:pt idx="386">
                  <c:v>38.700000000000003</c:v>
                </c:pt>
                <c:pt idx="387">
                  <c:v>38.800000000000011</c:v>
                </c:pt>
                <c:pt idx="388">
                  <c:v>38.9</c:v>
                </c:pt>
                <c:pt idx="389">
                  <c:v>39</c:v>
                </c:pt>
                <c:pt idx="390">
                  <c:v>39.1</c:v>
                </c:pt>
                <c:pt idx="391">
                  <c:v>39.200000000000003</c:v>
                </c:pt>
                <c:pt idx="392">
                  <c:v>39.300000000000011</c:v>
                </c:pt>
                <c:pt idx="393">
                  <c:v>39.4</c:v>
                </c:pt>
                <c:pt idx="394">
                  <c:v>39.5</c:v>
                </c:pt>
                <c:pt idx="395">
                  <c:v>39.6</c:v>
                </c:pt>
                <c:pt idx="396">
                  <c:v>39.700000000000003</c:v>
                </c:pt>
                <c:pt idx="397">
                  <c:v>39.800000000000011</c:v>
                </c:pt>
                <c:pt idx="398">
                  <c:v>39.9</c:v>
                </c:pt>
                <c:pt idx="399">
                  <c:v>40</c:v>
                </c:pt>
                <c:pt idx="400">
                  <c:v>40.1</c:v>
                </c:pt>
                <c:pt idx="401">
                  <c:v>40.200000000000003</c:v>
                </c:pt>
                <c:pt idx="402">
                  <c:v>40.300000000000011</c:v>
                </c:pt>
                <c:pt idx="403">
                  <c:v>40.4</c:v>
                </c:pt>
                <c:pt idx="404">
                  <c:v>40.5</c:v>
                </c:pt>
                <c:pt idx="405">
                  <c:v>40.6</c:v>
                </c:pt>
                <c:pt idx="406">
                  <c:v>40.700000000000003</c:v>
                </c:pt>
                <c:pt idx="407">
                  <c:v>40.800000000000011</c:v>
                </c:pt>
                <c:pt idx="408">
                  <c:v>40.9</c:v>
                </c:pt>
                <c:pt idx="409">
                  <c:v>41</c:v>
                </c:pt>
                <c:pt idx="410">
                  <c:v>41.1</c:v>
                </c:pt>
                <c:pt idx="411">
                  <c:v>41.2</c:v>
                </c:pt>
                <c:pt idx="412">
                  <c:v>41.3</c:v>
                </c:pt>
                <c:pt idx="413">
                  <c:v>41.4</c:v>
                </c:pt>
                <c:pt idx="414">
                  <c:v>41.5</c:v>
                </c:pt>
                <c:pt idx="415">
                  <c:v>41.6</c:v>
                </c:pt>
                <c:pt idx="416">
                  <c:v>41.7</c:v>
                </c:pt>
                <c:pt idx="417">
                  <c:v>41.8</c:v>
                </c:pt>
                <c:pt idx="418">
                  <c:v>41.9</c:v>
                </c:pt>
                <c:pt idx="419">
                  <c:v>42</c:v>
                </c:pt>
                <c:pt idx="420">
                  <c:v>42.1</c:v>
                </c:pt>
                <c:pt idx="421">
                  <c:v>42.2</c:v>
                </c:pt>
                <c:pt idx="422">
                  <c:v>42.3</c:v>
                </c:pt>
                <c:pt idx="423">
                  <c:v>42.4</c:v>
                </c:pt>
                <c:pt idx="424">
                  <c:v>42.5</c:v>
                </c:pt>
                <c:pt idx="425">
                  <c:v>42.6</c:v>
                </c:pt>
                <c:pt idx="426">
                  <c:v>42.7</c:v>
                </c:pt>
                <c:pt idx="427">
                  <c:v>42.8</c:v>
                </c:pt>
                <c:pt idx="428">
                  <c:v>42.9</c:v>
                </c:pt>
                <c:pt idx="429">
                  <c:v>43</c:v>
                </c:pt>
                <c:pt idx="430">
                  <c:v>43.1</c:v>
                </c:pt>
                <c:pt idx="431">
                  <c:v>43.2</c:v>
                </c:pt>
                <c:pt idx="432">
                  <c:v>43.3</c:v>
                </c:pt>
                <c:pt idx="433">
                  <c:v>43.4</c:v>
                </c:pt>
                <c:pt idx="434">
                  <c:v>43.5</c:v>
                </c:pt>
                <c:pt idx="435">
                  <c:v>43.6</c:v>
                </c:pt>
                <c:pt idx="436">
                  <c:v>43.7</c:v>
                </c:pt>
                <c:pt idx="437">
                  <c:v>43.8</c:v>
                </c:pt>
                <c:pt idx="438">
                  <c:v>43.9</c:v>
                </c:pt>
                <c:pt idx="439">
                  <c:v>44</c:v>
                </c:pt>
                <c:pt idx="440">
                  <c:v>44.1</c:v>
                </c:pt>
                <c:pt idx="441">
                  <c:v>44.2</c:v>
                </c:pt>
                <c:pt idx="442">
                  <c:v>44.3</c:v>
                </c:pt>
                <c:pt idx="443">
                  <c:v>44.4</c:v>
                </c:pt>
                <c:pt idx="444">
                  <c:v>44.5</c:v>
                </c:pt>
                <c:pt idx="445">
                  <c:v>44.6</c:v>
                </c:pt>
                <c:pt idx="446">
                  <c:v>44.7</c:v>
                </c:pt>
                <c:pt idx="447">
                  <c:v>44.8</c:v>
                </c:pt>
                <c:pt idx="448">
                  <c:v>44.9</c:v>
                </c:pt>
                <c:pt idx="449">
                  <c:v>45</c:v>
                </c:pt>
                <c:pt idx="450">
                  <c:v>45.1</c:v>
                </c:pt>
                <c:pt idx="451">
                  <c:v>45.2</c:v>
                </c:pt>
                <c:pt idx="452">
                  <c:v>45.3</c:v>
                </c:pt>
                <c:pt idx="453">
                  <c:v>45.4</c:v>
                </c:pt>
                <c:pt idx="454">
                  <c:v>45.5</c:v>
                </c:pt>
                <c:pt idx="455">
                  <c:v>45.6</c:v>
                </c:pt>
                <c:pt idx="456">
                  <c:v>45.7</c:v>
                </c:pt>
                <c:pt idx="457">
                  <c:v>45.8</c:v>
                </c:pt>
                <c:pt idx="458">
                  <c:v>45.9</c:v>
                </c:pt>
                <c:pt idx="459">
                  <c:v>46</c:v>
                </c:pt>
                <c:pt idx="460">
                  <c:v>46.1</c:v>
                </c:pt>
                <c:pt idx="461">
                  <c:v>46.2</c:v>
                </c:pt>
                <c:pt idx="462">
                  <c:v>46.3</c:v>
                </c:pt>
                <c:pt idx="463">
                  <c:v>46.4</c:v>
                </c:pt>
                <c:pt idx="464">
                  <c:v>46.5</c:v>
                </c:pt>
                <c:pt idx="465">
                  <c:v>46.6</c:v>
                </c:pt>
                <c:pt idx="466">
                  <c:v>46.7</c:v>
                </c:pt>
                <c:pt idx="467">
                  <c:v>46.8</c:v>
                </c:pt>
                <c:pt idx="468">
                  <c:v>46.9</c:v>
                </c:pt>
                <c:pt idx="469">
                  <c:v>47</c:v>
                </c:pt>
                <c:pt idx="470">
                  <c:v>47.1</c:v>
                </c:pt>
                <c:pt idx="471">
                  <c:v>47.2</c:v>
                </c:pt>
                <c:pt idx="472">
                  <c:v>47.3</c:v>
                </c:pt>
                <c:pt idx="473">
                  <c:v>47.4</c:v>
                </c:pt>
                <c:pt idx="474">
                  <c:v>47.5</c:v>
                </c:pt>
                <c:pt idx="475">
                  <c:v>47.6</c:v>
                </c:pt>
                <c:pt idx="476">
                  <c:v>47.7</c:v>
                </c:pt>
                <c:pt idx="477">
                  <c:v>47.8</c:v>
                </c:pt>
                <c:pt idx="478">
                  <c:v>47.9</c:v>
                </c:pt>
                <c:pt idx="479">
                  <c:v>48</c:v>
                </c:pt>
                <c:pt idx="480">
                  <c:v>48.1</c:v>
                </c:pt>
                <c:pt idx="481">
                  <c:v>48.2</c:v>
                </c:pt>
                <c:pt idx="482">
                  <c:v>48.3</c:v>
                </c:pt>
                <c:pt idx="483">
                  <c:v>48.4</c:v>
                </c:pt>
                <c:pt idx="484">
                  <c:v>48.5</c:v>
                </c:pt>
                <c:pt idx="485">
                  <c:v>48.6</c:v>
                </c:pt>
                <c:pt idx="486">
                  <c:v>48.7</c:v>
                </c:pt>
                <c:pt idx="487">
                  <c:v>48.8</c:v>
                </c:pt>
                <c:pt idx="488">
                  <c:v>48.9</c:v>
                </c:pt>
                <c:pt idx="489">
                  <c:v>49</c:v>
                </c:pt>
                <c:pt idx="490">
                  <c:v>49.1</c:v>
                </c:pt>
                <c:pt idx="491">
                  <c:v>49.2</c:v>
                </c:pt>
                <c:pt idx="492">
                  <c:v>49.3</c:v>
                </c:pt>
                <c:pt idx="493">
                  <c:v>49.4</c:v>
                </c:pt>
                <c:pt idx="494">
                  <c:v>49.5</c:v>
                </c:pt>
                <c:pt idx="495">
                  <c:v>49.6</c:v>
                </c:pt>
                <c:pt idx="496">
                  <c:v>49.7</c:v>
                </c:pt>
                <c:pt idx="497">
                  <c:v>49.8</c:v>
                </c:pt>
                <c:pt idx="498">
                  <c:v>49.9</c:v>
                </c:pt>
                <c:pt idx="499">
                  <c:v>50</c:v>
                </c:pt>
                <c:pt idx="500">
                  <c:v>50.1</c:v>
                </c:pt>
                <c:pt idx="501">
                  <c:v>50.2</c:v>
                </c:pt>
                <c:pt idx="502">
                  <c:v>50.3</c:v>
                </c:pt>
                <c:pt idx="503">
                  <c:v>50.4</c:v>
                </c:pt>
                <c:pt idx="504">
                  <c:v>50.5</c:v>
                </c:pt>
                <c:pt idx="505">
                  <c:v>50.6</c:v>
                </c:pt>
                <c:pt idx="506">
                  <c:v>50.7</c:v>
                </c:pt>
                <c:pt idx="507">
                  <c:v>50.8</c:v>
                </c:pt>
                <c:pt idx="508">
                  <c:v>50.9</c:v>
                </c:pt>
                <c:pt idx="509">
                  <c:v>51</c:v>
                </c:pt>
                <c:pt idx="510">
                  <c:v>51.1</c:v>
                </c:pt>
                <c:pt idx="511">
                  <c:v>51.2</c:v>
                </c:pt>
                <c:pt idx="512">
                  <c:v>51.3</c:v>
                </c:pt>
                <c:pt idx="513">
                  <c:v>51.4</c:v>
                </c:pt>
                <c:pt idx="514">
                  <c:v>51.5</c:v>
                </c:pt>
                <c:pt idx="515">
                  <c:v>51.6</c:v>
                </c:pt>
                <c:pt idx="516">
                  <c:v>51.7</c:v>
                </c:pt>
                <c:pt idx="517">
                  <c:v>51.8</c:v>
                </c:pt>
                <c:pt idx="518">
                  <c:v>51.9</c:v>
                </c:pt>
                <c:pt idx="519">
                  <c:v>52</c:v>
                </c:pt>
                <c:pt idx="520">
                  <c:v>52.1</c:v>
                </c:pt>
                <c:pt idx="521">
                  <c:v>52.2</c:v>
                </c:pt>
                <c:pt idx="522">
                  <c:v>52.3</c:v>
                </c:pt>
                <c:pt idx="523">
                  <c:v>52.4</c:v>
                </c:pt>
                <c:pt idx="524">
                  <c:v>52.5</c:v>
                </c:pt>
                <c:pt idx="525">
                  <c:v>52.6</c:v>
                </c:pt>
                <c:pt idx="526">
                  <c:v>52.7</c:v>
                </c:pt>
                <c:pt idx="527">
                  <c:v>52.8</c:v>
                </c:pt>
                <c:pt idx="528">
                  <c:v>52.9</c:v>
                </c:pt>
                <c:pt idx="529">
                  <c:v>53</c:v>
                </c:pt>
                <c:pt idx="530">
                  <c:v>53.1</c:v>
                </c:pt>
                <c:pt idx="531">
                  <c:v>53.2</c:v>
                </c:pt>
                <c:pt idx="532">
                  <c:v>53.3</c:v>
                </c:pt>
                <c:pt idx="533">
                  <c:v>53.4</c:v>
                </c:pt>
                <c:pt idx="534">
                  <c:v>53.5</c:v>
                </c:pt>
                <c:pt idx="535">
                  <c:v>53.6</c:v>
                </c:pt>
                <c:pt idx="536">
                  <c:v>53.7</c:v>
                </c:pt>
                <c:pt idx="537">
                  <c:v>53.8</c:v>
                </c:pt>
                <c:pt idx="538">
                  <c:v>53.9</c:v>
                </c:pt>
                <c:pt idx="539">
                  <c:v>54</c:v>
                </c:pt>
                <c:pt idx="540">
                  <c:v>54.1</c:v>
                </c:pt>
                <c:pt idx="541">
                  <c:v>54.2</c:v>
                </c:pt>
                <c:pt idx="542">
                  <c:v>54.3</c:v>
                </c:pt>
                <c:pt idx="543">
                  <c:v>54.4</c:v>
                </c:pt>
                <c:pt idx="544">
                  <c:v>54.5</c:v>
                </c:pt>
                <c:pt idx="545">
                  <c:v>54.6</c:v>
                </c:pt>
                <c:pt idx="546">
                  <c:v>54.7</c:v>
                </c:pt>
                <c:pt idx="547">
                  <c:v>54.8</c:v>
                </c:pt>
                <c:pt idx="548">
                  <c:v>54.9</c:v>
                </c:pt>
                <c:pt idx="549">
                  <c:v>55</c:v>
                </c:pt>
                <c:pt idx="550">
                  <c:v>55.1</c:v>
                </c:pt>
                <c:pt idx="551">
                  <c:v>55.2</c:v>
                </c:pt>
                <c:pt idx="552">
                  <c:v>55.3</c:v>
                </c:pt>
                <c:pt idx="553">
                  <c:v>55.4</c:v>
                </c:pt>
                <c:pt idx="554">
                  <c:v>55.5</c:v>
                </c:pt>
                <c:pt idx="555">
                  <c:v>55.6</c:v>
                </c:pt>
                <c:pt idx="556">
                  <c:v>55.7</c:v>
                </c:pt>
                <c:pt idx="557">
                  <c:v>55.8</c:v>
                </c:pt>
                <c:pt idx="558">
                  <c:v>55.9</c:v>
                </c:pt>
                <c:pt idx="559">
                  <c:v>56</c:v>
                </c:pt>
                <c:pt idx="560">
                  <c:v>56.1</c:v>
                </c:pt>
                <c:pt idx="561">
                  <c:v>56.2</c:v>
                </c:pt>
                <c:pt idx="562">
                  <c:v>56.3</c:v>
                </c:pt>
                <c:pt idx="563">
                  <c:v>56.4</c:v>
                </c:pt>
                <c:pt idx="564">
                  <c:v>56.5</c:v>
                </c:pt>
                <c:pt idx="565">
                  <c:v>56.6</c:v>
                </c:pt>
                <c:pt idx="566">
                  <c:v>56.7</c:v>
                </c:pt>
                <c:pt idx="567">
                  <c:v>56.8</c:v>
                </c:pt>
                <c:pt idx="568">
                  <c:v>56.9</c:v>
                </c:pt>
                <c:pt idx="569">
                  <c:v>57</c:v>
                </c:pt>
                <c:pt idx="570">
                  <c:v>57.1</c:v>
                </c:pt>
                <c:pt idx="571">
                  <c:v>57.2</c:v>
                </c:pt>
                <c:pt idx="572">
                  <c:v>57.3</c:v>
                </c:pt>
                <c:pt idx="573">
                  <c:v>57.4</c:v>
                </c:pt>
                <c:pt idx="574">
                  <c:v>57.5</c:v>
                </c:pt>
                <c:pt idx="575">
                  <c:v>57.6</c:v>
                </c:pt>
                <c:pt idx="576">
                  <c:v>57.7</c:v>
                </c:pt>
                <c:pt idx="577">
                  <c:v>57.8</c:v>
                </c:pt>
                <c:pt idx="578">
                  <c:v>57.9</c:v>
                </c:pt>
                <c:pt idx="579">
                  <c:v>58</c:v>
                </c:pt>
                <c:pt idx="580">
                  <c:v>58.1</c:v>
                </c:pt>
                <c:pt idx="581">
                  <c:v>58.2</c:v>
                </c:pt>
                <c:pt idx="582">
                  <c:v>58.3</c:v>
                </c:pt>
                <c:pt idx="583">
                  <c:v>58.4</c:v>
                </c:pt>
                <c:pt idx="584">
                  <c:v>58.5</c:v>
                </c:pt>
                <c:pt idx="585">
                  <c:v>58.6</c:v>
                </c:pt>
                <c:pt idx="586">
                  <c:v>58.7</c:v>
                </c:pt>
                <c:pt idx="587">
                  <c:v>58.8</c:v>
                </c:pt>
                <c:pt idx="588">
                  <c:v>58.9</c:v>
                </c:pt>
                <c:pt idx="589">
                  <c:v>59</c:v>
                </c:pt>
                <c:pt idx="590">
                  <c:v>59.1</c:v>
                </c:pt>
                <c:pt idx="591">
                  <c:v>59.2</c:v>
                </c:pt>
                <c:pt idx="592">
                  <c:v>59.3</c:v>
                </c:pt>
                <c:pt idx="593">
                  <c:v>59.4</c:v>
                </c:pt>
                <c:pt idx="594">
                  <c:v>59.5</c:v>
                </c:pt>
                <c:pt idx="595">
                  <c:v>59.6</c:v>
                </c:pt>
                <c:pt idx="596">
                  <c:v>59.7</c:v>
                </c:pt>
                <c:pt idx="597">
                  <c:v>59.8</c:v>
                </c:pt>
                <c:pt idx="598">
                  <c:v>59.9</c:v>
                </c:pt>
                <c:pt idx="599">
                  <c:v>60</c:v>
                </c:pt>
                <c:pt idx="600">
                  <c:v>60.1</c:v>
                </c:pt>
                <c:pt idx="601">
                  <c:v>60.2</c:v>
                </c:pt>
                <c:pt idx="602">
                  <c:v>60.3</c:v>
                </c:pt>
                <c:pt idx="603">
                  <c:v>60.4</c:v>
                </c:pt>
                <c:pt idx="604">
                  <c:v>60.5</c:v>
                </c:pt>
                <c:pt idx="605">
                  <c:v>60.6</c:v>
                </c:pt>
                <c:pt idx="606">
                  <c:v>60.7</c:v>
                </c:pt>
                <c:pt idx="607">
                  <c:v>60.8</c:v>
                </c:pt>
                <c:pt idx="608">
                  <c:v>60.9</c:v>
                </c:pt>
                <c:pt idx="609">
                  <c:v>61</c:v>
                </c:pt>
                <c:pt idx="610">
                  <c:v>61.1</c:v>
                </c:pt>
                <c:pt idx="611">
                  <c:v>61.2</c:v>
                </c:pt>
                <c:pt idx="612">
                  <c:v>61.3</c:v>
                </c:pt>
                <c:pt idx="613">
                  <c:v>61.4</c:v>
                </c:pt>
                <c:pt idx="614">
                  <c:v>61.5</c:v>
                </c:pt>
                <c:pt idx="615">
                  <c:v>61.6</c:v>
                </c:pt>
                <c:pt idx="616">
                  <c:v>61.7</c:v>
                </c:pt>
                <c:pt idx="617">
                  <c:v>61.8</c:v>
                </c:pt>
                <c:pt idx="618">
                  <c:v>61.9</c:v>
                </c:pt>
                <c:pt idx="619">
                  <c:v>62</c:v>
                </c:pt>
                <c:pt idx="620">
                  <c:v>62.1</c:v>
                </c:pt>
                <c:pt idx="621">
                  <c:v>62.2</c:v>
                </c:pt>
                <c:pt idx="622">
                  <c:v>62.3</c:v>
                </c:pt>
                <c:pt idx="623">
                  <c:v>62.4</c:v>
                </c:pt>
                <c:pt idx="624">
                  <c:v>62.5</c:v>
                </c:pt>
                <c:pt idx="625">
                  <c:v>62.6</c:v>
                </c:pt>
                <c:pt idx="626">
                  <c:v>62.7</c:v>
                </c:pt>
                <c:pt idx="627">
                  <c:v>62.8</c:v>
                </c:pt>
                <c:pt idx="628">
                  <c:v>62.9</c:v>
                </c:pt>
                <c:pt idx="629">
                  <c:v>63</c:v>
                </c:pt>
                <c:pt idx="630">
                  <c:v>63.1</c:v>
                </c:pt>
                <c:pt idx="631">
                  <c:v>63.2</c:v>
                </c:pt>
                <c:pt idx="632">
                  <c:v>63.3</c:v>
                </c:pt>
                <c:pt idx="633">
                  <c:v>63.4</c:v>
                </c:pt>
                <c:pt idx="634">
                  <c:v>63.5</c:v>
                </c:pt>
                <c:pt idx="635">
                  <c:v>63.6</c:v>
                </c:pt>
                <c:pt idx="636">
                  <c:v>63.7</c:v>
                </c:pt>
                <c:pt idx="637">
                  <c:v>63.8</c:v>
                </c:pt>
                <c:pt idx="638">
                  <c:v>63.9</c:v>
                </c:pt>
                <c:pt idx="639">
                  <c:v>64</c:v>
                </c:pt>
                <c:pt idx="640">
                  <c:v>64.099999999999994</c:v>
                </c:pt>
                <c:pt idx="641">
                  <c:v>64.2</c:v>
                </c:pt>
                <c:pt idx="642">
                  <c:v>64.3</c:v>
                </c:pt>
                <c:pt idx="643">
                  <c:v>64.400000000000006</c:v>
                </c:pt>
                <c:pt idx="644">
                  <c:v>64.5</c:v>
                </c:pt>
                <c:pt idx="645">
                  <c:v>64.599999999999994</c:v>
                </c:pt>
                <c:pt idx="646">
                  <c:v>64.7</c:v>
                </c:pt>
                <c:pt idx="647">
                  <c:v>64.8</c:v>
                </c:pt>
                <c:pt idx="648">
                  <c:v>64.900000000000006</c:v>
                </c:pt>
                <c:pt idx="649">
                  <c:v>65</c:v>
                </c:pt>
                <c:pt idx="650">
                  <c:v>65.099999999999994</c:v>
                </c:pt>
                <c:pt idx="651">
                  <c:v>65.2</c:v>
                </c:pt>
                <c:pt idx="652">
                  <c:v>65.3</c:v>
                </c:pt>
                <c:pt idx="653">
                  <c:v>65.400000000000006</c:v>
                </c:pt>
                <c:pt idx="654">
                  <c:v>65.5</c:v>
                </c:pt>
                <c:pt idx="655">
                  <c:v>65.599999999999994</c:v>
                </c:pt>
                <c:pt idx="656">
                  <c:v>65.7</c:v>
                </c:pt>
                <c:pt idx="657">
                  <c:v>65.8</c:v>
                </c:pt>
                <c:pt idx="658">
                  <c:v>65.900000000000006</c:v>
                </c:pt>
                <c:pt idx="659">
                  <c:v>66</c:v>
                </c:pt>
                <c:pt idx="660">
                  <c:v>66.099999999999994</c:v>
                </c:pt>
                <c:pt idx="661">
                  <c:v>66.2</c:v>
                </c:pt>
                <c:pt idx="662">
                  <c:v>66.3</c:v>
                </c:pt>
                <c:pt idx="663">
                  <c:v>66.400000000000006</c:v>
                </c:pt>
                <c:pt idx="664">
                  <c:v>66.5</c:v>
                </c:pt>
                <c:pt idx="665">
                  <c:v>66.599999999999994</c:v>
                </c:pt>
                <c:pt idx="666">
                  <c:v>66.7</c:v>
                </c:pt>
                <c:pt idx="667">
                  <c:v>66.8</c:v>
                </c:pt>
                <c:pt idx="668">
                  <c:v>66.900000000000006</c:v>
                </c:pt>
                <c:pt idx="669">
                  <c:v>67</c:v>
                </c:pt>
                <c:pt idx="670">
                  <c:v>67.099999999999994</c:v>
                </c:pt>
                <c:pt idx="671">
                  <c:v>67.2</c:v>
                </c:pt>
                <c:pt idx="672">
                  <c:v>67.3</c:v>
                </c:pt>
                <c:pt idx="673">
                  <c:v>67.400000000000006</c:v>
                </c:pt>
                <c:pt idx="674">
                  <c:v>67.5</c:v>
                </c:pt>
                <c:pt idx="675">
                  <c:v>67.599999999999994</c:v>
                </c:pt>
                <c:pt idx="676">
                  <c:v>67.7</c:v>
                </c:pt>
                <c:pt idx="677">
                  <c:v>67.8</c:v>
                </c:pt>
                <c:pt idx="678">
                  <c:v>67.900000000000006</c:v>
                </c:pt>
                <c:pt idx="679">
                  <c:v>68</c:v>
                </c:pt>
                <c:pt idx="680">
                  <c:v>68.099999999999994</c:v>
                </c:pt>
                <c:pt idx="681">
                  <c:v>68.2</c:v>
                </c:pt>
                <c:pt idx="682">
                  <c:v>68.3</c:v>
                </c:pt>
                <c:pt idx="683">
                  <c:v>68.400000000000006</c:v>
                </c:pt>
                <c:pt idx="684">
                  <c:v>68.5</c:v>
                </c:pt>
                <c:pt idx="685">
                  <c:v>68.599999999999994</c:v>
                </c:pt>
                <c:pt idx="686">
                  <c:v>68.7</c:v>
                </c:pt>
                <c:pt idx="687">
                  <c:v>68.8</c:v>
                </c:pt>
                <c:pt idx="688">
                  <c:v>68.900000000000006</c:v>
                </c:pt>
                <c:pt idx="689">
                  <c:v>69</c:v>
                </c:pt>
                <c:pt idx="690">
                  <c:v>69.099999999999994</c:v>
                </c:pt>
                <c:pt idx="691">
                  <c:v>69.2</c:v>
                </c:pt>
                <c:pt idx="692">
                  <c:v>69.3</c:v>
                </c:pt>
                <c:pt idx="693">
                  <c:v>69.400000000000006</c:v>
                </c:pt>
                <c:pt idx="694">
                  <c:v>69.5</c:v>
                </c:pt>
                <c:pt idx="695">
                  <c:v>69.599999999999994</c:v>
                </c:pt>
                <c:pt idx="696">
                  <c:v>69.7</c:v>
                </c:pt>
                <c:pt idx="697">
                  <c:v>69.8</c:v>
                </c:pt>
                <c:pt idx="698">
                  <c:v>69.900000000000006</c:v>
                </c:pt>
                <c:pt idx="699">
                  <c:v>70</c:v>
                </c:pt>
                <c:pt idx="700">
                  <c:v>70.099999999999994</c:v>
                </c:pt>
                <c:pt idx="701">
                  <c:v>70.2</c:v>
                </c:pt>
                <c:pt idx="702">
                  <c:v>70.3</c:v>
                </c:pt>
                <c:pt idx="703">
                  <c:v>70.400000000000006</c:v>
                </c:pt>
                <c:pt idx="704">
                  <c:v>70.5</c:v>
                </c:pt>
                <c:pt idx="705">
                  <c:v>70.599999999999994</c:v>
                </c:pt>
                <c:pt idx="706">
                  <c:v>70.7</c:v>
                </c:pt>
                <c:pt idx="707">
                  <c:v>70.8</c:v>
                </c:pt>
                <c:pt idx="708">
                  <c:v>70.900000000000006</c:v>
                </c:pt>
                <c:pt idx="709">
                  <c:v>71</c:v>
                </c:pt>
                <c:pt idx="710">
                  <c:v>71.099999999999994</c:v>
                </c:pt>
                <c:pt idx="711">
                  <c:v>71.2</c:v>
                </c:pt>
                <c:pt idx="712">
                  <c:v>71.3</c:v>
                </c:pt>
                <c:pt idx="713">
                  <c:v>71.400000000000006</c:v>
                </c:pt>
                <c:pt idx="714">
                  <c:v>71.5</c:v>
                </c:pt>
                <c:pt idx="715">
                  <c:v>71.599999999999994</c:v>
                </c:pt>
                <c:pt idx="716">
                  <c:v>71.7</c:v>
                </c:pt>
                <c:pt idx="717">
                  <c:v>71.8</c:v>
                </c:pt>
                <c:pt idx="718">
                  <c:v>71.900000000000006</c:v>
                </c:pt>
                <c:pt idx="719">
                  <c:v>72</c:v>
                </c:pt>
                <c:pt idx="720">
                  <c:v>72.099999999999994</c:v>
                </c:pt>
                <c:pt idx="721">
                  <c:v>72.2</c:v>
                </c:pt>
                <c:pt idx="722">
                  <c:v>72.3</c:v>
                </c:pt>
                <c:pt idx="723">
                  <c:v>72.400000000000006</c:v>
                </c:pt>
                <c:pt idx="724">
                  <c:v>72.5</c:v>
                </c:pt>
                <c:pt idx="725">
                  <c:v>72.599999999999994</c:v>
                </c:pt>
                <c:pt idx="726">
                  <c:v>72.7</c:v>
                </c:pt>
                <c:pt idx="727">
                  <c:v>72.8</c:v>
                </c:pt>
                <c:pt idx="728">
                  <c:v>72.900000000000006</c:v>
                </c:pt>
                <c:pt idx="729">
                  <c:v>73</c:v>
                </c:pt>
                <c:pt idx="730">
                  <c:v>73.099999999999994</c:v>
                </c:pt>
                <c:pt idx="731">
                  <c:v>73.2</c:v>
                </c:pt>
                <c:pt idx="732">
                  <c:v>73.3</c:v>
                </c:pt>
                <c:pt idx="733">
                  <c:v>73.400000000000006</c:v>
                </c:pt>
                <c:pt idx="734">
                  <c:v>73.5</c:v>
                </c:pt>
                <c:pt idx="735">
                  <c:v>73.599999999999994</c:v>
                </c:pt>
                <c:pt idx="736">
                  <c:v>73.7</c:v>
                </c:pt>
                <c:pt idx="737">
                  <c:v>73.8</c:v>
                </c:pt>
                <c:pt idx="738">
                  <c:v>73.900000000000006</c:v>
                </c:pt>
                <c:pt idx="739">
                  <c:v>74</c:v>
                </c:pt>
                <c:pt idx="740">
                  <c:v>74.099999999999994</c:v>
                </c:pt>
                <c:pt idx="741">
                  <c:v>74.2</c:v>
                </c:pt>
                <c:pt idx="742">
                  <c:v>74.3</c:v>
                </c:pt>
                <c:pt idx="743">
                  <c:v>74.400000000000006</c:v>
                </c:pt>
                <c:pt idx="744">
                  <c:v>74.5</c:v>
                </c:pt>
                <c:pt idx="745">
                  <c:v>74.599999999999994</c:v>
                </c:pt>
                <c:pt idx="746">
                  <c:v>74.7</c:v>
                </c:pt>
                <c:pt idx="747">
                  <c:v>74.8</c:v>
                </c:pt>
                <c:pt idx="748">
                  <c:v>74.900000000000006</c:v>
                </c:pt>
                <c:pt idx="749">
                  <c:v>75</c:v>
                </c:pt>
                <c:pt idx="750">
                  <c:v>75.099999999999994</c:v>
                </c:pt>
                <c:pt idx="751">
                  <c:v>75.2</c:v>
                </c:pt>
                <c:pt idx="752">
                  <c:v>75.3</c:v>
                </c:pt>
                <c:pt idx="753">
                  <c:v>75.400000000000006</c:v>
                </c:pt>
                <c:pt idx="754">
                  <c:v>75.5</c:v>
                </c:pt>
                <c:pt idx="755">
                  <c:v>75.599999999999994</c:v>
                </c:pt>
                <c:pt idx="756">
                  <c:v>75.7</c:v>
                </c:pt>
                <c:pt idx="757">
                  <c:v>75.8</c:v>
                </c:pt>
                <c:pt idx="758">
                  <c:v>75.900000000000006</c:v>
                </c:pt>
                <c:pt idx="759">
                  <c:v>76</c:v>
                </c:pt>
                <c:pt idx="760">
                  <c:v>76.099999999999994</c:v>
                </c:pt>
                <c:pt idx="761">
                  <c:v>76.2</c:v>
                </c:pt>
                <c:pt idx="762">
                  <c:v>76.3</c:v>
                </c:pt>
                <c:pt idx="763">
                  <c:v>76.400000000000006</c:v>
                </c:pt>
                <c:pt idx="764">
                  <c:v>76.5</c:v>
                </c:pt>
                <c:pt idx="765">
                  <c:v>76.599999999999994</c:v>
                </c:pt>
                <c:pt idx="766">
                  <c:v>76.7</c:v>
                </c:pt>
                <c:pt idx="767">
                  <c:v>76.8</c:v>
                </c:pt>
                <c:pt idx="768">
                  <c:v>76.900000000000006</c:v>
                </c:pt>
                <c:pt idx="769">
                  <c:v>77</c:v>
                </c:pt>
                <c:pt idx="770">
                  <c:v>77.099999999999994</c:v>
                </c:pt>
                <c:pt idx="771">
                  <c:v>77.2</c:v>
                </c:pt>
                <c:pt idx="772">
                  <c:v>77.3</c:v>
                </c:pt>
                <c:pt idx="773">
                  <c:v>77.400000000000006</c:v>
                </c:pt>
                <c:pt idx="774">
                  <c:v>77.5</c:v>
                </c:pt>
                <c:pt idx="775">
                  <c:v>77.599999999999994</c:v>
                </c:pt>
                <c:pt idx="776">
                  <c:v>77.7</c:v>
                </c:pt>
                <c:pt idx="777">
                  <c:v>77.8</c:v>
                </c:pt>
                <c:pt idx="778">
                  <c:v>77.900000000000006</c:v>
                </c:pt>
                <c:pt idx="779">
                  <c:v>78</c:v>
                </c:pt>
                <c:pt idx="780">
                  <c:v>78.099999999999994</c:v>
                </c:pt>
                <c:pt idx="781">
                  <c:v>78.2</c:v>
                </c:pt>
                <c:pt idx="782">
                  <c:v>78.3</c:v>
                </c:pt>
                <c:pt idx="783">
                  <c:v>78.400000000000006</c:v>
                </c:pt>
                <c:pt idx="784">
                  <c:v>78.5</c:v>
                </c:pt>
                <c:pt idx="785">
                  <c:v>78.599999999999994</c:v>
                </c:pt>
                <c:pt idx="786">
                  <c:v>78.7</c:v>
                </c:pt>
                <c:pt idx="787">
                  <c:v>78.8</c:v>
                </c:pt>
                <c:pt idx="788">
                  <c:v>78.900000000000006</c:v>
                </c:pt>
                <c:pt idx="789">
                  <c:v>79</c:v>
                </c:pt>
                <c:pt idx="790">
                  <c:v>79.099999999999994</c:v>
                </c:pt>
                <c:pt idx="791">
                  <c:v>79.2</c:v>
                </c:pt>
                <c:pt idx="792">
                  <c:v>79.3</c:v>
                </c:pt>
                <c:pt idx="793">
                  <c:v>79.400000000000006</c:v>
                </c:pt>
                <c:pt idx="794">
                  <c:v>79.5</c:v>
                </c:pt>
                <c:pt idx="795">
                  <c:v>79.599999999999994</c:v>
                </c:pt>
                <c:pt idx="796">
                  <c:v>79.7</c:v>
                </c:pt>
                <c:pt idx="797">
                  <c:v>79.8</c:v>
                </c:pt>
                <c:pt idx="798">
                  <c:v>79.900000000000006</c:v>
                </c:pt>
                <c:pt idx="799">
                  <c:v>80</c:v>
                </c:pt>
                <c:pt idx="800">
                  <c:v>80.099999999999994</c:v>
                </c:pt>
                <c:pt idx="801">
                  <c:v>80.2</c:v>
                </c:pt>
                <c:pt idx="802">
                  <c:v>80.3</c:v>
                </c:pt>
                <c:pt idx="803">
                  <c:v>80.400000000000006</c:v>
                </c:pt>
                <c:pt idx="804">
                  <c:v>80.5</c:v>
                </c:pt>
                <c:pt idx="805">
                  <c:v>80.599999999999994</c:v>
                </c:pt>
                <c:pt idx="806">
                  <c:v>80.7</c:v>
                </c:pt>
                <c:pt idx="807">
                  <c:v>80.8</c:v>
                </c:pt>
                <c:pt idx="808">
                  <c:v>80.900000000000006</c:v>
                </c:pt>
                <c:pt idx="809">
                  <c:v>81</c:v>
                </c:pt>
                <c:pt idx="810">
                  <c:v>81.099999999999994</c:v>
                </c:pt>
                <c:pt idx="811">
                  <c:v>81.2</c:v>
                </c:pt>
                <c:pt idx="812">
                  <c:v>81.3</c:v>
                </c:pt>
                <c:pt idx="813">
                  <c:v>81.400000000000006</c:v>
                </c:pt>
                <c:pt idx="814">
                  <c:v>81.5</c:v>
                </c:pt>
                <c:pt idx="815">
                  <c:v>81.599999999999994</c:v>
                </c:pt>
                <c:pt idx="816">
                  <c:v>81.7</c:v>
                </c:pt>
                <c:pt idx="817">
                  <c:v>81.8</c:v>
                </c:pt>
                <c:pt idx="818">
                  <c:v>81.900000000000006</c:v>
                </c:pt>
                <c:pt idx="819">
                  <c:v>82</c:v>
                </c:pt>
                <c:pt idx="820">
                  <c:v>82.1</c:v>
                </c:pt>
                <c:pt idx="821">
                  <c:v>82.2</c:v>
                </c:pt>
                <c:pt idx="822">
                  <c:v>82.3</c:v>
                </c:pt>
                <c:pt idx="823">
                  <c:v>82.4</c:v>
                </c:pt>
                <c:pt idx="824">
                  <c:v>82.5</c:v>
                </c:pt>
                <c:pt idx="825">
                  <c:v>82.6</c:v>
                </c:pt>
                <c:pt idx="826">
                  <c:v>82.7</c:v>
                </c:pt>
                <c:pt idx="827">
                  <c:v>82.8</c:v>
                </c:pt>
                <c:pt idx="828">
                  <c:v>82.9</c:v>
                </c:pt>
                <c:pt idx="829">
                  <c:v>83</c:v>
                </c:pt>
                <c:pt idx="830">
                  <c:v>83.1</c:v>
                </c:pt>
                <c:pt idx="831">
                  <c:v>83.2</c:v>
                </c:pt>
                <c:pt idx="832">
                  <c:v>83.3</c:v>
                </c:pt>
                <c:pt idx="833">
                  <c:v>83.4</c:v>
                </c:pt>
                <c:pt idx="834">
                  <c:v>83.5</c:v>
                </c:pt>
                <c:pt idx="835">
                  <c:v>83.6</c:v>
                </c:pt>
                <c:pt idx="836">
                  <c:v>83.7</c:v>
                </c:pt>
                <c:pt idx="837">
                  <c:v>83.8</c:v>
                </c:pt>
                <c:pt idx="838">
                  <c:v>83.9</c:v>
                </c:pt>
                <c:pt idx="839">
                  <c:v>84</c:v>
                </c:pt>
                <c:pt idx="840">
                  <c:v>84.1</c:v>
                </c:pt>
                <c:pt idx="841">
                  <c:v>84.2</c:v>
                </c:pt>
                <c:pt idx="842">
                  <c:v>84.3</c:v>
                </c:pt>
                <c:pt idx="843">
                  <c:v>84.4</c:v>
                </c:pt>
                <c:pt idx="844">
                  <c:v>84.5</c:v>
                </c:pt>
                <c:pt idx="845">
                  <c:v>84.6</c:v>
                </c:pt>
                <c:pt idx="846">
                  <c:v>84.7</c:v>
                </c:pt>
                <c:pt idx="847">
                  <c:v>84.8</c:v>
                </c:pt>
                <c:pt idx="848">
                  <c:v>84.9</c:v>
                </c:pt>
                <c:pt idx="849">
                  <c:v>85</c:v>
                </c:pt>
                <c:pt idx="850">
                  <c:v>85.1</c:v>
                </c:pt>
                <c:pt idx="851">
                  <c:v>85.2</c:v>
                </c:pt>
                <c:pt idx="852">
                  <c:v>85.3</c:v>
                </c:pt>
                <c:pt idx="853">
                  <c:v>85.4</c:v>
                </c:pt>
                <c:pt idx="854">
                  <c:v>85.5</c:v>
                </c:pt>
                <c:pt idx="855">
                  <c:v>85.6</c:v>
                </c:pt>
                <c:pt idx="856">
                  <c:v>85.7</c:v>
                </c:pt>
                <c:pt idx="857">
                  <c:v>85.8</c:v>
                </c:pt>
                <c:pt idx="858">
                  <c:v>85.9</c:v>
                </c:pt>
                <c:pt idx="859">
                  <c:v>86</c:v>
                </c:pt>
                <c:pt idx="860">
                  <c:v>86.1</c:v>
                </c:pt>
                <c:pt idx="861">
                  <c:v>86.2</c:v>
                </c:pt>
                <c:pt idx="862">
                  <c:v>86.3</c:v>
                </c:pt>
                <c:pt idx="863">
                  <c:v>86.4</c:v>
                </c:pt>
                <c:pt idx="864">
                  <c:v>86.5</c:v>
                </c:pt>
                <c:pt idx="865">
                  <c:v>86.6</c:v>
                </c:pt>
                <c:pt idx="866">
                  <c:v>86.7</c:v>
                </c:pt>
                <c:pt idx="867">
                  <c:v>86.8</c:v>
                </c:pt>
                <c:pt idx="868">
                  <c:v>86.9</c:v>
                </c:pt>
                <c:pt idx="869">
                  <c:v>87</c:v>
                </c:pt>
                <c:pt idx="870">
                  <c:v>87.1</c:v>
                </c:pt>
                <c:pt idx="871">
                  <c:v>87.2</c:v>
                </c:pt>
                <c:pt idx="872">
                  <c:v>87.3</c:v>
                </c:pt>
                <c:pt idx="873">
                  <c:v>87.4</c:v>
                </c:pt>
                <c:pt idx="874">
                  <c:v>87.5</c:v>
                </c:pt>
                <c:pt idx="875">
                  <c:v>87.6</c:v>
                </c:pt>
                <c:pt idx="876">
                  <c:v>87.7</c:v>
                </c:pt>
                <c:pt idx="877">
                  <c:v>87.8</c:v>
                </c:pt>
                <c:pt idx="878">
                  <c:v>87.9</c:v>
                </c:pt>
                <c:pt idx="879">
                  <c:v>88</c:v>
                </c:pt>
                <c:pt idx="880">
                  <c:v>88.1</c:v>
                </c:pt>
                <c:pt idx="881">
                  <c:v>88.2</c:v>
                </c:pt>
                <c:pt idx="882">
                  <c:v>88.3</c:v>
                </c:pt>
                <c:pt idx="883">
                  <c:v>88.4</c:v>
                </c:pt>
                <c:pt idx="884">
                  <c:v>88.5</c:v>
                </c:pt>
                <c:pt idx="885">
                  <c:v>88.6</c:v>
                </c:pt>
                <c:pt idx="886">
                  <c:v>88.7</c:v>
                </c:pt>
                <c:pt idx="887">
                  <c:v>88.8</c:v>
                </c:pt>
                <c:pt idx="888">
                  <c:v>88.9</c:v>
                </c:pt>
                <c:pt idx="889">
                  <c:v>89</c:v>
                </c:pt>
                <c:pt idx="890">
                  <c:v>89.1</c:v>
                </c:pt>
                <c:pt idx="891">
                  <c:v>89.2</c:v>
                </c:pt>
                <c:pt idx="892">
                  <c:v>89.3</c:v>
                </c:pt>
                <c:pt idx="893">
                  <c:v>89.4</c:v>
                </c:pt>
                <c:pt idx="894">
                  <c:v>89.5</c:v>
                </c:pt>
                <c:pt idx="895">
                  <c:v>89.6</c:v>
                </c:pt>
                <c:pt idx="896">
                  <c:v>89.7</c:v>
                </c:pt>
                <c:pt idx="897">
                  <c:v>89.8</c:v>
                </c:pt>
                <c:pt idx="898">
                  <c:v>89.9</c:v>
                </c:pt>
                <c:pt idx="899">
                  <c:v>90</c:v>
                </c:pt>
                <c:pt idx="900">
                  <c:v>90.1</c:v>
                </c:pt>
                <c:pt idx="901">
                  <c:v>90.2</c:v>
                </c:pt>
                <c:pt idx="902">
                  <c:v>90.3</c:v>
                </c:pt>
                <c:pt idx="903">
                  <c:v>90.4</c:v>
                </c:pt>
                <c:pt idx="904">
                  <c:v>90.5</c:v>
                </c:pt>
                <c:pt idx="905">
                  <c:v>90.6</c:v>
                </c:pt>
                <c:pt idx="906">
                  <c:v>90.7</c:v>
                </c:pt>
                <c:pt idx="907">
                  <c:v>90.8</c:v>
                </c:pt>
                <c:pt idx="908">
                  <c:v>90.9</c:v>
                </c:pt>
                <c:pt idx="909">
                  <c:v>91</c:v>
                </c:pt>
                <c:pt idx="910">
                  <c:v>91.1</c:v>
                </c:pt>
                <c:pt idx="911">
                  <c:v>91.2</c:v>
                </c:pt>
                <c:pt idx="912">
                  <c:v>91.3</c:v>
                </c:pt>
                <c:pt idx="913">
                  <c:v>91.4</c:v>
                </c:pt>
                <c:pt idx="914">
                  <c:v>91.5</c:v>
                </c:pt>
                <c:pt idx="915">
                  <c:v>91.6</c:v>
                </c:pt>
                <c:pt idx="916">
                  <c:v>91.7</c:v>
                </c:pt>
                <c:pt idx="917">
                  <c:v>91.8</c:v>
                </c:pt>
                <c:pt idx="918">
                  <c:v>91.9</c:v>
                </c:pt>
                <c:pt idx="919">
                  <c:v>92</c:v>
                </c:pt>
                <c:pt idx="920">
                  <c:v>92.1</c:v>
                </c:pt>
                <c:pt idx="921">
                  <c:v>92.2</c:v>
                </c:pt>
                <c:pt idx="922">
                  <c:v>92.3</c:v>
                </c:pt>
                <c:pt idx="923">
                  <c:v>92.4</c:v>
                </c:pt>
                <c:pt idx="924">
                  <c:v>92.5</c:v>
                </c:pt>
                <c:pt idx="925">
                  <c:v>92.6</c:v>
                </c:pt>
                <c:pt idx="926">
                  <c:v>92.7</c:v>
                </c:pt>
                <c:pt idx="927">
                  <c:v>92.8</c:v>
                </c:pt>
                <c:pt idx="928">
                  <c:v>92.9</c:v>
                </c:pt>
                <c:pt idx="929">
                  <c:v>93</c:v>
                </c:pt>
                <c:pt idx="930">
                  <c:v>93.1</c:v>
                </c:pt>
                <c:pt idx="931">
                  <c:v>93.2</c:v>
                </c:pt>
                <c:pt idx="932">
                  <c:v>93.3</c:v>
                </c:pt>
                <c:pt idx="933">
                  <c:v>93.4</c:v>
                </c:pt>
                <c:pt idx="934">
                  <c:v>93.5</c:v>
                </c:pt>
                <c:pt idx="935">
                  <c:v>93.6</c:v>
                </c:pt>
                <c:pt idx="936">
                  <c:v>93.7</c:v>
                </c:pt>
                <c:pt idx="937">
                  <c:v>93.8</c:v>
                </c:pt>
                <c:pt idx="938">
                  <c:v>93.9</c:v>
                </c:pt>
                <c:pt idx="939">
                  <c:v>94</c:v>
                </c:pt>
                <c:pt idx="940">
                  <c:v>94.1</c:v>
                </c:pt>
                <c:pt idx="941">
                  <c:v>94.2</c:v>
                </c:pt>
                <c:pt idx="942">
                  <c:v>94.3</c:v>
                </c:pt>
                <c:pt idx="943">
                  <c:v>94.4</c:v>
                </c:pt>
                <c:pt idx="944">
                  <c:v>94.5</c:v>
                </c:pt>
                <c:pt idx="945">
                  <c:v>94.6</c:v>
                </c:pt>
                <c:pt idx="946">
                  <c:v>94.7</c:v>
                </c:pt>
                <c:pt idx="947">
                  <c:v>94.8</c:v>
                </c:pt>
                <c:pt idx="948">
                  <c:v>94.9</c:v>
                </c:pt>
                <c:pt idx="949">
                  <c:v>95</c:v>
                </c:pt>
                <c:pt idx="950">
                  <c:v>95.1</c:v>
                </c:pt>
                <c:pt idx="951">
                  <c:v>95.2</c:v>
                </c:pt>
                <c:pt idx="952">
                  <c:v>95.3</c:v>
                </c:pt>
                <c:pt idx="953">
                  <c:v>95.4</c:v>
                </c:pt>
                <c:pt idx="954">
                  <c:v>95.5</c:v>
                </c:pt>
                <c:pt idx="955">
                  <c:v>95.6</c:v>
                </c:pt>
                <c:pt idx="956">
                  <c:v>95.7</c:v>
                </c:pt>
                <c:pt idx="957">
                  <c:v>95.8</c:v>
                </c:pt>
                <c:pt idx="958">
                  <c:v>95.9</c:v>
                </c:pt>
                <c:pt idx="959">
                  <c:v>96</c:v>
                </c:pt>
                <c:pt idx="960">
                  <c:v>96.1</c:v>
                </c:pt>
                <c:pt idx="961">
                  <c:v>96.2</c:v>
                </c:pt>
                <c:pt idx="962">
                  <c:v>96.3</c:v>
                </c:pt>
                <c:pt idx="963">
                  <c:v>96.4</c:v>
                </c:pt>
                <c:pt idx="964">
                  <c:v>96.5</c:v>
                </c:pt>
                <c:pt idx="965">
                  <c:v>96.6</c:v>
                </c:pt>
                <c:pt idx="966">
                  <c:v>96.7</c:v>
                </c:pt>
                <c:pt idx="967">
                  <c:v>96.8</c:v>
                </c:pt>
                <c:pt idx="968">
                  <c:v>96.9</c:v>
                </c:pt>
                <c:pt idx="969">
                  <c:v>97</c:v>
                </c:pt>
                <c:pt idx="970">
                  <c:v>97.1</c:v>
                </c:pt>
                <c:pt idx="971">
                  <c:v>97.2</c:v>
                </c:pt>
                <c:pt idx="972">
                  <c:v>97.3</c:v>
                </c:pt>
                <c:pt idx="973">
                  <c:v>97.4</c:v>
                </c:pt>
                <c:pt idx="974">
                  <c:v>97.5</c:v>
                </c:pt>
                <c:pt idx="975">
                  <c:v>97.6</c:v>
                </c:pt>
                <c:pt idx="976">
                  <c:v>97.7</c:v>
                </c:pt>
                <c:pt idx="977">
                  <c:v>97.8</c:v>
                </c:pt>
                <c:pt idx="978">
                  <c:v>97.9</c:v>
                </c:pt>
                <c:pt idx="979">
                  <c:v>98</c:v>
                </c:pt>
                <c:pt idx="980">
                  <c:v>98.1</c:v>
                </c:pt>
                <c:pt idx="981">
                  <c:v>98.2</c:v>
                </c:pt>
                <c:pt idx="982">
                  <c:v>98.3</c:v>
                </c:pt>
                <c:pt idx="983">
                  <c:v>98.4</c:v>
                </c:pt>
                <c:pt idx="984">
                  <c:v>98.5</c:v>
                </c:pt>
                <c:pt idx="985">
                  <c:v>98.6</c:v>
                </c:pt>
                <c:pt idx="986">
                  <c:v>98.7</c:v>
                </c:pt>
                <c:pt idx="987">
                  <c:v>98.8</c:v>
                </c:pt>
                <c:pt idx="988">
                  <c:v>98.9</c:v>
                </c:pt>
                <c:pt idx="989">
                  <c:v>99</c:v>
                </c:pt>
                <c:pt idx="990">
                  <c:v>99.1</c:v>
                </c:pt>
                <c:pt idx="991">
                  <c:v>99.2</c:v>
                </c:pt>
                <c:pt idx="992">
                  <c:v>99.3</c:v>
                </c:pt>
                <c:pt idx="993">
                  <c:v>99.4</c:v>
                </c:pt>
                <c:pt idx="994">
                  <c:v>99.5</c:v>
                </c:pt>
                <c:pt idx="995">
                  <c:v>99.6</c:v>
                </c:pt>
                <c:pt idx="996">
                  <c:v>99.7</c:v>
                </c:pt>
                <c:pt idx="997">
                  <c:v>99.8</c:v>
                </c:pt>
                <c:pt idx="998">
                  <c:v>99.9</c:v>
                </c:pt>
                <c:pt idx="999">
                  <c:v>100</c:v>
                </c:pt>
                <c:pt idx="1000">
                  <c:v>100.1</c:v>
                </c:pt>
                <c:pt idx="1001">
                  <c:v>100.2</c:v>
                </c:pt>
                <c:pt idx="1002">
                  <c:v>100.3</c:v>
                </c:pt>
                <c:pt idx="1003">
                  <c:v>100.4</c:v>
                </c:pt>
                <c:pt idx="1004">
                  <c:v>100.5</c:v>
                </c:pt>
                <c:pt idx="1005">
                  <c:v>100.6</c:v>
                </c:pt>
                <c:pt idx="1006">
                  <c:v>100.7</c:v>
                </c:pt>
                <c:pt idx="1007">
                  <c:v>100.8</c:v>
                </c:pt>
                <c:pt idx="1008">
                  <c:v>100.9</c:v>
                </c:pt>
                <c:pt idx="1009">
                  <c:v>101</c:v>
                </c:pt>
                <c:pt idx="1010">
                  <c:v>101.1</c:v>
                </c:pt>
                <c:pt idx="1011">
                  <c:v>101.2</c:v>
                </c:pt>
                <c:pt idx="1012">
                  <c:v>101.3</c:v>
                </c:pt>
                <c:pt idx="1013">
                  <c:v>101.4</c:v>
                </c:pt>
                <c:pt idx="1014">
                  <c:v>101.5</c:v>
                </c:pt>
                <c:pt idx="1015">
                  <c:v>101.6</c:v>
                </c:pt>
                <c:pt idx="1016">
                  <c:v>101.7</c:v>
                </c:pt>
                <c:pt idx="1017">
                  <c:v>101.8</c:v>
                </c:pt>
                <c:pt idx="1018">
                  <c:v>101.9</c:v>
                </c:pt>
                <c:pt idx="1019">
                  <c:v>102</c:v>
                </c:pt>
                <c:pt idx="1020">
                  <c:v>102.1</c:v>
                </c:pt>
                <c:pt idx="1021">
                  <c:v>102.2</c:v>
                </c:pt>
                <c:pt idx="1022">
                  <c:v>102.3</c:v>
                </c:pt>
                <c:pt idx="1023">
                  <c:v>102.4</c:v>
                </c:pt>
                <c:pt idx="1024">
                  <c:v>102.5</c:v>
                </c:pt>
                <c:pt idx="1025">
                  <c:v>102.6</c:v>
                </c:pt>
                <c:pt idx="1026">
                  <c:v>102.7</c:v>
                </c:pt>
                <c:pt idx="1027">
                  <c:v>102.8</c:v>
                </c:pt>
                <c:pt idx="1028">
                  <c:v>102.9</c:v>
                </c:pt>
                <c:pt idx="1029">
                  <c:v>103</c:v>
                </c:pt>
                <c:pt idx="1030">
                  <c:v>103.1</c:v>
                </c:pt>
                <c:pt idx="1031">
                  <c:v>103.2</c:v>
                </c:pt>
                <c:pt idx="1032">
                  <c:v>103.3</c:v>
                </c:pt>
                <c:pt idx="1033">
                  <c:v>103.4</c:v>
                </c:pt>
                <c:pt idx="1034">
                  <c:v>103.5</c:v>
                </c:pt>
                <c:pt idx="1035">
                  <c:v>103.6</c:v>
                </c:pt>
                <c:pt idx="1036">
                  <c:v>103.7</c:v>
                </c:pt>
                <c:pt idx="1037">
                  <c:v>103.8</c:v>
                </c:pt>
                <c:pt idx="1038">
                  <c:v>103.9</c:v>
                </c:pt>
                <c:pt idx="1039">
                  <c:v>104</c:v>
                </c:pt>
                <c:pt idx="1040">
                  <c:v>104.1</c:v>
                </c:pt>
                <c:pt idx="1041">
                  <c:v>104.2</c:v>
                </c:pt>
                <c:pt idx="1042">
                  <c:v>104.3</c:v>
                </c:pt>
                <c:pt idx="1043">
                  <c:v>104.4</c:v>
                </c:pt>
                <c:pt idx="1044">
                  <c:v>104.5</c:v>
                </c:pt>
                <c:pt idx="1045">
                  <c:v>104.6</c:v>
                </c:pt>
                <c:pt idx="1046">
                  <c:v>104.7</c:v>
                </c:pt>
                <c:pt idx="1047">
                  <c:v>104.8</c:v>
                </c:pt>
                <c:pt idx="1048">
                  <c:v>104.9</c:v>
                </c:pt>
                <c:pt idx="1049">
                  <c:v>105</c:v>
                </c:pt>
                <c:pt idx="1050">
                  <c:v>105.1</c:v>
                </c:pt>
                <c:pt idx="1051">
                  <c:v>105.2</c:v>
                </c:pt>
                <c:pt idx="1052">
                  <c:v>105.3</c:v>
                </c:pt>
                <c:pt idx="1053">
                  <c:v>105.4</c:v>
                </c:pt>
                <c:pt idx="1054">
                  <c:v>105.5</c:v>
                </c:pt>
                <c:pt idx="1055">
                  <c:v>105.6</c:v>
                </c:pt>
                <c:pt idx="1056">
                  <c:v>105.7</c:v>
                </c:pt>
                <c:pt idx="1057">
                  <c:v>105.8</c:v>
                </c:pt>
                <c:pt idx="1058">
                  <c:v>105.9</c:v>
                </c:pt>
                <c:pt idx="1059">
                  <c:v>106</c:v>
                </c:pt>
                <c:pt idx="1060">
                  <c:v>106.1</c:v>
                </c:pt>
                <c:pt idx="1061">
                  <c:v>106.2</c:v>
                </c:pt>
                <c:pt idx="1062">
                  <c:v>106.3</c:v>
                </c:pt>
                <c:pt idx="1063">
                  <c:v>106.4</c:v>
                </c:pt>
                <c:pt idx="1064">
                  <c:v>106.5</c:v>
                </c:pt>
                <c:pt idx="1065">
                  <c:v>106.6</c:v>
                </c:pt>
                <c:pt idx="1066">
                  <c:v>106.7</c:v>
                </c:pt>
                <c:pt idx="1067">
                  <c:v>106.8</c:v>
                </c:pt>
                <c:pt idx="1068">
                  <c:v>106.9</c:v>
                </c:pt>
                <c:pt idx="1069">
                  <c:v>107</c:v>
                </c:pt>
                <c:pt idx="1070">
                  <c:v>107.1</c:v>
                </c:pt>
                <c:pt idx="1071">
                  <c:v>107.2</c:v>
                </c:pt>
                <c:pt idx="1072">
                  <c:v>107.3</c:v>
                </c:pt>
                <c:pt idx="1073">
                  <c:v>107.4</c:v>
                </c:pt>
                <c:pt idx="1074">
                  <c:v>107.5</c:v>
                </c:pt>
                <c:pt idx="1075">
                  <c:v>107.6</c:v>
                </c:pt>
                <c:pt idx="1076">
                  <c:v>107.7</c:v>
                </c:pt>
                <c:pt idx="1077">
                  <c:v>107.8</c:v>
                </c:pt>
                <c:pt idx="1078">
                  <c:v>107.9</c:v>
                </c:pt>
                <c:pt idx="1079">
                  <c:v>108</c:v>
                </c:pt>
                <c:pt idx="1080">
                  <c:v>108.1</c:v>
                </c:pt>
                <c:pt idx="1081">
                  <c:v>108.2</c:v>
                </c:pt>
                <c:pt idx="1082">
                  <c:v>108.3</c:v>
                </c:pt>
                <c:pt idx="1083">
                  <c:v>108.4</c:v>
                </c:pt>
                <c:pt idx="1084">
                  <c:v>108.5</c:v>
                </c:pt>
                <c:pt idx="1085">
                  <c:v>108.6</c:v>
                </c:pt>
                <c:pt idx="1086">
                  <c:v>108.7</c:v>
                </c:pt>
                <c:pt idx="1087">
                  <c:v>108.8</c:v>
                </c:pt>
                <c:pt idx="1088">
                  <c:v>108.9</c:v>
                </c:pt>
                <c:pt idx="1089">
                  <c:v>109</c:v>
                </c:pt>
                <c:pt idx="1090">
                  <c:v>109.1</c:v>
                </c:pt>
                <c:pt idx="1091">
                  <c:v>109.2</c:v>
                </c:pt>
                <c:pt idx="1092">
                  <c:v>109.3</c:v>
                </c:pt>
                <c:pt idx="1093">
                  <c:v>109.4</c:v>
                </c:pt>
                <c:pt idx="1094">
                  <c:v>109.5</c:v>
                </c:pt>
                <c:pt idx="1095">
                  <c:v>109.6</c:v>
                </c:pt>
                <c:pt idx="1096">
                  <c:v>109.7</c:v>
                </c:pt>
                <c:pt idx="1097">
                  <c:v>109.8</c:v>
                </c:pt>
                <c:pt idx="1098">
                  <c:v>109.9</c:v>
                </c:pt>
                <c:pt idx="1099">
                  <c:v>110</c:v>
                </c:pt>
                <c:pt idx="1100">
                  <c:v>110.1</c:v>
                </c:pt>
                <c:pt idx="1101">
                  <c:v>110.2</c:v>
                </c:pt>
                <c:pt idx="1102">
                  <c:v>110.3</c:v>
                </c:pt>
                <c:pt idx="1103">
                  <c:v>110.4</c:v>
                </c:pt>
                <c:pt idx="1104">
                  <c:v>110.5</c:v>
                </c:pt>
                <c:pt idx="1105">
                  <c:v>110.6</c:v>
                </c:pt>
                <c:pt idx="1106">
                  <c:v>110.7</c:v>
                </c:pt>
                <c:pt idx="1107">
                  <c:v>110.8</c:v>
                </c:pt>
                <c:pt idx="1108">
                  <c:v>110.9</c:v>
                </c:pt>
                <c:pt idx="1109">
                  <c:v>111</c:v>
                </c:pt>
                <c:pt idx="1110">
                  <c:v>111.1</c:v>
                </c:pt>
                <c:pt idx="1111">
                  <c:v>111.2</c:v>
                </c:pt>
                <c:pt idx="1112">
                  <c:v>111.3</c:v>
                </c:pt>
                <c:pt idx="1113">
                  <c:v>111.4</c:v>
                </c:pt>
                <c:pt idx="1114">
                  <c:v>111.5</c:v>
                </c:pt>
                <c:pt idx="1115">
                  <c:v>111.6</c:v>
                </c:pt>
                <c:pt idx="1116">
                  <c:v>111.7</c:v>
                </c:pt>
                <c:pt idx="1117">
                  <c:v>111.8</c:v>
                </c:pt>
                <c:pt idx="1118">
                  <c:v>111.9</c:v>
                </c:pt>
                <c:pt idx="1119">
                  <c:v>112</c:v>
                </c:pt>
                <c:pt idx="1120">
                  <c:v>112.1</c:v>
                </c:pt>
                <c:pt idx="1121">
                  <c:v>112.2</c:v>
                </c:pt>
                <c:pt idx="1122">
                  <c:v>112.3</c:v>
                </c:pt>
                <c:pt idx="1123">
                  <c:v>112.4</c:v>
                </c:pt>
                <c:pt idx="1124">
                  <c:v>112.5</c:v>
                </c:pt>
                <c:pt idx="1125">
                  <c:v>112.6</c:v>
                </c:pt>
                <c:pt idx="1126">
                  <c:v>112.7</c:v>
                </c:pt>
                <c:pt idx="1127">
                  <c:v>112.8</c:v>
                </c:pt>
                <c:pt idx="1128">
                  <c:v>112.9</c:v>
                </c:pt>
                <c:pt idx="1129">
                  <c:v>113</c:v>
                </c:pt>
                <c:pt idx="1130">
                  <c:v>113.1</c:v>
                </c:pt>
                <c:pt idx="1131">
                  <c:v>113.2</c:v>
                </c:pt>
                <c:pt idx="1132">
                  <c:v>113.3</c:v>
                </c:pt>
                <c:pt idx="1133">
                  <c:v>113.4</c:v>
                </c:pt>
                <c:pt idx="1134">
                  <c:v>113.5</c:v>
                </c:pt>
                <c:pt idx="1135">
                  <c:v>113.6</c:v>
                </c:pt>
                <c:pt idx="1136">
                  <c:v>113.7</c:v>
                </c:pt>
                <c:pt idx="1137">
                  <c:v>113.8</c:v>
                </c:pt>
                <c:pt idx="1138">
                  <c:v>113.9</c:v>
                </c:pt>
                <c:pt idx="1139">
                  <c:v>114</c:v>
                </c:pt>
                <c:pt idx="1140">
                  <c:v>114.1</c:v>
                </c:pt>
                <c:pt idx="1141">
                  <c:v>114.2</c:v>
                </c:pt>
                <c:pt idx="1142">
                  <c:v>114.3</c:v>
                </c:pt>
                <c:pt idx="1143">
                  <c:v>114.4</c:v>
                </c:pt>
                <c:pt idx="1144">
                  <c:v>114.5</c:v>
                </c:pt>
                <c:pt idx="1145">
                  <c:v>114.6</c:v>
                </c:pt>
                <c:pt idx="1146">
                  <c:v>114.7</c:v>
                </c:pt>
                <c:pt idx="1147">
                  <c:v>114.8</c:v>
                </c:pt>
                <c:pt idx="1148">
                  <c:v>114.9</c:v>
                </c:pt>
                <c:pt idx="1149">
                  <c:v>115</c:v>
                </c:pt>
                <c:pt idx="1150">
                  <c:v>115.1</c:v>
                </c:pt>
                <c:pt idx="1151">
                  <c:v>115.2</c:v>
                </c:pt>
                <c:pt idx="1152">
                  <c:v>115.3</c:v>
                </c:pt>
                <c:pt idx="1153">
                  <c:v>115.4</c:v>
                </c:pt>
                <c:pt idx="1154">
                  <c:v>115.5</c:v>
                </c:pt>
                <c:pt idx="1155">
                  <c:v>115.6</c:v>
                </c:pt>
                <c:pt idx="1156">
                  <c:v>115.7</c:v>
                </c:pt>
                <c:pt idx="1157">
                  <c:v>115.8</c:v>
                </c:pt>
                <c:pt idx="1158">
                  <c:v>115.9</c:v>
                </c:pt>
                <c:pt idx="1159">
                  <c:v>116</c:v>
                </c:pt>
                <c:pt idx="1160">
                  <c:v>116.1</c:v>
                </c:pt>
                <c:pt idx="1161">
                  <c:v>116.2</c:v>
                </c:pt>
                <c:pt idx="1162">
                  <c:v>116.3</c:v>
                </c:pt>
                <c:pt idx="1163">
                  <c:v>116.4</c:v>
                </c:pt>
                <c:pt idx="1164">
                  <c:v>116.5</c:v>
                </c:pt>
                <c:pt idx="1165">
                  <c:v>116.6</c:v>
                </c:pt>
                <c:pt idx="1166">
                  <c:v>116.7</c:v>
                </c:pt>
                <c:pt idx="1167">
                  <c:v>116.8</c:v>
                </c:pt>
                <c:pt idx="1168">
                  <c:v>116.9</c:v>
                </c:pt>
                <c:pt idx="1169">
                  <c:v>117</c:v>
                </c:pt>
                <c:pt idx="1170">
                  <c:v>117.1</c:v>
                </c:pt>
                <c:pt idx="1171">
                  <c:v>117.2</c:v>
                </c:pt>
                <c:pt idx="1172">
                  <c:v>117.3</c:v>
                </c:pt>
                <c:pt idx="1173">
                  <c:v>117.4</c:v>
                </c:pt>
                <c:pt idx="1174">
                  <c:v>117.5</c:v>
                </c:pt>
                <c:pt idx="1175">
                  <c:v>117.6</c:v>
                </c:pt>
                <c:pt idx="1176">
                  <c:v>117.7</c:v>
                </c:pt>
                <c:pt idx="1177">
                  <c:v>117.8</c:v>
                </c:pt>
                <c:pt idx="1178">
                  <c:v>117.9</c:v>
                </c:pt>
                <c:pt idx="1179">
                  <c:v>118</c:v>
                </c:pt>
                <c:pt idx="1180">
                  <c:v>118.1</c:v>
                </c:pt>
                <c:pt idx="1181">
                  <c:v>118.2</c:v>
                </c:pt>
                <c:pt idx="1182">
                  <c:v>118.3</c:v>
                </c:pt>
                <c:pt idx="1183">
                  <c:v>118.4</c:v>
                </c:pt>
                <c:pt idx="1184">
                  <c:v>118.5</c:v>
                </c:pt>
                <c:pt idx="1185">
                  <c:v>118.6</c:v>
                </c:pt>
                <c:pt idx="1186">
                  <c:v>118.7</c:v>
                </c:pt>
                <c:pt idx="1187">
                  <c:v>118.8</c:v>
                </c:pt>
                <c:pt idx="1188">
                  <c:v>118.9</c:v>
                </c:pt>
                <c:pt idx="1189">
                  <c:v>119</c:v>
                </c:pt>
                <c:pt idx="1190">
                  <c:v>119.1</c:v>
                </c:pt>
                <c:pt idx="1191">
                  <c:v>119.2</c:v>
                </c:pt>
                <c:pt idx="1192">
                  <c:v>119.3</c:v>
                </c:pt>
                <c:pt idx="1193">
                  <c:v>119.4</c:v>
                </c:pt>
                <c:pt idx="1194">
                  <c:v>119.5</c:v>
                </c:pt>
                <c:pt idx="1195">
                  <c:v>119.6</c:v>
                </c:pt>
                <c:pt idx="1196">
                  <c:v>119.7</c:v>
                </c:pt>
                <c:pt idx="1197">
                  <c:v>119.8</c:v>
                </c:pt>
                <c:pt idx="1198">
                  <c:v>119.9</c:v>
                </c:pt>
                <c:pt idx="1199">
                  <c:v>120</c:v>
                </c:pt>
                <c:pt idx="1200">
                  <c:v>120.1</c:v>
                </c:pt>
                <c:pt idx="1201">
                  <c:v>120.2</c:v>
                </c:pt>
                <c:pt idx="1202">
                  <c:v>120.3</c:v>
                </c:pt>
                <c:pt idx="1203">
                  <c:v>120.4</c:v>
                </c:pt>
                <c:pt idx="1204">
                  <c:v>120.5</c:v>
                </c:pt>
                <c:pt idx="1205">
                  <c:v>120.6</c:v>
                </c:pt>
                <c:pt idx="1206">
                  <c:v>120.7</c:v>
                </c:pt>
                <c:pt idx="1207">
                  <c:v>120.8</c:v>
                </c:pt>
                <c:pt idx="1208">
                  <c:v>120.9</c:v>
                </c:pt>
                <c:pt idx="1209">
                  <c:v>121</c:v>
                </c:pt>
                <c:pt idx="1210">
                  <c:v>121.1</c:v>
                </c:pt>
                <c:pt idx="1211">
                  <c:v>121.2</c:v>
                </c:pt>
                <c:pt idx="1212">
                  <c:v>121.3</c:v>
                </c:pt>
                <c:pt idx="1213">
                  <c:v>121.4</c:v>
                </c:pt>
                <c:pt idx="1214">
                  <c:v>121.5</c:v>
                </c:pt>
                <c:pt idx="1215">
                  <c:v>121.6</c:v>
                </c:pt>
                <c:pt idx="1216">
                  <c:v>121.7</c:v>
                </c:pt>
                <c:pt idx="1217">
                  <c:v>121.8</c:v>
                </c:pt>
                <c:pt idx="1218">
                  <c:v>121.9</c:v>
                </c:pt>
                <c:pt idx="1219">
                  <c:v>122</c:v>
                </c:pt>
                <c:pt idx="1220">
                  <c:v>122.1</c:v>
                </c:pt>
                <c:pt idx="1221">
                  <c:v>122.2</c:v>
                </c:pt>
                <c:pt idx="1222">
                  <c:v>122.3</c:v>
                </c:pt>
                <c:pt idx="1223">
                  <c:v>122.4</c:v>
                </c:pt>
                <c:pt idx="1224">
                  <c:v>122.5</c:v>
                </c:pt>
                <c:pt idx="1225">
                  <c:v>122.6</c:v>
                </c:pt>
                <c:pt idx="1226">
                  <c:v>122.7</c:v>
                </c:pt>
                <c:pt idx="1227">
                  <c:v>122.8</c:v>
                </c:pt>
                <c:pt idx="1228">
                  <c:v>122.9</c:v>
                </c:pt>
                <c:pt idx="1229">
                  <c:v>123</c:v>
                </c:pt>
                <c:pt idx="1230">
                  <c:v>123.1</c:v>
                </c:pt>
                <c:pt idx="1231">
                  <c:v>123.2</c:v>
                </c:pt>
                <c:pt idx="1232">
                  <c:v>123.3</c:v>
                </c:pt>
                <c:pt idx="1233">
                  <c:v>123.4</c:v>
                </c:pt>
                <c:pt idx="1234">
                  <c:v>123.5</c:v>
                </c:pt>
                <c:pt idx="1235">
                  <c:v>123.6</c:v>
                </c:pt>
                <c:pt idx="1236">
                  <c:v>123.7</c:v>
                </c:pt>
                <c:pt idx="1237">
                  <c:v>123.8</c:v>
                </c:pt>
                <c:pt idx="1238">
                  <c:v>123.9</c:v>
                </c:pt>
                <c:pt idx="1239">
                  <c:v>124</c:v>
                </c:pt>
                <c:pt idx="1240">
                  <c:v>124.1</c:v>
                </c:pt>
                <c:pt idx="1241">
                  <c:v>124.2</c:v>
                </c:pt>
                <c:pt idx="1242">
                  <c:v>124.3</c:v>
                </c:pt>
                <c:pt idx="1243">
                  <c:v>124.4</c:v>
                </c:pt>
                <c:pt idx="1244">
                  <c:v>124.5</c:v>
                </c:pt>
                <c:pt idx="1245">
                  <c:v>124.6</c:v>
                </c:pt>
                <c:pt idx="1246">
                  <c:v>124.7</c:v>
                </c:pt>
                <c:pt idx="1247">
                  <c:v>124.8</c:v>
                </c:pt>
                <c:pt idx="1248">
                  <c:v>124.9</c:v>
                </c:pt>
                <c:pt idx="1249">
                  <c:v>125</c:v>
                </c:pt>
                <c:pt idx="1250">
                  <c:v>125.1</c:v>
                </c:pt>
                <c:pt idx="1251">
                  <c:v>125.2</c:v>
                </c:pt>
                <c:pt idx="1252">
                  <c:v>125.3</c:v>
                </c:pt>
                <c:pt idx="1253">
                  <c:v>125.4</c:v>
                </c:pt>
                <c:pt idx="1254">
                  <c:v>125.5</c:v>
                </c:pt>
                <c:pt idx="1255">
                  <c:v>125.6</c:v>
                </c:pt>
                <c:pt idx="1256">
                  <c:v>125.7</c:v>
                </c:pt>
                <c:pt idx="1257">
                  <c:v>125.8</c:v>
                </c:pt>
                <c:pt idx="1258">
                  <c:v>125.9</c:v>
                </c:pt>
                <c:pt idx="1259">
                  <c:v>126</c:v>
                </c:pt>
                <c:pt idx="1260">
                  <c:v>126.1</c:v>
                </c:pt>
                <c:pt idx="1261">
                  <c:v>126.2</c:v>
                </c:pt>
                <c:pt idx="1262">
                  <c:v>126.3</c:v>
                </c:pt>
                <c:pt idx="1263">
                  <c:v>126.4</c:v>
                </c:pt>
                <c:pt idx="1264">
                  <c:v>126.5</c:v>
                </c:pt>
                <c:pt idx="1265">
                  <c:v>126.6</c:v>
                </c:pt>
                <c:pt idx="1266">
                  <c:v>126.7</c:v>
                </c:pt>
                <c:pt idx="1267">
                  <c:v>126.8</c:v>
                </c:pt>
                <c:pt idx="1268">
                  <c:v>126.9</c:v>
                </c:pt>
                <c:pt idx="1269">
                  <c:v>127</c:v>
                </c:pt>
                <c:pt idx="1270">
                  <c:v>127.1</c:v>
                </c:pt>
                <c:pt idx="1271">
                  <c:v>127.2</c:v>
                </c:pt>
                <c:pt idx="1272">
                  <c:v>127.3</c:v>
                </c:pt>
                <c:pt idx="1273">
                  <c:v>127.4</c:v>
                </c:pt>
                <c:pt idx="1274">
                  <c:v>127.5</c:v>
                </c:pt>
                <c:pt idx="1275">
                  <c:v>127.6</c:v>
                </c:pt>
                <c:pt idx="1276">
                  <c:v>127.7</c:v>
                </c:pt>
                <c:pt idx="1277">
                  <c:v>127.8</c:v>
                </c:pt>
                <c:pt idx="1278">
                  <c:v>127.9</c:v>
                </c:pt>
                <c:pt idx="1279">
                  <c:v>128</c:v>
                </c:pt>
                <c:pt idx="1280">
                  <c:v>128.1</c:v>
                </c:pt>
                <c:pt idx="1281">
                  <c:v>128.19999999999999</c:v>
                </c:pt>
                <c:pt idx="1282">
                  <c:v>128.30000000000001</c:v>
                </c:pt>
                <c:pt idx="1283">
                  <c:v>128.4</c:v>
                </c:pt>
                <c:pt idx="1284">
                  <c:v>128.5</c:v>
                </c:pt>
                <c:pt idx="1285">
                  <c:v>128.6</c:v>
                </c:pt>
                <c:pt idx="1286">
                  <c:v>128.69999999999999</c:v>
                </c:pt>
                <c:pt idx="1287">
                  <c:v>128.80000000000001</c:v>
                </c:pt>
                <c:pt idx="1288">
                  <c:v>128.9</c:v>
                </c:pt>
                <c:pt idx="1289">
                  <c:v>129</c:v>
                </c:pt>
                <c:pt idx="1290">
                  <c:v>129.1</c:v>
                </c:pt>
                <c:pt idx="1291">
                  <c:v>129.19999999999999</c:v>
                </c:pt>
                <c:pt idx="1292">
                  <c:v>129.30000000000001</c:v>
                </c:pt>
                <c:pt idx="1293">
                  <c:v>129.4</c:v>
                </c:pt>
                <c:pt idx="1294">
                  <c:v>129.5</c:v>
                </c:pt>
                <c:pt idx="1295">
                  <c:v>129.6</c:v>
                </c:pt>
                <c:pt idx="1296">
                  <c:v>129.69999999999999</c:v>
                </c:pt>
                <c:pt idx="1297">
                  <c:v>129.80000000000001</c:v>
                </c:pt>
                <c:pt idx="1298">
                  <c:v>129.9</c:v>
                </c:pt>
                <c:pt idx="1299">
                  <c:v>130</c:v>
                </c:pt>
                <c:pt idx="1300">
                  <c:v>130.1</c:v>
                </c:pt>
                <c:pt idx="1301">
                  <c:v>130.19999999999999</c:v>
                </c:pt>
                <c:pt idx="1302">
                  <c:v>130.30000000000001</c:v>
                </c:pt>
                <c:pt idx="1303">
                  <c:v>130.4</c:v>
                </c:pt>
                <c:pt idx="1304">
                  <c:v>130.5</c:v>
                </c:pt>
                <c:pt idx="1305">
                  <c:v>130.6</c:v>
                </c:pt>
                <c:pt idx="1306">
                  <c:v>130.69999999999999</c:v>
                </c:pt>
                <c:pt idx="1307">
                  <c:v>130.80000000000001</c:v>
                </c:pt>
                <c:pt idx="1308">
                  <c:v>130.9</c:v>
                </c:pt>
                <c:pt idx="1309">
                  <c:v>131</c:v>
                </c:pt>
                <c:pt idx="1310">
                  <c:v>131.1</c:v>
                </c:pt>
                <c:pt idx="1311">
                  <c:v>131.19999999999999</c:v>
                </c:pt>
                <c:pt idx="1312">
                  <c:v>131.30000000000001</c:v>
                </c:pt>
                <c:pt idx="1313">
                  <c:v>131.4</c:v>
                </c:pt>
                <c:pt idx="1314">
                  <c:v>131.5</c:v>
                </c:pt>
                <c:pt idx="1315">
                  <c:v>131.6</c:v>
                </c:pt>
                <c:pt idx="1316">
                  <c:v>131.69999999999999</c:v>
                </c:pt>
                <c:pt idx="1317">
                  <c:v>131.80000000000001</c:v>
                </c:pt>
                <c:pt idx="1318">
                  <c:v>131.9</c:v>
                </c:pt>
                <c:pt idx="1319">
                  <c:v>132</c:v>
                </c:pt>
                <c:pt idx="1320">
                  <c:v>132.1</c:v>
                </c:pt>
                <c:pt idx="1321">
                  <c:v>132.19999999999999</c:v>
                </c:pt>
                <c:pt idx="1322">
                  <c:v>132.30000000000001</c:v>
                </c:pt>
                <c:pt idx="1323">
                  <c:v>132.4</c:v>
                </c:pt>
                <c:pt idx="1324">
                  <c:v>132.5</c:v>
                </c:pt>
                <c:pt idx="1325">
                  <c:v>132.6</c:v>
                </c:pt>
                <c:pt idx="1326">
                  <c:v>132.69999999999999</c:v>
                </c:pt>
                <c:pt idx="1327">
                  <c:v>132.80000000000001</c:v>
                </c:pt>
                <c:pt idx="1328">
                  <c:v>132.9</c:v>
                </c:pt>
                <c:pt idx="1329">
                  <c:v>133</c:v>
                </c:pt>
                <c:pt idx="1330">
                  <c:v>133.1</c:v>
                </c:pt>
                <c:pt idx="1331">
                  <c:v>133.19999999999999</c:v>
                </c:pt>
                <c:pt idx="1332">
                  <c:v>133.30000000000001</c:v>
                </c:pt>
                <c:pt idx="1333">
                  <c:v>133.4</c:v>
                </c:pt>
                <c:pt idx="1334">
                  <c:v>133.5</c:v>
                </c:pt>
                <c:pt idx="1335">
                  <c:v>133.6</c:v>
                </c:pt>
                <c:pt idx="1336">
                  <c:v>133.69999999999999</c:v>
                </c:pt>
                <c:pt idx="1337">
                  <c:v>133.80000000000001</c:v>
                </c:pt>
                <c:pt idx="1338">
                  <c:v>133.9</c:v>
                </c:pt>
                <c:pt idx="1339">
                  <c:v>134</c:v>
                </c:pt>
                <c:pt idx="1340">
                  <c:v>134.1</c:v>
                </c:pt>
                <c:pt idx="1341">
                  <c:v>134.19999999999999</c:v>
                </c:pt>
                <c:pt idx="1342">
                  <c:v>134.30000000000001</c:v>
                </c:pt>
                <c:pt idx="1343">
                  <c:v>134.4</c:v>
                </c:pt>
                <c:pt idx="1344">
                  <c:v>134.5</c:v>
                </c:pt>
                <c:pt idx="1345">
                  <c:v>134.6</c:v>
                </c:pt>
                <c:pt idx="1346">
                  <c:v>134.69999999999999</c:v>
                </c:pt>
                <c:pt idx="1347">
                  <c:v>134.80000000000001</c:v>
                </c:pt>
                <c:pt idx="1348">
                  <c:v>134.9</c:v>
                </c:pt>
                <c:pt idx="1349">
                  <c:v>135</c:v>
                </c:pt>
                <c:pt idx="1350">
                  <c:v>135.1</c:v>
                </c:pt>
                <c:pt idx="1351">
                  <c:v>135.19999999999999</c:v>
                </c:pt>
                <c:pt idx="1352">
                  <c:v>135.30000000000001</c:v>
                </c:pt>
                <c:pt idx="1353">
                  <c:v>135.4</c:v>
                </c:pt>
                <c:pt idx="1354">
                  <c:v>135.5</c:v>
                </c:pt>
                <c:pt idx="1355">
                  <c:v>135.6</c:v>
                </c:pt>
                <c:pt idx="1356">
                  <c:v>135.69999999999999</c:v>
                </c:pt>
                <c:pt idx="1357">
                  <c:v>135.80000000000001</c:v>
                </c:pt>
                <c:pt idx="1358">
                  <c:v>135.9</c:v>
                </c:pt>
                <c:pt idx="1359">
                  <c:v>136</c:v>
                </c:pt>
                <c:pt idx="1360">
                  <c:v>136.1</c:v>
                </c:pt>
                <c:pt idx="1361">
                  <c:v>136.19999999999999</c:v>
                </c:pt>
                <c:pt idx="1362">
                  <c:v>136.30000000000001</c:v>
                </c:pt>
                <c:pt idx="1363">
                  <c:v>136.4</c:v>
                </c:pt>
                <c:pt idx="1364">
                  <c:v>136.5</c:v>
                </c:pt>
                <c:pt idx="1365">
                  <c:v>136.6</c:v>
                </c:pt>
                <c:pt idx="1366">
                  <c:v>136.69999999999999</c:v>
                </c:pt>
                <c:pt idx="1367">
                  <c:v>136.80000000000001</c:v>
                </c:pt>
                <c:pt idx="1368">
                  <c:v>136.9</c:v>
                </c:pt>
                <c:pt idx="1369">
                  <c:v>137</c:v>
                </c:pt>
                <c:pt idx="1370">
                  <c:v>137.1</c:v>
                </c:pt>
                <c:pt idx="1371">
                  <c:v>137.19999999999999</c:v>
                </c:pt>
                <c:pt idx="1372">
                  <c:v>137.30000000000001</c:v>
                </c:pt>
                <c:pt idx="1373">
                  <c:v>137.4</c:v>
                </c:pt>
                <c:pt idx="1374">
                  <c:v>137.5</c:v>
                </c:pt>
                <c:pt idx="1375">
                  <c:v>137.6</c:v>
                </c:pt>
                <c:pt idx="1376">
                  <c:v>137.69999999999999</c:v>
                </c:pt>
                <c:pt idx="1377">
                  <c:v>137.80000000000001</c:v>
                </c:pt>
                <c:pt idx="1378">
                  <c:v>137.9</c:v>
                </c:pt>
                <c:pt idx="1379">
                  <c:v>138</c:v>
                </c:pt>
                <c:pt idx="1380">
                  <c:v>138.1</c:v>
                </c:pt>
                <c:pt idx="1381">
                  <c:v>138.19999999999999</c:v>
                </c:pt>
                <c:pt idx="1382">
                  <c:v>138.30000000000001</c:v>
                </c:pt>
                <c:pt idx="1383">
                  <c:v>138.4</c:v>
                </c:pt>
                <c:pt idx="1384">
                  <c:v>138.5</c:v>
                </c:pt>
                <c:pt idx="1385">
                  <c:v>138.6</c:v>
                </c:pt>
                <c:pt idx="1386">
                  <c:v>138.69999999999999</c:v>
                </c:pt>
                <c:pt idx="1387">
                  <c:v>138.80000000000001</c:v>
                </c:pt>
                <c:pt idx="1388">
                  <c:v>138.9</c:v>
                </c:pt>
                <c:pt idx="1389">
                  <c:v>139</c:v>
                </c:pt>
                <c:pt idx="1390">
                  <c:v>139.1</c:v>
                </c:pt>
                <c:pt idx="1391">
                  <c:v>139.19999999999999</c:v>
                </c:pt>
                <c:pt idx="1392">
                  <c:v>139.30000000000001</c:v>
                </c:pt>
                <c:pt idx="1393">
                  <c:v>139.4</c:v>
                </c:pt>
                <c:pt idx="1394">
                  <c:v>139.5</c:v>
                </c:pt>
                <c:pt idx="1395">
                  <c:v>139.6</c:v>
                </c:pt>
                <c:pt idx="1396">
                  <c:v>139.69999999999999</c:v>
                </c:pt>
                <c:pt idx="1397">
                  <c:v>139.80000000000001</c:v>
                </c:pt>
                <c:pt idx="1398">
                  <c:v>139.9</c:v>
                </c:pt>
                <c:pt idx="1399">
                  <c:v>140</c:v>
                </c:pt>
                <c:pt idx="1400">
                  <c:v>140.1</c:v>
                </c:pt>
                <c:pt idx="1401">
                  <c:v>140.19999999999999</c:v>
                </c:pt>
                <c:pt idx="1402">
                  <c:v>140.30000000000001</c:v>
                </c:pt>
                <c:pt idx="1403">
                  <c:v>140.4</c:v>
                </c:pt>
                <c:pt idx="1404">
                  <c:v>140.5</c:v>
                </c:pt>
                <c:pt idx="1405">
                  <c:v>140.6</c:v>
                </c:pt>
                <c:pt idx="1406">
                  <c:v>140.69999999999999</c:v>
                </c:pt>
                <c:pt idx="1407">
                  <c:v>140.80000000000001</c:v>
                </c:pt>
                <c:pt idx="1408">
                  <c:v>140.9</c:v>
                </c:pt>
                <c:pt idx="1409">
                  <c:v>141</c:v>
                </c:pt>
                <c:pt idx="1410">
                  <c:v>141.1</c:v>
                </c:pt>
                <c:pt idx="1411">
                  <c:v>141.19999999999999</c:v>
                </c:pt>
                <c:pt idx="1412">
                  <c:v>141.30000000000001</c:v>
                </c:pt>
                <c:pt idx="1413">
                  <c:v>141.4</c:v>
                </c:pt>
                <c:pt idx="1414">
                  <c:v>141.5</c:v>
                </c:pt>
                <c:pt idx="1415">
                  <c:v>141.6</c:v>
                </c:pt>
                <c:pt idx="1416">
                  <c:v>141.69999999999999</c:v>
                </c:pt>
                <c:pt idx="1417">
                  <c:v>141.80000000000001</c:v>
                </c:pt>
                <c:pt idx="1418">
                  <c:v>141.9</c:v>
                </c:pt>
                <c:pt idx="1419">
                  <c:v>142</c:v>
                </c:pt>
                <c:pt idx="1420">
                  <c:v>142.1</c:v>
                </c:pt>
                <c:pt idx="1421">
                  <c:v>142.19999999999999</c:v>
                </c:pt>
                <c:pt idx="1422">
                  <c:v>142.30000000000001</c:v>
                </c:pt>
                <c:pt idx="1423">
                  <c:v>142.4</c:v>
                </c:pt>
                <c:pt idx="1424">
                  <c:v>142.5</c:v>
                </c:pt>
                <c:pt idx="1425">
                  <c:v>142.6</c:v>
                </c:pt>
                <c:pt idx="1426">
                  <c:v>142.69999999999999</c:v>
                </c:pt>
                <c:pt idx="1427">
                  <c:v>142.80000000000001</c:v>
                </c:pt>
                <c:pt idx="1428">
                  <c:v>142.9</c:v>
                </c:pt>
                <c:pt idx="1429">
                  <c:v>143</c:v>
                </c:pt>
                <c:pt idx="1430">
                  <c:v>143.1</c:v>
                </c:pt>
                <c:pt idx="1431">
                  <c:v>143.19999999999999</c:v>
                </c:pt>
                <c:pt idx="1432">
                  <c:v>143.30000000000001</c:v>
                </c:pt>
                <c:pt idx="1433">
                  <c:v>143.4</c:v>
                </c:pt>
                <c:pt idx="1434">
                  <c:v>143.5</c:v>
                </c:pt>
                <c:pt idx="1435">
                  <c:v>143.6</c:v>
                </c:pt>
                <c:pt idx="1436">
                  <c:v>143.69999999999999</c:v>
                </c:pt>
                <c:pt idx="1437">
                  <c:v>143.80000000000001</c:v>
                </c:pt>
                <c:pt idx="1438">
                  <c:v>143.9</c:v>
                </c:pt>
                <c:pt idx="1439">
                  <c:v>144</c:v>
                </c:pt>
                <c:pt idx="1440">
                  <c:v>144.1</c:v>
                </c:pt>
                <c:pt idx="1441">
                  <c:v>144.19999999999999</c:v>
                </c:pt>
                <c:pt idx="1442">
                  <c:v>144.30000000000001</c:v>
                </c:pt>
                <c:pt idx="1443">
                  <c:v>144.4</c:v>
                </c:pt>
                <c:pt idx="1444">
                  <c:v>144.5</c:v>
                </c:pt>
                <c:pt idx="1445">
                  <c:v>144.6</c:v>
                </c:pt>
                <c:pt idx="1446">
                  <c:v>144.69999999999999</c:v>
                </c:pt>
                <c:pt idx="1447">
                  <c:v>144.80000000000001</c:v>
                </c:pt>
                <c:pt idx="1448">
                  <c:v>144.9</c:v>
                </c:pt>
                <c:pt idx="1449">
                  <c:v>145</c:v>
                </c:pt>
                <c:pt idx="1450">
                  <c:v>145.1</c:v>
                </c:pt>
                <c:pt idx="1451">
                  <c:v>145.19999999999999</c:v>
                </c:pt>
                <c:pt idx="1452">
                  <c:v>145.30000000000001</c:v>
                </c:pt>
                <c:pt idx="1453">
                  <c:v>145.4</c:v>
                </c:pt>
                <c:pt idx="1454">
                  <c:v>145.5</c:v>
                </c:pt>
                <c:pt idx="1455">
                  <c:v>145.6</c:v>
                </c:pt>
                <c:pt idx="1456">
                  <c:v>145.69999999999999</c:v>
                </c:pt>
                <c:pt idx="1457">
                  <c:v>145.80000000000001</c:v>
                </c:pt>
                <c:pt idx="1458">
                  <c:v>145.9</c:v>
                </c:pt>
                <c:pt idx="1459">
                  <c:v>146</c:v>
                </c:pt>
                <c:pt idx="1460">
                  <c:v>146.1</c:v>
                </c:pt>
                <c:pt idx="1461">
                  <c:v>146.19999999999999</c:v>
                </c:pt>
                <c:pt idx="1462">
                  <c:v>146.30000000000001</c:v>
                </c:pt>
                <c:pt idx="1463">
                  <c:v>146.4</c:v>
                </c:pt>
                <c:pt idx="1464">
                  <c:v>146.5</c:v>
                </c:pt>
                <c:pt idx="1465">
                  <c:v>146.6</c:v>
                </c:pt>
                <c:pt idx="1466">
                  <c:v>146.69999999999999</c:v>
                </c:pt>
                <c:pt idx="1467">
                  <c:v>146.80000000000001</c:v>
                </c:pt>
                <c:pt idx="1468">
                  <c:v>146.9</c:v>
                </c:pt>
                <c:pt idx="1469">
                  <c:v>147</c:v>
                </c:pt>
                <c:pt idx="1470">
                  <c:v>147.1</c:v>
                </c:pt>
                <c:pt idx="1471">
                  <c:v>147.19999999999999</c:v>
                </c:pt>
                <c:pt idx="1472">
                  <c:v>147.30000000000001</c:v>
                </c:pt>
                <c:pt idx="1473">
                  <c:v>147.4</c:v>
                </c:pt>
                <c:pt idx="1474">
                  <c:v>147.5</c:v>
                </c:pt>
                <c:pt idx="1475">
                  <c:v>147.6</c:v>
                </c:pt>
                <c:pt idx="1476">
                  <c:v>147.69999999999999</c:v>
                </c:pt>
                <c:pt idx="1477">
                  <c:v>147.80000000000001</c:v>
                </c:pt>
                <c:pt idx="1478">
                  <c:v>147.9</c:v>
                </c:pt>
                <c:pt idx="1479">
                  <c:v>148</c:v>
                </c:pt>
                <c:pt idx="1480">
                  <c:v>148.1</c:v>
                </c:pt>
                <c:pt idx="1481">
                  <c:v>148.19999999999999</c:v>
                </c:pt>
                <c:pt idx="1482">
                  <c:v>148.30000000000001</c:v>
                </c:pt>
                <c:pt idx="1483">
                  <c:v>148.4</c:v>
                </c:pt>
                <c:pt idx="1484">
                  <c:v>148.5</c:v>
                </c:pt>
                <c:pt idx="1485">
                  <c:v>148.6</c:v>
                </c:pt>
                <c:pt idx="1486">
                  <c:v>148.69999999999999</c:v>
                </c:pt>
                <c:pt idx="1487">
                  <c:v>148.80000000000001</c:v>
                </c:pt>
                <c:pt idx="1488">
                  <c:v>148.9</c:v>
                </c:pt>
                <c:pt idx="1489">
                  <c:v>149</c:v>
                </c:pt>
                <c:pt idx="1490">
                  <c:v>149.1</c:v>
                </c:pt>
                <c:pt idx="1491">
                  <c:v>149.19999999999999</c:v>
                </c:pt>
                <c:pt idx="1492">
                  <c:v>149.30000000000001</c:v>
                </c:pt>
                <c:pt idx="1493">
                  <c:v>149.4</c:v>
                </c:pt>
                <c:pt idx="1494">
                  <c:v>149.5</c:v>
                </c:pt>
                <c:pt idx="1495">
                  <c:v>149.6</c:v>
                </c:pt>
                <c:pt idx="1496">
                  <c:v>149.69999999999999</c:v>
                </c:pt>
                <c:pt idx="1497">
                  <c:v>149.80000000000001</c:v>
                </c:pt>
                <c:pt idx="1498">
                  <c:v>149.9</c:v>
                </c:pt>
                <c:pt idx="1499">
                  <c:v>150</c:v>
                </c:pt>
                <c:pt idx="1500">
                  <c:v>150.1</c:v>
                </c:pt>
                <c:pt idx="1501">
                  <c:v>150.19999999999999</c:v>
                </c:pt>
                <c:pt idx="1502">
                  <c:v>150.30000000000001</c:v>
                </c:pt>
                <c:pt idx="1503">
                  <c:v>150.4</c:v>
                </c:pt>
                <c:pt idx="1504">
                  <c:v>150.5</c:v>
                </c:pt>
                <c:pt idx="1505">
                  <c:v>150.6</c:v>
                </c:pt>
                <c:pt idx="1506">
                  <c:v>150.69999999999999</c:v>
                </c:pt>
                <c:pt idx="1507">
                  <c:v>150.80000000000001</c:v>
                </c:pt>
                <c:pt idx="1508">
                  <c:v>150.9</c:v>
                </c:pt>
                <c:pt idx="1509">
                  <c:v>151</c:v>
                </c:pt>
                <c:pt idx="1510">
                  <c:v>151.1</c:v>
                </c:pt>
                <c:pt idx="1511">
                  <c:v>151.19999999999999</c:v>
                </c:pt>
                <c:pt idx="1512">
                  <c:v>151.30000000000001</c:v>
                </c:pt>
                <c:pt idx="1513">
                  <c:v>151.4</c:v>
                </c:pt>
                <c:pt idx="1514">
                  <c:v>151.5</c:v>
                </c:pt>
                <c:pt idx="1515">
                  <c:v>151.6</c:v>
                </c:pt>
                <c:pt idx="1516">
                  <c:v>151.69999999999999</c:v>
                </c:pt>
                <c:pt idx="1517">
                  <c:v>151.80000000000001</c:v>
                </c:pt>
                <c:pt idx="1518">
                  <c:v>151.9</c:v>
                </c:pt>
                <c:pt idx="1519">
                  <c:v>152</c:v>
                </c:pt>
                <c:pt idx="1520">
                  <c:v>152.1</c:v>
                </c:pt>
                <c:pt idx="1521">
                  <c:v>152.19999999999999</c:v>
                </c:pt>
                <c:pt idx="1522">
                  <c:v>152.30000000000001</c:v>
                </c:pt>
                <c:pt idx="1523">
                  <c:v>152.4</c:v>
                </c:pt>
                <c:pt idx="1524">
                  <c:v>152.5</c:v>
                </c:pt>
                <c:pt idx="1525">
                  <c:v>152.6</c:v>
                </c:pt>
                <c:pt idx="1526">
                  <c:v>152.69999999999999</c:v>
                </c:pt>
                <c:pt idx="1527">
                  <c:v>152.80000000000001</c:v>
                </c:pt>
                <c:pt idx="1528">
                  <c:v>152.9</c:v>
                </c:pt>
                <c:pt idx="1529">
                  <c:v>153</c:v>
                </c:pt>
                <c:pt idx="1530">
                  <c:v>153.1</c:v>
                </c:pt>
                <c:pt idx="1531">
                  <c:v>153.19999999999999</c:v>
                </c:pt>
                <c:pt idx="1532">
                  <c:v>153.30000000000001</c:v>
                </c:pt>
                <c:pt idx="1533">
                  <c:v>153.4</c:v>
                </c:pt>
                <c:pt idx="1534">
                  <c:v>153.5</c:v>
                </c:pt>
                <c:pt idx="1535">
                  <c:v>153.6</c:v>
                </c:pt>
                <c:pt idx="1536">
                  <c:v>153.69999999999999</c:v>
                </c:pt>
                <c:pt idx="1537">
                  <c:v>153.80000000000001</c:v>
                </c:pt>
                <c:pt idx="1538">
                  <c:v>153.9</c:v>
                </c:pt>
                <c:pt idx="1539">
                  <c:v>154</c:v>
                </c:pt>
                <c:pt idx="1540">
                  <c:v>154.1</c:v>
                </c:pt>
                <c:pt idx="1541">
                  <c:v>154.19999999999999</c:v>
                </c:pt>
                <c:pt idx="1542">
                  <c:v>154.30000000000001</c:v>
                </c:pt>
                <c:pt idx="1543">
                  <c:v>154.4</c:v>
                </c:pt>
                <c:pt idx="1544">
                  <c:v>154.5</c:v>
                </c:pt>
                <c:pt idx="1545">
                  <c:v>154.6</c:v>
                </c:pt>
                <c:pt idx="1546">
                  <c:v>154.69999999999999</c:v>
                </c:pt>
                <c:pt idx="1547">
                  <c:v>154.80000000000001</c:v>
                </c:pt>
                <c:pt idx="1548">
                  <c:v>154.9</c:v>
                </c:pt>
                <c:pt idx="1549">
                  <c:v>155</c:v>
                </c:pt>
                <c:pt idx="1550">
                  <c:v>155.1</c:v>
                </c:pt>
                <c:pt idx="1551">
                  <c:v>155.19999999999999</c:v>
                </c:pt>
                <c:pt idx="1552">
                  <c:v>155.30000000000001</c:v>
                </c:pt>
                <c:pt idx="1553">
                  <c:v>155.4</c:v>
                </c:pt>
                <c:pt idx="1554">
                  <c:v>155.5</c:v>
                </c:pt>
                <c:pt idx="1555">
                  <c:v>155.6</c:v>
                </c:pt>
                <c:pt idx="1556">
                  <c:v>155.69999999999999</c:v>
                </c:pt>
                <c:pt idx="1557">
                  <c:v>155.80000000000001</c:v>
                </c:pt>
                <c:pt idx="1558">
                  <c:v>155.9</c:v>
                </c:pt>
                <c:pt idx="1559">
                  <c:v>156</c:v>
                </c:pt>
                <c:pt idx="1560">
                  <c:v>156.1</c:v>
                </c:pt>
                <c:pt idx="1561">
                  <c:v>156.19999999999999</c:v>
                </c:pt>
                <c:pt idx="1562">
                  <c:v>156.30000000000001</c:v>
                </c:pt>
                <c:pt idx="1563">
                  <c:v>156.4</c:v>
                </c:pt>
                <c:pt idx="1564">
                  <c:v>156.5</c:v>
                </c:pt>
                <c:pt idx="1565">
                  <c:v>156.6</c:v>
                </c:pt>
                <c:pt idx="1566">
                  <c:v>156.69999999999999</c:v>
                </c:pt>
                <c:pt idx="1567">
                  <c:v>156.80000000000001</c:v>
                </c:pt>
                <c:pt idx="1568">
                  <c:v>156.9</c:v>
                </c:pt>
                <c:pt idx="1569">
                  <c:v>157</c:v>
                </c:pt>
                <c:pt idx="1570">
                  <c:v>157.1</c:v>
                </c:pt>
                <c:pt idx="1571">
                  <c:v>157.19999999999999</c:v>
                </c:pt>
                <c:pt idx="1572">
                  <c:v>157.30000000000001</c:v>
                </c:pt>
                <c:pt idx="1573">
                  <c:v>157.4</c:v>
                </c:pt>
                <c:pt idx="1574">
                  <c:v>157.5</c:v>
                </c:pt>
                <c:pt idx="1575">
                  <c:v>157.6</c:v>
                </c:pt>
                <c:pt idx="1576">
                  <c:v>157.69999999999999</c:v>
                </c:pt>
                <c:pt idx="1577">
                  <c:v>157.80000000000001</c:v>
                </c:pt>
                <c:pt idx="1578">
                  <c:v>157.9</c:v>
                </c:pt>
                <c:pt idx="1579">
                  <c:v>158</c:v>
                </c:pt>
                <c:pt idx="1580">
                  <c:v>158.1</c:v>
                </c:pt>
                <c:pt idx="1581">
                  <c:v>158.19999999999999</c:v>
                </c:pt>
                <c:pt idx="1582">
                  <c:v>158.30000000000001</c:v>
                </c:pt>
                <c:pt idx="1583">
                  <c:v>158.4</c:v>
                </c:pt>
                <c:pt idx="1584">
                  <c:v>158.5</c:v>
                </c:pt>
                <c:pt idx="1585">
                  <c:v>158.6</c:v>
                </c:pt>
                <c:pt idx="1586">
                  <c:v>158.69999999999999</c:v>
                </c:pt>
                <c:pt idx="1587">
                  <c:v>158.80000000000001</c:v>
                </c:pt>
                <c:pt idx="1588">
                  <c:v>158.9</c:v>
                </c:pt>
                <c:pt idx="1589">
                  <c:v>159</c:v>
                </c:pt>
                <c:pt idx="1590">
                  <c:v>159.1</c:v>
                </c:pt>
                <c:pt idx="1591">
                  <c:v>159.19999999999999</c:v>
                </c:pt>
                <c:pt idx="1592">
                  <c:v>159.30000000000001</c:v>
                </c:pt>
                <c:pt idx="1593">
                  <c:v>159.4</c:v>
                </c:pt>
                <c:pt idx="1594">
                  <c:v>159.5</c:v>
                </c:pt>
                <c:pt idx="1595">
                  <c:v>159.6</c:v>
                </c:pt>
                <c:pt idx="1596">
                  <c:v>159.69999999999999</c:v>
                </c:pt>
                <c:pt idx="1597">
                  <c:v>159.80000000000001</c:v>
                </c:pt>
                <c:pt idx="1598">
                  <c:v>159.9</c:v>
                </c:pt>
                <c:pt idx="1599">
                  <c:v>160</c:v>
                </c:pt>
                <c:pt idx="1600">
                  <c:v>160.1</c:v>
                </c:pt>
                <c:pt idx="1601">
                  <c:v>160.19999999999999</c:v>
                </c:pt>
                <c:pt idx="1602">
                  <c:v>160.30000000000001</c:v>
                </c:pt>
                <c:pt idx="1603">
                  <c:v>160.4</c:v>
                </c:pt>
                <c:pt idx="1604">
                  <c:v>160.5</c:v>
                </c:pt>
                <c:pt idx="1605">
                  <c:v>160.6</c:v>
                </c:pt>
                <c:pt idx="1606">
                  <c:v>160.69999999999999</c:v>
                </c:pt>
                <c:pt idx="1607">
                  <c:v>160.80000000000001</c:v>
                </c:pt>
                <c:pt idx="1608">
                  <c:v>160.9</c:v>
                </c:pt>
                <c:pt idx="1609">
                  <c:v>161</c:v>
                </c:pt>
                <c:pt idx="1610">
                  <c:v>161.1</c:v>
                </c:pt>
                <c:pt idx="1611">
                  <c:v>161.19999999999999</c:v>
                </c:pt>
                <c:pt idx="1612">
                  <c:v>161.30000000000001</c:v>
                </c:pt>
                <c:pt idx="1613">
                  <c:v>161.4</c:v>
                </c:pt>
                <c:pt idx="1614">
                  <c:v>161.5</c:v>
                </c:pt>
                <c:pt idx="1615">
                  <c:v>161.6</c:v>
                </c:pt>
                <c:pt idx="1616">
                  <c:v>161.69999999999999</c:v>
                </c:pt>
                <c:pt idx="1617">
                  <c:v>161.80000000000001</c:v>
                </c:pt>
                <c:pt idx="1618">
                  <c:v>161.9</c:v>
                </c:pt>
                <c:pt idx="1619">
                  <c:v>162</c:v>
                </c:pt>
                <c:pt idx="1620">
                  <c:v>162.1</c:v>
                </c:pt>
                <c:pt idx="1621">
                  <c:v>162.19999999999999</c:v>
                </c:pt>
                <c:pt idx="1622">
                  <c:v>162.30000000000001</c:v>
                </c:pt>
                <c:pt idx="1623">
                  <c:v>162.4</c:v>
                </c:pt>
                <c:pt idx="1624">
                  <c:v>162.5</c:v>
                </c:pt>
                <c:pt idx="1625">
                  <c:v>162.6</c:v>
                </c:pt>
                <c:pt idx="1626">
                  <c:v>162.69999999999999</c:v>
                </c:pt>
                <c:pt idx="1627">
                  <c:v>162.80000000000001</c:v>
                </c:pt>
                <c:pt idx="1628">
                  <c:v>162.9</c:v>
                </c:pt>
                <c:pt idx="1629">
                  <c:v>163</c:v>
                </c:pt>
                <c:pt idx="1630">
                  <c:v>163.1</c:v>
                </c:pt>
                <c:pt idx="1631">
                  <c:v>163.19999999999999</c:v>
                </c:pt>
                <c:pt idx="1632">
                  <c:v>163.30000000000001</c:v>
                </c:pt>
                <c:pt idx="1633">
                  <c:v>163.4</c:v>
                </c:pt>
                <c:pt idx="1634">
                  <c:v>163.5</c:v>
                </c:pt>
                <c:pt idx="1635">
                  <c:v>163.6</c:v>
                </c:pt>
                <c:pt idx="1636">
                  <c:v>163.69999999999999</c:v>
                </c:pt>
                <c:pt idx="1637">
                  <c:v>163.80000000000001</c:v>
                </c:pt>
                <c:pt idx="1638">
                  <c:v>163.9</c:v>
                </c:pt>
                <c:pt idx="1639">
                  <c:v>164</c:v>
                </c:pt>
                <c:pt idx="1640">
                  <c:v>164.1</c:v>
                </c:pt>
                <c:pt idx="1641">
                  <c:v>164.2</c:v>
                </c:pt>
                <c:pt idx="1642">
                  <c:v>164.3</c:v>
                </c:pt>
                <c:pt idx="1643">
                  <c:v>164.4</c:v>
                </c:pt>
                <c:pt idx="1644">
                  <c:v>164.5</c:v>
                </c:pt>
                <c:pt idx="1645">
                  <c:v>164.6</c:v>
                </c:pt>
                <c:pt idx="1646">
                  <c:v>164.7</c:v>
                </c:pt>
                <c:pt idx="1647">
                  <c:v>164.8</c:v>
                </c:pt>
                <c:pt idx="1648">
                  <c:v>164.9</c:v>
                </c:pt>
                <c:pt idx="1649">
                  <c:v>165</c:v>
                </c:pt>
                <c:pt idx="1650">
                  <c:v>165.1</c:v>
                </c:pt>
                <c:pt idx="1651">
                  <c:v>165.2</c:v>
                </c:pt>
                <c:pt idx="1652">
                  <c:v>165.3</c:v>
                </c:pt>
                <c:pt idx="1653">
                  <c:v>165.4</c:v>
                </c:pt>
                <c:pt idx="1654">
                  <c:v>165.5</c:v>
                </c:pt>
                <c:pt idx="1655">
                  <c:v>165.6</c:v>
                </c:pt>
                <c:pt idx="1656">
                  <c:v>165.7</c:v>
                </c:pt>
                <c:pt idx="1657">
                  <c:v>165.8</c:v>
                </c:pt>
                <c:pt idx="1658">
                  <c:v>165.9</c:v>
                </c:pt>
                <c:pt idx="1659">
                  <c:v>166</c:v>
                </c:pt>
                <c:pt idx="1660">
                  <c:v>166.1</c:v>
                </c:pt>
                <c:pt idx="1661">
                  <c:v>166.2</c:v>
                </c:pt>
                <c:pt idx="1662">
                  <c:v>166.3</c:v>
                </c:pt>
                <c:pt idx="1663">
                  <c:v>166.4</c:v>
                </c:pt>
                <c:pt idx="1664">
                  <c:v>166.5</c:v>
                </c:pt>
                <c:pt idx="1665">
                  <c:v>166.6</c:v>
                </c:pt>
                <c:pt idx="1666">
                  <c:v>166.7</c:v>
                </c:pt>
                <c:pt idx="1667">
                  <c:v>166.8</c:v>
                </c:pt>
                <c:pt idx="1668">
                  <c:v>166.9</c:v>
                </c:pt>
                <c:pt idx="1669">
                  <c:v>167</c:v>
                </c:pt>
                <c:pt idx="1670">
                  <c:v>167.1</c:v>
                </c:pt>
                <c:pt idx="1671">
                  <c:v>167.2</c:v>
                </c:pt>
                <c:pt idx="1672">
                  <c:v>167.3</c:v>
                </c:pt>
                <c:pt idx="1673">
                  <c:v>167.4</c:v>
                </c:pt>
                <c:pt idx="1674">
                  <c:v>167.5</c:v>
                </c:pt>
                <c:pt idx="1675">
                  <c:v>167.6</c:v>
                </c:pt>
                <c:pt idx="1676">
                  <c:v>167.7</c:v>
                </c:pt>
                <c:pt idx="1677">
                  <c:v>167.8</c:v>
                </c:pt>
                <c:pt idx="1678">
                  <c:v>167.9</c:v>
                </c:pt>
                <c:pt idx="1679">
                  <c:v>168</c:v>
                </c:pt>
                <c:pt idx="1680">
                  <c:v>168.1</c:v>
                </c:pt>
                <c:pt idx="1681">
                  <c:v>168.2</c:v>
                </c:pt>
                <c:pt idx="1682">
                  <c:v>168.3</c:v>
                </c:pt>
                <c:pt idx="1683">
                  <c:v>168.4</c:v>
                </c:pt>
                <c:pt idx="1684">
                  <c:v>168.5</c:v>
                </c:pt>
                <c:pt idx="1685">
                  <c:v>168.6</c:v>
                </c:pt>
                <c:pt idx="1686">
                  <c:v>168.7</c:v>
                </c:pt>
                <c:pt idx="1687">
                  <c:v>168.8</c:v>
                </c:pt>
                <c:pt idx="1688">
                  <c:v>168.9</c:v>
                </c:pt>
                <c:pt idx="1689">
                  <c:v>169</c:v>
                </c:pt>
                <c:pt idx="1690">
                  <c:v>169.1</c:v>
                </c:pt>
                <c:pt idx="1691">
                  <c:v>169.2</c:v>
                </c:pt>
                <c:pt idx="1692">
                  <c:v>169.3</c:v>
                </c:pt>
                <c:pt idx="1693">
                  <c:v>169.4</c:v>
                </c:pt>
                <c:pt idx="1694">
                  <c:v>169.5</c:v>
                </c:pt>
                <c:pt idx="1695">
                  <c:v>169.6</c:v>
                </c:pt>
                <c:pt idx="1696">
                  <c:v>169.7</c:v>
                </c:pt>
                <c:pt idx="1697">
                  <c:v>169.8</c:v>
                </c:pt>
                <c:pt idx="1698">
                  <c:v>169.9</c:v>
                </c:pt>
                <c:pt idx="1699">
                  <c:v>170</c:v>
                </c:pt>
                <c:pt idx="1700">
                  <c:v>170.1</c:v>
                </c:pt>
                <c:pt idx="1701">
                  <c:v>170.2</c:v>
                </c:pt>
                <c:pt idx="1702">
                  <c:v>170.3</c:v>
                </c:pt>
                <c:pt idx="1703">
                  <c:v>170.4</c:v>
                </c:pt>
                <c:pt idx="1704">
                  <c:v>170.5</c:v>
                </c:pt>
                <c:pt idx="1705">
                  <c:v>170.6</c:v>
                </c:pt>
                <c:pt idx="1706">
                  <c:v>170.7</c:v>
                </c:pt>
                <c:pt idx="1707">
                  <c:v>170.8</c:v>
                </c:pt>
                <c:pt idx="1708">
                  <c:v>170.9</c:v>
                </c:pt>
                <c:pt idx="1709">
                  <c:v>171</c:v>
                </c:pt>
                <c:pt idx="1710">
                  <c:v>171.1</c:v>
                </c:pt>
                <c:pt idx="1711">
                  <c:v>171.2</c:v>
                </c:pt>
                <c:pt idx="1712">
                  <c:v>171.3</c:v>
                </c:pt>
                <c:pt idx="1713">
                  <c:v>171.4</c:v>
                </c:pt>
                <c:pt idx="1714">
                  <c:v>171.5</c:v>
                </c:pt>
                <c:pt idx="1715">
                  <c:v>171.6</c:v>
                </c:pt>
                <c:pt idx="1716">
                  <c:v>171.7</c:v>
                </c:pt>
                <c:pt idx="1717">
                  <c:v>171.8</c:v>
                </c:pt>
                <c:pt idx="1718">
                  <c:v>171.9</c:v>
                </c:pt>
                <c:pt idx="1719">
                  <c:v>172</c:v>
                </c:pt>
                <c:pt idx="1720">
                  <c:v>172.1</c:v>
                </c:pt>
                <c:pt idx="1721">
                  <c:v>172.2</c:v>
                </c:pt>
                <c:pt idx="1722">
                  <c:v>172.3</c:v>
                </c:pt>
                <c:pt idx="1723">
                  <c:v>172.4</c:v>
                </c:pt>
                <c:pt idx="1724">
                  <c:v>172.5</c:v>
                </c:pt>
                <c:pt idx="1725">
                  <c:v>172.6</c:v>
                </c:pt>
                <c:pt idx="1726">
                  <c:v>172.7</c:v>
                </c:pt>
                <c:pt idx="1727">
                  <c:v>172.8</c:v>
                </c:pt>
                <c:pt idx="1728">
                  <c:v>172.9</c:v>
                </c:pt>
                <c:pt idx="1729">
                  <c:v>173</c:v>
                </c:pt>
                <c:pt idx="1730">
                  <c:v>173.1</c:v>
                </c:pt>
                <c:pt idx="1731">
                  <c:v>173.2</c:v>
                </c:pt>
                <c:pt idx="1732">
                  <c:v>173.3</c:v>
                </c:pt>
                <c:pt idx="1733">
                  <c:v>173.4</c:v>
                </c:pt>
                <c:pt idx="1734">
                  <c:v>173.5</c:v>
                </c:pt>
                <c:pt idx="1735">
                  <c:v>173.6</c:v>
                </c:pt>
                <c:pt idx="1736">
                  <c:v>173.7</c:v>
                </c:pt>
                <c:pt idx="1737">
                  <c:v>173.8</c:v>
                </c:pt>
                <c:pt idx="1738">
                  <c:v>173.9</c:v>
                </c:pt>
                <c:pt idx="1739">
                  <c:v>174</c:v>
                </c:pt>
                <c:pt idx="1740">
                  <c:v>174.1</c:v>
                </c:pt>
                <c:pt idx="1741">
                  <c:v>174.2</c:v>
                </c:pt>
                <c:pt idx="1742">
                  <c:v>174.3</c:v>
                </c:pt>
                <c:pt idx="1743">
                  <c:v>174.4</c:v>
                </c:pt>
                <c:pt idx="1744">
                  <c:v>174.5</c:v>
                </c:pt>
                <c:pt idx="1745">
                  <c:v>174.6</c:v>
                </c:pt>
                <c:pt idx="1746">
                  <c:v>174.7</c:v>
                </c:pt>
                <c:pt idx="1747">
                  <c:v>174.8</c:v>
                </c:pt>
                <c:pt idx="1748">
                  <c:v>174.9</c:v>
                </c:pt>
                <c:pt idx="1749">
                  <c:v>175</c:v>
                </c:pt>
                <c:pt idx="1750">
                  <c:v>175.1</c:v>
                </c:pt>
                <c:pt idx="1751">
                  <c:v>175.2</c:v>
                </c:pt>
                <c:pt idx="1752">
                  <c:v>175.3</c:v>
                </c:pt>
                <c:pt idx="1753">
                  <c:v>175.4</c:v>
                </c:pt>
                <c:pt idx="1754">
                  <c:v>175.5</c:v>
                </c:pt>
                <c:pt idx="1755">
                  <c:v>175.6</c:v>
                </c:pt>
                <c:pt idx="1756">
                  <c:v>175.7</c:v>
                </c:pt>
                <c:pt idx="1757">
                  <c:v>175.8</c:v>
                </c:pt>
                <c:pt idx="1758">
                  <c:v>175.9</c:v>
                </c:pt>
                <c:pt idx="1759">
                  <c:v>176</c:v>
                </c:pt>
                <c:pt idx="1760">
                  <c:v>176.1</c:v>
                </c:pt>
                <c:pt idx="1761">
                  <c:v>176.2</c:v>
                </c:pt>
                <c:pt idx="1762">
                  <c:v>176.3</c:v>
                </c:pt>
                <c:pt idx="1763">
                  <c:v>176.4</c:v>
                </c:pt>
                <c:pt idx="1764">
                  <c:v>176.5</c:v>
                </c:pt>
                <c:pt idx="1765">
                  <c:v>176.6</c:v>
                </c:pt>
                <c:pt idx="1766">
                  <c:v>176.7</c:v>
                </c:pt>
                <c:pt idx="1767">
                  <c:v>176.8</c:v>
                </c:pt>
                <c:pt idx="1768">
                  <c:v>176.9</c:v>
                </c:pt>
                <c:pt idx="1769">
                  <c:v>177</c:v>
                </c:pt>
                <c:pt idx="1770">
                  <c:v>177.1</c:v>
                </c:pt>
                <c:pt idx="1771">
                  <c:v>177.2</c:v>
                </c:pt>
                <c:pt idx="1772">
                  <c:v>177.3</c:v>
                </c:pt>
                <c:pt idx="1773">
                  <c:v>177.4</c:v>
                </c:pt>
                <c:pt idx="1774">
                  <c:v>177.5</c:v>
                </c:pt>
                <c:pt idx="1775">
                  <c:v>177.6</c:v>
                </c:pt>
                <c:pt idx="1776">
                  <c:v>177.7</c:v>
                </c:pt>
                <c:pt idx="1777">
                  <c:v>177.8</c:v>
                </c:pt>
                <c:pt idx="1778">
                  <c:v>177.9</c:v>
                </c:pt>
                <c:pt idx="1779">
                  <c:v>178</c:v>
                </c:pt>
                <c:pt idx="1780">
                  <c:v>178.1</c:v>
                </c:pt>
                <c:pt idx="1781">
                  <c:v>178.2</c:v>
                </c:pt>
                <c:pt idx="1782">
                  <c:v>178.3</c:v>
                </c:pt>
                <c:pt idx="1783">
                  <c:v>178.4</c:v>
                </c:pt>
                <c:pt idx="1784">
                  <c:v>178.5</c:v>
                </c:pt>
                <c:pt idx="1785">
                  <c:v>178.6</c:v>
                </c:pt>
                <c:pt idx="1786">
                  <c:v>178.7</c:v>
                </c:pt>
                <c:pt idx="1787">
                  <c:v>178.8</c:v>
                </c:pt>
                <c:pt idx="1788">
                  <c:v>178.9</c:v>
                </c:pt>
                <c:pt idx="1789">
                  <c:v>179</c:v>
                </c:pt>
                <c:pt idx="1790">
                  <c:v>179.1</c:v>
                </c:pt>
                <c:pt idx="1791">
                  <c:v>179.2</c:v>
                </c:pt>
                <c:pt idx="1792">
                  <c:v>179.3</c:v>
                </c:pt>
                <c:pt idx="1793">
                  <c:v>179.4</c:v>
                </c:pt>
                <c:pt idx="1794">
                  <c:v>179.5</c:v>
                </c:pt>
                <c:pt idx="1795">
                  <c:v>179.6</c:v>
                </c:pt>
                <c:pt idx="1796">
                  <c:v>179.7</c:v>
                </c:pt>
                <c:pt idx="1797">
                  <c:v>179.8</c:v>
                </c:pt>
                <c:pt idx="1798">
                  <c:v>179.9</c:v>
                </c:pt>
                <c:pt idx="1799">
                  <c:v>180</c:v>
                </c:pt>
                <c:pt idx="1800">
                  <c:v>180.1</c:v>
                </c:pt>
                <c:pt idx="1801">
                  <c:v>180.2</c:v>
                </c:pt>
                <c:pt idx="1802">
                  <c:v>180.3</c:v>
                </c:pt>
                <c:pt idx="1803">
                  <c:v>180.4</c:v>
                </c:pt>
                <c:pt idx="1804">
                  <c:v>180.5</c:v>
                </c:pt>
                <c:pt idx="1805">
                  <c:v>180.6</c:v>
                </c:pt>
                <c:pt idx="1806">
                  <c:v>180.7</c:v>
                </c:pt>
                <c:pt idx="1807">
                  <c:v>180.8</c:v>
                </c:pt>
                <c:pt idx="1808">
                  <c:v>180.9</c:v>
                </c:pt>
                <c:pt idx="1809">
                  <c:v>181</c:v>
                </c:pt>
                <c:pt idx="1810">
                  <c:v>181.1</c:v>
                </c:pt>
                <c:pt idx="1811">
                  <c:v>181.2</c:v>
                </c:pt>
                <c:pt idx="1812">
                  <c:v>181.3</c:v>
                </c:pt>
                <c:pt idx="1813">
                  <c:v>181.4</c:v>
                </c:pt>
                <c:pt idx="1814">
                  <c:v>181.5</c:v>
                </c:pt>
                <c:pt idx="1815">
                  <c:v>181.6</c:v>
                </c:pt>
                <c:pt idx="1816">
                  <c:v>181.7</c:v>
                </c:pt>
                <c:pt idx="1817">
                  <c:v>181.8</c:v>
                </c:pt>
                <c:pt idx="1818">
                  <c:v>181.9</c:v>
                </c:pt>
                <c:pt idx="1819">
                  <c:v>182</c:v>
                </c:pt>
                <c:pt idx="1820">
                  <c:v>182.1</c:v>
                </c:pt>
                <c:pt idx="1821">
                  <c:v>182.2</c:v>
                </c:pt>
                <c:pt idx="1822">
                  <c:v>182.3</c:v>
                </c:pt>
                <c:pt idx="1823">
                  <c:v>182.4</c:v>
                </c:pt>
                <c:pt idx="1824">
                  <c:v>182.5</c:v>
                </c:pt>
                <c:pt idx="1825">
                  <c:v>182.6</c:v>
                </c:pt>
                <c:pt idx="1826">
                  <c:v>182.7</c:v>
                </c:pt>
                <c:pt idx="1827">
                  <c:v>182.8</c:v>
                </c:pt>
                <c:pt idx="1828">
                  <c:v>182.9</c:v>
                </c:pt>
                <c:pt idx="1829">
                  <c:v>183</c:v>
                </c:pt>
                <c:pt idx="1830">
                  <c:v>183.1</c:v>
                </c:pt>
                <c:pt idx="1831">
                  <c:v>183.2</c:v>
                </c:pt>
                <c:pt idx="1832">
                  <c:v>183.3</c:v>
                </c:pt>
                <c:pt idx="1833">
                  <c:v>183.4</c:v>
                </c:pt>
                <c:pt idx="1834">
                  <c:v>183.5</c:v>
                </c:pt>
                <c:pt idx="1835">
                  <c:v>183.6</c:v>
                </c:pt>
                <c:pt idx="1836">
                  <c:v>183.7</c:v>
                </c:pt>
                <c:pt idx="1837">
                  <c:v>183.8</c:v>
                </c:pt>
                <c:pt idx="1838">
                  <c:v>183.9</c:v>
                </c:pt>
                <c:pt idx="1839">
                  <c:v>184</c:v>
                </c:pt>
                <c:pt idx="1840">
                  <c:v>184.1</c:v>
                </c:pt>
                <c:pt idx="1841">
                  <c:v>184.2</c:v>
                </c:pt>
                <c:pt idx="1842">
                  <c:v>184.3</c:v>
                </c:pt>
                <c:pt idx="1843">
                  <c:v>184.4</c:v>
                </c:pt>
                <c:pt idx="1844">
                  <c:v>184.5</c:v>
                </c:pt>
                <c:pt idx="1845">
                  <c:v>184.6</c:v>
                </c:pt>
                <c:pt idx="1846">
                  <c:v>184.7</c:v>
                </c:pt>
                <c:pt idx="1847">
                  <c:v>184.8</c:v>
                </c:pt>
                <c:pt idx="1848">
                  <c:v>184.9</c:v>
                </c:pt>
                <c:pt idx="1849">
                  <c:v>185</c:v>
                </c:pt>
                <c:pt idx="1850">
                  <c:v>185.1</c:v>
                </c:pt>
                <c:pt idx="1851">
                  <c:v>185.2</c:v>
                </c:pt>
                <c:pt idx="1852">
                  <c:v>185.3</c:v>
                </c:pt>
                <c:pt idx="1853">
                  <c:v>185.4</c:v>
                </c:pt>
                <c:pt idx="1854">
                  <c:v>185.5</c:v>
                </c:pt>
                <c:pt idx="1855">
                  <c:v>185.6</c:v>
                </c:pt>
                <c:pt idx="1856">
                  <c:v>185.7</c:v>
                </c:pt>
                <c:pt idx="1857">
                  <c:v>185.8</c:v>
                </c:pt>
                <c:pt idx="1858">
                  <c:v>185.9</c:v>
                </c:pt>
                <c:pt idx="1859">
                  <c:v>186</c:v>
                </c:pt>
                <c:pt idx="1860">
                  <c:v>186.1</c:v>
                </c:pt>
                <c:pt idx="1861">
                  <c:v>186.2</c:v>
                </c:pt>
                <c:pt idx="1862">
                  <c:v>186.3</c:v>
                </c:pt>
                <c:pt idx="1863">
                  <c:v>186.4</c:v>
                </c:pt>
                <c:pt idx="1864">
                  <c:v>186.5</c:v>
                </c:pt>
                <c:pt idx="1865">
                  <c:v>186.6</c:v>
                </c:pt>
                <c:pt idx="1866">
                  <c:v>186.7</c:v>
                </c:pt>
                <c:pt idx="1867">
                  <c:v>186.8</c:v>
                </c:pt>
                <c:pt idx="1868">
                  <c:v>186.9</c:v>
                </c:pt>
                <c:pt idx="1869">
                  <c:v>187</c:v>
                </c:pt>
                <c:pt idx="1870">
                  <c:v>187.1</c:v>
                </c:pt>
                <c:pt idx="1871">
                  <c:v>187.2</c:v>
                </c:pt>
                <c:pt idx="1872">
                  <c:v>187.3</c:v>
                </c:pt>
                <c:pt idx="1873">
                  <c:v>187.4</c:v>
                </c:pt>
                <c:pt idx="1874">
                  <c:v>187.5</c:v>
                </c:pt>
                <c:pt idx="1875">
                  <c:v>187.6</c:v>
                </c:pt>
                <c:pt idx="1876">
                  <c:v>187.7</c:v>
                </c:pt>
                <c:pt idx="1877">
                  <c:v>187.8</c:v>
                </c:pt>
                <c:pt idx="1878">
                  <c:v>187.9</c:v>
                </c:pt>
                <c:pt idx="1879">
                  <c:v>188</c:v>
                </c:pt>
                <c:pt idx="1880">
                  <c:v>188.1</c:v>
                </c:pt>
                <c:pt idx="1881">
                  <c:v>188.2</c:v>
                </c:pt>
                <c:pt idx="1882">
                  <c:v>188.3</c:v>
                </c:pt>
                <c:pt idx="1883">
                  <c:v>188.4</c:v>
                </c:pt>
                <c:pt idx="1884">
                  <c:v>188.5</c:v>
                </c:pt>
                <c:pt idx="1885">
                  <c:v>188.6</c:v>
                </c:pt>
                <c:pt idx="1886">
                  <c:v>188.7</c:v>
                </c:pt>
                <c:pt idx="1887">
                  <c:v>188.8</c:v>
                </c:pt>
                <c:pt idx="1888">
                  <c:v>188.9</c:v>
                </c:pt>
                <c:pt idx="1889">
                  <c:v>189</c:v>
                </c:pt>
                <c:pt idx="1890">
                  <c:v>189.1</c:v>
                </c:pt>
                <c:pt idx="1891">
                  <c:v>189.2</c:v>
                </c:pt>
                <c:pt idx="1892">
                  <c:v>189.3</c:v>
                </c:pt>
                <c:pt idx="1893">
                  <c:v>189.4</c:v>
                </c:pt>
                <c:pt idx="1894">
                  <c:v>189.5</c:v>
                </c:pt>
                <c:pt idx="1895">
                  <c:v>189.6</c:v>
                </c:pt>
                <c:pt idx="1896">
                  <c:v>189.7</c:v>
                </c:pt>
                <c:pt idx="1897">
                  <c:v>189.8</c:v>
                </c:pt>
                <c:pt idx="1898">
                  <c:v>189.9</c:v>
                </c:pt>
                <c:pt idx="1899">
                  <c:v>190</c:v>
                </c:pt>
                <c:pt idx="1900">
                  <c:v>190.1</c:v>
                </c:pt>
                <c:pt idx="1901">
                  <c:v>190.2</c:v>
                </c:pt>
                <c:pt idx="1902">
                  <c:v>190.3</c:v>
                </c:pt>
                <c:pt idx="1903">
                  <c:v>190.4</c:v>
                </c:pt>
                <c:pt idx="1904">
                  <c:v>190.5</c:v>
                </c:pt>
                <c:pt idx="1905">
                  <c:v>190.6</c:v>
                </c:pt>
                <c:pt idx="1906">
                  <c:v>190.7</c:v>
                </c:pt>
                <c:pt idx="1907">
                  <c:v>190.8</c:v>
                </c:pt>
                <c:pt idx="1908">
                  <c:v>190.9</c:v>
                </c:pt>
                <c:pt idx="1909">
                  <c:v>191</c:v>
                </c:pt>
                <c:pt idx="1910">
                  <c:v>191.1</c:v>
                </c:pt>
                <c:pt idx="1911">
                  <c:v>191.2</c:v>
                </c:pt>
                <c:pt idx="1912">
                  <c:v>191.3</c:v>
                </c:pt>
                <c:pt idx="1913">
                  <c:v>191.4</c:v>
                </c:pt>
                <c:pt idx="1914">
                  <c:v>191.5</c:v>
                </c:pt>
                <c:pt idx="1915">
                  <c:v>191.6</c:v>
                </c:pt>
                <c:pt idx="1916">
                  <c:v>191.7</c:v>
                </c:pt>
                <c:pt idx="1917">
                  <c:v>191.8</c:v>
                </c:pt>
                <c:pt idx="1918">
                  <c:v>191.9</c:v>
                </c:pt>
                <c:pt idx="1919">
                  <c:v>192</c:v>
                </c:pt>
                <c:pt idx="1920">
                  <c:v>192.1</c:v>
                </c:pt>
                <c:pt idx="1921">
                  <c:v>192.2</c:v>
                </c:pt>
                <c:pt idx="1922">
                  <c:v>192.3</c:v>
                </c:pt>
                <c:pt idx="1923">
                  <c:v>192.4</c:v>
                </c:pt>
                <c:pt idx="1924">
                  <c:v>192.5</c:v>
                </c:pt>
                <c:pt idx="1925">
                  <c:v>192.6</c:v>
                </c:pt>
                <c:pt idx="1926">
                  <c:v>192.7</c:v>
                </c:pt>
                <c:pt idx="1927">
                  <c:v>192.8</c:v>
                </c:pt>
                <c:pt idx="1928">
                  <c:v>192.9</c:v>
                </c:pt>
                <c:pt idx="1929">
                  <c:v>193</c:v>
                </c:pt>
                <c:pt idx="1930">
                  <c:v>193.1</c:v>
                </c:pt>
                <c:pt idx="1931">
                  <c:v>193.2</c:v>
                </c:pt>
                <c:pt idx="1932">
                  <c:v>193.3</c:v>
                </c:pt>
                <c:pt idx="1933">
                  <c:v>193.4</c:v>
                </c:pt>
                <c:pt idx="1934">
                  <c:v>193.5</c:v>
                </c:pt>
                <c:pt idx="1935">
                  <c:v>193.6</c:v>
                </c:pt>
                <c:pt idx="1936">
                  <c:v>193.7</c:v>
                </c:pt>
                <c:pt idx="1937">
                  <c:v>193.8</c:v>
                </c:pt>
                <c:pt idx="1938">
                  <c:v>193.9</c:v>
                </c:pt>
                <c:pt idx="1939">
                  <c:v>194</c:v>
                </c:pt>
                <c:pt idx="1940">
                  <c:v>194.1</c:v>
                </c:pt>
                <c:pt idx="1941">
                  <c:v>194.2</c:v>
                </c:pt>
                <c:pt idx="1942">
                  <c:v>194.3</c:v>
                </c:pt>
                <c:pt idx="1943">
                  <c:v>194.4</c:v>
                </c:pt>
                <c:pt idx="1944">
                  <c:v>194.5</c:v>
                </c:pt>
                <c:pt idx="1945">
                  <c:v>194.6</c:v>
                </c:pt>
                <c:pt idx="1946">
                  <c:v>194.7</c:v>
                </c:pt>
                <c:pt idx="1947">
                  <c:v>194.8</c:v>
                </c:pt>
                <c:pt idx="1948">
                  <c:v>194.9</c:v>
                </c:pt>
                <c:pt idx="1949">
                  <c:v>195</c:v>
                </c:pt>
                <c:pt idx="1950">
                  <c:v>195.1</c:v>
                </c:pt>
                <c:pt idx="1951">
                  <c:v>195.2</c:v>
                </c:pt>
                <c:pt idx="1952">
                  <c:v>195.3</c:v>
                </c:pt>
                <c:pt idx="1953">
                  <c:v>195.4</c:v>
                </c:pt>
                <c:pt idx="1954">
                  <c:v>195.5</c:v>
                </c:pt>
                <c:pt idx="1955">
                  <c:v>195.6</c:v>
                </c:pt>
                <c:pt idx="1956">
                  <c:v>195.7</c:v>
                </c:pt>
                <c:pt idx="1957">
                  <c:v>195.8</c:v>
                </c:pt>
                <c:pt idx="1958">
                  <c:v>195.9</c:v>
                </c:pt>
                <c:pt idx="1959">
                  <c:v>196</c:v>
                </c:pt>
                <c:pt idx="1960">
                  <c:v>196.1</c:v>
                </c:pt>
                <c:pt idx="1961">
                  <c:v>196.2</c:v>
                </c:pt>
                <c:pt idx="1962">
                  <c:v>196.3</c:v>
                </c:pt>
                <c:pt idx="1963">
                  <c:v>196.4</c:v>
                </c:pt>
                <c:pt idx="1964">
                  <c:v>196.5</c:v>
                </c:pt>
                <c:pt idx="1965">
                  <c:v>196.6</c:v>
                </c:pt>
                <c:pt idx="1966">
                  <c:v>196.7</c:v>
                </c:pt>
                <c:pt idx="1967">
                  <c:v>196.8</c:v>
                </c:pt>
                <c:pt idx="1968">
                  <c:v>196.9</c:v>
                </c:pt>
                <c:pt idx="1969">
                  <c:v>197</c:v>
                </c:pt>
                <c:pt idx="1970">
                  <c:v>197.1</c:v>
                </c:pt>
                <c:pt idx="1971">
                  <c:v>197.2</c:v>
                </c:pt>
                <c:pt idx="1972">
                  <c:v>197.3</c:v>
                </c:pt>
                <c:pt idx="1973">
                  <c:v>197.4</c:v>
                </c:pt>
                <c:pt idx="1974">
                  <c:v>197.5</c:v>
                </c:pt>
                <c:pt idx="1975">
                  <c:v>197.6</c:v>
                </c:pt>
                <c:pt idx="1976">
                  <c:v>197.7</c:v>
                </c:pt>
                <c:pt idx="1977">
                  <c:v>197.8</c:v>
                </c:pt>
                <c:pt idx="1978">
                  <c:v>197.9</c:v>
                </c:pt>
                <c:pt idx="1979">
                  <c:v>198</c:v>
                </c:pt>
                <c:pt idx="1980">
                  <c:v>198.1</c:v>
                </c:pt>
                <c:pt idx="1981">
                  <c:v>198.2</c:v>
                </c:pt>
                <c:pt idx="1982">
                  <c:v>198.3</c:v>
                </c:pt>
                <c:pt idx="1983">
                  <c:v>198.4</c:v>
                </c:pt>
                <c:pt idx="1984">
                  <c:v>198.5</c:v>
                </c:pt>
                <c:pt idx="1985">
                  <c:v>198.6</c:v>
                </c:pt>
                <c:pt idx="1986">
                  <c:v>198.7</c:v>
                </c:pt>
                <c:pt idx="1987">
                  <c:v>198.8</c:v>
                </c:pt>
                <c:pt idx="1988">
                  <c:v>198.9</c:v>
                </c:pt>
                <c:pt idx="1989">
                  <c:v>199</c:v>
                </c:pt>
                <c:pt idx="1990">
                  <c:v>199.1</c:v>
                </c:pt>
                <c:pt idx="1991">
                  <c:v>199.2</c:v>
                </c:pt>
                <c:pt idx="1992">
                  <c:v>199.3</c:v>
                </c:pt>
                <c:pt idx="1993">
                  <c:v>199.4</c:v>
                </c:pt>
                <c:pt idx="1994">
                  <c:v>199.5</c:v>
                </c:pt>
                <c:pt idx="1995">
                  <c:v>199.6</c:v>
                </c:pt>
                <c:pt idx="1996">
                  <c:v>199.7</c:v>
                </c:pt>
                <c:pt idx="1997">
                  <c:v>199.8</c:v>
                </c:pt>
                <c:pt idx="1998">
                  <c:v>199.9</c:v>
                </c:pt>
                <c:pt idx="1999">
                  <c:v>200</c:v>
                </c:pt>
                <c:pt idx="2000">
                  <c:v>200.1</c:v>
                </c:pt>
                <c:pt idx="2001">
                  <c:v>200.2</c:v>
                </c:pt>
                <c:pt idx="2002">
                  <c:v>200.3</c:v>
                </c:pt>
                <c:pt idx="2003">
                  <c:v>200.4</c:v>
                </c:pt>
                <c:pt idx="2004">
                  <c:v>200.5</c:v>
                </c:pt>
                <c:pt idx="2005">
                  <c:v>200.6</c:v>
                </c:pt>
                <c:pt idx="2006">
                  <c:v>200.7</c:v>
                </c:pt>
                <c:pt idx="2007">
                  <c:v>200.8</c:v>
                </c:pt>
                <c:pt idx="2008">
                  <c:v>200.9</c:v>
                </c:pt>
                <c:pt idx="2009">
                  <c:v>201</c:v>
                </c:pt>
                <c:pt idx="2010">
                  <c:v>201.1</c:v>
                </c:pt>
                <c:pt idx="2011">
                  <c:v>201.2</c:v>
                </c:pt>
                <c:pt idx="2012">
                  <c:v>201.3</c:v>
                </c:pt>
                <c:pt idx="2013">
                  <c:v>201.4</c:v>
                </c:pt>
                <c:pt idx="2014">
                  <c:v>201.5</c:v>
                </c:pt>
                <c:pt idx="2015">
                  <c:v>201.6</c:v>
                </c:pt>
                <c:pt idx="2016">
                  <c:v>201.7</c:v>
                </c:pt>
                <c:pt idx="2017">
                  <c:v>201.8</c:v>
                </c:pt>
                <c:pt idx="2018">
                  <c:v>201.9</c:v>
                </c:pt>
                <c:pt idx="2019">
                  <c:v>202</c:v>
                </c:pt>
                <c:pt idx="2020">
                  <c:v>202.1</c:v>
                </c:pt>
                <c:pt idx="2021">
                  <c:v>202.2</c:v>
                </c:pt>
                <c:pt idx="2022">
                  <c:v>202.3</c:v>
                </c:pt>
                <c:pt idx="2023">
                  <c:v>202.4</c:v>
                </c:pt>
                <c:pt idx="2024">
                  <c:v>202.5</c:v>
                </c:pt>
                <c:pt idx="2025">
                  <c:v>202.6</c:v>
                </c:pt>
                <c:pt idx="2026">
                  <c:v>202.7</c:v>
                </c:pt>
                <c:pt idx="2027">
                  <c:v>202.8</c:v>
                </c:pt>
                <c:pt idx="2028">
                  <c:v>202.9</c:v>
                </c:pt>
                <c:pt idx="2029">
                  <c:v>203</c:v>
                </c:pt>
                <c:pt idx="2030">
                  <c:v>203.1</c:v>
                </c:pt>
                <c:pt idx="2031">
                  <c:v>203.2</c:v>
                </c:pt>
                <c:pt idx="2032">
                  <c:v>203.3</c:v>
                </c:pt>
                <c:pt idx="2033">
                  <c:v>203.4</c:v>
                </c:pt>
                <c:pt idx="2034">
                  <c:v>203.5</c:v>
                </c:pt>
                <c:pt idx="2035">
                  <c:v>203.6</c:v>
                </c:pt>
                <c:pt idx="2036">
                  <c:v>203.7</c:v>
                </c:pt>
                <c:pt idx="2037">
                  <c:v>203.8</c:v>
                </c:pt>
                <c:pt idx="2038">
                  <c:v>203.9</c:v>
                </c:pt>
                <c:pt idx="2039">
                  <c:v>204</c:v>
                </c:pt>
                <c:pt idx="2040">
                  <c:v>204.1</c:v>
                </c:pt>
                <c:pt idx="2041">
                  <c:v>204.2</c:v>
                </c:pt>
                <c:pt idx="2042">
                  <c:v>204.3</c:v>
                </c:pt>
                <c:pt idx="2043">
                  <c:v>204.4</c:v>
                </c:pt>
                <c:pt idx="2044">
                  <c:v>204.5</c:v>
                </c:pt>
                <c:pt idx="2045">
                  <c:v>204.6</c:v>
                </c:pt>
                <c:pt idx="2046">
                  <c:v>204.7</c:v>
                </c:pt>
                <c:pt idx="2047">
                  <c:v>204.8</c:v>
                </c:pt>
                <c:pt idx="2048">
                  <c:v>204.9</c:v>
                </c:pt>
                <c:pt idx="2049">
                  <c:v>205</c:v>
                </c:pt>
                <c:pt idx="2050">
                  <c:v>205.1</c:v>
                </c:pt>
                <c:pt idx="2051">
                  <c:v>205.2</c:v>
                </c:pt>
                <c:pt idx="2052">
                  <c:v>205.3</c:v>
                </c:pt>
                <c:pt idx="2053">
                  <c:v>205.4</c:v>
                </c:pt>
                <c:pt idx="2054">
                  <c:v>205.5</c:v>
                </c:pt>
                <c:pt idx="2055">
                  <c:v>205.6</c:v>
                </c:pt>
                <c:pt idx="2056">
                  <c:v>205.7</c:v>
                </c:pt>
                <c:pt idx="2057">
                  <c:v>205.8</c:v>
                </c:pt>
                <c:pt idx="2058">
                  <c:v>205.9</c:v>
                </c:pt>
                <c:pt idx="2059">
                  <c:v>206</c:v>
                </c:pt>
                <c:pt idx="2060">
                  <c:v>206.1</c:v>
                </c:pt>
                <c:pt idx="2061">
                  <c:v>206.2</c:v>
                </c:pt>
                <c:pt idx="2062">
                  <c:v>206.3</c:v>
                </c:pt>
                <c:pt idx="2063">
                  <c:v>206.4</c:v>
                </c:pt>
                <c:pt idx="2064">
                  <c:v>206.5</c:v>
                </c:pt>
                <c:pt idx="2065">
                  <c:v>206.6</c:v>
                </c:pt>
                <c:pt idx="2066">
                  <c:v>206.7</c:v>
                </c:pt>
                <c:pt idx="2067">
                  <c:v>206.8</c:v>
                </c:pt>
                <c:pt idx="2068">
                  <c:v>206.9</c:v>
                </c:pt>
                <c:pt idx="2069">
                  <c:v>207</c:v>
                </c:pt>
                <c:pt idx="2070">
                  <c:v>207.1</c:v>
                </c:pt>
                <c:pt idx="2071">
                  <c:v>207.2</c:v>
                </c:pt>
                <c:pt idx="2072">
                  <c:v>207.3</c:v>
                </c:pt>
                <c:pt idx="2073">
                  <c:v>207.4</c:v>
                </c:pt>
                <c:pt idx="2074">
                  <c:v>207.5</c:v>
                </c:pt>
                <c:pt idx="2075">
                  <c:v>207.6</c:v>
                </c:pt>
                <c:pt idx="2076">
                  <c:v>207.7</c:v>
                </c:pt>
                <c:pt idx="2077">
                  <c:v>207.8</c:v>
                </c:pt>
                <c:pt idx="2078">
                  <c:v>207.9</c:v>
                </c:pt>
                <c:pt idx="2079">
                  <c:v>208</c:v>
                </c:pt>
                <c:pt idx="2080">
                  <c:v>208.1</c:v>
                </c:pt>
                <c:pt idx="2081">
                  <c:v>208.2</c:v>
                </c:pt>
                <c:pt idx="2082">
                  <c:v>208.3</c:v>
                </c:pt>
                <c:pt idx="2083">
                  <c:v>208.4</c:v>
                </c:pt>
                <c:pt idx="2084">
                  <c:v>208.5</c:v>
                </c:pt>
                <c:pt idx="2085">
                  <c:v>208.6</c:v>
                </c:pt>
                <c:pt idx="2086">
                  <c:v>208.7</c:v>
                </c:pt>
                <c:pt idx="2087">
                  <c:v>208.8</c:v>
                </c:pt>
                <c:pt idx="2088">
                  <c:v>208.9</c:v>
                </c:pt>
                <c:pt idx="2089">
                  <c:v>209</c:v>
                </c:pt>
                <c:pt idx="2090">
                  <c:v>209.1</c:v>
                </c:pt>
                <c:pt idx="2091">
                  <c:v>209.2</c:v>
                </c:pt>
                <c:pt idx="2092">
                  <c:v>209.3</c:v>
                </c:pt>
                <c:pt idx="2093">
                  <c:v>209.4</c:v>
                </c:pt>
                <c:pt idx="2094">
                  <c:v>209.5</c:v>
                </c:pt>
                <c:pt idx="2095">
                  <c:v>209.6</c:v>
                </c:pt>
                <c:pt idx="2096">
                  <c:v>209.7</c:v>
                </c:pt>
                <c:pt idx="2097">
                  <c:v>209.8</c:v>
                </c:pt>
                <c:pt idx="2098">
                  <c:v>209.9</c:v>
                </c:pt>
                <c:pt idx="2099">
                  <c:v>210</c:v>
                </c:pt>
                <c:pt idx="2100">
                  <c:v>210.1</c:v>
                </c:pt>
                <c:pt idx="2101">
                  <c:v>210.2</c:v>
                </c:pt>
                <c:pt idx="2102">
                  <c:v>210.3</c:v>
                </c:pt>
                <c:pt idx="2103">
                  <c:v>210.4</c:v>
                </c:pt>
                <c:pt idx="2104">
                  <c:v>210.5</c:v>
                </c:pt>
                <c:pt idx="2105">
                  <c:v>210.6</c:v>
                </c:pt>
                <c:pt idx="2106">
                  <c:v>210.7</c:v>
                </c:pt>
                <c:pt idx="2107">
                  <c:v>210.8</c:v>
                </c:pt>
                <c:pt idx="2108">
                  <c:v>210.9</c:v>
                </c:pt>
                <c:pt idx="2109">
                  <c:v>211</c:v>
                </c:pt>
                <c:pt idx="2110">
                  <c:v>211.1</c:v>
                </c:pt>
                <c:pt idx="2111">
                  <c:v>211.2</c:v>
                </c:pt>
                <c:pt idx="2112">
                  <c:v>211.3</c:v>
                </c:pt>
                <c:pt idx="2113">
                  <c:v>211.4</c:v>
                </c:pt>
                <c:pt idx="2114">
                  <c:v>211.5</c:v>
                </c:pt>
                <c:pt idx="2115">
                  <c:v>211.6</c:v>
                </c:pt>
                <c:pt idx="2116">
                  <c:v>211.7</c:v>
                </c:pt>
                <c:pt idx="2117">
                  <c:v>211.8</c:v>
                </c:pt>
                <c:pt idx="2118">
                  <c:v>211.9</c:v>
                </c:pt>
                <c:pt idx="2119">
                  <c:v>212</c:v>
                </c:pt>
                <c:pt idx="2120">
                  <c:v>212.1</c:v>
                </c:pt>
                <c:pt idx="2121">
                  <c:v>212.2</c:v>
                </c:pt>
                <c:pt idx="2122">
                  <c:v>212.3</c:v>
                </c:pt>
                <c:pt idx="2123">
                  <c:v>212.4</c:v>
                </c:pt>
                <c:pt idx="2124">
                  <c:v>212.5</c:v>
                </c:pt>
                <c:pt idx="2125">
                  <c:v>212.6</c:v>
                </c:pt>
                <c:pt idx="2126">
                  <c:v>212.7</c:v>
                </c:pt>
                <c:pt idx="2127">
                  <c:v>212.8</c:v>
                </c:pt>
                <c:pt idx="2128">
                  <c:v>212.9</c:v>
                </c:pt>
                <c:pt idx="2129">
                  <c:v>213</c:v>
                </c:pt>
                <c:pt idx="2130">
                  <c:v>213.1</c:v>
                </c:pt>
                <c:pt idx="2131">
                  <c:v>213.2</c:v>
                </c:pt>
                <c:pt idx="2132">
                  <c:v>213.3</c:v>
                </c:pt>
                <c:pt idx="2133">
                  <c:v>213.4</c:v>
                </c:pt>
                <c:pt idx="2134">
                  <c:v>213.5</c:v>
                </c:pt>
                <c:pt idx="2135">
                  <c:v>213.6</c:v>
                </c:pt>
                <c:pt idx="2136">
                  <c:v>213.7</c:v>
                </c:pt>
                <c:pt idx="2137">
                  <c:v>213.8</c:v>
                </c:pt>
                <c:pt idx="2138">
                  <c:v>213.9</c:v>
                </c:pt>
                <c:pt idx="2139">
                  <c:v>214</c:v>
                </c:pt>
                <c:pt idx="2140">
                  <c:v>214.1</c:v>
                </c:pt>
                <c:pt idx="2141">
                  <c:v>214.2</c:v>
                </c:pt>
                <c:pt idx="2142">
                  <c:v>214.3</c:v>
                </c:pt>
                <c:pt idx="2143">
                  <c:v>214.4</c:v>
                </c:pt>
                <c:pt idx="2144">
                  <c:v>214.5</c:v>
                </c:pt>
                <c:pt idx="2145">
                  <c:v>214.6</c:v>
                </c:pt>
                <c:pt idx="2146">
                  <c:v>214.7</c:v>
                </c:pt>
                <c:pt idx="2147">
                  <c:v>214.8</c:v>
                </c:pt>
                <c:pt idx="2148">
                  <c:v>214.9</c:v>
                </c:pt>
                <c:pt idx="2149">
                  <c:v>215</c:v>
                </c:pt>
                <c:pt idx="2150">
                  <c:v>215.1</c:v>
                </c:pt>
                <c:pt idx="2151">
                  <c:v>215.2</c:v>
                </c:pt>
                <c:pt idx="2152">
                  <c:v>215.3</c:v>
                </c:pt>
                <c:pt idx="2153">
                  <c:v>215.4</c:v>
                </c:pt>
                <c:pt idx="2154">
                  <c:v>215.5</c:v>
                </c:pt>
                <c:pt idx="2155">
                  <c:v>215.6</c:v>
                </c:pt>
                <c:pt idx="2156">
                  <c:v>215.7</c:v>
                </c:pt>
                <c:pt idx="2157">
                  <c:v>215.8</c:v>
                </c:pt>
                <c:pt idx="2158">
                  <c:v>215.9</c:v>
                </c:pt>
                <c:pt idx="2159">
                  <c:v>216</c:v>
                </c:pt>
                <c:pt idx="2160">
                  <c:v>216.1</c:v>
                </c:pt>
                <c:pt idx="2161">
                  <c:v>216.2</c:v>
                </c:pt>
                <c:pt idx="2162">
                  <c:v>216.3</c:v>
                </c:pt>
                <c:pt idx="2163">
                  <c:v>216.4</c:v>
                </c:pt>
                <c:pt idx="2164">
                  <c:v>216.5</c:v>
                </c:pt>
                <c:pt idx="2165">
                  <c:v>216.6</c:v>
                </c:pt>
                <c:pt idx="2166">
                  <c:v>216.7</c:v>
                </c:pt>
                <c:pt idx="2167">
                  <c:v>216.8</c:v>
                </c:pt>
                <c:pt idx="2168">
                  <c:v>216.9</c:v>
                </c:pt>
                <c:pt idx="2169">
                  <c:v>217</c:v>
                </c:pt>
                <c:pt idx="2170">
                  <c:v>217.1</c:v>
                </c:pt>
                <c:pt idx="2171">
                  <c:v>217.2</c:v>
                </c:pt>
                <c:pt idx="2172">
                  <c:v>217.3</c:v>
                </c:pt>
                <c:pt idx="2173">
                  <c:v>217.4</c:v>
                </c:pt>
                <c:pt idx="2174">
                  <c:v>217.5</c:v>
                </c:pt>
                <c:pt idx="2175">
                  <c:v>217.6</c:v>
                </c:pt>
                <c:pt idx="2176">
                  <c:v>217.7</c:v>
                </c:pt>
                <c:pt idx="2177">
                  <c:v>217.8</c:v>
                </c:pt>
                <c:pt idx="2178">
                  <c:v>217.9</c:v>
                </c:pt>
                <c:pt idx="2179">
                  <c:v>218</c:v>
                </c:pt>
                <c:pt idx="2180">
                  <c:v>218.1</c:v>
                </c:pt>
                <c:pt idx="2181">
                  <c:v>218.2</c:v>
                </c:pt>
                <c:pt idx="2182">
                  <c:v>218.3</c:v>
                </c:pt>
                <c:pt idx="2183">
                  <c:v>218.4</c:v>
                </c:pt>
                <c:pt idx="2184">
                  <c:v>218.5</c:v>
                </c:pt>
                <c:pt idx="2185">
                  <c:v>218.6</c:v>
                </c:pt>
                <c:pt idx="2186">
                  <c:v>218.7</c:v>
                </c:pt>
                <c:pt idx="2187">
                  <c:v>218.8</c:v>
                </c:pt>
                <c:pt idx="2188">
                  <c:v>218.9</c:v>
                </c:pt>
                <c:pt idx="2189">
                  <c:v>219</c:v>
                </c:pt>
                <c:pt idx="2190">
                  <c:v>219.1</c:v>
                </c:pt>
                <c:pt idx="2191">
                  <c:v>219.2</c:v>
                </c:pt>
                <c:pt idx="2192">
                  <c:v>219.3</c:v>
                </c:pt>
                <c:pt idx="2193">
                  <c:v>219.4</c:v>
                </c:pt>
                <c:pt idx="2194">
                  <c:v>219.5</c:v>
                </c:pt>
                <c:pt idx="2195">
                  <c:v>219.6</c:v>
                </c:pt>
                <c:pt idx="2196">
                  <c:v>219.7</c:v>
                </c:pt>
                <c:pt idx="2197">
                  <c:v>219.8</c:v>
                </c:pt>
                <c:pt idx="2198">
                  <c:v>219.9</c:v>
                </c:pt>
                <c:pt idx="2199">
                  <c:v>220</c:v>
                </c:pt>
                <c:pt idx="2200">
                  <c:v>220.1</c:v>
                </c:pt>
                <c:pt idx="2201">
                  <c:v>220.2</c:v>
                </c:pt>
                <c:pt idx="2202">
                  <c:v>220.3</c:v>
                </c:pt>
                <c:pt idx="2203">
                  <c:v>220.4</c:v>
                </c:pt>
                <c:pt idx="2204">
                  <c:v>220.5</c:v>
                </c:pt>
                <c:pt idx="2205">
                  <c:v>220.6</c:v>
                </c:pt>
                <c:pt idx="2206">
                  <c:v>220.7</c:v>
                </c:pt>
                <c:pt idx="2207">
                  <c:v>220.8</c:v>
                </c:pt>
                <c:pt idx="2208">
                  <c:v>220.9</c:v>
                </c:pt>
                <c:pt idx="2209">
                  <c:v>221</c:v>
                </c:pt>
                <c:pt idx="2210">
                  <c:v>221.1</c:v>
                </c:pt>
                <c:pt idx="2211">
                  <c:v>221.2</c:v>
                </c:pt>
                <c:pt idx="2212">
                  <c:v>221.3</c:v>
                </c:pt>
                <c:pt idx="2213">
                  <c:v>221.4</c:v>
                </c:pt>
                <c:pt idx="2214">
                  <c:v>221.5</c:v>
                </c:pt>
                <c:pt idx="2215">
                  <c:v>221.6</c:v>
                </c:pt>
                <c:pt idx="2216">
                  <c:v>221.7</c:v>
                </c:pt>
                <c:pt idx="2217">
                  <c:v>221.8</c:v>
                </c:pt>
                <c:pt idx="2218">
                  <c:v>221.9</c:v>
                </c:pt>
                <c:pt idx="2219">
                  <c:v>222</c:v>
                </c:pt>
                <c:pt idx="2220">
                  <c:v>222.1</c:v>
                </c:pt>
                <c:pt idx="2221">
                  <c:v>222.2</c:v>
                </c:pt>
                <c:pt idx="2222">
                  <c:v>222.3</c:v>
                </c:pt>
                <c:pt idx="2223">
                  <c:v>222.4</c:v>
                </c:pt>
                <c:pt idx="2224">
                  <c:v>222.5</c:v>
                </c:pt>
                <c:pt idx="2225">
                  <c:v>222.6</c:v>
                </c:pt>
                <c:pt idx="2226">
                  <c:v>222.7</c:v>
                </c:pt>
                <c:pt idx="2227">
                  <c:v>222.8</c:v>
                </c:pt>
                <c:pt idx="2228">
                  <c:v>222.9</c:v>
                </c:pt>
                <c:pt idx="2229">
                  <c:v>223</c:v>
                </c:pt>
                <c:pt idx="2230">
                  <c:v>223.1</c:v>
                </c:pt>
                <c:pt idx="2231">
                  <c:v>223.2</c:v>
                </c:pt>
                <c:pt idx="2232">
                  <c:v>223.3</c:v>
                </c:pt>
                <c:pt idx="2233">
                  <c:v>223.4</c:v>
                </c:pt>
                <c:pt idx="2234">
                  <c:v>223.5</c:v>
                </c:pt>
                <c:pt idx="2235">
                  <c:v>223.6</c:v>
                </c:pt>
                <c:pt idx="2236">
                  <c:v>223.7</c:v>
                </c:pt>
                <c:pt idx="2237">
                  <c:v>223.8</c:v>
                </c:pt>
                <c:pt idx="2238">
                  <c:v>223.9</c:v>
                </c:pt>
                <c:pt idx="2239">
                  <c:v>224</c:v>
                </c:pt>
                <c:pt idx="2240">
                  <c:v>224.1</c:v>
                </c:pt>
                <c:pt idx="2241">
                  <c:v>224.2</c:v>
                </c:pt>
                <c:pt idx="2242">
                  <c:v>224.3</c:v>
                </c:pt>
                <c:pt idx="2243">
                  <c:v>224.4</c:v>
                </c:pt>
                <c:pt idx="2244">
                  <c:v>224.5</c:v>
                </c:pt>
                <c:pt idx="2245">
                  <c:v>224.6</c:v>
                </c:pt>
                <c:pt idx="2246">
                  <c:v>224.7</c:v>
                </c:pt>
                <c:pt idx="2247">
                  <c:v>224.8</c:v>
                </c:pt>
                <c:pt idx="2248">
                  <c:v>224.9</c:v>
                </c:pt>
                <c:pt idx="2249">
                  <c:v>225</c:v>
                </c:pt>
                <c:pt idx="2250">
                  <c:v>225.1</c:v>
                </c:pt>
                <c:pt idx="2251">
                  <c:v>225.2</c:v>
                </c:pt>
                <c:pt idx="2252">
                  <c:v>225.3</c:v>
                </c:pt>
                <c:pt idx="2253">
                  <c:v>225.4</c:v>
                </c:pt>
                <c:pt idx="2254">
                  <c:v>225.5</c:v>
                </c:pt>
                <c:pt idx="2255">
                  <c:v>225.6</c:v>
                </c:pt>
                <c:pt idx="2256">
                  <c:v>225.7</c:v>
                </c:pt>
                <c:pt idx="2257">
                  <c:v>225.8</c:v>
                </c:pt>
                <c:pt idx="2258">
                  <c:v>225.9</c:v>
                </c:pt>
                <c:pt idx="2259">
                  <c:v>226</c:v>
                </c:pt>
                <c:pt idx="2260">
                  <c:v>226.1</c:v>
                </c:pt>
                <c:pt idx="2261">
                  <c:v>226.2</c:v>
                </c:pt>
                <c:pt idx="2262">
                  <c:v>226.3</c:v>
                </c:pt>
                <c:pt idx="2263">
                  <c:v>226.4</c:v>
                </c:pt>
                <c:pt idx="2264">
                  <c:v>226.5</c:v>
                </c:pt>
                <c:pt idx="2265">
                  <c:v>226.6</c:v>
                </c:pt>
                <c:pt idx="2266">
                  <c:v>226.7</c:v>
                </c:pt>
                <c:pt idx="2267">
                  <c:v>226.8</c:v>
                </c:pt>
                <c:pt idx="2268">
                  <c:v>226.9</c:v>
                </c:pt>
                <c:pt idx="2269">
                  <c:v>227</c:v>
                </c:pt>
                <c:pt idx="2270">
                  <c:v>227.1</c:v>
                </c:pt>
                <c:pt idx="2271">
                  <c:v>227.2</c:v>
                </c:pt>
                <c:pt idx="2272">
                  <c:v>227.3</c:v>
                </c:pt>
                <c:pt idx="2273">
                  <c:v>227.4</c:v>
                </c:pt>
                <c:pt idx="2274">
                  <c:v>227.5</c:v>
                </c:pt>
                <c:pt idx="2275">
                  <c:v>227.6</c:v>
                </c:pt>
                <c:pt idx="2276">
                  <c:v>227.7</c:v>
                </c:pt>
                <c:pt idx="2277">
                  <c:v>227.8</c:v>
                </c:pt>
                <c:pt idx="2278">
                  <c:v>227.9</c:v>
                </c:pt>
                <c:pt idx="2279">
                  <c:v>228</c:v>
                </c:pt>
                <c:pt idx="2280">
                  <c:v>228.1</c:v>
                </c:pt>
                <c:pt idx="2281">
                  <c:v>228.2</c:v>
                </c:pt>
                <c:pt idx="2282">
                  <c:v>228.3</c:v>
                </c:pt>
                <c:pt idx="2283">
                  <c:v>228.4</c:v>
                </c:pt>
                <c:pt idx="2284">
                  <c:v>228.5</c:v>
                </c:pt>
                <c:pt idx="2285">
                  <c:v>228.6</c:v>
                </c:pt>
                <c:pt idx="2286">
                  <c:v>228.7</c:v>
                </c:pt>
                <c:pt idx="2287">
                  <c:v>228.8</c:v>
                </c:pt>
                <c:pt idx="2288">
                  <c:v>228.9</c:v>
                </c:pt>
                <c:pt idx="2289">
                  <c:v>229</c:v>
                </c:pt>
                <c:pt idx="2290">
                  <c:v>229.1</c:v>
                </c:pt>
                <c:pt idx="2291">
                  <c:v>229.2</c:v>
                </c:pt>
                <c:pt idx="2292">
                  <c:v>229.3</c:v>
                </c:pt>
                <c:pt idx="2293">
                  <c:v>229.4</c:v>
                </c:pt>
                <c:pt idx="2294">
                  <c:v>229.5</c:v>
                </c:pt>
                <c:pt idx="2295">
                  <c:v>229.6</c:v>
                </c:pt>
                <c:pt idx="2296">
                  <c:v>229.7</c:v>
                </c:pt>
                <c:pt idx="2297">
                  <c:v>229.8</c:v>
                </c:pt>
                <c:pt idx="2298">
                  <c:v>229.9</c:v>
                </c:pt>
                <c:pt idx="2299">
                  <c:v>230</c:v>
                </c:pt>
                <c:pt idx="2300">
                  <c:v>230.1</c:v>
                </c:pt>
                <c:pt idx="2301">
                  <c:v>230.2</c:v>
                </c:pt>
                <c:pt idx="2302">
                  <c:v>230.3</c:v>
                </c:pt>
                <c:pt idx="2303">
                  <c:v>230.4</c:v>
                </c:pt>
                <c:pt idx="2304">
                  <c:v>230.5</c:v>
                </c:pt>
                <c:pt idx="2305">
                  <c:v>230.6</c:v>
                </c:pt>
                <c:pt idx="2306">
                  <c:v>230.7</c:v>
                </c:pt>
                <c:pt idx="2307">
                  <c:v>230.8</c:v>
                </c:pt>
                <c:pt idx="2308">
                  <c:v>230.9</c:v>
                </c:pt>
                <c:pt idx="2309">
                  <c:v>231</c:v>
                </c:pt>
                <c:pt idx="2310">
                  <c:v>231.1</c:v>
                </c:pt>
                <c:pt idx="2311">
                  <c:v>231.2</c:v>
                </c:pt>
                <c:pt idx="2312">
                  <c:v>231.3</c:v>
                </c:pt>
                <c:pt idx="2313">
                  <c:v>231.4</c:v>
                </c:pt>
                <c:pt idx="2314">
                  <c:v>231.5</c:v>
                </c:pt>
                <c:pt idx="2315">
                  <c:v>231.6</c:v>
                </c:pt>
                <c:pt idx="2316">
                  <c:v>231.7</c:v>
                </c:pt>
                <c:pt idx="2317">
                  <c:v>231.8</c:v>
                </c:pt>
                <c:pt idx="2318">
                  <c:v>231.9</c:v>
                </c:pt>
                <c:pt idx="2319">
                  <c:v>232</c:v>
                </c:pt>
                <c:pt idx="2320">
                  <c:v>232.1</c:v>
                </c:pt>
                <c:pt idx="2321">
                  <c:v>232.2</c:v>
                </c:pt>
                <c:pt idx="2322">
                  <c:v>232.3</c:v>
                </c:pt>
                <c:pt idx="2323">
                  <c:v>232.4</c:v>
                </c:pt>
                <c:pt idx="2324">
                  <c:v>232.5</c:v>
                </c:pt>
                <c:pt idx="2325">
                  <c:v>232.6</c:v>
                </c:pt>
                <c:pt idx="2326">
                  <c:v>232.7</c:v>
                </c:pt>
                <c:pt idx="2327">
                  <c:v>232.8</c:v>
                </c:pt>
                <c:pt idx="2328">
                  <c:v>232.9</c:v>
                </c:pt>
                <c:pt idx="2329">
                  <c:v>233</c:v>
                </c:pt>
                <c:pt idx="2330">
                  <c:v>233.1</c:v>
                </c:pt>
                <c:pt idx="2331">
                  <c:v>233.2</c:v>
                </c:pt>
                <c:pt idx="2332">
                  <c:v>233.3</c:v>
                </c:pt>
                <c:pt idx="2333">
                  <c:v>233.4</c:v>
                </c:pt>
                <c:pt idx="2334">
                  <c:v>233.5</c:v>
                </c:pt>
                <c:pt idx="2335">
                  <c:v>233.6</c:v>
                </c:pt>
                <c:pt idx="2336">
                  <c:v>233.7</c:v>
                </c:pt>
                <c:pt idx="2337">
                  <c:v>233.8</c:v>
                </c:pt>
                <c:pt idx="2338">
                  <c:v>233.9</c:v>
                </c:pt>
                <c:pt idx="2339">
                  <c:v>234</c:v>
                </c:pt>
                <c:pt idx="2340">
                  <c:v>234.1</c:v>
                </c:pt>
                <c:pt idx="2341">
                  <c:v>234.2</c:v>
                </c:pt>
                <c:pt idx="2342">
                  <c:v>234.3</c:v>
                </c:pt>
                <c:pt idx="2343">
                  <c:v>234.4</c:v>
                </c:pt>
                <c:pt idx="2344">
                  <c:v>234.5</c:v>
                </c:pt>
                <c:pt idx="2345">
                  <c:v>234.6</c:v>
                </c:pt>
                <c:pt idx="2346">
                  <c:v>234.7</c:v>
                </c:pt>
                <c:pt idx="2347">
                  <c:v>234.8</c:v>
                </c:pt>
                <c:pt idx="2348">
                  <c:v>234.9</c:v>
                </c:pt>
                <c:pt idx="2349">
                  <c:v>235</c:v>
                </c:pt>
                <c:pt idx="2350">
                  <c:v>235.1</c:v>
                </c:pt>
                <c:pt idx="2351">
                  <c:v>235.2</c:v>
                </c:pt>
                <c:pt idx="2352">
                  <c:v>235.3</c:v>
                </c:pt>
                <c:pt idx="2353">
                  <c:v>235.4</c:v>
                </c:pt>
                <c:pt idx="2354">
                  <c:v>235.5</c:v>
                </c:pt>
                <c:pt idx="2355">
                  <c:v>235.6</c:v>
                </c:pt>
                <c:pt idx="2356">
                  <c:v>235.7</c:v>
                </c:pt>
                <c:pt idx="2357">
                  <c:v>235.8</c:v>
                </c:pt>
                <c:pt idx="2358">
                  <c:v>235.9</c:v>
                </c:pt>
                <c:pt idx="2359">
                  <c:v>236</c:v>
                </c:pt>
                <c:pt idx="2360">
                  <c:v>236.1</c:v>
                </c:pt>
                <c:pt idx="2361">
                  <c:v>236.2</c:v>
                </c:pt>
                <c:pt idx="2362">
                  <c:v>236.3</c:v>
                </c:pt>
                <c:pt idx="2363">
                  <c:v>236.4</c:v>
                </c:pt>
                <c:pt idx="2364">
                  <c:v>236.5</c:v>
                </c:pt>
                <c:pt idx="2365">
                  <c:v>236.6</c:v>
                </c:pt>
                <c:pt idx="2366">
                  <c:v>236.7</c:v>
                </c:pt>
                <c:pt idx="2367">
                  <c:v>236.8</c:v>
                </c:pt>
                <c:pt idx="2368">
                  <c:v>236.9</c:v>
                </c:pt>
                <c:pt idx="2369">
                  <c:v>237</c:v>
                </c:pt>
                <c:pt idx="2370">
                  <c:v>237.1</c:v>
                </c:pt>
                <c:pt idx="2371">
                  <c:v>237.2</c:v>
                </c:pt>
                <c:pt idx="2372">
                  <c:v>237.3</c:v>
                </c:pt>
                <c:pt idx="2373">
                  <c:v>237.4</c:v>
                </c:pt>
                <c:pt idx="2374">
                  <c:v>237.5</c:v>
                </c:pt>
                <c:pt idx="2375">
                  <c:v>237.6</c:v>
                </c:pt>
                <c:pt idx="2376">
                  <c:v>237.7</c:v>
                </c:pt>
                <c:pt idx="2377">
                  <c:v>237.8</c:v>
                </c:pt>
                <c:pt idx="2378">
                  <c:v>237.9</c:v>
                </c:pt>
                <c:pt idx="2379">
                  <c:v>238</c:v>
                </c:pt>
                <c:pt idx="2380">
                  <c:v>238.1</c:v>
                </c:pt>
                <c:pt idx="2381">
                  <c:v>238.2</c:v>
                </c:pt>
                <c:pt idx="2382">
                  <c:v>238.3</c:v>
                </c:pt>
                <c:pt idx="2383">
                  <c:v>238.4</c:v>
                </c:pt>
                <c:pt idx="2384">
                  <c:v>238.5</c:v>
                </c:pt>
                <c:pt idx="2385">
                  <c:v>238.6</c:v>
                </c:pt>
                <c:pt idx="2386">
                  <c:v>238.7</c:v>
                </c:pt>
                <c:pt idx="2387">
                  <c:v>238.8</c:v>
                </c:pt>
                <c:pt idx="2388">
                  <c:v>238.9</c:v>
                </c:pt>
                <c:pt idx="2389">
                  <c:v>239</c:v>
                </c:pt>
                <c:pt idx="2390">
                  <c:v>239.1</c:v>
                </c:pt>
                <c:pt idx="2391">
                  <c:v>239.2</c:v>
                </c:pt>
                <c:pt idx="2392">
                  <c:v>239.3</c:v>
                </c:pt>
                <c:pt idx="2393">
                  <c:v>239.4</c:v>
                </c:pt>
                <c:pt idx="2394">
                  <c:v>239.5</c:v>
                </c:pt>
                <c:pt idx="2395">
                  <c:v>239.6</c:v>
                </c:pt>
                <c:pt idx="2396">
                  <c:v>239.7</c:v>
                </c:pt>
                <c:pt idx="2397">
                  <c:v>239.8</c:v>
                </c:pt>
                <c:pt idx="2398">
                  <c:v>239.9</c:v>
                </c:pt>
                <c:pt idx="2399">
                  <c:v>240</c:v>
                </c:pt>
                <c:pt idx="2400">
                  <c:v>240.1</c:v>
                </c:pt>
                <c:pt idx="2401">
                  <c:v>240.2</c:v>
                </c:pt>
                <c:pt idx="2402">
                  <c:v>240.3</c:v>
                </c:pt>
                <c:pt idx="2403">
                  <c:v>240.4</c:v>
                </c:pt>
                <c:pt idx="2404">
                  <c:v>240.5</c:v>
                </c:pt>
                <c:pt idx="2405">
                  <c:v>240.6</c:v>
                </c:pt>
                <c:pt idx="2406">
                  <c:v>240.7</c:v>
                </c:pt>
                <c:pt idx="2407">
                  <c:v>240.8</c:v>
                </c:pt>
                <c:pt idx="2408">
                  <c:v>240.9</c:v>
                </c:pt>
                <c:pt idx="2409">
                  <c:v>241</c:v>
                </c:pt>
                <c:pt idx="2410">
                  <c:v>241.1</c:v>
                </c:pt>
                <c:pt idx="2411">
                  <c:v>241.2</c:v>
                </c:pt>
                <c:pt idx="2412">
                  <c:v>241.3</c:v>
                </c:pt>
                <c:pt idx="2413">
                  <c:v>241.4</c:v>
                </c:pt>
                <c:pt idx="2414">
                  <c:v>241.5</c:v>
                </c:pt>
                <c:pt idx="2415">
                  <c:v>241.6</c:v>
                </c:pt>
                <c:pt idx="2416">
                  <c:v>241.7</c:v>
                </c:pt>
                <c:pt idx="2417">
                  <c:v>241.8</c:v>
                </c:pt>
                <c:pt idx="2418">
                  <c:v>241.9</c:v>
                </c:pt>
                <c:pt idx="2419">
                  <c:v>242</c:v>
                </c:pt>
                <c:pt idx="2420">
                  <c:v>242.1</c:v>
                </c:pt>
                <c:pt idx="2421">
                  <c:v>242.2</c:v>
                </c:pt>
                <c:pt idx="2422">
                  <c:v>242.3</c:v>
                </c:pt>
                <c:pt idx="2423">
                  <c:v>242.4</c:v>
                </c:pt>
                <c:pt idx="2424">
                  <c:v>242.5</c:v>
                </c:pt>
                <c:pt idx="2425">
                  <c:v>242.6</c:v>
                </c:pt>
                <c:pt idx="2426">
                  <c:v>242.7</c:v>
                </c:pt>
                <c:pt idx="2427">
                  <c:v>242.8</c:v>
                </c:pt>
                <c:pt idx="2428">
                  <c:v>242.9</c:v>
                </c:pt>
                <c:pt idx="2429">
                  <c:v>243</c:v>
                </c:pt>
                <c:pt idx="2430">
                  <c:v>243.1</c:v>
                </c:pt>
                <c:pt idx="2431">
                  <c:v>243.2</c:v>
                </c:pt>
                <c:pt idx="2432">
                  <c:v>243.3</c:v>
                </c:pt>
                <c:pt idx="2433">
                  <c:v>243.4</c:v>
                </c:pt>
                <c:pt idx="2434">
                  <c:v>243.5</c:v>
                </c:pt>
                <c:pt idx="2435">
                  <c:v>243.6</c:v>
                </c:pt>
                <c:pt idx="2436">
                  <c:v>243.7</c:v>
                </c:pt>
                <c:pt idx="2437">
                  <c:v>243.8</c:v>
                </c:pt>
                <c:pt idx="2438">
                  <c:v>243.9</c:v>
                </c:pt>
                <c:pt idx="2439">
                  <c:v>244</c:v>
                </c:pt>
                <c:pt idx="2440">
                  <c:v>244.1</c:v>
                </c:pt>
                <c:pt idx="2441">
                  <c:v>244.2</c:v>
                </c:pt>
                <c:pt idx="2442">
                  <c:v>244.3</c:v>
                </c:pt>
                <c:pt idx="2443">
                  <c:v>244.4</c:v>
                </c:pt>
                <c:pt idx="2444">
                  <c:v>244.5</c:v>
                </c:pt>
                <c:pt idx="2445">
                  <c:v>244.6</c:v>
                </c:pt>
                <c:pt idx="2446">
                  <c:v>244.7</c:v>
                </c:pt>
                <c:pt idx="2447">
                  <c:v>244.8</c:v>
                </c:pt>
                <c:pt idx="2448">
                  <c:v>244.9</c:v>
                </c:pt>
                <c:pt idx="2449">
                  <c:v>245</c:v>
                </c:pt>
                <c:pt idx="2450">
                  <c:v>245.1</c:v>
                </c:pt>
                <c:pt idx="2451">
                  <c:v>245.2</c:v>
                </c:pt>
                <c:pt idx="2452">
                  <c:v>245.3</c:v>
                </c:pt>
                <c:pt idx="2453">
                  <c:v>245.4</c:v>
                </c:pt>
                <c:pt idx="2454">
                  <c:v>245.5</c:v>
                </c:pt>
                <c:pt idx="2455">
                  <c:v>245.6</c:v>
                </c:pt>
                <c:pt idx="2456">
                  <c:v>245.7</c:v>
                </c:pt>
                <c:pt idx="2457">
                  <c:v>245.8</c:v>
                </c:pt>
                <c:pt idx="2458">
                  <c:v>245.9</c:v>
                </c:pt>
                <c:pt idx="2459">
                  <c:v>246</c:v>
                </c:pt>
                <c:pt idx="2460">
                  <c:v>246.1</c:v>
                </c:pt>
                <c:pt idx="2461">
                  <c:v>246.2</c:v>
                </c:pt>
                <c:pt idx="2462">
                  <c:v>246.3</c:v>
                </c:pt>
                <c:pt idx="2463">
                  <c:v>246.4</c:v>
                </c:pt>
                <c:pt idx="2464">
                  <c:v>246.5</c:v>
                </c:pt>
                <c:pt idx="2465">
                  <c:v>246.6</c:v>
                </c:pt>
                <c:pt idx="2466">
                  <c:v>246.7</c:v>
                </c:pt>
                <c:pt idx="2467">
                  <c:v>246.8</c:v>
                </c:pt>
                <c:pt idx="2468">
                  <c:v>246.9</c:v>
                </c:pt>
                <c:pt idx="2469">
                  <c:v>247</c:v>
                </c:pt>
                <c:pt idx="2470">
                  <c:v>247.1</c:v>
                </c:pt>
                <c:pt idx="2471">
                  <c:v>247.2</c:v>
                </c:pt>
                <c:pt idx="2472">
                  <c:v>247.3</c:v>
                </c:pt>
                <c:pt idx="2473">
                  <c:v>247.4</c:v>
                </c:pt>
                <c:pt idx="2474">
                  <c:v>247.5</c:v>
                </c:pt>
                <c:pt idx="2475">
                  <c:v>247.6</c:v>
                </c:pt>
                <c:pt idx="2476">
                  <c:v>247.7</c:v>
                </c:pt>
                <c:pt idx="2477">
                  <c:v>247.8</c:v>
                </c:pt>
                <c:pt idx="2478">
                  <c:v>247.9</c:v>
                </c:pt>
                <c:pt idx="2479">
                  <c:v>248</c:v>
                </c:pt>
                <c:pt idx="2480">
                  <c:v>248.1</c:v>
                </c:pt>
                <c:pt idx="2481">
                  <c:v>248.2</c:v>
                </c:pt>
                <c:pt idx="2482">
                  <c:v>248.3</c:v>
                </c:pt>
                <c:pt idx="2483">
                  <c:v>248.4</c:v>
                </c:pt>
                <c:pt idx="2484">
                  <c:v>248.5</c:v>
                </c:pt>
                <c:pt idx="2485">
                  <c:v>248.6</c:v>
                </c:pt>
                <c:pt idx="2486">
                  <c:v>248.7</c:v>
                </c:pt>
                <c:pt idx="2487">
                  <c:v>248.8</c:v>
                </c:pt>
                <c:pt idx="2488">
                  <c:v>248.9</c:v>
                </c:pt>
                <c:pt idx="2489">
                  <c:v>249</c:v>
                </c:pt>
                <c:pt idx="2490">
                  <c:v>249.1</c:v>
                </c:pt>
                <c:pt idx="2491">
                  <c:v>249.2</c:v>
                </c:pt>
                <c:pt idx="2492">
                  <c:v>249.3</c:v>
                </c:pt>
                <c:pt idx="2493">
                  <c:v>249.4</c:v>
                </c:pt>
                <c:pt idx="2494">
                  <c:v>249.5</c:v>
                </c:pt>
                <c:pt idx="2495">
                  <c:v>249.6</c:v>
                </c:pt>
                <c:pt idx="2496">
                  <c:v>249.7</c:v>
                </c:pt>
                <c:pt idx="2497">
                  <c:v>249.8</c:v>
                </c:pt>
                <c:pt idx="2498">
                  <c:v>249.9</c:v>
                </c:pt>
                <c:pt idx="2499">
                  <c:v>250</c:v>
                </c:pt>
                <c:pt idx="2500">
                  <c:v>250.1</c:v>
                </c:pt>
                <c:pt idx="2501">
                  <c:v>250.2</c:v>
                </c:pt>
                <c:pt idx="2502">
                  <c:v>250.3</c:v>
                </c:pt>
                <c:pt idx="2503">
                  <c:v>250.4</c:v>
                </c:pt>
                <c:pt idx="2504">
                  <c:v>250.5</c:v>
                </c:pt>
                <c:pt idx="2505">
                  <c:v>250.6</c:v>
                </c:pt>
                <c:pt idx="2506">
                  <c:v>250.7</c:v>
                </c:pt>
                <c:pt idx="2507">
                  <c:v>250.8</c:v>
                </c:pt>
                <c:pt idx="2508">
                  <c:v>250.9</c:v>
                </c:pt>
                <c:pt idx="2509">
                  <c:v>251</c:v>
                </c:pt>
                <c:pt idx="2510">
                  <c:v>251.1</c:v>
                </c:pt>
                <c:pt idx="2511">
                  <c:v>251.2</c:v>
                </c:pt>
                <c:pt idx="2512">
                  <c:v>251.3</c:v>
                </c:pt>
                <c:pt idx="2513">
                  <c:v>251.4</c:v>
                </c:pt>
                <c:pt idx="2514">
                  <c:v>251.5</c:v>
                </c:pt>
                <c:pt idx="2515">
                  <c:v>251.6</c:v>
                </c:pt>
                <c:pt idx="2516">
                  <c:v>251.7</c:v>
                </c:pt>
                <c:pt idx="2517">
                  <c:v>251.8</c:v>
                </c:pt>
                <c:pt idx="2518">
                  <c:v>251.9</c:v>
                </c:pt>
                <c:pt idx="2519">
                  <c:v>252</c:v>
                </c:pt>
                <c:pt idx="2520">
                  <c:v>252.1</c:v>
                </c:pt>
                <c:pt idx="2521">
                  <c:v>252.2</c:v>
                </c:pt>
                <c:pt idx="2522">
                  <c:v>252.3</c:v>
                </c:pt>
                <c:pt idx="2523">
                  <c:v>252.4</c:v>
                </c:pt>
                <c:pt idx="2524">
                  <c:v>252.5</c:v>
                </c:pt>
                <c:pt idx="2525">
                  <c:v>252.6</c:v>
                </c:pt>
                <c:pt idx="2526">
                  <c:v>252.7</c:v>
                </c:pt>
                <c:pt idx="2527">
                  <c:v>252.8</c:v>
                </c:pt>
                <c:pt idx="2528">
                  <c:v>252.9</c:v>
                </c:pt>
                <c:pt idx="2529">
                  <c:v>253</c:v>
                </c:pt>
                <c:pt idx="2530">
                  <c:v>253.1</c:v>
                </c:pt>
                <c:pt idx="2531">
                  <c:v>253.2</c:v>
                </c:pt>
                <c:pt idx="2532">
                  <c:v>253.3</c:v>
                </c:pt>
                <c:pt idx="2533">
                  <c:v>253.4</c:v>
                </c:pt>
                <c:pt idx="2534">
                  <c:v>253.5</c:v>
                </c:pt>
                <c:pt idx="2535">
                  <c:v>253.6</c:v>
                </c:pt>
                <c:pt idx="2536">
                  <c:v>253.7</c:v>
                </c:pt>
                <c:pt idx="2537">
                  <c:v>253.8</c:v>
                </c:pt>
                <c:pt idx="2538">
                  <c:v>253.9</c:v>
                </c:pt>
                <c:pt idx="2539">
                  <c:v>254</c:v>
                </c:pt>
                <c:pt idx="2540">
                  <c:v>254.1</c:v>
                </c:pt>
                <c:pt idx="2541">
                  <c:v>254.2</c:v>
                </c:pt>
                <c:pt idx="2542">
                  <c:v>254.3</c:v>
                </c:pt>
                <c:pt idx="2543">
                  <c:v>254.4</c:v>
                </c:pt>
                <c:pt idx="2544">
                  <c:v>254.5</c:v>
                </c:pt>
                <c:pt idx="2545">
                  <c:v>254.6</c:v>
                </c:pt>
                <c:pt idx="2546">
                  <c:v>254.7</c:v>
                </c:pt>
                <c:pt idx="2547">
                  <c:v>254.8</c:v>
                </c:pt>
                <c:pt idx="2548">
                  <c:v>254.9</c:v>
                </c:pt>
                <c:pt idx="2549">
                  <c:v>255</c:v>
                </c:pt>
                <c:pt idx="2550">
                  <c:v>255.1</c:v>
                </c:pt>
                <c:pt idx="2551">
                  <c:v>255.2</c:v>
                </c:pt>
                <c:pt idx="2552">
                  <c:v>255.3</c:v>
                </c:pt>
                <c:pt idx="2553">
                  <c:v>255.4</c:v>
                </c:pt>
                <c:pt idx="2554">
                  <c:v>255.5</c:v>
                </c:pt>
                <c:pt idx="2555">
                  <c:v>255.6</c:v>
                </c:pt>
                <c:pt idx="2556">
                  <c:v>255.7</c:v>
                </c:pt>
                <c:pt idx="2557">
                  <c:v>255.8</c:v>
                </c:pt>
                <c:pt idx="2558">
                  <c:v>255.9</c:v>
                </c:pt>
                <c:pt idx="2559">
                  <c:v>256</c:v>
                </c:pt>
                <c:pt idx="2560">
                  <c:v>256.10000000000002</c:v>
                </c:pt>
                <c:pt idx="2561">
                  <c:v>256.2</c:v>
                </c:pt>
                <c:pt idx="2562">
                  <c:v>256.3</c:v>
                </c:pt>
                <c:pt idx="2563">
                  <c:v>256.39999999999992</c:v>
                </c:pt>
                <c:pt idx="2564">
                  <c:v>256.5</c:v>
                </c:pt>
                <c:pt idx="2565">
                  <c:v>256.60000000000002</c:v>
                </c:pt>
                <c:pt idx="2566">
                  <c:v>256.7</c:v>
                </c:pt>
                <c:pt idx="2567">
                  <c:v>256.8</c:v>
                </c:pt>
                <c:pt idx="2568">
                  <c:v>256.89999999999992</c:v>
                </c:pt>
                <c:pt idx="2569">
                  <c:v>257</c:v>
                </c:pt>
                <c:pt idx="2570">
                  <c:v>257.10000000000002</c:v>
                </c:pt>
                <c:pt idx="2571">
                  <c:v>257.2</c:v>
                </c:pt>
                <c:pt idx="2572">
                  <c:v>257.3</c:v>
                </c:pt>
                <c:pt idx="2573">
                  <c:v>257.39999999999992</c:v>
                </c:pt>
                <c:pt idx="2574">
                  <c:v>257.5</c:v>
                </c:pt>
                <c:pt idx="2575">
                  <c:v>257.60000000000002</c:v>
                </c:pt>
                <c:pt idx="2576">
                  <c:v>257.7</c:v>
                </c:pt>
                <c:pt idx="2577">
                  <c:v>257.8</c:v>
                </c:pt>
                <c:pt idx="2578">
                  <c:v>257.89999999999992</c:v>
                </c:pt>
                <c:pt idx="2579">
                  <c:v>258</c:v>
                </c:pt>
                <c:pt idx="2580">
                  <c:v>258.10000000000002</c:v>
                </c:pt>
                <c:pt idx="2581">
                  <c:v>258.2</c:v>
                </c:pt>
                <c:pt idx="2582">
                  <c:v>258.3</c:v>
                </c:pt>
                <c:pt idx="2583">
                  <c:v>258.39999999999992</c:v>
                </c:pt>
                <c:pt idx="2584">
                  <c:v>258.5</c:v>
                </c:pt>
                <c:pt idx="2585">
                  <c:v>258.60000000000002</c:v>
                </c:pt>
                <c:pt idx="2586">
                  <c:v>258.7</c:v>
                </c:pt>
                <c:pt idx="2587">
                  <c:v>258.8</c:v>
                </c:pt>
                <c:pt idx="2588">
                  <c:v>258.89999999999992</c:v>
                </c:pt>
                <c:pt idx="2589">
                  <c:v>259</c:v>
                </c:pt>
                <c:pt idx="2590">
                  <c:v>259.10000000000002</c:v>
                </c:pt>
                <c:pt idx="2591">
                  <c:v>259.2</c:v>
                </c:pt>
                <c:pt idx="2592">
                  <c:v>259.3</c:v>
                </c:pt>
                <c:pt idx="2593">
                  <c:v>259.39999999999992</c:v>
                </c:pt>
                <c:pt idx="2594">
                  <c:v>259.5</c:v>
                </c:pt>
                <c:pt idx="2595">
                  <c:v>259.60000000000002</c:v>
                </c:pt>
                <c:pt idx="2596">
                  <c:v>259.7</c:v>
                </c:pt>
                <c:pt idx="2597">
                  <c:v>259.8</c:v>
                </c:pt>
                <c:pt idx="2598">
                  <c:v>259.89999999999992</c:v>
                </c:pt>
                <c:pt idx="2599">
                  <c:v>260</c:v>
                </c:pt>
                <c:pt idx="2600">
                  <c:v>260.10000000000002</c:v>
                </c:pt>
                <c:pt idx="2601">
                  <c:v>260.2</c:v>
                </c:pt>
                <c:pt idx="2602">
                  <c:v>260.3</c:v>
                </c:pt>
                <c:pt idx="2603">
                  <c:v>260.39999999999992</c:v>
                </c:pt>
                <c:pt idx="2604">
                  <c:v>260.5</c:v>
                </c:pt>
                <c:pt idx="2605">
                  <c:v>260.60000000000002</c:v>
                </c:pt>
                <c:pt idx="2606">
                  <c:v>260.7</c:v>
                </c:pt>
                <c:pt idx="2607">
                  <c:v>260.8</c:v>
                </c:pt>
                <c:pt idx="2608">
                  <c:v>260.89999999999992</c:v>
                </c:pt>
                <c:pt idx="2609">
                  <c:v>261</c:v>
                </c:pt>
                <c:pt idx="2610">
                  <c:v>261.10000000000002</c:v>
                </c:pt>
                <c:pt idx="2611">
                  <c:v>261.2</c:v>
                </c:pt>
                <c:pt idx="2612">
                  <c:v>261.3</c:v>
                </c:pt>
                <c:pt idx="2613">
                  <c:v>261.39999999999992</c:v>
                </c:pt>
                <c:pt idx="2614">
                  <c:v>261.5</c:v>
                </c:pt>
                <c:pt idx="2615">
                  <c:v>261.60000000000002</c:v>
                </c:pt>
                <c:pt idx="2616">
                  <c:v>261.7</c:v>
                </c:pt>
                <c:pt idx="2617">
                  <c:v>261.8</c:v>
                </c:pt>
                <c:pt idx="2618">
                  <c:v>261.89999999999992</c:v>
                </c:pt>
                <c:pt idx="2619">
                  <c:v>262</c:v>
                </c:pt>
                <c:pt idx="2620">
                  <c:v>262.10000000000002</c:v>
                </c:pt>
                <c:pt idx="2621">
                  <c:v>262.2</c:v>
                </c:pt>
                <c:pt idx="2622">
                  <c:v>262.3</c:v>
                </c:pt>
                <c:pt idx="2623">
                  <c:v>262.39999999999992</c:v>
                </c:pt>
                <c:pt idx="2624">
                  <c:v>262.5</c:v>
                </c:pt>
                <c:pt idx="2625">
                  <c:v>262.60000000000002</c:v>
                </c:pt>
                <c:pt idx="2626">
                  <c:v>262.7</c:v>
                </c:pt>
                <c:pt idx="2627">
                  <c:v>262.8</c:v>
                </c:pt>
                <c:pt idx="2628">
                  <c:v>262.89999999999992</c:v>
                </c:pt>
                <c:pt idx="2629">
                  <c:v>263</c:v>
                </c:pt>
                <c:pt idx="2630">
                  <c:v>263.10000000000002</c:v>
                </c:pt>
                <c:pt idx="2631">
                  <c:v>263.2</c:v>
                </c:pt>
                <c:pt idx="2632">
                  <c:v>263.3</c:v>
                </c:pt>
                <c:pt idx="2633">
                  <c:v>263.39999999999992</c:v>
                </c:pt>
                <c:pt idx="2634">
                  <c:v>263.5</c:v>
                </c:pt>
                <c:pt idx="2635">
                  <c:v>263.60000000000002</c:v>
                </c:pt>
                <c:pt idx="2636">
                  <c:v>263.7</c:v>
                </c:pt>
                <c:pt idx="2637">
                  <c:v>263.8</c:v>
                </c:pt>
                <c:pt idx="2638">
                  <c:v>263.89999999999992</c:v>
                </c:pt>
                <c:pt idx="2639">
                  <c:v>264</c:v>
                </c:pt>
                <c:pt idx="2640">
                  <c:v>264.10000000000002</c:v>
                </c:pt>
                <c:pt idx="2641">
                  <c:v>264.2</c:v>
                </c:pt>
                <c:pt idx="2642">
                  <c:v>264.3</c:v>
                </c:pt>
                <c:pt idx="2643">
                  <c:v>264.39999999999992</c:v>
                </c:pt>
                <c:pt idx="2644">
                  <c:v>264.5</c:v>
                </c:pt>
                <c:pt idx="2645">
                  <c:v>264.60000000000002</c:v>
                </c:pt>
                <c:pt idx="2646">
                  <c:v>264.7</c:v>
                </c:pt>
                <c:pt idx="2647">
                  <c:v>264.8</c:v>
                </c:pt>
                <c:pt idx="2648">
                  <c:v>264.89999999999992</c:v>
                </c:pt>
                <c:pt idx="2649">
                  <c:v>265</c:v>
                </c:pt>
                <c:pt idx="2650">
                  <c:v>265.10000000000002</c:v>
                </c:pt>
                <c:pt idx="2651">
                  <c:v>265.2</c:v>
                </c:pt>
                <c:pt idx="2652">
                  <c:v>265.3</c:v>
                </c:pt>
                <c:pt idx="2653">
                  <c:v>265.39999999999992</c:v>
                </c:pt>
                <c:pt idx="2654">
                  <c:v>265.5</c:v>
                </c:pt>
                <c:pt idx="2655">
                  <c:v>265.60000000000002</c:v>
                </c:pt>
                <c:pt idx="2656">
                  <c:v>265.7</c:v>
                </c:pt>
                <c:pt idx="2657">
                  <c:v>265.8</c:v>
                </c:pt>
                <c:pt idx="2658">
                  <c:v>265.89999999999992</c:v>
                </c:pt>
                <c:pt idx="2659">
                  <c:v>266</c:v>
                </c:pt>
                <c:pt idx="2660">
                  <c:v>266.10000000000002</c:v>
                </c:pt>
                <c:pt idx="2661">
                  <c:v>266.2</c:v>
                </c:pt>
                <c:pt idx="2662">
                  <c:v>266.3</c:v>
                </c:pt>
                <c:pt idx="2663">
                  <c:v>266.39999999999992</c:v>
                </c:pt>
                <c:pt idx="2664">
                  <c:v>266.5</c:v>
                </c:pt>
                <c:pt idx="2665">
                  <c:v>266.60000000000002</c:v>
                </c:pt>
                <c:pt idx="2666">
                  <c:v>266.7</c:v>
                </c:pt>
                <c:pt idx="2667">
                  <c:v>266.8</c:v>
                </c:pt>
                <c:pt idx="2668">
                  <c:v>266.89999999999992</c:v>
                </c:pt>
                <c:pt idx="2669">
                  <c:v>267</c:v>
                </c:pt>
                <c:pt idx="2670">
                  <c:v>267.10000000000002</c:v>
                </c:pt>
                <c:pt idx="2671">
                  <c:v>267.2</c:v>
                </c:pt>
                <c:pt idx="2672">
                  <c:v>267.3</c:v>
                </c:pt>
                <c:pt idx="2673">
                  <c:v>267.39999999999992</c:v>
                </c:pt>
                <c:pt idx="2674">
                  <c:v>267.5</c:v>
                </c:pt>
                <c:pt idx="2675">
                  <c:v>267.60000000000002</c:v>
                </c:pt>
                <c:pt idx="2676">
                  <c:v>267.7</c:v>
                </c:pt>
                <c:pt idx="2677">
                  <c:v>267.8</c:v>
                </c:pt>
                <c:pt idx="2678">
                  <c:v>267.89999999999992</c:v>
                </c:pt>
                <c:pt idx="2679">
                  <c:v>268</c:v>
                </c:pt>
                <c:pt idx="2680">
                  <c:v>268.10000000000002</c:v>
                </c:pt>
                <c:pt idx="2681">
                  <c:v>268.2</c:v>
                </c:pt>
                <c:pt idx="2682">
                  <c:v>268.3</c:v>
                </c:pt>
                <c:pt idx="2683">
                  <c:v>268.39999999999992</c:v>
                </c:pt>
                <c:pt idx="2684">
                  <c:v>268.5</c:v>
                </c:pt>
                <c:pt idx="2685">
                  <c:v>268.60000000000002</c:v>
                </c:pt>
                <c:pt idx="2686">
                  <c:v>268.7</c:v>
                </c:pt>
                <c:pt idx="2687">
                  <c:v>268.8</c:v>
                </c:pt>
                <c:pt idx="2688">
                  <c:v>268.89999999999992</c:v>
                </c:pt>
                <c:pt idx="2689">
                  <c:v>269</c:v>
                </c:pt>
                <c:pt idx="2690">
                  <c:v>269.10000000000002</c:v>
                </c:pt>
                <c:pt idx="2691">
                  <c:v>269.2</c:v>
                </c:pt>
                <c:pt idx="2692">
                  <c:v>269.3</c:v>
                </c:pt>
                <c:pt idx="2693">
                  <c:v>269.39999999999992</c:v>
                </c:pt>
                <c:pt idx="2694">
                  <c:v>269.5</c:v>
                </c:pt>
                <c:pt idx="2695">
                  <c:v>269.60000000000002</c:v>
                </c:pt>
                <c:pt idx="2696">
                  <c:v>269.7</c:v>
                </c:pt>
                <c:pt idx="2697">
                  <c:v>269.8</c:v>
                </c:pt>
                <c:pt idx="2698">
                  <c:v>269.89999999999992</c:v>
                </c:pt>
                <c:pt idx="2699">
                  <c:v>270</c:v>
                </c:pt>
                <c:pt idx="2700">
                  <c:v>270.10000000000002</c:v>
                </c:pt>
                <c:pt idx="2701">
                  <c:v>270.2</c:v>
                </c:pt>
                <c:pt idx="2702">
                  <c:v>270.3</c:v>
                </c:pt>
                <c:pt idx="2703">
                  <c:v>270.39999999999992</c:v>
                </c:pt>
                <c:pt idx="2704">
                  <c:v>270.5</c:v>
                </c:pt>
                <c:pt idx="2705">
                  <c:v>270.60000000000002</c:v>
                </c:pt>
                <c:pt idx="2706">
                  <c:v>270.7</c:v>
                </c:pt>
                <c:pt idx="2707">
                  <c:v>270.8</c:v>
                </c:pt>
                <c:pt idx="2708">
                  <c:v>270.89999999999992</c:v>
                </c:pt>
                <c:pt idx="2709">
                  <c:v>271</c:v>
                </c:pt>
                <c:pt idx="2710">
                  <c:v>271.10000000000002</c:v>
                </c:pt>
                <c:pt idx="2711">
                  <c:v>271.2</c:v>
                </c:pt>
                <c:pt idx="2712">
                  <c:v>271.3</c:v>
                </c:pt>
                <c:pt idx="2713">
                  <c:v>271.39999999999992</c:v>
                </c:pt>
                <c:pt idx="2714">
                  <c:v>271.5</c:v>
                </c:pt>
                <c:pt idx="2715">
                  <c:v>271.60000000000002</c:v>
                </c:pt>
                <c:pt idx="2716">
                  <c:v>271.7</c:v>
                </c:pt>
                <c:pt idx="2717">
                  <c:v>271.8</c:v>
                </c:pt>
                <c:pt idx="2718">
                  <c:v>271.89999999999992</c:v>
                </c:pt>
                <c:pt idx="2719">
                  <c:v>272</c:v>
                </c:pt>
                <c:pt idx="2720">
                  <c:v>272.10000000000002</c:v>
                </c:pt>
                <c:pt idx="2721">
                  <c:v>272.2</c:v>
                </c:pt>
                <c:pt idx="2722">
                  <c:v>272.3</c:v>
                </c:pt>
                <c:pt idx="2723">
                  <c:v>272.39999999999992</c:v>
                </c:pt>
                <c:pt idx="2724">
                  <c:v>272.5</c:v>
                </c:pt>
                <c:pt idx="2725">
                  <c:v>272.60000000000002</c:v>
                </c:pt>
                <c:pt idx="2726">
                  <c:v>272.7</c:v>
                </c:pt>
                <c:pt idx="2727">
                  <c:v>272.8</c:v>
                </c:pt>
                <c:pt idx="2728">
                  <c:v>272.89999999999992</c:v>
                </c:pt>
                <c:pt idx="2729">
                  <c:v>273</c:v>
                </c:pt>
                <c:pt idx="2730">
                  <c:v>273.10000000000002</c:v>
                </c:pt>
                <c:pt idx="2731">
                  <c:v>273.2</c:v>
                </c:pt>
                <c:pt idx="2732">
                  <c:v>273.3</c:v>
                </c:pt>
                <c:pt idx="2733">
                  <c:v>273.39999999999992</c:v>
                </c:pt>
                <c:pt idx="2734">
                  <c:v>273.5</c:v>
                </c:pt>
                <c:pt idx="2735">
                  <c:v>273.60000000000002</c:v>
                </c:pt>
                <c:pt idx="2736">
                  <c:v>273.7</c:v>
                </c:pt>
                <c:pt idx="2737">
                  <c:v>273.8</c:v>
                </c:pt>
                <c:pt idx="2738">
                  <c:v>273.89999999999992</c:v>
                </c:pt>
                <c:pt idx="2739">
                  <c:v>274</c:v>
                </c:pt>
                <c:pt idx="2740">
                  <c:v>274.10000000000002</c:v>
                </c:pt>
                <c:pt idx="2741">
                  <c:v>274.2</c:v>
                </c:pt>
                <c:pt idx="2742">
                  <c:v>274.3</c:v>
                </c:pt>
                <c:pt idx="2743">
                  <c:v>274.39999999999992</c:v>
                </c:pt>
                <c:pt idx="2744">
                  <c:v>274.5</c:v>
                </c:pt>
                <c:pt idx="2745">
                  <c:v>274.60000000000002</c:v>
                </c:pt>
                <c:pt idx="2746">
                  <c:v>274.7</c:v>
                </c:pt>
                <c:pt idx="2747">
                  <c:v>274.8</c:v>
                </c:pt>
                <c:pt idx="2748">
                  <c:v>274.89999999999992</c:v>
                </c:pt>
                <c:pt idx="2749">
                  <c:v>275</c:v>
                </c:pt>
                <c:pt idx="2750">
                  <c:v>275.10000000000002</c:v>
                </c:pt>
                <c:pt idx="2751">
                  <c:v>275.2</c:v>
                </c:pt>
                <c:pt idx="2752">
                  <c:v>275.3</c:v>
                </c:pt>
                <c:pt idx="2753">
                  <c:v>275.39999999999992</c:v>
                </c:pt>
                <c:pt idx="2754">
                  <c:v>275.5</c:v>
                </c:pt>
                <c:pt idx="2755">
                  <c:v>275.60000000000002</c:v>
                </c:pt>
                <c:pt idx="2756">
                  <c:v>275.7</c:v>
                </c:pt>
                <c:pt idx="2757">
                  <c:v>275.8</c:v>
                </c:pt>
                <c:pt idx="2758">
                  <c:v>275.89999999999992</c:v>
                </c:pt>
                <c:pt idx="2759">
                  <c:v>276</c:v>
                </c:pt>
                <c:pt idx="2760">
                  <c:v>276.10000000000002</c:v>
                </c:pt>
                <c:pt idx="2761">
                  <c:v>276.2</c:v>
                </c:pt>
                <c:pt idx="2762">
                  <c:v>276.3</c:v>
                </c:pt>
                <c:pt idx="2763">
                  <c:v>276.39999999999992</c:v>
                </c:pt>
                <c:pt idx="2764">
                  <c:v>276.5</c:v>
                </c:pt>
                <c:pt idx="2765">
                  <c:v>276.60000000000002</c:v>
                </c:pt>
                <c:pt idx="2766">
                  <c:v>276.7</c:v>
                </c:pt>
                <c:pt idx="2767">
                  <c:v>276.8</c:v>
                </c:pt>
                <c:pt idx="2768">
                  <c:v>276.89999999999992</c:v>
                </c:pt>
                <c:pt idx="2769">
                  <c:v>277</c:v>
                </c:pt>
                <c:pt idx="2770">
                  <c:v>277.10000000000002</c:v>
                </c:pt>
                <c:pt idx="2771">
                  <c:v>277.2</c:v>
                </c:pt>
                <c:pt idx="2772">
                  <c:v>277.3</c:v>
                </c:pt>
                <c:pt idx="2773">
                  <c:v>277.39999999999992</c:v>
                </c:pt>
                <c:pt idx="2774">
                  <c:v>277.5</c:v>
                </c:pt>
                <c:pt idx="2775">
                  <c:v>277.60000000000002</c:v>
                </c:pt>
                <c:pt idx="2776">
                  <c:v>277.7</c:v>
                </c:pt>
                <c:pt idx="2777">
                  <c:v>277.8</c:v>
                </c:pt>
                <c:pt idx="2778">
                  <c:v>277.89999999999992</c:v>
                </c:pt>
                <c:pt idx="2779">
                  <c:v>278</c:v>
                </c:pt>
                <c:pt idx="2780">
                  <c:v>278.10000000000002</c:v>
                </c:pt>
                <c:pt idx="2781">
                  <c:v>278.2</c:v>
                </c:pt>
                <c:pt idx="2782">
                  <c:v>278.3</c:v>
                </c:pt>
                <c:pt idx="2783">
                  <c:v>278.39999999999992</c:v>
                </c:pt>
                <c:pt idx="2784">
                  <c:v>278.5</c:v>
                </c:pt>
                <c:pt idx="2785">
                  <c:v>278.60000000000002</c:v>
                </c:pt>
                <c:pt idx="2786">
                  <c:v>278.7</c:v>
                </c:pt>
                <c:pt idx="2787">
                  <c:v>278.8</c:v>
                </c:pt>
                <c:pt idx="2788">
                  <c:v>278.89999999999992</c:v>
                </c:pt>
                <c:pt idx="2789">
                  <c:v>279</c:v>
                </c:pt>
                <c:pt idx="2790">
                  <c:v>279.10000000000002</c:v>
                </c:pt>
                <c:pt idx="2791">
                  <c:v>279.2</c:v>
                </c:pt>
                <c:pt idx="2792">
                  <c:v>279.3</c:v>
                </c:pt>
                <c:pt idx="2793">
                  <c:v>279.39999999999992</c:v>
                </c:pt>
                <c:pt idx="2794">
                  <c:v>279.5</c:v>
                </c:pt>
                <c:pt idx="2795">
                  <c:v>279.60000000000002</c:v>
                </c:pt>
                <c:pt idx="2796">
                  <c:v>279.7</c:v>
                </c:pt>
                <c:pt idx="2797">
                  <c:v>279.8</c:v>
                </c:pt>
                <c:pt idx="2798">
                  <c:v>279.89999999999992</c:v>
                </c:pt>
                <c:pt idx="2799">
                  <c:v>280</c:v>
                </c:pt>
                <c:pt idx="2800">
                  <c:v>280.10000000000002</c:v>
                </c:pt>
                <c:pt idx="2801">
                  <c:v>280.2</c:v>
                </c:pt>
                <c:pt idx="2802">
                  <c:v>280.3</c:v>
                </c:pt>
                <c:pt idx="2803">
                  <c:v>280.39999999999992</c:v>
                </c:pt>
                <c:pt idx="2804">
                  <c:v>280.5</c:v>
                </c:pt>
                <c:pt idx="2805">
                  <c:v>280.60000000000002</c:v>
                </c:pt>
                <c:pt idx="2806">
                  <c:v>280.7</c:v>
                </c:pt>
                <c:pt idx="2807">
                  <c:v>280.8</c:v>
                </c:pt>
                <c:pt idx="2808">
                  <c:v>280.89999999999992</c:v>
                </c:pt>
                <c:pt idx="2809">
                  <c:v>281</c:v>
                </c:pt>
                <c:pt idx="2810">
                  <c:v>281.10000000000002</c:v>
                </c:pt>
                <c:pt idx="2811">
                  <c:v>281.2</c:v>
                </c:pt>
                <c:pt idx="2812">
                  <c:v>281.3</c:v>
                </c:pt>
                <c:pt idx="2813">
                  <c:v>281.39999999999992</c:v>
                </c:pt>
                <c:pt idx="2814">
                  <c:v>281.5</c:v>
                </c:pt>
                <c:pt idx="2815">
                  <c:v>281.60000000000002</c:v>
                </c:pt>
                <c:pt idx="2816">
                  <c:v>281.7</c:v>
                </c:pt>
                <c:pt idx="2817">
                  <c:v>281.8</c:v>
                </c:pt>
                <c:pt idx="2818">
                  <c:v>281.89999999999992</c:v>
                </c:pt>
                <c:pt idx="2819">
                  <c:v>282</c:v>
                </c:pt>
                <c:pt idx="2820">
                  <c:v>282.10000000000002</c:v>
                </c:pt>
                <c:pt idx="2821">
                  <c:v>282.2</c:v>
                </c:pt>
                <c:pt idx="2822">
                  <c:v>282.3</c:v>
                </c:pt>
                <c:pt idx="2823">
                  <c:v>282.39999999999992</c:v>
                </c:pt>
                <c:pt idx="2824">
                  <c:v>282.5</c:v>
                </c:pt>
                <c:pt idx="2825">
                  <c:v>282.60000000000002</c:v>
                </c:pt>
                <c:pt idx="2826">
                  <c:v>282.7</c:v>
                </c:pt>
                <c:pt idx="2827">
                  <c:v>282.8</c:v>
                </c:pt>
                <c:pt idx="2828">
                  <c:v>282.89999999999992</c:v>
                </c:pt>
                <c:pt idx="2829">
                  <c:v>283</c:v>
                </c:pt>
                <c:pt idx="2830">
                  <c:v>283.10000000000002</c:v>
                </c:pt>
                <c:pt idx="2831">
                  <c:v>283.2</c:v>
                </c:pt>
                <c:pt idx="2832">
                  <c:v>283.3</c:v>
                </c:pt>
                <c:pt idx="2833">
                  <c:v>283.39999999999992</c:v>
                </c:pt>
                <c:pt idx="2834">
                  <c:v>283.5</c:v>
                </c:pt>
                <c:pt idx="2835">
                  <c:v>283.60000000000002</c:v>
                </c:pt>
                <c:pt idx="2836">
                  <c:v>283.7</c:v>
                </c:pt>
                <c:pt idx="2837">
                  <c:v>283.8</c:v>
                </c:pt>
                <c:pt idx="2838">
                  <c:v>283.89999999999992</c:v>
                </c:pt>
                <c:pt idx="2839">
                  <c:v>284</c:v>
                </c:pt>
                <c:pt idx="2840">
                  <c:v>284.10000000000002</c:v>
                </c:pt>
                <c:pt idx="2841">
                  <c:v>284.2</c:v>
                </c:pt>
                <c:pt idx="2842">
                  <c:v>284.3</c:v>
                </c:pt>
                <c:pt idx="2843">
                  <c:v>284.39999999999992</c:v>
                </c:pt>
                <c:pt idx="2844">
                  <c:v>284.5</c:v>
                </c:pt>
                <c:pt idx="2845">
                  <c:v>284.60000000000002</c:v>
                </c:pt>
                <c:pt idx="2846">
                  <c:v>284.7</c:v>
                </c:pt>
                <c:pt idx="2847">
                  <c:v>284.8</c:v>
                </c:pt>
                <c:pt idx="2848">
                  <c:v>284.89999999999992</c:v>
                </c:pt>
                <c:pt idx="2849">
                  <c:v>285</c:v>
                </c:pt>
                <c:pt idx="2850">
                  <c:v>285.10000000000002</c:v>
                </c:pt>
                <c:pt idx="2851">
                  <c:v>285.2</c:v>
                </c:pt>
                <c:pt idx="2852">
                  <c:v>285.3</c:v>
                </c:pt>
                <c:pt idx="2853">
                  <c:v>285.39999999999992</c:v>
                </c:pt>
                <c:pt idx="2854">
                  <c:v>285.5</c:v>
                </c:pt>
                <c:pt idx="2855">
                  <c:v>285.60000000000002</c:v>
                </c:pt>
                <c:pt idx="2856">
                  <c:v>285.7</c:v>
                </c:pt>
                <c:pt idx="2857">
                  <c:v>285.8</c:v>
                </c:pt>
                <c:pt idx="2858">
                  <c:v>285.89999999999992</c:v>
                </c:pt>
                <c:pt idx="2859">
                  <c:v>286</c:v>
                </c:pt>
                <c:pt idx="2860">
                  <c:v>286.10000000000002</c:v>
                </c:pt>
                <c:pt idx="2861">
                  <c:v>286.2</c:v>
                </c:pt>
                <c:pt idx="2862">
                  <c:v>286.3</c:v>
                </c:pt>
                <c:pt idx="2863">
                  <c:v>286.39999999999992</c:v>
                </c:pt>
                <c:pt idx="2864">
                  <c:v>286.5</c:v>
                </c:pt>
                <c:pt idx="2865">
                  <c:v>286.60000000000002</c:v>
                </c:pt>
                <c:pt idx="2866">
                  <c:v>286.7</c:v>
                </c:pt>
                <c:pt idx="2867">
                  <c:v>286.8</c:v>
                </c:pt>
                <c:pt idx="2868">
                  <c:v>286.89999999999992</c:v>
                </c:pt>
                <c:pt idx="2869">
                  <c:v>287</c:v>
                </c:pt>
                <c:pt idx="2870">
                  <c:v>287.10000000000002</c:v>
                </c:pt>
                <c:pt idx="2871">
                  <c:v>287.2</c:v>
                </c:pt>
                <c:pt idx="2872">
                  <c:v>287.3</c:v>
                </c:pt>
                <c:pt idx="2873">
                  <c:v>287.39999999999992</c:v>
                </c:pt>
                <c:pt idx="2874">
                  <c:v>287.5</c:v>
                </c:pt>
                <c:pt idx="2875">
                  <c:v>287.60000000000002</c:v>
                </c:pt>
                <c:pt idx="2876">
                  <c:v>287.7</c:v>
                </c:pt>
                <c:pt idx="2877">
                  <c:v>287.8</c:v>
                </c:pt>
                <c:pt idx="2878">
                  <c:v>287.89999999999992</c:v>
                </c:pt>
                <c:pt idx="2879">
                  <c:v>288</c:v>
                </c:pt>
                <c:pt idx="2880">
                  <c:v>288.10000000000002</c:v>
                </c:pt>
                <c:pt idx="2881">
                  <c:v>288.2</c:v>
                </c:pt>
                <c:pt idx="2882">
                  <c:v>288.3</c:v>
                </c:pt>
                <c:pt idx="2883">
                  <c:v>288.39999999999992</c:v>
                </c:pt>
                <c:pt idx="2884">
                  <c:v>288.5</c:v>
                </c:pt>
                <c:pt idx="2885">
                  <c:v>288.60000000000002</c:v>
                </c:pt>
                <c:pt idx="2886">
                  <c:v>288.7</c:v>
                </c:pt>
                <c:pt idx="2887">
                  <c:v>288.8</c:v>
                </c:pt>
                <c:pt idx="2888">
                  <c:v>288.89999999999992</c:v>
                </c:pt>
                <c:pt idx="2889">
                  <c:v>289</c:v>
                </c:pt>
                <c:pt idx="2890">
                  <c:v>289.10000000000002</c:v>
                </c:pt>
                <c:pt idx="2891">
                  <c:v>289.2</c:v>
                </c:pt>
                <c:pt idx="2892">
                  <c:v>289.3</c:v>
                </c:pt>
                <c:pt idx="2893">
                  <c:v>289.39999999999992</c:v>
                </c:pt>
                <c:pt idx="2894">
                  <c:v>289.5</c:v>
                </c:pt>
                <c:pt idx="2895">
                  <c:v>289.60000000000002</c:v>
                </c:pt>
                <c:pt idx="2896">
                  <c:v>289.7</c:v>
                </c:pt>
                <c:pt idx="2897">
                  <c:v>289.8</c:v>
                </c:pt>
                <c:pt idx="2898">
                  <c:v>289.89999999999992</c:v>
                </c:pt>
                <c:pt idx="2899">
                  <c:v>290</c:v>
                </c:pt>
                <c:pt idx="2900">
                  <c:v>290.10000000000002</c:v>
                </c:pt>
                <c:pt idx="2901">
                  <c:v>290.2</c:v>
                </c:pt>
                <c:pt idx="2902">
                  <c:v>290.3</c:v>
                </c:pt>
                <c:pt idx="2903">
                  <c:v>290.39999999999992</c:v>
                </c:pt>
                <c:pt idx="2904">
                  <c:v>290.5</c:v>
                </c:pt>
                <c:pt idx="2905">
                  <c:v>290.60000000000002</c:v>
                </c:pt>
                <c:pt idx="2906">
                  <c:v>290.7</c:v>
                </c:pt>
                <c:pt idx="2907">
                  <c:v>290.8</c:v>
                </c:pt>
                <c:pt idx="2908">
                  <c:v>290.89999999999992</c:v>
                </c:pt>
                <c:pt idx="2909">
                  <c:v>291</c:v>
                </c:pt>
                <c:pt idx="2910">
                  <c:v>291.10000000000002</c:v>
                </c:pt>
                <c:pt idx="2911">
                  <c:v>291.2</c:v>
                </c:pt>
                <c:pt idx="2912">
                  <c:v>291.3</c:v>
                </c:pt>
                <c:pt idx="2913">
                  <c:v>291.39999999999992</c:v>
                </c:pt>
                <c:pt idx="2914">
                  <c:v>291.5</c:v>
                </c:pt>
                <c:pt idx="2915">
                  <c:v>291.60000000000002</c:v>
                </c:pt>
                <c:pt idx="2916">
                  <c:v>291.7</c:v>
                </c:pt>
                <c:pt idx="2917">
                  <c:v>291.8</c:v>
                </c:pt>
                <c:pt idx="2918">
                  <c:v>291.89999999999992</c:v>
                </c:pt>
                <c:pt idx="2919">
                  <c:v>292</c:v>
                </c:pt>
                <c:pt idx="2920">
                  <c:v>292.10000000000002</c:v>
                </c:pt>
                <c:pt idx="2921">
                  <c:v>292.2</c:v>
                </c:pt>
                <c:pt idx="2922">
                  <c:v>292.3</c:v>
                </c:pt>
                <c:pt idx="2923">
                  <c:v>292.39999999999992</c:v>
                </c:pt>
                <c:pt idx="2924">
                  <c:v>292.5</c:v>
                </c:pt>
                <c:pt idx="2925">
                  <c:v>292.60000000000002</c:v>
                </c:pt>
                <c:pt idx="2926">
                  <c:v>292.7</c:v>
                </c:pt>
                <c:pt idx="2927">
                  <c:v>292.8</c:v>
                </c:pt>
                <c:pt idx="2928">
                  <c:v>292.89999999999992</c:v>
                </c:pt>
                <c:pt idx="2929">
                  <c:v>293</c:v>
                </c:pt>
                <c:pt idx="2930">
                  <c:v>293.10000000000002</c:v>
                </c:pt>
                <c:pt idx="2931">
                  <c:v>293.2</c:v>
                </c:pt>
                <c:pt idx="2932">
                  <c:v>293.3</c:v>
                </c:pt>
                <c:pt idx="2933">
                  <c:v>293.39999999999992</c:v>
                </c:pt>
                <c:pt idx="2934">
                  <c:v>293.5</c:v>
                </c:pt>
                <c:pt idx="2935">
                  <c:v>293.60000000000002</c:v>
                </c:pt>
                <c:pt idx="2936">
                  <c:v>293.7</c:v>
                </c:pt>
                <c:pt idx="2937">
                  <c:v>293.8</c:v>
                </c:pt>
                <c:pt idx="2938">
                  <c:v>293.89999999999992</c:v>
                </c:pt>
                <c:pt idx="2939">
                  <c:v>294</c:v>
                </c:pt>
                <c:pt idx="2940">
                  <c:v>294.10000000000002</c:v>
                </c:pt>
                <c:pt idx="2941">
                  <c:v>294.2</c:v>
                </c:pt>
                <c:pt idx="2942">
                  <c:v>294.3</c:v>
                </c:pt>
                <c:pt idx="2943">
                  <c:v>294.39999999999992</c:v>
                </c:pt>
                <c:pt idx="2944">
                  <c:v>294.5</c:v>
                </c:pt>
                <c:pt idx="2945">
                  <c:v>294.60000000000002</c:v>
                </c:pt>
                <c:pt idx="2946">
                  <c:v>294.7</c:v>
                </c:pt>
                <c:pt idx="2947">
                  <c:v>294.8</c:v>
                </c:pt>
                <c:pt idx="2948">
                  <c:v>294.89999999999992</c:v>
                </c:pt>
                <c:pt idx="2949">
                  <c:v>295</c:v>
                </c:pt>
                <c:pt idx="2950">
                  <c:v>295.10000000000002</c:v>
                </c:pt>
                <c:pt idx="2951">
                  <c:v>295.2</c:v>
                </c:pt>
                <c:pt idx="2952">
                  <c:v>295.3</c:v>
                </c:pt>
                <c:pt idx="2953">
                  <c:v>295.39999999999992</c:v>
                </c:pt>
                <c:pt idx="2954">
                  <c:v>295.5</c:v>
                </c:pt>
                <c:pt idx="2955">
                  <c:v>295.60000000000002</c:v>
                </c:pt>
                <c:pt idx="2956">
                  <c:v>295.7</c:v>
                </c:pt>
                <c:pt idx="2957">
                  <c:v>295.8</c:v>
                </c:pt>
                <c:pt idx="2958">
                  <c:v>295.89999999999992</c:v>
                </c:pt>
                <c:pt idx="2959">
                  <c:v>296</c:v>
                </c:pt>
                <c:pt idx="2960">
                  <c:v>296.10000000000002</c:v>
                </c:pt>
                <c:pt idx="2961">
                  <c:v>296.2</c:v>
                </c:pt>
                <c:pt idx="2962">
                  <c:v>296.3</c:v>
                </c:pt>
                <c:pt idx="2963">
                  <c:v>296.39999999999992</c:v>
                </c:pt>
                <c:pt idx="2964">
                  <c:v>296.5</c:v>
                </c:pt>
                <c:pt idx="2965">
                  <c:v>296.60000000000002</c:v>
                </c:pt>
                <c:pt idx="2966">
                  <c:v>296.7</c:v>
                </c:pt>
                <c:pt idx="2967">
                  <c:v>296.8</c:v>
                </c:pt>
                <c:pt idx="2968">
                  <c:v>296.89999999999992</c:v>
                </c:pt>
                <c:pt idx="2969">
                  <c:v>297</c:v>
                </c:pt>
                <c:pt idx="2970">
                  <c:v>297.10000000000002</c:v>
                </c:pt>
                <c:pt idx="2971">
                  <c:v>297.2</c:v>
                </c:pt>
                <c:pt idx="2972">
                  <c:v>297.3</c:v>
                </c:pt>
                <c:pt idx="2973">
                  <c:v>297.39999999999992</c:v>
                </c:pt>
                <c:pt idx="2974">
                  <c:v>297.5</c:v>
                </c:pt>
                <c:pt idx="2975">
                  <c:v>297.60000000000002</c:v>
                </c:pt>
                <c:pt idx="2976">
                  <c:v>297.7</c:v>
                </c:pt>
                <c:pt idx="2977">
                  <c:v>297.8</c:v>
                </c:pt>
                <c:pt idx="2978">
                  <c:v>297.89999999999992</c:v>
                </c:pt>
                <c:pt idx="2979">
                  <c:v>298</c:v>
                </c:pt>
                <c:pt idx="2980">
                  <c:v>298.10000000000002</c:v>
                </c:pt>
                <c:pt idx="2981">
                  <c:v>298.2</c:v>
                </c:pt>
                <c:pt idx="2982">
                  <c:v>298.3</c:v>
                </c:pt>
                <c:pt idx="2983">
                  <c:v>298.39999999999992</c:v>
                </c:pt>
                <c:pt idx="2984">
                  <c:v>298.5</c:v>
                </c:pt>
                <c:pt idx="2985">
                  <c:v>298.60000000000002</c:v>
                </c:pt>
                <c:pt idx="2986">
                  <c:v>298.7</c:v>
                </c:pt>
                <c:pt idx="2987">
                  <c:v>298.8</c:v>
                </c:pt>
                <c:pt idx="2988">
                  <c:v>298.89999999999992</c:v>
                </c:pt>
                <c:pt idx="2989">
                  <c:v>299</c:v>
                </c:pt>
                <c:pt idx="2990">
                  <c:v>299.10000000000002</c:v>
                </c:pt>
                <c:pt idx="2991">
                  <c:v>299.2</c:v>
                </c:pt>
                <c:pt idx="2992">
                  <c:v>299.3</c:v>
                </c:pt>
                <c:pt idx="2993">
                  <c:v>299.39999999999992</c:v>
                </c:pt>
                <c:pt idx="2994">
                  <c:v>299.5</c:v>
                </c:pt>
                <c:pt idx="2995">
                  <c:v>299.60000000000002</c:v>
                </c:pt>
                <c:pt idx="2996">
                  <c:v>299.7</c:v>
                </c:pt>
                <c:pt idx="2997">
                  <c:v>299.8</c:v>
                </c:pt>
                <c:pt idx="2998">
                  <c:v>299.89999999999992</c:v>
                </c:pt>
                <c:pt idx="2999">
                  <c:v>300</c:v>
                </c:pt>
                <c:pt idx="3000">
                  <c:v>300.10000000000002</c:v>
                </c:pt>
                <c:pt idx="3001">
                  <c:v>300.2</c:v>
                </c:pt>
                <c:pt idx="3002">
                  <c:v>300.3</c:v>
                </c:pt>
                <c:pt idx="3003">
                  <c:v>300.39999999999992</c:v>
                </c:pt>
                <c:pt idx="3004">
                  <c:v>300.5</c:v>
                </c:pt>
                <c:pt idx="3005">
                  <c:v>300.60000000000002</c:v>
                </c:pt>
                <c:pt idx="3006">
                  <c:v>300.7</c:v>
                </c:pt>
                <c:pt idx="3007">
                  <c:v>300.8</c:v>
                </c:pt>
                <c:pt idx="3008">
                  <c:v>300.89999999999992</c:v>
                </c:pt>
                <c:pt idx="3009">
                  <c:v>301</c:v>
                </c:pt>
                <c:pt idx="3010">
                  <c:v>301.10000000000002</c:v>
                </c:pt>
                <c:pt idx="3011">
                  <c:v>301.2</c:v>
                </c:pt>
                <c:pt idx="3012">
                  <c:v>301.3</c:v>
                </c:pt>
                <c:pt idx="3013">
                  <c:v>301.39999999999992</c:v>
                </c:pt>
                <c:pt idx="3014">
                  <c:v>301.5</c:v>
                </c:pt>
                <c:pt idx="3015">
                  <c:v>301.60000000000002</c:v>
                </c:pt>
                <c:pt idx="3016">
                  <c:v>301.7</c:v>
                </c:pt>
                <c:pt idx="3017">
                  <c:v>301.8</c:v>
                </c:pt>
                <c:pt idx="3018">
                  <c:v>301.89999999999992</c:v>
                </c:pt>
                <c:pt idx="3019">
                  <c:v>302</c:v>
                </c:pt>
                <c:pt idx="3020">
                  <c:v>302.10000000000002</c:v>
                </c:pt>
                <c:pt idx="3021">
                  <c:v>302.2</c:v>
                </c:pt>
                <c:pt idx="3022">
                  <c:v>302.3</c:v>
                </c:pt>
                <c:pt idx="3023">
                  <c:v>302.39999999999992</c:v>
                </c:pt>
                <c:pt idx="3024">
                  <c:v>302.5</c:v>
                </c:pt>
                <c:pt idx="3025">
                  <c:v>302.60000000000002</c:v>
                </c:pt>
                <c:pt idx="3026">
                  <c:v>302.7</c:v>
                </c:pt>
                <c:pt idx="3027">
                  <c:v>302.8</c:v>
                </c:pt>
                <c:pt idx="3028">
                  <c:v>302.89999999999992</c:v>
                </c:pt>
                <c:pt idx="3029">
                  <c:v>303</c:v>
                </c:pt>
                <c:pt idx="3030">
                  <c:v>303.10000000000002</c:v>
                </c:pt>
                <c:pt idx="3031">
                  <c:v>303.2</c:v>
                </c:pt>
                <c:pt idx="3032">
                  <c:v>303.3</c:v>
                </c:pt>
                <c:pt idx="3033">
                  <c:v>303.39999999999992</c:v>
                </c:pt>
                <c:pt idx="3034">
                  <c:v>303.5</c:v>
                </c:pt>
                <c:pt idx="3035">
                  <c:v>303.60000000000002</c:v>
                </c:pt>
                <c:pt idx="3036">
                  <c:v>303.7</c:v>
                </c:pt>
                <c:pt idx="3037">
                  <c:v>303.8</c:v>
                </c:pt>
                <c:pt idx="3038">
                  <c:v>303.89999999999992</c:v>
                </c:pt>
                <c:pt idx="3039">
                  <c:v>304</c:v>
                </c:pt>
                <c:pt idx="3040">
                  <c:v>304.10000000000002</c:v>
                </c:pt>
                <c:pt idx="3041">
                  <c:v>304.2</c:v>
                </c:pt>
                <c:pt idx="3042">
                  <c:v>304.3</c:v>
                </c:pt>
                <c:pt idx="3043">
                  <c:v>304.39999999999992</c:v>
                </c:pt>
                <c:pt idx="3044">
                  <c:v>304.5</c:v>
                </c:pt>
                <c:pt idx="3045">
                  <c:v>304.60000000000002</c:v>
                </c:pt>
                <c:pt idx="3046">
                  <c:v>304.7</c:v>
                </c:pt>
                <c:pt idx="3047">
                  <c:v>304.8</c:v>
                </c:pt>
                <c:pt idx="3048">
                  <c:v>304.89999999999992</c:v>
                </c:pt>
                <c:pt idx="3049">
                  <c:v>305</c:v>
                </c:pt>
                <c:pt idx="3050">
                  <c:v>305.10000000000002</c:v>
                </c:pt>
                <c:pt idx="3051">
                  <c:v>305.2</c:v>
                </c:pt>
                <c:pt idx="3052">
                  <c:v>305.3</c:v>
                </c:pt>
                <c:pt idx="3053">
                  <c:v>305.39999999999992</c:v>
                </c:pt>
                <c:pt idx="3054">
                  <c:v>305.5</c:v>
                </c:pt>
                <c:pt idx="3055">
                  <c:v>305.60000000000002</c:v>
                </c:pt>
                <c:pt idx="3056">
                  <c:v>305.7</c:v>
                </c:pt>
                <c:pt idx="3057">
                  <c:v>305.8</c:v>
                </c:pt>
                <c:pt idx="3058">
                  <c:v>305.89999999999992</c:v>
                </c:pt>
                <c:pt idx="3059">
                  <c:v>306</c:v>
                </c:pt>
                <c:pt idx="3060">
                  <c:v>306.10000000000002</c:v>
                </c:pt>
                <c:pt idx="3061">
                  <c:v>306.2</c:v>
                </c:pt>
                <c:pt idx="3062">
                  <c:v>306.3</c:v>
                </c:pt>
                <c:pt idx="3063">
                  <c:v>306.39999999999992</c:v>
                </c:pt>
                <c:pt idx="3064">
                  <c:v>306.5</c:v>
                </c:pt>
                <c:pt idx="3065">
                  <c:v>306.60000000000002</c:v>
                </c:pt>
                <c:pt idx="3066">
                  <c:v>306.7</c:v>
                </c:pt>
                <c:pt idx="3067">
                  <c:v>306.8</c:v>
                </c:pt>
                <c:pt idx="3068">
                  <c:v>306.89999999999992</c:v>
                </c:pt>
                <c:pt idx="3069">
                  <c:v>307</c:v>
                </c:pt>
                <c:pt idx="3070">
                  <c:v>307.10000000000002</c:v>
                </c:pt>
                <c:pt idx="3071">
                  <c:v>307.2</c:v>
                </c:pt>
                <c:pt idx="3072">
                  <c:v>307.3</c:v>
                </c:pt>
                <c:pt idx="3073">
                  <c:v>307.39999999999992</c:v>
                </c:pt>
                <c:pt idx="3074">
                  <c:v>307.5</c:v>
                </c:pt>
                <c:pt idx="3075">
                  <c:v>307.60000000000002</c:v>
                </c:pt>
                <c:pt idx="3076">
                  <c:v>307.7</c:v>
                </c:pt>
                <c:pt idx="3077">
                  <c:v>307.8</c:v>
                </c:pt>
                <c:pt idx="3078">
                  <c:v>307.89999999999992</c:v>
                </c:pt>
                <c:pt idx="3079">
                  <c:v>308</c:v>
                </c:pt>
                <c:pt idx="3080">
                  <c:v>308.10000000000002</c:v>
                </c:pt>
                <c:pt idx="3081">
                  <c:v>308.2</c:v>
                </c:pt>
                <c:pt idx="3082">
                  <c:v>308.3</c:v>
                </c:pt>
                <c:pt idx="3083">
                  <c:v>308.39999999999992</c:v>
                </c:pt>
                <c:pt idx="3084">
                  <c:v>308.5</c:v>
                </c:pt>
                <c:pt idx="3085">
                  <c:v>308.60000000000002</c:v>
                </c:pt>
                <c:pt idx="3086">
                  <c:v>308.7</c:v>
                </c:pt>
                <c:pt idx="3087">
                  <c:v>308.8</c:v>
                </c:pt>
                <c:pt idx="3088">
                  <c:v>308.89999999999992</c:v>
                </c:pt>
                <c:pt idx="3089">
                  <c:v>309</c:v>
                </c:pt>
                <c:pt idx="3090">
                  <c:v>309.10000000000002</c:v>
                </c:pt>
                <c:pt idx="3091">
                  <c:v>309.2</c:v>
                </c:pt>
                <c:pt idx="3092">
                  <c:v>309.3</c:v>
                </c:pt>
                <c:pt idx="3093">
                  <c:v>309.39999999999992</c:v>
                </c:pt>
                <c:pt idx="3094">
                  <c:v>309.5</c:v>
                </c:pt>
                <c:pt idx="3095">
                  <c:v>309.60000000000002</c:v>
                </c:pt>
                <c:pt idx="3096">
                  <c:v>309.7</c:v>
                </c:pt>
                <c:pt idx="3097">
                  <c:v>309.8</c:v>
                </c:pt>
                <c:pt idx="3098">
                  <c:v>309.89999999999992</c:v>
                </c:pt>
                <c:pt idx="3099">
                  <c:v>310</c:v>
                </c:pt>
                <c:pt idx="3100">
                  <c:v>310.10000000000002</c:v>
                </c:pt>
                <c:pt idx="3101">
                  <c:v>310.2</c:v>
                </c:pt>
                <c:pt idx="3102">
                  <c:v>310.3</c:v>
                </c:pt>
                <c:pt idx="3103">
                  <c:v>310.39999999999992</c:v>
                </c:pt>
                <c:pt idx="3104">
                  <c:v>310.5</c:v>
                </c:pt>
                <c:pt idx="3105">
                  <c:v>310.60000000000002</c:v>
                </c:pt>
                <c:pt idx="3106">
                  <c:v>310.7</c:v>
                </c:pt>
                <c:pt idx="3107">
                  <c:v>310.8</c:v>
                </c:pt>
                <c:pt idx="3108">
                  <c:v>310.89999999999992</c:v>
                </c:pt>
                <c:pt idx="3109">
                  <c:v>311</c:v>
                </c:pt>
                <c:pt idx="3110">
                  <c:v>311.10000000000002</c:v>
                </c:pt>
                <c:pt idx="3111">
                  <c:v>311.2</c:v>
                </c:pt>
                <c:pt idx="3112">
                  <c:v>311.3</c:v>
                </c:pt>
                <c:pt idx="3113">
                  <c:v>311.39999999999992</c:v>
                </c:pt>
                <c:pt idx="3114">
                  <c:v>311.5</c:v>
                </c:pt>
                <c:pt idx="3115">
                  <c:v>311.60000000000002</c:v>
                </c:pt>
                <c:pt idx="3116">
                  <c:v>311.7</c:v>
                </c:pt>
                <c:pt idx="3117">
                  <c:v>311.8</c:v>
                </c:pt>
                <c:pt idx="3118">
                  <c:v>311.89999999999992</c:v>
                </c:pt>
                <c:pt idx="3119">
                  <c:v>312</c:v>
                </c:pt>
                <c:pt idx="3120">
                  <c:v>312.10000000000002</c:v>
                </c:pt>
                <c:pt idx="3121">
                  <c:v>312.2</c:v>
                </c:pt>
                <c:pt idx="3122">
                  <c:v>312.3</c:v>
                </c:pt>
                <c:pt idx="3123">
                  <c:v>312.39999999999992</c:v>
                </c:pt>
                <c:pt idx="3124">
                  <c:v>312.5</c:v>
                </c:pt>
                <c:pt idx="3125">
                  <c:v>312.60000000000002</c:v>
                </c:pt>
                <c:pt idx="3126">
                  <c:v>312.7</c:v>
                </c:pt>
                <c:pt idx="3127">
                  <c:v>312.8</c:v>
                </c:pt>
                <c:pt idx="3128">
                  <c:v>312.89999999999992</c:v>
                </c:pt>
                <c:pt idx="3129">
                  <c:v>313</c:v>
                </c:pt>
                <c:pt idx="3130">
                  <c:v>313.10000000000002</c:v>
                </c:pt>
                <c:pt idx="3131">
                  <c:v>313.2</c:v>
                </c:pt>
                <c:pt idx="3132">
                  <c:v>313.3</c:v>
                </c:pt>
                <c:pt idx="3133">
                  <c:v>313.39999999999992</c:v>
                </c:pt>
                <c:pt idx="3134">
                  <c:v>313.5</c:v>
                </c:pt>
                <c:pt idx="3135">
                  <c:v>313.60000000000002</c:v>
                </c:pt>
                <c:pt idx="3136">
                  <c:v>313.7</c:v>
                </c:pt>
                <c:pt idx="3137">
                  <c:v>313.8</c:v>
                </c:pt>
                <c:pt idx="3138">
                  <c:v>313.89999999999992</c:v>
                </c:pt>
                <c:pt idx="3139">
                  <c:v>314</c:v>
                </c:pt>
                <c:pt idx="3140">
                  <c:v>314.10000000000002</c:v>
                </c:pt>
                <c:pt idx="3141">
                  <c:v>314.2</c:v>
                </c:pt>
                <c:pt idx="3142">
                  <c:v>314.3</c:v>
                </c:pt>
                <c:pt idx="3143">
                  <c:v>314.39999999999992</c:v>
                </c:pt>
                <c:pt idx="3144">
                  <c:v>314.5</c:v>
                </c:pt>
                <c:pt idx="3145">
                  <c:v>314.60000000000002</c:v>
                </c:pt>
                <c:pt idx="3146">
                  <c:v>314.7</c:v>
                </c:pt>
                <c:pt idx="3147">
                  <c:v>314.8</c:v>
                </c:pt>
                <c:pt idx="3148">
                  <c:v>314.89999999999992</c:v>
                </c:pt>
                <c:pt idx="3149">
                  <c:v>315</c:v>
                </c:pt>
                <c:pt idx="3150">
                  <c:v>315.10000000000002</c:v>
                </c:pt>
                <c:pt idx="3151">
                  <c:v>315.2</c:v>
                </c:pt>
                <c:pt idx="3152">
                  <c:v>315.3</c:v>
                </c:pt>
                <c:pt idx="3153">
                  <c:v>315.39999999999992</c:v>
                </c:pt>
                <c:pt idx="3154">
                  <c:v>315.5</c:v>
                </c:pt>
                <c:pt idx="3155">
                  <c:v>315.60000000000002</c:v>
                </c:pt>
                <c:pt idx="3156">
                  <c:v>315.7</c:v>
                </c:pt>
                <c:pt idx="3157">
                  <c:v>315.8</c:v>
                </c:pt>
                <c:pt idx="3158">
                  <c:v>315.89999999999992</c:v>
                </c:pt>
                <c:pt idx="3159">
                  <c:v>316</c:v>
                </c:pt>
                <c:pt idx="3160">
                  <c:v>316.10000000000002</c:v>
                </c:pt>
                <c:pt idx="3161">
                  <c:v>316.2</c:v>
                </c:pt>
                <c:pt idx="3162">
                  <c:v>316.3</c:v>
                </c:pt>
                <c:pt idx="3163">
                  <c:v>316.39999999999992</c:v>
                </c:pt>
                <c:pt idx="3164">
                  <c:v>316.5</c:v>
                </c:pt>
                <c:pt idx="3165">
                  <c:v>316.60000000000002</c:v>
                </c:pt>
                <c:pt idx="3166">
                  <c:v>316.7</c:v>
                </c:pt>
                <c:pt idx="3167">
                  <c:v>316.8</c:v>
                </c:pt>
                <c:pt idx="3168">
                  <c:v>316.89999999999992</c:v>
                </c:pt>
                <c:pt idx="3169">
                  <c:v>317</c:v>
                </c:pt>
                <c:pt idx="3170">
                  <c:v>317.10000000000002</c:v>
                </c:pt>
                <c:pt idx="3171">
                  <c:v>317.2</c:v>
                </c:pt>
                <c:pt idx="3172">
                  <c:v>317.3</c:v>
                </c:pt>
                <c:pt idx="3173">
                  <c:v>317.39999999999992</c:v>
                </c:pt>
                <c:pt idx="3174">
                  <c:v>317.5</c:v>
                </c:pt>
                <c:pt idx="3175">
                  <c:v>317.60000000000002</c:v>
                </c:pt>
                <c:pt idx="3176">
                  <c:v>317.7</c:v>
                </c:pt>
                <c:pt idx="3177">
                  <c:v>317.8</c:v>
                </c:pt>
                <c:pt idx="3178">
                  <c:v>317.89999999999992</c:v>
                </c:pt>
                <c:pt idx="3179">
                  <c:v>318</c:v>
                </c:pt>
                <c:pt idx="3180">
                  <c:v>318.10000000000002</c:v>
                </c:pt>
                <c:pt idx="3181">
                  <c:v>318.2</c:v>
                </c:pt>
                <c:pt idx="3182">
                  <c:v>318.3</c:v>
                </c:pt>
                <c:pt idx="3183">
                  <c:v>318.39999999999992</c:v>
                </c:pt>
                <c:pt idx="3184">
                  <c:v>318.5</c:v>
                </c:pt>
                <c:pt idx="3185">
                  <c:v>318.60000000000002</c:v>
                </c:pt>
                <c:pt idx="3186">
                  <c:v>318.7</c:v>
                </c:pt>
                <c:pt idx="3187">
                  <c:v>318.8</c:v>
                </c:pt>
                <c:pt idx="3188">
                  <c:v>318.89999999999992</c:v>
                </c:pt>
                <c:pt idx="3189">
                  <c:v>319</c:v>
                </c:pt>
                <c:pt idx="3190">
                  <c:v>319.10000000000002</c:v>
                </c:pt>
                <c:pt idx="3191">
                  <c:v>319.2</c:v>
                </c:pt>
                <c:pt idx="3192">
                  <c:v>319.3</c:v>
                </c:pt>
                <c:pt idx="3193">
                  <c:v>319.39999999999992</c:v>
                </c:pt>
                <c:pt idx="3194">
                  <c:v>319.5</c:v>
                </c:pt>
                <c:pt idx="3195">
                  <c:v>319.60000000000002</c:v>
                </c:pt>
                <c:pt idx="3196">
                  <c:v>319.7</c:v>
                </c:pt>
                <c:pt idx="3197">
                  <c:v>319.8</c:v>
                </c:pt>
                <c:pt idx="3198">
                  <c:v>319.89999999999992</c:v>
                </c:pt>
                <c:pt idx="3199">
                  <c:v>320</c:v>
                </c:pt>
                <c:pt idx="3200">
                  <c:v>320.10000000000002</c:v>
                </c:pt>
                <c:pt idx="3201">
                  <c:v>320.2</c:v>
                </c:pt>
                <c:pt idx="3202">
                  <c:v>320.3</c:v>
                </c:pt>
                <c:pt idx="3203">
                  <c:v>320.39999999999992</c:v>
                </c:pt>
                <c:pt idx="3204">
                  <c:v>320.5</c:v>
                </c:pt>
                <c:pt idx="3205">
                  <c:v>320.60000000000002</c:v>
                </c:pt>
                <c:pt idx="3206">
                  <c:v>320.7</c:v>
                </c:pt>
                <c:pt idx="3207">
                  <c:v>320.8</c:v>
                </c:pt>
                <c:pt idx="3208">
                  <c:v>320.89999999999992</c:v>
                </c:pt>
                <c:pt idx="3209">
                  <c:v>321</c:v>
                </c:pt>
                <c:pt idx="3210">
                  <c:v>321.10000000000002</c:v>
                </c:pt>
                <c:pt idx="3211">
                  <c:v>321.2</c:v>
                </c:pt>
                <c:pt idx="3212">
                  <c:v>321.3</c:v>
                </c:pt>
                <c:pt idx="3213">
                  <c:v>321.39999999999992</c:v>
                </c:pt>
                <c:pt idx="3214">
                  <c:v>321.5</c:v>
                </c:pt>
                <c:pt idx="3215">
                  <c:v>321.60000000000002</c:v>
                </c:pt>
                <c:pt idx="3216">
                  <c:v>321.7</c:v>
                </c:pt>
                <c:pt idx="3217">
                  <c:v>321.8</c:v>
                </c:pt>
                <c:pt idx="3218">
                  <c:v>321.89999999999992</c:v>
                </c:pt>
                <c:pt idx="3219">
                  <c:v>322</c:v>
                </c:pt>
                <c:pt idx="3220">
                  <c:v>322.10000000000002</c:v>
                </c:pt>
                <c:pt idx="3221">
                  <c:v>322.2</c:v>
                </c:pt>
                <c:pt idx="3222">
                  <c:v>322.3</c:v>
                </c:pt>
                <c:pt idx="3223">
                  <c:v>322.39999999999992</c:v>
                </c:pt>
                <c:pt idx="3224">
                  <c:v>322.5</c:v>
                </c:pt>
                <c:pt idx="3225">
                  <c:v>322.60000000000002</c:v>
                </c:pt>
                <c:pt idx="3226">
                  <c:v>322.7</c:v>
                </c:pt>
                <c:pt idx="3227">
                  <c:v>322.8</c:v>
                </c:pt>
                <c:pt idx="3228">
                  <c:v>322.89999999999992</c:v>
                </c:pt>
                <c:pt idx="3229">
                  <c:v>323</c:v>
                </c:pt>
                <c:pt idx="3230">
                  <c:v>323.10000000000002</c:v>
                </c:pt>
                <c:pt idx="3231">
                  <c:v>323.2</c:v>
                </c:pt>
                <c:pt idx="3232">
                  <c:v>323.3</c:v>
                </c:pt>
                <c:pt idx="3233">
                  <c:v>323.39999999999992</c:v>
                </c:pt>
                <c:pt idx="3234">
                  <c:v>323.5</c:v>
                </c:pt>
                <c:pt idx="3235">
                  <c:v>323.60000000000002</c:v>
                </c:pt>
                <c:pt idx="3236">
                  <c:v>323.7</c:v>
                </c:pt>
                <c:pt idx="3237">
                  <c:v>323.8</c:v>
                </c:pt>
                <c:pt idx="3238">
                  <c:v>323.89999999999992</c:v>
                </c:pt>
                <c:pt idx="3239">
                  <c:v>324</c:v>
                </c:pt>
                <c:pt idx="3240">
                  <c:v>324.10000000000002</c:v>
                </c:pt>
                <c:pt idx="3241">
                  <c:v>324.2</c:v>
                </c:pt>
                <c:pt idx="3242">
                  <c:v>324.3</c:v>
                </c:pt>
                <c:pt idx="3243">
                  <c:v>324.39999999999992</c:v>
                </c:pt>
                <c:pt idx="3244">
                  <c:v>324.5</c:v>
                </c:pt>
                <c:pt idx="3245">
                  <c:v>324.60000000000002</c:v>
                </c:pt>
                <c:pt idx="3246">
                  <c:v>324.7</c:v>
                </c:pt>
                <c:pt idx="3247">
                  <c:v>324.8</c:v>
                </c:pt>
                <c:pt idx="3248">
                  <c:v>324.89999999999992</c:v>
                </c:pt>
                <c:pt idx="3249">
                  <c:v>325</c:v>
                </c:pt>
                <c:pt idx="3250">
                  <c:v>325.10000000000002</c:v>
                </c:pt>
                <c:pt idx="3251">
                  <c:v>325.2</c:v>
                </c:pt>
                <c:pt idx="3252">
                  <c:v>325.3</c:v>
                </c:pt>
                <c:pt idx="3253">
                  <c:v>325.39999999999992</c:v>
                </c:pt>
                <c:pt idx="3254">
                  <c:v>325.5</c:v>
                </c:pt>
                <c:pt idx="3255">
                  <c:v>325.60000000000002</c:v>
                </c:pt>
                <c:pt idx="3256">
                  <c:v>325.7</c:v>
                </c:pt>
                <c:pt idx="3257">
                  <c:v>325.8</c:v>
                </c:pt>
                <c:pt idx="3258">
                  <c:v>325.89999999999992</c:v>
                </c:pt>
                <c:pt idx="3259">
                  <c:v>326</c:v>
                </c:pt>
                <c:pt idx="3260">
                  <c:v>326.10000000000002</c:v>
                </c:pt>
                <c:pt idx="3261">
                  <c:v>326.2</c:v>
                </c:pt>
                <c:pt idx="3262">
                  <c:v>326.3</c:v>
                </c:pt>
                <c:pt idx="3263">
                  <c:v>326.39999999999992</c:v>
                </c:pt>
                <c:pt idx="3264">
                  <c:v>326.5</c:v>
                </c:pt>
                <c:pt idx="3265">
                  <c:v>326.60000000000002</c:v>
                </c:pt>
                <c:pt idx="3266">
                  <c:v>326.7</c:v>
                </c:pt>
                <c:pt idx="3267">
                  <c:v>326.8</c:v>
                </c:pt>
                <c:pt idx="3268">
                  <c:v>326.89999999999992</c:v>
                </c:pt>
                <c:pt idx="3269">
                  <c:v>327</c:v>
                </c:pt>
                <c:pt idx="3270">
                  <c:v>327.10000000000002</c:v>
                </c:pt>
                <c:pt idx="3271">
                  <c:v>327.2</c:v>
                </c:pt>
                <c:pt idx="3272">
                  <c:v>327.3</c:v>
                </c:pt>
                <c:pt idx="3273">
                  <c:v>327.39999999999992</c:v>
                </c:pt>
                <c:pt idx="3274">
                  <c:v>327.5</c:v>
                </c:pt>
                <c:pt idx="3275">
                  <c:v>327.60000000000002</c:v>
                </c:pt>
                <c:pt idx="3276">
                  <c:v>327.7</c:v>
                </c:pt>
                <c:pt idx="3277">
                  <c:v>327.8</c:v>
                </c:pt>
                <c:pt idx="3278">
                  <c:v>327.9</c:v>
                </c:pt>
                <c:pt idx="3279">
                  <c:v>328</c:v>
                </c:pt>
                <c:pt idx="3280">
                  <c:v>328.1</c:v>
                </c:pt>
                <c:pt idx="3281">
                  <c:v>328.2</c:v>
                </c:pt>
                <c:pt idx="3282">
                  <c:v>328.3</c:v>
                </c:pt>
                <c:pt idx="3283">
                  <c:v>328.4</c:v>
                </c:pt>
                <c:pt idx="3284">
                  <c:v>328.5</c:v>
                </c:pt>
                <c:pt idx="3285">
                  <c:v>328.6</c:v>
                </c:pt>
                <c:pt idx="3286">
                  <c:v>328.7</c:v>
                </c:pt>
                <c:pt idx="3287">
                  <c:v>328.8</c:v>
                </c:pt>
                <c:pt idx="3288">
                  <c:v>328.9</c:v>
                </c:pt>
                <c:pt idx="3289">
                  <c:v>329</c:v>
                </c:pt>
                <c:pt idx="3290">
                  <c:v>329.1</c:v>
                </c:pt>
                <c:pt idx="3291">
                  <c:v>329.2</c:v>
                </c:pt>
                <c:pt idx="3292">
                  <c:v>329.3</c:v>
                </c:pt>
                <c:pt idx="3293">
                  <c:v>329.4</c:v>
                </c:pt>
                <c:pt idx="3294">
                  <c:v>329.5</c:v>
                </c:pt>
                <c:pt idx="3295">
                  <c:v>329.6</c:v>
                </c:pt>
                <c:pt idx="3296">
                  <c:v>329.7</c:v>
                </c:pt>
                <c:pt idx="3297">
                  <c:v>329.8</c:v>
                </c:pt>
                <c:pt idx="3298">
                  <c:v>329.9</c:v>
                </c:pt>
                <c:pt idx="3299">
                  <c:v>330</c:v>
                </c:pt>
                <c:pt idx="3300">
                  <c:v>330.1</c:v>
                </c:pt>
                <c:pt idx="3301">
                  <c:v>330.2</c:v>
                </c:pt>
                <c:pt idx="3302">
                  <c:v>330.3</c:v>
                </c:pt>
                <c:pt idx="3303">
                  <c:v>330.4</c:v>
                </c:pt>
                <c:pt idx="3304">
                  <c:v>330.5</c:v>
                </c:pt>
                <c:pt idx="3305">
                  <c:v>330.6</c:v>
                </c:pt>
                <c:pt idx="3306">
                  <c:v>330.7</c:v>
                </c:pt>
                <c:pt idx="3307">
                  <c:v>330.8</c:v>
                </c:pt>
                <c:pt idx="3308">
                  <c:v>330.9</c:v>
                </c:pt>
                <c:pt idx="3309">
                  <c:v>331</c:v>
                </c:pt>
                <c:pt idx="3310">
                  <c:v>331.1</c:v>
                </c:pt>
                <c:pt idx="3311">
                  <c:v>331.2</c:v>
                </c:pt>
                <c:pt idx="3312">
                  <c:v>331.3</c:v>
                </c:pt>
                <c:pt idx="3313">
                  <c:v>331.4</c:v>
                </c:pt>
                <c:pt idx="3314">
                  <c:v>331.5</c:v>
                </c:pt>
                <c:pt idx="3315">
                  <c:v>331.6</c:v>
                </c:pt>
                <c:pt idx="3316">
                  <c:v>331.7</c:v>
                </c:pt>
                <c:pt idx="3317">
                  <c:v>331.8</c:v>
                </c:pt>
                <c:pt idx="3318">
                  <c:v>331.9</c:v>
                </c:pt>
                <c:pt idx="3319">
                  <c:v>332</c:v>
                </c:pt>
                <c:pt idx="3320">
                  <c:v>332.1</c:v>
                </c:pt>
                <c:pt idx="3321">
                  <c:v>332.2</c:v>
                </c:pt>
                <c:pt idx="3322">
                  <c:v>332.3</c:v>
                </c:pt>
                <c:pt idx="3323">
                  <c:v>332.4</c:v>
                </c:pt>
                <c:pt idx="3324">
                  <c:v>332.5</c:v>
                </c:pt>
                <c:pt idx="3325">
                  <c:v>332.6</c:v>
                </c:pt>
                <c:pt idx="3326">
                  <c:v>332.7</c:v>
                </c:pt>
                <c:pt idx="3327">
                  <c:v>332.8</c:v>
                </c:pt>
                <c:pt idx="3328">
                  <c:v>332.9</c:v>
                </c:pt>
                <c:pt idx="3329">
                  <c:v>333</c:v>
                </c:pt>
                <c:pt idx="3330">
                  <c:v>333.1</c:v>
                </c:pt>
                <c:pt idx="3331">
                  <c:v>333.2</c:v>
                </c:pt>
                <c:pt idx="3332">
                  <c:v>333.3</c:v>
                </c:pt>
                <c:pt idx="3333">
                  <c:v>333.4</c:v>
                </c:pt>
                <c:pt idx="3334">
                  <c:v>333.5</c:v>
                </c:pt>
                <c:pt idx="3335">
                  <c:v>333.6</c:v>
                </c:pt>
                <c:pt idx="3336">
                  <c:v>333.7</c:v>
                </c:pt>
                <c:pt idx="3337">
                  <c:v>333.8</c:v>
                </c:pt>
                <c:pt idx="3338">
                  <c:v>333.9</c:v>
                </c:pt>
                <c:pt idx="3339">
                  <c:v>334</c:v>
                </c:pt>
                <c:pt idx="3340">
                  <c:v>334.1</c:v>
                </c:pt>
                <c:pt idx="3341">
                  <c:v>334.2</c:v>
                </c:pt>
                <c:pt idx="3342">
                  <c:v>334.3</c:v>
                </c:pt>
                <c:pt idx="3343">
                  <c:v>334.4</c:v>
                </c:pt>
                <c:pt idx="3344">
                  <c:v>334.5</c:v>
                </c:pt>
                <c:pt idx="3345">
                  <c:v>334.6</c:v>
                </c:pt>
                <c:pt idx="3346">
                  <c:v>334.7</c:v>
                </c:pt>
                <c:pt idx="3347">
                  <c:v>334.8</c:v>
                </c:pt>
                <c:pt idx="3348">
                  <c:v>334.9</c:v>
                </c:pt>
                <c:pt idx="3349">
                  <c:v>335</c:v>
                </c:pt>
                <c:pt idx="3350">
                  <c:v>335.1</c:v>
                </c:pt>
                <c:pt idx="3351">
                  <c:v>335.2</c:v>
                </c:pt>
                <c:pt idx="3352">
                  <c:v>335.3</c:v>
                </c:pt>
                <c:pt idx="3353">
                  <c:v>335.4</c:v>
                </c:pt>
                <c:pt idx="3354">
                  <c:v>335.5</c:v>
                </c:pt>
                <c:pt idx="3355">
                  <c:v>335.6</c:v>
                </c:pt>
                <c:pt idx="3356">
                  <c:v>335.7</c:v>
                </c:pt>
                <c:pt idx="3357">
                  <c:v>335.8</c:v>
                </c:pt>
                <c:pt idx="3358">
                  <c:v>335.9</c:v>
                </c:pt>
                <c:pt idx="3359">
                  <c:v>336</c:v>
                </c:pt>
                <c:pt idx="3360">
                  <c:v>336.1</c:v>
                </c:pt>
                <c:pt idx="3361">
                  <c:v>336.2</c:v>
                </c:pt>
                <c:pt idx="3362">
                  <c:v>336.3</c:v>
                </c:pt>
                <c:pt idx="3363">
                  <c:v>336.4</c:v>
                </c:pt>
                <c:pt idx="3364">
                  <c:v>336.5</c:v>
                </c:pt>
                <c:pt idx="3365">
                  <c:v>336.6</c:v>
                </c:pt>
                <c:pt idx="3366">
                  <c:v>336.7</c:v>
                </c:pt>
                <c:pt idx="3367">
                  <c:v>336.8</c:v>
                </c:pt>
                <c:pt idx="3368">
                  <c:v>336.9</c:v>
                </c:pt>
                <c:pt idx="3369">
                  <c:v>337</c:v>
                </c:pt>
                <c:pt idx="3370">
                  <c:v>337.1</c:v>
                </c:pt>
                <c:pt idx="3371">
                  <c:v>337.2</c:v>
                </c:pt>
                <c:pt idx="3372">
                  <c:v>337.3</c:v>
                </c:pt>
                <c:pt idx="3373">
                  <c:v>337.4</c:v>
                </c:pt>
                <c:pt idx="3374">
                  <c:v>337.5</c:v>
                </c:pt>
                <c:pt idx="3375">
                  <c:v>337.6</c:v>
                </c:pt>
                <c:pt idx="3376">
                  <c:v>337.7</c:v>
                </c:pt>
                <c:pt idx="3377">
                  <c:v>337.8</c:v>
                </c:pt>
                <c:pt idx="3378">
                  <c:v>337.9</c:v>
                </c:pt>
                <c:pt idx="3379">
                  <c:v>338</c:v>
                </c:pt>
                <c:pt idx="3380">
                  <c:v>338.1</c:v>
                </c:pt>
                <c:pt idx="3381">
                  <c:v>338.2</c:v>
                </c:pt>
                <c:pt idx="3382">
                  <c:v>338.3</c:v>
                </c:pt>
                <c:pt idx="3383">
                  <c:v>338.4</c:v>
                </c:pt>
                <c:pt idx="3384">
                  <c:v>338.5</c:v>
                </c:pt>
                <c:pt idx="3385">
                  <c:v>338.6</c:v>
                </c:pt>
                <c:pt idx="3386">
                  <c:v>338.7</c:v>
                </c:pt>
                <c:pt idx="3387">
                  <c:v>338.8</c:v>
                </c:pt>
                <c:pt idx="3388">
                  <c:v>338.9</c:v>
                </c:pt>
                <c:pt idx="3389">
                  <c:v>339</c:v>
                </c:pt>
                <c:pt idx="3390">
                  <c:v>339.1</c:v>
                </c:pt>
                <c:pt idx="3391">
                  <c:v>339.2</c:v>
                </c:pt>
                <c:pt idx="3392">
                  <c:v>339.3</c:v>
                </c:pt>
                <c:pt idx="3393">
                  <c:v>339.4</c:v>
                </c:pt>
                <c:pt idx="3394">
                  <c:v>339.5</c:v>
                </c:pt>
                <c:pt idx="3395">
                  <c:v>339.6</c:v>
                </c:pt>
                <c:pt idx="3396">
                  <c:v>339.7</c:v>
                </c:pt>
                <c:pt idx="3397">
                  <c:v>339.8</c:v>
                </c:pt>
                <c:pt idx="3398">
                  <c:v>339.9</c:v>
                </c:pt>
                <c:pt idx="3399">
                  <c:v>340</c:v>
                </c:pt>
                <c:pt idx="3400">
                  <c:v>340.1</c:v>
                </c:pt>
                <c:pt idx="3401">
                  <c:v>340.2</c:v>
                </c:pt>
                <c:pt idx="3402">
                  <c:v>340.3</c:v>
                </c:pt>
                <c:pt idx="3403">
                  <c:v>340.4</c:v>
                </c:pt>
                <c:pt idx="3404">
                  <c:v>340.5</c:v>
                </c:pt>
                <c:pt idx="3405">
                  <c:v>340.6</c:v>
                </c:pt>
                <c:pt idx="3406">
                  <c:v>340.7</c:v>
                </c:pt>
                <c:pt idx="3407">
                  <c:v>340.8</c:v>
                </c:pt>
                <c:pt idx="3408">
                  <c:v>340.9</c:v>
                </c:pt>
                <c:pt idx="3409">
                  <c:v>341</c:v>
                </c:pt>
                <c:pt idx="3410">
                  <c:v>341.1</c:v>
                </c:pt>
                <c:pt idx="3411">
                  <c:v>341.2</c:v>
                </c:pt>
                <c:pt idx="3412">
                  <c:v>341.3</c:v>
                </c:pt>
                <c:pt idx="3413">
                  <c:v>341.4</c:v>
                </c:pt>
                <c:pt idx="3414">
                  <c:v>341.5</c:v>
                </c:pt>
                <c:pt idx="3415">
                  <c:v>341.6</c:v>
                </c:pt>
                <c:pt idx="3416">
                  <c:v>341.7</c:v>
                </c:pt>
                <c:pt idx="3417">
                  <c:v>341.8</c:v>
                </c:pt>
                <c:pt idx="3418">
                  <c:v>341.9</c:v>
                </c:pt>
                <c:pt idx="3419">
                  <c:v>342</c:v>
                </c:pt>
                <c:pt idx="3420">
                  <c:v>342.1</c:v>
                </c:pt>
                <c:pt idx="3421">
                  <c:v>342.2</c:v>
                </c:pt>
                <c:pt idx="3422">
                  <c:v>342.3</c:v>
                </c:pt>
                <c:pt idx="3423">
                  <c:v>342.4</c:v>
                </c:pt>
                <c:pt idx="3424">
                  <c:v>342.5</c:v>
                </c:pt>
                <c:pt idx="3425">
                  <c:v>342.6</c:v>
                </c:pt>
                <c:pt idx="3426">
                  <c:v>342.7</c:v>
                </c:pt>
                <c:pt idx="3427">
                  <c:v>342.8</c:v>
                </c:pt>
                <c:pt idx="3428">
                  <c:v>342.9</c:v>
                </c:pt>
                <c:pt idx="3429">
                  <c:v>343</c:v>
                </c:pt>
                <c:pt idx="3430">
                  <c:v>343.1</c:v>
                </c:pt>
                <c:pt idx="3431">
                  <c:v>343.2</c:v>
                </c:pt>
                <c:pt idx="3432">
                  <c:v>343.3</c:v>
                </c:pt>
                <c:pt idx="3433">
                  <c:v>343.4</c:v>
                </c:pt>
                <c:pt idx="3434">
                  <c:v>343.5</c:v>
                </c:pt>
                <c:pt idx="3435">
                  <c:v>343.6</c:v>
                </c:pt>
                <c:pt idx="3436">
                  <c:v>343.7</c:v>
                </c:pt>
                <c:pt idx="3437">
                  <c:v>343.8</c:v>
                </c:pt>
                <c:pt idx="3438">
                  <c:v>343.9</c:v>
                </c:pt>
                <c:pt idx="3439">
                  <c:v>344</c:v>
                </c:pt>
                <c:pt idx="3440">
                  <c:v>344.1</c:v>
                </c:pt>
                <c:pt idx="3441">
                  <c:v>344.2</c:v>
                </c:pt>
                <c:pt idx="3442">
                  <c:v>344.3</c:v>
                </c:pt>
                <c:pt idx="3443">
                  <c:v>344.4</c:v>
                </c:pt>
                <c:pt idx="3444">
                  <c:v>344.5</c:v>
                </c:pt>
                <c:pt idx="3445">
                  <c:v>344.6</c:v>
                </c:pt>
                <c:pt idx="3446">
                  <c:v>344.7</c:v>
                </c:pt>
                <c:pt idx="3447">
                  <c:v>344.8</c:v>
                </c:pt>
                <c:pt idx="3448">
                  <c:v>344.9</c:v>
                </c:pt>
                <c:pt idx="3449">
                  <c:v>345</c:v>
                </c:pt>
                <c:pt idx="3450">
                  <c:v>345.1</c:v>
                </c:pt>
                <c:pt idx="3451">
                  <c:v>345.2</c:v>
                </c:pt>
                <c:pt idx="3452">
                  <c:v>345.3</c:v>
                </c:pt>
                <c:pt idx="3453">
                  <c:v>345.4</c:v>
                </c:pt>
                <c:pt idx="3454">
                  <c:v>345.5</c:v>
                </c:pt>
                <c:pt idx="3455">
                  <c:v>345.6</c:v>
                </c:pt>
                <c:pt idx="3456">
                  <c:v>345.7</c:v>
                </c:pt>
                <c:pt idx="3457">
                  <c:v>345.8</c:v>
                </c:pt>
                <c:pt idx="3458">
                  <c:v>345.9</c:v>
                </c:pt>
                <c:pt idx="3459">
                  <c:v>346</c:v>
                </c:pt>
                <c:pt idx="3460">
                  <c:v>346.1</c:v>
                </c:pt>
                <c:pt idx="3461">
                  <c:v>346.2</c:v>
                </c:pt>
                <c:pt idx="3462">
                  <c:v>346.3</c:v>
                </c:pt>
                <c:pt idx="3463">
                  <c:v>346.4</c:v>
                </c:pt>
                <c:pt idx="3464">
                  <c:v>346.5</c:v>
                </c:pt>
                <c:pt idx="3465">
                  <c:v>346.6</c:v>
                </c:pt>
                <c:pt idx="3466">
                  <c:v>346.7</c:v>
                </c:pt>
                <c:pt idx="3467">
                  <c:v>346.8</c:v>
                </c:pt>
                <c:pt idx="3468">
                  <c:v>346.9</c:v>
                </c:pt>
                <c:pt idx="3469">
                  <c:v>347</c:v>
                </c:pt>
                <c:pt idx="3470">
                  <c:v>347.1</c:v>
                </c:pt>
                <c:pt idx="3471">
                  <c:v>347.2</c:v>
                </c:pt>
                <c:pt idx="3472">
                  <c:v>347.3</c:v>
                </c:pt>
                <c:pt idx="3473">
                  <c:v>347.4</c:v>
                </c:pt>
                <c:pt idx="3474">
                  <c:v>347.5</c:v>
                </c:pt>
                <c:pt idx="3475">
                  <c:v>347.6</c:v>
                </c:pt>
                <c:pt idx="3476">
                  <c:v>347.7</c:v>
                </c:pt>
                <c:pt idx="3477">
                  <c:v>347.8</c:v>
                </c:pt>
                <c:pt idx="3478">
                  <c:v>347.9</c:v>
                </c:pt>
                <c:pt idx="3479">
                  <c:v>348</c:v>
                </c:pt>
                <c:pt idx="3480">
                  <c:v>348.1</c:v>
                </c:pt>
                <c:pt idx="3481">
                  <c:v>348.2</c:v>
                </c:pt>
                <c:pt idx="3482">
                  <c:v>348.3</c:v>
                </c:pt>
                <c:pt idx="3483">
                  <c:v>348.4</c:v>
                </c:pt>
                <c:pt idx="3484">
                  <c:v>348.5</c:v>
                </c:pt>
                <c:pt idx="3485">
                  <c:v>348.6</c:v>
                </c:pt>
                <c:pt idx="3486">
                  <c:v>348.7</c:v>
                </c:pt>
                <c:pt idx="3487">
                  <c:v>348.8</c:v>
                </c:pt>
                <c:pt idx="3488">
                  <c:v>348.9</c:v>
                </c:pt>
                <c:pt idx="3489">
                  <c:v>349</c:v>
                </c:pt>
                <c:pt idx="3490">
                  <c:v>349.1</c:v>
                </c:pt>
                <c:pt idx="3491">
                  <c:v>349.2</c:v>
                </c:pt>
                <c:pt idx="3492">
                  <c:v>349.3</c:v>
                </c:pt>
                <c:pt idx="3493">
                  <c:v>349.4</c:v>
                </c:pt>
                <c:pt idx="3494">
                  <c:v>349.5</c:v>
                </c:pt>
                <c:pt idx="3495">
                  <c:v>349.6</c:v>
                </c:pt>
                <c:pt idx="3496">
                  <c:v>349.7</c:v>
                </c:pt>
                <c:pt idx="3497">
                  <c:v>349.8</c:v>
                </c:pt>
                <c:pt idx="3498">
                  <c:v>349.9</c:v>
                </c:pt>
                <c:pt idx="3499">
                  <c:v>350</c:v>
                </c:pt>
                <c:pt idx="3500">
                  <c:v>350.1</c:v>
                </c:pt>
                <c:pt idx="3501">
                  <c:v>350.2</c:v>
                </c:pt>
                <c:pt idx="3502">
                  <c:v>350.3</c:v>
                </c:pt>
                <c:pt idx="3503">
                  <c:v>350.4</c:v>
                </c:pt>
                <c:pt idx="3504">
                  <c:v>350.5</c:v>
                </c:pt>
                <c:pt idx="3505">
                  <c:v>350.6</c:v>
                </c:pt>
                <c:pt idx="3506">
                  <c:v>350.7</c:v>
                </c:pt>
                <c:pt idx="3507">
                  <c:v>350.8</c:v>
                </c:pt>
                <c:pt idx="3508">
                  <c:v>350.9</c:v>
                </c:pt>
                <c:pt idx="3509">
                  <c:v>351</c:v>
                </c:pt>
                <c:pt idx="3510">
                  <c:v>351.1</c:v>
                </c:pt>
                <c:pt idx="3511">
                  <c:v>351.2</c:v>
                </c:pt>
                <c:pt idx="3512">
                  <c:v>351.3</c:v>
                </c:pt>
                <c:pt idx="3513">
                  <c:v>351.4</c:v>
                </c:pt>
                <c:pt idx="3514">
                  <c:v>351.5</c:v>
                </c:pt>
                <c:pt idx="3515">
                  <c:v>351.6</c:v>
                </c:pt>
                <c:pt idx="3516">
                  <c:v>351.7</c:v>
                </c:pt>
                <c:pt idx="3517">
                  <c:v>351.8</c:v>
                </c:pt>
                <c:pt idx="3518">
                  <c:v>351.9</c:v>
                </c:pt>
                <c:pt idx="3519">
                  <c:v>352</c:v>
                </c:pt>
                <c:pt idx="3520">
                  <c:v>352.1</c:v>
                </c:pt>
                <c:pt idx="3521">
                  <c:v>352.2</c:v>
                </c:pt>
                <c:pt idx="3522">
                  <c:v>352.3</c:v>
                </c:pt>
                <c:pt idx="3523">
                  <c:v>352.4</c:v>
                </c:pt>
                <c:pt idx="3524">
                  <c:v>352.5</c:v>
                </c:pt>
                <c:pt idx="3525">
                  <c:v>352.6</c:v>
                </c:pt>
                <c:pt idx="3526">
                  <c:v>352.7</c:v>
                </c:pt>
                <c:pt idx="3527">
                  <c:v>352.8</c:v>
                </c:pt>
                <c:pt idx="3528">
                  <c:v>352.9</c:v>
                </c:pt>
                <c:pt idx="3529">
                  <c:v>353</c:v>
                </c:pt>
                <c:pt idx="3530">
                  <c:v>353.1</c:v>
                </c:pt>
                <c:pt idx="3531">
                  <c:v>353.2</c:v>
                </c:pt>
                <c:pt idx="3532">
                  <c:v>353.3</c:v>
                </c:pt>
                <c:pt idx="3533">
                  <c:v>353.4</c:v>
                </c:pt>
                <c:pt idx="3534">
                  <c:v>353.5</c:v>
                </c:pt>
                <c:pt idx="3535">
                  <c:v>353.6</c:v>
                </c:pt>
                <c:pt idx="3536">
                  <c:v>353.7</c:v>
                </c:pt>
                <c:pt idx="3537">
                  <c:v>353.8</c:v>
                </c:pt>
                <c:pt idx="3538">
                  <c:v>353.9</c:v>
                </c:pt>
                <c:pt idx="3539">
                  <c:v>354</c:v>
                </c:pt>
                <c:pt idx="3540">
                  <c:v>354.1</c:v>
                </c:pt>
                <c:pt idx="3541">
                  <c:v>354.2</c:v>
                </c:pt>
                <c:pt idx="3542">
                  <c:v>354.3</c:v>
                </c:pt>
                <c:pt idx="3543">
                  <c:v>354.4</c:v>
                </c:pt>
                <c:pt idx="3544">
                  <c:v>354.5</c:v>
                </c:pt>
                <c:pt idx="3545">
                  <c:v>354.6</c:v>
                </c:pt>
                <c:pt idx="3546">
                  <c:v>354.7</c:v>
                </c:pt>
                <c:pt idx="3547">
                  <c:v>354.8</c:v>
                </c:pt>
                <c:pt idx="3548">
                  <c:v>354.9</c:v>
                </c:pt>
                <c:pt idx="3549">
                  <c:v>355</c:v>
                </c:pt>
                <c:pt idx="3550">
                  <c:v>355.1</c:v>
                </c:pt>
                <c:pt idx="3551">
                  <c:v>355.2</c:v>
                </c:pt>
                <c:pt idx="3552">
                  <c:v>355.3</c:v>
                </c:pt>
                <c:pt idx="3553">
                  <c:v>355.4</c:v>
                </c:pt>
                <c:pt idx="3554">
                  <c:v>355.5</c:v>
                </c:pt>
                <c:pt idx="3555">
                  <c:v>355.6</c:v>
                </c:pt>
                <c:pt idx="3556">
                  <c:v>355.7</c:v>
                </c:pt>
                <c:pt idx="3557">
                  <c:v>355.8</c:v>
                </c:pt>
                <c:pt idx="3558">
                  <c:v>355.9</c:v>
                </c:pt>
                <c:pt idx="3559">
                  <c:v>356</c:v>
                </c:pt>
                <c:pt idx="3560">
                  <c:v>356.1</c:v>
                </c:pt>
                <c:pt idx="3561">
                  <c:v>356.2</c:v>
                </c:pt>
                <c:pt idx="3562">
                  <c:v>356.3</c:v>
                </c:pt>
                <c:pt idx="3563">
                  <c:v>356.4</c:v>
                </c:pt>
                <c:pt idx="3564">
                  <c:v>356.5</c:v>
                </c:pt>
                <c:pt idx="3565">
                  <c:v>356.6</c:v>
                </c:pt>
                <c:pt idx="3566">
                  <c:v>356.7</c:v>
                </c:pt>
                <c:pt idx="3567">
                  <c:v>356.8</c:v>
                </c:pt>
                <c:pt idx="3568">
                  <c:v>356.9</c:v>
                </c:pt>
                <c:pt idx="3569">
                  <c:v>357</c:v>
                </c:pt>
                <c:pt idx="3570">
                  <c:v>357.1</c:v>
                </c:pt>
                <c:pt idx="3571">
                  <c:v>357.2</c:v>
                </c:pt>
                <c:pt idx="3572">
                  <c:v>357.3</c:v>
                </c:pt>
                <c:pt idx="3573">
                  <c:v>357.4</c:v>
                </c:pt>
                <c:pt idx="3574">
                  <c:v>357.5</c:v>
                </c:pt>
                <c:pt idx="3575">
                  <c:v>357.6</c:v>
                </c:pt>
                <c:pt idx="3576">
                  <c:v>357.7</c:v>
                </c:pt>
                <c:pt idx="3577">
                  <c:v>357.8</c:v>
                </c:pt>
                <c:pt idx="3578">
                  <c:v>357.9</c:v>
                </c:pt>
                <c:pt idx="3579">
                  <c:v>358</c:v>
                </c:pt>
                <c:pt idx="3580">
                  <c:v>358.1</c:v>
                </c:pt>
                <c:pt idx="3581">
                  <c:v>358.2</c:v>
                </c:pt>
                <c:pt idx="3582">
                  <c:v>358.3</c:v>
                </c:pt>
                <c:pt idx="3583">
                  <c:v>358.4</c:v>
                </c:pt>
                <c:pt idx="3584">
                  <c:v>358.5</c:v>
                </c:pt>
                <c:pt idx="3585">
                  <c:v>358.6</c:v>
                </c:pt>
                <c:pt idx="3586">
                  <c:v>358.7</c:v>
                </c:pt>
                <c:pt idx="3587">
                  <c:v>358.8</c:v>
                </c:pt>
                <c:pt idx="3588">
                  <c:v>358.9</c:v>
                </c:pt>
                <c:pt idx="3589">
                  <c:v>359</c:v>
                </c:pt>
                <c:pt idx="3590">
                  <c:v>359.1</c:v>
                </c:pt>
                <c:pt idx="3591">
                  <c:v>359.2</c:v>
                </c:pt>
                <c:pt idx="3592">
                  <c:v>359.3</c:v>
                </c:pt>
                <c:pt idx="3593">
                  <c:v>359.4</c:v>
                </c:pt>
                <c:pt idx="3594">
                  <c:v>359.5</c:v>
                </c:pt>
                <c:pt idx="3595">
                  <c:v>359.6</c:v>
                </c:pt>
                <c:pt idx="3596">
                  <c:v>359.7</c:v>
                </c:pt>
                <c:pt idx="3597">
                  <c:v>359.8</c:v>
                </c:pt>
                <c:pt idx="3598">
                  <c:v>359.9</c:v>
                </c:pt>
                <c:pt idx="3599">
                  <c:v>360</c:v>
                </c:pt>
                <c:pt idx="3600">
                  <c:v>360.1</c:v>
                </c:pt>
                <c:pt idx="3601">
                  <c:v>360.2</c:v>
                </c:pt>
                <c:pt idx="3602">
                  <c:v>360.3</c:v>
                </c:pt>
                <c:pt idx="3603">
                  <c:v>360.4</c:v>
                </c:pt>
                <c:pt idx="3604">
                  <c:v>360.5</c:v>
                </c:pt>
                <c:pt idx="3605">
                  <c:v>360.6</c:v>
                </c:pt>
                <c:pt idx="3606">
                  <c:v>360.7</c:v>
                </c:pt>
                <c:pt idx="3607">
                  <c:v>360.8</c:v>
                </c:pt>
                <c:pt idx="3608">
                  <c:v>360.9</c:v>
                </c:pt>
                <c:pt idx="3609">
                  <c:v>361</c:v>
                </c:pt>
                <c:pt idx="3610">
                  <c:v>361.1</c:v>
                </c:pt>
                <c:pt idx="3611">
                  <c:v>361.2</c:v>
                </c:pt>
                <c:pt idx="3612">
                  <c:v>361.3</c:v>
                </c:pt>
                <c:pt idx="3613">
                  <c:v>361.4</c:v>
                </c:pt>
                <c:pt idx="3614">
                  <c:v>361.5</c:v>
                </c:pt>
                <c:pt idx="3615">
                  <c:v>361.6</c:v>
                </c:pt>
                <c:pt idx="3616">
                  <c:v>361.7</c:v>
                </c:pt>
                <c:pt idx="3617">
                  <c:v>361.8</c:v>
                </c:pt>
                <c:pt idx="3618">
                  <c:v>361.9</c:v>
                </c:pt>
                <c:pt idx="3619">
                  <c:v>362</c:v>
                </c:pt>
                <c:pt idx="3620">
                  <c:v>362.1</c:v>
                </c:pt>
                <c:pt idx="3621">
                  <c:v>362.2</c:v>
                </c:pt>
                <c:pt idx="3622">
                  <c:v>362.3</c:v>
                </c:pt>
                <c:pt idx="3623">
                  <c:v>362.4</c:v>
                </c:pt>
                <c:pt idx="3624">
                  <c:v>362.5</c:v>
                </c:pt>
                <c:pt idx="3625">
                  <c:v>362.6</c:v>
                </c:pt>
                <c:pt idx="3626">
                  <c:v>362.7</c:v>
                </c:pt>
                <c:pt idx="3627">
                  <c:v>362.8</c:v>
                </c:pt>
                <c:pt idx="3628">
                  <c:v>362.9</c:v>
                </c:pt>
                <c:pt idx="3629">
                  <c:v>363</c:v>
                </c:pt>
                <c:pt idx="3630">
                  <c:v>363.1</c:v>
                </c:pt>
                <c:pt idx="3631">
                  <c:v>363.2</c:v>
                </c:pt>
                <c:pt idx="3632">
                  <c:v>363.3</c:v>
                </c:pt>
                <c:pt idx="3633">
                  <c:v>363.4</c:v>
                </c:pt>
                <c:pt idx="3634">
                  <c:v>363.5</c:v>
                </c:pt>
                <c:pt idx="3635">
                  <c:v>363.6</c:v>
                </c:pt>
                <c:pt idx="3636">
                  <c:v>363.7</c:v>
                </c:pt>
                <c:pt idx="3637">
                  <c:v>363.8</c:v>
                </c:pt>
                <c:pt idx="3638">
                  <c:v>363.9</c:v>
                </c:pt>
                <c:pt idx="3639">
                  <c:v>364</c:v>
                </c:pt>
                <c:pt idx="3640">
                  <c:v>364.1</c:v>
                </c:pt>
                <c:pt idx="3641">
                  <c:v>364.2</c:v>
                </c:pt>
                <c:pt idx="3642">
                  <c:v>364.3</c:v>
                </c:pt>
                <c:pt idx="3643">
                  <c:v>364.4</c:v>
                </c:pt>
                <c:pt idx="3644">
                  <c:v>364.5</c:v>
                </c:pt>
                <c:pt idx="3645">
                  <c:v>364.6</c:v>
                </c:pt>
                <c:pt idx="3646">
                  <c:v>364.7</c:v>
                </c:pt>
                <c:pt idx="3647">
                  <c:v>364.8</c:v>
                </c:pt>
                <c:pt idx="3648">
                  <c:v>364.9</c:v>
                </c:pt>
                <c:pt idx="3649">
                  <c:v>365</c:v>
                </c:pt>
                <c:pt idx="3650">
                  <c:v>365.1</c:v>
                </c:pt>
                <c:pt idx="3651">
                  <c:v>365.2</c:v>
                </c:pt>
                <c:pt idx="3652">
                  <c:v>365.3</c:v>
                </c:pt>
                <c:pt idx="3653">
                  <c:v>365.4</c:v>
                </c:pt>
                <c:pt idx="3654">
                  <c:v>365.5</c:v>
                </c:pt>
                <c:pt idx="3655">
                  <c:v>365.6</c:v>
                </c:pt>
                <c:pt idx="3656">
                  <c:v>365.7</c:v>
                </c:pt>
                <c:pt idx="3657">
                  <c:v>365.8</c:v>
                </c:pt>
                <c:pt idx="3658">
                  <c:v>365.9</c:v>
                </c:pt>
                <c:pt idx="3659">
                  <c:v>366</c:v>
                </c:pt>
                <c:pt idx="3660">
                  <c:v>366.1</c:v>
                </c:pt>
                <c:pt idx="3661">
                  <c:v>366.2</c:v>
                </c:pt>
                <c:pt idx="3662">
                  <c:v>366.3</c:v>
                </c:pt>
                <c:pt idx="3663">
                  <c:v>366.4</c:v>
                </c:pt>
                <c:pt idx="3664">
                  <c:v>366.5</c:v>
                </c:pt>
                <c:pt idx="3665">
                  <c:v>366.6</c:v>
                </c:pt>
                <c:pt idx="3666">
                  <c:v>366.7</c:v>
                </c:pt>
                <c:pt idx="3667">
                  <c:v>366.8</c:v>
                </c:pt>
                <c:pt idx="3668">
                  <c:v>366.9</c:v>
                </c:pt>
                <c:pt idx="3669">
                  <c:v>367</c:v>
                </c:pt>
                <c:pt idx="3670">
                  <c:v>367.1</c:v>
                </c:pt>
                <c:pt idx="3671">
                  <c:v>367.2</c:v>
                </c:pt>
                <c:pt idx="3672">
                  <c:v>367.3</c:v>
                </c:pt>
                <c:pt idx="3673">
                  <c:v>367.4</c:v>
                </c:pt>
                <c:pt idx="3674">
                  <c:v>367.5</c:v>
                </c:pt>
                <c:pt idx="3675">
                  <c:v>367.6</c:v>
                </c:pt>
                <c:pt idx="3676">
                  <c:v>367.7</c:v>
                </c:pt>
                <c:pt idx="3677">
                  <c:v>367.8</c:v>
                </c:pt>
                <c:pt idx="3678">
                  <c:v>367.9</c:v>
                </c:pt>
                <c:pt idx="3679">
                  <c:v>368</c:v>
                </c:pt>
                <c:pt idx="3680">
                  <c:v>368.1</c:v>
                </c:pt>
                <c:pt idx="3681">
                  <c:v>368.2</c:v>
                </c:pt>
                <c:pt idx="3682">
                  <c:v>368.3</c:v>
                </c:pt>
                <c:pt idx="3683">
                  <c:v>368.4</c:v>
                </c:pt>
                <c:pt idx="3684">
                  <c:v>368.5</c:v>
                </c:pt>
                <c:pt idx="3685">
                  <c:v>368.6</c:v>
                </c:pt>
                <c:pt idx="3686">
                  <c:v>368.7</c:v>
                </c:pt>
                <c:pt idx="3687">
                  <c:v>368.8</c:v>
                </c:pt>
                <c:pt idx="3688">
                  <c:v>368.9</c:v>
                </c:pt>
                <c:pt idx="3689">
                  <c:v>369</c:v>
                </c:pt>
                <c:pt idx="3690">
                  <c:v>369.1</c:v>
                </c:pt>
                <c:pt idx="3691">
                  <c:v>369.2</c:v>
                </c:pt>
                <c:pt idx="3692">
                  <c:v>369.3</c:v>
                </c:pt>
                <c:pt idx="3693">
                  <c:v>369.4</c:v>
                </c:pt>
                <c:pt idx="3694">
                  <c:v>369.5</c:v>
                </c:pt>
                <c:pt idx="3695">
                  <c:v>369.6</c:v>
                </c:pt>
                <c:pt idx="3696">
                  <c:v>369.7</c:v>
                </c:pt>
                <c:pt idx="3697">
                  <c:v>369.8</c:v>
                </c:pt>
                <c:pt idx="3698">
                  <c:v>369.9</c:v>
                </c:pt>
                <c:pt idx="3699">
                  <c:v>370</c:v>
                </c:pt>
                <c:pt idx="3700">
                  <c:v>370.1</c:v>
                </c:pt>
                <c:pt idx="3701">
                  <c:v>370.2</c:v>
                </c:pt>
                <c:pt idx="3702">
                  <c:v>370.3</c:v>
                </c:pt>
                <c:pt idx="3703">
                  <c:v>370.4</c:v>
                </c:pt>
                <c:pt idx="3704">
                  <c:v>370.5</c:v>
                </c:pt>
                <c:pt idx="3705">
                  <c:v>370.6</c:v>
                </c:pt>
                <c:pt idx="3706">
                  <c:v>370.7</c:v>
                </c:pt>
                <c:pt idx="3707">
                  <c:v>370.8</c:v>
                </c:pt>
                <c:pt idx="3708">
                  <c:v>370.9</c:v>
                </c:pt>
                <c:pt idx="3709">
                  <c:v>371</c:v>
                </c:pt>
                <c:pt idx="3710">
                  <c:v>371.1</c:v>
                </c:pt>
                <c:pt idx="3711">
                  <c:v>371.2</c:v>
                </c:pt>
                <c:pt idx="3712">
                  <c:v>371.3</c:v>
                </c:pt>
                <c:pt idx="3713">
                  <c:v>371.4</c:v>
                </c:pt>
                <c:pt idx="3714">
                  <c:v>371.5</c:v>
                </c:pt>
                <c:pt idx="3715">
                  <c:v>371.6</c:v>
                </c:pt>
                <c:pt idx="3716">
                  <c:v>371.7</c:v>
                </c:pt>
                <c:pt idx="3717">
                  <c:v>371.8</c:v>
                </c:pt>
                <c:pt idx="3718">
                  <c:v>371.9</c:v>
                </c:pt>
                <c:pt idx="3719">
                  <c:v>372</c:v>
                </c:pt>
                <c:pt idx="3720">
                  <c:v>372.1</c:v>
                </c:pt>
                <c:pt idx="3721">
                  <c:v>372.2</c:v>
                </c:pt>
                <c:pt idx="3722">
                  <c:v>372.3</c:v>
                </c:pt>
                <c:pt idx="3723">
                  <c:v>372.4</c:v>
                </c:pt>
                <c:pt idx="3724">
                  <c:v>372.5</c:v>
                </c:pt>
                <c:pt idx="3725">
                  <c:v>372.6</c:v>
                </c:pt>
                <c:pt idx="3726">
                  <c:v>372.7</c:v>
                </c:pt>
                <c:pt idx="3727">
                  <c:v>372.8</c:v>
                </c:pt>
                <c:pt idx="3728">
                  <c:v>372.9</c:v>
                </c:pt>
                <c:pt idx="3729">
                  <c:v>373</c:v>
                </c:pt>
                <c:pt idx="3730">
                  <c:v>373.1</c:v>
                </c:pt>
                <c:pt idx="3731">
                  <c:v>373.2</c:v>
                </c:pt>
                <c:pt idx="3732">
                  <c:v>373.3</c:v>
                </c:pt>
                <c:pt idx="3733">
                  <c:v>373.4</c:v>
                </c:pt>
                <c:pt idx="3734">
                  <c:v>373.5</c:v>
                </c:pt>
                <c:pt idx="3735">
                  <c:v>373.6</c:v>
                </c:pt>
                <c:pt idx="3736">
                  <c:v>373.7</c:v>
                </c:pt>
                <c:pt idx="3737">
                  <c:v>373.8</c:v>
                </c:pt>
                <c:pt idx="3738">
                  <c:v>373.9</c:v>
                </c:pt>
                <c:pt idx="3739">
                  <c:v>374</c:v>
                </c:pt>
                <c:pt idx="3740">
                  <c:v>374.1</c:v>
                </c:pt>
                <c:pt idx="3741">
                  <c:v>374.2</c:v>
                </c:pt>
                <c:pt idx="3742">
                  <c:v>374.3</c:v>
                </c:pt>
                <c:pt idx="3743">
                  <c:v>374.4</c:v>
                </c:pt>
                <c:pt idx="3744">
                  <c:v>374.5</c:v>
                </c:pt>
                <c:pt idx="3745">
                  <c:v>374.6</c:v>
                </c:pt>
                <c:pt idx="3746">
                  <c:v>374.7</c:v>
                </c:pt>
                <c:pt idx="3747">
                  <c:v>374.8</c:v>
                </c:pt>
                <c:pt idx="3748">
                  <c:v>374.9</c:v>
                </c:pt>
                <c:pt idx="3749">
                  <c:v>375</c:v>
                </c:pt>
                <c:pt idx="3750">
                  <c:v>375.1</c:v>
                </c:pt>
                <c:pt idx="3751">
                  <c:v>375.2</c:v>
                </c:pt>
                <c:pt idx="3752">
                  <c:v>375.3</c:v>
                </c:pt>
                <c:pt idx="3753">
                  <c:v>375.4</c:v>
                </c:pt>
                <c:pt idx="3754">
                  <c:v>375.5</c:v>
                </c:pt>
                <c:pt idx="3755">
                  <c:v>375.6</c:v>
                </c:pt>
                <c:pt idx="3756">
                  <c:v>375.7</c:v>
                </c:pt>
                <c:pt idx="3757">
                  <c:v>375.8</c:v>
                </c:pt>
                <c:pt idx="3758">
                  <c:v>375.9</c:v>
                </c:pt>
                <c:pt idx="3759">
                  <c:v>376</c:v>
                </c:pt>
                <c:pt idx="3760">
                  <c:v>376.1</c:v>
                </c:pt>
                <c:pt idx="3761">
                  <c:v>376.2</c:v>
                </c:pt>
                <c:pt idx="3762">
                  <c:v>376.3</c:v>
                </c:pt>
                <c:pt idx="3763">
                  <c:v>376.4</c:v>
                </c:pt>
                <c:pt idx="3764">
                  <c:v>376.5</c:v>
                </c:pt>
                <c:pt idx="3765">
                  <c:v>376.6</c:v>
                </c:pt>
                <c:pt idx="3766">
                  <c:v>376.7</c:v>
                </c:pt>
                <c:pt idx="3767">
                  <c:v>376.8</c:v>
                </c:pt>
                <c:pt idx="3768">
                  <c:v>376.9</c:v>
                </c:pt>
                <c:pt idx="3769">
                  <c:v>377</c:v>
                </c:pt>
                <c:pt idx="3770">
                  <c:v>377.1</c:v>
                </c:pt>
                <c:pt idx="3771">
                  <c:v>377.2</c:v>
                </c:pt>
                <c:pt idx="3772">
                  <c:v>377.3</c:v>
                </c:pt>
                <c:pt idx="3773">
                  <c:v>377.4</c:v>
                </c:pt>
                <c:pt idx="3774">
                  <c:v>377.5</c:v>
                </c:pt>
                <c:pt idx="3775">
                  <c:v>377.6</c:v>
                </c:pt>
                <c:pt idx="3776">
                  <c:v>377.7</c:v>
                </c:pt>
                <c:pt idx="3777">
                  <c:v>377.8</c:v>
                </c:pt>
                <c:pt idx="3778">
                  <c:v>377.9</c:v>
                </c:pt>
                <c:pt idx="3779">
                  <c:v>378</c:v>
                </c:pt>
                <c:pt idx="3780">
                  <c:v>378.1</c:v>
                </c:pt>
                <c:pt idx="3781">
                  <c:v>378.2</c:v>
                </c:pt>
                <c:pt idx="3782">
                  <c:v>378.3</c:v>
                </c:pt>
                <c:pt idx="3783">
                  <c:v>378.4</c:v>
                </c:pt>
                <c:pt idx="3784">
                  <c:v>378.5</c:v>
                </c:pt>
                <c:pt idx="3785">
                  <c:v>378.6</c:v>
                </c:pt>
                <c:pt idx="3786">
                  <c:v>378.7</c:v>
                </c:pt>
                <c:pt idx="3787">
                  <c:v>378.8</c:v>
                </c:pt>
                <c:pt idx="3788">
                  <c:v>378.9</c:v>
                </c:pt>
                <c:pt idx="3789">
                  <c:v>379</c:v>
                </c:pt>
                <c:pt idx="3790">
                  <c:v>379.1</c:v>
                </c:pt>
                <c:pt idx="3791">
                  <c:v>379.2</c:v>
                </c:pt>
                <c:pt idx="3792">
                  <c:v>379.3</c:v>
                </c:pt>
                <c:pt idx="3793">
                  <c:v>379.4</c:v>
                </c:pt>
                <c:pt idx="3794">
                  <c:v>379.5</c:v>
                </c:pt>
                <c:pt idx="3795">
                  <c:v>379.6</c:v>
                </c:pt>
                <c:pt idx="3796">
                  <c:v>379.7</c:v>
                </c:pt>
                <c:pt idx="3797">
                  <c:v>379.8</c:v>
                </c:pt>
                <c:pt idx="3798">
                  <c:v>379.9</c:v>
                </c:pt>
                <c:pt idx="3799">
                  <c:v>380</c:v>
                </c:pt>
                <c:pt idx="3800">
                  <c:v>380.1</c:v>
                </c:pt>
                <c:pt idx="3801">
                  <c:v>380.2</c:v>
                </c:pt>
                <c:pt idx="3802">
                  <c:v>380.3</c:v>
                </c:pt>
                <c:pt idx="3803">
                  <c:v>380.4</c:v>
                </c:pt>
                <c:pt idx="3804">
                  <c:v>380.5</c:v>
                </c:pt>
                <c:pt idx="3805">
                  <c:v>380.6</c:v>
                </c:pt>
                <c:pt idx="3806">
                  <c:v>380.7</c:v>
                </c:pt>
                <c:pt idx="3807">
                  <c:v>380.8</c:v>
                </c:pt>
                <c:pt idx="3808">
                  <c:v>380.9</c:v>
                </c:pt>
                <c:pt idx="3809">
                  <c:v>381</c:v>
                </c:pt>
                <c:pt idx="3810">
                  <c:v>381.1</c:v>
                </c:pt>
                <c:pt idx="3811">
                  <c:v>381.2</c:v>
                </c:pt>
                <c:pt idx="3812">
                  <c:v>381.3</c:v>
                </c:pt>
                <c:pt idx="3813">
                  <c:v>381.4</c:v>
                </c:pt>
                <c:pt idx="3814">
                  <c:v>381.5</c:v>
                </c:pt>
                <c:pt idx="3815">
                  <c:v>381.6</c:v>
                </c:pt>
                <c:pt idx="3816">
                  <c:v>381.7</c:v>
                </c:pt>
                <c:pt idx="3817">
                  <c:v>381.8</c:v>
                </c:pt>
                <c:pt idx="3818">
                  <c:v>381.9</c:v>
                </c:pt>
                <c:pt idx="3819">
                  <c:v>382</c:v>
                </c:pt>
                <c:pt idx="3820">
                  <c:v>382.1</c:v>
                </c:pt>
                <c:pt idx="3821">
                  <c:v>382.2</c:v>
                </c:pt>
                <c:pt idx="3822">
                  <c:v>382.3</c:v>
                </c:pt>
                <c:pt idx="3823">
                  <c:v>382.4</c:v>
                </c:pt>
                <c:pt idx="3824">
                  <c:v>382.5</c:v>
                </c:pt>
                <c:pt idx="3825">
                  <c:v>382.6</c:v>
                </c:pt>
                <c:pt idx="3826">
                  <c:v>382.7</c:v>
                </c:pt>
                <c:pt idx="3827">
                  <c:v>382.8</c:v>
                </c:pt>
                <c:pt idx="3828">
                  <c:v>382.9</c:v>
                </c:pt>
                <c:pt idx="3829">
                  <c:v>383</c:v>
                </c:pt>
                <c:pt idx="3830">
                  <c:v>383.1</c:v>
                </c:pt>
                <c:pt idx="3831">
                  <c:v>383.2</c:v>
                </c:pt>
                <c:pt idx="3832">
                  <c:v>383.3</c:v>
                </c:pt>
                <c:pt idx="3833">
                  <c:v>383.4</c:v>
                </c:pt>
                <c:pt idx="3834">
                  <c:v>383.5</c:v>
                </c:pt>
                <c:pt idx="3835">
                  <c:v>383.6</c:v>
                </c:pt>
                <c:pt idx="3836">
                  <c:v>383.7</c:v>
                </c:pt>
                <c:pt idx="3837">
                  <c:v>383.8</c:v>
                </c:pt>
                <c:pt idx="3838">
                  <c:v>383.9</c:v>
                </c:pt>
                <c:pt idx="3839">
                  <c:v>384</c:v>
                </c:pt>
                <c:pt idx="3840">
                  <c:v>384.1</c:v>
                </c:pt>
                <c:pt idx="3841">
                  <c:v>384.2</c:v>
                </c:pt>
                <c:pt idx="3842">
                  <c:v>384.3</c:v>
                </c:pt>
                <c:pt idx="3843">
                  <c:v>384.4</c:v>
                </c:pt>
                <c:pt idx="3844">
                  <c:v>384.5</c:v>
                </c:pt>
                <c:pt idx="3845">
                  <c:v>384.6</c:v>
                </c:pt>
                <c:pt idx="3846">
                  <c:v>384.7</c:v>
                </c:pt>
                <c:pt idx="3847">
                  <c:v>384.8</c:v>
                </c:pt>
                <c:pt idx="3848">
                  <c:v>384.9</c:v>
                </c:pt>
                <c:pt idx="3849">
                  <c:v>385</c:v>
                </c:pt>
                <c:pt idx="3850">
                  <c:v>385.1</c:v>
                </c:pt>
                <c:pt idx="3851">
                  <c:v>385.2</c:v>
                </c:pt>
                <c:pt idx="3852">
                  <c:v>385.3</c:v>
                </c:pt>
                <c:pt idx="3853">
                  <c:v>385.4</c:v>
                </c:pt>
                <c:pt idx="3854">
                  <c:v>385.5</c:v>
                </c:pt>
                <c:pt idx="3855">
                  <c:v>385.6</c:v>
                </c:pt>
                <c:pt idx="3856">
                  <c:v>385.7</c:v>
                </c:pt>
                <c:pt idx="3857">
                  <c:v>385.8</c:v>
                </c:pt>
                <c:pt idx="3858">
                  <c:v>385.9</c:v>
                </c:pt>
                <c:pt idx="3859">
                  <c:v>386</c:v>
                </c:pt>
                <c:pt idx="3860">
                  <c:v>386.1</c:v>
                </c:pt>
                <c:pt idx="3861">
                  <c:v>386.2</c:v>
                </c:pt>
                <c:pt idx="3862">
                  <c:v>386.3</c:v>
                </c:pt>
                <c:pt idx="3863">
                  <c:v>386.4</c:v>
                </c:pt>
                <c:pt idx="3864">
                  <c:v>386.5</c:v>
                </c:pt>
                <c:pt idx="3865">
                  <c:v>386.6</c:v>
                </c:pt>
                <c:pt idx="3866">
                  <c:v>386.7</c:v>
                </c:pt>
                <c:pt idx="3867">
                  <c:v>386.8</c:v>
                </c:pt>
                <c:pt idx="3868">
                  <c:v>386.9</c:v>
                </c:pt>
                <c:pt idx="3869">
                  <c:v>387</c:v>
                </c:pt>
                <c:pt idx="3870">
                  <c:v>387.1</c:v>
                </c:pt>
                <c:pt idx="3871">
                  <c:v>387.2</c:v>
                </c:pt>
                <c:pt idx="3872">
                  <c:v>387.3</c:v>
                </c:pt>
                <c:pt idx="3873">
                  <c:v>387.4</c:v>
                </c:pt>
                <c:pt idx="3874">
                  <c:v>387.5</c:v>
                </c:pt>
                <c:pt idx="3875">
                  <c:v>387.6</c:v>
                </c:pt>
                <c:pt idx="3876">
                  <c:v>387.7</c:v>
                </c:pt>
                <c:pt idx="3877">
                  <c:v>387.8</c:v>
                </c:pt>
                <c:pt idx="3878">
                  <c:v>387.9</c:v>
                </c:pt>
                <c:pt idx="3879">
                  <c:v>388</c:v>
                </c:pt>
                <c:pt idx="3880">
                  <c:v>388.1</c:v>
                </c:pt>
                <c:pt idx="3881">
                  <c:v>388.2</c:v>
                </c:pt>
                <c:pt idx="3882">
                  <c:v>388.3</c:v>
                </c:pt>
                <c:pt idx="3883">
                  <c:v>388.4</c:v>
                </c:pt>
                <c:pt idx="3884">
                  <c:v>388.5</c:v>
                </c:pt>
                <c:pt idx="3885">
                  <c:v>388.6</c:v>
                </c:pt>
                <c:pt idx="3886">
                  <c:v>388.7</c:v>
                </c:pt>
                <c:pt idx="3887">
                  <c:v>388.8</c:v>
                </c:pt>
                <c:pt idx="3888">
                  <c:v>388.9</c:v>
                </c:pt>
                <c:pt idx="3889">
                  <c:v>389</c:v>
                </c:pt>
                <c:pt idx="3890">
                  <c:v>389.1</c:v>
                </c:pt>
                <c:pt idx="3891">
                  <c:v>389.2</c:v>
                </c:pt>
                <c:pt idx="3892">
                  <c:v>389.3</c:v>
                </c:pt>
                <c:pt idx="3893">
                  <c:v>389.4</c:v>
                </c:pt>
                <c:pt idx="3894">
                  <c:v>389.5</c:v>
                </c:pt>
                <c:pt idx="3895">
                  <c:v>389.6</c:v>
                </c:pt>
                <c:pt idx="3896">
                  <c:v>389.7</c:v>
                </c:pt>
                <c:pt idx="3897">
                  <c:v>389.8</c:v>
                </c:pt>
                <c:pt idx="3898">
                  <c:v>389.9</c:v>
                </c:pt>
                <c:pt idx="3899">
                  <c:v>390</c:v>
                </c:pt>
                <c:pt idx="3900">
                  <c:v>390.1</c:v>
                </c:pt>
                <c:pt idx="3901">
                  <c:v>390.2</c:v>
                </c:pt>
                <c:pt idx="3902">
                  <c:v>390.3</c:v>
                </c:pt>
                <c:pt idx="3903">
                  <c:v>390.4</c:v>
                </c:pt>
                <c:pt idx="3904">
                  <c:v>390.5</c:v>
                </c:pt>
                <c:pt idx="3905">
                  <c:v>390.6</c:v>
                </c:pt>
                <c:pt idx="3906">
                  <c:v>390.7</c:v>
                </c:pt>
                <c:pt idx="3907">
                  <c:v>390.8</c:v>
                </c:pt>
                <c:pt idx="3908">
                  <c:v>390.9</c:v>
                </c:pt>
                <c:pt idx="3909">
                  <c:v>391</c:v>
                </c:pt>
                <c:pt idx="3910">
                  <c:v>391.1</c:v>
                </c:pt>
                <c:pt idx="3911">
                  <c:v>391.2</c:v>
                </c:pt>
                <c:pt idx="3912">
                  <c:v>391.3</c:v>
                </c:pt>
                <c:pt idx="3913">
                  <c:v>391.4</c:v>
                </c:pt>
                <c:pt idx="3914">
                  <c:v>391.5</c:v>
                </c:pt>
                <c:pt idx="3915">
                  <c:v>391.6</c:v>
                </c:pt>
                <c:pt idx="3916">
                  <c:v>391.7</c:v>
                </c:pt>
                <c:pt idx="3917">
                  <c:v>391.8</c:v>
                </c:pt>
                <c:pt idx="3918">
                  <c:v>391.9</c:v>
                </c:pt>
                <c:pt idx="3919">
                  <c:v>392</c:v>
                </c:pt>
                <c:pt idx="3920">
                  <c:v>392.1</c:v>
                </c:pt>
                <c:pt idx="3921">
                  <c:v>392.2</c:v>
                </c:pt>
                <c:pt idx="3922">
                  <c:v>392.3</c:v>
                </c:pt>
                <c:pt idx="3923">
                  <c:v>392.4</c:v>
                </c:pt>
                <c:pt idx="3924">
                  <c:v>392.5</c:v>
                </c:pt>
                <c:pt idx="3925">
                  <c:v>392.6</c:v>
                </c:pt>
                <c:pt idx="3926">
                  <c:v>392.7</c:v>
                </c:pt>
                <c:pt idx="3927">
                  <c:v>392.8</c:v>
                </c:pt>
                <c:pt idx="3928">
                  <c:v>392.9</c:v>
                </c:pt>
                <c:pt idx="3929">
                  <c:v>393</c:v>
                </c:pt>
                <c:pt idx="3930">
                  <c:v>393.1</c:v>
                </c:pt>
                <c:pt idx="3931">
                  <c:v>393.2</c:v>
                </c:pt>
                <c:pt idx="3932">
                  <c:v>393.3</c:v>
                </c:pt>
                <c:pt idx="3933">
                  <c:v>393.4</c:v>
                </c:pt>
                <c:pt idx="3934">
                  <c:v>393.5</c:v>
                </c:pt>
                <c:pt idx="3935">
                  <c:v>393.6</c:v>
                </c:pt>
                <c:pt idx="3936">
                  <c:v>393.7</c:v>
                </c:pt>
                <c:pt idx="3937">
                  <c:v>393.8</c:v>
                </c:pt>
                <c:pt idx="3938">
                  <c:v>393.9</c:v>
                </c:pt>
                <c:pt idx="3939">
                  <c:v>394</c:v>
                </c:pt>
                <c:pt idx="3940">
                  <c:v>394.1</c:v>
                </c:pt>
                <c:pt idx="3941">
                  <c:v>394.2</c:v>
                </c:pt>
                <c:pt idx="3942">
                  <c:v>394.3</c:v>
                </c:pt>
                <c:pt idx="3943">
                  <c:v>394.4</c:v>
                </c:pt>
                <c:pt idx="3944">
                  <c:v>394.5</c:v>
                </c:pt>
                <c:pt idx="3945">
                  <c:v>394.6</c:v>
                </c:pt>
                <c:pt idx="3946">
                  <c:v>394.7</c:v>
                </c:pt>
                <c:pt idx="3947">
                  <c:v>394.8</c:v>
                </c:pt>
                <c:pt idx="3948">
                  <c:v>394.9</c:v>
                </c:pt>
                <c:pt idx="3949">
                  <c:v>395</c:v>
                </c:pt>
                <c:pt idx="3950">
                  <c:v>395.1</c:v>
                </c:pt>
                <c:pt idx="3951">
                  <c:v>395.2</c:v>
                </c:pt>
                <c:pt idx="3952">
                  <c:v>395.3</c:v>
                </c:pt>
                <c:pt idx="3953">
                  <c:v>395.4</c:v>
                </c:pt>
                <c:pt idx="3954">
                  <c:v>395.5</c:v>
                </c:pt>
                <c:pt idx="3955">
                  <c:v>395.6</c:v>
                </c:pt>
                <c:pt idx="3956">
                  <c:v>395.7</c:v>
                </c:pt>
                <c:pt idx="3957">
                  <c:v>395.8</c:v>
                </c:pt>
                <c:pt idx="3958">
                  <c:v>395.9</c:v>
                </c:pt>
                <c:pt idx="3959">
                  <c:v>396</c:v>
                </c:pt>
                <c:pt idx="3960">
                  <c:v>396.1</c:v>
                </c:pt>
                <c:pt idx="3961">
                  <c:v>396.2</c:v>
                </c:pt>
                <c:pt idx="3962">
                  <c:v>396.3</c:v>
                </c:pt>
                <c:pt idx="3963">
                  <c:v>396.4</c:v>
                </c:pt>
                <c:pt idx="3964">
                  <c:v>396.5</c:v>
                </c:pt>
                <c:pt idx="3965">
                  <c:v>396.6</c:v>
                </c:pt>
                <c:pt idx="3966">
                  <c:v>396.7</c:v>
                </c:pt>
                <c:pt idx="3967">
                  <c:v>396.8</c:v>
                </c:pt>
                <c:pt idx="3968">
                  <c:v>396.9</c:v>
                </c:pt>
                <c:pt idx="3969">
                  <c:v>397</c:v>
                </c:pt>
                <c:pt idx="3970">
                  <c:v>397.1</c:v>
                </c:pt>
                <c:pt idx="3971">
                  <c:v>397.2</c:v>
                </c:pt>
                <c:pt idx="3972">
                  <c:v>397.3</c:v>
                </c:pt>
                <c:pt idx="3973">
                  <c:v>397.4</c:v>
                </c:pt>
                <c:pt idx="3974">
                  <c:v>397.5</c:v>
                </c:pt>
                <c:pt idx="3975">
                  <c:v>397.6</c:v>
                </c:pt>
                <c:pt idx="3976">
                  <c:v>397.7</c:v>
                </c:pt>
                <c:pt idx="3977">
                  <c:v>397.8</c:v>
                </c:pt>
                <c:pt idx="3978">
                  <c:v>397.9</c:v>
                </c:pt>
                <c:pt idx="3979">
                  <c:v>398</c:v>
                </c:pt>
                <c:pt idx="3980">
                  <c:v>398.1</c:v>
                </c:pt>
                <c:pt idx="3981">
                  <c:v>398.2</c:v>
                </c:pt>
                <c:pt idx="3982">
                  <c:v>398.3</c:v>
                </c:pt>
                <c:pt idx="3983">
                  <c:v>398.4</c:v>
                </c:pt>
                <c:pt idx="3984">
                  <c:v>398.5</c:v>
                </c:pt>
                <c:pt idx="3985">
                  <c:v>398.6</c:v>
                </c:pt>
                <c:pt idx="3986">
                  <c:v>398.7</c:v>
                </c:pt>
                <c:pt idx="3987">
                  <c:v>398.8</c:v>
                </c:pt>
                <c:pt idx="3988">
                  <c:v>398.9</c:v>
                </c:pt>
                <c:pt idx="3989">
                  <c:v>399</c:v>
                </c:pt>
                <c:pt idx="3990">
                  <c:v>399.1</c:v>
                </c:pt>
                <c:pt idx="3991">
                  <c:v>399.2</c:v>
                </c:pt>
                <c:pt idx="3992">
                  <c:v>399.3</c:v>
                </c:pt>
                <c:pt idx="3993">
                  <c:v>399.4</c:v>
                </c:pt>
                <c:pt idx="3994">
                  <c:v>399.5</c:v>
                </c:pt>
                <c:pt idx="3995">
                  <c:v>399.6</c:v>
                </c:pt>
                <c:pt idx="3996">
                  <c:v>399.7</c:v>
                </c:pt>
                <c:pt idx="3997">
                  <c:v>399.8</c:v>
                </c:pt>
                <c:pt idx="3998">
                  <c:v>399.9</c:v>
                </c:pt>
                <c:pt idx="3999">
                  <c:v>400</c:v>
                </c:pt>
                <c:pt idx="4000">
                  <c:v>400.1</c:v>
                </c:pt>
                <c:pt idx="4001">
                  <c:v>400.2</c:v>
                </c:pt>
                <c:pt idx="4002">
                  <c:v>400.3</c:v>
                </c:pt>
                <c:pt idx="4003">
                  <c:v>400.4</c:v>
                </c:pt>
                <c:pt idx="4004">
                  <c:v>400.5</c:v>
                </c:pt>
                <c:pt idx="4005">
                  <c:v>400.6</c:v>
                </c:pt>
                <c:pt idx="4006">
                  <c:v>400.7</c:v>
                </c:pt>
                <c:pt idx="4007">
                  <c:v>400.8</c:v>
                </c:pt>
                <c:pt idx="4008">
                  <c:v>400.9</c:v>
                </c:pt>
                <c:pt idx="4009">
                  <c:v>401</c:v>
                </c:pt>
                <c:pt idx="4010">
                  <c:v>401.1</c:v>
                </c:pt>
                <c:pt idx="4011">
                  <c:v>401.2</c:v>
                </c:pt>
                <c:pt idx="4012">
                  <c:v>401.3</c:v>
                </c:pt>
                <c:pt idx="4013">
                  <c:v>401.4</c:v>
                </c:pt>
                <c:pt idx="4014">
                  <c:v>401.5</c:v>
                </c:pt>
                <c:pt idx="4015">
                  <c:v>401.6</c:v>
                </c:pt>
                <c:pt idx="4016">
                  <c:v>401.7</c:v>
                </c:pt>
                <c:pt idx="4017">
                  <c:v>401.8</c:v>
                </c:pt>
                <c:pt idx="4018">
                  <c:v>401.9</c:v>
                </c:pt>
                <c:pt idx="4019">
                  <c:v>402</c:v>
                </c:pt>
                <c:pt idx="4020">
                  <c:v>402.1</c:v>
                </c:pt>
                <c:pt idx="4021">
                  <c:v>402.2</c:v>
                </c:pt>
                <c:pt idx="4022">
                  <c:v>402.3</c:v>
                </c:pt>
                <c:pt idx="4023">
                  <c:v>402.4</c:v>
                </c:pt>
                <c:pt idx="4024">
                  <c:v>402.5</c:v>
                </c:pt>
                <c:pt idx="4025">
                  <c:v>402.6</c:v>
                </c:pt>
                <c:pt idx="4026">
                  <c:v>402.7</c:v>
                </c:pt>
                <c:pt idx="4027">
                  <c:v>402.8</c:v>
                </c:pt>
                <c:pt idx="4028">
                  <c:v>402.9</c:v>
                </c:pt>
                <c:pt idx="4029">
                  <c:v>403</c:v>
                </c:pt>
                <c:pt idx="4030">
                  <c:v>403.1</c:v>
                </c:pt>
                <c:pt idx="4031">
                  <c:v>403.2</c:v>
                </c:pt>
                <c:pt idx="4032">
                  <c:v>403.3</c:v>
                </c:pt>
                <c:pt idx="4033">
                  <c:v>403.4</c:v>
                </c:pt>
                <c:pt idx="4034">
                  <c:v>403.5</c:v>
                </c:pt>
                <c:pt idx="4035">
                  <c:v>403.6</c:v>
                </c:pt>
                <c:pt idx="4036">
                  <c:v>403.7</c:v>
                </c:pt>
                <c:pt idx="4037">
                  <c:v>403.8</c:v>
                </c:pt>
                <c:pt idx="4038">
                  <c:v>403.9</c:v>
                </c:pt>
                <c:pt idx="4039">
                  <c:v>404</c:v>
                </c:pt>
                <c:pt idx="4040">
                  <c:v>404.1</c:v>
                </c:pt>
                <c:pt idx="4041">
                  <c:v>404.2</c:v>
                </c:pt>
                <c:pt idx="4042">
                  <c:v>404.3</c:v>
                </c:pt>
                <c:pt idx="4043">
                  <c:v>404.4</c:v>
                </c:pt>
                <c:pt idx="4044">
                  <c:v>404.5</c:v>
                </c:pt>
                <c:pt idx="4045">
                  <c:v>404.6</c:v>
                </c:pt>
                <c:pt idx="4046">
                  <c:v>404.7</c:v>
                </c:pt>
                <c:pt idx="4047">
                  <c:v>404.8</c:v>
                </c:pt>
                <c:pt idx="4048">
                  <c:v>404.9</c:v>
                </c:pt>
                <c:pt idx="4049">
                  <c:v>405</c:v>
                </c:pt>
                <c:pt idx="4050">
                  <c:v>405.1</c:v>
                </c:pt>
                <c:pt idx="4051">
                  <c:v>405.2</c:v>
                </c:pt>
                <c:pt idx="4052">
                  <c:v>405.3</c:v>
                </c:pt>
                <c:pt idx="4053">
                  <c:v>405.4</c:v>
                </c:pt>
                <c:pt idx="4054">
                  <c:v>405.5</c:v>
                </c:pt>
                <c:pt idx="4055">
                  <c:v>405.6</c:v>
                </c:pt>
                <c:pt idx="4056">
                  <c:v>405.7</c:v>
                </c:pt>
                <c:pt idx="4057">
                  <c:v>405.8</c:v>
                </c:pt>
                <c:pt idx="4058">
                  <c:v>405.9</c:v>
                </c:pt>
                <c:pt idx="4059">
                  <c:v>406</c:v>
                </c:pt>
                <c:pt idx="4060">
                  <c:v>406.1</c:v>
                </c:pt>
                <c:pt idx="4061">
                  <c:v>406.2</c:v>
                </c:pt>
                <c:pt idx="4062">
                  <c:v>406.3</c:v>
                </c:pt>
                <c:pt idx="4063">
                  <c:v>406.4</c:v>
                </c:pt>
                <c:pt idx="4064">
                  <c:v>406.5</c:v>
                </c:pt>
                <c:pt idx="4065">
                  <c:v>406.6</c:v>
                </c:pt>
                <c:pt idx="4066">
                  <c:v>406.7</c:v>
                </c:pt>
                <c:pt idx="4067">
                  <c:v>406.8</c:v>
                </c:pt>
                <c:pt idx="4068">
                  <c:v>406.9</c:v>
                </c:pt>
                <c:pt idx="4069">
                  <c:v>407</c:v>
                </c:pt>
                <c:pt idx="4070">
                  <c:v>407.1</c:v>
                </c:pt>
                <c:pt idx="4071">
                  <c:v>407.2</c:v>
                </c:pt>
                <c:pt idx="4072">
                  <c:v>407.3</c:v>
                </c:pt>
                <c:pt idx="4073">
                  <c:v>407.4</c:v>
                </c:pt>
                <c:pt idx="4074">
                  <c:v>407.5</c:v>
                </c:pt>
                <c:pt idx="4075">
                  <c:v>407.6</c:v>
                </c:pt>
                <c:pt idx="4076">
                  <c:v>407.7</c:v>
                </c:pt>
                <c:pt idx="4077">
                  <c:v>407.8</c:v>
                </c:pt>
                <c:pt idx="4078">
                  <c:v>407.9</c:v>
                </c:pt>
                <c:pt idx="4079">
                  <c:v>408</c:v>
                </c:pt>
                <c:pt idx="4080">
                  <c:v>408.1</c:v>
                </c:pt>
                <c:pt idx="4081">
                  <c:v>408.2</c:v>
                </c:pt>
                <c:pt idx="4082">
                  <c:v>408.3</c:v>
                </c:pt>
                <c:pt idx="4083">
                  <c:v>408.4</c:v>
                </c:pt>
                <c:pt idx="4084">
                  <c:v>408.5</c:v>
                </c:pt>
                <c:pt idx="4085">
                  <c:v>408.6</c:v>
                </c:pt>
                <c:pt idx="4086">
                  <c:v>408.7</c:v>
                </c:pt>
                <c:pt idx="4087">
                  <c:v>408.8</c:v>
                </c:pt>
                <c:pt idx="4088">
                  <c:v>408.9</c:v>
                </c:pt>
                <c:pt idx="4089">
                  <c:v>409</c:v>
                </c:pt>
                <c:pt idx="4090">
                  <c:v>409.1</c:v>
                </c:pt>
                <c:pt idx="4091">
                  <c:v>409.2</c:v>
                </c:pt>
                <c:pt idx="4092">
                  <c:v>409.3</c:v>
                </c:pt>
                <c:pt idx="4093">
                  <c:v>409.4</c:v>
                </c:pt>
                <c:pt idx="4094">
                  <c:v>409.5</c:v>
                </c:pt>
                <c:pt idx="4095">
                  <c:v>409.6</c:v>
                </c:pt>
                <c:pt idx="4096">
                  <c:v>409.7</c:v>
                </c:pt>
                <c:pt idx="4097">
                  <c:v>409.8</c:v>
                </c:pt>
                <c:pt idx="4098">
                  <c:v>409.9</c:v>
                </c:pt>
                <c:pt idx="4099">
                  <c:v>410</c:v>
                </c:pt>
                <c:pt idx="4100">
                  <c:v>410.1</c:v>
                </c:pt>
                <c:pt idx="4101">
                  <c:v>410.2</c:v>
                </c:pt>
                <c:pt idx="4102">
                  <c:v>410.3</c:v>
                </c:pt>
                <c:pt idx="4103">
                  <c:v>410.4</c:v>
                </c:pt>
                <c:pt idx="4104">
                  <c:v>410.5</c:v>
                </c:pt>
                <c:pt idx="4105">
                  <c:v>410.6</c:v>
                </c:pt>
                <c:pt idx="4106">
                  <c:v>410.7</c:v>
                </c:pt>
                <c:pt idx="4107">
                  <c:v>410.8</c:v>
                </c:pt>
                <c:pt idx="4108">
                  <c:v>410.9</c:v>
                </c:pt>
                <c:pt idx="4109">
                  <c:v>411</c:v>
                </c:pt>
                <c:pt idx="4110">
                  <c:v>411.1</c:v>
                </c:pt>
                <c:pt idx="4111">
                  <c:v>411.2</c:v>
                </c:pt>
                <c:pt idx="4112">
                  <c:v>411.3</c:v>
                </c:pt>
                <c:pt idx="4113">
                  <c:v>411.4</c:v>
                </c:pt>
                <c:pt idx="4114">
                  <c:v>411.5</c:v>
                </c:pt>
                <c:pt idx="4115">
                  <c:v>411.6</c:v>
                </c:pt>
                <c:pt idx="4116">
                  <c:v>411.7</c:v>
                </c:pt>
                <c:pt idx="4117">
                  <c:v>411.8</c:v>
                </c:pt>
                <c:pt idx="4118">
                  <c:v>411.9</c:v>
                </c:pt>
                <c:pt idx="4119">
                  <c:v>412</c:v>
                </c:pt>
                <c:pt idx="4120">
                  <c:v>412.1</c:v>
                </c:pt>
                <c:pt idx="4121">
                  <c:v>412.2</c:v>
                </c:pt>
                <c:pt idx="4122">
                  <c:v>412.3</c:v>
                </c:pt>
                <c:pt idx="4123">
                  <c:v>412.4</c:v>
                </c:pt>
                <c:pt idx="4124">
                  <c:v>412.5</c:v>
                </c:pt>
                <c:pt idx="4125">
                  <c:v>412.6</c:v>
                </c:pt>
                <c:pt idx="4126">
                  <c:v>412.7</c:v>
                </c:pt>
                <c:pt idx="4127">
                  <c:v>412.8</c:v>
                </c:pt>
                <c:pt idx="4128">
                  <c:v>412.9</c:v>
                </c:pt>
                <c:pt idx="4129">
                  <c:v>413</c:v>
                </c:pt>
                <c:pt idx="4130">
                  <c:v>413.1</c:v>
                </c:pt>
                <c:pt idx="4131">
                  <c:v>413.2</c:v>
                </c:pt>
                <c:pt idx="4132">
                  <c:v>413.3</c:v>
                </c:pt>
                <c:pt idx="4133">
                  <c:v>413.4</c:v>
                </c:pt>
                <c:pt idx="4134">
                  <c:v>413.5</c:v>
                </c:pt>
                <c:pt idx="4135">
                  <c:v>413.6</c:v>
                </c:pt>
                <c:pt idx="4136">
                  <c:v>413.7</c:v>
                </c:pt>
                <c:pt idx="4137">
                  <c:v>413.8</c:v>
                </c:pt>
                <c:pt idx="4138">
                  <c:v>413.9</c:v>
                </c:pt>
                <c:pt idx="4139">
                  <c:v>414</c:v>
                </c:pt>
                <c:pt idx="4140">
                  <c:v>414.1</c:v>
                </c:pt>
                <c:pt idx="4141">
                  <c:v>414.2</c:v>
                </c:pt>
                <c:pt idx="4142">
                  <c:v>414.3</c:v>
                </c:pt>
                <c:pt idx="4143">
                  <c:v>414.4</c:v>
                </c:pt>
                <c:pt idx="4144">
                  <c:v>414.5</c:v>
                </c:pt>
                <c:pt idx="4145">
                  <c:v>414.6</c:v>
                </c:pt>
                <c:pt idx="4146">
                  <c:v>414.7</c:v>
                </c:pt>
                <c:pt idx="4147">
                  <c:v>414.8</c:v>
                </c:pt>
                <c:pt idx="4148">
                  <c:v>414.9</c:v>
                </c:pt>
                <c:pt idx="4149">
                  <c:v>415</c:v>
                </c:pt>
                <c:pt idx="4150">
                  <c:v>415.1</c:v>
                </c:pt>
                <c:pt idx="4151">
                  <c:v>415.2</c:v>
                </c:pt>
                <c:pt idx="4152">
                  <c:v>415.3</c:v>
                </c:pt>
                <c:pt idx="4153">
                  <c:v>415.4</c:v>
                </c:pt>
                <c:pt idx="4154">
                  <c:v>415.5</c:v>
                </c:pt>
                <c:pt idx="4155">
                  <c:v>415.6</c:v>
                </c:pt>
                <c:pt idx="4156">
                  <c:v>415.7</c:v>
                </c:pt>
                <c:pt idx="4157">
                  <c:v>415.8</c:v>
                </c:pt>
                <c:pt idx="4158">
                  <c:v>415.9</c:v>
                </c:pt>
                <c:pt idx="4159">
                  <c:v>416</c:v>
                </c:pt>
                <c:pt idx="4160">
                  <c:v>416.1</c:v>
                </c:pt>
                <c:pt idx="4161">
                  <c:v>416.2</c:v>
                </c:pt>
                <c:pt idx="4162">
                  <c:v>416.3</c:v>
                </c:pt>
                <c:pt idx="4163">
                  <c:v>416.4</c:v>
                </c:pt>
                <c:pt idx="4164">
                  <c:v>416.5</c:v>
                </c:pt>
                <c:pt idx="4165">
                  <c:v>416.6</c:v>
                </c:pt>
                <c:pt idx="4166">
                  <c:v>416.7</c:v>
                </c:pt>
                <c:pt idx="4167">
                  <c:v>416.8</c:v>
                </c:pt>
                <c:pt idx="4168">
                  <c:v>416.9</c:v>
                </c:pt>
                <c:pt idx="4169">
                  <c:v>417</c:v>
                </c:pt>
                <c:pt idx="4170">
                  <c:v>417.1</c:v>
                </c:pt>
                <c:pt idx="4171">
                  <c:v>417.2</c:v>
                </c:pt>
                <c:pt idx="4172">
                  <c:v>417.3</c:v>
                </c:pt>
                <c:pt idx="4173">
                  <c:v>417.4</c:v>
                </c:pt>
                <c:pt idx="4174">
                  <c:v>417.5</c:v>
                </c:pt>
                <c:pt idx="4175">
                  <c:v>417.6</c:v>
                </c:pt>
                <c:pt idx="4176">
                  <c:v>417.7</c:v>
                </c:pt>
                <c:pt idx="4177">
                  <c:v>417.8</c:v>
                </c:pt>
                <c:pt idx="4178">
                  <c:v>417.9</c:v>
                </c:pt>
                <c:pt idx="4179">
                  <c:v>418</c:v>
                </c:pt>
                <c:pt idx="4180">
                  <c:v>418.1</c:v>
                </c:pt>
                <c:pt idx="4181">
                  <c:v>418.2</c:v>
                </c:pt>
                <c:pt idx="4182">
                  <c:v>418.3</c:v>
                </c:pt>
                <c:pt idx="4183">
                  <c:v>418.4</c:v>
                </c:pt>
                <c:pt idx="4184">
                  <c:v>418.5</c:v>
                </c:pt>
                <c:pt idx="4185">
                  <c:v>418.6</c:v>
                </c:pt>
                <c:pt idx="4186">
                  <c:v>418.7</c:v>
                </c:pt>
                <c:pt idx="4187">
                  <c:v>418.8</c:v>
                </c:pt>
                <c:pt idx="4188">
                  <c:v>418.9</c:v>
                </c:pt>
                <c:pt idx="4189">
                  <c:v>419</c:v>
                </c:pt>
                <c:pt idx="4190">
                  <c:v>419.1</c:v>
                </c:pt>
                <c:pt idx="4191">
                  <c:v>419.2</c:v>
                </c:pt>
                <c:pt idx="4192">
                  <c:v>419.3</c:v>
                </c:pt>
                <c:pt idx="4193">
                  <c:v>419.4</c:v>
                </c:pt>
                <c:pt idx="4194">
                  <c:v>419.5</c:v>
                </c:pt>
                <c:pt idx="4195">
                  <c:v>419.6</c:v>
                </c:pt>
                <c:pt idx="4196">
                  <c:v>419.7</c:v>
                </c:pt>
                <c:pt idx="4197">
                  <c:v>419.8</c:v>
                </c:pt>
                <c:pt idx="4198">
                  <c:v>419.9</c:v>
                </c:pt>
                <c:pt idx="4199">
                  <c:v>420</c:v>
                </c:pt>
                <c:pt idx="4200">
                  <c:v>420.1</c:v>
                </c:pt>
                <c:pt idx="4201">
                  <c:v>420.2</c:v>
                </c:pt>
                <c:pt idx="4202">
                  <c:v>420.3</c:v>
                </c:pt>
                <c:pt idx="4203">
                  <c:v>420.4</c:v>
                </c:pt>
                <c:pt idx="4204">
                  <c:v>420.5</c:v>
                </c:pt>
                <c:pt idx="4205">
                  <c:v>420.6</c:v>
                </c:pt>
                <c:pt idx="4206">
                  <c:v>420.7</c:v>
                </c:pt>
                <c:pt idx="4207">
                  <c:v>420.8</c:v>
                </c:pt>
                <c:pt idx="4208">
                  <c:v>420.9</c:v>
                </c:pt>
                <c:pt idx="4209">
                  <c:v>421</c:v>
                </c:pt>
                <c:pt idx="4210">
                  <c:v>421.1</c:v>
                </c:pt>
                <c:pt idx="4211">
                  <c:v>421.2</c:v>
                </c:pt>
                <c:pt idx="4212">
                  <c:v>421.3</c:v>
                </c:pt>
                <c:pt idx="4213">
                  <c:v>421.4</c:v>
                </c:pt>
                <c:pt idx="4214">
                  <c:v>421.5</c:v>
                </c:pt>
                <c:pt idx="4215">
                  <c:v>421.6</c:v>
                </c:pt>
                <c:pt idx="4216">
                  <c:v>421.7</c:v>
                </c:pt>
                <c:pt idx="4217">
                  <c:v>421.8</c:v>
                </c:pt>
                <c:pt idx="4218">
                  <c:v>421.9</c:v>
                </c:pt>
                <c:pt idx="4219">
                  <c:v>422</c:v>
                </c:pt>
                <c:pt idx="4220">
                  <c:v>422.1</c:v>
                </c:pt>
                <c:pt idx="4221">
                  <c:v>422.2</c:v>
                </c:pt>
                <c:pt idx="4222">
                  <c:v>422.3</c:v>
                </c:pt>
                <c:pt idx="4223">
                  <c:v>422.4</c:v>
                </c:pt>
                <c:pt idx="4224">
                  <c:v>422.5</c:v>
                </c:pt>
                <c:pt idx="4225">
                  <c:v>422.6</c:v>
                </c:pt>
                <c:pt idx="4226">
                  <c:v>422.7</c:v>
                </c:pt>
                <c:pt idx="4227">
                  <c:v>422.8</c:v>
                </c:pt>
                <c:pt idx="4228">
                  <c:v>422.9</c:v>
                </c:pt>
                <c:pt idx="4229">
                  <c:v>423</c:v>
                </c:pt>
                <c:pt idx="4230">
                  <c:v>423.1</c:v>
                </c:pt>
                <c:pt idx="4231">
                  <c:v>423.2</c:v>
                </c:pt>
                <c:pt idx="4232">
                  <c:v>423.3</c:v>
                </c:pt>
                <c:pt idx="4233">
                  <c:v>423.4</c:v>
                </c:pt>
                <c:pt idx="4234">
                  <c:v>423.5</c:v>
                </c:pt>
                <c:pt idx="4235">
                  <c:v>423.6</c:v>
                </c:pt>
                <c:pt idx="4236">
                  <c:v>423.7</c:v>
                </c:pt>
                <c:pt idx="4237">
                  <c:v>423.8</c:v>
                </c:pt>
                <c:pt idx="4238">
                  <c:v>423.9</c:v>
                </c:pt>
                <c:pt idx="4239">
                  <c:v>424</c:v>
                </c:pt>
                <c:pt idx="4240">
                  <c:v>424.1</c:v>
                </c:pt>
                <c:pt idx="4241">
                  <c:v>424.2</c:v>
                </c:pt>
                <c:pt idx="4242">
                  <c:v>424.3</c:v>
                </c:pt>
                <c:pt idx="4243">
                  <c:v>424.4</c:v>
                </c:pt>
                <c:pt idx="4244">
                  <c:v>424.5</c:v>
                </c:pt>
                <c:pt idx="4245">
                  <c:v>424.6</c:v>
                </c:pt>
                <c:pt idx="4246">
                  <c:v>424.7</c:v>
                </c:pt>
                <c:pt idx="4247">
                  <c:v>424.8</c:v>
                </c:pt>
                <c:pt idx="4248">
                  <c:v>424.9</c:v>
                </c:pt>
                <c:pt idx="4249">
                  <c:v>425</c:v>
                </c:pt>
                <c:pt idx="4250">
                  <c:v>425.1</c:v>
                </c:pt>
                <c:pt idx="4251">
                  <c:v>425.2</c:v>
                </c:pt>
                <c:pt idx="4252">
                  <c:v>425.3</c:v>
                </c:pt>
                <c:pt idx="4253">
                  <c:v>425.4</c:v>
                </c:pt>
                <c:pt idx="4254">
                  <c:v>425.5</c:v>
                </c:pt>
                <c:pt idx="4255">
                  <c:v>425.6</c:v>
                </c:pt>
                <c:pt idx="4256">
                  <c:v>425.7</c:v>
                </c:pt>
                <c:pt idx="4257">
                  <c:v>425.8</c:v>
                </c:pt>
                <c:pt idx="4258">
                  <c:v>425.9</c:v>
                </c:pt>
                <c:pt idx="4259">
                  <c:v>426</c:v>
                </c:pt>
                <c:pt idx="4260">
                  <c:v>426.1</c:v>
                </c:pt>
                <c:pt idx="4261">
                  <c:v>426.2</c:v>
                </c:pt>
                <c:pt idx="4262">
                  <c:v>426.3</c:v>
                </c:pt>
                <c:pt idx="4263">
                  <c:v>426.4</c:v>
                </c:pt>
                <c:pt idx="4264">
                  <c:v>426.5</c:v>
                </c:pt>
                <c:pt idx="4265">
                  <c:v>426.6</c:v>
                </c:pt>
                <c:pt idx="4266">
                  <c:v>426.7</c:v>
                </c:pt>
                <c:pt idx="4267">
                  <c:v>426.8</c:v>
                </c:pt>
                <c:pt idx="4268">
                  <c:v>426.9</c:v>
                </c:pt>
                <c:pt idx="4269">
                  <c:v>427</c:v>
                </c:pt>
                <c:pt idx="4270">
                  <c:v>427.1</c:v>
                </c:pt>
                <c:pt idx="4271">
                  <c:v>427.2</c:v>
                </c:pt>
                <c:pt idx="4272">
                  <c:v>427.3</c:v>
                </c:pt>
                <c:pt idx="4273">
                  <c:v>427.4</c:v>
                </c:pt>
                <c:pt idx="4274">
                  <c:v>427.5</c:v>
                </c:pt>
                <c:pt idx="4275">
                  <c:v>427.6</c:v>
                </c:pt>
                <c:pt idx="4276">
                  <c:v>427.7</c:v>
                </c:pt>
                <c:pt idx="4277">
                  <c:v>427.8</c:v>
                </c:pt>
                <c:pt idx="4278">
                  <c:v>427.9</c:v>
                </c:pt>
                <c:pt idx="4279">
                  <c:v>428</c:v>
                </c:pt>
                <c:pt idx="4280">
                  <c:v>428.1</c:v>
                </c:pt>
                <c:pt idx="4281">
                  <c:v>428.2</c:v>
                </c:pt>
                <c:pt idx="4282">
                  <c:v>428.3</c:v>
                </c:pt>
                <c:pt idx="4283">
                  <c:v>428.4</c:v>
                </c:pt>
                <c:pt idx="4284">
                  <c:v>428.5</c:v>
                </c:pt>
                <c:pt idx="4285">
                  <c:v>428.6</c:v>
                </c:pt>
                <c:pt idx="4286">
                  <c:v>428.7</c:v>
                </c:pt>
                <c:pt idx="4287">
                  <c:v>428.8</c:v>
                </c:pt>
                <c:pt idx="4288">
                  <c:v>428.9</c:v>
                </c:pt>
                <c:pt idx="4289">
                  <c:v>429</c:v>
                </c:pt>
                <c:pt idx="4290">
                  <c:v>429.1</c:v>
                </c:pt>
                <c:pt idx="4291">
                  <c:v>429.2</c:v>
                </c:pt>
                <c:pt idx="4292">
                  <c:v>429.3</c:v>
                </c:pt>
                <c:pt idx="4293">
                  <c:v>429.4</c:v>
                </c:pt>
                <c:pt idx="4294">
                  <c:v>429.5</c:v>
                </c:pt>
                <c:pt idx="4295">
                  <c:v>429.6</c:v>
                </c:pt>
                <c:pt idx="4296">
                  <c:v>429.7</c:v>
                </c:pt>
                <c:pt idx="4297">
                  <c:v>429.8</c:v>
                </c:pt>
                <c:pt idx="4298">
                  <c:v>429.9</c:v>
                </c:pt>
                <c:pt idx="4299">
                  <c:v>430</c:v>
                </c:pt>
                <c:pt idx="4300">
                  <c:v>430.1</c:v>
                </c:pt>
                <c:pt idx="4301">
                  <c:v>430.2</c:v>
                </c:pt>
                <c:pt idx="4302">
                  <c:v>430.3</c:v>
                </c:pt>
                <c:pt idx="4303">
                  <c:v>430.4</c:v>
                </c:pt>
                <c:pt idx="4304">
                  <c:v>430.5</c:v>
                </c:pt>
                <c:pt idx="4305">
                  <c:v>430.6</c:v>
                </c:pt>
                <c:pt idx="4306">
                  <c:v>430.7</c:v>
                </c:pt>
                <c:pt idx="4307">
                  <c:v>430.8</c:v>
                </c:pt>
                <c:pt idx="4308">
                  <c:v>430.9</c:v>
                </c:pt>
                <c:pt idx="4309">
                  <c:v>431</c:v>
                </c:pt>
                <c:pt idx="4310">
                  <c:v>431.1</c:v>
                </c:pt>
                <c:pt idx="4311">
                  <c:v>431.2</c:v>
                </c:pt>
                <c:pt idx="4312">
                  <c:v>431.3</c:v>
                </c:pt>
                <c:pt idx="4313">
                  <c:v>431.4</c:v>
                </c:pt>
                <c:pt idx="4314">
                  <c:v>431.5</c:v>
                </c:pt>
                <c:pt idx="4315">
                  <c:v>431.6</c:v>
                </c:pt>
                <c:pt idx="4316">
                  <c:v>431.7</c:v>
                </c:pt>
                <c:pt idx="4317">
                  <c:v>431.8</c:v>
                </c:pt>
                <c:pt idx="4318">
                  <c:v>431.9</c:v>
                </c:pt>
                <c:pt idx="4319">
                  <c:v>432</c:v>
                </c:pt>
                <c:pt idx="4320">
                  <c:v>432.1</c:v>
                </c:pt>
                <c:pt idx="4321">
                  <c:v>432.2</c:v>
                </c:pt>
                <c:pt idx="4322">
                  <c:v>432.3</c:v>
                </c:pt>
                <c:pt idx="4323">
                  <c:v>432.4</c:v>
                </c:pt>
                <c:pt idx="4324">
                  <c:v>432.5</c:v>
                </c:pt>
                <c:pt idx="4325">
                  <c:v>432.6</c:v>
                </c:pt>
                <c:pt idx="4326">
                  <c:v>432.7</c:v>
                </c:pt>
                <c:pt idx="4327">
                  <c:v>432.8</c:v>
                </c:pt>
                <c:pt idx="4328">
                  <c:v>432.9</c:v>
                </c:pt>
                <c:pt idx="4329">
                  <c:v>433</c:v>
                </c:pt>
                <c:pt idx="4330">
                  <c:v>433.1</c:v>
                </c:pt>
                <c:pt idx="4331">
                  <c:v>433.2</c:v>
                </c:pt>
                <c:pt idx="4332">
                  <c:v>433.3</c:v>
                </c:pt>
                <c:pt idx="4333">
                  <c:v>433.4</c:v>
                </c:pt>
                <c:pt idx="4334">
                  <c:v>433.5</c:v>
                </c:pt>
                <c:pt idx="4335">
                  <c:v>433.6</c:v>
                </c:pt>
                <c:pt idx="4336">
                  <c:v>433.7</c:v>
                </c:pt>
                <c:pt idx="4337">
                  <c:v>433.8</c:v>
                </c:pt>
                <c:pt idx="4338">
                  <c:v>433.9</c:v>
                </c:pt>
                <c:pt idx="4339">
                  <c:v>434</c:v>
                </c:pt>
                <c:pt idx="4340">
                  <c:v>434.1</c:v>
                </c:pt>
                <c:pt idx="4341">
                  <c:v>434.2</c:v>
                </c:pt>
                <c:pt idx="4342">
                  <c:v>434.3</c:v>
                </c:pt>
                <c:pt idx="4343">
                  <c:v>434.4</c:v>
                </c:pt>
                <c:pt idx="4344">
                  <c:v>434.5</c:v>
                </c:pt>
                <c:pt idx="4345">
                  <c:v>434.6</c:v>
                </c:pt>
                <c:pt idx="4346">
                  <c:v>434.7</c:v>
                </c:pt>
                <c:pt idx="4347">
                  <c:v>434.8</c:v>
                </c:pt>
                <c:pt idx="4348">
                  <c:v>434.9</c:v>
                </c:pt>
                <c:pt idx="4349">
                  <c:v>435</c:v>
                </c:pt>
                <c:pt idx="4350">
                  <c:v>435.1</c:v>
                </c:pt>
                <c:pt idx="4351">
                  <c:v>435.2</c:v>
                </c:pt>
                <c:pt idx="4352">
                  <c:v>435.3</c:v>
                </c:pt>
                <c:pt idx="4353">
                  <c:v>435.4</c:v>
                </c:pt>
                <c:pt idx="4354">
                  <c:v>435.5</c:v>
                </c:pt>
                <c:pt idx="4355">
                  <c:v>435.6</c:v>
                </c:pt>
                <c:pt idx="4356">
                  <c:v>435.7</c:v>
                </c:pt>
                <c:pt idx="4357">
                  <c:v>435.8</c:v>
                </c:pt>
                <c:pt idx="4358">
                  <c:v>435.9</c:v>
                </c:pt>
                <c:pt idx="4359">
                  <c:v>436</c:v>
                </c:pt>
                <c:pt idx="4360">
                  <c:v>436.1</c:v>
                </c:pt>
                <c:pt idx="4361">
                  <c:v>436.2</c:v>
                </c:pt>
                <c:pt idx="4362">
                  <c:v>436.3</c:v>
                </c:pt>
                <c:pt idx="4363">
                  <c:v>436.4</c:v>
                </c:pt>
                <c:pt idx="4364">
                  <c:v>436.5</c:v>
                </c:pt>
                <c:pt idx="4365">
                  <c:v>436.6</c:v>
                </c:pt>
                <c:pt idx="4366">
                  <c:v>436.7</c:v>
                </c:pt>
                <c:pt idx="4367">
                  <c:v>436.8</c:v>
                </c:pt>
                <c:pt idx="4368">
                  <c:v>436.9</c:v>
                </c:pt>
                <c:pt idx="4369">
                  <c:v>437</c:v>
                </c:pt>
                <c:pt idx="4370">
                  <c:v>437.1</c:v>
                </c:pt>
                <c:pt idx="4371">
                  <c:v>437.2</c:v>
                </c:pt>
                <c:pt idx="4372">
                  <c:v>437.3</c:v>
                </c:pt>
                <c:pt idx="4373">
                  <c:v>437.4</c:v>
                </c:pt>
                <c:pt idx="4374">
                  <c:v>437.5</c:v>
                </c:pt>
                <c:pt idx="4375">
                  <c:v>437.6</c:v>
                </c:pt>
                <c:pt idx="4376">
                  <c:v>437.7</c:v>
                </c:pt>
                <c:pt idx="4377">
                  <c:v>437.8</c:v>
                </c:pt>
                <c:pt idx="4378">
                  <c:v>437.9</c:v>
                </c:pt>
                <c:pt idx="4379">
                  <c:v>438</c:v>
                </c:pt>
                <c:pt idx="4380">
                  <c:v>438.1</c:v>
                </c:pt>
                <c:pt idx="4381">
                  <c:v>438.2</c:v>
                </c:pt>
                <c:pt idx="4382">
                  <c:v>438.3</c:v>
                </c:pt>
                <c:pt idx="4383">
                  <c:v>438.4</c:v>
                </c:pt>
                <c:pt idx="4384">
                  <c:v>438.5</c:v>
                </c:pt>
                <c:pt idx="4385">
                  <c:v>438.6</c:v>
                </c:pt>
                <c:pt idx="4386">
                  <c:v>438.7</c:v>
                </c:pt>
                <c:pt idx="4387">
                  <c:v>438.8</c:v>
                </c:pt>
                <c:pt idx="4388">
                  <c:v>438.9</c:v>
                </c:pt>
                <c:pt idx="4389">
                  <c:v>439</c:v>
                </c:pt>
                <c:pt idx="4390">
                  <c:v>439.1</c:v>
                </c:pt>
                <c:pt idx="4391">
                  <c:v>439.2</c:v>
                </c:pt>
                <c:pt idx="4392">
                  <c:v>439.3</c:v>
                </c:pt>
                <c:pt idx="4393">
                  <c:v>439.4</c:v>
                </c:pt>
                <c:pt idx="4394">
                  <c:v>439.5</c:v>
                </c:pt>
                <c:pt idx="4395">
                  <c:v>439.6</c:v>
                </c:pt>
                <c:pt idx="4396">
                  <c:v>439.7</c:v>
                </c:pt>
                <c:pt idx="4397">
                  <c:v>439.8</c:v>
                </c:pt>
                <c:pt idx="4398">
                  <c:v>439.9</c:v>
                </c:pt>
                <c:pt idx="4399">
                  <c:v>440</c:v>
                </c:pt>
                <c:pt idx="4400">
                  <c:v>440.1</c:v>
                </c:pt>
                <c:pt idx="4401">
                  <c:v>440.2</c:v>
                </c:pt>
                <c:pt idx="4402">
                  <c:v>440.3</c:v>
                </c:pt>
                <c:pt idx="4403">
                  <c:v>440.4</c:v>
                </c:pt>
                <c:pt idx="4404">
                  <c:v>440.5</c:v>
                </c:pt>
                <c:pt idx="4405">
                  <c:v>440.6</c:v>
                </c:pt>
                <c:pt idx="4406">
                  <c:v>440.7</c:v>
                </c:pt>
                <c:pt idx="4407">
                  <c:v>440.8</c:v>
                </c:pt>
                <c:pt idx="4408">
                  <c:v>440.9</c:v>
                </c:pt>
                <c:pt idx="4409">
                  <c:v>441</c:v>
                </c:pt>
                <c:pt idx="4410">
                  <c:v>441.1</c:v>
                </c:pt>
                <c:pt idx="4411">
                  <c:v>441.2</c:v>
                </c:pt>
                <c:pt idx="4412">
                  <c:v>441.3</c:v>
                </c:pt>
                <c:pt idx="4413">
                  <c:v>441.4</c:v>
                </c:pt>
                <c:pt idx="4414">
                  <c:v>441.5</c:v>
                </c:pt>
                <c:pt idx="4415">
                  <c:v>441.6</c:v>
                </c:pt>
                <c:pt idx="4416">
                  <c:v>441.7</c:v>
                </c:pt>
                <c:pt idx="4417">
                  <c:v>441.8</c:v>
                </c:pt>
                <c:pt idx="4418">
                  <c:v>441.9</c:v>
                </c:pt>
                <c:pt idx="4419">
                  <c:v>442</c:v>
                </c:pt>
                <c:pt idx="4420">
                  <c:v>442.1</c:v>
                </c:pt>
                <c:pt idx="4421">
                  <c:v>442.2</c:v>
                </c:pt>
                <c:pt idx="4422">
                  <c:v>442.3</c:v>
                </c:pt>
                <c:pt idx="4423">
                  <c:v>442.4</c:v>
                </c:pt>
                <c:pt idx="4424">
                  <c:v>442.5</c:v>
                </c:pt>
                <c:pt idx="4425">
                  <c:v>442.6</c:v>
                </c:pt>
                <c:pt idx="4426">
                  <c:v>442.7</c:v>
                </c:pt>
                <c:pt idx="4427">
                  <c:v>442.8</c:v>
                </c:pt>
                <c:pt idx="4428">
                  <c:v>442.9</c:v>
                </c:pt>
                <c:pt idx="4429">
                  <c:v>443</c:v>
                </c:pt>
                <c:pt idx="4430">
                  <c:v>443.1</c:v>
                </c:pt>
                <c:pt idx="4431">
                  <c:v>443.2</c:v>
                </c:pt>
                <c:pt idx="4432">
                  <c:v>443.3</c:v>
                </c:pt>
                <c:pt idx="4433">
                  <c:v>443.4</c:v>
                </c:pt>
                <c:pt idx="4434">
                  <c:v>443.5</c:v>
                </c:pt>
                <c:pt idx="4435">
                  <c:v>443.6</c:v>
                </c:pt>
                <c:pt idx="4436">
                  <c:v>443.7</c:v>
                </c:pt>
                <c:pt idx="4437">
                  <c:v>443.8</c:v>
                </c:pt>
                <c:pt idx="4438">
                  <c:v>443.9</c:v>
                </c:pt>
                <c:pt idx="4439">
                  <c:v>444</c:v>
                </c:pt>
                <c:pt idx="4440">
                  <c:v>444.1</c:v>
                </c:pt>
                <c:pt idx="4441">
                  <c:v>444.2</c:v>
                </c:pt>
                <c:pt idx="4442">
                  <c:v>444.3</c:v>
                </c:pt>
                <c:pt idx="4443">
                  <c:v>444.4</c:v>
                </c:pt>
                <c:pt idx="4444">
                  <c:v>444.5</c:v>
                </c:pt>
                <c:pt idx="4445">
                  <c:v>444.6</c:v>
                </c:pt>
                <c:pt idx="4446">
                  <c:v>444.7</c:v>
                </c:pt>
                <c:pt idx="4447">
                  <c:v>444.8</c:v>
                </c:pt>
                <c:pt idx="4448">
                  <c:v>444.9</c:v>
                </c:pt>
                <c:pt idx="4449">
                  <c:v>445</c:v>
                </c:pt>
                <c:pt idx="4450">
                  <c:v>445.1</c:v>
                </c:pt>
                <c:pt idx="4451">
                  <c:v>445.2</c:v>
                </c:pt>
                <c:pt idx="4452">
                  <c:v>445.3</c:v>
                </c:pt>
                <c:pt idx="4453">
                  <c:v>445.4</c:v>
                </c:pt>
                <c:pt idx="4454">
                  <c:v>445.5</c:v>
                </c:pt>
                <c:pt idx="4455">
                  <c:v>445.6</c:v>
                </c:pt>
                <c:pt idx="4456">
                  <c:v>445.7</c:v>
                </c:pt>
                <c:pt idx="4457">
                  <c:v>445.8</c:v>
                </c:pt>
                <c:pt idx="4458">
                  <c:v>445.9</c:v>
                </c:pt>
                <c:pt idx="4459">
                  <c:v>446</c:v>
                </c:pt>
                <c:pt idx="4460">
                  <c:v>446.1</c:v>
                </c:pt>
                <c:pt idx="4461">
                  <c:v>446.2</c:v>
                </c:pt>
                <c:pt idx="4462">
                  <c:v>446.3</c:v>
                </c:pt>
                <c:pt idx="4463">
                  <c:v>446.4</c:v>
                </c:pt>
                <c:pt idx="4464">
                  <c:v>446.5</c:v>
                </c:pt>
                <c:pt idx="4465">
                  <c:v>446.6</c:v>
                </c:pt>
                <c:pt idx="4466">
                  <c:v>446.7</c:v>
                </c:pt>
                <c:pt idx="4467">
                  <c:v>446.8</c:v>
                </c:pt>
                <c:pt idx="4468">
                  <c:v>446.9</c:v>
                </c:pt>
                <c:pt idx="4469">
                  <c:v>447</c:v>
                </c:pt>
                <c:pt idx="4470">
                  <c:v>447.1</c:v>
                </c:pt>
                <c:pt idx="4471">
                  <c:v>447.2</c:v>
                </c:pt>
                <c:pt idx="4472">
                  <c:v>447.3</c:v>
                </c:pt>
                <c:pt idx="4473">
                  <c:v>447.4</c:v>
                </c:pt>
                <c:pt idx="4474">
                  <c:v>447.5</c:v>
                </c:pt>
                <c:pt idx="4475">
                  <c:v>447.6</c:v>
                </c:pt>
                <c:pt idx="4476">
                  <c:v>447.7</c:v>
                </c:pt>
                <c:pt idx="4477">
                  <c:v>447.8</c:v>
                </c:pt>
                <c:pt idx="4478">
                  <c:v>447.9</c:v>
                </c:pt>
                <c:pt idx="4479">
                  <c:v>448</c:v>
                </c:pt>
                <c:pt idx="4480">
                  <c:v>448.1</c:v>
                </c:pt>
                <c:pt idx="4481">
                  <c:v>448.2</c:v>
                </c:pt>
                <c:pt idx="4482">
                  <c:v>448.3</c:v>
                </c:pt>
                <c:pt idx="4483">
                  <c:v>448.4</c:v>
                </c:pt>
                <c:pt idx="4484">
                  <c:v>448.5</c:v>
                </c:pt>
                <c:pt idx="4485">
                  <c:v>448.6</c:v>
                </c:pt>
                <c:pt idx="4486">
                  <c:v>448.7</c:v>
                </c:pt>
                <c:pt idx="4487">
                  <c:v>448.8</c:v>
                </c:pt>
                <c:pt idx="4488">
                  <c:v>448.9</c:v>
                </c:pt>
                <c:pt idx="4489">
                  <c:v>449</c:v>
                </c:pt>
                <c:pt idx="4490">
                  <c:v>449.1</c:v>
                </c:pt>
                <c:pt idx="4491">
                  <c:v>449.2</c:v>
                </c:pt>
                <c:pt idx="4492">
                  <c:v>449.3</c:v>
                </c:pt>
                <c:pt idx="4493">
                  <c:v>449.4</c:v>
                </c:pt>
                <c:pt idx="4494">
                  <c:v>449.5</c:v>
                </c:pt>
                <c:pt idx="4495">
                  <c:v>449.6</c:v>
                </c:pt>
                <c:pt idx="4496">
                  <c:v>449.7</c:v>
                </c:pt>
                <c:pt idx="4497">
                  <c:v>449.8</c:v>
                </c:pt>
                <c:pt idx="4498">
                  <c:v>449.9</c:v>
                </c:pt>
                <c:pt idx="4499">
                  <c:v>450</c:v>
                </c:pt>
                <c:pt idx="4500">
                  <c:v>450.1</c:v>
                </c:pt>
                <c:pt idx="4501">
                  <c:v>450.2</c:v>
                </c:pt>
                <c:pt idx="4502">
                  <c:v>450.3</c:v>
                </c:pt>
                <c:pt idx="4503">
                  <c:v>450.4</c:v>
                </c:pt>
                <c:pt idx="4504">
                  <c:v>450.5</c:v>
                </c:pt>
                <c:pt idx="4505">
                  <c:v>450.6</c:v>
                </c:pt>
                <c:pt idx="4506">
                  <c:v>450.7</c:v>
                </c:pt>
                <c:pt idx="4507">
                  <c:v>450.8</c:v>
                </c:pt>
                <c:pt idx="4508">
                  <c:v>450.9</c:v>
                </c:pt>
                <c:pt idx="4509">
                  <c:v>451</c:v>
                </c:pt>
                <c:pt idx="4510">
                  <c:v>451.1</c:v>
                </c:pt>
                <c:pt idx="4511">
                  <c:v>451.2</c:v>
                </c:pt>
                <c:pt idx="4512">
                  <c:v>451.3</c:v>
                </c:pt>
                <c:pt idx="4513">
                  <c:v>451.4</c:v>
                </c:pt>
                <c:pt idx="4514">
                  <c:v>451.5</c:v>
                </c:pt>
                <c:pt idx="4515">
                  <c:v>451.6</c:v>
                </c:pt>
                <c:pt idx="4516">
                  <c:v>451.7</c:v>
                </c:pt>
                <c:pt idx="4517">
                  <c:v>451.8</c:v>
                </c:pt>
                <c:pt idx="4518">
                  <c:v>451.9</c:v>
                </c:pt>
                <c:pt idx="4519">
                  <c:v>452</c:v>
                </c:pt>
                <c:pt idx="4520">
                  <c:v>452.1</c:v>
                </c:pt>
                <c:pt idx="4521">
                  <c:v>452.2</c:v>
                </c:pt>
                <c:pt idx="4522">
                  <c:v>452.3</c:v>
                </c:pt>
                <c:pt idx="4523">
                  <c:v>452.4</c:v>
                </c:pt>
                <c:pt idx="4524">
                  <c:v>452.5</c:v>
                </c:pt>
                <c:pt idx="4525">
                  <c:v>452.6</c:v>
                </c:pt>
                <c:pt idx="4526">
                  <c:v>452.7</c:v>
                </c:pt>
                <c:pt idx="4527">
                  <c:v>452.8</c:v>
                </c:pt>
                <c:pt idx="4528">
                  <c:v>452.9</c:v>
                </c:pt>
                <c:pt idx="4529">
                  <c:v>453</c:v>
                </c:pt>
                <c:pt idx="4530">
                  <c:v>453.1</c:v>
                </c:pt>
                <c:pt idx="4531">
                  <c:v>453.2</c:v>
                </c:pt>
                <c:pt idx="4532">
                  <c:v>453.3</c:v>
                </c:pt>
                <c:pt idx="4533">
                  <c:v>453.4</c:v>
                </c:pt>
                <c:pt idx="4534">
                  <c:v>453.5</c:v>
                </c:pt>
                <c:pt idx="4535">
                  <c:v>453.6</c:v>
                </c:pt>
                <c:pt idx="4536">
                  <c:v>453.7</c:v>
                </c:pt>
                <c:pt idx="4537">
                  <c:v>453.8</c:v>
                </c:pt>
                <c:pt idx="4538">
                  <c:v>453.9</c:v>
                </c:pt>
                <c:pt idx="4539">
                  <c:v>454</c:v>
                </c:pt>
                <c:pt idx="4540">
                  <c:v>454.1</c:v>
                </c:pt>
                <c:pt idx="4541">
                  <c:v>454.2</c:v>
                </c:pt>
                <c:pt idx="4542">
                  <c:v>454.3</c:v>
                </c:pt>
                <c:pt idx="4543">
                  <c:v>454.4</c:v>
                </c:pt>
                <c:pt idx="4544">
                  <c:v>454.5</c:v>
                </c:pt>
                <c:pt idx="4545">
                  <c:v>454.6</c:v>
                </c:pt>
                <c:pt idx="4546">
                  <c:v>454.7</c:v>
                </c:pt>
                <c:pt idx="4547">
                  <c:v>454.8</c:v>
                </c:pt>
                <c:pt idx="4548">
                  <c:v>454.9</c:v>
                </c:pt>
                <c:pt idx="4549">
                  <c:v>455</c:v>
                </c:pt>
                <c:pt idx="4550">
                  <c:v>455.1</c:v>
                </c:pt>
                <c:pt idx="4551">
                  <c:v>455.2</c:v>
                </c:pt>
                <c:pt idx="4552">
                  <c:v>455.3</c:v>
                </c:pt>
                <c:pt idx="4553">
                  <c:v>455.4</c:v>
                </c:pt>
                <c:pt idx="4554">
                  <c:v>455.5</c:v>
                </c:pt>
                <c:pt idx="4555">
                  <c:v>455.6</c:v>
                </c:pt>
                <c:pt idx="4556">
                  <c:v>455.7</c:v>
                </c:pt>
                <c:pt idx="4557">
                  <c:v>455.8</c:v>
                </c:pt>
                <c:pt idx="4558">
                  <c:v>455.9</c:v>
                </c:pt>
                <c:pt idx="4559">
                  <c:v>456</c:v>
                </c:pt>
                <c:pt idx="4560">
                  <c:v>456.1</c:v>
                </c:pt>
                <c:pt idx="4561">
                  <c:v>456.2</c:v>
                </c:pt>
                <c:pt idx="4562">
                  <c:v>456.3</c:v>
                </c:pt>
                <c:pt idx="4563">
                  <c:v>456.4</c:v>
                </c:pt>
                <c:pt idx="4564">
                  <c:v>456.5</c:v>
                </c:pt>
                <c:pt idx="4565">
                  <c:v>456.6</c:v>
                </c:pt>
                <c:pt idx="4566">
                  <c:v>456.7</c:v>
                </c:pt>
                <c:pt idx="4567">
                  <c:v>456.8</c:v>
                </c:pt>
                <c:pt idx="4568">
                  <c:v>456.9</c:v>
                </c:pt>
                <c:pt idx="4569">
                  <c:v>457</c:v>
                </c:pt>
                <c:pt idx="4570">
                  <c:v>457.1</c:v>
                </c:pt>
                <c:pt idx="4571">
                  <c:v>457.2</c:v>
                </c:pt>
                <c:pt idx="4572">
                  <c:v>457.3</c:v>
                </c:pt>
                <c:pt idx="4573">
                  <c:v>457.4</c:v>
                </c:pt>
                <c:pt idx="4574">
                  <c:v>457.5</c:v>
                </c:pt>
                <c:pt idx="4575">
                  <c:v>457.6</c:v>
                </c:pt>
                <c:pt idx="4576">
                  <c:v>457.7</c:v>
                </c:pt>
                <c:pt idx="4577">
                  <c:v>457.8</c:v>
                </c:pt>
                <c:pt idx="4578">
                  <c:v>457.9</c:v>
                </c:pt>
                <c:pt idx="4579">
                  <c:v>458</c:v>
                </c:pt>
                <c:pt idx="4580">
                  <c:v>458.1</c:v>
                </c:pt>
                <c:pt idx="4581">
                  <c:v>458.2</c:v>
                </c:pt>
                <c:pt idx="4582">
                  <c:v>458.3</c:v>
                </c:pt>
                <c:pt idx="4583">
                  <c:v>458.4</c:v>
                </c:pt>
                <c:pt idx="4584">
                  <c:v>458.5</c:v>
                </c:pt>
                <c:pt idx="4585">
                  <c:v>458.6</c:v>
                </c:pt>
                <c:pt idx="4586">
                  <c:v>458.7</c:v>
                </c:pt>
                <c:pt idx="4587">
                  <c:v>458.8</c:v>
                </c:pt>
                <c:pt idx="4588">
                  <c:v>458.9</c:v>
                </c:pt>
                <c:pt idx="4589">
                  <c:v>459</c:v>
                </c:pt>
                <c:pt idx="4590">
                  <c:v>459.1</c:v>
                </c:pt>
                <c:pt idx="4591">
                  <c:v>459.2</c:v>
                </c:pt>
                <c:pt idx="4592">
                  <c:v>459.3</c:v>
                </c:pt>
                <c:pt idx="4593">
                  <c:v>459.4</c:v>
                </c:pt>
                <c:pt idx="4594">
                  <c:v>459.5</c:v>
                </c:pt>
                <c:pt idx="4595">
                  <c:v>459.6</c:v>
                </c:pt>
                <c:pt idx="4596">
                  <c:v>459.7</c:v>
                </c:pt>
                <c:pt idx="4597">
                  <c:v>459.8</c:v>
                </c:pt>
                <c:pt idx="4598">
                  <c:v>459.9</c:v>
                </c:pt>
                <c:pt idx="4599">
                  <c:v>460</c:v>
                </c:pt>
                <c:pt idx="4600">
                  <c:v>460.1</c:v>
                </c:pt>
                <c:pt idx="4601">
                  <c:v>460.2</c:v>
                </c:pt>
                <c:pt idx="4602">
                  <c:v>460.3</c:v>
                </c:pt>
                <c:pt idx="4603">
                  <c:v>460.4</c:v>
                </c:pt>
                <c:pt idx="4604">
                  <c:v>460.5</c:v>
                </c:pt>
                <c:pt idx="4605">
                  <c:v>460.6</c:v>
                </c:pt>
                <c:pt idx="4606">
                  <c:v>460.7</c:v>
                </c:pt>
                <c:pt idx="4607">
                  <c:v>460.8</c:v>
                </c:pt>
                <c:pt idx="4608">
                  <c:v>460.9</c:v>
                </c:pt>
                <c:pt idx="4609">
                  <c:v>461</c:v>
                </c:pt>
                <c:pt idx="4610">
                  <c:v>461.1</c:v>
                </c:pt>
                <c:pt idx="4611">
                  <c:v>461.2</c:v>
                </c:pt>
                <c:pt idx="4612">
                  <c:v>461.3</c:v>
                </c:pt>
                <c:pt idx="4613">
                  <c:v>461.4</c:v>
                </c:pt>
                <c:pt idx="4614">
                  <c:v>461.5</c:v>
                </c:pt>
                <c:pt idx="4615">
                  <c:v>461.6</c:v>
                </c:pt>
                <c:pt idx="4616">
                  <c:v>461.7</c:v>
                </c:pt>
                <c:pt idx="4617">
                  <c:v>461.8</c:v>
                </c:pt>
                <c:pt idx="4618">
                  <c:v>461.9</c:v>
                </c:pt>
                <c:pt idx="4619">
                  <c:v>462</c:v>
                </c:pt>
                <c:pt idx="4620">
                  <c:v>462.1</c:v>
                </c:pt>
                <c:pt idx="4621">
                  <c:v>462.2</c:v>
                </c:pt>
                <c:pt idx="4622">
                  <c:v>462.3</c:v>
                </c:pt>
                <c:pt idx="4623">
                  <c:v>462.4</c:v>
                </c:pt>
                <c:pt idx="4624">
                  <c:v>462.5</c:v>
                </c:pt>
                <c:pt idx="4625">
                  <c:v>462.6</c:v>
                </c:pt>
                <c:pt idx="4626">
                  <c:v>462.7</c:v>
                </c:pt>
                <c:pt idx="4627">
                  <c:v>462.8</c:v>
                </c:pt>
                <c:pt idx="4628">
                  <c:v>462.9</c:v>
                </c:pt>
                <c:pt idx="4629">
                  <c:v>463</c:v>
                </c:pt>
                <c:pt idx="4630">
                  <c:v>463.1</c:v>
                </c:pt>
                <c:pt idx="4631">
                  <c:v>463.2</c:v>
                </c:pt>
                <c:pt idx="4632">
                  <c:v>463.3</c:v>
                </c:pt>
                <c:pt idx="4633">
                  <c:v>463.4</c:v>
                </c:pt>
                <c:pt idx="4634">
                  <c:v>463.5</c:v>
                </c:pt>
                <c:pt idx="4635">
                  <c:v>463.6</c:v>
                </c:pt>
                <c:pt idx="4636">
                  <c:v>463.7</c:v>
                </c:pt>
                <c:pt idx="4637">
                  <c:v>463.8</c:v>
                </c:pt>
                <c:pt idx="4638">
                  <c:v>463.9</c:v>
                </c:pt>
                <c:pt idx="4639">
                  <c:v>464</c:v>
                </c:pt>
                <c:pt idx="4640">
                  <c:v>464.1</c:v>
                </c:pt>
                <c:pt idx="4641">
                  <c:v>464.2</c:v>
                </c:pt>
                <c:pt idx="4642">
                  <c:v>464.3</c:v>
                </c:pt>
                <c:pt idx="4643">
                  <c:v>464.4</c:v>
                </c:pt>
                <c:pt idx="4644">
                  <c:v>464.5</c:v>
                </c:pt>
                <c:pt idx="4645">
                  <c:v>464.6</c:v>
                </c:pt>
                <c:pt idx="4646">
                  <c:v>464.7</c:v>
                </c:pt>
                <c:pt idx="4647">
                  <c:v>464.8</c:v>
                </c:pt>
                <c:pt idx="4648">
                  <c:v>464.9</c:v>
                </c:pt>
                <c:pt idx="4649">
                  <c:v>465</c:v>
                </c:pt>
                <c:pt idx="4650">
                  <c:v>465.1</c:v>
                </c:pt>
                <c:pt idx="4651">
                  <c:v>465.2</c:v>
                </c:pt>
                <c:pt idx="4652">
                  <c:v>465.3</c:v>
                </c:pt>
                <c:pt idx="4653">
                  <c:v>465.4</c:v>
                </c:pt>
                <c:pt idx="4654">
                  <c:v>465.5</c:v>
                </c:pt>
                <c:pt idx="4655">
                  <c:v>465.6</c:v>
                </c:pt>
                <c:pt idx="4656">
                  <c:v>465.7</c:v>
                </c:pt>
                <c:pt idx="4657">
                  <c:v>465.8</c:v>
                </c:pt>
                <c:pt idx="4658">
                  <c:v>465.9</c:v>
                </c:pt>
                <c:pt idx="4659">
                  <c:v>466</c:v>
                </c:pt>
                <c:pt idx="4660">
                  <c:v>466.1</c:v>
                </c:pt>
                <c:pt idx="4661">
                  <c:v>466.2</c:v>
                </c:pt>
                <c:pt idx="4662">
                  <c:v>466.3</c:v>
                </c:pt>
                <c:pt idx="4663">
                  <c:v>466.4</c:v>
                </c:pt>
                <c:pt idx="4664">
                  <c:v>466.5</c:v>
                </c:pt>
                <c:pt idx="4665">
                  <c:v>466.6</c:v>
                </c:pt>
                <c:pt idx="4666">
                  <c:v>466.7</c:v>
                </c:pt>
                <c:pt idx="4667">
                  <c:v>466.8</c:v>
                </c:pt>
                <c:pt idx="4668">
                  <c:v>466.9</c:v>
                </c:pt>
                <c:pt idx="4669">
                  <c:v>467</c:v>
                </c:pt>
                <c:pt idx="4670">
                  <c:v>467.1</c:v>
                </c:pt>
                <c:pt idx="4671">
                  <c:v>467.2</c:v>
                </c:pt>
                <c:pt idx="4672">
                  <c:v>467.3</c:v>
                </c:pt>
                <c:pt idx="4673">
                  <c:v>467.4</c:v>
                </c:pt>
                <c:pt idx="4674">
                  <c:v>467.5</c:v>
                </c:pt>
                <c:pt idx="4675">
                  <c:v>467.6</c:v>
                </c:pt>
                <c:pt idx="4676">
                  <c:v>467.7</c:v>
                </c:pt>
                <c:pt idx="4677">
                  <c:v>467.8</c:v>
                </c:pt>
                <c:pt idx="4678">
                  <c:v>467.9</c:v>
                </c:pt>
                <c:pt idx="4679">
                  <c:v>468</c:v>
                </c:pt>
                <c:pt idx="4680">
                  <c:v>468.1</c:v>
                </c:pt>
                <c:pt idx="4681">
                  <c:v>468.2</c:v>
                </c:pt>
                <c:pt idx="4682">
                  <c:v>468.3</c:v>
                </c:pt>
                <c:pt idx="4683">
                  <c:v>468.4</c:v>
                </c:pt>
                <c:pt idx="4684">
                  <c:v>468.5</c:v>
                </c:pt>
                <c:pt idx="4685">
                  <c:v>468.6</c:v>
                </c:pt>
                <c:pt idx="4686">
                  <c:v>468.7</c:v>
                </c:pt>
                <c:pt idx="4687">
                  <c:v>468.8</c:v>
                </c:pt>
                <c:pt idx="4688">
                  <c:v>468.9</c:v>
                </c:pt>
                <c:pt idx="4689">
                  <c:v>469</c:v>
                </c:pt>
                <c:pt idx="4690">
                  <c:v>469.1</c:v>
                </c:pt>
                <c:pt idx="4691">
                  <c:v>469.2</c:v>
                </c:pt>
                <c:pt idx="4692">
                  <c:v>469.3</c:v>
                </c:pt>
                <c:pt idx="4693">
                  <c:v>469.4</c:v>
                </c:pt>
                <c:pt idx="4694">
                  <c:v>469.5</c:v>
                </c:pt>
                <c:pt idx="4695">
                  <c:v>469.6</c:v>
                </c:pt>
                <c:pt idx="4696">
                  <c:v>469.7</c:v>
                </c:pt>
                <c:pt idx="4697">
                  <c:v>469.8</c:v>
                </c:pt>
                <c:pt idx="4698">
                  <c:v>469.9</c:v>
                </c:pt>
                <c:pt idx="4699">
                  <c:v>470</c:v>
                </c:pt>
                <c:pt idx="4700">
                  <c:v>470.1</c:v>
                </c:pt>
                <c:pt idx="4701">
                  <c:v>470.2</c:v>
                </c:pt>
                <c:pt idx="4702">
                  <c:v>470.3</c:v>
                </c:pt>
                <c:pt idx="4703">
                  <c:v>470.4</c:v>
                </c:pt>
                <c:pt idx="4704">
                  <c:v>470.5</c:v>
                </c:pt>
                <c:pt idx="4705">
                  <c:v>470.6</c:v>
                </c:pt>
                <c:pt idx="4706">
                  <c:v>470.7</c:v>
                </c:pt>
                <c:pt idx="4707">
                  <c:v>470.8</c:v>
                </c:pt>
                <c:pt idx="4708">
                  <c:v>470.9</c:v>
                </c:pt>
                <c:pt idx="4709">
                  <c:v>471</c:v>
                </c:pt>
                <c:pt idx="4710">
                  <c:v>471.1</c:v>
                </c:pt>
                <c:pt idx="4711">
                  <c:v>471.2</c:v>
                </c:pt>
                <c:pt idx="4712">
                  <c:v>471.3</c:v>
                </c:pt>
                <c:pt idx="4713">
                  <c:v>471.4</c:v>
                </c:pt>
                <c:pt idx="4714">
                  <c:v>471.5</c:v>
                </c:pt>
                <c:pt idx="4715">
                  <c:v>471.6</c:v>
                </c:pt>
                <c:pt idx="4716">
                  <c:v>471.7</c:v>
                </c:pt>
                <c:pt idx="4717">
                  <c:v>471.8</c:v>
                </c:pt>
                <c:pt idx="4718">
                  <c:v>471.9</c:v>
                </c:pt>
                <c:pt idx="4719">
                  <c:v>472</c:v>
                </c:pt>
                <c:pt idx="4720">
                  <c:v>472.1</c:v>
                </c:pt>
                <c:pt idx="4721">
                  <c:v>472.2</c:v>
                </c:pt>
                <c:pt idx="4722">
                  <c:v>472.3</c:v>
                </c:pt>
                <c:pt idx="4723">
                  <c:v>472.4</c:v>
                </c:pt>
                <c:pt idx="4724">
                  <c:v>472.5</c:v>
                </c:pt>
                <c:pt idx="4725">
                  <c:v>472.6</c:v>
                </c:pt>
                <c:pt idx="4726">
                  <c:v>472.7</c:v>
                </c:pt>
                <c:pt idx="4727">
                  <c:v>472.8</c:v>
                </c:pt>
                <c:pt idx="4728">
                  <c:v>472.9</c:v>
                </c:pt>
                <c:pt idx="4729">
                  <c:v>473</c:v>
                </c:pt>
                <c:pt idx="4730">
                  <c:v>473.1</c:v>
                </c:pt>
                <c:pt idx="4731">
                  <c:v>473.2</c:v>
                </c:pt>
                <c:pt idx="4732">
                  <c:v>473.3</c:v>
                </c:pt>
                <c:pt idx="4733">
                  <c:v>473.4</c:v>
                </c:pt>
                <c:pt idx="4734">
                  <c:v>473.5</c:v>
                </c:pt>
                <c:pt idx="4735">
                  <c:v>473.6</c:v>
                </c:pt>
                <c:pt idx="4736">
                  <c:v>473.7</c:v>
                </c:pt>
                <c:pt idx="4737">
                  <c:v>473.8</c:v>
                </c:pt>
                <c:pt idx="4738">
                  <c:v>473.9</c:v>
                </c:pt>
                <c:pt idx="4739">
                  <c:v>474</c:v>
                </c:pt>
                <c:pt idx="4740">
                  <c:v>474.1</c:v>
                </c:pt>
                <c:pt idx="4741">
                  <c:v>474.2</c:v>
                </c:pt>
                <c:pt idx="4742">
                  <c:v>474.3</c:v>
                </c:pt>
                <c:pt idx="4743">
                  <c:v>474.4</c:v>
                </c:pt>
                <c:pt idx="4744">
                  <c:v>474.5</c:v>
                </c:pt>
                <c:pt idx="4745">
                  <c:v>474.6</c:v>
                </c:pt>
                <c:pt idx="4746">
                  <c:v>474.7</c:v>
                </c:pt>
                <c:pt idx="4747">
                  <c:v>474.8</c:v>
                </c:pt>
                <c:pt idx="4748">
                  <c:v>474.9</c:v>
                </c:pt>
                <c:pt idx="4749">
                  <c:v>475</c:v>
                </c:pt>
                <c:pt idx="4750">
                  <c:v>475.1</c:v>
                </c:pt>
                <c:pt idx="4751">
                  <c:v>475.2</c:v>
                </c:pt>
                <c:pt idx="4752">
                  <c:v>475.3</c:v>
                </c:pt>
                <c:pt idx="4753">
                  <c:v>475.4</c:v>
                </c:pt>
                <c:pt idx="4754">
                  <c:v>475.5</c:v>
                </c:pt>
                <c:pt idx="4755">
                  <c:v>475.6</c:v>
                </c:pt>
                <c:pt idx="4756">
                  <c:v>475.7</c:v>
                </c:pt>
                <c:pt idx="4757">
                  <c:v>475.8</c:v>
                </c:pt>
                <c:pt idx="4758">
                  <c:v>475.9</c:v>
                </c:pt>
                <c:pt idx="4759">
                  <c:v>476</c:v>
                </c:pt>
                <c:pt idx="4760">
                  <c:v>476.1</c:v>
                </c:pt>
                <c:pt idx="4761">
                  <c:v>476.2</c:v>
                </c:pt>
                <c:pt idx="4762">
                  <c:v>476.3</c:v>
                </c:pt>
                <c:pt idx="4763">
                  <c:v>476.4</c:v>
                </c:pt>
                <c:pt idx="4764">
                  <c:v>476.5</c:v>
                </c:pt>
                <c:pt idx="4765">
                  <c:v>476.6</c:v>
                </c:pt>
                <c:pt idx="4766">
                  <c:v>476.7</c:v>
                </c:pt>
                <c:pt idx="4767">
                  <c:v>476.8</c:v>
                </c:pt>
                <c:pt idx="4768">
                  <c:v>476.9</c:v>
                </c:pt>
                <c:pt idx="4769">
                  <c:v>477</c:v>
                </c:pt>
                <c:pt idx="4770">
                  <c:v>477.1</c:v>
                </c:pt>
                <c:pt idx="4771">
                  <c:v>477.2</c:v>
                </c:pt>
                <c:pt idx="4772">
                  <c:v>477.3</c:v>
                </c:pt>
                <c:pt idx="4773">
                  <c:v>477.4</c:v>
                </c:pt>
                <c:pt idx="4774">
                  <c:v>477.5</c:v>
                </c:pt>
                <c:pt idx="4775">
                  <c:v>477.6</c:v>
                </c:pt>
                <c:pt idx="4776">
                  <c:v>477.7</c:v>
                </c:pt>
                <c:pt idx="4777">
                  <c:v>477.8</c:v>
                </c:pt>
                <c:pt idx="4778">
                  <c:v>477.9</c:v>
                </c:pt>
                <c:pt idx="4779">
                  <c:v>478</c:v>
                </c:pt>
                <c:pt idx="4780">
                  <c:v>478.1</c:v>
                </c:pt>
                <c:pt idx="4781">
                  <c:v>478.2</c:v>
                </c:pt>
                <c:pt idx="4782">
                  <c:v>478.3</c:v>
                </c:pt>
                <c:pt idx="4783">
                  <c:v>478.4</c:v>
                </c:pt>
                <c:pt idx="4784">
                  <c:v>478.5</c:v>
                </c:pt>
                <c:pt idx="4785">
                  <c:v>478.6</c:v>
                </c:pt>
                <c:pt idx="4786">
                  <c:v>478.7</c:v>
                </c:pt>
                <c:pt idx="4787">
                  <c:v>478.8</c:v>
                </c:pt>
                <c:pt idx="4788">
                  <c:v>478.9</c:v>
                </c:pt>
                <c:pt idx="4789">
                  <c:v>479</c:v>
                </c:pt>
                <c:pt idx="4790">
                  <c:v>479.1</c:v>
                </c:pt>
                <c:pt idx="4791">
                  <c:v>479.2</c:v>
                </c:pt>
                <c:pt idx="4792">
                  <c:v>479.3</c:v>
                </c:pt>
                <c:pt idx="4793">
                  <c:v>479.4</c:v>
                </c:pt>
                <c:pt idx="4794">
                  <c:v>479.5</c:v>
                </c:pt>
                <c:pt idx="4795">
                  <c:v>479.6</c:v>
                </c:pt>
                <c:pt idx="4796">
                  <c:v>479.7</c:v>
                </c:pt>
                <c:pt idx="4797">
                  <c:v>479.8</c:v>
                </c:pt>
                <c:pt idx="4798">
                  <c:v>479.9</c:v>
                </c:pt>
                <c:pt idx="4799">
                  <c:v>480</c:v>
                </c:pt>
                <c:pt idx="4800">
                  <c:v>480.1</c:v>
                </c:pt>
                <c:pt idx="4801">
                  <c:v>480.2</c:v>
                </c:pt>
                <c:pt idx="4802">
                  <c:v>480.3</c:v>
                </c:pt>
                <c:pt idx="4803">
                  <c:v>480.4</c:v>
                </c:pt>
                <c:pt idx="4804">
                  <c:v>480.5</c:v>
                </c:pt>
                <c:pt idx="4805">
                  <c:v>480.6</c:v>
                </c:pt>
                <c:pt idx="4806">
                  <c:v>480.7</c:v>
                </c:pt>
                <c:pt idx="4807">
                  <c:v>480.8</c:v>
                </c:pt>
                <c:pt idx="4808">
                  <c:v>480.9</c:v>
                </c:pt>
                <c:pt idx="4809">
                  <c:v>481</c:v>
                </c:pt>
                <c:pt idx="4810">
                  <c:v>481.1</c:v>
                </c:pt>
                <c:pt idx="4811">
                  <c:v>481.2</c:v>
                </c:pt>
                <c:pt idx="4812">
                  <c:v>481.3</c:v>
                </c:pt>
                <c:pt idx="4813">
                  <c:v>481.4</c:v>
                </c:pt>
                <c:pt idx="4814">
                  <c:v>481.5</c:v>
                </c:pt>
                <c:pt idx="4815">
                  <c:v>481.6</c:v>
                </c:pt>
                <c:pt idx="4816">
                  <c:v>481.7</c:v>
                </c:pt>
                <c:pt idx="4817">
                  <c:v>481.8</c:v>
                </c:pt>
                <c:pt idx="4818">
                  <c:v>481.9</c:v>
                </c:pt>
                <c:pt idx="4819">
                  <c:v>482</c:v>
                </c:pt>
                <c:pt idx="4820">
                  <c:v>482.1</c:v>
                </c:pt>
                <c:pt idx="4821">
                  <c:v>482.2</c:v>
                </c:pt>
                <c:pt idx="4822">
                  <c:v>482.3</c:v>
                </c:pt>
                <c:pt idx="4823">
                  <c:v>482.4</c:v>
                </c:pt>
                <c:pt idx="4824">
                  <c:v>482.5</c:v>
                </c:pt>
                <c:pt idx="4825">
                  <c:v>482.6</c:v>
                </c:pt>
                <c:pt idx="4826">
                  <c:v>482.7</c:v>
                </c:pt>
                <c:pt idx="4827">
                  <c:v>482.8</c:v>
                </c:pt>
                <c:pt idx="4828">
                  <c:v>482.9</c:v>
                </c:pt>
                <c:pt idx="4829">
                  <c:v>483</c:v>
                </c:pt>
                <c:pt idx="4830">
                  <c:v>483.1</c:v>
                </c:pt>
                <c:pt idx="4831">
                  <c:v>483.2</c:v>
                </c:pt>
                <c:pt idx="4832">
                  <c:v>483.3</c:v>
                </c:pt>
                <c:pt idx="4833">
                  <c:v>483.4</c:v>
                </c:pt>
                <c:pt idx="4834">
                  <c:v>483.5</c:v>
                </c:pt>
                <c:pt idx="4835">
                  <c:v>483.6</c:v>
                </c:pt>
                <c:pt idx="4836">
                  <c:v>483.7</c:v>
                </c:pt>
                <c:pt idx="4837">
                  <c:v>483.8</c:v>
                </c:pt>
                <c:pt idx="4838">
                  <c:v>483.9</c:v>
                </c:pt>
                <c:pt idx="4839">
                  <c:v>484</c:v>
                </c:pt>
                <c:pt idx="4840">
                  <c:v>484.1</c:v>
                </c:pt>
                <c:pt idx="4841">
                  <c:v>484.2</c:v>
                </c:pt>
                <c:pt idx="4842">
                  <c:v>484.3</c:v>
                </c:pt>
                <c:pt idx="4843">
                  <c:v>484.4</c:v>
                </c:pt>
                <c:pt idx="4844">
                  <c:v>484.5</c:v>
                </c:pt>
                <c:pt idx="4845">
                  <c:v>484.6</c:v>
                </c:pt>
                <c:pt idx="4846">
                  <c:v>484.7</c:v>
                </c:pt>
                <c:pt idx="4847">
                  <c:v>484.8</c:v>
                </c:pt>
                <c:pt idx="4848">
                  <c:v>484.9</c:v>
                </c:pt>
                <c:pt idx="4849">
                  <c:v>485</c:v>
                </c:pt>
                <c:pt idx="4850">
                  <c:v>485.1</c:v>
                </c:pt>
                <c:pt idx="4851">
                  <c:v>485.2</c:v>
                </c:pt>
                <c:pt idx="4852">
                  <c:v>485.3</c:v>
                </c:pt>
                <c:pt idx="4853">
                  <c:v>485.4</c:v>
                </c:pt>
                <c:pt idx="4854">
                  <c:v>485.5</c:v>
                </c:pt>
                <c:pt idx="4855">
                  <c:v>485.6</c:v>
                </c:pt>
                <c:pt idx="4856">
                  <c:v>485.7</c:v>
                </c:pt>
                <c:pt idx="4857">
                  <c:v>485.8</c:v>
                </c:pt>
                <c:pt idx="4858">
                  <c:v>485.9</c:v>
                </c:pt>
                <c:pt idx="4859">
                  <c:v>486</c:v>
                </c:pt>
                <c:pt idx="4860">
                  <c:v>486.1</c:v>
                </c:pt>
                <c:pt idx="4861">
                  <c:v>486.2</c:v>
                </c:pt>
                <c:pt idx="4862">
                  <c:v>486.3</c:v>
                </c:pt>
                <c:pt idx="4863">
                  <c:v>486.4</c:v>
                </c:pt>
                <c:pt idx="4864">
                  <c:v>486.5</c:v>
                </c:pt>
                <c:pt idx="4865">
                  <c:v>486.6</c:v>
                </c:pt>
                <c:pt idx="4866">
                  <c:v>486.7</c:v>
                </c:pt>
                <c:pt idx="4867">
                  <c:v>486.8</c:v>
                </c:pt>
                <c:pt idx="4868">
                  <c:v>486.9</c:v>
                </c:pt>
                <c:pt idx="4869">
                  <c:v>487</c:v>
                </c:pt>
                <c:pt idx="4870">
                  <c:v>487.1</c:v>
                </c:pt>
                <c:pt idx="4871">
                  <c:v>487.2</c:v>
                </c:pt>
                <c:pt idx="4872">
                  <c:v>487.3</c:v>
                </c:pt>
                <c:pt idx="4873">
                  <c:v>487.4</c:v>
                </c:pt>
                <c:pt idx="4874">
                  <c:v>487.5</c:v>
                </c:pt>
                <c:pt idx="4875">
                  <c:v>487.6</c:v>
                </c:pt>
                <c:pt idx="4876">
                  <c:v>487.7</c:v>
                </c:pt>
                <c:pt idx="4877">
                  <c:v>487.8</c:v>
                </c:pt>
                <c:pt idx="4878">
                  <c:v>487.9</c:v>
                </c:pt>
                <c:pt idx="4879">
                  <c:v>488</c:v>
                </c:pt>
                <c:pt idx="4880">
                  <c:v>488.1</c:v>
                </c:pt>
                <c:pt idx="4881">
                  <c:v>488.2</c:v>
                </c:pt>
                <c:pt idx="4882">
                  <c:v>488.3</c:v>
                </c:pt>
                <c:pt idx="4883">
                  <c:v>488.4</c:v>
                </c:pt>
                <c:pt idx="4884">
                  <c:v>488.5</c:v>
                </c:pt>
                <c:pt idx="4885">
                  <c:v>488.6</c:v>
                </c:pt>
                <c:pt idx="4886">
                  <c:v>488.7</c:v>
                </c:pt>
                <c:pt idx="4887">
                  <c:v>488.8</c:v>
                </c:pt>
                <c:pt idx="4888">
                  <c:v>488.9</c:v>
                </c:pt>
                <c:pt idx="4889">
                  <c:v>489</c:v>
                </c:pt>
                <c:pt idx="4890">
                  <c:v>489.1</c:v>
                </c:pt>
                <c:pt idx="4891">
                  <c:v>489.2</c:v>
                </c:pt>
                <c:pt idx="4892">
                  <c:v>489.3</c:v>
                </c:pt>
                <c:pt idx="4893">
                  <c:v>489.4</c:v>
                </c:pt>
                <c:pt idx="4894">
                  <c:v>489.5</c:v>
                </c:pt>
                <c:pt idx="4895">
                  <c:v>489.6</c:v>
                </c:pt>
                <c:pt idx="4896">
                  <c:v>489.7</c:v>
                </c:pt>
                <c:pt idx="4897">
                  <c:v>489.8</c:v>
                </c:pt>
                <c:pt idx="4898">
                  <c:v>489.9</c:v>
                </c:pt>
                <c:pt idx="4899">
                  <c:v>490</c:v>
                </c:pt>
                <c:pt idx="4900">
                  <c:v>490.1</c:v>
                </c:pt>
                <c:pt idx="4901">
                  <c:v>490.2</c:v>
                </c:pt>
                <c:pt idx="4902">
                  <c:v>490.3</c:v>
                </c:pt>
                <c:pt idx="4903">
                  <c:v>490.4</c:v>
                </c:pt>
                <c:pt idx="4904">
                  <c:v>490.5</c:v>
                </c:pt>
                <c:pt idx="4905">
                  <c:v>490.6</c:v>
                </c:pt>
                <c:pt idx="4906">
                  <c:v>490.7</c:v>
                </c:pt>
                <c:pt idx="4907">
                  <c:v>490.8</c:v>
                </c:pt>
                <c:pt idx="4908">
                  <c:v>490.9</c:v>
                </c:pt>
                <c:pt idx="4909">
                  <c:v>491</c:v>
                </c:pt>
                <c:pt idx="4910">
                  <c:v>491.1</c:v>
                </c:pt>
                <c:pt idx="4911">
                  <c:v>491.2</c:v>
                </c:pt>
                <c:pt idx="4912">
                  <c:v>491.3</c:v>
                </c:pt>
                <c:pt idx="4913">
                  <c:v>491.4</c:v>
                </c:pt>
                <c:pt idx="4914">
                  <c:v>491.5</c:v>
                </c:pt>
                <c:pt idx="4915">
                  <c:v>491.6</c:v>
                </c:pt>
                <c:pt idx="4916">
                  <c:v>491.7</c:v>
                </c:pt>
                <c:pt idx="4917">
                  <c:v>491.8</c:v>
                </c:pt>
                <c:pt idx="4918">
                  <c:v>491.9</c:v>
                </c:pt>
                <c:pt idx="4919">
                  <c:v>492</c:v>
                </c:pt>
                <c:pt idx="4920">
                  <c:v>492.1</c:v>
                </c:pt>
                <c:pt idx="4921">
                  <c:v>492.2</c:v>
                </c:pt>
                <c:pt idx="4922">
                  <c:v>492.3</c:v>
                </c:pt>
                <c:pt idx="4923">
                  <c:v>492.4</c:v>
                </c:pt>
                <c:pt idx="4924">
                  <c:v>492.5</c:v>
                </c:pt>
                <c:pt idx="4925">
                  <c:v>492.6</c:v>
                </c:pt>
                <c:pt idx="4926">
                  <c:v>492.7</c:v>
                </c:pt>
                <c:pt idx="4927">
                  <c:v>492.8</c:v>
                </c:pt>
                <c:pt idx="4928">
                  <c:v>492.9</c:v>
                </c:pt>
                <c:pt idx="4929">
                  <c:v>493</c:v>
                </c:pt>
                <c:pt idx="4930">
                  <c:v>493.1</c:v>
                </c:pt>
                <c:pt idx="4931">
                  <c:v>493.2</c:v>
                </c:pt>
                <c:pt idx="4932">
                  <c:v>493.3</c:v>
                </c:pt>
                <c:pt idx="4933">
                  <c:v>493.4</c:v>
                </c:pt>
                <c:pt idx="4934">
                  <c:v>493.5</c:v>
                </c:pt>
                <c:pt idx="4935">
                  <c:v>493.6</c:v>
                </c:pt>
                <c:pt idx="4936">
                  <c:v>493.7</c:v>
                </c:pt>
                <c:pt idx="4937">
                  <c:v>493.8</c:v>
                </c:pt>
                <c:pt idx="4938">
                  <c:v>493.9</c:v>
                </c:pt>
                <c:pt idx="4939">
                  <c:v>494</c:v>
                </c:pt>
                <c:pt idx="4940">
                  <c:v>494.1</c:v>
                </c:pt>
                <c:pt idx="4941">
                  <c:v>494.2</c:v>
                </c:pt>
                <c:pt idx="4942">
                  <c:v>494.3</c:v>
                </c:pt>
                <c:pt idx="4943">
                  <c:v>494.4</c:v>
                </c:pt>
                <c:pt idx="4944">
                  <c:v>494.5</c:v>
                </c:pt>
                <c:pt idx="4945">
                  <c:v>494.6</c:v>
                </c:pt>
                <c:pt idx="4946">
                  <c:v>494.7</c:v>
                </c:pt>
                <c:pt idx="4947">
                  <c:v>494.8</c:v>
                </c:pt>
                <c:pt idx="4948">
                  <c:v>494.9</c:v>
                </c:pt>
                <c:pt idx="4949">
                  <c:v>495</c:v>
                </c:pt>
                <c:pt idx="4950">
                  <c:v>495.1</c:v>
                </c:pt>
                <c:pt idx="4951">
                  <c:v>495.2</c:v>
                </c:pt>
                <c:pt idx="4952">
                  <c:v>495.3</c:v>
                </c:pt>
                <c:pt idx="4953">
                  <c:v>495.4</c:v>
                </c:pt>
                <c:pt idx="4954">
                  <c:v>495.5</c:v>
                </c:pt>
                <c:pt idx="4955">
                  <c:v>495.6</c:v>
                </c:pt>
                <c:pt idx="4956">
                  <c:v>495.7</c:v>
                </c:pt>
                <c:pt idx="4957">
                  <c:v>495.8</c:v>
                </c:pt>
                <c:pt idx="4958">
                  <c:v>495.9</c:v>
                </c:pt>
                <c:pt idx="4959">
                  <c:v>496</c:v>
                </c:pt>
                <c:pt idx="4960">
                  <c:v>496.1</c:v>
                </c:pt>
                <c:pt idx="4961">
                  <c:v>496.2</c:v>
                </c:pt>
                <c:pt idx="4962">
                  <c:v>496.3</c:v>
                </c:pt>
                <c:pt idx="4963">
                  <c:v>496.4</c:v>
                </c:pt>
                <c:pt idx="4964">
                  <c:v>496.5</c:v>
                </c:pt>
                <c:pt idx="4965">
                  <c:v>496.6</c:v>
                </c:pt>
                <c:pt idx="4966">
                  <c:v>496.7</c:v>
                </c:pt>
                <c:pt idx="4967">
                  <c:v>496.8</c:v>
                </c:pt>
                <c:pt idx="4968">
                  <c:v>496.9</c:v>
                </c:pt>
                <c:pt idx="4969">
                  <c:v>497</c:v>
                </c:pt>
                <c:pt idx="4970">
                  <c:v>497.1</c:v>
                </c:pt>
                <c:pt idx="4971">
                  <c:v>497.2</c:v>
                </c:pt>
                <c:pt idx="4972">
                  <c:v>497.3</c:v>
                </c:pt>
                <c:pt idx="4973">
                  <c:v>497.4</c:v>
                </c:pt>
                <c:pt idx="4974">
                  <c:v>497.5</c:v>
                </c:pt>
                <c:pt idx="4975">
                  <c:v>497.6</c:v>
                </c:pt>
                <c:pt idx="4976">
                  <c:v>497.7</c:v>
                </c:pt>
                <c:pt idx="4977">
                  <c:v>497.8</c:v>
                </c:pt>
                <c:pt idx="4978">
                  <c:v>497.9</c:v>
                </c:pt>
                <c:pt idx="4979">
                  <c:v>498</c:v>
                </c:pt>
                <c:pt idx="4980">
                  <c:v>498.1</c:v>
                </c:pt>
                <c:pt idx="4981">
                  <c:v>498.2</c:v>
                </c:pt>
                <c:pt idx="4982">
                  <c:v>498.3</c:v>
                </c:pt>
                <c:pt idx="4983">
                  <c:v>498.4</c:v>
                </c:pt>
                <c:pt idx="4984">
                  <c:v>498.5</c:v>
                </c:pt>
                <c:pt idx="4985">
                  <c:v>498.6</c:v>
                </c:pt>
                <c:pt idx="4986">
                  <c:v>498.7</c:v>
                </c:pt>
                <c:pt idx="4987">
                  <c:v>498.8</c:v>
                </c:pt>
                <c:pt idx="4988">
                  <c:v>498.9</c:v>
                </c:pt>
                <c:pt idx="4989">
                  <c:v>499</c:v>
                </c:pt>
                <c:pt idx="4990">
                  <c:v>499.1</c:v>
                </c:pt>
                <c:pt idx="4991">
                  <c:v>499.2</c:v>
                </c:pt>
                <c:pt idx="4992">
                  <c:v>499.3</c:v>
                </c:pt>
                <c:pt idx="4993">
                  <c:v>499.4</c:v>
                </c:pt>
                <c:pt idx="4994">
                  <c:v>499.5</c:v>
                </c:pt>
                <c:pt idx="4995">
                  <c:v>499.6</c:v>
                </c:pt>
                <c:pt idx="4996">
                  <c:v>499.7</c:v>
                </c:pt>
                <c:pt idx="4997">
                  <c:v>499.8</c:v>
                </c:pt>
                <c:pt idx="4998">
                  <c:v>499.9</c:v>
                </c:pt>
                <c:pt idx="4999">
                  <c:v>500</c:v>
                </c:pt>
                <c:pt idx="5000">
                  <c:v>500.1</c:v>
                </c:pt>
                <c:pt idx="5001">
                  <c:v>500.2</c:v>
                </c:pt>
                <c:pt idx="5002">
                  <c:v>500.3</c:v>
                </c:pt>
                <c:pt idx="5003">
                  <c:v>500.4</c:v>
                </c:pt>
                <c:pt idx="5004">
                  <c:v>500.5</c:v>
                </c:pt>
                <c:pt idx="5005">
                  <c:v>500.6</c:v>
                </c:pt>
                <c:pt idx="5006">
                  <c:v>500.7</c:v>
                </c:pt>
                <c:pt idx="5007">
                  <c:v>500.8</c:v>
                </c:pt>
                <c:pt idx="5008">
                  <c:v>500.9</c:v>
                </c:pt>
                <c:pt idx="5009">
                  <c:v>501</c:v>
                </c:pt>
                <c:pt idx="5010">
                  <c:v>501.1</c:v>
                </c:pt>
                <c:pt idx="5011">
                  <c:v>501.2</c:v>
                </c:pt>
                <c:pt idx="5012">
                  <c:v>501.3</c:v>
                </c:pt>
                <c:pt idx="5013">
                  <c:v>501.4</c:v>
                </c:pt>
                <c:pt idx="5014">
                  <c:v>501.5</c:v>
                </c:pt>
                <c:pt idx="5015">
                  <c:v>501.6</c:v>
                </c:pt>
                <c:pt idx="5016">
                  <c:v>501.7</c:v>
                </c:pt>
                <c:pt idx="5017">
                  <c:v>501.8</c:v>
                </c:pt>
                <c:pt idx="5018">
                  <c:v>501.9</c:v>
                </c:pt>
                <c:pt idx="5019">
                  <c:v>502</c:v>
                </c:pt>
                <c:pt idx="5020">
                  <c:v>502.1</c:v>
                </c:pt>
                <c:pt idx="5021">
                  <c:v>502.2</c:v>
                </c:pt>
                <c:pt idx="5022">
                  <c:v>502.3</c:v>
                </c:pt>
                <c:pt idx="5023">
                  <c:v>502.4</c:v>
                </c:pt>
                <c:pt idx="5024">
                  <c:v>502.5</c:v>
                </c:pt>
                <c:pt idx="5025">
                  <c:v>502.6</c:v>
                </c:pt>
                <c:pt idx="5026">
                  <c:v>502.7</c:v>
                </c:pt>
                <c:pt idx="5027">
                  <c:v>502.8</c:v>
                </c:pt>
                <c:pt idx="5028">
                  <c:v>502.9</c:v>
                </c:pt>
                <c:pt idx="5029">
                  <c:v>503</c:v>
                </c:pt>
                <c:pt idx="5030">
                  <c:v>503.1</c:v>
                </c:pt>
                <c:pt idx="5031">
                  <c:v>503.2</c:v>
                </c:pt>
                <c:pt idx="5032">
                  <c:v>503.3</c:v>
                </c:pt>
                <c:pt idx="5033">
                  <c:v>503.4</c:v>
                </c:pt>
                <c:pt idx="5034">
                  <c:v>503.5</c:v>
                </c:pt>
                <c:pt idx="5035">
                  <c:v>503.6</c:v>
                </c:pt>
                <c:pt idx="5036">
                  <c:v>503.7</c:v>
                </c:pt>
                <c:pt idx="5037">
                  <c:v>503.8</c:v>
                </c:pt>
                <c:pt idx="5038">
                  <c:v>503.9</c:v>
                </c:pt>
                <c:pt idx="5039">
                  <c:v>504</c:v>
                </c:pt>
                <c:pt idx="5040">
                  <c:v>504.1</c:v>
                </c:pt>
                <c:pt idx="5041">
                  <c:v>504.2</c:v>
                </c:pt>
                <c:pt idx="5042">
                  <c:v>504.3</c:v>
                </c:pt>
                <c:pt idx="5043">
                  <c:v>504.4</c:v>
                </c:pt>
                <c:pt idx="5044">
                  <c:v>504.5</c:v>
                </c:pt>
                <c:pt idx="5045">
                  <c:v>504.6</c:v>
                </c:pt>
                <c:pt idx="5046">
                  <c:v>504.7</c:v>
                </c:pt>
                <c:pt idx="5047">
                  <c:v>504.8</c:v>
                </c:pt>
                <c:pt idx="5048">
                  <c:v>504.9</c:v>
                </c:pt>
                <c:pt idx="5049">
                  <c:v>505</c:v>
                </c:pt>
                <c:pt idx="5050">
                  <c:v>505.1</c:v>
                </c:pt>
                <c:pt idx="5051">
                  <c:v>505.2</c:v>
                </c:pt>
                <c:pt idx="5052">
                  <c:v>505.3</c:v>
                </c:pt>
                <c:pt idx="5053">
                  <c:v>505.4</c:v>
                </c:pt>
                <c:pt idx="5054">
                  <c:v>505.5</c:v>
                </c:pt>
                <c:pt idx="5055">
                  <c:v>505.6</c:v>
                </c:pt>
                <c:pt idx="5056">
                  <c:v>505.7</c:v>
                </c:pt>
                <c:pt idx="5057">
                  <c:v>505.8</c:v>
                </c:pt>
                <c:pt idx="5058">
                  <c:v>505.9</c:v>
                </c:pt>
                <c:pt idx="5059">
                  <c:v>506</c:v>
                </c:pt>
                <c:pt idx="5060">
                  <c:v>506.1</c:v>
                </c:pt>
                <c:pt idx="5061">
                  <c:v>506.2</c:v>
                </c:pt>
                <c:pt idx="5062">
                  <c:v>506.3</c:v>
                </c:pt>
                <c:pt idx="5063">
                  <c:v>506.4</c:v>
                </c:pt>
                <c:pt idx="5064">
                  <c:v>506.5</c:v>
                </c:pt>
                <c:pt idx="5065">
                  <c:v>506.6</c:v>
                </c:pt>
                <c:pt idx="5066">
                  <c:v>506.7</c:v>
                </c:pt>
                <c:pt idx="5067">
                  <c:v>506.8</c:v>
                </c:pt>
                <c:pt idx="5068">
                  <c:v>506.9</c:v>
                </c:pt>
                <c:pt idx="5069">
                  <c:v>507</c:v>
                </c:pt>
                <c:pt idx="5070">
                  <c:v>507.1</c:v>
                </c:pt>
                <c:pt idx="5071">
                  <c:v>507.2</c:v>
                </c:pt>
                <c:pt idx="5072">
                  <c:v>507.3</c:v>
                </c:pt>
                <c:pt idx="5073">
                  <c:v>507.4</c:v>
                </c:pt>
                <c:pt idx="5074">
                  <c:v>507.5</c:v>
                </c:pt>
                <c:pt idx="5075">
                  <c:v>507.6</c:v>
                </c:pt>
                <c:pt idx="5076">
                  <c:v>507.7</c:v>
                </c:pt>
                <c:pt idx="5077">
                  <c:v>507.8</c:v>
                </c:pt>
                <c:pt idx="5078">
                  <c:v>507.9</c:v>
                </c:pt>
                <c:pt idx="5079">
                  <c:v>508</c:v>
                </c:pt>
                <c:pt idx="5080">
                  <c:v>508.1</c:v>
                </c:pt>
                <c:pt idx="5081">
                  <c:v>508.2</c:v>
                </c:pt>
                <c:pt idx="5082">
                  <c:v>508.3</c:v>
                </c:pt>
                <c:pt idx="5083">
                  <c:v>508.4</c:v>
                </c:pt>
                <c:pt idx="5084">
                  <c:v>508.5</c:v>
                </c:pt>
                <c:pt idx="5085">
                  <c:v>508.6</c:v>
                </c:pt>
                <c:pt idx="5086">
                  <c:v>508.7</c:v>
                </c:pt>
                <c:pt idx="5087">
                  <c:v>508.8</c:v>
                </c:pt>
                <c:pt idx="5088">
                  <c:v>508.9</c:v>
                </c:pt>
                <c:pt idx="5089">
                  <c:v>509</c:v>
                </c:pt>
                <c:pt idx="5090">
                  <c:v>509.1</c:v>
                </c:pt>
                <c:pt idx="5091">
                  <c:v>509.2</c:v>
                </c:pt>
                <c:pt idx="5092">
                  <c:v>509.3</c:v>
                </c:pt>
                <c:pt idx="5093">
                  <c:v>509.4</c:v>
                </c:pt>
                <c:pt idx="5094">
                  <c:v>509.5</c:v>
                </c:pt>
                <c:pt idx="5095">
                  <c:v>509.6</c:v>
                </c:pt>
                <c:pt idx="5096">
                  <c:v>509.7</c:v>
                </c:pt>
                <c:pt idx="5097">
                  <c:v>509.8</c:v>
                </c:pt>
                <c:pt idx="5098">
                  <c:v>509.9</c:v>
                </c:pt>
                <c:pt idx="5099">
                  <c:v>510</c:v>
                </c:pt>
                <c:pt idx="5100">
                  <c:v>510.1</c:v>
                </c:pt>
                <c:pt idx="5101">
                  <c:v>510.2</c:v>
                </c:pt>
                <c:pt idx="5102">
                  <c:v>510.3</c:v>
                </c:pt>
                <c:pt idx="5103">
                  <c:v>510.4</c:v>
                </c:pt>
                <c:pt idx="5104">
                  <c:v>510.5</c:v>
                </c:pt>
                <c:pt idx="5105">
                  <c:v>510.6</c:v>
                </c:pt>
                <c:pt idx="5106">
                  <c:v>510.7</c:v>
                </c:pt>
                <c:pt idx="5107">
                  <c:v>510.8</c:v>
                </c:pt>
                <c:pt idx="5108">
                  <c:v>510.9</c:v>
                </c:pt>
                <c:pt idx="5109">
                  <c:v>511</c:v>
                </c:pt>
                <c:pt idx="5110">
                  <c:v>511.1</c:v>
                </c:pt>
                <c:pt idx="5111">
                  <c:v>511.2</c:v>
                </c:pt>
                <c:pt idx="5112">
                  <c:v>511.3</c:v>
                </c:pt>
                <c:pt idx="5113">
                  <c:v>511.4</c:v>
                </c:pt>
                <c:pt idx="5114">
                  <c:v>511.5</c:v>
                </c:pt>
                <c:pt idx="5115">
                  <c:v>511.6</c:v>
                </c:pt>
                <c:pt idx="5116">
                  <c:v>511.7</c:v>
                </c:pt>
                <c:pt idx="5117">
                  <c:v>511.8</c:v>
                </c:pt>
                <c:pt idx="5118">
                  <c:v>511.9</c:v>
                </c:pt>
                <c:pt idx="5119">
                  <c:v>512</c:v>
                </c:pt>
                <c:pt idx="5120">
                  <c:v>512.1</c:v>
                </c:pt>
                <c:pt idx="5121">
                  <c:v>512.20000000000005</c:v>
                </c:pt>
                <c:pt idx="5122">
                  <c:v>512.29999999999995</c:v>
                </c:pt>
                <c:pt idx="5123">
                  <c:v>512.4</c:v>
                </c:pt>
                <c:pt idx="5124">
                  <c:v>512.5</c:v>
                </c:pt>
                <c:pt idx="5125">
                  <c:v>512.6</c:v>
                </c:pt>
                <c:pt idx="5126">
                  <c:v>512.70000000000005</c:v>
                </c:pt>
                <c:pt idx="5127">
                  <c:v>512.79999999999995</c:v>
                </c:pt>
                <c:pt idx="5128">
                  <c:v>512.9</c:v>
                </c:pt>
                <c:pt idx="5129">
                  <c:v>513</c:v>
                </c:pt>
                <c:pt idx="5130">
                  <c:v>513.1</c:v>
                </c:pt>
                <c:pt idx="5131">
                  <c:v>513.20000000000005</c:v>
                </c:pt>
                <c:pt idx="5132">
                  <c:v>513.29999999999995</c:v>
                </c:pt>
                <c:pt idx="5133">
                  <c:v>513.4</c:v>
                </c:pt>
                <c:pt idx="5134">
                  <c:v>513.5</c:v>
                </c:pt>
                <c:pt idx="5135">
                  <c:v>513.6</c:v>
                </c:pt>
                <c:pt idx="5136">
                  <c:v>513.70000000000005</c:v>
                </c:pt>
                <c:pt idx="5137">
                  <c:v>513.79999999999995</c:v>
                </c:pt>
                <c:pt idx="5138">
                  <c:v>513.9</c:v>
                </c:pt>
                <c:pt idx="5139">
                  <c:v>514</c:v>
                </c:pt>
                <c:pt idx="5140">
                  <c:v>514.1</c:v>
                </c:pt>
                <c:pt idx="5141">
                  <c:v>514.20000000000005</c:v>
                </c:pt>
                <c:pt idx="5142">
                  <c:v>514.29999999999995</c:v>
                </c:pt>
                <c:pt idx="5143">
                  <c:v>514.4</c:v>
                </c:pt>
                <c:pt idx="5144">
                  <c:v>514.5</c:v>
                </c:pt>
                <c:pt idx="5145">
                  <c:v>514.6</c:v>
                </c:pt>
                <c:pt idx="5146">
                  <c:v>514.70000000000005</c:v>
                </c:pt>
                <c:pt idx="5147">
                  <c:v>514.79999999999995</c:v>
                </c:pt>
                <c:pt idx="5148">
                  <c:v>514.9</c:v>
                </c:pt>
                <c:pt idx="5149">
                  <c:v>515</c:v>
                </c:pt>
                <c:pt idx="5150">
                  <c:v>515.1</c:v>
                </c:pt>
                <c:pt idx="5151">
                  <c:v>515.20000000000005</c:v>
                </c:pt>
                <c:pt idx="5152">
                  <c:v>515.29999999999995</c:v>
                </c:pt>
                <c:pt idx="5153">
                  <c:v>515.4</c:v>
                </c:pt>
                <c:pt idx="5154">
                  <c:v>515.5</c:v>
                </c:pt>
                <c:pt idx="5155">
                  <c:v>515.6</c:v>
                </c:pt>
                <c:pt idx="5156">
                  <c:v>515.70000000000005</c:v>
                </c:pt>
                <c:pt idx="5157">
                  <c:v>515.79999999999995</c:v>
                </c:pt>
                <c:pt idx="5158">
                  <c:v>515.9</c:v>
                </c:pt>
                <c:pt idx="5159">
                  <c:v>516</c:v>
                </c:pt>
                <c:pt idx="5160">
                  <c:v>516.1</c:v>
                </c:pt>
                <c:pt idx="5161">
                  <c:v>516.20000000000005</c:v>
                </c:pt>
                <c:pt idx="5162">
                  <c:v>516.29999999999995</c:v>
                </c:pt>
                <c:pt idx="5163">
                  <c:v>516.4</c:v>
                </c:pt>
                <c:pt idx="5164">
                  <c:v>516.5</c:v>
                </c:pt>
                <c:pt idx="5165">
                  <c:v>516.6</c:v>
                </c:pt>
                <c:pt idx="5166">
                  <c:v>516.70000000000005</c:v>
                </c:pt>
                <c:pt idx="5167">
                  <c:v>516.79999999999995</c:v>
                </c:pt>
                <c:pt idx="5168">
                  <c:v>516.9</c:v>
                </c:pt>
                <c:pt idx="5169">
                  <c:v>517</c:v>
                </c:pt>
                <c:pt idx="5170">
                  <c:v>517.1</c:v>
                </c:pt>
                <c:pt idx="5171">
                  <c:v>517.20000000000005</c:v>
                </c:pt>
                <c:pt idx="5172">
                  <c:v>517.29999999999995</c:v>
                </c:pt>
                <c:pt idx="5173">
                  <c:v>517.4</c:v>
                </c:pt>
                <c:pt idx="5174">
                  <c:v>517.5</c:v>
                </c:pt>
                <c:pt idx="5175">
                  <c:v>517.6</c:v>
                </c:pt>
                <c:pt idx="5176">
                  <c:v>517.70000000000005</c:v>
                </c:pt>
                <c:pt idx="5177">
                  <c:v>517.79999999999995</c:v>
                </c:pt>
                <c:pt idx="5178">
                  <c:v>517.9</c:v>
                </c:pt>
                <c:pt idx="5179">
                  <c:v>518</c:v>
                </c:pt>
                <c:pt idx="5180">
                  <c:v>518.1</c:v>
                </c:pt>
                <c:pt idx="5181">
                  <c:v>518.20000000000005</c:v>
                </c:pt>
                <c:pt idx="5182">
                  <c:v>518.29999999999995</c:v>
                </c:pt>
                <c:pt idx="5183">
                  <c:v>518.4</c:v>
                </c:pt>
                <c:pt idx="5184">
                  <c:v>518.5</c:v>
                </c:pt>
                <c:pt idx="5185">
                  <c:v>518.6</c:v>
                </c:pt>
                <c:pt idx="5186">
                  <c:v>518.70000000000005</c:v>
                </c:pt>
                <c:pt idx="5187">
                  <c:v>518.79999999999995</c:v>
                </c:pt>
                <c:pt idx="5188">
                  <c:v>518.9</c:v>
                </c:pt>
                <c:pt idx="5189">
                  <c:v>519</c:v>
                </c:pt>
                <c:pt idx="5190">
                  <c:v>519.1</c:v>
                </c:pt>
                <c:pt idx="5191">
                  <c:v>519.20000000000005</c:v>
                </c:pt>
                <c:pt idx="5192">
                  <c:v>519.29999999999995</c:v>
                </c:pt>
                <c:pt idx="5193">
                  <c:v>519.4</c:v>
                </c:pt>
                <c:pt idx="5194">
                  <c:v>519.5</c:v>
                </c:pt>
                <c:pt idx="5195">
                  <c:v>519.6</c:v>
                </c:pt>
                <c:pt idx="5196">
                  <c:v>519.70000000000005</c:v>
                </c:pt>
                <c:pt idx="5197">
                  <c:v>519.79999999999995</c:v>
                </c:pt>
                <c:pt idx="5198">
                  <c:v>519.9</c:v>
                </c:pt>
                <c:pt idx="5199">
                  <c:v>520</c:v>
                </c:pt>
                <c:pt idx="5200">
                  <c:v>520.1</c:v>
                </c:pt>
                <c:pt idx="5201">
                  <c:v>520.20000000000005</c:v>
                </c:pt>
                <c:pt idx="5202">
                  <c:v>520.29999999999995</c:v>
                </c:pt>
                <c:pt idx="5203">
                  <c:v>520.4</c:v>
                </c:pt>
                <c:pt idx="5204">
                  <c:v>520.5</c:v>
                </c:pt>
                <c:pt idx="5205">
                  <c:v>520.6</c:v>
                </c:pt>
                <c:pt idx="5206">
                  <c:v>520.70000000000005</c:v>
                </c:pt>
                <c:pt idx="5207">
                  <c:v>520.79999999999995</c:v>
                </c:pt>
                <c:pt idx="5208">
                  <c:v>520.9</c:v>
                </c:pt>
                <c:pt idx="5209">
                  <c:v>521</c:v>
                </c:pt>
                <c:pt idx="5210">
                  <c:v>521.1</c:v>
                </c:pt>
                <c:pt idx="5211">
                  <c:v>521.20000000000005</c:v>
                </c:pt>
                <c:pt idx="5212">
                  <c:v>521.29999999999995</c:v>
                </c:pt>
                <c:pt idx="5213">
                  <c:v>521.4</c:v>
                </c:pt>
                <c:pt idx="5214">
                  <c:v>521.5</c:v>
                </c:pt>
                <c:pt idx="5215">
                  <c:v>521.6</c:v>
                </c:pt>
                <c:pt idx="5216">
                  <c:v>521.70000000000005</c:v>
                </c:pt>
                <c:pt idx="5217">
                  <c:v>521.79999999999995</c:v>
                </c:pt>
                <c:pt idx="5218">
                  <c:v>521.9</c:v>
                </c:pt>
                <c:pt idx="5219">
                  <c:v>522</c:v>
                </c:pt>
                <c:pt idx="5220">
                  <c:v>522.1</c:v>
                </c:pt>
                <c:pt idx="5221">
                  <c:v>522.20000000000005</c:v>
                </c:pt>
                <c:pt idx="5222">
                  <c:v>522.29999999999995</c:v>
                </c:pt>
                <c:pt idx="5223">
                  <c:v>522.4</c:v>
                </c:pt>
                <c:pt idx="5224">
                  <c:v>522.5</c:v>
                </c:pt>
                <c:pt idx="5225">
                  <c:v>522.6</c:v>
                </c:pt>
                <c:pt idx="5226">
                  <c:v>522.70000000000005</c:v>
                </c:pt>
                <c:pt idx="5227">
                  <c:v>522.79999999999995</c:v>
                </c:pt>
                <c:pt idx="5228">
                  <c:v>522.9</c:v>
                </c:pt>
                <c:pt idx="5229">
                  <c:v>523</c:v>
                </c:pt>
                <c:pt idx="5230">
                  <c:v>523.1</c:v>
                </c:pt>
                <c:pt idx="5231">
                  <c:v>523.20000000000005</c:v>
                </c:pt>
                <c:pt idx="5232">
                  <c:v>523.29999999999995</c:v>
                </c:pt>
                <c:pt idx="5233">
                  <c:v>523.4</c:v>
                </c:pt>
                <c:pt idx="5234">
                  <c:v>523.5</c:v>
                </c:pt>
                <c:pt idx="5235">
                  <c:v>523.6</c:v>
                </c:pt>
                <c:pt idx="5236">
                  <c:v>523.70000000000005</c:v>
                </c:pt>
                <c:pt idx="5237">
                  <c:v>523.79999999999995</c:v>
                </c:pt>
                <c:pt idx="5238">
                  <c:v>523.9</c:v>
                </c:pt>
                <c:pt idx="5239">
                  <c:v>524</c:v>
                </c:pt>
                <c:pt idx="5240">
                  <c:v>524.1</c:v>
                </c:pt>
                <c:pt idx="5241">
                  <c:v>524.20000000000005</c:v>
                </c:pt>
                <c:pt idx="5242">
                  <c:v>524.29999999999995</c:v>
                </c:pt>
                <c:pt idx="5243">
                  <c:v>524.4</c:v>
                </c:pt>
                <c:pt idx="5244">
                  <c:v>524.5</c:v>
                </c:pt>
                <c:pt idx="5245">
                  <c:v>524.6</c:v>
                </c:pt>
                <c:pt idx="5246">
                  <c:v>524.70000000000005</c:v>
                </c:pt>
                <c:pt idx="5247">
                  <c:v>524.79999999999995</c:v>
                </c:pt>
                <c:pt idx="5248">
                  <c:v>524.9</c:v>
                </c:pt>
                <c:pt idx="5249">
                  <c:v>525</c:v>
                </c:pt>
                <c:pt idx="5250">
                  <c:v>525.1</c:v>
                </c:pt>
                <c:pt idx="5251">
                  <c:v>525.20000000000005</c:v>
                </c:pt>
                <c:pt idx="5252">
                  <c:v>525.29999999999995</c:v>
                </c:pt>
                <c:pt idx="5253">
                  <c:v>525.4</c:v>
                </c:pt>
                <c:pt idx="5254">
                  <c:v>525.5</c:v>
                </c:pt>
                <c:pt idx="5255">
                  <c:v>525.6</c:v>
                </c:pt>
                <c:pt idx="5256">
                  <c:v>525.70000000000005</c:v>
                </c:pt>
                <c:pt idx="5257">
                  <c:v>525.79999999999995</c:v>
                </c:pt>
                <c:pt idx="5258">
                  <c:v>525.9</c:v>
                </c:pt>
                <c:pt idx="5259">
                  <c:v>526</c:v>
                </c:pt>
                <c:pt idx="5260">
                  <c:v>526.1</c:v>
                </c:pt>
                <c:pt idx="5261">
                  <c:v>526.20000000000005</c:v>
                </c:pt>
                <c:pt idx="5262">
                  <c:v>526.29999999999995</c:v>
                </c:pt>
                <c:pt idx="5263">
                  <c:v>526.4</c:v>
                </c:pt>
                <c:pt idx="5264">
                  <c:v>526.5</c:v>
                </c:pt>
                <c:pt idx="5265">
                  <c:v>526.6</c:v>
                </c:pt>
                <c:pt idx="5266">
                  <c:v>526.70000000000005</c:v>
                </c:pt>
                <c:pt idx="5267">
                  <c:v>526.79999999999995</c:v>
                </c:pt>
                <c:pt idx="5268">
                  <c:v>526.9</c:v>
                </c:pt>
                <c:pt idx="5269">
                  <c:v>527</c:v>
                </c:pt>
                <c:pt idx="5270">
                  <c:v>527.1</c:v>
                </c:pt>
                <c:pt idx="5271">
                  <c:v>527.20000000000005</c:v>
                </c:pt>
                <c:pt idx="5272">
                  <c:v>527.29999999999995</c:v>
                </c:pt>
                <c:pt idx="5273">
                  <c:v>527.4</c:v>
                </c:pt>
                <c:pt idx="5274">
                  <c:v>527.5</c:v>
                </c:pt>
                <c:pt idx="5275">
                  <c:v>527.6</c:v>
                </c:pt>
                <c:pt idx="5276">
                  <c:v>527.70000000000005</c:v>
                </c:pt>
                <c:pt idx="5277">
                  <c:v>527.79999999999995</c:v>
                </c:pt>
                <c:pt idx="5278">
                  <c:v>527.9</c:v>
                </c:pt>
                <c:pt idx="5279">
                  <c:v>528</c:v>
                </c:pt>
                <c:pt idx="5280">
                  <c:v>528.1</c:v>
                </c:pt>
                <c:pt idx="5281">
                  <c:v>528.20000000000005</c:v>
                </c:pt>
                <c:pt idx="5282">
                  <c:v>528.29999999999995</c:v>
                </c:pt>
                <c:pt idx="5283">
                  <c:v>528.4</c:v>
                </c:pt>
                <c:pt idx="5284">
                  <c:v>528.5</c:v>
                </c:pt>
                <c:pt idx="5285">
                  <c:v>528.6</c:v>
                </c:pt>
                <c:pt idx="5286">
                  <c:v>528.70000000000005</c:v>
                </c:pt>
                <c:pt idx="5287">
                  <c:v>528.79999999999995</c:v>
                </c:pt>
                <c:pt idx="5288">
                  <c:v>528.9</c:v>
                </c:pt>
                <c:pt idx="5289">
                  <c:v>529</c:v>
                </c:pt>
                <c:pt idx="5290">
                  <c:v>529.1</c:v>
                </c:pt>
                <c:pt idx="5291">
                  <c:v>529.20000000000005</c:v>
                </c:pt>
                <c:pt idx="5292">
                  <c:v>529.29999999999995</c:v>
                </c:pt>
                <c:pt idx="5293">
                  <c:v>529.4</c:v>
                </c:pt>
                <c:pt idx="5294">
                  <c:v>529.5</c:v>
                </c:pt>
                <c:pt idx="5295">
                  <c:v>529.6</c:v>
                </c:pt>
                <c:pt idx="5296">
                  <c:v>529.70000000000005</c:v>
                </c:pt>
                <c:pt idx="5297">
                  <c:v>529.79999999999995</c:v>
                </c:pt>
                <c:pt idx="5298">
                  <c:v>529.9</c:v>
                </c:pt>
                <c:pt idx="5299">
                  <c:v>530</c:v>
                </c:pt>
                <c:pt idx="5300">
                  <c:v>530.1</c:v>
                </c:pt>
                <c:pt idx="5301">
                  <c:v>530.20000000000005</c:v>
                </c:pt>
                <c:pt idx="5302">
                  <c:v>530.29999999999995</c:v>
                </c:pt>
                <c:pt idx="5303">
                  <c:v>530.4</c:v>
                </c:pt>
                <c:pt idx="5304">
                  <c:v>530.5</c:v>
                </c:pt>
                <c:pt idx="5305">
                  <c:v>530.6</c:v>
                </c:pt>
                <c:pt idx="5306">
                  <c:v>530.70000000000005</c:v>
                </c:pt>
                <c:pt idx="5307">
                  <c:v>530.79999999999995</c:v>
                </c:pt>
                <c:pt idx="5308">
                  <c:v>530.9</c:v>
                </c:pt>
                <c:pt idx="5309">
                  <c:v>531</c:v>
                </c:pt>
                <c:pt idx="5310">
                  <c:v>531.1</c:v>
                </c:pt>
                <c:pt idx="5311">
                  <c:v>531.20000000000005</c:v>
                </c:pt>
                <c:pt idx="5312">
                  <c:v>531.29999999999995</c:v>
                </c:pt>
                <c:pt idx="5313">
                  <c:v>531.4</c:v>
                </c:pt>
                <c:pt idx="5314">
                  <c:v>531.5</c:v>
                </c:pt>
                <c:pt idx="5315">
                  <c:v>531.6</c:v>
                </c:pt>
                <c:pt idx="5316">
                  <c:v>531.70000000000005</c:v>
                </c:pt>
                <c:pt idx="5317">
                  <c:v>531.79999999999995</c:v>
                </c:pt>
                <c:pt idx="5318">
                  <c:v>531.9</c:v>
                </c:pt>
                <c:pt idx="5319">
                  <c:v>532</c:v>
                </c:pt>
                <c:pt idx="5320">
                  <c:v>532.1</c:v>
                </c:pt>
                <c:pt idx="5321">
                  <c:v>532.20000000000005</c:v>
                </c:pt>
                <c:pt idx="5322">
                  <c:v>532.29999999999995</c:v>
                </c:pt>
                <c:pt idx="5323">
                  <c:v>532.4</c:v>
                </c:pt>
                <c:pt idx="5324">
                  <c:v>532.5</c:v>
                </c:pt>
                <c:pt idx="5325">
                  <c:v>532.6</c:v>
                </c:pt>
                <c:pt idx="5326">
                  <c:v>532.70000000000005</c:v>
                </c:pt>
                <c:pt idx="5327">
                  <c:v>532.79999999999995</c:v>
                </c:pt>
                <c:pt idx="5328">
                  <c:v>532.9</c:v>
                </c:pt>
                <c:pt idx="5329">
                  <c:v>533</c:v>
                </c:pt>
                <c:pt idx="5330">
                  <c:v>533.1</c:v>
                </c:pt>
                <c:pt idx="5331">
                  <c:v>533.20000000000005</c:v>
                </c:pt>
                <c:pt idx="5332">
                  <c:v>533.29999999999995</c:v>
                </c:pt>
                <c:pt idx="5333">
                  <c:v>533.4</c:v>
                </c:pt>
                <c:pt idx="5334">
                  <c:v>533.5</c:v>
                </c:pt>
                <c:pt idx="5335">
                  <c:v>533.6</c:v>
                </c:pt>
                <c:pt idx="5336">
                  <c:v>533.70000000000005</c:v>
                </c:pt>
                <c:pt idx="5337">
                  <c:v>533.79999999999995</c:v>
                </c:pt>
                <c:pt idx="5338">
                  <c:v>533.9</c:v>
                </c:pt>
                <c:pt idx="5339">
                  <c:v>534</c:v>
                </c:pt>
                <c:pt idx="5340">
                  <c:v>534.1</c:v>
                </c:pt>
                <c:pt idx="5341">
                  <c:v>534.20000000000005</c:v>
                </c:pt>
                <c:pt idx="5342">
                  <c:v>534.29999999999995</c:v>
                </c:pt>
                <c:pt idx="5343">
                  <c:v>534.4</c:v>
                </c:pt>
                <c:pt idx="5344">
                  <c:v>534.5</c:v>
                </c:pt>
                <c:pt idx="5345">
                  <c:v>534.6</c:v>
                </c:pt>
                <c:pt idx="5346">
                  <c:v>534.70000000000005</c:v>
                </c:pt>
                <c:pt idx="5347">
                  <c:v>534.79999999999995</c:v>
                </c:pt>
              </c:numCache>
            </c:numRef>
          </c:xVal>
          <c:yVal>
            <c:numRef>
              <c:f>'[HF3 em agrecan cinetica_ss.xlsx]HF3 em agrecan cinetica'!$I$2:$I$5361</c:f>
            </c:numRef>
          </c:yVal>
          <c:smooth val="1"/>
          <c:extLst>
            <c:ext xmlns:c16="http://schemas.microsoft.com/office/drawing/2014/chart" uri="{C3380CC4-5D6E-409C-BE32-E72D297353CC}">
              <c16:uniqueId val="{00000007-994D-E04B-BE41-555FE293D855}"/>
            </c:ext>
          </c:extLst>
        </c:ser>
        <c:ser>
          <c:idx val="8"/>
          <c:order val="8"/>
          <c:tx>
            <c:strRef>
              <c:f>'[HF3 em agrecan cinetica_ss.xlsx]HF3 em agrecan cinetica'!$J$1</c:f>
              <c:strCache>
                <c:ptCount val="1"/>
                <c:pt idx="0">
                  <c:v>125 nM </c:v>
                </c:pt>
              </c:strCache>
            </c:strRef>
          </c:tx>
          <c:spPr>
            <a:ln w="19050" cap="rnd" cmpd="sng" algn="ctr">
              <a:solidFill>
                <a:schemeClr val="accent3">
                  <a:lumMod val="60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'[HF3 em agrecan cinetica_ss.xlsx]HF3 em agrecan cinetica'!$A$2:$A$5361</c:f>
              <c:numCache>
                <c:formatCode>General</c:formatCode>
                <c:ptCount val="536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  <c:pt idx="200">
                  <c:v>20.100000000000001</c:v>
                </c:pt>
                <c:pt idx="201">
                  <c:v>20.2</c:v>
                </c:pt>
                <c:pt idx="202">
                  <c:v>20.3</c:v>
                </c:pt>
                <c:pt idx="203">
                  <c:v>20.399999999999999</c:v>
                </c:pt>
                <c:pt idx="204">
                  <c:v>20.5</c:v>
                </c:pt>
                <c:pt idx="205">
                  <c:v>20.6</c:v>
                </c:pt>
                <c:pt idx="206">
                  <c:v>20.7</c:v>
                </c:pt>
                <c:pt idx="207">
                  <c:v>20.8</c:v>
                </c:pt>
                <c:pt idx="208">
                  <c:v>20.9</c:v>
                </c:pt>
                <c:pt idx="209">
                  <c:v>21</c:v>
                </c:pt>
                <c:pt idx="210">
                  <c:v>21.1</c:v>
                </c:pt>
                <c:pt idx="211">
                  <c:v>21.2</c:v>
                </c:pt>
                <c:pt idx="212">
                  <c:v>21.3</c:v>
                </c:pt>
                <c:pt idx="213">
                  <c:v>21.4</c:v>
                </c:pt>
                <c:pt idx="214">
                  <c:v>21.5</c:v>
                </c:pt>
                <c:pt idx="215">
                  <c:v>21.6</c:v>
                </c:pt>
                <c:pt idx="216">
                  <c:v>21.7</c:v>
                </c:pt>
                <c:pt idx="217">
                  <c:v>21.8</c:v>
                </c:pt>
                <c:pt idx="218">
                  <c:v>21.9</c:v>
                </c:pt>
                <c:pt idx="219">
                  <c:v>22</c:v>
                </c:pt>
                <c:pt idx="220">
                  <c:v>22.1</c:v>
                </c:pt>
                <c:pt idx="221">
                  <c:v>22.2</c:v>
                </c:pt>
                <c:pt idx="222">
                  <c:v>22.3</c:v>
                </c:pt>
                <c:pt idx="223">
                  <c:v>22.4</c:v>
                </c:pt>
                <c:pt idx="224">
                  <c:v>22.5</c:v>
                </c:pt>
                <c:pt idx="225">
                  <c:v>22.6</c:v>
                </c:pt>
                <c:pt idx="226">
                  <c:v>22.7</c:v>
                </c:pt>
                <c:pt idx="227">
                  <c:v>22.8</c:v>
                </c:pt>
                <c:pt idx="228">
                  <c:v>22.9</c:v>
                </c:pt>
                <c:pt idx="229">
                  <c:v>23</c:v>
                </c:pt>
                <c:pt idx="230">
                  <c:v>23.1</c:v>
                </c:pt>
                <c:pt idx="231">
                  <c:v>23.2</c:v>
                </c:pt>
                <c:pt idx="232">
                  <c:v>23.3</c:v>
                </c:pt>
                <c:pt idx="233">
                  <c:v>23.4</c:v>
                </c:pt>
                <c:pt idx="234">
                  <c:v>23.5</c:v>
                </c:pt>
                <c:pt idx="235">
                  <c:v>23.6</c:v>
                </c:pt>
                <c:pt idx="236">
                  <c:v>23.7</c:v>
                </c:pt>
                <c:pt idx="237">
                  <c:v>23.8</c:v>
                </c:pt>
                <c:pt idx="238">
                  <c:v>23.9</c:v>
                </c:pt>
                <c:pt idx="239">
                  <c:v>24</c:v>
                </c:pt>
                <c:pt idx="240">
                  <c:v>24.1</c:v>
                </c:pt>
                <c:pt idx="241">
                  <c:v>24.2</c:v>
                </c:pt>
                <c:pt idx="242">
                  <c:v>24.3</c:v>
                </c:pt>
                <c:pt idx="243">
                  <c:v>24.4</c:v>
                </c:pt>
                <c:pt idx="244">
                  <c:v>24.5</c:v>
                </c:pt>
                <c:pt idx="245">
                  <c:v>24.6</c:v>
                </c:pt>
                <c:pt idx="246">
                  <c:v>24.7</c:v>
                </c:pt>
                <c:pt idx="247">
                  <c:v>24.8</c:v>
                </c:pt>
                <c:pt idx="248">
                  <c:v>24.9</c:v>
                </c:pt>
                <c:pt idx="249">
                  <c:v>25</c:v>
                </c:pt>
                <c:pt idx="250">
                  <c:v>25.1</c:v>
                </c:pt>
                <c:pt idx="251">
                  <c:v>25.2</c:v>
                </c:pt>
                <c:pt idx="252">
                  <c:v>25.3</c:v>
                </c:pt>
                <c:pt idx="253">
                  <c:v>25.4</c:v>
                </c:pt>
                <c:pt idx="254">
                  <c:v>25.5</c:v>
                </c:pt>
                <c:pt idx="255">
                  <c:v>25.6</c:v>
                </c:pt>
                <c:pt idx="256">
                  <c:v>25.7</c:v>
                </c:pt>
                <c:pt idx="257">
                  <c:v>25.8</c:v>
                </c:pt>
                <c:pt idx="258">
                  <c:v>25.9</c:v>
                </c:pt>
                <c:pt idx="259">
                  <c:v>26</c:v>
                </c:pt>
                <c:pt idx="260">
                  <c:v>26.1</c:v>
                </c:pt>
                <c:pt idx="261">
                  <c:v>26.2</c:v>
                </c:pt>
                <c:pt idx="262">
                  <c:v>26.3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26.8</c:v>
                </c:pt>
                <c:pt idx="268">
                  <c:v>26.9</c:v>
                </c:pt>
                <c:pt idx="269">
                  <c:v>27</c:v>
                </c:pt>
                <c:pt idx="270">
                  <c:v>27.1</c:v>
                </c:pt>
                <c:pt idx="271">
                  <c:v>27.2</c:v>
                </c:pt>
                <c:pt idx="272">
                  <c:v>27.3</c:v>
                </c:pt>
                <c:pt idx="273">
                  <c:v>27.4</c:v>
                </c:pt>
                <c:pt idx="274">
                  <c:v>27.5</c:v>
                </c:pt>
                <c:pt idx="275">
                  <c:v>27.6</c:v>
                </c:pt>
                <c:pt idx="276">
                  <c:v>27.7</c:v>
                </c:pt>
                <c:pt idx="277">
                  <c:v>27.8</c:v>
                </c:pt>
                <c:pt idx="278">
                  <c:v>27.9</c:v>
                </c:pt>
                <c:pt idx="279">
                  <c:v>28</c:v>
                </c:pt>
                <c:pt idx="280">
                  <c:v>28.1</c:v>
                </c:pt>
                <c:pt idx="281">
                  <c:v>28.2</c:v>
                </c:pt>
                <c:pt idx="282">
                  <c:v>28.3</c:v>
                </c:pt>
                <c:pt idx="283">
                  <c:v>28.4</c:v>
                </c:pt>
                <c:pt idx="284">
                  <c:v>28.5</c:v>
                </c:pt>
                <c:pt idx="285">
                  <c:v>28.6</c:v>
                </c:pt>
                <c:pt idx="286">
                  <c:v>28.7</c:v>
                </c:pt>
                <c:pt idx="287">
                  <c:v>28.8</c:v>
                </c:pt>
                <c:pt idx="288">
                  <c:v>28.9</c:v>
                </c:pt>
                <c:pt idx="289">
                  <c:v>29</c:v>
                </c:pt>
                <c:pt idx="290">
                  <c:v>29.1</c:v>
                </c:pt>
                <c:pt idx="291">
                  <c:v>29.2</c:v>
                </c:pt>
                <c:pt idx="292">
                  <c:v>29.3</c:v>
                </c:pt>
                <c:pt idx="293">
                  <c:v>29.4</c:v>
                </c:pt>
                <c:pt idx="294">
                  <c:v>29.5</c:v>
                </c:pt>
                <c:pt idx="295">
                  <c:v>29.6</c:v>
                </c:pt>
                <c:pt idx="296">
                  <c:v>29.7</c:v>
                </c:pt>
                <c:pt idx="297">
                  <c:v>29.8</c:v>
                </c:pt>
                <c:pt idx="298">
                  <c:v>29.9</c:v>
                </c:pt>
                <c:pt idx="299">
                  <c:v>30</c:v>
                </c:pt>
                <c:pt idx="300">
                  <c:v>30.1</c:v>
                </c:pt>
                <c:pt idx="301">
                  <c:v>30.2</c:v>
                </c:pt>
                <c:pt idx="302">
                  <c:v>30.3</c:v>
                </c:pt>
                <c:pt idx="303">
                  <c:v>30.4</c:v>
                </c:pt>
                <c:pt idx="304">
                  <c:v>30.5</c:v>
                </c:pt>
                <c:pt idx="305">
                  <c:v>30.6</c:v>
                </c:pt>
                <c:pt idx="306">
                  <c:v>30.7</c:v>
                </c:pt>
                <c:pt idx="307">
                  <c:v>30.8</c:v>
                </c:pt>
                <c:pt idx="308">
                  <c:v>30.9</c:v>
                </c:pt>
                <c:pt idx="309">
                  <c:v>31</c:v>
                </c:pt>
                <c:pt idx="310">
                  <c:v>31.1</c:v>
                </c:pt>
                <c:pt idx="311">
                  <c:v>31.2</c:v>
                </c:pt>
                <c:pt idx="312">
                  <c:v>31.3</c:v>
                </c:pt>
                <c:pt idx="313">
                  <c:v>31.4</c:v>
                </c:pt>
                <c:pt idx="314">
                  <c:v>31.5</c:v>
                </c:pt>
                <c:pt idx="315">
                  <c:v>31.6</c:v>
                </c:pt>
                <c:pt idx="316">
                  <c:v>31.7</c:v>
                </c:pt>
                <c:pt idx="317">
                  <c:v>31.8</c:v>
                </c:pt>
                <c:pt idx="318">
                  <c:v>31.9</c:v>
                </c:pt>
                <c:pt idx="319">
                  <c:v>32</c:v>
                </c:pt>
                <c:pt idx="320">
                  <c:v>32.1</c:v>
                </c:pt>
                <c:pt idx="321">
                  <c:v>32.200000000000003</c:v>
                </c:pt>
                <c:pt idx="322">
                  <c:v>32.300000000000011</c:v>
                </c:pt>
                <c:pt idx="323">
                  <c:v>32.4</c:v>
                </c:pt>
                <c:pt idx="324">
                  <c:v>32.5</c:v>
                </c:pt>
                <c:pt idx="325">
                  <c:v>32.6</c:v>
                </c:pt>
                <c:pt idx="326">
                  <c:v>32.700000000000003</c:v>
                </c:pt>
                <c:pt idx="327">
                  <c:v>32.800000000000011</c:v>
                </c:pt>
                <c:pt idx="328">
                  <c:v>32.9</c:v>
                </c:pt>
                <c:pt idx="329">
                  <c:v>33</c:v>
                </c:pt>
                <c:pt idx="330">
                  <c:v>33.1</c:v>
                </c:pt>
                <c:pt idx="331">
                  <c:v>33.200000000000003</c:v>
                </c:pt>
                <c:pt idx="332">
                  <c:v>33.300000000000011</c:v>
                </c:pt>
                <c:pt idx="333">
                  <c:v>33.4</c:v>
                </c:pt>
                <c:pt idx="334">
                  <c:v>33.5</c:v>
                </c:pt>
                <c:pt idx="335">
                  <c:v>33.6</c:v>
                </c:pt>
                <c:pt idx="336">
                  <c:v>33.700000000000003</c:v>
                </c:pt>
                <c:pt idx="337">
                  <c:v>33.800000000000011</c:v>
                </c:pt>
                <c:pt idx="338">
                  <c:v>33.9</c:v>
                </c:pt>
                <c:pt idx="339">
                  <c:v>34</c:v>
                </c:pt>
                <c:pt idx="340">
                  <c:v>34.1</c:v>
                </c:pt>
                <c:pt idx="341">
                  <c:v>34.200000000000003</c:v>
                </c:pt>
                <c:pt idx="342">
                  <c:v>34.300000000000011</c:v>
                </c:pt>
                <c:pt idx="343">
                  <c:v>34.4</c:v>
                </c:pt>
                <c:pt idx="344">
                  <c:v>34.5</c:v>
                </c:pt>
                <c:pt idx="345">
                  <c:v>34.6</c:v>
                </c:pt>
                <c:pt idx="346">
                  <c:v>34.700000000000003</c:v>
                </c:pt>
                <c:pt idx="347">
                  <c:v>34.800000000000011</c:v>
                </c:pt>
                <c:pt idx="348">
                  <c:v>34.9</c:v>
                </c:pt>
                <c:pt idx="349">
                  <c:v>35</c:v>
                </c:pt>
                <c:pt idx="350">
                  <c:v>35.1</c:v>
                </c:pt>
                <c:pt idx="351">
                  <c:v>35.200000000000003</c:v>
                </c:pt>
                <c:pt idx="352">
                  <c:v>35.300000000000011</c:v>
                </c:pt>
                <c:pt idx="353">
                  <c:v>35.4</c:v>
                </c:pt>
                <c:pt idx="354">
                  <c:v>35.5</c:v>
                </c:pt>
                <c:pt idx="355">
                  <c:v>35.6</c:v>
                </c:pt>
                <c:pt idx="356">
                  <c:v>35.700000000000003</c:v>
                </c:pt>
                <c:pt idx="357">
                  <c:v>35.800000000000011</c:v>
                </c:pt>
                <c:pt idx="358">
                  <c:v>35.9</c:v>
                </c:pt>
                <c:pt idx="359">
                  <c:v>36</c:v>
                </c:pt>
                <c:pt idx="360">
                  <c:v>36.1</c:v>
                </c:pt>
                <c:pt idx="361">
                  <c:v>36.200000000000003</c:v>
                </c:pt>
                <c:pt idx="362">
                  <c:v>36.300000000000011</c:v>
                </c:pt>
                <c:pt idx="363">
                  <c:v>36.4</c:v>
                </c:pt>
                <c:pt idx="364">
                  <c:v>36.5</c:v>
                </c:pt>
                <c:pt idx="365">
                  <c:v>36.6</c:v>
                </c:pt>
                <c:pt idx="366">
                  <c:v>36.700000000000003</c:v>
                </c:pt>
                <c:pt idx="367">
                  <c:v>36.800000000000011</c:v>
                </c:pt>
                <c:pt idx="368">
                  <c:v>36.9</c:v>
                </c:pt>
                <c:pt idx="369">
                  <c:v>37</c:v>
                </c:pt>
                <c:pt idx="370">
                  <c:v>37.1</c:v>
                </c:pt>
                <c:pt idx="371">
                  <c:v>37.200000000000003</c:v>
                </c:pt>
                <c:pt idx="372">
                  <c:v>37.300000000000011</c:v>
                </c:pt>
                <c:pt idx="373">
                  <c:v>37.4</c:v>
                </c:pt>
                <c:pt idx="374">
                  <c:v>37.5</c:v>
                </c:pt>
                <c:pt idx="375">
                  <c:v>37.6</c:v>
                </c:pt>
                <c:pt idx="376">
                  <c:v>37.700000000000003</c:v>
                </c:pt>
                <c:pt idx="377">
                  <c:v>37.800000000000011</c:v>
                </c:pt>
                <c:pt idx="378">
                  <c:v>37.9</c:v>
                </c:pt>
                <c:pt idx="379">
                  <c:v>38</c:v>
                </c:pt>
                <c:pt idx="380">
                  <c:v>38.1</c:v>
                </c:pt>
                <c:pt idx="381">
                  <c:v>38.200000000000003</c:v>
                </c:pt>
                <c:pt idx="382">
                  <c:v>38.300000000000011</c:v>
                </c:pt>
                <c:pt idx="383">
                  <c:v>38.4</c:v>
                </c:pt>
                <c:pt idx="384">
                  <c:v>38.5</c:v>
                </c:pt>
                <c:pt idx="385">
                  <c:v>38.6</c:v>
                </c:pt>
                <c:pt idx="386">
                  <c:v>38.700000000000003</c:v>
                </c:pt>
                <c:pt idx="387">
                  <c:v>38.800000000000011</c:v>
                </c:pt>
                <c:pt idx="388">
                  <c:v>38.9</c:v>
                </c:pt>
                <c:pt idx="389">
                  <c:v>39</c:v>
                </c:pt>
                <c:pt idx="390">
                  <c:v>39.1</c:v>
                </c:pt>
                <c:pt idx="391">
                  <c:v>39.200000000000003</c:v>
                </c:pt>
                <c:pt idx="392">
                  <c:v>39.300000000000011</c:v>
                </c:pt>
                <c:pt idx="393">
                  <c:v>39.4</c:v>
                </c:pt>
                <c:pt idx="394">
                  <c:v>39.5</c:v>
                </c:pt>
                <c:pt idx="395">
                  <c:v>39.6</c:v>
                </c:pt>
                <c:pt idx="396">
                  <c:v>39.700000000000003</c:v>
                </c:pt>
                <c:pt idx="397">
                  <c:v>39.800000000000011</c:v>
                </c:pt>
                <c:pt idx="398">
                  <c:v>39.9</c:v>
                </c:pt>
                <c:pt idx="399">
                  <c:v>40</c:v>
                </c:pt>
                <c:pt idx="400">
                  <c:v>40.1</c:v>
                </c:pt>
                <c:pt idx="401">
                  <c:v>40.200000000000003</c:v>
                </c:pt>
                <c:pt idx="402">
                  <c:v>40.300000000000011</c:v>
                </c:pt>
                <c:pt idx="403">
                  <c:v>40.4</c:v>
                </c:pt>
                <c:pt idx="404">
                  <c:v>40.5</c:v>
                </c:pt>
                <c:pt idx="405">
                  <c:v>40.6</c:v>
                </c:pt>
                <c:pt idx="406">
                  <c:v>40.700000000000003</c:v>
                </c:pt>
                <c:pt idx="407">
                  <c:v>40.800000000000011</c:v>
                </c:pt>
                <c:pt idx="408">
                  <c:v>40.9</c:v>
                </c:pt>
                <c:pt idx="409">
                  <c:v>41</c:v>
                </c:pt>
                <c:pt idx="410">
                  <c:v>41.1</c:v>
                </c:pt>
                <c:pt idx="411">
                  <c:v>41.2</c:v>
                </c:pt>
                <c:pt idx="412">
                  <c:v>41.3</c:v>
                </c:pt>
                <c:pt idx="413">
                  <c:v>41.4</c:v>
                </c:pt>
                <c:pt idx="414">
                  <c:v>41.5</c:v>
                </c:pt>
                <c:pt idx="415">
                  <c:v>41.6</c:v>
                </c:pt>
                <c:pt idx="416">
                  <c:v>41.7</c:v>
                </c:pt>
                <c:pt idx="417">
                  <c:v>41.8</c:v>
                </c:pt>
                <c:pt idx="418">
                  <c:v>41.9</c:v>
                </c:pt>
                <c:pt idx="419">
                  <c:v>42</c:v>
                </c:pt>
                <c:pt idx="420">
                  <c:v>42.1</c:v>
                </c:pt>
                <c:pt idx="421">
                  <c:v>42.2</c:v>
                </c:pt>
                <c:pt idx="422">
                  <c:v>42.3</c:v>
                </c:pt>
                <c:pt idx="423">
                  <c:v>42.4</c:v>
                </c:pt>
                <c:pt idx="424">
                  <c:v>42.5</c:v>
                </c:pt>
                <c:pt idx="425">
                  <c:v>42.6</c:v>
                </c:pt>
                <c:pt idx="426">
                  <c:v>42.7</c:v>
                </c:pt>
                <c:pt idx="427">
                  <c:v>42.8</c:v>
                </c:pt>
                <c:pt idx="428">
                  <c:v>42.9</c:v>
                </c:pt>
                <c:pt idx="429">
                  <c:v>43</c:v>
                </c:pt>
                <c:pt idx="430">
                  <c:v>43.1</c:v>
                </c:pt>
                <c:pt idx="431">
                  <c:v>43.2</c:v>
                </c:pt>
                <c:pt idx="432">
                  <c:v>43.3</c:v>
                </c:pt>
                <c:pt idx="433">
                  <c:v>43.4</c:v>
                </c:pt>
                <c:pt idx="434">
                  <c:v>43.5</c:v>
                </c:pt>
                <c:pt idx="435">
                  <c:v>43.6</c:v>
                </c:pt>
                <c:pt idx="436">
                  <c:v>43.7</c:v>
                </c:pt>
                <c:pt idx="437">
                  <c:v>43.8</c:v>
                </c:pt>
                <c:pt idx="438">
                  <c:v>43.9</c:v>
                </c:pt>
                <c:pt idx="439">
                  <c:v>44</c:v>
                </c:pt>
                <c:pt idx="440">
                  <c:v>44.1</c:v>
                </c:pt>
                <c:pt idx="441">
                  <c:v>44.2</c:v>
                </c:pt>
                <c:pt idx="442">
                  <c:v>44.3</c:v>
                </c:pt>
                <c:pt idx="443">
                  <c:v>44.4</c:v>
                </c:pt>
                <c:pt idx="444">
                  <c:v>44.5</c:v>
                </c:pt>
                <c:pt idx="445">
                  <c:v>44.6</c:v>
                </c:pt>
                <c:pt idx="446">
                  <c:v>44.7</c:v>
                </c:pt>
                <c:pt idx="447">
                  <c:v>44.8</c:v>
                </c:pt>
                <c:pt idx="448">
                  <c:v>44.9</c:v>
                </c:pt>
                <c:pt idx="449">
                  <c:v>45</c:v>
                </c:pt>
                <c:pt idx="450">
                  <c:v>45.1</c:v>
                </c:pt>
                <c:pt idx="451">
                  <c:v>45.2</c:v>
                </c:pt>
                <c:pt idx="452">
                  <c:v>45.3</c:v>
                </c:pt>
                <c:pt idx="453">
                  <c:v>45.4</c:v>
                </c:pt>
                <c:pt idx="454">
                  <c:v>45.5</c:v>
                </c:pt>
                <c:pt idx="455">
                  <c:v>45.6</c:v>
                </c:pt>
                <c:pt idx="456">
                  <c:v>45.7</c:v>
                </c:pt>
                <c:pt idx="457">
                  <c:v>45.8</c:v>
                </c:pt>
                <c:pt idx="458">
                  <c:v>45.9</c:v>
                </c:pt>
                <c:pt idx="459">
                  <c:v>46</c:v>
                </c:pt>
                <c:pt idx="460">
                  <c:v>46.1</c:v>
                </c:pt>
                <c:pt idx="461">
                  <c:v>46.2</c:v>
                </c:pt>
                <c:pt idx="462">
                  <c:v>46.3</c:v>
                </c:pt>
                <c:pt idx="463">
                  <c:v>46.4</c:v>
                </c:pt>
                <c:pt idx="464">
                  <c:v>46.5</c:v>
                </c:pt>
                <c:pt idx="465">
                  <c:v>46.6</c:v>
                </c:pt>
                <c:pt idx="466">
                  <c:v>46.7</c:v>
                </c:pt>
                <c:pt idx="467">
                  <c:v>46.8</c:v>
                </c:pt>
                <c:pt idx="468">
                  <c:v>46.9</c:v>
                </c:pt>
                <c:pt idx="469">
                  <c:v>47</c:v>
                </c:pt>
                <c:pt idx="470">
                  <c:v>47.1</c:v>
                </c:pt>
                <c:pt idx="471">
                  <c:v>47.2</c:v>
                </c:pt>
                <c:pt idx="472">
                  <c:v>47.3</c:v>
                </c:pt>
                <c:pt idx="473">
                  <c:v>47.4</c:v>
                </c:pt>
                <c:pt idx="474">
                  <c:v>47.5</c:v>
                </c:pt>
                <c:pt idx="475">
                  <c:v>47.6</c:v>
                </c:pt>
                <c:pt idx="476">
                  <c:v>47.7</c:v>
                </c:pt>
                <c:pt idx="477">
                  <c:v>47.8</c:v>
                </c:pt>
                <c:pt idx="478">
                  <c:v>47.9</c:v>
                </c:pt>
                <c:pt idx="479">
                  <c:v>48</c:v>
                </c:pt>
                <c:pt idx="480">
                  <c:v>48.1</c:v>
                </c:pt>
                <c:pt idx="481">
                  <c:v>48.2</c:v>
                </c:pt>
                <c:pt idx="482">
                  <c:v>48.3</c:v>
                </c:pt>
                <c:pt idx="483">
                  <c:v>48.4</c:v>
                </c:pt>
                <c:pt idx="484">
                  <c:v>48.5</c:v>
                </c:pt>
                <c:pt idx="485">
                  <c:v>48.6</c:v>
                </c:pt>
                <c:pt idx="486">
                  <c:v>48.7</c:v>
                </c:pt>
                <c:pt idx="487">
                  <c:v>48.8</c:v>
                </c:pt>
                <c:pt idx="488">
                  <c:v>48.9</c:v>
                </c:pt>
                <c:pt idx="489">
                  <c:v>49</c:v>
                </c:pt>
                <c:pt idx="490">
                  <c:v>49.1</c:v>
                </c:pt>
                <c:pt idx="491">
                  <c:v>49.2</c:v>
                </c:pt>
                <c:pt idx="492">
                  <c:v>49.3</c:v>
                </c:pt>
                <c:pt idx="493">
                  <c:v>49.4</c:v>
                </c:pt>
                <c:pt idx="494">
                  <c:v>49.5</c:v>
                </c:pt>
                <c:pt idx="495">
                  <c:v>49.6</c:v>
                </c:pt>
                <c:pt idx="496">
                  <c:v>49.7</c:v>
                </c:pt>
                <c:pt idx="497">
                  <c:v>49.8</c:v>
                </c:pt>
                <c:pt idx="498">
                  <c:v>49.9</c:v>
                </c:pt>
                <c:pt idx="499">
                  <c:v>50</c:v>
                </c:pt>
                <c:pt idx="500">
                  <c:v>50.1</c:v>
                </c:pt>
                <c:pt idx="501">
                  <c:v>50.2</c:v>
                </c:pt>
                <c:pt idx="502">
                  <c:v>50.3</c:v>
                </c:pt>
                <c:pt idx="503">
                  <c:v>50.4</c:v>
                </c:pt>
                <c:pt idx="504">
                  <c:v>50.5</c:v>
                </c:pt>
                <c:pt idx="505">
                  <c:v>50.6</c:v>
                </c:pt>
                <c:pt idx="506">
                  <c:v>50.7</c:v>
                </c:pt>
                <c:pt idx="507">
                  <c:v>50.8</c:v>
                </c:pt>
                <c:pt idx="508">
                  <c:v>50.9</c:v>
                </c:pt>
                <c:pt idx="509">
                  <c:v>51</c:v>
                </c:pt>
                <c:pt idx="510">
                  <c:v>51.1</c:v>
                </c:pt>
                <c:pt idx="511">
                  <c:v>51.2</c:v>
                </c:pt>
                <c:pt idx="512">
                  <c:v>51.3</c:v>
                </c:pt>
                <c:pt idx="513">
                  <c:v>51.4</c:v>
                </c:pt>
                <c:pt idx="514">
                  <c:v>51.5</c:v>
                </c:pt>
                <c:pt idx="515">
                  <c:v>51.6</c:v>
                </c:pt>
                <c:pt idx="516">
                  <c:v>51.7</c:v>
                </c:pt>
                <c:pt idx="517">
                  <c:v>51.8</c:v>
                </c:pt>
                <c:pt idx="518">
                  <c:v>51.9</c:v>
                </c:pt>
                <c:pt idx="519">
                  <c:v>52</c:v>
                </c:pt>
                <c:pt idx="520">
                  <c:v>52.1</c:v>
                </c:pt>
                <c:pt idx="521">
                  <c:v>52.2</c:v>
                </c:pt>
                <c:pt idx="522">
                  <c:v>52.3</c:v>
                </c:pt>
                <c:pt idx="523">
                  <c:v>52.4</c:v>
                </c:pt>
                <c:pt idx="524">
                  <c:v>52.5</c:v>
                </c:pt>
                <c:pt idx="525">
                  <c:v>52.6</c:v>
                </c:pt>
                <c:pt idx="526">
                  <c:v>52.7</c:v>
                </c:pt>
                <c:pt idx="527">
                  <c:v>52.8</c:v>
                </c:pt>
                <c:pt idx="528">
                  <c:v>52.9</c:v>
                </c:pt>
                <c:pt idx="529">
                  <c:v>53</c:v>
                </c:pt>
                <c:pt idx="530">
                  <c:v>53.1</c:v>
                </c:pt>
                <c:pt idx="531">
                  <c:v>53.2</c:v>
                </c:pt>
                <c:pt idx="532">
                  <c:v>53.3</c:v>
                </c:pt>
                <c:pt idx="533">
                  <c:v>53.4</c:v>
                </c:pt>
                <c:pt idx="534">
                  <c:v>53.5</c:v>
                </c:pt>
                <c:pt idx="535">
                  <c:v>53.6</c:v>
                </c:pt>
                <c:pt idx="536">
                  <c:v>53.7</c:v>
                </c:pt>
                <c:pt idx="537">
                  <c:v>53.8</c:v>
                </c:pt>
                <c:pt idx="538">
                  <c:v>53.9</c:v>
                </c:pt>
                <c:pt idx="539">
                  <c:v>54</c:v>
                </c:pt>
                <c:pt idx="540">
                  <c:v>54.1</c:v>
                </c:pt>
                <c:pt idx="541">
                  <c:v>54.2</c:v>
                </c:pt>
                <c:pt idx="542">
                  <c:v>54.3</c:v>
                </c:pt>
                <c:pt idx="543">
                  <c:v>54.4</c:v>
                </c:pt>
                <c:pt idx="544">
                  <c:v>54.5</c:v>
                </c:pt>
                <c:pt idx="545">
                  <c:v>54.6</c:v>
                </c:pt>
                <c:pt idx="546">
                  <c:v>54.7</c:v>
                </c:pt>
                <c:pt idx="547">
                  <c:v>54.8</c:v>
                </c:pt>
                <c:pt idx="548">
                  <c:v>54.9</c:v>
                </c:pt>
                <c:pt idx="549">
                  <c:v>55</c:v>
                </c:pt>
                <c:pt idx="550">
                  <c:v>55.1</c:v>
                </c:pt>
                <c:pt idx="551">
                  <c:v>55.2</c:v>
                </c:pt>
                <c:pt idx="552">
                  <c:v>55.3</c:v>
                </c:pt>
                <c:pt idx="553">
                  <c:v>55.4</c:v>
                </c:pt>
                <c:pt idx="554">
                  <c:v>55.5</c:v>
                </c:pt>
                <c:pt idx="555">
                  <c:v>55.6</c:v>
                </c:pt>
                <c:pt idx="556">
                  <c:v>55.7</c:v>
                </c:pt>
                <c:pt idx="557">
                  <c:v>55.8</c:v>
                </c:pt>
                <c:pt idx="558">
                  <c:v>55.9</c:v>
                </c:pt>
                <c:pt idx="559">
                  <c:v>56</c:v>
                </c:pt>
                <c:pt idx="560">
                  <c:v>56.1</c:v>
                </c:pt>
                <c:pt idx="561">
                  <c:v>56.2</c:v>
                </c:pt>
                <c:pt idx="562">
                  <c:v>56.3</c:v>
                </c:pt>
                <c:pt idx="563">
                  <c:v>56.4</c:v>
                </c:pt>
                <c:pt idx="564">
                  <c:v>56.5</c:v>
                </c:pt>
                <c:pt idx="565">
                  <c:v>56.6</c:v>
                </c:pt>
                <c:pt idx="566">
                  <c:v>56.7</c:v>
                </c:pt>
                <c:pt idx="567">
                  <c:v>56.8</c:v>
                </c:pt>
                <c:pt idx="568">
                  <c:v>56.9</c:v>
                </c:pt>
                <c:pt idx="569">
                  <c:v>57</c:v>
                </c:pt>
                <c:pt idx="570">
                  <c:v>57.1</c:v>
                </c:pt>
                <c:pt idx="571">
                  <c:v>57.2</c:v>
                </c:pt>
                <c:pt idx="572">
                  <c:v>57.3</c:v>
                </c:pt>
                <c:pt idx="573">
                  <c:v>57.4</c:v>
                </c:pt>
                <c:pt idx="574">
                  <c:v>57.5</c:v>
                </c:pt>
                <c:pt idx="575">
                  <c:v>57.6</c:v>
                </c:pt>
                <c:pt idx="576">
                  <c:v>57.7</c:v>
                </c:pt>
                <c:pt idx="577">
                  <c:v>57.8</c:v>
                </c:pt>
                <c:pt idx="578">
                  <c:v>57.9</c:v>
                </c:pt>
                <c:pt idx="579">
                  <c:v>58</c:v>
                </c:pt>
                <c:pt idx="580">
                  <c:v>58.1</c:v>
                </c:pt>
                <c:pt idx="581">
                  <c:v>58.2</c:v>
                </c:pt>
                <c:pt idx="582">
                  <c:v>58.3</c:v>
                </c:pt>
                <c:pt idx="583">
                  <c:v>58.4</c:v>
                </c:pt>
                <c:pt idx="584">
                  <c:v>58.5</c:v>
                </c:pt>
                <c:pt idx="585">
                  <c:v>58.6</c:v>
                </c:pt>
                <c:pt idx="586">
                  <c:v>58.7</c:v>
                </c:pt>
                <c:pt idx="587">
                  <c:v>58.8</c:v>
                </c:pt>
                <c:pt idx="588">
                  <c:v>58.9</c:v>
                </c:pt>
                <c:pt idx="589">
                  <c:v>59</c:v>
                </c:pt>
                <c:pt idx="590">
                  <c:v>59.1</c:v>
                </c:pt>
                <c:pt idx="591">
                  <c:v>59.2</c:v>
                </c:pt>
                <c:pt idx="592">
                  <c:v>59.3</c:v>
                </c:pt>
                <c:pt idx="593">
                  <c:v>59.4</c:v>
                </c:pt>
                <c:pt idx="594">
                  <c:v>59.5</c:v>
                </c:pt>
                <c:pt idx="595">
                  <c:v>59.6</c:v>
                </c:pt>
                <c:pt idx="596">
                  <c:v>59.7</c:v>
                </c:pt>
                <c:pt idx="597">
                  <c:v>59.8</c:v>
                </c:pt>
                <c:pt idx="598">
                  <c:v>59.9</c:v>
                </c:pt>
                <c:pt idx="599">
                  <c:v>60</c:v>
                </c:pt>
                <c:pt idx="600">
                  <c:v>60.1</c:v>
                </c:pt>
                <c:pt idx="601">
                  <c:v>60.2</c:v>
                </c:pt>
                <c:pt idx="602">
                  <c:v>60.3</c:v>
                </c:pt>
                <c:pt idx="603">
                  <c:v>60.4</c:v>
                </c:pt>
                <c:pt idx="604">
                  <c:v>60.5</c:v>
                </c:pt>
                <c:pt idx="605">
                  <c:v>60.6</c:v>
                </c:pt>
                <c:pt idx="606">
                  <c:v>60.7</c:v>
                </c:pt>
                <c:pt idx="607">
                  <c:v>60.8</c:v>
                </c:pt>
                <c:pt idx="608">
                  <c:v>60.9</c:v>
                </c:pt>
                <c:pt idx="609">
                  <c:v>61</c:v>
                </c:pt>
                <c:pt idx="610">
                  <c:v>61.1</c:v>
                </c:pt>
                <c:pt idx="611">
                  <c:v>61.2</c:v>
                </c:pt>
                <c:pt idx="612">
                  <c:v>61.3</c:v>
                </c:pt>
                <c:pt idx="613">
                  <c:v>61.4</c:v>
                </c:pt>
                <c:pt idx="614">
                  <c:v>61.5</c:v>
                </c:pt>
                <c:pt idx="615">
                  <c:v>61.6</c:v>
                </c:pt>
                <c:pt idx="616">
                  <c:v>61.7</c:v>
                </c:pt>
                <c:pt idx="617">
                  <c:v>61.8</c:v>
                </c:pt>
                <c:pt idx="618">
                  <c:v>61.9</c:v>
                </c:pt>
                <c:pt idx="619">
                  <c:v>62</c:v>
                </c:pt>
                <c:pt idx="620">
                  <c:v>62.1</c:v>
                </c:pt>
                <c:pt idx="621">
                  <c:v>62.2</c:v>
                </c:pt>
                <c:pt idx="622">
                  <c:v>62.3</c:v>
                </c:pt>
                <c:pt idx="623">
                  <c:v>62.4</c:v>
                </c:pt>
                <c:pt idx="624">
                  <c:v>62.5</c:v>
                </c:pt>
                <c:pt idx="625">
                  <c:v>62.6</c:v>
                </c:pt>
                <c:pt idx="626">
                  <c:v>62.7</c:v>
                </c:pt>
                <c:pt idx="627">
                  <c:v>62.8</c:v>
                </c:pt>
                <c:pt idx="628">
                  <c:v>62.9</c:v>
                </c:pt>
                <c:pt idx="629">
                  <c:v>63</c:v>
                </c:pt>
                <c:pt idx="630">
                  <c:v>63.1</c:v>
                </c:pt>
                <c:pt idx="631">
                  <c:v>63.2</c:v>
                </c:pt>
                <c:pt idx="632">
                  <c:v>63.3</c:v>
                </c:pt>
                <c:pt idx="633">
                  <c:v>63.4</c:v>
                </c:pt>
                <c:pt idx="634">
                  <c:v>63.5</c:v>
                </c:pt>
                <c:pt idx="635">
                  <c:v>63.6</c:v>
                </c:pt>
                <c:pt idx="636">
                  <c:v>63.7</c:v>
                </c:pt>
                <c:pt idx="637">
                  <c:v>63.8</c:v>
                </c:pt>
                <c:pt idx="638">
                  <c:v>63.9</c:v>
                </c:pt>
                <c:pt idx="639">
                  <c:v>64</c:v>
                </c:pt>
                <c:pt idx="640">
                  <c:v>64.099999999999994</c:v>
                </c:pt>
                <c:pt idx="641">
                  <c:v>64.2</c:v>
                </c:pt>
                <c:pt idx="642">
                  <c:v>64.3</c:v>
                </c:pt>
                <c:pt idx="643">
                  <c:v>64.400000000000006</c:v>
                </c:pt>
                <c:pt idx="644">
                  <c:v>64.5</c:v>
                </c:pt>
                <c:pt idx="645">
                  <c:v>64.599999999999994</c:v>
                </c:pt>
                <c:pt idx="646">
                  <c:v>64.7</c:v>
                </c:pt>
                <c:pt idx="647">
                  <c:v>64.8</c:v>
                </c:pt>
                <c:pt idx="648">
                  <c:v>64.900000000000006</c:v>
                </c:pt>
                <c:pt idx="649">
                  <c:v>65</c:v>
                </c:pt>
                <c:pt idx="650">
                  <c:v>65.099999999999994</c:v>
                </c:pt>
                <c:pt idx="651">
                  <c:v>65.2</c:v>
                </c:pt>
                <c:pt idx="652">
                  <c:v>65.3</c:v>
                </c:pt>
                <c:pt idx="653">
                  <c:v>65.400000000000006</c:v>
                </c:pt>
                <c:pt idx="654">
                  <c:v>65.5</c:v>
                </c:pt>
                <c:pt idx="655">
                  <c:v>65.599999999999994</c:v>
                </c:pt>
                <c:pt idx="656">
                  <c:v>65.7</c:v>
                </c:pt>
                <c:pt idx="657">
                  <c:v>65.8</c:v>
                </c:pt>
                <c:pt idx="658">
                  <c:v>65.900000000000006</c:v>
                </c:pt>
                <c:pt idx="659">
                  <c:v>66</c:v>
                </c:pt>
                <c:pt idx="660">
                  <c:v>66.099999999999994</c:v>
                </c:pt>
                <c:pt idx="661">
                  <c:v>66.2</c:v>
                </c:pt>
                <c:pt idx="662">
                  <c:v>66.3</c:v>
                </c:pt>
                <c:pt idx="663">
                  <c:v>66.400000000000006</c:v>
                </c:pt>
                <c:pt idx="664">
                  <c:v>66.5</c:v>
                </c:pt>
                <c:pt idx="665">
                  <c:v>66.599999999999994</c:v>
                </c:pt>
                <c:pt idx="666">
                  <c:v>66.7</c:v>
                </c:pt>
                <c:pt idx="667">
                  <c:v>66.8</c:v>
                </c:pt>
                <c:pt idx="668">
                  <c:v>66.900000000000006</c:v>
                </c:pt>
                <c:pt idx="669">
                  <c:v>67</c:v>
                </c:pt>
                <c:pt idx="670">
                  <c:v>67.099999999999994</c:v>
                </c:pt>
                <c:pt idx="671">
                  <c:v>67.2</c:v>
                </c:pt>
                <c:pt idx="672">
                  <c:v>67.3</c:v>
                </c:pt>
                <c:pt idx="673">
                  <c:v>67.400000000000006</c:v>
                </c:pt>
                <c:pt idx="674">
                  <c:v>67.5</c:v>
                </c:pt>
                <c:pt idx="675">
                  <c:v>67.599999999999994</c:v>
                </c:pt>
                <c:pt idx="676">
                  <c:v>67.7</c:v>
                </c:pt>
                <c:pt idx="677">
                  <c:v>67.8</c:v>
                </c:pt>
                <c:pt idx="678">
                  <c:v>67.900000000000006</c:v>
                </c:pt>
                <c:pt idx="679">
                  <c:v>68</c:v>
                </c:pt>
                <c:pt idx="680">
                  <c:v>68.099999999999994</c:v>
                </c:pt>
                <c:pt idx="681">
                  <c:v>68.2</c:v>
                </c:pt>
                <c:pt idx="682">
                  <c:v>68.3</c:v>
                </c:pt>
                <c:pt idx="683">
                  <c:v>68.400000000000006</c:v>
                </c:pt>
                <c:pt idx="684">
                  <c:v>68.5</c:v>
                </c:pt>
                <c:pt idx="685">
                  <c:v>68.599999999999994</c:v>
                </c:pt>
                <c:pt idx="686">
                  <c:v>68.7</c:v>
                </c:pt>
                <c:pt idx="687">
                  <c:v>68.8</c:v>
                </c:pt>
                <c:pt idx="688">
                  <c:v>68.900000000000006</c:v>
                </c:pt>
                <c:pt idx="689">
                  <c:v>69</c:v>
                </c:pt>
                <c:pt idx="690">
                  <c:v>69.099999999999994</c:v>
                </c:pt>
                <c:pt idx="691">
                  <c:v>69.2</c:v>
                </c:pt>
                <c:pt idx="692">
                  <c:v>69.3</c:v>
                </c:pt>
                <c:pt idx="693">
                  <c:v>69.400000000000006</c:v>
                </c:pt>
                <c:pt idx="694">
                  <c:v>69.5</c:v>
                </c:pt>
                <c:pt idx="695">
                  <c:v>69.599999999999994</c:v>
                </c:pt>
                <c:pt idx="696">
                  <c:v>69.7</c:v>
                </c:pt>
                <c:pt idx="697">
                  <c:v>69.8</c:v>
                </c:pt>
                <c:pt idx="698">
                  <c:v>69.900000000000006</c:v>
                </c:pt>
                <c:pt idx="699">
                  <c:v>70</c:v>
                </c:pt>
                <c:pt idx="700">
                  <c:v>70.099999999999994</c:v>
                </c:pt>
                <c:pt idx="701">
                  <c:v>70.2</c:v>
                </c:pt>
                <c:pt idx="702">
                  <c:v>70.3</c:v>
                </c:pt>
                <c:pt idx="703">
                  <c:v>70.400000000000006</c:v>
                </c:pt>
                <c:pt idx="704">
                  <c:v>70.5</c:v>
                </c:pt>
                <c:pt idx="705">
                  <c:v>70.599999999999994</c:v>
                </c:pt>
                <c:pt idx="706">
                  <c:v>70.7</c:v>
                </c:pt>
                <c:pt idx="707">
                  <c:v>70.8</c:v>
                </c:pt>
                <c:pt idx="708">
                  <c:v>70.900000000000006</c:v>
                </c:pt>
                <c:pt idx="709">
                  <c:v>71</c:v>
                </c:pt>
                <c:pt idx="710">
                  <c:v>71.099999999999994</c:v>
                </c:pt>
                <c:pt idx="711">
                  <c:v>71.2</c:v>
                </c:pt>
                <c:pt idx="712">
                  <c:v>71.3</c:v>
                </c:pt>
                <c:pt idx="713">
                  <c:v>71.400000000000006</c:v>
                </c:pt>
                <c:pt idx="714">
                  <c:v>71.5</c:v>
                </c:pt>
                <c:pt idx="715">
                  <c:v>71.599999999999994</c:v>
                </c:pt>
                <c:pt idx="716">
                  <c:v>71.7</c:v>
                </c:pt>
                <c:pt idx="717">
                  <c:v>71.8</c:v>
                </c:pt>
                <c:pt idx="718">
                  <c:v>71.900000000000006</c:v>
                </c:pt>
                <c:pt idx="719">
                  <c:v>72</c:v>
                </c:pt>
                <c:pt idx="720">
                  <c:v>72.099999999999994</c:v>
                </c:pt>
                <c:pt idx="721">
                  <c:v>72.2</c:v>
                </c:pt>
                <c:pt idx="722">
                  <c:v>72.3</c:v>
                </c:pt>
                <c:pt idx="723">
                  <c:v>72.400000000000006</c:v>
                </c:pt>
                <c:pt idx="724">
                  <c:v>72.5</c:v>
                </c:pt>
                <c:pt idx="725">
                  <c:v>72.599999999999994</c:v>
                </c:pt>
                <c:pt idx="726">
                  <c:v>72.7</c:v>
                </c:pt>
                <c:pt idx="727">
                  <c:v>72.8</c:v>
                </c:pt>
                <c:pt idx="728">
                  <c:v>72.900000000000006</c:v>
                </c:pt>
                <c:pt idx="729">
                  <c:v>73</c:v>
                </c:pt>
                <c:pt idx="730">
                  <c:v>73.099999999999994</c:v>
                </c:pt>
                <c:pt idx="731">
                  <c:v>73.2</c:v>
                </c:pt>
                <c:pt idx="732">
                  <c:v>73.3</c:v>
                </c:pt>
                <c:pt idx="733">
                  <c:v>73.400000000000006</c:v>
                </c:pt>
                <c:pt idx="734">
                  <c:v>73.5</c:v>
                </c:pt>
                <c:pt idx="735">
                  <c:v>73.599999999999994</c:v>
                </c:pt>
                <c:pt idx="736">
                  <c:v>73.7</c:v>
                </c:pt>
                <c:pt idx="737">
                  <c:v>73.8</c:v>
                </c:pt>
                <c:pt idx="738">
                  <c:v>73.900000000000006</c:v>
                </c:pt>
                <c:pt idx="739">
                  <c:v>74</c:v>
                </c:pt>
                <c:pt idx="740">
                  <c:v>74.099999999999994</c:v>
                </c:pt>
                <c:pt idx="741">
                  <c:v>74.2</c:v>
                </c:pt>
                <c:pt idx="742">
                  <c:v>74.3</c:v>
                </c:pt>
                <c:pt idx="743">
                  <c:v>74.400000000000006</c:v>
                </c:pt>
                <c:pt idx="744">
                  <c:v>74.5</c:v>
                </c:pt>
                <c:pt idx="745">
                  <c:v>74.599999999999994</c:v>
                </c:pt>
                <c:pt idx="746">
                  <c:v>74.7</c:v>
                </c:pt>
                <c:pt idx="747">
                  <c:v>74.8</c:v>
                </c:pt>
                <c:pt idx="748">
                  <c:v>74.900000000000006</c:v>
                </c:pt>
                <c:pt idx="749">
                  <c:v>75</c:v>
                </c:pt>
                <c:pt idx="750">
                  <c:v>75.099999999999994</c:v>
                </c:pt>
                <c:pt idx="751">
                  <c:v>75.2</c:v>
                </c:pt>
                <c:pt idx="752">
                  <c:v>75.3</c:v>
                </c:pt>
                <c:pt idx="753">
                  <c:v>75.400000000000006</c:v>
                </c:pt>
                <c:pt idx="754">
                  <c:v>75.5</c:v>
                </c:pt>
                <c:pt idx="755">
                  <c:v>75.599999999999994</c:v>
                </c:pt>
                <c:pt idx="756">
                  <c:v>75.7</c:v>
                </c:pt>
                <c:pt idx="757">
                  <c:v>75.8</c:v>
                </c:pt>
                <c:pt idx="758">
                  <c:v>75.900000000000006</c:v>
                </c:pt>
                <c:pt idx="759">
                  <c:v>76</c:v>
                </c:pt>
                <c:pt idx="760">
                  <c:v>76.099999999999994</c:v>
                </c:pt>
                <c:pt idx="761">
                  <c:v>76.2</c:v>
                </c:pt>
                <c:pt idx="762">
                  <c:v>76.3</c:v>
                </c:pt>
                <c:pt idx="763">
                  <c:v>76.400000000000006</c:v>
                </c:pt>
                <c:pt idx="764">
                  <c:v>76.5</c:v>
                </c:pt>
                <c:pt idx="765">
                  <c:v>76.599999999999994</c:v>
                </c:pt>
                <c:pt idx="766">
                  <c:v>76.7</c:v>
                </c:pt>
                <c:pt idx="767">
                  <c:v>76.8</c:v>
                </c:pt>
                <c:pt idx="768">
                  <c:v>76.900000000000006</c:v>
                </c:pt>
                <c:pt idx="769">
                  <c:v>77</c:v>
                </c:pt>
                <c:pt idx="770">
                  <c:v>77.099999999999994</c:v>
                </c:pt>
                <c:pt idx="771">
                  <c:v>77.2</c:v>
                </c:pt>
                <c:pt idx="772">
                  <c:v>77.3</c:v>
                </c:pt>
                <c:pt idx="773">
                  <c:v>77.400000000000006</c:v>
                </c:pt>
                <c:pt idx="774">
                  <c:v>77.5</c:v>
                </c:pt>
                <c:pt idx="775">
                  <c:v>77.599999999999994</c:v>
                </c:pt>
                <c:pt idx="776">
                  <c:v>77.7</c:v>
                </c:pt>
                <c:pt idx="777">
                  <c:v>77.8</c:v>
                </c:pt>
                <c:pt idx="778">
                  <c:v>77.900000000000006</c:v>
                </c:pt>
                <c:pt idx="779">
                  <c:v>78</c:v>
                </c:pt>
                <c:pt idx="780">
                  <c:v>78.099999999999994</c:v>
                </c:pt>
                <c:pt idx="781">
                  <c:v>78.2</c:v>
                </c:pt>
                <c:pt idx="782">
                  <c:v>78.3</c:v>
                </c:pt>
                <c:pt idx="783">
                  <c:v>78.400000000000006</c:v>
                </c:pt>
                <c:pt idx="784">
                  <c:v>78.5</c:v>
                </c:pt>
                <c:pt idx="785">
                  <c:v>78.599999999999994</c:v>
                </c:pt>
                <c:pt idx="786">
                  <c:v>78.7</c:v>
                </c:pt>
                <c:pt idx="787">
                  <c:v>78.8</c:v>
                </c:pt>
                <c:pt idx="788">
                  <c:v>78.900000000000006</c:v>
                </c:pt>
                <c:pt idx="789">
                  <c:v>79</c:v>
                </c:pt>
                <c:pt idx="790">
                  <c:v>79.099999999999994</c:v>
                </c:pt>
                <c:pt idx="791">
                  <c:v>79.2</c:v>
                </c:pt>
                <c:pt idx="792">
                  <c:v>79.3</c:v>
                </c:pt>
                <c:pt idx="793">
                  <c:v>79.400000000000006</c:v>
                </c:pt>
                <c:pt idx="794">
                  <c:v>79.5</c:v>
                </c:pt>
                <c:pt idx="795">
                  <c:v>79.599999999999994</c:v>
                </c:pt>
                <c:pt idx="796">
                  <c:v>79.7</c:v>
                </c:pt>
                <c:pt idx="797">
                  <c:v>79.8</c:v>
                </c:pt>
                <c:pt idx="798">
                  <c:v>79.900000000000006</c:v>
                </c:pt>
                <c:pt idx="799">
                  <c:v>80</c:v>
                </c:pt>
                <c:pt idx="800">
                  <c:v>80.099999999999994</c:v>
                </c:pt>
                <c:pt idx="801">
                  <c:v>80.2</c:v>
                </c:pt>
                <c:pt idx="802">
                  <c:v>80.3</c:v>
                </c:pt>
                <c:pt idx="803">
                  <c:v>80.400000000000006</c:v>
                </c:pt>
                <c:pt idx="804">
                  <c:v>80.5</c:v>
                </c:pt>
                <c:pt idx="805">
                  <c:v>80.599999999999994</c:v>
                </c:pt>
                <c:pt idx="806">
                  <c:v>80.7</c:v>
                </c:pt>
                <c:pt idx="807">
                  <c:v>80.8</c:v>
                </c:pt>
                <c:pt idx="808">
                  <c:v>80.900000000000006</c:v>
                </c:pt>
                <c:pt idx="809">
                  <c:v>81</c:v>
                </c:pt>
                <c:pt idx="810">
                  <c:v>81.099999999999994</c:v>
                </c:pt>
                <c:pt idx="811">
                  <c:v>81.2</c:v>
                </c:pt>
                <c:pt idx="812">
                  <c:v>81.3</c:v>
                </c:pt>
                <c:pt idx="813">
                  <c:v>81.400000000000006</c:v>
                </c:pt>
                <c:pt idx="814">
                  <c:v>81.5</c:v>
                </c:pt>
                <c:pt idx="815">
                  <c:v>81.599999999999994</c:v>
                </c:pt>
                <c:pt idx="816">
                  <c:v>81.7</c:v>
                </c:pt>
                <c:pt idx="817">
                  <c:v>81.8</c:v>
                </c:pt>
                <c:pt idx="818">
                  <c:v>81.900000000000006</c:v>
                </c:pt>
                <c:pt idx="819">
                  <c:v>82</c:v>
                </c:pt>
                <c:pt idx="820">
                  <c:v>82.1</c:v>
                </c:pt>
                <c:pt idx="821">
                  <c:v>82.2</c:v>
                </c:pt>
                <c:pt idx="822">
                  <c:v>82.3</c:v>
                </c:pt>
                <c:pt idx="823">
                  <c:v>82.4</c:v>
                </c:pt>
                <c:pt idx="824">
                  <c:v>82.5</c:v>
                </c:pt>
                <c:pt idx="825">
                  <c:v>82.6</c:v>
                </c:pt>
                <c:pt idx="826">
                  <c:v>82.7</c:v>
                </c:pt>
                <c:pt idx="827">
                  <c:v>82.8</c:v>
                </c:pt>
                <c:pt idx="828">
                  <c:v>82.9</c:v>
                </c:pt>
                <c:pt idx="829">
                  <c:v>83</c:v>
                </c:pt>
                <c:pt idx="830">
                  <c:v>83.1</c:v>
                </c:pt>
                <c:pt idx="831">
                  <c:v>83.2</c:v>
                </c:pt>
                <c:pt idx="832">
                  <c:v>83.3</c:v>
                </c:pt>
                <c:pt idx="833">
                  <c:v>83.4</c:v>
                </c:pt>
                <c:pt idx="834">
                  <c:v>83.5</c:v>
                </c:pt>
                <c:pt idx="835">
                  <c:v>83.6</c:v>
                </c:pt>
                <c:pt idx="836">
                  <c:v>83.7</c:v>
                </c:pt>
                <c:pt idx="837">
                  <c:v>83.8</c:v>
                </c:pt>
                <c:pt idx="838">
                  <c:v>83.9</c:v>
                </c:pt>
                <c:pt idx="839">
                  <c:v>84</c:v>
                </c:pt>
                <c:pt idx="840">
                  <c:v>84.1</c:v>
                </c:pt>
                <c:pt idx="841">
                  <c:v>84.2</c:v>
                </c:pt>
                <c:pt idx="842">
                  <c:v>84.3</c:v>
                </c:pt>
                <c:pt idx="843">
                  <c:v>84.4</c:v>
                </c:pt>
                <c:pt idx="844">
                  <c:v>84.5</c:v>
                </c:pt>
                <c:pt idx="845">
                  <c:v>84.6</c:v>
                </c:pt>
                <c:pt idx="846">
                  <c:v>84.7</c:v>
                </c:pt>
                <c:pt idx="847">
                  <c:v>84.8</c:v>
                </c:pt>
                <c:pt idx="848">
                  <c:v>84.9</c:v>
                </c:pt>
                <c:pt idx="849">
                  <c:v>85</c:v>
                </c:pt>
                <c:pt idx="850">
                  <c:v>85.1</c:v>
                </c:pt>
                <c:pt idx="851">
                  <c:v>85.2</c:v>
                </c:pt>
                <c:pt idx="852">
                  <c:v>85.3</c:v>
                </c:pt>
                <c:pt idx="853">
                  <c:v>85.4</c:v>
                </c:pt>
                <c:pt idx="854">
                  <c:v>85.5</c:v>
                </c:pt>
                <c:pt idx="855">
                  <c:v>85.6</c:v>
                </c:pt>
                <c:pt idx="856">
                  <c:v>85.7</c:v>
                </c:pt>
                <c:pt idx="857">
                  <c:v>85.8</c:v>
                </c:pt>
                <c:pt idx="858">
                  <c:v>85.9</c:v>
                </c:pt>
                <c:pt idx="859">
                  <c:v>86</c:v>
                </c:pt>
                <c:pt idx="860">
                  <c:v>86.1</c:v>
                </c:pt>
                <c:pt idx="861">
                  <c:v>86.2</c:v>
                </c:pt>
                <c:pt idx="862">
                  <c:v>86.3</c:v>
                </c:pt>
                <c:pt idx="863">
                  <c:v>86.4</c:v>
                </c:pt>
                <c:pt idx="864">
                  <c:v>86.5</c:v>
                </c:pt>
                <c:pt idx="865">
                  <c:v>86.6</c:v>
                </c:pt>
                <c:pt idx="866">
                  <c:v>86.7</c:v>
                </c:pt>
                <c:pt idx="867">
                  <c:v>86.8</c:v>
                </c:pt>
                <c:pt idx="868">
                  <c:v>86.9</c:v>
                </c:pt>
                <c:pt idx="869">
                  <c:v>87</c:v>
                </c:pt>
                <c:pt idx="870">
                  <c:v>87.1</c:v>
                </c:pt>
                <c:pt idx="871">
                  <c:v>87.2</c:v>
                </c:pt>
                <c:pt idx="872">
                  <c:v>87.3</c:v>
                </c:pt>
                <c:pt idx="873">
                  <c:v>87.4</c:v>
                </c:pt>
                <c:pt idx="874">
                  <c:v>87.5</c:v>
                </c:pt>
                <c:pt idx="875">
                  <c:v>87.6</c:v>
                </c:pt>
                <c:pt idx="876">
                  <c:v>87.7</c:v>
                </c:pt>
                <c:pt idx="877">
                  <c:v>87.8</c:v>
                </c:pt>
                <c:pt idx="878">
                  <c:v>87.9</c:v>
                </c:pt>
                <c:pt idx="879">
                  <c:v>88</c:v>
                </c:pt>
                <c:pt idx="880">
                  <c:v>88.1</c:v>
                </c:pt>
                <c:pt idx="881">
                  <c:v>88.2</c:v>
                </c:pt>
                <c:pt idx="882">
                  <c:v>88.3</c:v>
                </c:pt>
                <c:pt idx="883">
                  <c:v>88.4</c:v>
                </c:pt>
                <c:pt idx="884">
                  <c:v>88.5</c:v>
                </c:pt>
                <c:pt idx="885">
                  <c:v>88.6</c:v>
                </c:pt>
                <c:pt idx="886">
                  <c:v>88.7</c:v>
                </c:pt>
                <c:pt idx="887">
                  <c:v>88.8</c:v>
                </c:pt>
                <c:pt idx="888">
                  <c:v>88.9</c:v>
                </c:pt>
                <c:pt idx="889">
                  <c:v>89</c:v>
                </c:pt>
                <c:pt idx="890">
                  <c:v>89.1</c:v>
                </c:pt>
                <c:pt idx="891">
                  <c:v>89.2</c:v>
                </c:pt>
                <c:pt idx="892">
                  <c:v>89.3</c:v>
                </c:pt>
                <c:pt idx="893">
                  <c:v>89.4</c:v>
                </c:pt>
                <c:pt idx="894">
                  <c:v>89.5</c:v>
                </c:pt>
                <c:pt idx="895">
                  <c:v>89.6</c:v>
                </c:pt>
                <c:pt idx="896">
                  <c:v>89.7</c:v>
                </c:pt>
                <c:pt idx="897">
                  <c:v>89.8</c:v>
                </c:pt>
                <c:pt idx="898">
                  <c:v>89.9</c:v>
                </c:pt>
                <c:pt idx="899">
                  <c:v>90</c:v>
                </c:pt>
                <c:pt idx="900">
                  <c:v>90.1</c:v>
                </c:pt>
                <c:pt idx="901">
                  <c:v>90.2</c:v>
                </c:pt>
                <c:pt idx="902">
                  <c:v>90.3</c:v>
                </c:pt>
                <c:pt idx="903">
                  <c:v>90.4</c:v>
                </c:pt>
                <c:pt idx="904">
                  <c:v>90.5</c:v>
                </c:pt>
                <c:pt idx="905">
                  <c:v>90.6</c:v>
                </c:pt>
                <c:pt idx="906">
                  <c:v>90.7</c:v>
                </c:pt>
                <c:pt idx="907">
                  <c:v>90.8</c:v>
                </c:pt>
                <c:pt idx="908">
                  <c:v>90.9</c:v>
                </c:pt>
                <c:pt idx="909">
                  <c:v>91</c:v>
                </c:pt>
                <c:pt idx="910">
                  <c:v>91.1</c:v>
                </c:pt>
                <c:pt idx="911">
                  <c:v>91.2</c:v>
                </c:pt>
                <c:pt idx="912">
                  <c:v>91.3</c:v>
                </c:pt>
                <c:pt idx="913">
                  <c:v>91.4</c:v>
                </c:pt>
                <c:pt idx="914">
                  <c:v>91.5</c:v>
                </c:pt>
                <c:pt idx="915">
                  <c:v>91.6</c:v>
                </c:pt>
                <c:pt idx="916">
                  <c:v>91.7</c:v>
                </c:pt>
                <c:pt idx="917">
                  <c:v>91.8</c:v>
                </c:pt>
                <c:pt idx="918">
                  <c:v>91.9</c:v>
                </c:pt>
                <c:pt idx="919">
                  <c:v>92</c:v>
                </c:pt>
                <c:pt idx="920">
                  <c:v>92.1</c:v>
                </c:pt>
                <c:pt idx="921">
                  <c:v>92.2</c:v>
                </c:pt>
                <c:pt idx="922">
                  <c:v>92.3</c:v>
                </c:pt>
                <c:pt idx="923">
                  <c:v>92.4</c:v>
                </c:pt>
                <c:pt idx="924">
                  <c:v>92.5</c:v>
                </c:pt>
                <c:pt idx="925">
                  <c:v>92.6</c:v>
                </c:pt>
                <c:pt idx="926">
                  <c:v>92.7</c:v>
                </c:pt>
                <c:pt idx="927">
                  <c:v>92.8</c:v>
                </c:pt>
                <c:pt idx="928">
                  <c:v>92.9</c:v>
                </c:pt>
                <c:pt idx="929">
                  <c:v>93</c:v>
                </c:pt>
                <c:pt idx="930">
                  <c:v>93.1</c:v>
                </c:pt>
                <c:pt idx="931">
                  <c:v>93.2</c:v>
                </c:pt>
                <c:pt idx="932">
                  <c:v>93.3</c:v>
                </c:pt>
                <c:pt idx="933">
                  <c:v>93.4</c:v>
                </c:pt>
                <c:pt idx="934">
                  <c:v>93.5</c:v>
                </c:pt>
                <c:pt idx="935">
                  <c:v>93.6</c:v>
                </c:pt>
                <c:pt idx="936">
                  <c:v>93.7</c:v>
                </c:pt>
                <c:pt idx="937">
                  <c:v>93.8</c:v>
                </c:pt>
                <c:pt idx="938">
                  <c:v>93.9</c:v>
                </c:pt>
                <c:pt idx="939">
                  <c:v>94</c:v>
                </c:pt>
                <c:pt idx="940">
                  <c:v>94.1</c:v>
                </c:pt>
                <c:pt idx="941">
                  <c:v>94.2</c:v>
                </c:pt>
                <c:pt idx="942">
                  <c:v>94.3</c:v>
                </c:pt>
                <c:pt idx="943">
                  <c:v>94.4</c:v>
                </c:pt>
                <c:pt idx="944">
                  <c:v>94.5</c:v>
                </c:pt>
                <c:pt idx="945">
                  <c:v>94.6</c:v>
                </c:pt>
                <c:pt idx="946">
                  <c:v>94.7</c:v>
                </c:pt>
                <c:pt idx="947">
                  <c:v>94.8</c:v>
                </c:pt>
                <c:pt idx="948">
                  <c:v>94.9</c:v>
                </c:pt>
                <c:pt idx="949">
                  <c:v>95</c:v>
                </c:pt>
                <c:pt idx="950">
                  <c:v>95.1</c:v>
                </c:pt>
                <c:pt idx="951">
                  <c:v>95.2</c:v>
                </c:pt>
                <c:pt idx="952">
                  <c:v>95.3</c:v>
                </c:pt>
                <c:pt idx="953">
                  <c:v>95.4</c:v>
                </c:pt>
                <c:pt idx="954">
                  <c:v>95.5</c:v>
                </c:pt>
                <c:pt idx="955">
                  <c:v>95.6</c:v>
                </c:pt>
                <c:pt idx="956">
                  <c:v>95.7</c:v>
                </c:pt>
                <c:pt idx="957">
                  <c:v>95.8</c:v>
                </c:pt>
                <c:pt idx="958">
                  <c:v>95.9</c:v>
                </c:pt>
                <c:pt idx="959">
                  <c:v>96</c:v>
                </c:pt>
                <c:pt idx="960">
                  <c:v>96.1</c:v>
                </c:pt>
                <c:pt idx="961">
                  <c:v>96.2</c:v>
                </c:pt>
                <c:pt idx="962">
                  <c:v>96.3</c:v>
                </c:pt>
                <c:pt idx="963">
                  <c:v>96.4</c:v>
                </c:pt>
                <c:pt idx="964">
                  <c:v>96.5</c:v>
                </c:pt>
                <c:pt idx="965">
                  <c:v>96.6</c:v>
                </c:pt>
                <c:pt idx="966">
                  <c:v>96.7</c:v>
                </c:pt>
                <c:pt idx="967">
                  <c:v>96.8</c:v>
                </c:pt>
                <c:pt idx="968">
                  <c:v>96.9</c:v>
                </c:pt>
                <c:pt idx="969">
                  <c:v>97</c:v>
                </c:pt>
                <c:pt idx="970">
                  <c:v>97.1</c:v>
                </c:pt>
                <c:pt idx="971">
                  <c:v>97.2</c:v>
                </c:pt>
                <c:pt idx="972">
                  <c:v>97.3</c:v>
                </c:pt>
                <c:pt idx="973">
                  <c:v>97.4</c:v>
                </c:pt>
                <c:pt idx="974">
                  <c:v>97.5</c:v>
                </c:pt>
                <c:pt idx="975">
                  <c:v>97.6</c:v>
                </c:pt>
                <c:pt idx="976">
                  <c:v>97.7</c:v>
                </c:pt>
                <c:pt idx="977">
                  <c:v>97.8</c:v>
                </c:pt>
                <c:pt idx="978">
                  <c:v>97.9</c:v>
                </c:pt>
                <c:pt idx="979">
                  <c:v>98</c:v>
                </c:pt>
                <c:pt idx="980">
                  <c:v>98.1</c:v>
                </c:pt>
                <c:pt idx="981">
                  <c:v>98.2</c:v>
                </c:pt>
                <c:pt idx="982">
                  <c:v>98.3</c:v>
                </c:pt>
                <c:pt idx="983">
                  <c:v>98.4</c:v>
                </c:pt>
                <c:pt idx="984">
                  <c:v>98.5</c:v>
                </c:pt>
                <c:pt idx="985">
                  <c:v>98.6</c:v>
                </c:pt>
                <c:pt idx="986">
                  <c:v>98.7</c:v>
                </c:pt>
                <c:pt idx="987">
                  <c:v>98.8</c:v>
                </c:pt>
                <c:pt idx="988">
                  <c:v>98.9</c:v>
                </c:pt>
                <c:pt idx="989">
                  <c:v>99</c:v>
                </c:pt>
                <c:pt idx="990">
                  <c:v>99.1</c:v>
                </c:pt>
                <c:pt idx="991">
                  <c:v>99.2</c:v>
                </c:pt>
                <c:pt idx="992">
                  <c:v>99.3</c:v>
                </c:pt>
                <c:pt idx="993">
                  <c:v>99.4</c:v>
                </c:pt>
                <c:pt idx="994">
                  <c:v>99.5</c:v>
                </c:pt>
                <c:pt idx="995">
                  <c:v>99.6</c:v>
                </c:pt>
                <c:pt idx="996">
                  <c:v>99.7</c:v>
                </c:pt>
                <c:pt idx="997">
                  <c:v>99.8</c:v>
                </c:pt>
                <c:pt idx="998">
                  <c:v>99.9</c:v>
                </c:pt>
                <c:pt idx="999">
                  <c:v>100</c:v>
                </c:pt>
                <c:pt idx="1000">
                  <c:v>100.1</c:v>
                </c:pt>
                <c:pt idx="1001">
                  <c:v>100.2</c:v>
                </c:pt>
                <c:pt idx="1002">
                  <c:v>100.3</c:v>
                </c:pt>
                <c:pt idx="1003">
                  <c:v>100.4</c:v>
                </c:pt>
                <c:pt idx="1004">
                  <c:v>100.5</c:v>
                </c:pt>
                <c:pt idx="1005">
                  <c:v>100.6</c:v>
                </c:pt>
                <c:pt idx="1006">
                  <c:v>100.7</c:v>
                </c:pt>
                <c:pt idx="1007">
                  <c:v>100.8</c:v>
                </c:pt>
                <c:pt idx="1008">
                  <c:v>100.9</c:v>
                </c:pt>
                <c:pt idx="1009">
                  <c:v>101</c:v>
                </c:pt>
                <c:pt idx="1010">
                  <c:v>101.1</c:v>
                </c:pt>
                <c:pt idx="1011">
                  <c:v>101.2</c:v>
                </c:pt>
                <c:pt idx="1012">
                  <c:v>101.3</c:v>
                </c:pt>
                <c:pt idx="1013">
                  <c:v>101.4</c:v>
                </c:pt>
                <c:pt idx="1014">
                  <c:v>101.5</c:v>
                </c:pt>
                <c:pt idx="1015">
                  <c:v>101.6</c:v>
                </c:pt>
                <c:pt idx="1016">
                  <c:v>101.7</c:v>
                </c:pt>
                <c:pt idx="1017">
                  <c:v>101.8</c:v>
                </c:pt>
                <c:pt idx="1018">
                  <c:v>101.9</c:v>
                </c:pt>
                <c:pt idx="1019">
                  <c:v>102</c:v>
                </c:pt>
                <c:pt idx="1020">
                  <c:v>102.1</c:v>
                </c:pt>
                <c:pt idx="1021">
                  <c:v>102.2</c:v>
                </c:pt>
                <c:pt idx="1022">
                  <c:v>102.3</c:v>
                </c:pt>
                <c:pt idx="1023">
                  <c:v>102.4</c:v>
                </c:pt>
                <c:pt idx="1024">
                  <c:v>102.5</c:v>
                </c:pt>
                <c:pt idx="1025">
                  <c:v>102.6</c:v>
                </c:pt>
                <c:pt idx="1026">
                  <c:v>102.7</c:v>
                </c:pt>
                <c:pt idx="1027">
                  <c:v>102.8</c:v>
                </c:pt>
                <c:pt idx="1028">
                  <c:v>102.9</c:v>
                </c:pt>
                <c:pt idx="1029">
                  <c:v>103</c:v>
                </c:pt>
                <c:pt idx="1030">
                  <c:v>103.1</c:v>
                </c:pt>
                <c:pt idx="1031">
                  <c:v>103.2</c:v>
                </c:pt>
                <c:pt idx="1032">
                  <c:v>103.3</c:v>
                </c:pt>
                <c:pt idx="1033">
                  <c:v>103.4</c:v>
                </c:pt>
                <c:pt idx="1034">
                  <c:v>103.5</c:v>
                </c:pt>
                <c:pt idx="1035">
                  <c:v>103.6</c:v>
                </c:pt>
                <c:pt idx="1036">
                  <c:v>103.7</c:v>
                </c:pt>
                <c:pt idx="1037">
                  <c:v>103.8</c:v>
                </c:pt>
                <c:pt idx="1038">
                  <c:v>103.9</c:v>
                </c:pt>
                <c:pt idx="1039">
                  <c:v>104</c:v>
                </c:pt>
                <c:pt idx="1040">
                  <c:v>104.1</c:v>
                </c:pt>
                <c:pt idx="1041">
                  <c:v>104.2</c:v>
                </c:pt>
                <c:pt idx="1042">
                  <c:v>104.3</c:v>
                </c:pt>
                <c:pt idx="1043">
                  <c:v>104.4</c:v>
                </c:pt>
                <c:pt idx="1044">
                  <c:v>104.5</c:v>
                </c:pt>
                <c:pt idx="1045">
                  <c:v>104.6</c:v>
                </c:pt>
                <c:pt idx="1046">
                  <c:v>104.7</c:v>
                </c:pt>
                <c:pt idx="1047">
                  <c:v>104.8</c:v>
                </c:pt>
                <c:pt idx="1048">
                  <c:v>104.9</c:v>
                </c:pt>
                <c:pt idx="1049">
                  <c:v>105</c:v>
                </c:pt>
                <c:pt idx="1050">
                  <c:v>105.1</c:v>
                </c:pt>
                <c:pt idx="1051">
                  <c:v>105.2</c:v>
                </c:pt>
                <c:pt idx="1052">
                  <c:v>105.3</c:v>
                </c:pt>
                <c:pt idx="1053">
                  <c:v>105.4</c:v>
                </c:pt>
                <c:pt idx="1054">
                  <c:v>105.5</c:v>
                </c:pt>
                <c:pt idx="1055">
                  <c:v>105.6</c:v>
                </c:pt>
                <c:pt idx="1056">
                  <c:v>105.7</c:v>
                </c:pt>
                <c:pt idx="1057">
                  <c:v>105.8</c:v>
                </c:pt>
                <c:pt idx="1058">
                  <c:v>105.9</c:v>
                </c:pt>
                <c:pt idx="1059">
                  <c:v>106</c:v>
                </c:pt>
                <c:pt idx="1060">
                  <c:v>106.1</c:v>
                </c:pt>
                <c:pt idx="1061">
                  <c:v>106.2</c:v>
                </c:pt>
                <c:pt idx="1062">
                  <c:v>106.3</c:v>
                </c:pt>
                <c:pt idx="1063">
                  <c:v>106.4</c:v>
                </c:pt>
                <c:pt idx="1064">
                  <c:v>106.5</c:v>
                </c:pt>
                <c:pt idx="1065">
                  <c:v>106.6</c:v>
                </c:pt>
                <c:pt idx="1066">
                  <c:v>106.7</c:v>
                </c:pt>
                <c:pt idx="1067">
                  <c:v>106.8</c:v>
                </c:pt>
                <c:pt idx="1068">
                  <c:v>106.9</c:v>
                </c:pt>
                <c:pt idx="1069">
                  <c:v>107</c:v>
                </c:pt>
                <c:pt idx="1070">
                  <c:v>107.1</c:v>
                </c:pt>
                <c:pt idx="1071">
                  <c:v>107.2</c:v>
                </c:pt>
                <c:pt idx="1072">
                  <c:v>107.3</c:v>
                </c:pt>
                <c:pt idx="1073">
                  <c:v>107.4</c:v>
                </c:pt>
                <c:pt idx="1074">
                  <c:v>107.5</c:v>
                </c:pt>
                <c:pt idx="1075">
                  <c:v>107.6</c:v>
                </c:pt>
                <c:pt idx="1076">
                  <c:v>107.7</c:v>
                </c:pt>
                <c:pt idx="1077">
                  <c:v>107.8</c:v>
                </c:pt>
                <c:pt idx="1078">
                  <c:v>107.9</c:v>
                </c:pt>
                <c:pt idx="1079">
                  <c:v>108</c:v>
                </c:pt>
                <c:pt idx="1080">
                  <c:v>108.1</c:v>
                </c:pt>
                <c:pt idx="1081">
                  <c:v>108.2</c:v>
                </c:pt>
                <c:pt idx="1082">
                  <c:v>108.3</c:v>
                </c:pt>
                <c:pt idx="1083">
                  <c:v>108.4</c:v>
                </c:pt>
                <c:pt idx="1084">
                  <c:v>108.5</c:v>
                </c:pt>
                <c:pt idx="1085">
                  <c:v>108.6</c:v>
                </c:pt>
                <c:pt idx="1086">
                  <c:v>108.7</c:v>
                </c:pt>
                <c:pt idx="1087">
                  <c:v>108.8</c:v>
                </c:pt>
                <c:pt idx="1088">
                  <c:v>108.9</c:v>
                </c:pt>
                <c:pt idx="1089">
                  <c:v>109</c:v>
                </c:pt>
                <c:pt idx="1090">
                  <c:v>109.1</c:v>
                </c:pt>
                <c:pt idx="1091">
                  <c:v>109.2</c:v>
                </c:pt>
                <c:pt idx="1092">
                  <c:v>109.3</c:v>
                </c:pt>
                <c:pt idx="1093">
                  <c:v>109.4</c:v>
                </c:pt>
                <c:pt idx="1094">
                  <c:v>109.5</c:v>
                </c:pt>
                <c:pt idx="1095">
                  <c:v>109.6</c:v>
                </c:pt>
                <c:pt idx="1096">
                  <c:v>109.7</c:v>
                </c:pt>
                <c:pt idx="1097">
                  <c:v>109.8</c:v>
                </c:pt>
                <c:pt idx="1098">
                  <c:v>109.9</c:v>
                </c:pt>
                <c:pt idx="1099">
                  <c:v>110</c:v>
                </c:pt>
                <c:pt idx="1100">
                  <c:v>110.1</c:v>
                </c:pt>
                <c:pt idx="1101">
                  <c:v>110.2</c:v>
                </c:pt>
                <c:pt idx="1102">
                  <c:v>110.3</c:v>
                </c:pt>
                <c:pt idx="1103">
                  <c:v>110.4</c:v>
                </c:pt>
                <c:pt idx="1104">
                  <c:v>110.5</c:v>
                </c:pt>
                <c:pt idx="1105">
                  <c:v>110.6</c:v>
                </c:pt>
                <c:pt idx="1106">
                  <c:v>110.7</c:v>
                </c:pt>
                <c:pt idx="1107">
                  <c:v>110.8</c:v>
                </c:pt>
                <c:pt idx="1108">
                  <c:v>110.9</c:v>
                </c:pt>
                <c:pt idx="1109">
                  <c:v>111</c:v>
                </c:pt>
                <c:pt idx="1110">
                  <c:v>111.1</c:v>
                </c:pt>
                <c:pt idx="1111">
                  <c:v>111.2</c:v>
                </c:pt>
                <c:pt idx="1112">
                  <c:v>111.3</c:v>
                </c:pt>
                <c:pt idx="1113">
                  <c:v>111.4</c:v>
                </c:pt>
                <c:pt idx="1114">
                  <c:v>111.5</c:v>
                </c:pt>
                <c:pt idx="1115">
                  <c:v>111.6</c:v>
                </c:pt>
                <c:pt idx="1116">
                  <c:v>111.7</c:v>
                </c:pt>
                <c:pt idx="1117">
                  <c:v>111.8</c:v>
                </c:pt>
                <c:pt idx="1118">
                  <c:v>111.9</c:v>
                </c:pt>
                <c:pt idx="1119">
                  <c:v>112</c:v>
                </c:pt>
                <c:pt idx="1120">
                  <c:v>112.1</c:v>
                </c:pt>
                <c:pt idx="1121">
                  <c:v>112.2</c:v>
                </c:pt>
                <c:pt idx="1122">
                  <c:v>112.3</c:v>
                </c:pt>
                <c:pt idx="1123">
                  <c:v>112.4</c:v>
                </c:pt>
                <c:pt idx="1124">
                  <c:v>112.5</c:v>
                </c:pt>
                <c:pt idx="1125">
                  <c:v>112.6</c:v>
                </c:pt>
                <c:pt idx="1126">
                  <c:v>112.7</c:v>
                </c:pt>
                <c:pt idx="1127">
                  <c:v>112.8</c:v>
                </c:pt>
                <c:pt idx="1128">
                  <c:v>112.9</c:v>
                </c:pt>
                <c:pt idx="1129">
                  <c:v>113</c:v>
                </c:pt>
                <c:pt idx="1130">
                  <c:v>113.1</c:v>
                </c:pt>
                <c:pt idx="1131">
                  <c:v>113.2</c:v>
                </c:pt>
                <c:pt idx="1132">
                  <c:v>113.3</c:v>
                </c:pt>
                <c:pt idx="1133">
                  <c:v>113.4</c:v>
                </c:pt>
                <c:pt idx="1134">
                  <c:v>113.5</c:v>
                </c:pt>
                <c:pt idx="1135">
                  <c:v>113.6</c:v>
                </c:pt>
                <c:pt idx="1136">
                  <c:v>113.7</c:v>
                </c:pt>
                <c:pt idx="1137">
                  <c:v>113.8</c:v>
                </c:pt>
                <c:pt idx="1138">
                  <c:v>113.9</c:v>
                </c:pt>
                <c:pt idx="1139">
                  <c:v>114</c:v>
                </c:pt>
                <c:pt idx="1140">
                  <c:v>114.1</c:v>
                </c:pt>
                <c:pt idx="1141">
                  <c:v>114.2</c:v>
                </c:pt>
                <c:pt idx="1142">
                  <c:v>114.3</c:v>
                </c:pt>
                <c:pt idx="1143">
                  <c:v>114.4</c:v>
                </c:pt>
                <c:pt idx="1144">
                  <c:v>114.5</c:v>
                </c:pt>
                <c:pt idx="1145">
                  <c:v>114.6</c:v>
                </c:pt>
                <c:pt idx="1146">
                  <c:v>114.7</c:v>
                </c:pt>
                <c:pt idx="1147">
                  <c:v>114.8</c:v>
                </c:pt>
                <c:pt idx="1148">
                  <c:v>114.9</c:v>
                </c:pt>
                <c:pt idx="1149">
                  <c:v>115</c:v>
                </c:pt>
                <c:pt idx="1150">
                  <c:v>115.1</c:v>
                </c:pt>
                <c:pt idx="1151">
                  <c:v>115.2</c:v>
                </c:pt>
                <c:pt idx="1152">
                  <c:v>115.3</c:v>
                </c:pt>
                <c:pt idx="1153">
                  <c:v>115.4</c:v>
                </c:pt>
                <c:pt idx="1154">
                  <c:v>115.5</c:v>
                </c:pt>
                <c:pt idx="1155">
                  <c:v>115.6</c:v>
                </c:pt>
                <c:pt idx="1156">
                  <c:v>115.7</c:v>
                </c:pt>
                <c:pt idx="1157">
                  <c:v>115.8</c:v>
                </c:pt>
                <c:pt idx="1158">
                  <c:v>115.9</c:v>
                </c:pt>
                <c:pt idx="1159">
                  <c:v>116</c:v>
                </c:pt>
                <c:pt idx="1160">
                  <c:v>116.1</c:v>
                </c:pt>
                <c:pt idx="1161">
                  <c:v>116.2</c:v>
                </c:pt>
                <c:pt idx="1162">
                  <c:v>116.3</c:v>
                </c:pt>
                <c:pt idx="1163">
                  <c:v>116.4</c:v>
                </c:pt>
                <c:pt idx="1164">
                  <c:v>116.5</c:v>
                </c:pt>
                <c:pt idx="1165">
                  <c:v>116.6</c:v>
                </c:pt>
                <c:pt idx="1166">
                  <c:v>116.7</c:v>
                </c:pt>
                <c:pt idx="1167">
                  <c:v>116.8</c:v>
                </c:pt>
                <c:pt idx="1168">
                  <c:v>116.9</c:v>
                </c:pt>
                <c:pt idx="1169">
                  <c:v>117</c:v>
                </c:pt>
                <c:pt idx="1170">
                  <c:v>117.1</c:v>
                </c:pt>
                <c:pt idx="1171">
                  <c:v>117.2</c:v>
                </c:pt>
                <c:pt idx="1172">
                  <c:v>117.3</c:v>
                </c:pt>
                <c:pt idx="1173">
                  <c:v>117.4</c:v>
                </c:pt>
                <c:pt idx="1174">
                  <c:v>117.5</c:v>
                </c:pt>
                <c:pt idx="1175">
                  <c:v>117.6</c:v>
                </c:pt>
                <c:pt idx="1176">
                  <c:v>117.7</c:v>
                </c:pt>
                <c:pt idx="1177">
                  <c:v>117.8</c:v>
                </c:pt>
                <c:pt idx="1178">
                  <c:v>117.9</c:v>
                </c:pt>
                <c:pt idx="1179">
                  <c:v>118</c:v>
                </c:pt>
                <c:pt idx="1180">
                  <c:v>118.1</c:v>
                </c:pt>
                <c:pt idx="1181">
                  <c:v>118.2</c:v>
                </c:pt>
                <c:pt idx="1182">
                  <c:v>118.3</c:v>
                </c:pt>
                <c:pt idx="1183">
                  <c:v>118.4</c:v>
                </c:pt>
                <c:pt idx="1184">
                  <c:v>118.5</c:v>
                </c:pt>
                <c:pt idx="1185">
                  <c:v>118.6</c:v>
                </c:pt>
                <c:pt idx="1186">
                  <c:v>118.7</c:v>
                </c:pt>
                <c:pt idx="1187">
                  <c:v>118.8</c:v>
                </c:pt>
                <c:pt idx="1188">
                  <c:v>118.9</c:v>
                </c:pt>
                <c:pt idx="1189">
                  <c:v>119</c:v>
                </c:pt>
                <c:pt idx="1190">
                  <c:v>119.1</c:v>
                </c:pt>
                <c:pt idx="1191">
                  <c:v>119.2</c:v>
                </c:pt>
                <c:pt idx="1192">
                  <c:v>119.3</c:v>
                </c:pt>
                <c:pt idx="1193">
                  <c:v>119.4</c:v>
                </c:pt>
                <c:pt idx="1194">
                  <c:v>119.5</c:v>
                </c:pt>
                <c:pt idx="1195">
                  <c:v>119.6</c:v>
                </c:pt>
                <c:pt idx="1196">
                  <c:v>119.7</c:v>
                </c:pt>
                <c:pt idx="1197">
                  <c:v>119.8</c:v>
                </c:pt>
                <c:pt idx="1198">
                  <c:v>119.9</c:v>
                </c:pt>
                <c:pt idx="1199">
                  <c:v>120</c:v>
                </c:pt>
                <c:pt idx="1200">
                  <c:v>120.1</c:v>
                </c:pt>
                <c:pt idx="1201">
                  <c:v>120.2</c:v>
                </c:pt>
                <c:pt idx="1202">
                  <c:v>120.3</c:v>
                </c:pt>
                <c:pt idx="1203">
                  <c:v>120.4</c:v>
                </c:pt>
                <c:pt idx="1204">
                  <c:v>120.5</c:v>
                </c:pt>
                <c:pt idx="1205">
                  <c:v>120.6</c:v>
                </c:pt>
                <c:pt idx="1206">
                  <c:v>120.7</c:v>
                </c:pt>
                <c:pt idx="1207">
                  <c:v>120.8</c:v>
                </c:pt>
                <c:pt idx="1208">
                  <c:v>120.9</c:v>
                </c:pt>
                <c:pt idx="1209">
                  <c:v>121</c:v>
                </c:pt>
                <c:pt idx="1210">
                  <c:v>121.1</c:v>
                </c:pt>
                <c:pt idx="1211">
                  <c:v>121.2</c:v>
                </c:pt>
                <c:pt idx="1212">
                  <c:v>121.3</c:v>
                </c:pt>
                <c:pt idx="1213">
                  <c:v>121.4</c:v>
                </c:pt>
                <c:pt idx="1214">
                  <c:v>121.5</c:v>
                </c:pt>
                <c:pt idx="1215">
                  <c:v>121.6</c:v>
                </c:pt>
                <c:pt idx="1216">
                  <c:v>121.7</c:v>
                </c:pt>
                <c:pt idx="1217">
                  <c:v>121.8</c:v>
                </c:pt>
                <c:pt idx="1218">
                  <c:v>121.9</c:v>
                </c:pt>
                <c:pt idx="1219">
                  <c:v>122</c:v>
                </c:pt>
                <c:pt idx="1220">
                  <c:v>122.1</c:v>
                </c:pt>
                <c:pt idx="1221">
                  <c:v>122.2</c:v>
                </c:pt>
                <c:pt idx="1222">
                  <c:v>122.3</c:v>
                </c:pt>
                <c:pt idx="1223">
                  <c:v>122.4</c:v>
                </c:pt>
                <c:pt idx="1224">
                  <c:v>122.5</c:v>
                </c:pt>
                <c:pt idx="1225">
                  <c:v>122.6</c:v>
                </c:pt>
                <c:pt idx="1226">
                  <c:v>122.7</c:v>
                </c:pt>
                <c:pt idx="1227">
                  <c:v>122.8</c:v>
                </c:pt>
                <c:pt idx="1228">
                  <c:v>122.9</c:v>
                </c:pt>
                <c:pt idx="1229">
                  <c:v>123</c:v>
                </c:pt>
                <c:pt idx="1230">
                  <c:v>123.1</c:v>
                </c:pt>
                <c:pt idx="1231">
                  <c:v>123.2</c:v>
                </c:pt>
                <c:pt idx="1232">
                  <c:v>123.3</c:v>
                </c:pt>
                <c:pt idx="1233">
                  <c:v>123.4</c:v>
                </c:pt>
                <c:pt idx="1234">
                  <c:v>123.5</c:v>
                </c:pt>
                <c:pt idx="1235">
                  <c:v>123.6</c:v>
                </c:pt>
                <c:pt idx="1236">
                  <c:v>123.7</c:v>
                </c:pt>
                <c:pt idx="1237">
                  <c:v>123.8</c:v>
                </c:pt>
                <c:pt idx="1238">
                  <c:v>123.9</c:v>
                </c:pt>
                <c:pt idx="1239">
                  <c:v>124</c:v>
                </c:pt>
                <c:pt idx="1240">
                  <c:v>124.1</c:v>
                </c:pt>
                <c:pt idx="1241">
                  <c:v>124.2</c:v>
                </c:pt>
                <c:pt idx="1242">
                  <c:v>124.3</c:v>
                </c:pt>
                <c:pt idx="1243">
                  <c:v>124.4</c:v>
                </c:pt>
                <c:pt idx="1244">
                  <c:v>124.5</c:v>
                </c:pt>
                <c:pt idx="1245">
                  <c:v>124.6</c:v>
                </c:pt>
                <c:pt idx="1246">
                  <c:v>124.7</c:v>
                </c:pt>
                <c:pt idx="1247">
                  <c:v>124.8</c:v>
                </c:pt>
                <c:pt idx="1248">
                  <c:v>124.9</c:v>
                </c:pt>
                <c:pt idx="1249">
                  <c:v>125</c:v>
                </c:pt>
                <c:pt idx="1250">
                  <c:v>125.1</c:v>
                </c:pt>
                <c:pt idx="1251">
                  <c:v>125.2</c:v>
                </c:pt>
                <c:pt idx="1252">
                  <c:v>125.3</c:v>
                </c:pt>
                <c:pt idx="1253">
                  <c:v>125.4</c:v>
                </c:pt>
                <c:pt idx="1254">
                  <c:v>125.5</c:v>
                </c:pt>
                <c:pt idx="1255">
                  <c:v>125.6</c:v>
                </c:pt>
                <c:pt idx="1256">
                  <c:v>125.7</c:v>
                </c:pt>
                <c:pt idx="1257">
                  <c:v>125.8</c:v>
                </c:pt>
                <c:pt idx="1258">
                  <c:v>125.9</c:v>
                </c:pt>
                <c:pt idx="1259">
                  <c:v>126</c:v>
                </c:pt>
                <c:pt idx="1260">
                  <c:v>126.1</c:v>
                </c:pt>
                <c:pt idx="1261">
                  <c:v>126.2</c:v>
                </c:pt>
                <c:pt idx="1262">
                  <c:v>126.3</c:v>
                </c:pt>
                <c:pt idx="1263">
                  <c:v>126.4</c:v>
                </c:pt>
                <c:pt idx="1264">
                  <c:v>126.5</c:v>
                </c:pt>
                <c:pt idx="1265">
                  <c:v>126.6</c:v>
                </c:pt>
                <c:pt idx="1266">
                  <c:v>126.7</c:v>
                </c:pt>
                <c:pt idx="1267">
                  <c:v>126.8</c:v>
                </c:pt>
                <c:pt idx="1268">
                  <c:v>126.9</c:v>
                </c:pt>
                <c:pt idx="1269">
                  <c:v>127</c:v>
                </c:pt>
                <c:pt idx="1270">
                  <c:v>127.1</c:v>
                </c:pt>
                <c:pt idx="1271">
                  <c:v>127.2</c:v>
                </c:pt>
                <c:pt idx="1272">
                  <c:v>127.3</c:v>
                </c:pt>
                <c:pt idx="1273">
                  <c:v>127.4</c:v>
                </c:pt>
                <c:pt idx="1274">
                  <c:v>127.5</c:v>
                </c:pt>
                <c:pt idx="1275">
                  <c:v>127.6</c:v>
                </c:pt>
                <c:pt idx="1276">
                  <c:v>127.7</c:v>
                </c:pt>
                <c:pt idx="1277">
                  <c:v>127.8</c:v>
                </c:pt>
                <c:pt idx="1278">
                  <c:v>127.9</c:v>
                </c:pt>
                <c:pt idx="1279">
                  <c:v>128</c:v>
                </c:pt>
                <c:pt idx="1280">
                  <c:v>128.1</c:v>
                </c:pt>
                <c:pt idx="1281">
                  <c:v>128.19999999999999</c:v>
                </c:pt>
                <c:pt idx="1282">
                  <c:v>128.30000000000001</c:v>
                </c:pt>
                <c:pt idx="1283">
                  <c:v>128.4</c:v>
                </c:pt>
                <c:pt idx="1284">
                  <c:v>128.5</c:v>
                </c:pt>
                <c:pt idx="1285">
                  <c:v>128.6</c:v>
                </c:pt>
                <c:pt idx="1286">
                  <c:v>128.69999999999999</c:v>
                </c:pt>
                <c:pt idx="1287">
                  <c:v>128.80000000000001</c:v>
                </c:pt>
                <c:pt idx="1288">
                  <c:v>128.9</c:v>
                </c:pt>
                <c:pt idx="1289">
                  <c:v>129</c:v>
                </c:pt>
                <c:pt idx="1290">
                  <c:v>129.1</c:v>
                </c:pt>
                <c:pt idx="1291">
                  <c:v>129.19999999999999</c:v>
                </c:pt>
                <c:pt idx="1292">
                  <c:v>129.30000000000001</c:v>
                </c:pt>
                <c:pt idx="1293">
                  <c:v>129.4</c:v>
                </c:pt>
                <c:pt idx="1294">
                  <c:v>129.5</c:v>
                </c:pt>
                <c:pt idx="1295">
                  <c:v>129.6</c:v>
                </c:pt>
                <c:pt idx="1296">
                  <c:v>129.69999999999999</c:v>
                </c:pt>
                <c:pt idx="1297">
                  <c:v>129.80000000000001</c:v>
                </c:pt>
                <c:pt idx="1298">
                  <c:v>129.9</c:v>
                </c:pt>
                <c:pt idx="1299">
                  <c:v>130</c:v>
                </c:pt>
                <c:pt idx="1300">
                  <c:v>130.1</c:v>
                </c:pt>
                <c:pt idx="1301">
                  <c:v>130.19999999999999</c:v>
                </c:pt>
                <c:pt idx="1302">
                  <c:v>130.30000000000001</c:v>
                </c:pt>
                <c:pt idx="1303">
                  <c:v>130.4</c:v>
                </c:pt>
                <c:pt idx="1304">
                  <c:v>130.5</c:v>
                </c:pt>
                <c:pt idx="1305">
                  <c:v>130.6</c:v>
                </c:pt>
                <c:pt idx="1306">
                  <c:v>130.69999999999999</c:v>
                </c:pt>
                <c:pt idx="1307">
                  <c:v>130.80000000000001</c:v>
                </c:pt>
                <c:pt idx="1308">
                  <c:v>130.9</c:v>
                </c:pt>
                <c:pt idx="1309">
                  <c:v>131</c:v>
                </c:pt>
                <c:pt idx="1310">
                  <c:v>131.1</c:v>
                </c:pt>
                <c:pt idx="1311">
                  <c:v>131.19999999999999</c:v>
                </c:pt>
                <c:pt idx="1312">
                  <c:v>131.30000000000001</c:v>
                </c:pt>
                <c:pt idx="1313">
                  <c:v>131.4</c:v>
                </c:pt>
                <c:pt idx="1314">
                  <c:v>131.5</c:v>
                </c:pt>
                <c:pt idx="1315">
                  <c:v>131.6</c:v>
                </c:pt>
                <c:pt idx="1316">
                  <c:v>131.69999999999999</c:v>
                </c:pt>
                <c:pt idx="1317">
                  <c:v>131.80000000000001</c:v>
                </c:pt>
                <c:pt idx="1318">
                  <c:v>131.9</c:v>
                </c:pt>
                <c:pt idx="1319">
                  <c:v>132</c:v>
                </c:pt>
                <c:pt idx="1320">
                  <c:v>132.1</c:v>
                </c:pt>
                <c:pt idx="1321">
                  <c:v>132.19999999999999</c:v>
                </c:pt>
                <c:pt idx="1322">
                  <c:v>132.30000000000001</c:v>
                </c:pt>
                <c:pt idx="1323">
                  <c:v>132.4</c:v>
                </c:pt>
                <c:pt idx="1324">
                  <c:v>132.5</c:v>
                </c:pt>
                <c:pt idx="1325">
                  <c:v>132.6</c:v>
                </c:pt>
                <c:pt idx="1326">
                  <c:v>132.69999999999999</c:v>
                </c:pt>
                <c:pt idx="1327">
                  <c:v>132.80000000000001</c:v>
                </c:pt>
                <c:pt idx="1328">
                  <c:v>132.9</c:v>
                </c:pt>
                <c:pt idx="1329">
                  <c:v>133</c:v>
                </c:pt>
                <c:pt idx="1330">
                  <c:v>133.1</c:v>
                </c:pt>
                <c:pt idx="1331">
                  <c:v>133.19999999999999</c:v>
                </c:pt>
                <c:pt idx="1332">
                  <c:v>133.30000000000001</c:v>
                </c:pt>
                <c:pt idx="1333">
                  <c:v>133.4</c:v>
                </c:pt>
                <c:pt idx="1334">
                  <c:v>133.5</c:v>
                </c:pt>
                <c:pt idx="1335">
                  <c:v>133.6</c:v>
                </c:pt>
                <c:pt idx="1336">
                  <c:v>133.69999999999999</c:v>
                </c:pt>
                <c:pt idx="1337">
                  <c:v>133.80000000000001</c:v>
                </c:pt>
                <c:pt idx="1338">
                  <c:v>133.9</c:v>
                </c:pt>
                <c:pt idx="1339">
                  <c:v>134</c:v>
                </c:pt>
                <c:pt idx="1340">
                  <c:v>134.1</c:v>
                </c:pt>
                <c:pt idx="1341">
                  <c:v>134.19999999999999</c:v>
                </c:pt>
                <c:pt idx="1342">
                  <c:v>134.30000000000001</c:v>
                </c:pt>
                <c:pt idx="1343">
                  <c:v>134.4</c:v>
                </c:pt>
                <c:pt idx="1344">
                  <c:v>134.5</c:v>
                </c:pt>
                <c:pt idx="1345">
                  <c:v>134.6</c:v>
                </c:pt>
                <c:pt idx="1346">
                  <c:v>134.69999999999999</c:v>
                </c:pt>
                <c:pt idx="1347">
                  <c:v>134.80000000000001</c:v>
                </c:pt>
                <c:pt idx="1348">
                  <c:v>134.9</c:v>
                </c:pt>
                <c:pt idx="1349">
                  <c:v>135</c:v>
                </c:pt>
                <c:pt idx="1350">
                  <c:v>135.1</c:v>
                </c:pt>
                <c:pt idx="1351">
                  <c:v>135.19999999999999</c:v>
                </c:pt>
                <c:pt idx="1352">
                  <c:v>135.30000000000001</c:v>
                </c:pt>
                <c:pt idx="1353">
                  <c:v>135.4</c:v>
                </c:pt>
                <c:pt idx="1354">
                  <c:v>135.5</c:v>
                </c:pt>
                <c:pt idx="1355">
                  <c:v>135.6</c:v>
                </c:pt>
                <c:pt idx="1356">
                  <c:v>135.69999999999999</c:v>
                </c:pt>
                <c:pt idx="1357">
                  <c:v>135.80000000000001</c:v>
                </c:pt>
                <c:pt idx="1358">
                  <c:v>135.9</c:v>
                </c:pt>
                <c:pt idx="1359">
                  <c:v>136</c:v>
                </c:pt>
                <c:pt idx="1360">
                  <c:v>136.1</c:v>
                </c:pt>
                <c:pt idx="1361">
                  <c:v>136.19999999999999</c:v>
                </c:pt>
                <c:pt idx="1362">
                  <c:v>136.30000000000001</c:v>
                </c:pt>
                <c:pt idx="1363">
                  <c:v>136.4</c:v>
                </c:pt>
                <c:pt idx="1364">
                  <c:v>136.5</c:v>
                </c:pt>
                <c:pt idx="1365">
                  <c:v>136.6</c:v>
                </c:pt>
                <c:pt idx="1366">
                  <c:v>136.69999999999999</c:v>
                </c:pt>
                <c:pt idx="1367">
                  <c:v>136.80000000000001</c:v>
                </c:pt>
                <c:pt idx="1368">
                  <c:v>136.9</c:v>
                </c:pt>
                <c:pt idx="1369">
                  <c:v>137</c:v>
                </c:pt>
                <c:pt idx="1370">
                  <c:v>137.1</c:v>
                </c:pt>
                <c:pt idx="1371">
                  <c:v>137.19999999999999</c:v>
                </c:pt>
                <c:pt idx="1372">
                  <c:v>137.30000000000001</c:v>
                </c:pt>
                <c:pt idx="1373">
                  <c:v>137.4</c:v>
                </c:pt>
                <c:pt idx="1374">
                  <c:v>137.5</c:v>
                </c:pt>
                <c:pt idx="1375">
                  <c:v>137.6</c:v>
                </c:pt>
                <c:pt idx="1376">
                  <c:v>137.69999999999999</c:v>
                </c:pt>
                <c:pt idx="1377">
                  <c:v>137.80000000000001</c:v>
                </c:pt>
                <c:pt idx="1378">
                  <c:v>137.9</c:v>
                </c:pt>
                <c:pt idx="1379">
                  <c:v>138</c:v>
                </c:pt>
                <c:pt idx="1380">
                  <c:v>138.1</c:v>
                </c:pt>
                <c:pt idx="1381">
                  <c:v>138.19999999999999</c:v>
                </c:pt>
                <c:pt idx="1382">
                  <c:v>138.30000000000001</c:v>
                </c:pt>
                <c:pt idx="1383">
                  <c:v>138.4</c:v>
                </c:pt>
                <c:pt idx="1384">
                  <c:v>138.5</c:v>
                </c:pt>
                <c:pt idx="1385">
                  <c:v>138.6</c:v>
                </c:pt>
                <c:pt idx="1386">
                  <c:v>138.69999999999999</c:v>
                </c:pt>
                <c:pt idx="1387">
                  <c:v>138.80000000000001</c:v>
                </c:pt>
                <c:pt idx="1388">
                  <c:v>138.9</c:v>
                </c:pt>
                <c:pt idx="1389">
                  <c:v>139</c:v>
                </c:pt>
                <c:pt idx="1390">
                  <c:v>139.1</c:v>
                </c:pt>
                <c:pt idx="1391">
                  <c:v>139.19999999999999</c:v>
                </c:pt>
                <c:pt idx="1392">
                  <c:v>139.30000000000001</c:v>
                </c:pt>
                <c:pt idx="1393">
                  <c:v>139.4</c:v>
                </c:pt>
                <c:pt idx="1394">
                  <c:v>139.5</c:v>
                </c:pt>
                <c:pt idx="1395">
                  <c:v>139.6</c:v>
                </c:pt>
                <c:pt idx="1396">
                  <c:v>139.69999999999999</c:v>
                </c:pt>
                <c:pt idx="1397">
                  <c:v>139.80000000000001</c:v>
                </c:pt>
                <c:pt idx="1398">
                  <c:v>139.9</c:v>
                </c:pt>
                <c:pt idx="1399">
                  <c:v>140</c:v>
                </c:pt>
                <c:pt idx="1400">
                  <c:v>140.1</c:v>
                </c:pt>
                <c:pt idx="1401">
                  <c:v>140.19999999999999</c:v>
                </c:pt>
                <c:pt idx="1402">
                  <c:v>140.30000000000001</c:v>
                </c:pt>
                <c:pt idx="1403">
                  <c:v>140.4</c:v>
                </c:pt>
                <c:pt idx="1404">
                  <c:v>140.5</c:v>
                </c:pt>
                <c:pt idx="1405">
                  <c:v>140.6</c:v>
                </c:pt>
                <c:pt idx="1406">
                  <c:v>140.69999999999999</c:v>
                </c:pt>
                <c:pt idx="1407">
                  <c:v>140.80000000000001</c:v>
                </c:pt>
                <c:pt idx="1408">
                  <c:v>140.9</c:v>
                </c:pt>
                <c:pt idx="1409">
                  <c:v>141</c:v>
                </c:pt>
                <c:pt idx="1410">
                  <c:v>141.1</c:v>
                </c:pt>
                <c:pt idx="1411">
                  <c:v>141.19999999999999</c:v>
                </c:pt>
                <c:pt idx="1412">
                  <c:v>141.30000000000001</c:v>
                </c:pt>
                <c:pt idx="1413">
                  <c:v>141.4</c:v>
                </c:pt>
                <c:pt idx="1414">
                  <c:v>141.5</c:v>
                </c:pt>
                <c:pt idx="1415">
                  <c:v>141.6</c:v>
                </c:pt>
                <c:pt idx="1416">
                  <c:v>141.69999999999999</c:v>
                </c:pt>
                <c:pt idx="1417">
                  <c:v>141.80000000000001</c:v>
                </c:pt>
                <c:pt idx="1418">
                  <c:v>141.9</c:v>
                </c:pt>
                <c:pt idx="1419">
                  <c:v>142</c:v>
                </c:pt>
                <c:pt idx="1420">
                  <c:v>142.1</c:v>
                </c:pt>
                <c:pt idx="1421">
                  <c:v>142.19999999999999</c:v>
                </c:pt>
                <c:pt idx="1422">
                  <c:v>142.30000000000001</c:v>
                </c:pt>
                <c:pt idx="1423">
                  <c:v>142.4</c:v>
                </c:pt>
                <c:pt idx="1424">
                  <c:v>142.5</c:v>
                </c:pt>
                <c:pt idx="1425">
                  <c:v>142.6</c:v>
                </c:pt>
                <c:pt idx="1426">
                  <c:v>142.69999999999999</c:v>
                </c:pt>
                <c:pt idx="1427">
                  <c:v>142.80000000000001</c:v>
                </c:pt>
                <c:pt idx="1428">
                  <c:v>142.9</c:v>
                </c:pt>
                <c:pt idx="1429">
                  <c:v>143</c:v>
                </c:pt>
                <c:pt idx="1430">
                  <c:v>143.1</c:v>
                </c:pt>
                <c:pt idx="1431">
                  <c:v>143.19999999999999</c:v>
                </c:pt>
                <c:pt idx="1432">
                  <c:v>143.30000000000001</c:v>
                </c:pt>
                <c:pt idx="1433">
                  <c:v>143.4</c:v>
                </c:pt>
                <c:pt idx="1434">
                  <c:v>143.5</c:v>
                </c:pt>
                <c:pt idx="1435">
                  <c:v>143.6</c:v>
                </c:pt>
                <c:pt idx="1436">
                  <c:v>143.69999999999999</c:v>
                </c:pt>
                <c:pt idx="1437">
                  <c:v>143.80000000000001</c:v>
                </c:pt>
                <c:pt idx="1438">
                  <c:v>143.9</c:v>
                </c:pt>
                <c:pt idx="1439">
                  <c:v>144</c:v>
                </c:pt>
                <c:pt idx="1440">
                  <c:v>144.1</c:v>
                </c:pt>
                <c:pt idx="1441">
                  <c:v>144.19999999999999</c:v>
                </c:pt>
                <c:pt idx="1442">
                  <c:v>144.30000000000001</c:v>
                </c:pt>
                <c:pt idx="1443">
                  <c:v>144.4</c:v>
                </c:pt>
                <c:pt idx="1444">
                  <c:v>144.5</c:v>
                </c:pt>
                <c:pt idx="1445">
                  <c:v>144.6</c:v>
                </c:pt>
                <c:pt idx="1446">
                  <c:v>144.69999999999999</c:v>
                </c:pt>
                <c:pt idx="1447">
                  <c:v>144.80000000000001</c:v>
                </c:pt>
                <c:pt idx="1448">
                  <c:v>144.9</c:v>
                </c:pt>
                <c:pt idx="1449">
                  <c:v>145</c:v>
                </c:pt>
                <c:pt idx="1450">
                  <c:v>145.1</c:v>
                </c:pt>
                <c:pt idx="1451">
                  <c:v>145.19999999999999</c:v>
                </c:pt>
                <c:pt idx="1452">
                  <c:v>145.30000000000001</c:v>
                </c:pt>
                <c:pt idx="1453">
                  <c:v>145.4</c:v>
                </c:pt>
                <c:pt idx="1454">
                  <c:v>145.5</c:v>
                </c:pt>
                <c:pt idx="1455">
                  <c:v>145.6</c:v>
                </c:pt>
                <c:pt idx="1456">
                  <c:v>145.69999999999999</c:v>
                </c:pt>
                <c:pt idx="1457">
                  <c:v>145.80000000000001</c:v>
                </c:pt>
                <c:pt idx="1458">
                  <c:v>145.9</c:v>
                </c:pt>
                <c:pt idx="1459">
                  <c:v>146</c:v>
                </c:pt>
                <c:pt idx="1460">
                  <c:v>146.1</c:v>
                </c:pt>
                <c:pt idx="1461">
                  <c:v>146.19999999999999</c:v>
                </c:pt>
                <c:pt idx="1462">
                  <c:v>146.30000000000001</c:v>
                </c:pt>
                <c:pt idx="1463">
                  <c:v>146.4</c:v>
                </c:pt>
                <c:pt idx="1464">
                  <c:v>146.5</c:v>
                </c:pt>
                <c:pt idx="1465">
                  <c:v>146.6</c:v>
                </c:pt>
                <c:pt idx="1466">
                  <c:v>146.69999999999999</c:v>
                </c:pt>
                <c:pt idx="1467">
                  <c:v>146.80000000000001</c:v>
                </c:pt>
                <c:pt idx="1468">
                  <c:v>146.9</c:v>
                </c:pt>
                <c:pt idx="1469">
                  <c:v>147</c:v>
                </c:pt>
                <c:pt idx="1470">
                  <c:v>147.1</c:v>
                </c:pt>
                <c:pt idx="1471">
                  <c:v>147.19999999999999</c:v>
                </c:pt>
                <c:pt idx="1472">
                  <c:v>147.30000000000001</c:v>
                </c:pt>
                <c:pt idx="1473">
                  <c:v>147.4</c:v>
                </c:pt>
                <c:pt idx="1474">
                  <c:v>147.5</c:v>
                </c:pt>
                <c:pt idx="1475">
                  <c:v>147.6</c:v>
                </c:pt>
                <c:pt idx="1476">
                  <c:v>147.69999999999999</c:v>
                </c:pt>
                <c:pt idx="1477">
                  <c:v>147.80000000000001</c:v>
                </c:pt>
                <c:pt idx="1478">
                  <c:v>147.9</c:v>
                </c:pt>
                <c:pt idx="1479">
                  <c:v>148</c:v>
                </c:pt>
                <c:pt idx="1480">
                  <c:v>148.1</c:v>
                </c:pt>
                <c:pt idx="1481">
                  <c:v>148.19999999999999</c:v>
                </c:pt>
                <c:pt idx="1482">
                  <c:v>148.30000000000001</c:v>
                </c:pt>
                <c:pt idx="1483">
                  <c:v>148.4</c:v>
                </c:pt>
                <c:pt idx="1484">
                  <c:v>148.5</c:v>
                </c:pt>
                <c:pt idx="1485">
                  <c:v>148.6</c:v>
                </c:pt>
                <c:pt idx="1486">
                  <c:v>148.69999999999999</c:v>
                </c:pt>
                <c:pt idx="1487">
                  <c:v>148.80000000000001</c:v>
                </c:pt>
                <c:pt idx="1488">
                  <c:v>148.9</c:v>
                </c:pt>
                <c:pt idx="1489">
                  <c:v>149</c:v>
                </c:pt>
                <c:pt idx="1490">
                  <c:v>149.1</c:v>
                </c:pt>
                <c:pt idx="1491">
                  <c:v>149.19999999999999</c:v>
                </c:pt>
                <c:pt idx="1492">
                  <c:v>149.30000000000001</c:v>
                </c:pt>
                <c:pt idx="1493">
                  <c:v>149.4</c:v>
                </c:pt>
                <c:pt idx="1494">
                  <c:v>149.5</c:v>
                </c:pt>
                <c:pt idx="1495">
                  <c:v>149.6</c:v>
                </c:pt>
                <c:pt idx="1496">
                  <c:v>149.69999999999999</c:v>
                </c:pt>
                <c:pt idx="1497">
                  <c:v>149.80000000000001</c:v>
                </c:pt>
                <c:pt idx="1498">
                  <c:v>149.9</c:v>
                </c:pt>
                <c:pt idx="1499">
                  <c:v>150</c:v>
                </c:pt>
                <c:pt idx="1500">
                  <c:v>150.1</c:v>
                </c:pt>
                <c:pt idx="1501">
                  <c:v>150.19999999999999</c:v>
                </c:pt>
                <c:pt idx="1502">
                  <c:v>150.30000000000001</c:v>
                </c:pt>
                <c:pt idx="1503">
                  <c:v>150.4</c:v>
                </c:pt>
                <c:pt idx="1504">
                  <c:v>150.5</c:v>
                </c:pt>
                <c:pt idx="1505">
                  <c:v>150.6</c:v>
                </c:pt>
                <c:pt idx="1506">
                  <c:v>150.69999999999999</c:v>
                </c:pt>
                <c:pt idx="1507">
                  <c:v>150.80000000000001</c:v>
                </c:pt>
                <c:pt idx="1508">
                  <c:v>150.9</c:v>
                </c:pt>
                <c:pt idx="1509">
                  <c:v>151</c:v>
                </c:pt>
                <c:pt idx="1510">
                  <c:v>151.1</c:v>
                </c:pt>
                <c:pt idx="1511">
                  <c:v>151.19999999999999</c:v>
                </c:pt>
                <c:pt idx="1512">
                  <c:v>151.30000000000001</c:v>
                </c:pt>
                <c:pt idx="1513">
                  <c:v>151.4</c:v>
                </c:pt>
                <c:pt idx="1514">
                  <c:v>151.5</c:v>
                </c:pt>
                <c:pt idx="1515">
                  <c:v>151.6</c:v>
                </c:pt>
                <c:pt idx="1516">
                  <c:v>151.69999999999999</c:v>
                </c:pt>
                <c:pt idx="1517">
                  <c:v>151.80000000000001</c:v>
                </c:pt>
                <c:pt idx="1518">
                  <c:v>151.9</c:v>
                </c:pt>
                <c:pt idx="1519">
                  <c:v>152</c:v>
                </c:pt>
                <c:pt idx="1520">
                  <c:v>152.1</c:v>
                </c:pt>
                <c:pt idx="1521">
                  <c:v>152.19999999999999</c:v>
                </c:pt>
                <c:pt idx="1522">
                  <c:v>152.30000000000001</c:v>
                </c:pt>
                <c:pt idx="1523">
                  <c:v>152.4</c:v>
                </c:pt>
                <c:pt idx="1524">
                  <c:v>152.5</c:v>
                </c:pt>
                <c:pt idx="1525">
                  <c:v>152.6</c:v>
                </c:pt>
                <c:pt idx="1526">
                  <c:v>152.69999999999999</c:v>
                </c:pt>
                <c:pt idx="1527">
                  <c:v>152.80000000000001</c:v>
                </c:pt>
                <c:pt idx="1528">
                  <c:v>152.9</c:v>
                </c:pt>
                <c:pt idx="1529">
                  <c:v>153</c:v>
                </c:pt>
                <c:pt idx="1530">
                  <c:v>153.1</c:v>
                </c:pt>
                <c:pt idx="1531">
                  <c:v>153.19999999999999</c:v>
                </c:pt>
                <c:pt idx="1532">
                  <c:v>153.30000000000001</c:v>
                </c:pt>
                <c:pt idx="1533">
                  <c:v>153.4</c:v>
                </c:pt>
                <c:pt idx="1534">
                  <c:v>153.5</c:v>
                </c:pt>
                <c:pt idx="1535">
                  <c:v>153.6</c:v>
                </c:pt>
                <c:pt idx="1536">
                  <c:v>153.69999999999999</c:v>
                </c:pt>
                <c:pt idx="1537">
                  <c:v>153.80000000000001</c:v>
                </c:pt>
                <c:pt idx="1538">
                  <c:v>153.9</c:v>
                </c:pt>
                <c:pt idx="1539">
                  <c:v>154</c:v>
                </c:pt>
                <c:pt idx="1540">
                  <c:v>154.1</c:v>
                </c:pt>
                <c:pt idx="1541">
                  <c:v>154.19999999999999</c:v>
                </c:pt>
                <c:pt idx="1542">
                  <c:v>154.30000000000001</c:v>
                </c:pt>
                <c:pt idx="1543">
                  <c:v>154.4</c:v>
                </c:pt>
                <c:pt idx="1544">
                  <c:v>154.5</c:v>
                </c:pt>
                <c:pt idx="1545">
                  <c:v>154.6</c:v>
                </c:pt>
                <c:pt idx="1546">
                  <c:v>154.69999999999999</c:v>
                </c:pt>
                <c:pt idx="1547">
                  <c:v>154.80000000000001</c:v>
                </c:pt>
                <c:pt idx="1548">
                  <c:v>154.9</c:v>
                </c:pt>
                <c:pt idx="1549">
                  <c:v>155</c:v>
                </c:pt>
                <c:pt idx="1550">
                  <c:v>155.1</c:v>
                </c:pt>
                <c:pt idx="1551">
                  <c:v>155.19999999999999</c:v>
                </c:pt>
                <c:pt idx="1552">
                  <c:v>155.30000000000001</c:v>
                </c:pt>
                <c:pt idx="1553">
                  <c:v>155.4</c:v>
                </c:pt>
                <c:pt idx="1554">
                  <c:v>155.5</c:v>
                </c:pt>
                <c:pt idx="1555">
                  <c:v>155.6</c:v>
                </c:pt>
                <c:pt idx="1556">
                  <c:v>155.69999999999999</c:v>
                </c:pt>
                <c:pt idx="1557">
                  <c:v>155.80000000000001</c:v>
                </c:pt>
                <c:pt idx="1558">
                  <c:v>155.9</c:v>
                </c:pt>
                <c:pt idx="1559">
                  <c:v>156</c:v>
                </c:pt>
                <c:pt idx="1560">
                  <c:v>156.1</c:v>
                </c:pt>
                <c:pt idx="1561">
                  <c:v>156.19999999999999</c:v>
                </c:pt>
                <c:pt idx="1562">
                  <c:v>156.30000000000001</c:v>
                </c:pt>
                <c:pt idx="1563">
                  <c:v>156.4</c:v>
                </c:pt>
                <c:pt idx="1564">
                  <c:v>156.5</c:v>
                </c:pt>
                <c:pt idx="1565">
                  <c:v>156.6</c:v>
                </c:pt>
                <c:pt idx="1566">
                  <c:v>156.69999999999999</c:v>
                </c:pt>
                <c:pt idx="1567">
                  <c:v>156.80000000000001</c:v>
                </c:pt>
                <c:pt idx="1568">
                  <c:v>156.9</c:v>
                </c:pt>
                <c:pt idx="1569">
                  <c:v>157</c:v>
                </c:pt>
                <c:pt idx="1570">
                  <c:v>157.1</c:v>
                </c:pt>
                <c:pt idx="1571">
                  <c:v>157.19999999999999</c:v>
                </c:pt>
                <c:pt idx="1572">
                  <c:v>157.30000000000001</c:v>
                </c:pt>
                <c:pt idx="1573">
                  <c:v>157.4</c:v>
                </c:pt>
                <c:pt idx="1574">
                  <c:v>157.5</c:v>
                </c:pt>
                <c:pt idx="1575">
                  <c:v>157.6</c:v>
                </c:pt>
                <c:pt idx="1576">
                  <c:v>157.69999999999999</c:v>
                </c:pt>
                <c:pt idx="1577">
                  <c:v>157.80000000000001</c:v>
                </c:pt>
                <c:pt idx="1578">
                  <c:v>157.9</c:v>
                </c:pt>
                <c:pt idx="1579">
                  <c:v>158</c:v>
                </c:pt>
                <c:pt idx="1580">
                  <c:v>158.1</c:v>
                </c:pt>
                <c:pt idx="1581">
                  <c:v>158.19999999999999</c:v>
                </c:pt>
                <c:pt idx="1582">
                  <c:v>158.30000000000001</c:v>
                </c:pt>
                <c:pt idx="1583">
                  <c:v>158.4</c:v>
                </c:pt>
                <c:pt idx="1584">
                  <c:v>158.5</c:v>
                </c:pt>
                <c:pt idx="1585">
                  <c:v>158.6</c:v>
                </c:pt>
                <c:pt idx="1586">
                  <c:v>158.69999999999999</c:v>
                </c:pt>
                <c:pt idx="1587">
                  <c:v>158.80000000000001</c:v>
                </c:pt>
                <c:pt idx="1588">
                  <c:v>158.9</c:v>
                </c:pt>
                <c:pt idx="1589">
                  <c:v>159</c:v>
                </c:pt>
                <c:pt idx="1590">
                  <c:v>159.1</c:v>
                </c:pt>
                <c:pt idx="1591">
                  <c:v>159.19999999999999</c:v>
                </c:pt>
                <c:pt idx="1592">
                  <c:v>159.30000000000001</c:v>
                </c:pt>
                <c:pt idx="1593">
                  <c:v>159.4</c:v>
                </c:pt>
                <c:pt idx="1594">
                  <c:v>159.5</c:v>
                </c:pt>
                <c:pt idx="1595">
                  <c:v>159.6</c:v>
                </c:pt>
                <c:pt idx="1596">
                  <c:v>159.69999999999999</c:v>
                </c:pt>
                <c:pt idx="1597">
                  <c:v>159.80000000000001</c:v>
                </c:pt>
                <c:pt idx="1598">
                  <c:v>159.9</c:v>
                </c:pt>
                <c:pt idx="1599">
                  <c:v>160</c:v>
                </c:pt>
                <c:pt idx="1600">
                  <c:v>160.1</c:v>
                </c:pt>
                <c:pt idx="1601">
                  <c:v>160.19999999999999</c:v>
                </c:pt>
                <c:pt idx="1602">
                  <c:v>160.30000000000001</c:v>
                </c:pt>
                <c:pt idx="1603">
                  <c:v>160.4</c:v>
                </c:pt>
                <c:pt idx="1604">
                  <c:v>160.5</c:v>
                </c:pt>
                <c:pt idx="1605">
                  <c:v>160.6</c:v>
                </c:pt>
                <c:pt idx="1606">
                  <c:v>160.69999999999999</c:v>
                </c:pt>
                <c:pt idx="1607">
                  <c:v>160.80000000000001</c:v>
                </c:pt>
                <c:pt idx="1608">
                  <c:v>160.9</c:v>
                </c:pt>
                <c:pt idx="1609">
                  <c:v>161</c:v>
                </c:pt>
                <c:pt idx="1610">
                  <c:v>161.1</c:v>
                </c:pt>
                <c:pt idx="1611">
                  <c:v>161.19999999999999</c:v>
                </c:pt>
                <c:pt idx="1612">
                  <c:v>161.30000000000001</c:v>
                </c:pt>
                <c:pt idx="1613">
                  <c:v>161.4</c:v>
                </c:pt>
                <c:pt idx="1614">
                  <c:v>161.5</c:v>
                </c:pt>
                <c:pt idx="1615">
                  <c:v>161.6</c:v>
                </c:pt>
                <c:pt idx="1616">
                  <c:v>161.69999999999999</c:v>
                </c:pt>
                <c:pt idx="1617">
                  <c:v>161.80000000000001</c:v>
                </c:pt>
                <c:pt idx="1618">
                  <c:v>161.9</c:v>
                </c:pt>
                <c:pt idx="1619">
                  <c:v>162</c:v>
                </c:pt>
                <c:pt idx="1620">
                  <c:v>162.1</c:v>
                </c:pt>
                <c:pt idx="1621">
                  <c:v>162.19999999999999</c:v>
                </c:pt>
                <c:pt idx="1622">
                  <c:v>162.30000000000001</c:v>
                </c:pt>
                <c:pt idx="1623">
                  <c:v>162.4</c:v>
                </c:pt>
                <c:pt idx="1624">
                  <c:v>162.5</c:v>
                </c:pt>
                <c:pt idx="1625">
                  <c:v>162.6</c:v>
                </c:pt>
                <c:pt idx="1626">
                  <c:v>162.69999999999999</c:v>
                </c:pt>
                <c:pt idx="1627">
                  <c:v>162.80000000000001</c:v>
                </c:pt>
                <c:pt idx="1628">
                  <c:v>162.9</c:v>
                </c:pt>
                <c:pt idx="1629">
                  <c:v>163</c:v>
                </c:pt>
                <c:pt idx="1630">
                  <c:v>163.1</c:v>
                </c:pt>
                <c:pt idx="1631">
                  <c:v>163.19999999999999</c:v>
                </c:pt>
                <c:pt idx="1632">
                  <c:v>163.30000000000001</c:v>
                </c:pt>
                <c:pt idx="1633">
                  <c:v>163.4</c:v>
                </c:pt>
                <c:pt idx="1634">
                  <c:v>163.5</c:v>
                </c:pt>
                <c:pt idx="1635">
                  <c:v>163.6</c:v>
                </c:pt>
                <c:pt idx="1636">
                  <c:v>163.69999999999999</c:v>
                </c:pt>
                <c:pt idx="1637">
                  <c:v>163.80000000000001</c:v>
                </c:pt>
                <c:pt idx="1638">
                  <c:v>163.9</c:v>
                </c:pt>
                <c:pt idx="1639">
                  <c:v>164</c:v>
                </c:pt>
                <c:pt idx="1640">
                  <c:v>164.1</c:v>
                </c:pt>
                <c:pt idx="1641">
                  <c:v>164.2</c:v>
                </c:pt>
                <c:pt idx="1642">
                  <c:v>164.3</c:v>
                </c:pt>
                <c:pt idx="1643">
                  <c:v>164.4</c:v>
                </c:pt>
                <c:pt idx="1644">
                  <c:v>164.5</c:v>
                </c:pt>
                <c:pt idx="1645">
                  <c:v>164.6</c:v>
                </c:pt>
                <c:pt idx="1646">
                  <c:v>164.7</c:v>
                </c:pt>
                <c:pt idx="1647">
                  <c:v>164.8</c:v>
                </c:pt>
                <c:pt idx="1648">
                  <c:v>164.9</c:v>
                </c:pt>
                <c:pt idx="1649">
                  <c:v>165</c:v>
                </c:pt>
                <c:pt idx="1650">
                  <c:v>165.1</c:v>
                </c:pt>
                <c:pt idx="1651">
                  <c:v>165.2</c:v>
                </c:pt>
                <c:pt idx="1652">
                  <c:v>165.3</c:v>
                </c:pt>
                <c:pt idx="1653">
                  <c:v>165.4</c:v>
                </c:pt>
                <c:pt idx="1654">
                  <c:v>165.5</c:v>
                </c:pt>
                <c:pt idx="1655">
                  <c:v>165.6</c:v>
                </c:pt>
                <c:pt idx="1656">
                  <c:v>165.7</c:v>
                </c:pt>
                <c:pt idx="1657">
                  <c:v>165.8</c:v>
                </c:pt>
                <c:pt idx="1658">
                  <c:v>165.9</c:v>
                </c:pt>
                <c:pt idx="1659">
                  <c:v>166</c:v>
                </c:pt>
                <c:pt idx="1660">
                  <c:v>166.1</c:v>
                </c:pt>
                <c:pt idx="1661">
                  <c:v>166.2</c:v>
                </c:pt>
                <c:pt idx="1662">
                  <c:v>166.3</c:v>
                </c:pt>
                <c:pt idx="1663">
                  <c:v>166.4</c:v>
                </c:pt>
                <c:pt idx="1664">
                  <c:v>166.5</c:v>
                </c:pt>
                <c:pt idx="1665">
                  <c:v>166.6</c:v>
                </c:pt>
                <c:pt idx="1666">
                  <c:v>166.7</c:v>
                </c:pt>
                <c:pt idx="1667">
                  <c:v>166.8</c:v>
                </c:pt>
                <c:pt idx="1668">
                  <c:v>166.9</c:v>
                </c:pt>
                <c:pt idx="1669">
                  <c:v>167</c:v>
                </c:pt>
                <c:pt idx="1670">
                  <c:v>167.1</c:v>
                </c:pt>
                <c:pt idx="1671">
                  <c:v>167.2</c:v>
                </c:pt>
                <c:pt idx="1672">
                  <c:v>167.3</c:v>
                </c:pt>
                <c:pt idx="1673">
                  <c:v>167.4</c:v>
                </c:pt>
                <c:pt idx="1674">
                  <c:v>167.5</c:v>
                </c:pt>
                <c:pt idx="1675">
                  <c:v>167.6</c:v>
                </c:pt>
                <c:pt idx="1676">
                  <c:v>167.7</c:v>
                </c:pt>
                <c:pt idx="1677">
                  <c:v>167.8</c:v>
                </c:pt>
                <c:pt idx="1678">
                  <c:v>167.9</c:v>
                </c:pt>
                <c:pt idx="1679">
                  <c:v>168</c:v>
                </c:pt>
                <c:pt idx="1680">
                  <c:v>168.1</c:v>
                </c:pt>
                <c:pt idx="1681">
                  <c:v>168.2</c:v>
                </c:pt>
                <c:pt idx="1682">
                  <c:v>168.3</c:v>
                </c:pt>
                <c:pt idx="1683">
                  <c:v>168.4</c:v>
                </c:pt>
                <c:pt idx="1684">
                  <c:v>168.5</c:v>
                </c:pt>
                <c:pt idx="1685">
                  <c:v>168.6</c:v>
                </c:pt>
                <c:pt idx="1686">
                  <c:v>168.7</c:v>
                </c:pt>
                <c:pt idx="1687">
                  <c:v>168.8</c:v>
                </c:pt>
                <c:pt idx="1688">
                  <c:v>168.9</c:v>
                </c:pt>
                <c:pt idx="1689">
                  <c:v>169</c:v>
                </c:pt>
                <c:pt idx="1690">
                  <c:v>169.1</c:v>
                </c:pt>
                <c:pt idx="1691">
                  <c:v>169.2</c:v>
                </c:pt>
                <c:pt idx="1692">
                  <c:v>169.3</c:v>
                </c:pt>
                <c:pt idx="1693">
                  <c:v>169.4</c:v>
                </c:pt>
                <c:pt idx="1694">
                  <c:v>169.5</c:v>
                </c:pt>
                <c:pt idx="1695">
                  <c:v>169.6</c:v>
                </c:pt>
                <c:pt idx="1696">
                  <c:v>169.7</c:v>
                </c:pt>
                <c:pt idx="1697">
                  <c:v>169.8</c:v>
                </c:pt>
                <c:pt idx="1698">
                  <c:v>169.9</c:v>
                </c:pt>
                <c:pt idx="1699">
                  <c:v>170</c:v>
                </c:pt>
                <c:pt idx="1700">
                  <c:v>170.1</c:v>
                </c:pt>
                <c:pt idx="1701">
                  <c:v>170.2</c:v>
                </c:pt>
                <c:pt idx="1702">
                  <c:v>170.3</c:v>
                </c:pt>
                <c:pt idx="1703">
                  <c:v>170.4</c:v>
                </c:pt>
                <c:pt idx="1704">
                  <c:v>170.5</c:v>
                </c:pt>
                <c:pt idx="1705">
                  <c:v>170.6</c:v>
                </c:pt>
                <c:pt idx="1706">
                  <c:v>170.7</c:v>
                </c:pt>
                <c:pt idx="1707">
                  <c:v>170.8</c:v>
                </c:pt>
                <c:pt idx="1708">
                  <c:v>170.9</c:v>
                </c:pt>
                <c:pt idx="1709">
                  <c:v>171</c:v>
                </c:pt>
                <c:pt idx="1710">
                  <c:v>171.1</c:v>
                </c:pt>
                <c:pt idx="1711">
                  <c:v>171.2</c:v>
                </c:pt>
                <c:pt idx="1712">
                  <c:v>171.3</c:v>
                </c:pt>
                <c:pt idx="1713">
                  <c:v>171.4</c:v>
                </c:pt>
                <c:pt idx="1714">
                  <c:v>171.5</c:v>
                </c:pt>
                <c:pt idx="1715">
                  <c:v>171.6</c:v>
                </c:pt>
                <c:pt idx="1716">
                  <c:v>171.7</c:v>
                </c:pt>
                <c:pt idx="1717">
                  <c:v>171.8</c:v>
                </c:pt>
                <c:pt idx="1718">
                  <c:v>171.9</c:v>
                </c:pt>
                <c:pt idx="1719">
                  <c:v>172</c:v>
                </c:pt>
                <c:pt idx="1720">
                  <c:v>172.1</c:v>
                </c:pt>
                <c:pt idx="1721">
                  <c:v>172.2</c:v>
                </c:pt>
                <c:pt idx="1722">
                  <c:v>172.3</c:v>
                </c:pt>
                <c:pt idx="1723">
                  <c:v>172.4</c:v>
                </c:pt>
                <c:pt idx="1724">
                  <c:v>172.5</c:v>
                </c:pt>
                <c:pt idx="1725">
                  <c:v>172.6</c:v>
                </c:pt>
                <c:pt idx="1726">
                  <c:v>172.7</c:v>
                </c:pt>
                <c:pt idx="1727">
                  <c:v>172.8</c:v>
                </c:pt>
                <c:pt idx="1728">
                  <c:v>172.9</c:v>
                </c:pt>
                <c:pt idx="1729">
                  <c:v>173</c:v>
                </c:pt>
                <c:pt idx="1730">
                  <c:v>173.1</c:v>
                </c:pt>
                <c:pt idx="1731">
                  <c:v>173.2</c:v>
                </c:pt>
                <c:pt idx="1732">
                  <c:v>173.3</c:v>
                </c:pt>
                <c:pt idx="1733">
                  <c:v>173.4</c:v>
                </c:pt>
                <c:pt idx="1734">
                  <c:v>173.5</c:v>
                </c:pt>
                <c:pt idx="1735">
                  <c:v>173.6</c:v>
                </c:pt>
                <c:pt idx="1736">
                  <c:v>173.7</c:v>
                </c:pt>
                <c:pt idx="1737">
                  <c:v>173.8</c:v>
                </c:pt>
                <c:pt idx="1738">
                  <c:v>173.9</c:v>
                </c:pt>
                <c:pt idx="1739">
                  <c:v>174</c:v>
                </c:pt>
                <c:pt idx="1740">
                  <c:v>174.1</c:v>
                </c:pt>
                <c:pt idx="1741">
                  <c:v>174.2</c:v>
                </c:pt>
                <c:pt idx="1742">
                  <c:v>174.3</c:v>
                </c:pt>
                <c:pt idx="1743">
                  <c:v>174.4</c:v>
                </c:pt>
                <c:pt idx="1744">
                  <c:v>174.5</c:v>
                </c:pt>
                <c:pt idx="1745">
                  <c:v>174.6</c:v>
                </c:pt>
                <c:pt idx="1746">
                  <c:v>174.7</c:v>
                </c:pt>
                <c:pt idx="1747">
                  <c:v>174.8</c:v>
                </c:pt>
                <c:pt idx="1748">
                  <c:v>174.9</c:v>
                </c:pt>
                <c:pt idx="1749">
                  <c:v>175</c:v>
                </c:pt>
                <c:pt idx="1750">
                  <c:v>175.1</c:v>
                </c:pt>
                <c:pt idx="1751">
                  <c:v>175.2</c:v>
                </c:pt>
                <c:pt idx="1752">
                  <c:v>175.3</c:v>
                </c:pt>
                <c:pt idx="1753">
                  <c:v>175.4</c:v>
                </c:pt>
                <c:pt idx="1754">
                  <c:v>175.5</c:v>
                </c:pt>
                <c:pt idx="1755">
                  <c:v>175.6</c:v>
                </c:pt>
                <c:pt idx="1756">
                  <c:v>175.7</c:v>
                </c:pt>
                <c:pt idx="1757">
                  <c:v>175.8</c:v>
                </c:pt>
                <c:pt idx="1758">
                  <c:v>175.9</c:v>
                </c:pt>
                <c:pt idx="1759">
                  <c:v>176</c:v>
                </c:pt>
                <c:pt idx="1760">
                  <c:v>176.1</c:v>
                </c:pt>
                <c:pt idx="1761">
                  <c:v>176.2</c:v>
                </c:pt>
                <c:pt idx="1762">
                  <c:v>176.3</c:v>
                </c:pt>
                <c:pt idx="1763">
                  <c:v>176.4</c:v>
                </c:pt>
                <c:pt idx="1764">
                  <c:v>176.5</c:v>
                </c:pt>
                <c:pt idx="1765">
                  <c:v>176.6</c:v>
                </c:pt>
                <c:pt idx="1766">
                  <c:v>176.7</c:v>
                </c:pt>
                <c:pt idx="1767">
                  <c:v>176.8</c:v>
                </c:pt>
                <c:pt idx="1768">
                  <c:v>176.9</c:v>
                </c:pt>
                <c:pt idx="1769">
                  <c:v>177</c:v>
                </c:pt>
                <c:pt idx="1770">
                  <c:v>177.1</c:v>
                </c:pt>
                <c:pt idx="1771">
                  <c:v>177.2</c:v>
                </c:pt>
                <c:pt idx="1772">
                  <c:v>177.3</c:v>
                </c:pt>
                <c:pt idx="1773">
                  <c:v>177.4</c:v>
                </c:pt>
                <c:pt idx="1774">
                  <c:v>177.5</c:v>
                </c:pt>
                <c:pt idx="1775">
                  <c:v>177.6</c:v>
                </c:pt>
                <c:pt idx="1776">
                  <c:v>177.7</c:v>
                </c:pt>
                <c:pt idx="1777">
                  <c:v>177.8</c:v>
                </c:pt>
                <c:pt idx="1778">
                  <c:v>177.9</c:v>
                </c:pt>
                <c:pt idx="1779">
                  <c:v>178</c:v>
                </c:pt>
                <c:pt idx="1780">
                  <c:v>178.1</c:v>
                </c:pt>
                <c:pt idx="1781">
                  <c:v>178.2</c:v>
                </c:pt>
                <c:pt idx="1782">
                  <c:v>178.3</c:v>
                </c:pt>
                <c:pt idx="1783">
                  <c:v>178.4</c:v>
                </c:pt>
                <c:pt idx="1784">
                  <c:v>178.5</c:v>
                </c:pt>
                <c:pt idx="1785">
                  <c:v>178.6</c:v>
                </c:pt>
                <c:pt idx="1786">
                  <c:v>178.7</c:v>
                </c:pt>
                <c:pt idx="1787">
                  <c:v>178.8</c:v>
                </c:pt>
                <c:pt idx="1788">
                  <c:v>178.9</c:v>
                </c:pt>
                <c:pt idx="1789">
                  <c:v>179</c:v>
                </c:pt>
                <c:pt idx="1790">
                  <c:v>179.1</c:v>
                </c:pt>
                <c:pt idx="1791">
                  <c:v>179.2</c:v>
                </c:pt>
                <c:pt idx="1792">
                  <c:v>179.3</c:v>
                </c:pt>
                <c:pt idx="1793">
                  <c:v>179.4</c:v>
                </c:pt>
                <c:pt idx="1794">
                  <c:v>179.5</c:v>
                </c:pt>
                <c:pt idx="1795">
                  <c:v>179.6</c:v>
                </c:pt>
                <c:pt idx="1796">
                  <c:v>179.7</c:v>
                </c:pt>
                <c:pt idx="1797">
                  <c:v>179.8</c:v>
                </c:pt>
                <c:pt idx="1798">
                  <c:v>179.9</c:v>
                </c:pt>
                <c:pt idx="1799">
                  <c:v>180</c:v>
                </c:pt>
                <c:pt idx="1800">
                  <c:v>180.1</c:v>
                </c:pt>
                <c:pt idx="1801">
                  <c:v>180.2</c:v>
                </c:pt>
                <c:pt idx="1802">
                  <c:v>180.3</c:v>
                </c:pt>
                <c:pt idx="1803">
                  <c:v>180.4</c:v>
                </c:pt>
                <c:pt idx="1804">
                  <c:v>180.5</c:v>
                </c:pt>
                <c:pt idx="1805">
                  <c:v>180.6</c:v>
                </c:pt>
                <c:pt idx="1806">
                  <c:v>180.7</c:v>
                </c:pt>
                <c:pt idx="1807">
                  <c:v>180.8</c:v>
                </c:pt>
                <c:pt idx="1808">
                  <c:v>180.9</c:v>
                </c:pt>
                <c:pt idx="1809">
                  <c:v>181</c:v>
                </c:pt>
                <c:pt idx="1810">
                  <c:v>181.1</c:v>
                </c:pt>
                <c:pt idx="1811">
                  <c:v>181.2</c:v>
                </c:pt>
                <c:pt idx="1812">
                  <c:v>181.3</c:v>
                </c:pt>
                <c:pt idx="1813">
                  <c:v>181.4</c:v>
                </c:pt>
                <c:pt idx="1814">
                  <c:v>181.5</c:v>
                </c:pt>
                <c:pt idx="1815">
                  <c:v>181.6</c:v>
                </c:pt>
                <c:pt idx="1816">
                  <c:v>181.7</c:v>
                </c:pt>
                <c:pt idx="1817">
                  <c:v>181.8</c:v>
                </c:pt>
                <c:pt idx="1818">
                  <c:v>181.9</c:v>
                </c:pt>
                <c:pt idx="1819">
                  <c:v>182</c:v>
                </c:pt>
                <c:pt idx="1820">
                  <c:v>182.1</c:v>
                </c:pt>
                <c:pt idx="1821">
                  <c:v>182.2</c:v>
                </c:pt>
                <c:pt idx="1822">
                  <c:v>182.3</c:v>
                </c:pt>
                <c:pt idx="1823">
                  <c:v>182.4</c:v>
                </c:pt>
                <c:pt idx="1824">
                  <c:v>182.5</c:v>
                </c:pt>
                <c:pt idx="1825">
                  <c:v>182.6</c:v>
                </c:pt>
                <c:pt idx="1826">
                  <c:v>182.7</c:v>
                </c:pt>
                <c:pt idx="1827">
                  <c:v>182.8</c:v>
                </c:pt>
                <c:pt idx="1828">
                  <c:v>182.9</c:v>
                </c:pt>
                <c:pt idx="1829">
                  <c:v>183</c:v>
                </c:pt>
                <c:pt idx="1830">
                  <c:v>183.1</c:v>
                </c:pt>
                <c:pt idx="1831">
                  <c:v>183.2</c:v>
                </c:pt>
                <c:pt idx="1832">
                  <c:v>183.3</c:v>
                </c:pt>
                <c:pt idx="1833">
                  <c:v>183.4</c:v>
                </c:pt>
                <c:pt idx="1834">
                  <c:v>183.5</c:v>
                </c:pt>
                <c:pt idx="1835">
                  <c:v>183.6</c:v>
                </c:pt>
                <c:pt idx="1836">
                  <c:v>183.7</c:v>
                </c:pt>
                <c:pt idx="1837">
                  <c:v>183.8</c:v>
                </c:pt>
                <c:pt idx="1838">
                  <c:v>183.9</c:v>
                </c:pt>
                <c:pt idx="1839">
                  <c:v>184</c:v>
                </c:pt>
                <c:pt idx="1840">
                  <c:v>184.1</c:v>
                </c:pt>
                <c:pt idx="1841">
                  <c:v>184.2</c:v>
                </c:pt>
                <c:pt idx="1842">
                  <c:v>184.3</c:v>
                </c:pt>
                <c:pt idx="1843">
                  <c:v>184.4</c:v>
                </c:pt>
                <c:pt idx="1844">
                  <c:v>184.5</c:v>
                </c:pt>
                <c:pt idx="1845">
                  <c:v>184.6</c:v>
                </c:pt>
                <c:pt idx="1846">
                  <c:v>184.7</c:v>
                </c:pt>
                <c:pt idx="1847">
                  <c:v>184.8</c:v>
                </c:pt>
                <c:pt idx="1848">
                  <c:v>184.9</c:v>
                </c:pt>
                <c:pt idx="1849">
                  <c:v>185</c:v>
                </c:pt>
                <c:pt idx="1850">
                  <c:v>185.1</c:v>
                </c:pt>
                <c:pt idx="1851">
                  <c:v>185.2</c:v>
                </c:pt>
                <c:pt idx="1852">
                  <c:v>185.3</c:v>
                </c:pt>
                <c:pt idx="1853">
                  <c:v>185.4</c:v>
                </c:pt>
                <c:pt idx="1854">
                  <c:v>185.5</c:v>
                </c:pt>
                <c:pt idx="1855">
                  <c:v>185.6</c:v>
                </c:pt>
                <c:pt idx="1856">
                  <c:v>185.7</c:v>
                </c:pt>
                <c:pt idx="1857">
                  <c:v>185.8</c:v>
                </c:pt>
                <c:pt idx="1858">
                  <c:v>185.9</c:v>
                </c:pt>
                <c:pt idx="1859">
                  <c:v>186</c:v>
                </c:pt>
                <c:pt idx="1860">
                  <c:v>186.1</c:v>
                </c:pt>
                <c:pt idx="1861">
                  <c:v>186.2</c:v>
                </c:pt>
                <c:pt idx="1862">
                  <c:v>186.3</c:v>
                </c:pt>
                <c:pt idx="1863">
                  <c:v>186.4</c:v>
                </c:pt>
                <c:pt idx="1864">
                  <c:v>186.5</c:v>
                </c:pt>
                <c:pt idx="1865">
                  <c:v>186.6</c:v>
                </c:pt>
                <c:pt idx="1866">
                  <c:v>186.7</c:v>
                </c:pt>
                <c:pt idx="1867">
                  <c:v>186.8</c:v>
                </c:pt>
                <c:pt idx="1868">
                  <c:v>186.9</c:v>
                </c:pt>
                <c:pt idx="1869">
                  <c:v>187</c:v>
                </c:pt>
                <c:pt idx="1870">
                  <c:v>187.1</c:v>
                </c:pt>
                <c:pt idx="1871">
                  <c:v>187.2</c:v>
                </c:pt>
                <c:pt idx="1872">
                  <c:v>187.3</c:v>
                </c:pt>
                <c:pt idx="1873">
                  <c:v>187.4</c:v>
                </c:pt>
                <c:pt idx="1874">
                  <c:v>187.5</c:v>
                </c:pt>
                <c:pt idx="1875">
                  <c:v>187.6</c:v>
                </c:pt>
                <c:pt idx="1876">
                  <c:v>187.7</c:v>
                </c:pt>
                <c:pt idx="1877">
                  <c:v>187.8</c:v>
                </c:pt>
                <c:pt idx="1878">
                  <c:v>187.9</c:v>
                </c:pt>
                <c:pt idx="1879">
                  <c:v>188</c:v>
                </c:pt>
                <c:pt idx="1880">
                  <c:v>188.1</c:v>
                </c:pt>
                <c:pt idx="1881">
                  <c:v>188.2</c:v>
                </c:pt>
                <c:pt idx="1882">
                  <c:v>188.3</c:v>
                </c:pt>
                <c:pt idx="1883">
                  <c:v>188.4</c:v>
                </c:pt>
                <c:pt idx="1884">
                  <c:v>188.5</c:v>
                </c:pt>
                <c:pt idx="1885">
                  <c:v>188.6</c:v>
                </c:pt>
                <c:pt idx="1886">
                  <c:v>188.7</c:v>
                </c:pt>
                <c:pt idx="1887">
                  <c:v>188.8</c:v>
                </c:pt>
                <c:pt idx="1888">
                  <c:v>188.9</c:v>
                </c:pt>
                <c:pt idx="1889">
                  <c:v>189</c:v>
                </c:pt>
                <c:pt idx="1890">
                  <c:v>189.1</c:v>
                </c:pt>
                <c:pt idx="1891">
                  <c:v>189.2</c:v>
                </c:pt>
                <c:pt idx="1892">
                  <c:v>189.3</c:v>
                </c:pt>
                <c:pt idx="1893">
                  <c:v>189.4</c:v>
                </c:pt>
                <c:pt idx="1894">
                  <c:v>189.5</c:v>
                </c:pt>
                <c:pt idx="1895">
                  <c:v>189.6</c:v>
                </c:pt>
                <c:pt idx="1896">
                  <c:v>189.7</c:v>
                </c:pt>
                <c:pt idx="1897">
                  <c:v>189.8</c:v>
                </c:pt>
                <c:pt idx="1898">
                  <c:v>189.9</c:v>
                </c:pt>
                <c:pt idx="1899">
                  <c:v>190</c:v>
                </c:pt>
                <c:pt idx="1900">
                  <c:v>190.1</c:v>
                </c:pt>
                <c:pt idx="1901">
                  <c:v>190.2</c:v>
                </c:pt>
                <c:pt idx="1902">
                  <c:v>190.3</c:v>
                </c:pt>
                <c:pt idx="1903">
                  <c:v>190.4</c:v>
                </c:pt>
                <c:pt idx="1904">
                  <c:v>190.5</c:v>
                </c:pt>
                <c:pt idx="1905">
                  <c:v>190.6</c:v>
                </c:pt>
                <c:pt idx="1906">
                  <c:v>190.7</c:v>
                </c:pt>
                <c:pt idx="1907">
                  <c:v>190.8</c:v>
                </c:pt>
                <c:pt idx="1908">
                  <c:v>190.9</c:v>
                </c:pt>
                <c:pt idx="1909">
                  <c:v>191</c:v>
                </c:pt>
                <c:pt idx="1910">
                  <c:v>191.1</c:v>
                </c:pt>
                <c:pt idx="1911">
                  <c:v>191.2</c:v>
                </c:pt>
                <c:pt idx="1912">
                  <c:v>191.3</c:v>
                </c:pt>
                <c:pt idx="1913">
                  <c:v>191.4</c:v>
                </c:pt>
                <c:pt idx="1914">
                  <c:v>191.5</c:v>
                </c:pt>
                <c:pt idx="1915">
                  <c:v>191.6</c:v>
                </c:pt>
                <c:pt idx="1916">
                  <c:v>191.7</c:v>
                </c:pt>
                <c:pt idx="1917">
                  <c:v>191.8</c:v>
                </c:pt>
                <c:pt idx="1918">
                  <c:v>191.9</c:v>
                </c:pt>
                <c:pt idx="1919">
                  <c:v>192</c:v>
                </c:pt>
                <c:pt idx="1920">
                  <c:v>192.1</c:v>
                </c:pt>
                <c:pt idx="1921">
                  <c:v>192.2</c:v>
                </c:pt>
                <c:pt idx="1922">
                  <c:v>192.3</c:v>
                </c:pt>
                <c:pt idx="1923">
                  <c:v>192.4</c:v>
                </c:pt>
                <c:pt idx="1924">
                  <c:v>192.5</c:v>
                </c:pt>
                <c:pt idx="1925">
                  <c:v>192.6</c:v>
                </c:pt>
                <c:pt idx="1926">
                  <c:v>192.7</c:v>
                </c:pt>
                <c:pt idx="1927">
                  <c:v>192.8</c:v>
                </c:pt>
                <c:pt idx="1928">
                  <c:v>192.9</c:v>
                </c:pt>
                <c:pt idx="1929">
                  <c:v>193</c:v>
                </c:pt>
                <c:pt idx="1930">
                  <c:v>193.1</c:v>
                </c:pt>
                <c:pt idx="1931">
                  <c:v>193.2</c:v>
                </c:pt>
                <c:pt idx="1932">
                  <c:v>193.3</c:v>
                </c:pt>
                <c:pt idx="1933">
                  <c:v>193.4</c:v>
                </c:pt>
                <c:pt idx="1934">
                  <c:v>193.5</c:v>
                </c:pt>
                <c:pt idx="1935">
                  <c:v>193.6</c:v>
                </c:pt>
                <c:pt idx="1936">
                  <c:v>193.7</c:v>
                </c:pt>
                <c:pt idx="1937">
                  <c:v>193.8</c:v>
                </c:pt>
                <c:pt idx="1938">
                  <c:v>193.9</c:v>
                </c:pt>
                <c:pt idx="1939">
                  <c:v>194</c:v>
                </c:pt>
                <c:pt idx="1940">
                  <c:v>194.1</c:v>
                </c:pt>
                <c:pt idx="1941">
                  <c:v>194.2</c:v>
                </c:pt>
                <c:pt idx="1942">
                  <c:v>194.3</c:v>
                </c:pt>
                <c:pt idx="1943">
                  <c:v>194.4</c:v>
                </c:pt>
                <c:pt idx="1944">
                  <c:v>194.5</c:v>
                </c:pt>
                <c:pt idx="1945">
                  <c:v>194.6</c:v>
                </c:pt>
                <c:pt idx="1946">
                  <c:v>194.7</c:v>
                </c:pt>
                <c:pt idx="1947">
                  <c:v>194.8</c:v>
                </c:pt>
                <c:pt idx="1948">
                  <c:v>194.9</c:v>
                </c:pt>
                <c:pt idx="1949">
                  <c:v>195</c:v>
                </c:pt>
                <c:pt idx="1950">
                  <c:v>195.1</c:v>
                </c:pt>
                <c:pt idx="1951">
                  <c:v>195.2</c:v>
                </c:pt>
                <c:pt idx="1952">
                  <c:v>195.3</c:v>
                </c:pt>
                <c:pt idx="1953">
                  <c:v>195.4</c:v>
                </c:pt>
                <c:pt idx="1954">
                  <c:v>195.5</c:v>
                </c:pt>
                <c:pt idx="1955">
                  <c:v>195.6</c:v>
                </c:pt>
                <c:pt idx="1956">
                  <c:v>195.7</c:v>
                </c:pt>
                <c:pt idx="1957">
                  <c:v>195.8</c:v>
                </c:pt>
                <c:pt idx="1958">
                  <c:v>195.9</c:v>
                </c:pt>
                <c:pt idx="1959">
                  <c:v>196</c:v>
                </c:pt>
                <c:pt idx="1960">
                  <c:v>196.1</c:v>
                </c:pt>
                <c:pt idx="1961">
                  <c:v>196.2</c:v>
                </c:pt>
                <c:pt idx="1962">
                  <c:v>196.3</c:v>
                </c:pt>
                <c:pt idx="1963">
                  <c:v>196.4</c:v>
                </c:pt>
                <c:pt idx="1964">
                  <c:v>196.5</c:v>
                </c:pt>
                <c:pt idx="1965">
                  <c:v>196.6</c:v>
                </c:pt>
                <c:pt idx="1966">
                  <c:v>196.7</c:v>
                </c:pt>
                <c:pt idx="1967">
                  <c:v>196.8</c:v>
                </c:pt>
                <c:pt idx="1968">
                  <c:v>196.9</c:v>
                </c:pt>
                <c:pt idx="1969">
                  <c:v>197</c:v>
                </c:pt>
                <c:pt idx="1970">
                  <c:v>197.1</c:v>
                </c:pt>
                <c:pt idx="1971">
                  <c:v>197.2</c:v>
                </c:pt>
                <c:pt idx="1972">
                  <c:v>197.3</c:v>
                </c:pt>
                <c:pt idx="1973">
                  <c:v>197.4</c:v>
                </c:pt>
                <c:pt idx="1974">
                  <c:v>197.5</c:v>
                </c:pt>
                <c:pt idx="1975">
                  <c:v>197.6</c:v>
                </c:pt>
                <c:pt idx="1976">
                  <c:v>197.7</c:v>
                </c:pt>
                <c:pt idx="1977">
                  <c:v>197.8</c:v>
                </c:pt>
                <c:pt idx="1978">
                  <c:v>197.9</c:v>
                </c:pt>
                <c:pt idx="1979">
                  <c:v>198</c:v>
                </c:pt>
                <c:pt idx="1980">
                  <c:v>198.1</c:v>
                </c:pt>
                <c:pt idx="1981">
                  <c:v>198.2</c:v>
                </c:pt>
                <c:pt idx="1982">
                  <c:v>198.3</c:v>
                </c:pt>
                <c:pt idx="1983">
                  <c:v>198.4</c:v>
                </c:pt>
                <c:pt idx="1984">
                  <c:v>198.5</c:v>
                </c:pt>
                <c:pt idx="1985">
                  <c:v>198.6</c:v>
                </c:pt>
                <c:pt idx="1986">
                  <c:v>198.7</c:v>
                </c:pt>
                <c:pt idx="1987">
                  <c:v>198.8</c:v>
                </c:pt>
                <c:pt idx="1988">
                  <c:v>198.9</c:v>
                </c:pt>
                <c:pt idx="1989">
                  <c:v>199</c:v>
                </c:pt>
                <c:pt idx="1990">
                  <c:v>199.1</c:v>
                </c:pt>
                <c:pt idx="1991">
                  <c:v>199.2</c:v>
                </c:pt>
                <c:pt idx="1992">
                  <c:v>199.3</c:v>
                </c:pt>
                <c:pt idx="1993">
                  <c:v>199.4</c:v>
                </c:pt>
                <c:pt idx="1994">
                  <c:v>199.5</c:v>
                </c:pt>
                <c:pt idx="1995">
                  <c:v>199.6</c:v>
                </c:pt>
                <c:pt idx="1996">
                  <c:v>199.7</c:v>
                </c:pt>
                <c:pt idx="1997">
                  <c:v>199.8</c:v>
                </c:pt>
                <c:pt idx="1998">
                  <c:v>199.9</c:v>
                </c:pt>
                <c:pt idx="1999">
                  <c:v>200</c:v>
                </c:pt>
                <c:pt idx="2000">
                  <c:v>200.1</c:v>
                </c:pt>
                <c:pt idx="2001">
                  <c:v>200.2</c:v>
                </c:pt>
                <c:pt idx="2002">
                  <c:v>200.3</c:v>
                </c:pt>
                <c:pt idx="2003">
                  <c:v>200.4</c:v>
                </c:pt>
                <c:pt idx="2004">
                  <c:v>200.5</c:v>
                </c:pt>
                <c:pt idx="2005">
                  <c:v>200.6</c:v>
                </c:pt>
                <c:pt idx="2006">
                  <c:v>200.7</c:v>
                </c:pt>
                <c:pt idx="2007">
                  <c:v>200.8</c:v>
                </c:pt>
                <c:pt idx="2008">
                  <c:v>200.9</c:v>
                </c:pt>
                <c:pt idx="2009">
                  <c:v>201</c:v>
                </c:pt>
                <c:pt idx="2010">
                  <c:v>201.1</c:v>
                </c:pt>
                <c:pt idx="2011">
                  <c:v>201.2</c:v>
                </c:pt>
                <c:pt idx="2012">
                  <c:v>201.3</c:v>
                </c:pt>
                <c:pt idx="2013">
                  <c:v>201.4</c:v>
                </c:pt>
                <c:pt idx="2014">
                  <c:v>201.5</c:v>
                </c:pt>
                <c:pt idx="2015">
                  <c:v>201.6</c:v>
                </c:pt>
                <c:pt idx="2016">
                  <c:v>201.7</c:v>
                </c:pt>
                <c:pt idx="2017">
                  <c:v>201.8</c:v>
                </c:pt>
                <c:pt idx="2018">
                  <c:v>201.9</c:v>
                </c:pt>
                <c:pt idx="2019">
                  <c:v>202</c:v>
                </c:pt>
                <c:pt idx="2020">
                  <c:v>202.1</c:v>
                </c:pt>
                <c:pt idx="2021">
                  <c:v>202.2</c:v>
                </c:pt>
                <c:pt idx="2022">
                  <c:v>202.3</c:v>
                </c:pt>
                <c:pt idx="2023">
                  <c:v>202.4</c:v>
                </c:pt>
                <c:pt idx="2024">
                  <c:v>202.5</c:v>
                </c:pt>
                <c:pt idx="2025">
                  <c:v>202.6</c:v>
                </c:pt>
                <c:pt idx="2026">
                  <c:v>202.7</c:v>
                </c:pt>
                <c:pt idx="2027">
                  <c:v>202.8</c:v>
                </c:pt>
                <c:pt idx="2028">
                  <c:v>202.9</c:v>
                </c:pt>
                <c:pt idx="2029">
                  <c:v>203</c:v>
                </c:pt>
                <c:pt idx="2030">
                  <c:v>203.1</c:v>
                </c:pt>
                <c:pt idx="2031">
                  <c:v>203.2</c:v>
                </c:pt>
                <c:pt idx="2032">
                  <c:v>203.3</c:v>
                </c:pt>
                <c:pt idx="2033">
                  <c:v>203.4</c:v>
                </c:pt>
                <c:pt idx="2034">
                  <c:v>203.5</c:v>
                </c:pt>
                <c:pt idx="2035">
                  <c:v>203.6</c:v>
                </c:pt>
                <c:pt idx="2036">
                  <c:v>203.7</c:v>
                </c:pt>
                <c:pt idx="2037">
                  <c:v>203.8</c:v>
                </c:pt>
                <c:pt idx="2038">
                  <c:v>203.9</c:v>
                </c:pt>
                <c:pt idx="2039">
                  <c:v>204</c:v>
                </c:pt>
                <c:pt idx="2040">
                  <c:v>204.1</c:v>
                </c:pt>
                <c:pt idx="2041">
                  <c:v>204.2</c:v>
                </c:pt>
                <c:pt idx="2042">
                  <c:v>204.3</c:v>
                </c:pt>
                <c:pt idx="2043">
                  <c:v>204.4</c:v>
                </c:pt>
                <c:pt idx="2044">
                  <c:v>204.5</c:v>
                </c:pt>
                <c:pt idx="2045">
                  <c:v>204.6</c:v>
                </c:pt>
                <c:pt idx="2046">
                  <c:v>204.7</c:v>
                </c:pt>
                <c:pt idx="2047">
                  <c:v>204.8</c:v>
                </c:pt>
                <c:pt idx="2048">
                  <c:v>204.9</c:v>
                </c:pt>
                <c:pt idx="2049">
                  <c:v>205</c:v>
                </c:pt>
                <c:pt idx="2050">
                  <c:v>205.1</c:v>
                </c:pt>
                <c:pt idx="2051">
                  <c:v>205.2</c:v>
                </c:pt>
                <c:pt idx="2052">
                  <c:v>205.3</c:v>
                </c:pt>
                <c:pt idx="2053">
                  <c:v>205.4</c:v>
                </c:pt>
                <c:pt idx="2054">
                  <c:v>205.5</c:v>
                </c:pt>
                <c:pt idx="2055">
                  <c:v>205.6</c:v>
                </c:pt>
                <c:pt idx="2056">
                  <c:v>205.7</c:v>
                </c:pt>
                <c:pt idx="2057">
                  <c:v>205.8</c:v>
                </c:pt>
                <c:pt idx="2058">
                  <c:v>205.9</c:v>
                </c:pt>
                <c:pt idx="2059">
                  <c:v>206</c:v>
                </c:pt>
                <c:pt idx="2060">
                  <c:v>206.1</c:v>
                </c:pt>
                <c:pt idx="2061">
                  <c:v>206.2</c:v>
                </c:pt>
                <c:pt idx="2062">
                  <c:v>206.3</c:v>
                </c:pt>
                <c:pt idx="2063">
                  <c:v>206.4</c:v>
                </c:pt>
                <c:pt idx="2064">
                  <c:v>206.5</c:v>
                </c:pt>
                <c:pt idx="2065">
                  <c:v>206.6</c:v>
                </c:pt>
                <c:pt idx="2066">
                  <c:v>206.7</c:v>
                </c:pt>
                <c:pt idx="2067">
                  <c:v>206.8</c:v>
                </c:pt>
                <c:pt idx="2068">
                  <c:v>206.9</c:v>
                </c:pt>
                <c:pt idx="2069">
                  <c:v>207</c:v>
                </c:pt>
                <c:pt idx="2070">
                  <c:v>207.1</c:v>
                </c:pt>
                <c:pt idx="2071">
                  <c:v>207.2</c:v>
                </c:pt>
                <c:pt idx="2072">
                  <c:v>207.3</c:v>
                </c:pt>
                <c:pt idx="2073">
                  <c:v>207.4</c:v>
                </c:pt>
                <c:pt idx="2074">
                  <c:v>207.5</c:v>
                </c:pt>
                <c:pt idx="2075">
                  <c:v>207.6</c:v>
                </c:pt>
                <c:pt idx="2076">
                  <c:v>207.7</c:v>
                </c:pt>
                <c:pt idx="2077">
                  <c:v>207.8</c:v>
                </c:pt>
                <c:pt idx="2078">
                  <c:v>207.9</c:v>
                </c:pt>
                <c:pt idx="2079">
                  <c:v>208</c:v>
                </c:pt>
                <c:pt idx="2080">
                  <c:v>208.1</c:v>
                </c:pt>
                <c:pt idx="2081">
                  <c:v>208.2</c:v>
                </c:pt>
                <c:pt idx="2082">
                  <c:v>208.3</c:v>
                </c:pt>
                <c:pt idx="2083">
                  <c:v>208.4</c:v>
                </c:pt>
                <c:pt idx="2084">
                  <c:v>208.5</c:v>
                </c:pt>
                <c:pt idx="2085">
                  <c:v>208.6</c:v>
                </c:pt>
                <c:pt idx="2086">
                  <c:v>208.7</c:v>
                </c:pt>
                <c:pt idx="2087">
                  <c:v>208.8</c:v>
                </c:pt>
                <c:pt idx="2088">
                  <c:v>208.9</c:v>
                </c:pt>
                <c:pt idx="2089">
                  <c:v>209</c:v>
                </c:pt>
                <c:pt idx="2090">
                  <c:v>209.1</c:v>
                </c:pt>
                <c:pt idx="2091">
                  <c:v>209.2</c:v>
                </c:pt>
                <c:pt idx="2092">
                  <c:v>209.3</c:v>
                </c:pt>
                <c:pt idx="2093">
                  <c:v>209.4</c:v>
                </c:pt>
                <c:pt idx="2094">
                  <c:v>209.5</c:v>
                </c:pt>
                <c:pt idx="2095">
                  <c:v>209.6</c:v>
                </c:pt>
                <c:pt idx="2096">
                  <c:v>209.7</c:v>
                </c:pt>
                <c:pt idx="2097">
                  <c:v>209.8</c:v>
                </c:pt>
                <c:pt idx="2098">
                  <c:v>209.9</c:v>
                </c:pt>
                <c:pt idx="2099">
                  <c:v>210</c:v>
                </c:pt>
                <c:pt idx="2100">
                  <c:v>210.1</c:v>
                </c:pt>
                <c:pt idx="2101">
                  <c:v>210.2</c:v>
                </c:pt>
                <c:pt idx="2102">
                  <c:v>210.3</c:v>
                </c:pt>
                <c:pt idx="2103">
                  <c:v>210.4</c:v>
                </c:pt>
                <c:pt idx="2104">
                  <c:v>210.5</c:v>
                </c:pt>
                <c:pt idx="2105">
                  <c:v>210.6</c:v>
                </c:pt>
                <c:pt idx="2106">
                  <c:v>210.7</c:v>
                </c:pt>
                <c:pt idx="2107">
                  <c:v>210.8</c:v>
                </c:pt>
                <c:pt idx="2108">
                  <c:v>210.9</c:v>
                </c:pt>
                <c:pt idx="2109">
                  <c:v>211</c:v>
                </c:pt>
                <c:pt idx="2110">
                  <c:v>211.1</c:v>
                </c:pt>
                <c:pt idx="2111">
                  <c:v>211.2</c:v>
                </c:pt>
                <c:pt idx="2112">
                  <c:v>211.3</c:v>
                </c:pt>
                <c:pt idx="2113">
                  <c:v>211.4</c:v>
                </c:pt>
                <c:pt idx="2114">
                  <c:v>211.5</c:v>
                </c:pt>
                <c:pt idx="2115">
                  <c:v>211.6</c:v>
                </c:pt>
                <c:pt idx="2116">
                  <c:v>211.7</c:v>
                </c:pt>
                <c:pt idx="2117">
                  <c:v>211.8</c:v>
                </c:pt>
                <c:pt idx="2118">
                  <c:v>211.9</c:v>
                </c:pt>
                <c:pt idx="2119">
                  <c:v>212</c:v>
                </c:pt>
                <c:pt idx="2120">
                  <c:v>212.1</c:v>
                </c:pt>
                <c:pt idx="2121">
                  <c:v>212.2</c:v>
                </c:pt>
                <c:pt idx="2122">
                  <c:v>212.3</c:v>
                </c:pt>
                <c:pt idx="2123">
                  <c:v>212.4</c:v>
                </c:pt>
                <c:pt idx="2124">
                  <c:v>212.5</c:v>
                </c:pt>
                <c:pt idx="2125">
                  <c:v>212.6</c:v>
                </c:pt>
                <c:pt idx="2126">
                  <c:v>212.7</c:v>
                </c:pt>
                <c:pt idx="2127">
                  <c:v>212.8</c:v>
                </c:pt>
                <c:pt idx="2128">
                  <c:v>212.9</c:v>
                </c:pt>
                <c:pt idx="2129">
                  <c:v>213</c:v>
                </c:pt>
                <c:pt idx="2130">
                  <c:v>213.1</c:v>
                </c:pt>
                <c:pt idx="2131">
                  <c:v>213.2</c:v>
                </c:pt>
                <c:pt idx="2132">
                  <c:v>213.3</c:v>
                </c:pt>
                <c:pt idx="2133">
                  <c:v>213.4</c:v>
                </c:pt>
                <c:pt idx="2134">
                  <c:v>213.5</c:v>
                </c:pt>
                <c:pt idx="2135">
                  <c:v>213.6</c:v>
                </c:pt>
                <c:pt idx="2136">
                  <c:v>213.7</c:v>
                </c:pt>
                <c:pt idx="2137">
                  <c:v>213.8</c:v>
                </c:pt>
                <c:pt idx="2138">
                  <c:v>213.9</c:v>
                </c:pt>
                <c:pt idx="2139">
                  <c:v>214</c:v>
                </c:pt>
                <c:pt idx="2140">
                  <c:v>214.1</c:v>
                </c:pt>
                <c:pt idx="2141">
                  <c:v>214.2</c:v>
                </c:pt>
                <c:pt idx="2142">
                  <c:v>214.3</c:v>
                </c:pt>
                <c:pt idx="2143">
                  <c:v>214.4</c:v>
                </c:pt>
                <c:pt idx="2144">
                  <c:v>214.5</c:v>
                </c:pt>
                <c:pt idx="2145">
                  <c:v>214.6</c:v>
                </c:pt>
                <c:pt idx="2146">
                  <c:v>214.7</c:v>
                </c:pt>
                <c:pt idx="2147">
                  <c:v>214.8</c:v>
                </c:pt>
                <c:pt idx="2148">
                  <c:v>214.9</c:v>
                </c:pt>
                <c:pt idx="2149">
                  <c:v>215</c:v>
                </c:pt>
                <c:pt idx="2150">
                  <c:v>215.1</c:v>
                </c:pt>
                <c:pt idx="2151">
                  <c:v>215.2</c:v>
                </c:pt>
                <c:pt idx="2152">
                  <c:v>215.3</c:v>
                </c:pt>
                <c:pt idx="2153">
                  <c:v>215.4</c:v>
                </c:pt>
                <c:pt idx="2154">
                  <c:v>215.5</c:v>
                </c:pt>
                <c:pt idx="2155">
                  <c:v>215.6</c:v>
                </c:pt>
                <c:pt idx="2156">
                  <c:v>215.7</c:v>
                </c:pt>
                <c:pt idx="2157">
                  <c:v>215.8</c:v>
                </c:pt>
                <c:pt idx="2158">
                  <c:v>215.9</c:v>
                </c:pt>
                <c:pt idx="2159">
                  <c:v>216</c:v>
                </c:pt>
                <c:pt idx="2160">
                  <c:v>216.1</c:v>
                </c:pt>
                <c:pt idx="2161">
                  <c:v>216.2</c:v>
                </c:pt>
                <c:pt idx="2162">
                  <c:v>216.3</c:v>
                </c:pt>
                <c:pt idx="2163">
                  <c:v>216.4</c:v>
                </c:pt>
                <c:pt idx="2164">
                  <c:v>216.5</c:v>
                </c:pt>
                <c:pt idx="2165">
                  <c:v>216.6</c:v>
                </c:pt>
                <c:pt idx="2166">
                  <c:v>216.7</c:v>
                </c:pt>
                <c:pt idx="2167">
                  <c:v>216.8</c:v>
                </c:pt>
                <c:pt idx="2168">
                  <c:v>216.9</c:v>
                </c:pt>
                <c:pt idx="2169">
                  <c:v>217</c:v>
                </c:pt>
                <c:pt idx="2170">
                  <c:v>217.1</c:v>
                </c:pt>
                <c:pt idx="2171">
                  <c:v>217.2</c:v>
                </c:pt>
                <c:pt idx="2172">
                  <c:v>217.3</c:v>
                </c:pt>
                <c:pt idx="2173">
                  <c:v>217.4</c:v>
                </c:pt>
                <c:pt idx="2174">
                  <c:v>217.5</c:v>
                </c:pt>
                <c:pt idx="2175">
                  <c:v>217.6</c:v>
                </c:pt>
                <c:pt idx="2176">
                  <c:v>217.7</c:v>
                </c:pt>
                <c:pt idx="2177">
                  <c:v>217.8</c:v>
                </c:pt>
                <c:pt idx="2178">
                  <c:v>217.9</c:v>
                </c:pt>
                <c:pt idx="2179">
                  <c:v>218</c:v>
                </c:pt>
                <c:pt idx="2180">
                  <c:v>218.1</c:v>
                </c:pt>
                <c:pt idx="2181">
                  <c:v>218.2</c:v>
                </c:pt>
                <c:pt idx="2182">
                  <c:v>218.3</c:v>
                </c:pt>
                <c:pt idx="2183">
                  <c:v>218.4</c:v>
                </c:pt>
                <c:pt idx="2184">
                  <c:v>218.5</c:v>
                </c:pt>
                <c:pt idx="2185">
                  <c:v>218.6</c:v>
                </c:pt>
                <c:pt idx="2186">
                  <c:v>218.7</c:v>
                </c:pt>
                <c:pt idx="2187">
                  <c:v>218.8</c:v>
                </c:pt>
                <c:pt idx="2188">
                  <c:v>218.9</c:v>
                </c:pt>
                <c:pt idx="2189">
                  <c:v>219</c:v>
                </c:pt>
                <c:pt idx="2190">
                  <c:v>219.1</c:v>
                </c:pt>
                <c:pt idx="2191">
                  <c:v>219.2</c:v>
                </c:pt>
                <c:pt idx="2192">
                  <c:v>219.3</c:v>
                </c:pt>
                <c:pt idx="2193">
                  <c:v>219.4</c:v>
                </c:pt>
                <c:pt idx="2194">
                  <c:v>219.5</c:v>
                </c:pt>
                <c:pt idx="2195">
                  <c:v>219.6</c:v>
                </c:pt>
                <c:pt idx="2196">
                  <c:v>219.7</c:v>
                </c:pt>
                <c:pt idx="2197">
                  <c:v>219.8</c:v>
                </c:pt>
                <c:pt idx="2198">
                  <c:v>219.9</c:v>
                </c:pt>
                <c:pt idx="2199">
                  <c:v>220</c:v>
                </c:pt>
                <c:pt idx="2200">
                  <c:v>220.1</c:v>
                </c:pt>
                <c:pt idx="2201">
                  <c:v>220.2</c:v>
                </c:pt>
                <c:pt idx="2202">
                  <c:v>220.3</c:v>
                </c:pt>
                <c:pt idx="2203">
                  <c:v>220.4</c:v>
                </c:pt>
                <c:pt idx="2204">
                  <c:v>220.5</c:v>
                </c:pt>
                <c:pt idx="2205">
                  <c:v>220.6</c:v>
                </c:pt>
                <c:pt idx="2206">
                  <c:v>220.7</c:v>
                </c:pt>
                <c:pt idx="2207">
                  <c:v>220.8</c:v>
                </c:pt>
                <c:pt idx="2208">
                  <c:v>220.9</c:v>
                </c:pt>
                <c:pt idx="2209">
                  <c:v>221</c:v>
                </c:pt>
                <c:pt idx="2210">
                  <c:v>221.1</c:v>
                </c:pt>
                <c:pt idx="2211">
                  <c:v>221.2</c:v>
                </c:pt>
                <c:pt idx="2212">
                  <c:v>221.3</c:v>
                </c:pt>
                <c:pt idx="2213">
                  <c:v>221.4</c:v>
                </c:pt>
                <c:pt idx="2214">
                  <c:v>221.5</c:v>
                </c:pt>
                <c:pt idx="2215">
                  <c:v>221.6</c:v>
                </c:pt>
                <c:pt idx="2216">
                  <c:v>221.7</c:v>
                </c:pt>
                <c:pt idx="2217">
                  <c:v>221.8</c:v>
                </c:pt>
                <c:pt idx="2218">
                  <c:v>221.9</c:v>
                </c:pt>
                <c:pt idx="2219">
                  <c:v>222</c:v>
                </c:pt>
                <c:pt idx="2220">
                  <c:v>222.1</c:v>
                </c:pt>
                <c:pt idx="2221">
                  <c:v>222.2</c:v>
                </c:pt>
                <c:pt idx="2222">
                  <c:v>222.3</c:v>
                </c:pt>
                <c:pt idx="2223">
                  <c:v>222.4</c:v>
                </c:pt>
                <c:pt idx="2224">
                  <c:v>222.5</c:v>
                </c:pt>
                <c:pt idx="2225">
                  <c:v>222.6</c:v>
                </c:pt>
                <c:pt idx="2226">
                  <c:v>222.7</c:v>
                </c:pt>
                <c:pt idx="2227">
                  <c:v>222.8</c:v>
                </c:pt>
                <c:pt idx="2228">
                  <c:v>222.9</c:v>
                </c:pt>
                <c:pt idx="2229">
                  <c:v>223</c:v>
                </c:pt>
                <c:pt idx="2230">
                  <c:v>223.1</c:v>
                </c:pt>
                <c:pt idx="2231">
                  <c:v>223.2</c:v>
                </c:pt>
                <c:pt idx="2232">
                  <c:v>223.3</c:v>
                </c:pt>
                <c:pt idx="2233">
                  <c:v>223.4</c:v>
                </c:pt>
                <c:pt idx="2234">
                  <c:v>223.5</c:v>
                </c:pt>
                <c:pt idx="2235">
                  <c:v>223.6</c:v>
                </c:pt>
                <c:pt idx="2236">
                  <c:v>223.7</c:v>
                </c:pt>
                <c:pt idx="2237">
                  <c:v>223.8</c:v>
                </c:pt>
                <c:pt idx="2238">
                  <c:v>223.9</c:v>
                </c:pt>
                <c:pt idx="2239">
                  <c:v>224</c:v>
                </c:pt>
                <c:pt idx="2240">
                  <c:v>224.1</c:v>
                </c:pt>
                <c:pt idx="2241">
                  <c:v>224.2</c:v>
                </c:pt>
                <c:pt idx="2242">
                  <c:v>224.3</c:v>
                </c:pt>
                <c:pt idx="2243">
                  <c:v>224.4</c:v>
                </c:pt>
                <c:pt idx="2244">
                  <c:v>224.5</c:v>
                </c:pt>
                <c:pt idx="2245">
                  <c:v>224.6</c:v>
                </c:pt>
                <c:pt idx="2246">
                  <c:v>224.7</c:v>
                </c:pt>
                <c:pt idx="2247">
                  <c:v>224.8</c:v>
                </c:pt>
                <c:pt idx="2248">
                  <c:v>224.9</c:v>
                </c:pt>
                <c:pt idx="2249">
                  <c:v>225</c:v>
                </c:pt>
                <c:pt idx="2250">
                  <c:v>225.1</c:v>
                </c:pt>
                <c:pt idx="2251">
                  <c:v>225.2</c:v>
                </c:pt>
                <c:pt idx="2252">
                  <c:v>225.3</c:v>
                </c:pt>
                <c:pt idx="2253">
                  <c:v>225.4</c:v>
                </c:pt>
                <c:pt idx="2254">
                  <c:v>225.5</c:v>
                </c:pt>
                <c:pt idx="2255">
                  <c:v>225.6</c:v>
                </c:pt>
                <c:pt idx="2256">
                  <c:v>225.7</c:v>
                </c:pt>
                <c:pt idx="2257">
                  <c:v>225.8</c:v>
                </c:pt>
                <c:pt idx="2258">
                  <c:v>225.9</c:v>
                </c:pt>
                <c:pt idx="2259">
                  <c:v>226</c:v>
                </c:pt>
                <c:pt idx="2260">
                  <c:v>226.1</c:v>
                </c:pt>
                <c:pt idx="2261">
                  <c:v>226.2</c:v>
                </c:pt>
                <c:pt idx="2262">
                  <c:v>226.3</c:v>
                </c:pt>
                <c:pt idx="2263">
                  <c:v>226.4</c:v>
                </c:pt>
                <c:pt idx="2264">
                  <c:v>226.5</c:v>
                </c:pt>
                <c:pt idx="2265">
                  <c:v>226.6</c:v>
                </c:pt>
                <c:pt idx="2266">
                  <c:v>226.7</c:v>
                </c:pt>
                <c:pt idx="2267">
                  <c:v>226.8</c:v>
                </c:pt>
                <c:pt idx="2268">
                  <c:v>226.9</c:v>
                </c:pt>
                <c:pt idx="2269">
                  <c:v>227</c:v>
                </c:pt>
                <c:pt idx="2270">
                  <c:v>227.1</c:v>
                </c:pt>
                <c:pt idx="2271">
                  <c:v>227.2</c:v>
                </c:pt>
                <c:pt idx="2272">
                  <c:v>227.3</c:v>
                </c:pt>
                <c:pt idx="2273">
                  <c:v>227.4</c:v>
                </c:pt>
                <c:pt idx="2274">
                  <c:v>227.5</c:v>
                </c:pt>
                <c:pt idx="2275">
                  <c:v>227.6</c:v>
                </c:pt>
                <c:pt idx="2276">
                  <c:v>227.7</c:v>
                </c:pt>
                <c:pt idx="2277">
                  <c:v>227.8</c:v>
                </c:pt>
                <c:pt idx="2278">
                  <c:v>227.9</c:v>
                </c:pt>
                <c:pt idx="2279">
                  <c:v>228</c:v>
                </c:pt>
                <c:pt idx="2280">
                  <c:v>228.1</c:v>
                </c:pt>
                <c:pt idx="2281">
                  <c:v>228.2</c:v>
                </c:pt>
                <c:pt idx="2282">
                  <c:v>228.3</c:v>
                </c:pt>
                <c:pt idx="2283">
                  <c:v>228.4</c:v>
                </c:pt>
                <c:pt idx="2284">
                  <c:v>228.5</c:v>
                </c:pt>
                <c:pt idx="2285">
                  <c:v>228.6</c:v>
                </c:pt>
                <c:pt idx="2286">
                  <c:v>228.7</c:v>
                </c:pt>
                <c:pt idx="2287">
                  <c:v>228.8</c:v>
                </c:pt>
                <c:pt idx="2288">
                  <c:v>228.9</c:v>
                </c:pt>
                <c:pt idx="2289">
                  <c:v>229</c:v>
                </c:pt>
                <c:pt idx="2290">
                  <c:v>229.1</c:v>
                </c:pt>
                <c:pt idx="2291">
                  <c:v>229.2</c:v>
                </c:pt>
                <c:pt idx="2292">
                  <c:v>229.3</c:v>
                </c:pt>
                <c:pt idx="2293">
                  <c:v>229.4</c:v>
                </c:pt>
                <c:pt idx="2294">
                  <c:v>229.5</c:v>
                </c:pt>
                <c:pt idx="2295">
                  <c:v>229.6</c:v>
                </c:pt>
                <c:pt idx="2296">
                  <c:v>229.7</c:v>
                </c:pt>
                <c:pt idx="2297">
                  <c:v>229.8</c:v>
                </c:pt>
                <c:pt idx="2298">
                  <c:v>229.9</c:v>
                </c:pt>
                <c:pt idx="2299">
                  <c:v>230</c:v>
                </c:pt>
                <c:pt idx="2300">
                  <c:v>230.1</c:v>
                </c:pt>
                <c:pt idx="2301">
                  <c:v>230.2</c:v>
                </c:pt>
                <c:pt idx="2302">
                  <c:v>230.3</c:v>
                </c:pt>
                <c:pt idx="2303">
                  <c:v>230.4</c:v>
                </c:pt>
                <c:pt idx="2304">
                  <c:v>230.5</c:v>
                </c:pt>
                <c:pt idx="2305">
                  <c:v>230.6</c:v>
                </c:pt>
                <c:pt idx="2306">
                  <c:v>230.7</c:v>
                </c:pt>
                <c:pt idx="2307">
                  <c:v>230.8</c:v>
                </c:pt>
                <c:pt idx="2308">
                  <c:v>230.9</c:v>
                </c:pt>
                <c:pt idx="2309">
                  <c:v>231</c:v>
                </c:pt>
                <c:pt idx="2310">
                  <c:v>231.1</c:v>
                </c:pt>
                <c:pt idx="2311">
                  <c:v>231.2</c:v>
                </c:pt>
                <c:pt idx="2312">
                  <c:v>231.3</c:v>
                </c:pt>
                <c:pt idx="2313">
                  <c:v>231.4</c:v>
                </c:pt>
                <c:pt idx="2314">
                  <c:v>231.5</c:v>
                </c:pt>
                <c:pt idx="2315">
                  <c:v>231.6</c:v>
                </c:pt>
                <c:pt idx="2316">
                  <c:v>231.7</c:v>
                </c:pt>
                <c:pt idx="2317">
                  <c:v>231.8</c:v>
                </c:pt>
                <c:pt idx="2318">
                  <c:v>231.9</c:v>
                </c:pt>
                <c:pt idx="2319">
                  <c:v>232</c:v>
                </c:pt>
                <c:pt idx="2320">
                  <c:v>232.1</c:v>
                </c:pt>
                <c:pt idx="2321">
                  <c:v>232.2</c:v>
                </c:pt>
                <c:pt idx="2322">
                  <c:v>232.3</c:v>
                </c:pt>
                <c:pt idx="2323">
                  <c:v>232.4</c:v>
                </c:pt>
                <c:pt idx="2324">
                  <c:v>232.5</c:v>
                </c:pt>
                <c:pt idx="2325">
                  <c:v>232.6</c:v>
                </c:pt>
                <c:pt idx="2326">
                  <c:v>232.7</c:v>
                </c:pt>
                <c:pt idx="2327">
                  <c:v>232.8</c:v>
                </c:pt>
                <c:pt idx="2328">
                  <c:v>232.9</c:v>
                </c:pt>
                <c:pt idx="2329">
                  <c:v>233</c:v>
                </c:pt>
                <c:pt idx="2330">
                  <c:v>233.1</c:v>
                </c:pt>
                <c:pt idx="2331">
                  <c:v>233.2</c:v>
                </c:pt>
                <c:pt idx="2332">
                  <c:v>233.3</c:v>
                </c:pt>
                <c:pt idx="2333">
                  <c:v>233.4</c:v>
                </c:pt>
                <c:pt idx="2334">
                  <c:v>233.5</c:v>
                </c:pt>
                <c:pt idx="2335">
                  <c:v>233.6</c:v>
                </c:pt>
                <c:pt idx="2336">
                  <c:v>233.7</c:v>
                </c:pt>
                <c:pt idx="2337">
                  <c:v>233.8</c:v>
                </c:pt>
                <c:pt idx="2338">
                  <c:v>233.9</c:v>
                </c:pt>
                <c:pt idx="2339">
                  <c:v>234</c:v>
                </c:pt>
                <c:pt idx="2340">
                  <c:v>234.1</c:v>
                </c:pt>
                <c:pt idx="2341">
                  <c:v>234.2</c:v>
                </c:pt>
                <c:pt idx="2342">
                  <c:v>234.3</c:v>
                </c:pt>
                <c:pt idx="2343">
                  <c:v>234.4</c:v>
                </c:pt>
                <c:pt idx="2344">
                  <c:v>234.5</c:v>
                </c:pt>
                <c:pt idx="2345">
                  <c:v>234.6</c:v>
                </c:pt>
                <c:pt idx="2346">
                  <c:v>234.7</c:v>
                </c:pt>
                <c:pt idx="2347">
                  <c:v>234.8</c:v>
                </c:pt>
                <c:pt idx="2348">
                  <c:v>234.9</c:v>
                </c:pt>
                <c:pt idx="2349">
                  <c:v>235</c:v>
                </c:pt>
                <c:pt idx="2350">
                  <c:v>235.1</c:v>
                </c:pt>
                <c:pt idx="2351">
                  <c:v>235.2</c:v>
                </c:pt>
                <c:pt idx="2352">
                  <c:v>235.3</c:v>
                </c:pt>
                <c:pt idx="2353">
                  <c:v>235.4</c:v>
                </c:pt>
                <c:pt idx="2354">
                  <c:v>235.5</c:v>
                </c:pt>
                <c:pt idx="2355">
                  <c:v>235.6</c:v>
                </c:pt>
                <c:pt idx="2356">
                  <c:v>235.7</c:v>
                </c:pt>
                <c:pt idx="2357">
                  <c:v>235.8</c:v>
                </c:pt>
                <c:pt idx="2358">
                  <c:v>235.9</c:v>
                </c:pt>
                <c:pt idx="2359">
                  <c:v>236</c:v>
                </c:pt>
                <c:pt idx="2360">
                  <c:v>236.1</c:v>
                </c:pt>
                <c:pt idx="2361">
                  <c:v>236.2</c:v>
                </c:pt>
                <c:pt idx="2362">
                  <c:v>236.3</c:v>
                </c:pt>
                <c:pt idx="2363">
                  <c:v>236.4</c:v>
                </c:pt>
                <c:pt idx="2364">
                  <c:v>236.5</c:v>
                </c:pt>
                <c:pt idx="2365">
                  <c:v>236.6</c:v>
                </c:pt>
                <c:pt idx="2366">
                  <c:v>236.7</c:v>
                </c:pt>
                <c:pt idx="2367">
                  <c:v>236.8</c:v>
                </c:pt>
                <c:pt idx="2368">
                  <c:v>236.9</c:v>
                </c:pt>
                <c:pt idx="2369">
                  <c:v>237</c:v>
                </c:pt>
                <c:pt idx="2370">
                  <c:v>237.1</c:v>
                </c:pt>
                <c:pt idx="2371">
                  <c:v>237.2</c:v>
                </c:pt>
                <c:pt idx="2372">
                  <c:v>237.3</c:v>
                </c:pt>
                <c:pt idx="2373">
                  <c:v>237.4</c:v>
                </c:pt>
                <c:pt idx="2374">
                  <c:v>237.5</c:v>
                </c:pt>
                <c:pt idx="2375">
                  <c:v>237.6</c:v>
                </c:pt>
                <c:pt idx="2376">
                  <c:v>237.7</c:v>
                </c:pt>
                <c:pt idx="2377">
                  <c:v>237.8</c:v>
                </c:pt>
                <c:pt idx="2378">
                  <c:v>237.9</c:v>
                </c:pt>
                <c:pt idx="2379">
                  <c:v>238</c:v>
                </c:pt>
                <c:pt idx="2380">
                  <c:v>238.1</c:v>
                </c:pt>
                <c:pt idx="2381">
                  <c:v>238.2</c:v>
                </c:pt>
                <c:pt idx="2382">
                  <c:v>238.3</c:v>
                </c:pt>
                <c:pt idx="2383">
                  <c:v>238.4</c:v>
                </c:pt>
                <c:pt idx="2384">
                  <c:v>238.5</c:v>
                </c:pt>
                <c:pt idx="2385">
                  <c:v>238.6</c:v>
                </c:pt>
                <c:pt idx="2386">
                  <c:v>238.7</c:v>
                </c:pt>
                <c:pt idx="2387">
                  <c:v>238.8</c:v>
                </c:pt>
                <c:pt idx="2388">
                  <c:v>238.9</c:v>
                </c:pt>
                <c:pt idx="2389">
                  <c:v>239</c:v>
                </c:pt>
                <c:pt idx="2390">
                  <c:v>239.1</c:v>
                </c:pt>
                <c:pt idx="2391">
                  <c:v>239.2</c:v>
                </c:pt>
                <c:pt idx="2392">
                  <c:v>239.3</c:v>
                </c:pt>
                <c:pt idx="2393">
                  <c:v>239.4</c:v>
                </c:pt>
                <c:pt idx="2394">
                  <c:v>239.5</c:v>
                </c:pt>
                <c:pt idx="2395">
                  <c:v>239.6</c:v>
                </c:pt>
                <c:pt idx="2396">
                  <c:v>239.7</c:v>
                </c:pt>
                <c:pt idx="2397">
                  <c:v>239.8</c:v>
                </c:pt>
                <c:pt idx="2398">
                  <c:v>239.9</c:v>
                </c:pt>
                <c:pt idx="2399">
                  <c:v>240</c:v>
                </c:pt>
                <c:pt idx="2400">
                  <c:v>240.1</c:v>
                </c:pt>
                <c:pt idx="2401">
                  <c:v>240.2</c:v>
                </c:pt>
                <c:pt idx="2402">
                  <c:v>240.3</c:v>
                </c:pt>
                <c:pt idx="2403">
                  <c:v>240.4</c:v>
                </c:pt>
                <c:pt idx="2404">
                  <c:v>240.5</c:v>
                </c:pt>
                <c:pt idx="2405">
                  <c:v>240.6</c:v>
                </c:pt>
                <c:pt idx="2406">
                  <c:v>240.7</c:v>
                </c:pt>
                <c:pt idx="2407">
                  <c:v>240.8</c:v>
                </c:pt>
                <c:pt idx="2408">
                  <c:v>240.9</c:v>
                </c:pt>
                <c:pt idx="2409">
                  <c:v>241</c:v>
                </c:pt>
                <c:pt idx="2410">
                  <c:v>241.1</c:v>
                </c:pt>
                <c:pt idx="2411">
                  <c:v>241.2</c:v>
                </c:pt>
                <c:pt idx="2412">
                  <c:v>241.3</c:v>
                </c:pt>
                <c:pt idx="2413">
                  <c:v>241.4</c:v>
                </c:pt>
                <c:pt idx="2414">
                  <c:v>241.5</c:v>
                </c:pt>
                <c:pt idx="2415">
                  <c:v>241.6</c:v>
                </c:pt>
                <c:pt idx="2416">
                  <c:v>241.7</c:v>
                </c:pt>
                <c:pt idx="2417">
                  <c:v>241.8</c:v>
                </c:pt>
                <c:pt idx="2418">
                  <c:v>241.9</c:v>
                </c:pt>
                <c:pt idx="2419">
                  <c:v>242</c:v>
                </c:pt>
                <c:pt idx="2420">
                  <c:v>242.1</c:v>
                </c:pt>
                <c:pt idx="2421">
                  <c:v>242.2</c:v>
                </c:pt>
                <c:pt idx="2422">
                  <c:v>242.3</c:v>
                </c:pt>
                <c:pt idx="2423">
                  <c:v>242.4</c:v>
                </c:pt>
                <c:pt idx="2424">
                  <c:v>242.5</c:v>
                </c:pt>
                <c:pt idx="2425">
                  <c:v>242.6</c:v>
                </c:pt>
                <c:pt idx="2426">
                  <c:v>242.7</c:v>
                </c:pt>
                <c:pt idx="2427">
                  <c:v>242.8</c:v>
                </c:pt>
                <c:pt idx="2428">
                  <c:v>242.9</c:v>
                </c:pt>
                <c:pt idx="2429">
                  <c:v>243</c:v>
                </c:pt>
                <c:pt idx="2430">
                  <c:v>243.1</c:v>
                </c:pt>
                <c:pt idx="2431">
                  <c:v>243.2</c:v>
                </c:pt>
                <c:pt idx="2432">
                  <c:v>243.3</c:v>
                </c:pt>
                <c:pt idx="2433">
                  <c:v>243.4</c:v>
                </c:pt>
                <c:pt idx="2434">
                  <c:v>243.5</c:v>
                </c:pt>
                <c:pt idx="2435">
                  <c:v>243.6</c:v>
                </c:pt>
                <c:pt idx="2436">
                  <c:v>243.7</c:v>
                </c:pt>
                <c:pt idx="2437">
                  <c:v>243.8</c:v>
                </c:pt>
                <c:pt idx="2438">
                  <c:v>243.9</c:v>
                </c:pt>
                <c:pt idx="2439">
                  <c:v>244</c:v>
                </c:pt>
                <c:pt idx="2440">
                  <c:v>244.1</c:v>
                </c:pt>
                <c:pt idx="2441">
                  <c:v>244.2</c:v>
                </c:pt>
                <c:pt idx="2442">
                  <c:v>244.3</c:v>
                </c:pt>
                <c:pt idx="2443">
                  <c:v>244.4</c:v>
                </c:pt>
                <c:pt idx="2444">
                  <c:v>244.5</c:v>
                </c:pt>
                <c:pt idx="2445">
                  <c:v>244.6</c:v>
                </c:pt>
                <c:pt idx="2446">
                  <c:v>244.7</c:v>
                </c:pt>
                <c:pt idx="2447">
                  <c:v>244.8</c:v>
                </c:pt>
                <c:pt idx="2448">
                  <c:v>244.9</c:v>
                </c:pt>
                <c:pt idx="2449">
                  <c:v>245</c:v>
                </c:pt>
                <c:pt idx="2450">
                  <c:v>245.1</c:v>
                </c:pt>
                <c:pt idx="2451">
                  <c:v>245.2</c:v>
                </c:pt>
                <c:pt idx="2452">
                  <c:v>245.3</c:v>
                </c:pt>
                <c:pt idx="2453">
                  <c:v>245.4</c:v>
                </c:pt>
                <c:pt idx="2454">
                  <c:v>245.5</c:v>
                </c:pt>
                <c:pt idx="2455">
                  <c:v>245.6</c:v>
                </c:pt>
                <c:pt idx="2456">
                  <c:v>245.7</c:v>
                </c:pt>
                <c:pt idx="2457">
                  <c:v>245.8</c:v>
                </c:pt>
                <c:pt idx="2458">
                  <c:v>245.9</c:v>
                </c:pt>
                <c:pt idx="2459">
                  <c:v>246</c:v>
                </c:pt>
                <c:pt idx="2460">
                  <c:v>246.1</c:v>
                </c:pt>
                <c:pt idx="2461">
                  <c:v>246.2</c:v>
                </c:pt>
                <c:pt idx="2462">
                  <c:v>246.3</c:v>
                </c:pt>
                <c:pt idx="2463">
                  <c:v>246.4</c:v>
                </c:pt>
                <c:pt idx="2464">
                  <c:v>246.5</c:v>
                </c:pt>
                <c:pt idx="2465">
                  <c:v>246.6</c:v>
                </c:pt>
                <c:pt idx="2466">
                  <c:v>246.7</c:v>
                </c:pt>
                <c:pt idx="2467">
                  <c:v>246.8</c:v>
                </c:pt>
                <c:pt idx="2468">
                  <c:v>246.9</c:v>
                </c:pt>
                <c:pt idx="2469">
                  <c:v>247</c:v>
                </c:pt>
                <c:pt idx="2470">
                  <c:v>247.1</c:v>
                </c:pt>
                <c:pt idx="2471">
                  <c:v>247.2</c:v>
                </c:pt>
                <c:pt idx="2472">
                  <c:v>247.3</c:v>
                </c:pt>
                <c:pt idx="2473">
                  <c:v>247.4</c:v>
                </c:pt>
                <c:pt idx="2474">
                  <c:v>247.5</c:v>
                </c:pt>
                <c:pt idx="2475">
                  <c:v>247.6</c:v>
                </c:pt>
                <c:pt idx="2476">
                  <c:v>247.7</c:v>
                </c:pt>
                <c:pt idx="2477">
                  <c:v>247.8</c:v>
                </c:pt>
                <c:pt idx="2478">
                  <c:v>247.9</c:v>
                </c:pt>
                <c:pt idx="2479">
                  <c:v>248</c:v>
                </c:pt>
                <c:pt idx="2480">
                  <c:v>248.1</c:v>
                </c:pt>
                <c:pt idx="2481">
                  <c:v>248.2</c:v>
                </c:pt>
                <c:pt idx="2482">
                  <c:v>248.3</c:v>
                </c:pt>
                <c:pt idx="2483">
                  <c:v>248.4</c:v>
                </c:pt>
                <c:pt idx="2484">
                  <c:v>248.5</c:v>
                </c:pt>
                <c:pt idx="2485">
                  <c:v>248.6</c:v>
                </c:pt>
                <c:pt idx="2486">
                  <c:v>248.7</c:v>
                </c:pt>
                <c:pt idx="2487">
                  <c:v>248.8</c:v>
                </c:pt>
                <c:pt idx="2488">
                  <c:v>248.9</c:v>
                </c:pt>
                <c:pt idx="2489">
                  <c:v>249</c:v>
                </c:pt>
                <c:pt idx="2490">
                  <c:v>249.1</c:v>
                </c:pt>
                <c:pt idx="2491">
                  <c:v>249.2</c:v>
                </c:pt>
                <c:pt idx="2492">
                  <c:v>249.3</c:v>
                </c:pt>
                <c:pt idx="2493">
                  <c:v>249.4</c:v>
                </c:pt>
                <c:pt idx="2494">
                  <c:v>249.5</c:v>
                </c:pt>
                <c:pt idx="2495">
                  <c:v>249.6</c:v>
                </c:pt>
                <c:pt idx="2496">
                  <c:v>249.7</c:v>
                </c:pt>
                <c:pt idx="2497">
                  <c:v>249.8</c:v>
                </c:pt>
                <c:pt idx="2498">
                  <c:v>249.9</c:v>
                </c:pt>
                <c:pt idx="2499">
                  <c:v>250</c:v>
                </c:pt>
                <c:pt idx="2500">
                  <c:v>250.1</c:v>
                </c:pt>
                <c:pt idx="2501">
                  <c:v>250.2</c:v>
                </c:pt>
                <c:pt idx="2502">
                  <c:v>250.3</c:v>
                </c:pt>
                <c:pt idx="2503">
                  <c:v>250.4</c:v>
                </c:pt>
                <c:pt idx="2504">
                  <c:v>250.5</c:v>
                </c:pt>
                <c:pt idx="2505">
                  <c:v>250.6</c:v>
                </c:pt>
                <c:pt idx="2506">
                  <c:v>250.7</c:v>
                </c:pt>
                <c:pt idx="2507">
                  <c:v>250.8</c:v>
                </c:pt>
                <c:pt idx="2508">
                  <c:v>250.9</c:v>
                </c:pt>
                <c:pt idx="2509">
                  <c:v>251</c:v>
                </c:pt>
                <c:pt idx="2510">
                  <c:v>251.1</c:v>
                </c:pt>
                <c:pt idx="2511">
                  <c:v>251.2</c:v>
                </c:pt>
                <c:pt idx="2512">
                  <c:v>251.3</c:v>
                </c:pt>
                <c:pt idx="2513">
                  <c:v>251.4</c:v>
                </c:pt>
                <c:pt idx="2514">
                  <c:v>251.5</c:v>
                </c:pt>
                <c:pt idx="2515">
                  <c:v>251.6</c:v>
                </c:pt>
                <c:pt idx="2516">
                  <c:v>251.7</c:v>
                </c:pt>
                <c:pt idx="2517">
                  <c:v>251.8</c:v>
                </c:pt>
                <c:pt idx="2518">
                  <c:v>251.9</c:v>
                </c:pt>
                <c:pt idx="2519">
                  <c:v>252</c:v>
                </c:pt>
                <c:pt idx="2520">
                  <c:v>252.1</c:v>
                </c:pt>
                <c:pt idx="2521">
                  <c:v>252.2</c:v>
                </c:pt>
                <c:pt idx="2522">
                  <c:v>252.3</c:v>
                </c:pt>
                <c:pt idx="2523">
                  <c:v>252.4</c:v>
                </c:pt>
                <c:pt idx="2524">
                  <c:v>252.5</c:v>
                </c:pt>
                <c:pt idx="2525">
                  <c:v>252.6</c:v>
                </c:pt>
                <c:pt idx="2526">
                  <c:v>252.7</c:v>
                </c:pt>
                <c:pt idx="2527">
                  <c:v>252.8</c:v>
                </c:pt>
                <c:pt idx="2528">
                  <c:v>252.9</c:v>
                </c:pt>
                <c:pt idx="2529">
                  <c:v>253</c:v>
                </c:pt>
                <c:pt idx="2530">
                  <c:v>253.1</c:v>
                </c:pt>
                <c:pt idx="2531">
                  <c:v>253.2</c:v>
                </c:pt>
                <c:pt idx="2532">
                  <c:v>253.3</c:v>
                </c:pt>
                <c:pt idx="2533">
                  <c:v>253.4</c:v>
                </c:pt>
                <c:pt idx="2534">
                  <c:v>253.5</c:v>
                </c:pt>
                <c:pt idx="2535">
                  <c:v>253.6</c:v>
                </c:pt>
                <c:pt idx="2536">
                  <c:v>253.7</c:v>
                </c:pt>
                <c:pt idx="2537">
                  <c:v>253.8</c:v>
                </c:pt>
                <c:pt idx="2538">
                  <c:v>253.9</c:v>
                </c:pt>
                <c:pt idx="2539">
                  <c:v>254</c:v>
                </c:pt>
                <c:pt idx="2540">
                  <c:v>254.1</c:v>
                </c:pt>
                <c:pt idx="2541">
                  <c:v>254.2</c:v>
                </c:pt>
                <c:pt idx="2542">
                  <c:v>254.3</c:v>
                </c:pt>
                <c:pt idx="2543">
                  <c:v>254.4</c:v>
                </c:pt>
                <c:pt idx="2544">
                  <c:v>254.5</c:v>
                </c:pt>
                <c:pt idx="2545">
                  <c:v>254.6</c:v>
                </c:pt>
                <c:pt idx="2546">
                  <c:v>254.7</c:v>
                </c:pt>
                <c:pt idx="2547">
                  <c:v>254.8</c:v>
                </c:pt>
                <c:pt idx="2548">
                  <c:v>254.9</c:v>
                </c:pt>
                <c:pt idx="2549">
                  <c:v>255</c:v>
                </c:pt>
                <c:pt idx="2550">
                  <c:v>255.1</c:v>
                </c:pt>
                <c:pt idx="2551">
                  <c:v>255.2</c:v>
                </c:pt>
                <c:pt idx="2552">
                  <c:v>255.3</c:v>
                </c:pt>
                <c:pt idx="2553">
                  <c:v>255.4</c:v>
                </c:pt>
                <c:pt idx="2554">
                  <c:v>255.5</c:v>
                </c:pt>
                <c:pt idx="2555">
                  <c:v>255.6</c:v>
                </c:pt>
                <c:pt idx="2556">
                  <c:v>255.7</c:v>
                </c:pt>
                <c:pt idx="2557">
                  <c:v>255.8</c:v>
                </c:pt>
                <c:pt idx="2558">
                  <c:v>255.9</c:v>
                </c:pt>
                <c:pt idx="2559">
                  <c:v>256</c:v>
                </c:pt>
                <c:pt idx="2560">
                  <c:v>256.10000000000002</c:v>
                </c:pt>
                <c:pt idx="2561">
                  <c:v>256.2</c:v>
                </c:pt>
                <c:pt idx="2562">
                  <c:v>256.3</c:v>
                </c:pt>
                <c:pt idx="2563">
                  <c:v>256.39999999999992</c:v>
                </c:pt>
                <c:pt idx="2564">
                  <c:v>256.5</c:v>
                </c:pt>
                <c:pt idx="2565">
                  <c:v>256.60000000000002</c:v>
                </c:pt>
                <c:pt idx="2566">
                  <c:v>256.7</c:v>
                </c:pt>
                <c:pt idx="2567">
                  <c:v>256.8</c:v>
                </c:pt>
                <c:pt idx="2568">
                  <c:v>256.89999999999992</c:v>
                </c:pt>
                <c:pt idx="2569">
                  <c:v>257</c:v>
                </c:pt>
                <c:pt idx="2570">
                  <c:v>257.10000000000002</c:v>
                </c:pt>
                <c:pt idx="2571">
                  <c:v>257.2</c:v>
                </c:pt>
                <c:pt idx="2572">
                  <c:v>257.3</c:v>
                </c:pt>
                <c:pt idx="2573">
                  <c:v>257.39999999999992</c:v>
                </c:pt>
                <c:pt idx="2574">
                  <c:v>257.5</c:v>
                </c:pt>
                <c:pt idx="2575">
                  <c:v>257.60000000000002</c:v>
                </c:pt>
                <c:pt idx="2576">
                  <c:v>257.7</c:v>
                </c:pt>
                <c:pt idx="2577">
                  <c:v>257.8</c:v>
                </c:pt>
                <c:pt idx="2578">
                  <c:v>257.89999999999992</c:v>
                </c:pt>
                <c:pt idx="2579">
                  <c:v>258</c:v>
                </c:pt>
                <c:pt idx="2580">
                  <c:v>258.10000000000002</c:v>
                </c:pt>
                <c:pt idx="2581">
                  <c:v>258.2</c:v>
                </c:pt>
                <c:pt idx="2582">
                  <c:v>258.3</c:v>
                </c:pt>
                <c:pt idx="2583">
                  <c:v>258.39999999999992</c:v>
                </c:pt>
                <c:pt idx="2584">
                  <c:v>258.5</c:v>
                </c:pt>
                <c:pt idx="2585">
                  <c:v>258.60000000000002</c:v>
                </c:pt>
                <c:pt idx="2586">
                  <c:v>258.7</c:v>
                </c:pt>
                <c:pt idx="2587">
                  <c:v>258.8</c:v>
                </c:pt>
                <c:pt idx="2588">
                  <c:v>258.89999999999992</c:v>
                </c:pt>
                <c:pt idx="2589">
                  <c:v>259</c:v>
                </c:pt>
                <c:pt idx="2590">
                  <c:v>259.10000000000002</c:v>
                </c:pt>
                <c:pt idx="2591">
                  <c:v>259.2</c:v>
                </c:pt>
                <c:pt idx="2592">
                  <c:v>259.3</c:v>
                </c:pt>
                <c:pt idx="2593">
                  <c:v>259.39999999999992</c:v>
                </c:pt>
                <c:pt idx="2594">
                  <c:v>259.5</c:v>
                </c:pt>
                <c:pt idx="2595">
                  <c:v>259.60000000000002</c:v>
                </c:pt>
                <c:pt idx="2596">
                  <c:v>259.7</c:v>
                </c:pt>
                <c:pt idx="2597">
                  <c:v>259.8</c:v>
                </c:pt>
                <c:pt idx="2598">
                  <c:v>259.89999999999992</c:v>
                </c:pt>
                <c:pt idx="2599">
                  <c:v>260</c:v>
                </c:pt>
                <c:pt idx="2600">
                  <c:v>260.10000000000002</c:v>
                </c:pt>
                <c:pt idx="2601">
                  <c:v>260.2</c:v>
                </c:pt>
                <c:pt idx="2602">
                  <c:v>260.3</c:v>
                </c:pt>
                <c:pt idx="2603">
                  <c:v>260.39999999999992</c:v>
                </c:pt>
                <c:pt idx="2604">
                  <c:v>260.5</c:v>
                </c:pt>
                <c:pt idx="2605">
                  <c:v>260.60000000000002</c:v>
                </c:pt>
                <c:pt idx="2606">
                  <c:v>260.7</c:v>
                </c:pt>
                <c:pt idx="2607">
                  <c:v>260.8</c:v>
                </c:pt>
                <c:pt idx="2608">
                  <c:v>260.89999999999992</c:v>
                </c:pt>
                <c:pt idx="2609">
                  <c:v>261</c:v>
                </c:pt>
                <c:pt idx="2610">
                  <c:v>261.10000000000002</c:v>
                </c:pt>
                <c:pt idx="2611">
                  <c:v>261.2</c:v>
                </c:pt>
                <c:pt idx="2612">
                  <c:v>261.3</c:v>
                </c:pt>
                <c:pt idx="2613">
                  <c:v>261.39999999999992</c:v>
                </c:pt>
                <c:pt idx="2614">
                  <c:v>261.5</c:v>
                </c:pt>
                <c:pt idx="2615">
                  <c:v>261.60000000000002</c:v>
                </c:pt>
                <c:pt idx="2616">
                  <c:v>261.7</c:v>
                </c:pt>
                <c:pt idx="2617">
                  <c:v>261.8</c:v>
                </c:pt>
                <c:pt idx="2618">
                  <c:v>261.89999999999992</c:v>
                </c:pt>
                <c:pt idx="2619">
                  <c:v>262</c:v>
                </c:pt>
                <c:pt idx="2620">
                  <c:v>262.10000000000002</c:v>
                </c:pt>
                <c:pt idx="2621">
                  <c:v>262.2</c:v>
                </c:pt>
                <c:pt idx="2622">
                  <c:v>262.3</c:v>
                </c:pt>
                <c:pt idx="2623">
                  <c:v>262.39999999999992</c:v>
                </c:pt>
                <c:pt idx="2624">
                  <c:v>262.5</c:v>
                </c:pt>
                <c:pt idx="2625">
                  <c:v>262.60000000000002</c:v>
                </c:pt>
                <c:pt idx="2626">
                  <c:v>262.7</c:v>
                </c:pt>
                <c:pt idx="2627">
                  <c:v>262.8</c:v>
                </c:pt>
                <c:pt idx="2628">
                  <c:v>262.89999999999992</c:v>
                </c:pt>
                <c:pt idx="2629">
                  <c:v>263</c:v>
                </c:pt>
                <c:pt idx="2630">
                  <c:v>263.10000000000002</c:v>
                </c:pt>
                <c:pt idx="2631">
                  <c:v>263.2</c:v>
                </c:pt>
                <c:pt idx="2632">
                  <c:v>263.3</c:v>
                </c:pt>
                <c:pt idx="2633">
                  <c:v>263.39999999999992</c:v>
                </c:pt>
                <c:pt idx="2634">
                  <c:v>263.5</c:v>
                </c:pt>
                <c:pt idx="2635">
                  <c:v>263.60000000000002</c:v>
                </c:pt>
                <c:pt idx="2636">
                  <c:v>263.7</c:v>
                </c:pt>
                <c:pt idx="2637">
                  <c:v>263.8</c:v>
                </c:pt>
                <c:pt idx="2638">
                  <c:v>263.89999999999992</c:v>
                </c:pt>
                <c:pt idx="2639">
                  <c:v>264</c:v>
                </c:pt>
                <c:pt idx="2640">
                  <c:v>264.10000000000002</c:v>
                </c:pt>
                <c:pt idx="2641">
                  <c:v>264.2</c:v>
                </c:pt>
                <c:pt idx="2642">
                  <c:v>264.3</c:v>
                </c:pt>
                <c:pt idx="2643">
                  <c:v>264.39999999999992</c:v>
                </c:pt>
                <c:pt idx="2644">
                  <c:v>264.5</c:v>
                </c:pt>
                <c:pt idx="2645">
                  <c:v>264.60000000000002</c:v>
                </c:pt>
                <c:pt idx="2646">
                  <c:v>264.7</c:v>
                </c:pt>
                <c:pt idx="2647">
                  <c:v>264.8</c:v>
                </c:pt>
                <c:pt idx="2648">
                  <c:v>264.89999999999992</c:v>
                </c:pt>
                <c:pt idx="2649">
                  <c:v>265</c:v>
                </c:pt>
                <c:pt idx="2650">
                  <c:v>265.10000000000002</c:v>
                </c:pt>
                <c:pt idx="2651">
                  <c:v>265.2</c:v>
                </c:pt>
                <c:pt idx="2652">
                  <c:v>265.3</c:v>
                </c:pt>
                <c:pt idx="2653">
                  <c:v>265.39999999999992</c:v>
                </c:pt>
                <c:pt idx="2654">
                  <c:v>265.5</c:v>
                </c:pt>
                <c:pt idx="2655">
                  <c:v>265.60000000000002</c:v>
                </c:pt>
                <c:pt idx="2656">
                  <c:v>265.7</c:v>
                </c:pt>
                <c:pt idx="2657">
                  <c:v>265.8</c:v>
                </c:pt>
                <c:pt idx="2658">
                  <c:v>265.89999999999992</c:v>
                </c:pt>
                <c:pt idx="2659">
                  <c:v>266</c:v>
                </c:pt>
                <c:pt idx="2660">
                  <c:v>266.10000000000002</c:v>
                </c:pt>
                <c:pt idx="2661">
                  <c:v>266.2</c:v>
                </c:pt>
                <c:pt idx="2662">
                  <c:v>266.3</c:v>
                </c:pt>
                <c:pt idx="2663">
                  <c:v>266.39999999999992</c:v>
                </c:pt>
                <c:pt idx="2664">
                  <c:v>266.5</c:v>
                </c:pt>
                <c:pt idx="2665">
                  <c:v>266.60000000000002</c:v>
                </c:pt>
                <c:pt idx="2666">
                  <c:v>266.7</c:v>
                </c:pt>
                <c:pt idx="2667">
                  <c:v>266.8</c:v>
                </c:pt>
                <c:pt idx="2668">
                  <c:v>266.89999999999992</c:v>
                </c:pt>
                <c:pt idx="2669">
                  <c:v>267</c:v>
                </c:pt>
                <c:pt idx="2670">
                  <c:v>267.10000000000002</c:v>
                </c:pt>
                <c:pt idx="2671">
                  <c:v>267.2</c:v>
                </c:pt>
                <c:pt idx="2672">
                  <c:v>267.3</c:v>
                </c:pt>
                <c:pt idx="2673">
                  <c:v>267.39999999999992</c:v>
                </c:pt>
                <c:pt idx="2674">
                  <c:v>267.5</c:v>
                </c:pt>
                <c:pt idx="2675">
                  <c:v>267.60000000000002</c:v>
                </c:pt>
                <c:pt idx="2676">
                  <c:v>267.7</c:v>
                </c:pt>
                <c:pt idx="2677">
                  <c:v>267.8</c:v>
                </c:pt>
                <c:pt idx="2678">
                  <c:v>267.89999999999992</c:v>
                </c:pt>
                <c:pt idx="2679">
                  <c:v>268</c:v>
                </c:pt>
                <c:pt idx="2680">
                  <c:v>268.10000000000002</c:v>
                </c:pt>
                <c:pt idx="2681">
                  <c:v>268.2</c:v>
                </c:pt>
                <c:pt idx="2682">
                  <c:v>268.3</c:v>
                </c:pt>
                <c:pt idx="2683">
                  <c:v>268.39999999999992</c:v>
                </c:pt>
                <c:pt idx="2684">
                  <c:v>268.5</c:v>
                </c:pt>
                <c:pt idx="2685">
                  <c:v>268.60000000000002</c:v>
                </c:pt>
                <c:pt idx="2686">
                  <c:v>268.7</c:v>
                </c:pt>
                <c:pt idx="2687">
                  <c:v>268.8</c:v>
                </c:pt>
                <c:pt idx="2688">
                  <c:v>268.89999999999992</c:v>
                </c:pt>
                <c:pt idx="2689">
                  <c:v>269</c:v>
                </c:pt>
                <c:pt idx="2690">
                  <c:v>269.10000000000002</c:v>
                </c:pt>
                <c:pt idx="2691">
                  <c:v>269.2</c:v>
                </c:pt>
                <c:pt idx="2692">
                  <c:v>269.3</c:v>
                </c:pt>
                <c:pt idx="2693">
                  <c:v>269.39999999999992</c:v>
                </c:pt>
                <c:pt idx="2694">
                  <c:v>269.5</c:v>
                </c:pt>
                <c:pt idx="2695">
                  <c:v>269.60000000000002</c:v>
                </c:pt>
                <c:pt idx="2696">
                  <c:v>269.7</c:v>
                </c:pt>
                <c:pt idx="2697">
                  <c:v>269.8</c:v>
                </c:pt>
                <c:pt idx="2698">
                  <c:v>269.89999999999992</c:v>
                </c:pt>
                <c:pt idx="2699">
                  <c:v>270</c:v>
                </c:pt>
                <c:pt idx="2700">
                  <c:v>270.10000000000002</c:v>
                </c:pt>
                <c:pt idx="2701">
                  <c:v>270.2</c:v>
                </c:pt>
                <c:pt idx="2702">
                  <c:v>270.3</c:v>
                </c:pt>
                <c:pt idx="2703">
                  <c:v>270.39999999999992</c:v>
                </c:pt>
                <c:pt idx="2704">
                  <c:v>270.5</c:v>
                </c:pt>
                <c:pt idx="2705">
                  <c:v>270.60000000000002</c:v>
                </c:pt>
                <c:pt idx="2706">
                  <c:v>270.7</c:v>
                </c:pt>
                <c:pt idx="2707">
                  <c:v>270.8</c:v>
                </c:pt>
                <c:pt idx="2708">
                  <c:v>270.89999999999992</c:v>
                </c:pt>
                <c:pt idx="2709">
                  <c:v>271</c:v>
                </c:pt>
                <c:pt idx="2710">
                  <c:v>271.10000000000002</c:v>
                </c:pt>
                <c:pt idx="2711">
                  <c:v>271.2</c:v>
                </c:pt>
                <c:pt idx="2712">
                  <c:v>271.3</c:v>
                </c:pt>
                <c:pt idx="2713">
                  <c:v>271.39999999999992</c:v>
                </c:pt>
                <c:pt idx="2714">
                  <c:v>271.5</c:v>
                </c:pt>
                <c:pt idx="2715">
                  <c:v>271.60000000000002</c:v>
                </c:pt>
                <c:pt idx="2716">
                  <c:v>271.7</c:v>
                </c:pt>
                <c:pt idx="2717">
                  <c:v>271.8</c:v>
                </c:pt>
                <c:pt idx="2718">
                  <c:v>271.89999999999992</c:v>
                </c:pt>
                <c:pt idx="2719">
                  <c:v>272</c:v>
                </c:pt>
                <c:pt idx="2720">
                  <c:v>272.10000000000002</c:v>
                </c:pt>
                <c:pt idx="2721">
                  <c:v>272.2</c:v>
                </c:pt>
                <c:pt idx="2722">
                  <c:v>272.3</c:v>
                </c:pt>
                <c:pt idx="2723">
                  <c:v>272.39999999999992</c:v>
                </c:pt>
                <c:pt idx="2724">
                  <c:v>272.5</c:v>
                </c:pt>
                <c:pt idx="2725">
                  <c:v>272.60000000000002</c:v>
                </c:pt>
                <c:pt idx="2726">
                  <c:v>272.7</c:v>
                </c:pt>
                <c:pt idx="2727">
                  <c:v>272.8</c:v>
                </c:pt>
                <c:pt idx="2728">
                  <c:v>272.89999999999992</c:v>
                </c:pt>
                <c:pt idx="2729">
                  <c:v>273</c:v>
                </c:pt>
                <c:pt idx="2730">
                  <c:v>273.10000000000002</c:v>
                </c:pt>
                <c:pt idx="2731">
                  <c:v>273.2</c:v>
                </c:pt>
                <c:pt idx="2732">
                  <c:v>273.3</c:v>
                </c:pt>
                <c:pt idx="2733">
                  <c:v>273.39999999999992</c:v>
                </c:pt>
                <c:pt idx="2734">
                  <c:v>273.5</c:v>
                </c:pt>
                <c:pt idx="2735">
                  <c:v>273.60000000000002</c:v>
                </c:pt>
                <c:pt idx="2736">
                  <c:v>273.7</c:v>
                </c:pt>
                <c:pt idx="2737">
                  <c:v>273.8</c:v>
                </c:pt>
                <c:pt idx="2738">
                  <c:v>273.89999999999992</c:v>
                </c:pt>
                <c:pt idx="2739">
                  <c:v>274</c:v>
                </c:pt>
                <c:pt idx="2740">
                  <c:v>274.10000000000002</c:v>
                </c:pt>
                <c:pt idx="2741">
                  <c:v>274.2</c:v>
                </c:pt>
                <c:pt idx="2742">
                  <c:v>274.3</c:v>
                </c:pt>
                <c:pt idx="2743">
                  <c:v>274.39999999999992</c:v>
                </c:pt>
                <c:pt idx="2744">
                  <c:v>274.5</c:v>
                </c:pt>
                <c:pt idx="2745">
                  <c:v>274.60000000000002</c:v>
                </c:pt>
                <c:pt idx="2746">
                  <c:v>274.7</c:v>
                </c:pt>
                <c:pt idx="2747">
                  <c:v>274.8</c:v>
                </c:pt>
                <c:pt idx="2748">
                  <c:v>274.89999999999992</c:v>
                </c:pt>
                <c:pt idx="2749">
                  <c:v>275</c:v>
                </c:pt>
                <c:pt idx="2750">
                  <c:v>275.10000000000002</c:v>
                </c:pt>
                <c:pt idx="2751">
                  <c:v>275.2</c:v>
                </c:pt>
                <c:pt idx="2752">
                  <c:v>275.3</c:v>
                </c:pt>
                <c:pt idx="2753">
                  <c:v>275.39999999999992</c:v>
                </c:pt>
                <c:pt idx="2754">
                  <c:v>275.5</c:v>
                </c:pt>
                <c:pt idx="2755">
                  <c:v>275.60000000000002</c:v>
                </c:pt>
                <c:pt idx="2756">
                  <c:v>275.7</c:v>
                </c:pt>
                <c:pt idx="2757">
                  <c:v>275.8</c:v>
                </c:pt>
                <c:pt idx="2758">
                  <c:v>275.89999999999992</c:v>
                </c:pt>
                <c:pt idx="2759">
                  <c:v>276</c:v>
                </c:pt>
                <c:pt idx="2760">
                  <c:v>276.10000000000002</c:v>
                </c:pt>
                <c:pt idx="2761">
                  <c:v>276.2</c:v>
                </c:pt>
                <c:pt idx="2762">
                  <c:v>276.3</c:v>
                </c:pt>
                <c:pt idx="2763">
                  <c:v>276.39999999999992</c:v>
                </c:pt>
                <c:pt idx="2764">
                  <c:v>276.5</c:v>
                </c:pt>
                <c:pt idx="2765">
                  <c:v>276.60000000000002</c:v>
                </c:pt>
                <c:pt idx="2766">
                  <c:v>276.7</c:v>
                </c:pt>
                <c:pt idx="2767">
                  <c:v>276.8</c:v>
                </c:pt>
                <c:pt idx="2768">
                  <c:v>276.89999999999992</c:v>
                </c:pt>
                <c:pt idx="2769">
                  <c:v>277</c:v>
                </c:pt>
                <c:pt idx="2770">
                  <c:v>277.10000000000002</c:v>
                </c:pt>
                <c:pt idx="2771">
                  <c:v>277.2</c:v>
                </c:pt>
                <c:pt idx="2772">
                  <c:v>277.3</c:v>
                </c:pt>
                <c:pt idx="2773">
                  <c:v>277.39999999999992</c:v>
                </c:pt>
                <c:pt idx="2774">
                  <c:v>277.5</c:v>
                </c:pt>
                <c:pt idx="2775">
                  <c:v>277.60000000000002</c:v>
                </c:pt>
                <c:pt idx="2776">
                  <c:v>277.7</c:v>
                </c:pt>
                <c:pt idx="2777">
                  <c:v>277.8</c:v>
                </c:pt>
                <c:pt idx="2778">
                  <c:v>277.89999999999992</c:v>
                </c:pt>
                <c:pt idx="2779">
                  <c:v>278</c:v>
                </c:pt>
                <c:pt idx="2780">
                  <c:v>278.10000000000002</c:v>
                </c:pt>
                <c:pt idx="2781">
                  <c:v>278.2</c:v>
                </c:pt>
                <c:pt idx="2782">
                  <c:v>278.3</c:v>
                </c:pt>
                <c:pt idx="2783">
                  <c:v>278.39999999999992</c:v>
                </c:pt>
                <c:pt idx="2784">
                  <c:v>278.5</c:v>
                </c:pt>
                <c:pt idx="2785">
                  <c:v>278.60000000000002</c:v>
                </c:pt>
                <c:pt idx="2786">
                  <c:v>278.7</c:v>
                </c:pt>
                <c:pt idx="2787">
                  <c:v>278.8</c:v>
                </c:pt>
                <c:pt idx="2788">
                  <c:v>278.89999999999992</c:v>
                </c:pt>
                <c:pt idx="2789">
                  <c:v>279</c:v>
                </c:pt>
                <c:pt idx="2790">
                  <c:v>279.10000000000002</c:v>
                </c:pt>
                <c:pt idx="2791">
                  <c:v>279.2</c:v>
                </c:pt>
                <c:pt idx="2792">
                  <c:v>279.3</c:v>
                </c:pt>
                <c:pt idx="2793">
                  <c:v>279.39999999999992</c:v>
                </c:pt>
                <c:pt idx="2794">
                  <c:v>279.5</c:v>
                </c:pt>
                <c:pt idx="2795">
                  <c:v>279.60000000000002</c:v>
                </c:pt>
                <c:pt idx="2796">
                  <c:v>279.7</c:v>
                </c:pt>
                <c:pt idx="2797">
                  <c:v>279.8</c:v>
                </c:pt>
                <c:pt idx="2798">
                  <c:v>279.89999999999992</c:v>
                </c:pt>
                <c:pt idx="2799">
                  <c:v>280</c:v>
                </c:pt>
                <c:pt idx="2800">
                  <c:v>280.10000000000002</c:v>
                </c:pt>
                <c:pt idx="2801">
                  <c:v>280.2</c:v>
                </c:pt>
                <c:pt idx="2802">
                  <c:v>280.3</c:v>
                </c:pt>
                <c:pt idx="2803">
                  <c:v>280.39999999999992</c:v>
                </c:pt>
                <c:pt idx="2804">
                  <c:v>280.5</c:v>
                </c:pt>
                <c:pt idx="2805">
                  <c:v>280.60000000000002</c:v>
                </c:pt>
                <c:pt idx="2806">
                  <c:v>280.7</c:v>
                </c:pt>
                <c:pt idx="2807">
                  <c:v>280.8</c:v>
                </c:pt>
                <c:pt idx="2808">
                  <c:v>280.89999999999992</c:v>
                </c:pt>
                <c:pt idx="2809">
                  <c:v>281</c:v>
                </c:pt>
                <c:pt idx="2810">
                  <c:v>281.10000000000002</c:v>
                </c:pt>
                <c:pt idx="2811">
                  <c:v>281.2</c:v>
                </c:pt>
                <c:pt idx="2812">
                  <c:v>281.3</c:v>
                </c:pt>
                <c:pt idx="2813">
                  <c:v>281.39999999999992</c:v>
                </c:pt>
                <c:pt idx="2814">
                  <c:v>281.5</c:v>
                </c:pt>
                <c:pt idx="2815">
                  <c:v>281.60000000000002</c:v>
                </c:pt>
                <c:pt idx="2816">
                  <c:v>281.7</c:v>
                </c:pt>
                <c:pt idx="2817">
                  <c:v>281.8</c:v>
                </c:pt>
                <c:pt idx="2818">
                  <c:v>281.89999999999992</c:v>
                </c:pt>
                <c:pt idx="2819">
                  <c:v>282</c:v>
                </c:pt>
                <c:pt idx="2820">
                  <c:v>282.10000000000002</c:v>
                </c:pt>
                <c:pt idx="2821">
                  <c:v>282.2</c:v>
                </c:pt>
                <c:pt idx="2822">
                  <c:v>282.3</c:v>
                </c:pt>
                <c:pt idx="2823">
                  <c:v>282.39999999999992</c:v>
                </c:pt>
                <c:pt idx="2824">
                  <c:v>282.5</c:v>
                </c:pt>
                <c:pt idx="2825">
                  <c:v>282.60000000000002</c:v>
                </c:pt>
                <c:pt idx="2826">
                  <c:v>282.7</c:v>
                </c:pt>
                <c:pt idx="2827">
                  <c:v>282.8</c:v>
                </c:pt>
                <c:pt idx="2828">
                  <c:v>282.89999999999992</c:v>
                </c:pt>
                <c:pt idx="2829">
                  <c:v>283</c:v>
                </c:pt>
                <c:pt idx="2830">
                  <c:v>283.10000000000002</c:v>
                </c:pt>
                <c:pt idx="2831">
                  <c:v>283.2</c:v>
                </c:pt>
                <c:pt idx="2832">
                  <c:v>283.3</c:v>
                </c:pt>
                <c:pt idx="2833">
                  <c:v>283.39999999999992</c:v>
                </c:pt>
                <c:pt idx="2834">
                  <c:v>283.5</c:v>
                </c:pt>
                <c:pt idx="2835">
                  <c:v>283.60000000000002</c:v>
                </c:pt>
                <c:pt idx="2836">
                  <c:v>283.7</c:v>
                </c:pt>
                <c:pt idx="2837">
                  <c:v>283.8</c:v>
                </c:pt>
                <c:pt idx="2838">
                  <c:v>283.89999999999992</c:v>
                </c:pt>
                <c:pt idx="2839">
                  <c:v>284</c:v>
                </c:pt>
                <c:pt idx="2840">
                  <c:v>284.10000000000002</c:v>
                </c:pt>
                <c:pt idx="2841">
                  <c:v>284.2</c:v>
                </c:pt>
                <c:pt idx="2842">
                  <c:v>284.3</c:v>
                </c:pt>
                <c:pt idx="2843">
                  <c:v>284.39999999999992</c:v>
                </c:pt>
                <c:pt idx="2844">
                  <c:v>284.5</c:v>
                </c:pt>
                <c:pt idx="2845">
                  <c:v>284.60000000000002</c:v>
                </c:pt>
                <c:pt idx="2846">
                  <c:v>284.7</c:v>
                </c:pt>
                <c:pt idx="2847">
                  <c:v>284.8</c:v>
                </c:pt>
                <c:pt idx="2848">
                  <c:v>284.89999999999992</c:v>
                </c:pt>
                <c:pt idx="2849">
                  <c:v>285</c:v>
                </c:pt>
                <c:pt idx="2850">
                  <c:v>285.10000000000002</c:v>
                </c:pt>
                <c:pt idx="2851">
                  <c:v>285.2</c:v>
                </c:pt>
                <c:pt idx="2852">
                  <c:v>285.3</c:v>
                </c:pt>
                <c:pt idx="2853">
                  <c:v>285.39999999999992</c:v>
                </c:pt>
                <c:pt idx="2854">
                  <c:v>285.5</c:v>
                </c:pt>
                <c:pt idx="2855">
                  <c:v>285.60000000000002</c:v>
                </c:pt>
                <c:pt idx="2856">
                  <c:v>285.7</c:v>
                </c:pt>
                <c:pt idx="2857">
                  <c:v>285.8</c:v>
                </c:pt>
                <c:pt idx="2858">
                  <c:v>285.89999999999992</c:v>
                </c:pt>
                <c:pt idx="2859">
                  <c:v>286</c:v>
                </c:pt>
                <c:pt idx="2860">
                  <c:v>286.10000000000002</c:v>
                </c:pt>
                <c:pt idx="2861">
                  <c:v>286.2</c:v>
                </c:pt>
                <c:pt idx="2862">
                  <c:v>286.3</c:v>
                </c:pt>
                <c:pt idx="2863">
                  <c:v>286.39999999999992</c:v>
                </c:pt>
                <c:pt idx="2864">
                  <c:v>286.5</c:v>
                </c:pt>
                <c:pt idx="2865">
                  <c:v>286.60000000000002</c:v>
                </c:pt>
                <c:pt idx="2866">
                  <c:v>286.7</c:v>
                </c:pt>
                <c:pt idx="2867">
                  <c:v>286.8</c:v>
                </c:pt>
                <c:pt idx="2868">
                  <c:v>286.89999999999992</c:v>
                </c:pt>
                <c:pt idx="2869">
                  <c:v>287</c:v>
                </c:pt>
                <c:pt idx="2870">
                  <c:v>287.10000000000002</c:v>
                </c:pt>
                <c:pt idx="2871">
                  <c:v>287.2</c:v>
                </c:pt>
                <c:pt idx="2872">
                  <c:v>287.3</c:v>
                </c:pt>
                <c:pt idx="2873">
                  <c:v>287.39999999999992</c:v>
                </c:pt>
                <c:pt idx="2874">
                  <c:v>287.5</c:v>
                </c:pt>
                <c:pt idx="2875">
                  <c:v>287.60000000000002</c:v>
                </c:pt>
                <c:pt idx="2876">
                  <c:v>287.7</c:v>
                </c:pt>
                <c:pt idx="2877">
                  <c:v>287.8</c:v>
                </c:pt>
                <c:pt idx="2878">
                  <c:v>287.89999999999992</c:v>
                </c:pt>
                <c:pt idx="2879">
                  <c:v>288</c:v>
                </c:pt>
                <c:pt idx="2880">
                  <c:v>288.10000000000002</c:v>
                </c:pt>
                <c:pt idx="2881">
                  <c:v>288.2</c:v>
                </c:pt>
                <c:pt idx="2882">
                  <c:v>288.3</c:v>
                </c:pt>
                <c:pt idx="2883">
                  <c:v>288.39999999999992</c:v>
                </c:pt>
                <c:pt idx="2884">
                  <c:v>288.5</c:v>
                </c:pt>
                <c:pt idx="2885">
                  <c:v>288.60000000000002</c:v>
                </c:pt>
                <c:pt idx="2886">
                  <c:v>288.7</c:v>
                </c:pt>
                <c:pt idx="2887">
                  <c:v>288.8</c:v>
                </c:pt>
                <c:pt idx="2888">
                  <c:v>288.89999999999992</c:v>
                </c:pt>
                <c:pt idx="2889">
                  <c:v>289</c:v>
                </c:pt>
                <c:pt idx="2890">
                  <c:v>289.10000000000002</c:v>
                </c:pt>
                <c:pt idx="2891">
                  <c:v>289.2</c:v>
                </c:pt>
                <c:pt idx="2892">
                  <c:v>289.3</c:v>
                </c:pt>
                <c:pt idx="2893">
                  <c:v>289.39999999999992</c:v>
                </c:pt>
                <c:pt idx="2894">
                  <c:v>289.5</c:v>
                </c:pt>
                <c:pt idx="2895">
                  <c:v>289.60000000000002</c:v>
                </c:pt>
                <c:pt idx="2896">
                  <c:v>289.7</c:v>
                </c:pt>
                <c:pt idx="2897">
                  <c:v>289.8</c:v>
                </c:pt>
                <c:pt idx="2898">
                  <c:v>289.89999999999992</c:v>
                </c:pt>
                <c:pt idx="2899">
                  <c:v>290</c:v>
                </c:pt>
                <c:pt idx="2900">
                  <c:v>290.10000000000002</c:v>
                </c:pt>
                <c:pt idx="2901">
                  <c:v>290.2</c:v>
                </c:pt>
                <c:pt idx="2902">
                  <c:v>290.3</c:v>
                </c:pt>
                <c:pt idx="2903">
                  <c:v>290.39999999999992</c:v>
                </c:pt>
                <c:pt idx="2904">
                  <c:v>290.5</c:v>
                </c:pt>
                <c:pt idx="2905">
                  <c:v>290.60000000000002</c:v>
                </c:pt>
                <c:pt idx="2906">
                  <c:v>290.7</c:v>
                </c:pt>
                <c:pt idx="2907">
                  <c:v>290.8</c:v>
                </c:pt>
                <c:pt idx="2908">
                  <c:v>290.89999999999992</c:v>
                </c:pt>
                <c:pt idx="2909">
                  <c:v>291</c:v>
                </c:pt>
                <c:pt idx="2910">
                  <c:v>291.10000000000002</c:v>
                </c:pt>
                <c:pt idx="2911">
                  <c:v>291.2</c:v>
                </c:pt>
                <c:pt idx="2912">
                  <c:v>291.3</c:v>
                </c:pt>
                <c:pt idx="2913">
                  <c:v>291.39999999999992</c:v>
                </c:pt>
                <c:pt idx="2914">
                  <c:v>291.5</c:v>
                </c:pt>
                <c:pt idx="2915">
                  <c:v>291.60000000000002</c:v>
                </c:pt>
                <c:pt idx="2916">
                  <c:v>291.7</c:v>
                </c:pt>
                <c:pt idx="2917">
                  <c:v>291.8</c:v>
                </c:pt>
                <c:pt idx="2918">
                  <c:v>291.89999999999992</c:v>
                </c:pt>
                <c:pt idx="2919">
                  <c:v>292</c:v>
                </c:pt>
                <c:pt idx="2920">
                  <c:v>292.10000000000002</c:v>
                </c:pt>
                <c:pt idx="2921">
                  <c:v>292.2</c:v>
                </c:pt>
                <c:pt idx="2922">
                  <c:v>292.3</c:v>
                </c:pt>
                <c:pt idx="2923">
                  <c:v>292.39999999999992</c:v>
                </c:pt>
                <c:pt idx="2924">
                  <c:v>292.5</c:v>
                </c:pt>
                <c:pt idx="2925">
                  <c:v>292.60000000000002</c:v>
                </c:pt>
                <c:pt idx="2926">
                  <c:v>292.7</c:v>
                </c:pt>
                <c:pt idx="2927">
                  <c:v>292.8</c:v>
                </c:pt>
                <c:pt idx="2928">
                  <c:v>292.89999999999992</c:v>
                </c:pt>
                <c:pt idx="2929">
                  <c:v>293</c:v>
                </c:pt>
                <c:pt idx="2930">
                  <c:v>293.10000000000002</c:v>
                </c:pt>
                <c:pt idx="2931">
                  <c:v>293.2</c:v>
                </c:pt>
                <c:pt idx="2932">
                  <c:v>293.3</c:v>
                </c:pt>
                <c:pt idx="2933">
                  <c:v>293.39999999999992</c:v>
                </c:pt>
                <c:pt idx="2934">
                  <c:v>293.5</c:v>
                </c:pt>
                <c:pt idx="2935">
                  <c:v>293.60000000000002</c:v>
                </c:pt>
                <c:pt idx="2936">
                  <c:v>293.7</c:v>
                </c:pt>
                <c:pt idx="2937">
                  <c:v>293.8</c:v>
                </c:pt>
                <c:pt idx="2938">
                  <c:v>293.89999999999992</c:v>
                </c:pt>
                <c:pt idx="2939">
                  <c:v>294</c:v>
                </c:pt>
                <c:pt idx="2940">
                  <c:v>294.10000000000002</c:v>
                </c:pt>
                <c:pt idx="2941">
                  <c:v>294.2</c:v>
                </c:pt>
                <c:pt idx="2942">
                  <c:v>294.3</c:v>
                </c:pt>
                <c:pt idx="2943">
                  <c:v>294.39999999999992</c:v>
                </c:pt>
                <c:pt idx="2944">
                  <c:v>294.5</c:v>
                </c:pt>
                <c:pt idx="2945">
                  <c:v>294.60000000000002</c:v>
                </c:pt>
                <c:pt idx="2946">
                  <c:v>294.7</c:v>
                </c:pt>
                <c:pt idx="2947">
                  <c:v>294.8</c:v>
                </c:pt>
                <c:pt idx="2948">
                  <c:v>294.89999999999992</c:v>
                </c:pt>
                <c:pt idx="2949">
                  <c:v>295</c:v>
                </c:pt>
                <c:pt idx="2950">
                  <c:v>295.10000000000002</c:v>
                </c:pt>
                <c:pt idx="2951">
                  <c:v>295.2</c:v>
                </c:pt>
                <c:pt idx="2952">
                  <c:v>295.3</c:v>
                </c:pt>
                <c:pt idx="2953">
                  <c:v>295.39999999999992</c:v>
                </c:pt>
                <c:pt idx="2954">
                  <c:v>295.5</c:v>
                </c:pt>
                <c:pt idx="2955">
                  <c:v>295.60000000000002</c:v>
                </c:pt>
                <c:pt idx="2956">
                  <c:v>295.7</c:v>
                </c:pt>
                <c:pt idx="2957">
                  <c:v>295.8</c:v>
                </c:pt>
                <c:pt idx="2958">
                  <c:v>295.89999999999992</c:v>
                </c:pt>
                <c:pt idx="2959">
                  <c:v>296</c:v>
                </c:pt>
                <c:pt idx="2960">
                  <c:v>296.10000000000002</c:v>
                </c:pt>
                <c:pt idx="2961">
                  <c:v>296.2</c:v>
                </c:pt>
                <c:pt idx="2962">
                  <c:v>296.3</c:v>
                </c:pt>
                <c:pt idx="2963">
                  <c:v>296.39999999999992</c:v>
                </c:pt>
                <c:pt idx="2964">
                  <c:v>296.5</c:v>
                </c:pt>
                <c:pt idx="2965">
                  <c:v>296.60000000000002</c:v>
                </c:pt>
                <c:pt idx="2966">
                  <c:v>296.7</c:v>
                </c:pt>
                <c:pt idx="2967">
                  <c:v>296.8</c:v>
                </c:pt>
                <c:pt idx="2968">
                  <c:v>296.89999999999992</c:v>
                </c:pt>
                <c:pt idx="2969">
                  <c:v>297</c:v>
                </c:pt>
                <c:pt idx="2970">
                  <c:v>297.10000000000002</c:v>
                </c:pt>
                <c:pt idx="2971">
                  <c:v>297.2</c:v>
                </c:pt>
                <c:pt idx="2972">
                  <c:v>297.3</c:v>
                </c:pt>
                <c:pt idx="2973">
                  <c:v>297.39999999999992</c:v>
                </c:pt>
                <c:pt idx="2974">
                  <c:v>297.5</c:v>
                </c:pt>
                <c:pt idx="2975">
                  <c:v>297.60000000000002</c:v>
                </c:pt>
                <c:pt idx="2976">
                  <c:v>297.7</c:v>
                </c:pt>
                <c:pt idx="2977">
                  <c:v>297.8</c:v>
                </c:pt>
                <c:pt idx="2978">
                  <c:v>297.89999999999992</c:v>
                </c:pt>
                <c:pt idx="2979">
                  <c:v>298</c:v>
                </c:pt>
                <c:pt idx="2980">
                  <c:v>298.10000000000002</c:v>
                </c:pt>
                <c:pt idx="2981">
                  <c:v>298.2</c:v>
                </c:pt>
                <c:pt idx="2982">
                  <c:v>298.3</c:v>
                </c:pt>
                <c:pt idx="2983">
                  <c:v>298.39999999999992</c:v>
                </c:pt>
                <c:pt idx="2984">
                  <c:v>298.5</c:v>
                </c:pt>
                <c:pt idx="2985">
                  <c:v>298.60000000000002</c:v>
                </c:pt>
                <c:pt idx="2986">
                  <c:v>298.7</c:v>
                </c:pt>
                <c:pt idx="2987">
                  <c:v>298.8</c:v>
                </c:pt>
                <c:pt idx="2988">
                  <c:v>298.89999999999992</c:v>
                </c:pt>
                <c:pt idx="2989">
                  <c:v>299</c:v>
                </c:pt>
                <c:pt idx="2990">
                  <c:v>299.10000000000002</c:v>
                </c:pt>
                <c:pt idx="2991">
                  <c:v>299.2</c:v>
                </c:pt>
                <c:pt idx="2992">
                  <c:v>299.3</c:v>
                </c:pt>
                <c:pt idx="2993">
                  <c:v>299.39999999999992</c:v>
                </c:pt>
                <c:pt idx="2994">
                  <c:v>299.5</c:v>
                </c:pt>
                <c:pt idx="2995">
                  <c:v>299.60000000000002</c:v>
                </c:pt>
                <c:pt idx="2996">
                  <c:v>299.7</c:v>
                </c:pt>
                <c:pt idx="2997">
                  <c:v>299.8</c:v>
                </c:pt>
                <c:pt idx="2998">
                  <c:v>299.89999999999992</c:v>
                </c:pt>
                <c:pt idx="2999">
                  <c:v>300</c:v>
                </c:pt>
                <c:pt idx="3000">
                  <c:v>300.10000000000002</c:v>
                </c:pt>
                <c:pt idx="3001">
                  <c:v>300.2</c:v>
                </c:pt>
                <c:pt idx="3002">
                  <c:v>300.3</c:v>
                </c:pt>
                <c:pt idx="3003">
                  <c:v>300.39999999999992</c:v>
                </c:pt>
                <c:pt idx="3004">
                  <c:v>300.5</c:v>
                </c:pt>
                <c:pt idx="3005">
                  <c:v>300.60000000000002</c:v>
                </c:pt>
                <c:pt idx="3006">
                  <c:v>300.7</c:v>
                </c:pt>
                <c:pt idx="3007">
                  <c:v>300.8</c:v>
                </c:pt>
                <c:pt idx="3008">
                  <c:v>300.89999999999992</c:v>
                </c:pt>
                <c:pt idx="3009">
                  <c:v>301</c:v>
                </c:pt>
                <c:pt idx="3010">
                  <c:v>301.10000000000002</c:v>
                </c:pt>
                <c:pt idx="3011">
                  <c:v>301.2</c:v>
                </c:pt>
                <c:pt idx="3012">
                  <c:v>301.3</c:v>
                </c:pt>
                <c:pt idx="3013">
                  <c:v>301.39999999999992</c:v>
                </c:pt>
                <c:pt idx="3014">
                  <c:v>301.5</c:v>
                </c:pt>
                <c:pt idx="3015">
                  <c:v>301.60000000000002</c:v>
                </c:pt>
                <c:pt idx="3016">
                  <c:v>301.7</c:v>
                </c:pt>
                <c:pt idx="3017">
                  <c:v>301.8</c:v>
                </c:pt>
                <c:pt idx="3018">
                  <c:v>301.89999999999992</c:v>
                </c:pt>
                <c:pt idx="3019">
                  <c:v>302</c:v>
                </c:pt>
                <c:pt idx="3020">
                  <c:v>302.10000000000002</c:v>
                </c:pt>
                <c:pt idx="3021">
                  <c:v>302.2</c:v>
                </c:pt>
                <c:pt idx="3022">
                  <c:v>302.3</c:v>
                </c:pt>
                <c:pt idx="3023">
                  <c:v>302.39999999999992</c:v>
                </c:pt>
                <c:pt idx="3024">
                  <c:v>302.5</c:v>
                </c:pt>
                <c:pt idx="3025">
                  <c:v>302.60000000000002</c:v>
                </c:pt>
                <c:pt idx="3026">
                  <c:v>302.7</c:v>
                </c:pt>
                <c:pt idx="3027">
                  <c:v>302.8</c:v>
                </c:pt>
                <c:pt idx="3028">
                  <c:v>302.89999999999992</c:v>
                </c:pt>
                <c:pt idx="3029">
                  <c:v>303</c:v>
                </c:pt>
                <c:pt idx="3030">
                  <c:v>303.10000000000002</c:v>
                </c:pt>
                <c:pt idx="3031">
                  <c:v>303.2</c:v>
                </c:pt>
                <c:pt idx="3032">
                  <c:v>303.3</c:v>
                </c:pt>
                <c:pt idx="3033">
                  <c:v>303.39999999999992</c:v>
                </c:pt>
                <c:pt idx="3034">
                  <c:v>303.5</c:v>
                </c:pt>
                <c:pt idx="3035">
                  <c:v>303.60000000000002</c:v>
                </c:pt>
                <c:pt idx="3036">
                  <c:v>303.7</c:v>
                </c:pt>
                <c:pt idx="3037">
                  <c:v>303.8</c:v>
                </c:pt>
                <c:pt idx="3038">
                  <c:v>303.89999999999992</c:v>
                </c:pt>
                <c:pt idx="3039">
                  <c:v>304</c:v>
                </c:pt>
                <c:pt idx="3040">
                  <c:v>304.10000000000002</c:v>
                </c:pt>
                <c:pt idx="3041">
                  <c:v>304.2</c:v>
                </c:pt>
                <c:pt idx="3042">
                  <c:v>304.3</c:v>
                </c:pt>
                <c:pt idx="3043">
                  <c:v>304.39999999999992</c:v>
                </c:pt>
                <c:pt idx="3044">
                  <c:v>304.5</c:v>
                </c:pt>
                <c:pt idx="3045">
                  <c:v>304.60000000000002</c:v>
                </c:pt>
                <c:pt idx="3046">
                  <c:v>304.7</c:v>
                </c:pt>
                <c:pt idx="3047">
                  <c:v>304.8</c:v>
                </c:pt>
                <c:pt idx="3048">
                  <c:v>304.89999999999992</c:v>
                </c:pt>
                <c:pt idx="3049">
                  <c:v>305</c:v>
                </c:pt>
                <c:pt idx="3050">
                  <c:v>305.10000000000002</c:v>
                </c:pt>
                <c:pt idx="3051">
                  <c:v>305.2</c:v>
                </c:pt>
                <c:pt idx="3052">
                  <c:v>305.3</c:v>
                </c:pt>
                <c:pt idx="3053">
                  <c:v>305.39999999999992</c:v>
                </c:pt>
                <c:pt idx="3054">
                  <c:v>305.5</c:v>
                </c:pt>
                <c:pt idx="3055">
                  <c:v>305.60000000000002</c:v>
                </c:pt>
                <c:pt idx="3056">
                  <c:v>305.7</c:v>
                </c:pt>
                <c:pt idx="3057">
                  <c:v>305.8</c:v>
                </c:pt>
                <c:pt idx="3058">
                  <c:v>305.89999999999992</c:v>
                </c:pt>
                <c:pt idx="3059">
                  <c:v>306</c:v>
                </c:pt>
                <c:pt idx="3060">
                  <c:v>306.10000000000002</c:v>
                </c:pt>
                <c:pt idx="3061">
                  <c:v>306.2</c:v>
                </c:pt>
                <c:pt idx="3062">
                  <c:v>306.3</c:v>
                </c:pt>
                <c:pt idx="3063">
                  <c:v>306.39999999999992</c:v>
                </c:pt>
                <c:pt idx="3064">
                  <c:v>306.5</c:v>
                </c:pt>
                <c:pt idx="3065">
                  <c:v>306.60000000000002</c:v>
                </c:pt>
                <c:pt idx="3066">
                  <c:v>306.7</c:v>
                </c:pt>
                <c:pt idx="3067">
                  <c:v>306.8</c:v>
                </c:pt>
                <c:pt idx="3068">
                  <c:v>306.89999999999992</c:v>
                </c:pt>
                <c:pt idx="3069">
                  <c:v>307</c:v>
                </c:pt>
                <c:pt idx="3070">
                  <c:v>307.10000000000002</c:v>
                </c:pt>
                <c:pt idx="3071">
                  <c:v>307.2</c:v>
                </c:pt>
                <c:pt idx="3072">
                  <c:v>307.3</c:v>
                </c:pt>
                <c:pt idx="3073">
                  <c:v>307.39999999999992</c:v>
                </c:pt>
                <c:pt idx="3074">
                  <c:v>307.5</c:v>
                </c:pt>
                <c:pt idx="3075">
                  <c:v>307.60000000000002</c:v>
                </c:pt>
                <c:pt idx="3076">
                  <c:v>307.7</c:v>
                </c:pt>
                <c:pt idx="3077">
                  <c:v>307.8</c:v>
                </c:pt>
                <c:pt idx="3078">
                  <c:v>307.89999999999992</c:v>
                </c:pt>
                <c:pt idx="3079">
                  <c:v>308</c:v>
                </c:pt>
                <c:pt idx="3080">
                  <c:v>308.10000000000002</c:v>
                </c:pt>
                <c:pt idx="3081">
                  <c:v>308.2</c:v>
                </c:pt>
                <c:pt idx="3082">
                  <c:v>308.3</c:v>
                </c:pt>
                <c:pt idx="3083">
                  <c:v>308.39999999999992</c:v>
                </c:pt>
                <c:pt idx="3084">
                  <c:v>308.5</c:v>
                </c:pt>
                <c:pt idx="3085">
                  <c:v>308.60000000000002</c:v>
                </c:pt>
                <c:pt idx="3086">
                  <c:v>308.7</c:v>
                </c:pt>
                <c:pt idx="3087">
                  <c:v>308.8</c:v>
                </c:pt>
                <c:pt idx="3088">
                  <c:v>308.89999999999992</c:v>
                </c:pt>
                <c:pt idx="3089">
                  <c:v>309</c:v>
                </c:pt>
                <c:pt idx="3090">
                  <c:v>309.10000000000002</c:v>
                </c:pt>
                <c:pt idx="3091">
                  <c:v>309.2</c:v>
                </c:pt>
                <c:pt idx="3092">
                  <c:v>309.3</c:v>
                </c:pt>
                <c:pt idx="3093">
                  <c:v>309.39999999999992</c:v>
                </c:pt>
                <c:pt idx="3094">
                  <c:v>309.5</c:v>
                </c:pt>
                <c:pt idx="3095">
                  <c:v>309.60000000000002</c:v>
                </c:pt>
                <c:pt idx="3096">
                  <c:v>309.7</c:v>
                </c:pt>
                <c:pt idx="3097">
                  <c:v>309.8</c:v>
                </c:pt>
                <c:pt idx="3098">
                  <c:v>309.89999999999992</c:v>
                </c:pt>
                <c:pt idx="3099">
                  <c:v>310</c:v>
                </c:pt>
                <c:pt idx="3100">
                  <c:v>310.10000000000002</c:v>
                </c:pt>
                <c:pt idx="3101">
                  <c:v>310.2</c:v>
                </c:pt>
                <c:pt idx="3102">
                  <c:v>310.3</c:v>
                </c:pt>
                <c:pt idx="3103">
                  <c:v>310.39999999999992</c:v>
                </c:pt>
                <c:pt idx="3104">
                  <c:v>310.5</c:v>
                </c:pt>
                <c:pt idx="3105">
                  <c:v>310.60000000000002</c:v>
                </c:pt>
                <c:pt idx="3106">
                  <c:v>310.7</c:v>
                </c:pt>
                <c:pt idx="3107">
                  <c:v>310.8</c:v>
                </c:pt>
                <c:pt idx="3108">
                  <c:v>310.89999999999992</c:v>
                </c:pt>
                <c:pt idx="3109">
                  <c:v>311</c:v>
                </c:pt>
                <c:pt idx="3110">
                  <c:v>311.10000000000002</c:v>
                </c:pt>
                <c:pt idx="3111">
                  <c:v>311.2</c:v>
                </c:pt>
                <c:pt idx="3112">
                  <c:v>311.3</c:v>
                </c:pt>
                <c:pt idx="3113">
                  <c:v>311.39999999999992</c:v>
                </c:pt>
                <c:pt idx="3114">
                  <c:v>311.5</c:v>
                </c:pt>
                <c:pt idx="3115">
                  <c:v>311.60000000000002</c:v>
                </c:pt>
                <c:pt idx="3116">
                  <c:v>311.7</c:v>
                </c:pt>
                <c:pt idx="3117">
                  <c:v>311.8</c:v>
                </c:pt>
                <c:pt idx="3118">
                  <c:v>311.89999999999992</c:v>
                </c:pt>
                <c:pt idx="3119">
                  <c:v>312</c:v>
                </c:pt>
                <c:pt idx="3120">
                  <c:v>312.10000000000002</c:v>
                </c:pt>
                <c:pt idx="3121">
                  <c:v>312.2</c:v>
                </c:pt>
                <c:pt idx="3122">
                  <c:v>312.3</c:v>
                </c:pt>
                <c:pt idx="3123">
                  <c:v>312.39999999999992</c:v>
                </c:pt>
                <c:pt idx="3124">
                  <c:v>312.5</c:v>
                </c:pt>
                <c:pt idx="3125">
                  <c:v>312.60000000000002</c:v>
                </c:pt>
                <c:pt idx="3126">
                  <c:v>312.7</c:v>
                </c:pt>
                <c:pt idx="3127">
                  <c:v>312.8</c:v>
                </c:pt>
                <c:pt idx="3128">
                  <c:v>312.89999999999992</c:v>
                </c:pt>
                <c:pt idx="3129">
                  <c:v>313</c:v>
                </c:pt>
                <c:pt idx="3130">
                  <c:v>313.10000000000002</c:v>
                </c:pt>
                <c:pt idx="3131">
                  <c:v>313.2</c:v>
                </c:pt>
                <c:pt idx="3132">
                  <c:v>313.3</c:v>
                </c:pt>
                <c:pt idx="3133">
                  <c:v>313.39999999999992</c:v>
                </c:pt>
                <c:pt idx="3134">
                  <c:v>313.5</c:v>
                </c:pt>
                <c:pt idx="3135">
                  <c:v>313.60000000000002</c:v>
                </c:pt>
                <c:pt idx="3136">
                  <c:v>313.7</c:v>
                </c:pt>
                <c:pt idx="3137">
                  <c:v>313.8</c:v>
                </c:pt>
                <c:pt idx="3138">
                  <c:v>313.89999999999992</c:v>
                </c:pt>
                <c:pt idx="3139">
                  <c:v>314</c:v>
                </c:pt>
                <c:pt idx="3140">
                  <c:v>314.10000000000002</c:v>
                </c:pt>
                <c:pt idx="3141">
                  <c:v>314.2</c:v>
                </c:pt>
                <c:pt idx="3142">
                  <c:v>314.3</c:v>
                </c:pt>
                <c:pt idx="3143">
                  <c:v>314.39999999999992</c:v>
                </c:pt>
                <c:pt idx="3144">
                  <c:v>314.5</c:v>
                </c:pt>
                <c:pt idx="3145">
                  <c:v>314.60000000000002</c:v>
                </c:pt>
                <c:pt idx="3146">
                  <c:v>314.7</c:v>
                </c:pt>
                <c:pt idx="3147">
                  <c:v>314.8</c:v>
                </c:pt>
                <c:pt idx="3148">
                  <c:v>314.89999999999992</c:v>
                </c:pt>
                <c:pt idx="3149">
                  <c:v>315</c:v>
                </c:pt>
                <c:pt idx="3150">
                  <c:v>315.10000000000002</c:v>
                </c:pt>
                <c:pt idx="3151">
                  <c:v>315.2</c:v>
                </c:pt>
                <c:pt idx="3152">
                  <c:v>315.3</c:v>
                </c:pt>
                <c:pt idx="3153">
                  <c:v>315.39999999999992</c:v>
                </c:pt>
                <c:pt idx="3154">
                  <c:v>315.5</c:v>
                </c:pt>
                <c:pt idx="3155">
                  <c:v>315.60000000000002</c:v>
                </c:pt>
                <c:pt idx="3156">
                  <c:v>315.7</c:v>
                </c:pt>
                <c:pt idx="3157">
                  <c:v>315.8</c:v>
                </c:pt>
                <c:pt idx="3158">
                  <c:v>315.89999999999992</c:v>
                </c:pt>
                <c:pt idx="3159">
                  <c:v>316</c:v>
                </c:pt>
                <c:pt idx="3160">
                  <c:v>316.10000000000002</c:v>
                </c:pt>
                <c:pt idx="3161">
                  <c:v>316.2</c:v>
                </c:pt>
                <c:pt idx="3162">
                  <c:v>316.3</c:v>
                </c:pt>
                <c:pt idx="3163">
                  <c:v>316.39999999999992</c:v>
                </c:pt>
                <c:pt idx="3164">
                  <c:v>316.5</c:v>
                </c:pt>
                <c:pt idx="3165">
                  <c:v>316.60000000000002</c:v>
                </c:pt>
                <c:pt idx="3166">
                  <c:v>316.7</c:v>
                </c:pt>
                <c:pt idx="3167">
                  <c:v>316.8</c:v>
                </c:pt>
                <c:pt idx="3168">
                  <c:v>316.89999999999992</c:v>
                </c:pt>
                <c:pt idx="3169">
                  <c:v>317</c:v>
                </c:pt>
                <c:pt idx="3170">
                  <c:v>317.10000000000002</c:v>
                </c:pt>
                <c:pt idx="3171">
                  <c:v>317.2</c:v>
                </c:pt>
                <c:pt idx="3172">
                  <c:v>317.3</c:v>
                </c:pt>
                <c:pt idx="3173">
                  <c:v>317.39999999999992</c:v>
                </c:pt>
                <c:pt idx="3174">
                  <c:v>317.5</c:v>
                </c:pt>
                <c:pt idx="3175">
                  <c:v>317.60000000000002</c:v>
                </c:pt>
                <c:pt idx="3176">
                  <c:v>317.7</c:v>
                </c:pt>
                <c:pt idx="3177">
                  <c:v>317.8</c:v>
                </c:pt>
                <c:pt idx="3178">
                  <c:v>317.89999999999992</c:v>
                </c:pt>
                <c:pt idx="3179">
                  <c:v>318</c:v>
                </c:pt>
                <c:pt idx="3180">
                  <c:v>318.10000000000002</c:v>
                </c:pt>
                <c:pt idx="3181">
                  <c:v>318.2</c:v>
                </c:pt>
                <c:pt idx="3182">
                  <c:v>318.3</c:v>
                </c:pt>
                <c:pt idx="3183">
                  <c:v>318.39999999999992</c:v>
                </c:pt>
                <c:pt idx="3184">
                  <c:v>318.5</c:v>
                </c:pt>
                <c:pt idx="3185">
                  <c:v>318.60000000000002</c:v>
                </c:pt>
                <c:pt idx="3186">
                  <c:v>318.7</c:v>
                </c:pt>
                <c:pt idx="3187">
                  <c:v>318.8</c:v>
                </c:pt>
                <c:pt idx="3188">
                  <c:v>318.89999999999992</c:v>
                </c:pt>
                <c:pt idx="3189">
                  <c:v>319</c:v>
                </c:pt>
                <c:pt idx="3190">
                  <c:v>319.10000000000002</c:v>
                </c:pt>
                <c:pt idx="3191">
                  <c:v>319.2</c:v>
                </c:pt>
                <c:pt idx="3192">
                  <c:v>319.3</c:v>
                </c:pt>
                <c:pt idx="3193">
                  <c:v>319.39999999999992</c:v>
                </c:pt>
                <c:pt idx="3194">
                  <c:v>319.5</c:v>
                </c:pt>
                <c:pt idx="3195">
                  <c:v>319.60000000000002</c:v>
                </c:pt>
                <c:pt idx="3196">
                  <c:v>319.7</c:v>
                </c:pt>
                <c:pt idx="3197">
                  <c:v>319.8</c:v>
                </c:pt>
                <c:pt idx="3198">
                  <c:v>319.89999999999992</c:v>
                </c:pt>
                <c:pt idx="3199">
                  <c:v>320</c:v>
                </c:pt>
                <c:pt idx="3200">
                  <c:v>320.10000000000002</c:v>
                </c:pt>
                <c:pt idx="3201">
                  <c:v>320.2</c:v>
                </c:pt>
                <c:pt idx="3202">
                  <c:v>320.3</c:v>
                </c:pt>
                <c:pt idx="3203">
                  <c:v>320.39999999999992</c:v>
                </c:pt>
                <c:pt idx="3204">
                  <c:v>320.5</c:v>
                </c:pt>
                <c:pt idx="3205">
                  <c:v>320.60000000000002</c:v>
                </c:pt>
                <c:pt idx="3206">
                  <c:v>320.7</c:v>
                </c:pt>
                <c:pt idx="3207">
                  <c:v>320.8</c:v>
                </c:pt>
                <c:pt idx="3208">
                  <c:v>320.89999999999992</c:v>
                </c:pt>
                <c:pt idx="3209">
                  <c:v>321</c:v>
                </c:pt>
                <c:pt idx="3210">
                  <c:v>321.10000000000002</c:v>
                </c:pt>
                <c:pt idx="3211">
                  <c:v>321.2</c:v>
                </c:pt>
                <c:pt idx="3212">
                  <c:v>321.3</c:v>
                </c:pt>
                <c:pt idx="3213">
                  <c:v>321.39999999999992</c:v>
                </c:pt>
                <c:pt idx="3214">
                  <c:v>321.5</c:v>
                </c:pt>
                <c:pt idx="3215">
                  <c:v>321.60000000000002</c:v>
                </c:pt>
                <c:pt idx="3216">
                  <c:v>321.7</c:v>
                </c:pt>
                <c:pt idx="3217">
                  <c:v>321.8</c:v>
                </c:pt>
                <c:pt idx="3218">
                  <c:v>321.89999999999992</c:v>
                </c:pt>
                <c:pt idx="3219">
                  <c:v>322</c:v>
                </c:pt>
                <c:pt idx="3220">
                  <c:v>322.10000000000002</c:v>
                </c:pt>
                <c:pt idx="3221">
                  <c:v>322.2</c:v>
                </c:pt>
                <c:pt idx="3222">
                  <c:v>322.3</c:v>
                </c:pt>
                <c:pt idx="3223">
                  <c:v>322.39999999999992</c:v>
                </c:pt>
                <c:pt idx="3224">
                  <c:v>322.5</c:v>
                </c:pt>
                <c:pt idx="3225">
                  <c:v>322.60000000000002</c:v>
                </c:pt>
                <c:pt idx="3226">
                  <c:v>322.7</c:v>
                </c:pt>
                <c:pt idx="3227">
                  <c:v>322.8</c:v>
                </c:pt>
                <c:pt idx="3228">
                  <c:v>322.89999999999992</c:v>
                </c:pt>
                <c:pt idx="3229">
                  <c:v>323</c:v>
                </c:pt>
                <c:pt idx="3230">
                  <c:v>323.10000000000002</c:v>
                </c:pt>
                <c:pt idx="3231">
                  <c:v>323.2</c:v>
                </c:pt>
                <c:pt idx="3232">
                  <c:v>323.3</c:v>
                </c:pt>
                <c:pt idx="3233">
                  <c:v>323.39999999999992</c:v>
                </c:pt>
                <c:pt idx="3234">
                  <c:v>323.5</c:v>
                </c:pt>
                <c:pt idx="3235">
                  <c:v>323.60000000000002</c:v>
                </c:pt>
                <c:pt idx="3236">
                  <c:v>323.7</c:v>
                </c:pt>
                <c:pt idx="3237">
                  <c:v>323.8</c:v>
                </c:pt>
                <c:pt idx="3238">
                  <c:v>323.89999999999992</c:v>
                </c:pt>
                <c:pt idx="3239">
                  <c:v>324</c:v>
                </c:pt>
                <c:pt idx="3240">
                  <c:v>324.10000000000002</c:v>
                </c:pt>
                <c:pt idx="3241">
                  <c:v>324.2</c:v>
                </c:pt>
                <c:pt idx="3242">
                  <c:v>324.3</c:v>
                </c:pt>
                <c:pt idx="3243">
                  <c:v>324.39999999999992</c:v>
                </c:pt>
                <c:pt idx="3244">
                  <c:v>324.5</c:v>
                </c:pt>
                <c:pt idx="3245">
                  <c:v>324.60000000000002</c:v>
                </c:pt>
                <c:pt idx="3246">
                  <c:v>324.7</c:v>
                </c:pt>
                <c:pt idx="3247">
                  <c:v>324.8</c:v>
                </c:pt>
                <c:pt idx="3248">
                  <c:v>324.89999999999992</c:v>
                </c:pt>
                <c:pt idx="3249">
                  <c:v>325</c:v>
                </c:pt>
                <c:pt idx="3250">
                  <c:v>325.10000000000002</c:v>
                </c:pt>
                <c:pt idx="3251">
                  <c:v>325.2</c:v>
                </c:pt>
                <c:pt idx="3252">
                  <c:v>325.3</c:v>
                </c:pt>
                <c:pt idx="3253">
                  <c:v>325.39999999999992</c:v>
                </c:pt>
                <c:pt idx="3254">
                  <c:v>325.5</c:v>
                </c:pt>
                <c:pt idx="3255">
                  <c:v>325.60000000000002</c:v>
                </c:pt>
                <c:pt idx="3256">
                  <c:v>325.7</c:v>
                </c:pt>
                <c:pt idx="3257">
                  <c:v>325.8</c:v>
                </c:pt>
                <c:pt idx="3258">
                  <c:v>325.89999999999992</c:v>
                </c:pt>
                <c:pt idx="3259">
                  <c:v>326</c:v>
                </c:pt>
                <c:pt idx="3260">
                  <c:v>326.10000000000002</c:v>
                </c:pt>
                <c:pt idx="3261">
                  <c:v>326.2</c:v>
                </c:pt>
                <c:pt idx="3262">
                  <c:v>326.3</c:v>
                </c:pt>
                <c:pt idx="3263">
                  <c:v>326.39999999999992</c:v>
                </c:pt>
                <c:pt idx="3264">
                  <c:v>326.5</c:v>
                </c:pt>
                <c:pt idx="3265">
                  <c:v>326.60000000000002</c:v>
                </c:pt>
                <c:pt idx="3266">
                  <c:v>326.7</c:v>
                </c:pt>
                <c:pt idx="3267">
                  <c:v>326.8</c:v>
                </c:pt>
                <c:pt idx="3268">
                  <c:v>326.89999999999992</c:v>
                </c:pt>
                <c:pt idx="3269">
                  <c:v>327</c:v>
                </c:pt>
                <c:pt idx="3270">
                  <c:v>327.10000000000002</c:v>
                </c:pt>
                <c:pt idx="3271">
                  <c:v>327.2</c:v>
                </c:pt>
                <c:pt idx="3272">
                  <c:v>327.3</c:v>
                </c:pt>
                <c:pt idx="3273">
                  <c:v>327.39999999999992</c:v>
                </c:pt>
                <c:pt idx="3274">
                  <c:v>327.5</c:v>
                </c:pt>
                <c:pt idx="3275">
                  <c:v>327.60000000000002</c:v>
                </c:pt>
                <c:pt idx="3276">
                  <c:v>327.7</c:v>
                </c:pt>
                <c:pt idx="3277">
                  <c:v>327.8</c:v>
                </c:pt>
                <c:pt idx="3278">
                  <c:v>327.9</c:v>
                </c:pt>
                <c:pt idx="3279">
                  <c:v>328</c:v>
                </c:pt>
                <c:pt idx="3280">
                  <c:v>328.1</c:v>
                </c:pt>
                <c:pt idx="3281">
                  <c:v>328.2</c:v>
                </c:pt>
                <c:pt idx="3282">
                  <c:v>328.3</c:v>
                </c:pt>
                <c:pt idx="3283">
                  <c:v>328.4</c:v>
                </c:pt>
                <c:pt idx="3284">
                  <c:v>328.5</c:v>
                </c:pt>
                <c:pt idx="3285">
                  <c:v>328.6</c:v>
                </c:pt>
                <c:pt idx="3286">
                  <c:v>328.7</c:v>
                </c:pt>
                <c:pt idx="3287">
                  <c:v>328.8</c:v>
                </c:pt>
                <c:pt idx="3288">
                  <c:v>328.9</c:v>
                </c:pt>
                <c:pt idx="3289">
                  <c:v>329</c:v>
                </c:pt>
                <c:pt idx="3290">
                  <c:v>329.1</c:v>
                </c:pt>
                <c:pt idx="3291">
                  <c:v>329.2</c:v>
                </c:pt>
                <c:pt idx="3292">
                  <c:v>329.3</c:v>
                </c:pt>
                <c:pt idx="3293">
                  <c:v>329.4</c:v>
                </c:pt>
                <c:pt idx="3294">
                  <c:v>329.5</c:v>
                </c:pt>
                <c:pt idx="3295">
                  <c:v>329.6</c:v>
                </c:pt>
                <c:pt idx="3296">
                  <c:v>329.7</c:v>
                </c:pt>
                <c:pt idx="3297">
                  <c:v>329.8</c:v>
                </c:pt>
                <c:pt idx="3298">
                  <c:v>329.9</c:v>
                </c:pt>
                <c:pt idx="3299">
                  <c:v>330</c:v>
                </c:pt>
                <c:pt idx="3300">
                  <c:v>330.1</c:v>
                </c:pt>
                <c:pt idx="3301">
                  <c:v>330.2</c:v>
                </c:pt>
                <c:pt idx="3302">
                  <c:v>330.3</c:v>
                </c:pt>
                <c:pt idx="3303">
                  <c:v>330.4</c:v>
                </c:pt>
                <c:pt idx="3304">
                  <c:v>330.5</c:v>
                </c:pt>
                <c:pt idx="3305">
                  <c:v>330.6</c:v>
                </c:pt>
                <c:pt idx="3306">
                  <c:v>330.7</c:v>
                </c:pt>
                <c:pt idx="3307">
                  <c:v>330.8</c:v>
                </c:pt>
                <c:pt idx="3308">
                  <c:v>330.9</c:v>
                </c:pt>
                <c:pt idx="3309">
                  <c:v>331</c:v>
                </c:pt>
                <c:pt idx="3310">
                  <c:v>331.1</c:v>
                </c:pt>
                <c:pt idx="3311">
                  <c:v>331.2</c:v>
                </c:pt>
                <c:pt idx="3312">
                  <c:v>331.3</c:v>
                </c:pt>
                <c:pt idx="3313">
                  <c:v>331.4</c:v>
                </c:pt>
                <c:pt idx="3314">
                  <c:v>331.5</c:v>
                </c:pt>
                <c:pt idx="3315">
                  <c:v>331.6</c:v>
                </c:pt>
                <c:pt idx="3316">
                  <c:v>331.7</c:v>
                </c:pt>
                <c:pt idx="3317">
                  <c:v>331.8</c:v>
                </c:pt>
                <c:pt idx="3318">
                  <c:v>331.9</c:v>
                </c:pt>
                <c:pt idx="3319">
                  <c:v>332</c:v>
                </c:pt>
                <c:pt idx="3320">
                  <c:v>332.1</c:v>
                </c:pt>
                <c:pt idx="3321">
                  <c:v>332.2</c:v>
                </c:pt>
                <c:pt idx="3322">
                  <c:v>332.3</c:v>
                </c:pt>
                <c:pt idx="3323">
                  <c:v>332.4</c:v>
                </c:pt>
                <c:pt idx="3324">
                  <c:v>332.5</c:v>
                </c:pt>
                <c:pt idx="3325">
                  <c:v>332.6</c:v>
                </c:pt>
                <c:pt idx="3326">
                  <c:v>332.7</c:v>
                </c:pt>
                <c:pt idx="3327">
                  <c:v>332.8</c:v>
                </c:pt>
                <c:pt idx="3328">
                  <c:v>332.9</c:v>
                </c:pt>
                <c:pt idx="3329">
                  <c:v>333</c:v>
                </c:pt>
                <c:pt idx="3330">
                  <c:v>333.1</c:v>
                </c:pt>
                <c:pt idx="3331">
                  <c:v>333.2</c:v>
                </c:pt>
                <c:pt idx="3332">
                  <c:v>333.3</c:v>
                </c:pt>
                <c:pt idx="3333">
                  <c:v>333.4</c:v>
                </c:pt>
                <c:pt idx="3334">
                  <c:v>333.5</c:v>
                </c:pt>
                <c:pt idx="3335">
                  <c:v>333.6</c:v>
                </c:pt>
                <c:pt idx="3336">
                  <c:v>333.7</c:v>
                </c:pt>
                <c:pt idx="3337">
                  <c:v>333.8</c:v>
                </c:pt>
                <c:pt idx="3338">
                  <c:v>333.9</c:v>
                </c:pt>
                <c:pt idx="3339">
                  <c:v>334</c:v>
                </c:pt>
                <c:pt idx="3340">
                  <c:v>334.1</c:v>
                </c:pt>
                <c:pt idx="3341">
                  <c:v>334.2</c:v>
                </c:pt>
                <c:pt idx="3342">
                  <c:v>334.3</c:v>
                </c:pt>
                <c:pt idx="3343">
                  <c:v>334.4</c:v>
                </c:pt>
                <c:pt idx="3344">
                  <c:v>334.5</c:v>
                </c:pt>
                <c:pt idx="3345">
                  <c:v>334.6</c:v>
                </c:pt>
                <c:pt idx="3346">
                  <c:v>334.7</c:v>
                </c:pt>
                <c:pt idx="3347">
                  <c:v>334.8</c:v>
                </c:pt>
                <c:pt idx="3348">
                  <c:v>334.9</c:v>
                </c:pt>
                <c:pt idx="3349">
                  <c:v>335</c:v>
                </c:pt>
                <c:pt idx="3350">
                  <c:v>335.1</c:v>
                </c:pt>
                <c:pt idx="3351">
                  <c:v>335.2</c:v>
                </c:pt>
                <c:pt idx="3352">
                  <c:v>335.3</c:v>
                </c:pt>
                <c:pt idx="3353">
                  <c:v>335.4</c:v>
                </c:pt>
                <c:pt idx="3354">
                  <c:v>335.5</c:v>
                </c:pt>
                <c:pt idx="3355">
                  <c:v>335.6</c:v>
                </c:pt>
                <c:pt idx="3356">
                  <c:v>335.7</c:v>
                </c:pt>
                <c:pt idx="3357">
                  <c:v>335.8</c:v>
                </c:pt>
                <c:pt idx="3358">
                  <c:v>335.9</c:v>
                </c:pt>
                <c:pt idx="3359">
                  <c:v>336</c:v>
                </c:pt>
                <c:pt idx="3360">
                  <c:v>336.1</c:v>
                </c:pt>
                <c:pt idx="3361">
                  <c:v>336.2</c:v>
                </c:pt>
                <c:pt idx="3362">
                  <c:v>336.3</c:v>
                </c:pt>
                <c:pt idx="3363">
                  <c:v>336.4</c:v>
                </c:pt>
                <c:pt idx="3364">
                  <c:v>336.5</c:v>
                </c:pt>
                <c:pt idx="3365">
                  <c:v>336.6</c:v>
                </c:pt>
                <c:pt idx="3366">
                  <c:v>336.7</c:v>
                </c:pt>
                <c:pt idx="3367">
                  <c:v>336.8</c:v>
                </c:pt>
                <c:pt idx="3368">
                  <c:v>336.9</c:v>
                </c:pt>
                <c:pt idx="3369">
                  <c:v>337</c:v>
                </c:pt>
                <c:pt idx="3370">
                  <c:v>337.1</c:v>
                </c:pt>
                <c:pt idx="3371">
                  <c:v>337.2</c:v>
                </c:pt>
                <c:pt idx="3372">
                  <c:v>337.3</c:v>
                </c:pt>
                <c:pt idx="3373">
                  <c:v>337.4</c:v>
                </c:pt>
                <c:pt idx="3374">
                  <c:v>337.5</c:v>
                </c:pt>
                <c:pt idx="3375">
                  <c:v>337.6</c:v>
                </c:pt>
                <c:pt idx="3376">
                  <c:v>337.7</c:v>
                </c:pt>
                <c:pt idx="3377">
                  <c:v>337.8</c:v>
                </c:pt>
                <c:pt idx="3378">
                  <c:v>337.9</c:v>
                </c:pt>
                <c:pt idx="3379">
                  <c:v>338</c:v>
                </c:pt>
                <c:pt idx="3380">
                  <c:v>338.1</c:v>
                </c:pt>
                <c:pt idx="3381">
                  <c:v>338.2</c:v>
                </c:pt>
                <c:pt idx="3382">
                  <c:v>338.3</c:v>
                </c:pt>
                <c:pt idx="3383">
                  <c:v>338.4</c:v>
                </c:pt>
                <c:pt idx="3384">
                  <c:v>338.5</c:v>
                </c:pt>
                <c:pt idx="3385">
                  <c:v>338.6</c:v>
                </c:pt>
                <c:pt idx="3386">
                  <c:v>338.7</c:v>
                </c:pt>
                <c:pt idx="3387">
                  <c:v>338.8</c:v>
                </c:pt>
                <c:pt idx="3388">
                  <c:v>338.9</c:v>
                </c:pt>
                <c:pt idx="3389">
                  <c:v>339</c:v>
                </c:pt>
                <c:pt idx="3390">
                  <c:v>339.1</c:v>
                </c:pt>
                <c:pt idx="3391">
                  <c:v>339.2</c:v>
                </c:pt>
                <c:pt idx="3392">
                  <c:v>339.3</c:v>
                </c:pt>
                <c:pt idx="3393">
                  <c:v>339.4</c:v>
                </c:pt>
                <c:pt idx="3394">
                  <c:v>339.5</c:v>
                </c:pt>
                <c:pt idx="3395">
                  <c:v>339.6</c:v>
                </c:pt>
                <c:pt idx="3396">
                  <c:v>339.7</c:v>
                </c:pt>
                <c:pt idx="3397">
                  <c:v>339.8</c:v>
                </c:pt>
                <c:pt idx="3398">
                  <c:v>339.9</c:v>
                </c:pt>
                <c:pt idx="3399">
                  <c:v>340</c:v>
                </c:pt>
                <c:pt idx="3400">
                  <c:v>340.1</c:v>
                </c:pt>
                <c:pt idx="3401">
                  <c:v>340.2</c:v>
                </c:pt>
                <c:pt idx="3402">
                  <c:v>340.3</c:v>
                </c:pt>
                <c:pt idx="3403">
                  <c:v>340.4</c:v>
                </c:pt>
                <c:pt idx="3404">
                  <c:v>340.5</c:v>
                </c:pt>
                <c:pt idx="3405">
                  <c:v>340.6</c:v>
                </c:pt>
                <c:pt idx="3406">
                  <c:v>340.7</c:v>
                </c:pt>
                <c:pt idx="3407">
                  <c:v>340.8</c:v>
                </c:pt>
                <c:pt idx="3408">
                  <c:v>340.9</c:v>
                </c:pt>
                <c:pt idx="3409">
                  <c:v>341</c:v>
                </c:pt>
                <c:pt idx="3410">
                  <c:v>341.1</c:v>
                </c:pt>
                <c:pt idx="3411">
                  <c:v>341.2</c:v>
                </c:pt>
                <c:pt idx="3412">
                  <c:v>341.3</c:v>
                </c:pt>
                <c:pt idx="3413">
                  <c:v>341.4</c:v>
                </c:pt>
                <c:pt idx="3414">
                  <c:v>341.5</c:v>
                </c:pt>
                <c:pt idx="3415">
                  <c:v>341.6</c:v>
                </c:pt>
                <c:pt idx="3416">
                  <c:v>341.7</c:v>
                </c:pt>
                <c:pt idx="3417">
                  <c:v>341.8</c:v>
                </c:pt>
                <c:pt idx="3418">
                  <c:v>341.9</c:v>
                </c:pt>
                <c:pt idx="3419">
                  <c:v>342</c:v>
                </c:pt>
                <c:pt idx="3420">
                  <c:v>342.1</c:v>
                </c:pt>
                <c:pt idx="3421">
                  <c:v>342.2</c:v>
                </c:pt>
                <c:pt idx="3422">
                  <c:v>342.3</c:v>
                </c:pt>
                <c:pt idx="3423">
                  <c:v>342.4</c:v>
                </c:pt>
                <c:pt idx="3424">
                  <c:v>342.5</c:v>
                </c:pt>
                <c:pt idx="3425">
                  <c:v>342.6</c:v>
                </c:pt>
                <c:pt idx="3426">
                  <c:v>342.7</c:v>
                </c:pt>
                <c:pt idx="3427">
                  <c:v>342.8</c:v>
                </c:pt>
                <c:pt idx="3428">
                  <c:v>342.9</c:v>
                </c:pt>
                <c:pt idx="3429">
                  <c:v>343</c:v>
                </c:pt>
                <c:pt idx="3430">
                  <c:v>343.1</c:v>
                </c:pt>
                <c:pt idx="3431">
                  <c:v>343.2</c:v>
                </c:pt>
                <c:pt idx="3432">
                  <c:v>343.3</c:v>
                </c:pt>
                <c:pt idx="3433">
                  <c:v>343.4</c:v>
                </c:pt>
                <c:pt idx="3434">
                  <c:v>343.5</c:v>
                </c:pt>
                <c:pt idx="3435">
                  <c:v>343.6</c:v>
                </c:pt>
                <c:pt idx="3436">
                  <c:v>343.7</c:v>
                </c:pt>
                <c:pt idx="3437">
                  <c:v>343.8</c:v>
                </c:pt>
                <c:pt idx="3438">
                  <c:v>343.9</c:v>
                </c:pt>
                <c:pt idx="3439">
                  <c:v>344</c:v>
                </c:pt>
                <c:pt idx="3440">
                  <c:v>344.1</c:v>
                </c:pt>
                <c:pt idx="3441">
                  <c:v>344.2</c:v>
                </c:pt>
                <c:pt idx="3442">
                  <c:v>344.3</c:v>
                </c:pt>
                <c:pt idx="3443">
                  <c:v>344.4</c:v>
                </c:pt>
                <c:pt idx="3444">
                  <c:v>344.5</c:v>
                </c:pt>
                <c:pt idx="3445">
                  <c:v>344.6</c:v>
                </c:pt>
                <c:pt idx="3446">
                  <c:v>344.7</c:v>
                </c:pt>
                <c:pt idx="3447">
                  <c:v>344.8</c:v>
                </c:pt>
                <c:pt idx="3448">
                  <c:v>344.9</c:v>
                </c:pt>
                <c:pt idx="3449">
                  <c:v>345</c:v>
                </c:pt>
                <c:pt idx="3450">
                  <c:v>345.1</c:v>
                </c:pt>
                <c:pt idx="3451">
                  <c:v>345.2</c:v>
                </c:pt>
                <c:pt idx="3452">
                  <c:v>345.3</c:v>
                </c:pt>
                <c:pt idx="3453">
                  <c:v>345.4</c:v>
                </c:pt>
                <c:pt idx="3454">
                  <c:v>345.5</c:v>
                </c:pt>
                <c:pt idx="3455">
                  <c:v>345.6</c:v>
                </c:pt>
                <c:pt idx="3456">
                  <c:v>345.7</c:v>
                </c:pt>
                <c:pt idx="3457">
                  <c:v>345.8</c:v>
                </c:pt>
                <c:pt idx="3458">
                  <c:v>345.9</c:v>
                </c:pt>
                <c:pt idx="3459">
                  <c:v>346</c:v>
                </c:pt>
                <c:pt idx="3460">
                  <c:v>346.1</c:v>
                </c:pt>
                <c:pt idx="3461">
                  <c:v>346.2</c:v>
                </c:pt>
                <c:pt idx="3462">
                  <c:v>346.3</c:v>
                </c:pt>
                <c:pt idx="3463">
                  <c:v>346.4</c:v>
                </c:pt>
                <c:pt idx="3464">
                  <c:v>346.5</c:v>
                </c:pt>
                <c:pt idx="3465">
                  <c:v>346.6</c:v>
                </c:pt>
                <c:pt idx="3466">
                  <c:v>346.7</c:v>
                </c:pt>
                <c:pt idx="3467">
                  <c:v>346.8</c:v>
                </c:pt>
                <c:pt idx="3468">
                  <c:v>346.9</c:v>
                </c:pt>
                <c:pt idx="3469">
                  <c:v>347</c:v>
                </c:pt>
                <c:pt idx="3470">
                  <c:v>347.1</c:v>
                </c:pt>
                <c:pt idx="3471">
                  <c:v>347.2</c:v>
                </c:pt>
                <c:pt idx="3472">
                  <c:v>347.3</c:v>
                </c:pt>
                <c:pt idx="3473">
                  <c:v>347.4</c:v>
                </c:pt>
                <c:pt idx="3474">
                  <c:v>347.5</c:v>
                </c:pt>
                <c:pt idx="3475">
                  <c:v>347.6</c:v>
                </c:pt>
                <c:pt idx="3476">
                  <c:v>347.7</c:v>
                </c:pt>
                <c:pt idx="3477">
                  <c:v>347.8</c:v>
                </c:pt>
                <c:pt idx="3478">
                  <c:v>347.9</c:v>
                </c:pt>
                <c:pt idx="3479">
                  <c:v>348</c:v>
                </c:pt>
                <c:pt idx="3480">
                  <c:v>348.1</c:v>
                </c:pt>
                <c:pt idx="3481">
                  <c:v>348.2</c:v>
                </c:pt>
                <c:pt idx="3482">
                  <c:v>348.3</c:v>
                </c:pt>
                <c:pt idx="3483">
                  <c:v>348.4</c:v>
                </c:pt>
                <c:pt idx="3484">
                  <c:v>348.5</c:v>
                </c:pt>
                <c:pt idx="3485">
                  <c:v>348.6</c:v>
                </c:pt>
                <c:pt idx="3486">
                  <c:v>348.7</c:v>
                </c:pt>
                <c:pt idx="3487">
                  <c:v>348.8</c:v>
                </c:pt>
                <c:pt idx="3488">
                  <c:v>348.9</c:v>
                </c:pt>
                <c:pt idx="3489">
                  <c:v>349</c:v>
                </c:pt>
                <c:pt idx="3490">
                  <c:v>349.1</c:v>
                </c:pt>
                <c:pt idx="3491">
                  <c:v>349.2</c:v>
                </c:pt>
                <c:pt idx="3492">
                  <c:v>349.3</c:v>
                </c:pt>
                <c:pt idx="3493">
                  <c:v>349.4</c:v>
                </c:pt>
                <c:pt idx="3494">
                  <c:v>349.5</c:v>
                </c:pt>
                <c:pt idx="3495">
                  <c:v>349.6</c:v>
                </c:pt>
                <c:pt idx="3496">
                  <c:v>349.7</c:v>
                </c:pt>
                <c:pt idx="3497">
                  <c:v>349.8</c:v>
                </c:pt>
                <c:pt idx="3498">
                  <c:v>349.9</c:v>
                </c:pt>
                <c:pt idx="3499">
                  <c:v>350</c:v>
                </c:pt>
                <c:pt idx="3500">
                  <c:v>350.1</c:v>
                </c:pt>
                <c:pt idx="3501">
                  <c:v>350.2</c:v>
                </c:pt>
                <c:pt idx="3502">
                  <c:v>350.3</c:v>
                </c:pt>
                <c:pt idx="3503">
                  <c:v>350.4</c:v>
                </c:pt>
                <c:pt idx="3504">
                  <c:v>350.5</c:v>
                </c:pt>
                <c:pt idx="3505">
                  <c:v>350.6</c:v>
                </c:pt>
                <c:pt idx="3506">
                  <c:v>350.7</c:v>
                </c:pt>
                <c:pt idx="3507">
                  <c:v>350.8</c:v>
                </c:pt>
                <c:pt idx="3508">
                  <c:v>350.9</c:v>
                </c:pt>
                <c:pt idx="3509">
                  <c:v>351</c:v>
                </c:pt>
                <c:pt idx="3510">
                  <c:v>351.1</c:v>
                </c:pt>
                <c:pt idx="3511">
                  <c:v>351.2</c:v>
                </c:pt>
                <c:pt idx="3512">
                  <c:v>351.3</c:v>
                </c:pt>
                <c:pt idx="3513">
                  <c:v>351.4</c:v>
                </c:pt>
                <c:pt idx="3514">
                  <c:v>351.5</c:v>
                </c:pt>
                <c:pt idx="3515">
                  <c:v>351.6</c:v>
                </c:pt>
                <c:pt idx="3516">
                  <c:v>351.7</c:v>
                </c:pt>
                <c:pt idx="3517">
                  <c:v>351.8</c:v>
                </c:pt>
                <c:pt idx="3518">
                  <c:v>351.9</c:v>
                </c:pt>
                <c:pt idx="3519">
                  <c:v>352</c:v>
                </c:pt>
                <c:pt idx="3520">
                  <c:v>352.1</c:v>
                </c:pt>
                <c:pt idx="3521">
                  <c:v>352.2</c:v>
                </c:pt>
                <c:pt idx="3522">
                  <c:v>352.3</c:v>
                </c:pt>
                <c:pt idx="3523">
                  <c:v>352.4</c:v>
                </c:pt>
                <c:pt idx="3524">
                  <c:v>352.5</c:v>
                </c:pt>
                <c:pt idx="3525">
                  <c:v>352.6</c:v>
                </c:pt>
                <c:pt idx="3526">
                  <c:v>352.7</c:v>
                </c:pt>
                <c:pt idx="3527">
                  <c:v>352.8</c:v>
                </c:pt>
                <c:pt idx="3528">
                  <c:v>352.9</c:v>
                </c:pt>
                <c:pt idx="3529">
                  <c:v>353</c:v>
                </c:pt>
                <c:pt idx="3530">
                  <c:v>353.1</c:v>
                </c:pt>
                <c:pt idx="3531">
                  <c:v>353.2</c:v>
                </c:pt>
                <c:pt idx="3532">
                  <c:v>353.3</c:v>
                </c:pt>
                <c:pt idx="3533">
                  <c:v>353.4</c:v>
                </c:pt>
                <c:pt idx="3534">
                  <c:v>353.5</c:v>
                </c:pt>
                <c:pt idx="3535">
                  <c:v>353.6</c:v>
                </c:pt>
                <c:pt idx="3536">
                  <c:v>353.7</c:v>
                </c:pt>
                <c:pt idx="3537">
                  <c:v>353.8</c:v>
                </c:pt>
                <c:pt idx="3538">
                  <c:v>353.9</c:v>
                </c:pt>
                <c:pt idx="3539">
                  <c:v>354</c:v>
                </c:pt>
                <c:pt idx="3540">
                  <c:v>354.1</c:v>
                </c:pt>
                <c:pt idx="3541">
                  <c:v>354.2</c:v>
                </c:pt>
                <c:pt idx="3542">
                  <c:v>354.3</c:v>
                </c:pt>
                <c:pt idx="3543">
                  <c:v>354.4</c:v>
                </c:pt>
                <c:pt idx="3544">
                  <c:v>354.5</c:v>
                </c:pt>
                <c:pt idx="3545">
                  <c:v>354.6</c:v>
                </c:pt>
                <c:pt idx="3546">
                  <c:v>354.7</c:v>
                </c:pt>
                <c:pt idx="3547">
                  <c:v>354.8</c:v>
                </c:pt>
                <c:pt idx="3548">
                  <c:v>354.9</c:v>
                </c:pt>
                <c:pt idx="3549">
                  <c:v>355</c:v>
                </c:pt>
                <c:pt idx="3550">
                  <c:v>355.1</c:v>
                </c:pt>
                <c:pt idx="3551">
                  <c:v>355.2</c:v>
                </c:pt>
                <c:pt idx="3552">
                  <c:v>355.3</c:v>
                </c:pt>
                <c:pt idx="3553">
                  <c:v>355.4</c:v>
                </c:pt>
                <c:pt idx="3554">
                  <c:v>355.5</c:v>
                </c:pt>
                <c:pt idx="3555">
                  <c:v>355.6</c:v>
                </c:pt>
                <c:pt idx="3556">
                  <c:v>355.7</c:v>
                </c:pt>
                <c:pt idx="3557">
                  <c:v>355.8</c:v>
                </c:pt>
                <c:pt idx="3558">
                  <c:v>355.9</c:v>
                </c:pt>
                <c:pt idx="3559">
                  <c:v>356</c:v>
                </c:pt>
                <c:pt idx="3560">
                  <c:v>356.1</c:v>
                </c:pt>
                <c:pt idx="3561">
                  <c:v>356.2</c:v>
                </c:pt>
                <c:pt idx="3562">
                  <c:v>356.3</c:v>
                </c:pt>
                <c:pt idx="3563">
                  <c:v>356.4</c:v>
                </c:pt>
                <c:pt idx="3564">
                  <c:v>356.5</c:v>
                </c:pt>
                <c:pt idx="3565">
                  <c:v>356.6</c:v>
                </c:pt>
                <c:pt idx="3566">
                  <c:v>356.7</c:v>
                </c:pt>
                <c:pt idx="3567">
                  <c:v>356.8</c:v>
                </c:pt>
                <c:pt idx="3568">
                  <c:v>356.9</c:v>
                </c:pt>
                <c:pt idx="3569">
                  <c:v>357</c:v>
                </c:pt>
                <c:pt idx="3570">
                  <c:v>357.1</c:v>
                </c:pt>
                <c:pt idx="3571">
                  <c:v>357.2</c:v>
                </c:pt>
                <c:pt idx="3572">
                  <c:v>357.3</c:v>
                </c:pt>
                <c:pt idx="3573">
                  <c:v>357.4</c:v>
                </c:pt>
                <c:pt idx="3574">
                  <c:v>357.5</c:v>
                </c:pt>
                <c:pt idx="3575">
                  <c:v>357.6</c:v>
                </c:pt>
                <c:pt idx="3576">
                  <c:v>357.7</c:v>
                </c:pt>
                <c:pt idx="3577">
                  <c:v>357.8</c:v>
                </c:pt>
                <c:pt idx="3578">
                  <c:v>357.9</c:v>
                </c:pt>
                <c:pt idx="3579">
                  <c:v>358</c:v>
                </c:pt>
                <c:pt idx="3580">
                  <c:v>358.1</c:v>
                </c:pt>
                <c:pt idx="3581">
                  <c:v>358.2</c:v>
                </c:pt>
                <c:pt idx="3582">
                  <c:v>358.3</c:v>
                </c:pt>
                <c:pt idx="3583">
                  <c:v>358.4</c:v>
                </c:pt>
                <c:pt idx="3584">
                  <c:v>358.5</c:v>
                </c:pt>
                <c:pt idx="3585">
                  <c:v>358.6</c:v>
                </c:pt>
                <c:pt idx="3586">
                  <c:v>358.7</c:v>
                </c:pt>
                <c:pt idx="3587">
                  <c:v>358.8</c:v>
                </c:pt>
                <c:pt idx="3588">
                  <c:v>358.9</c:v>
                </c:pt>
                <c:pt idx="3589">
                  <c:v>359</c:v>
                </c:pt>
                <c:pt idx="3590">
                  <c:v>359.1</c:v>
                </c:pt>
                <c:pt idx="3591">
                  <c:v>359.2</c:v>
                </c:pt>
                <c:pt idx="3592">
                  <c:v>359.3</c:v>
                </c:pt>
                <c:pt idx="3593">
                  <c:v>359.4</c:v>
                </c:pt>
                <c:pt idx="3594">
                  <c:v>359.5</c:v>
                </c:pt>
                <c:pt idx="3595">
                  <c:v>359.6</c:v>
                </c:pt>
                <c:pt idx="3596">
                  <c:v>359.7</c:v>
                </c:pt>
                <c:pt idx="3597">
                  <c:v>359.8</c:v>
                </c:pt>
                <c:pt idx="3598">
                  <c:v>359.9</c:v>
                </c:pt>
                <c:pt idx="3599">
                  <c:v>360</c:v>
                </c:pt>
                <c:pt idx="3600">
                  <c:v>360.1</c:v>
                </c:pt>
                <c:pt idx="3601">
                  <c:v>360.2</c:v>
                </c:pt>
                <c:pt idx="3602">
                  <c:v>360.3</c:v>
                </c:pt>
                <c:pt idx="3603">
                  <c:v>360.4</c:v>
                </c:pt>
                <c:pt idx="3604">
                  <c:v>360.5</c:v>
                </c:pt>
                <c:pt idx="3605">
                  <c:v>360.6</c:v>
                </c:pt>
                <c:pt idx="3606">
                  <c:v>360.7</c:v>
                </c:pt>
                <c:pt idx="3607">
                  <c:v>360.8</c:v>
                </c:pt>
                <c:pt idx="3608">
                  <c:v>360.9</c:v>
                </c:pt>
                <c:pt idx="3609">
                  <c:v>361</c:v>
                </c:pt>
                <c:pt idx="3610">
                  <c:v>361.1</c:v>
                </c:pt>
                <c:pt idx="3611">
                  <c:v>361.2</c:v>
                </c:pt>
                <c:pt idx="3612">
                  <c:v>361.3</c:v>
                </c:pt>
                <c:pt idx="3613">
                  <c:v>361.4</c:v>
                </c:pt>
                <c:pt idx="3614">
                  <c:v>361.5</c:v>
                </c:pt>
                <c:pt idx="3615">
                  <c:v>361.6</c:v>
                </c:pt>
                <c:pt idx="3616">
                  <c:v>361.7</c:v>
                </c:pt>
                <c:pt idx="3617">
                  <c:v>361.8</c:v>
                </c:pt>
                <c:pt idx="3618">
                  <c:v>361.9</c:v>
                </c:pt>
                <c:pt idx="3619">
                  <c:v>362</c:v>
                </c:pt>
                <c:pt idx="3620">
                  <c:v>362.1</c:v>
                </c:pt>
                <c:pt idx="3621">
                  <c:v>362.2</c:v>
                </c:pt>
                <c:pt idx="3622">
                  <c:v>362.3</c:v>
                </c:pt>
                <c:pt idx="3623">
                  <c:v>362.4</c:v>
                </c:pt>
                <c:pt idx="3624">
                  <c:v>362.5</c:v>
                </c:pt>
                <c:pt idx="3625">
                  <c:v>362.6</c:v>
                </c:pt>
                <c:pt idx="3626">
                  <c:v>362.7</c:v>
                </c:pt>
                <c:pt idx="3627">
                  <c:v>362.8</c:v>
                </c:pt>
                <c:pt idx="3628">
                  <c:v>362.9</c:v>
                </c:pt>
                <c:pt idx="3629">
                  <c:v>363</c:v>
                </c:pt>
                <c:pt idx="3630">
                  <c:v>363.1</c:v>
                </c:pt>
                <c:pt idx="3631">
                  <c:v>363.2</c:v>
                </c:pt>
                <c:pt idx="3632">
                  <c:v>363.3</c:v>
                </c:pt>
                <c:pt idx="3633">
                  <c:v>363.4</c:v>
                </c:pt>
                <c:pt idx="3634">
                  <c:v>363.5</c:v>
                </c:pt>
                <c:pt idx="3635">
                  <c:v>363.6</c:v>
                </c:pt>
                <c:pt idx="3636">
                  <c:v>363.7</c:v>
                </c:pt>
                <c:pt idx="3637">
                  <c:v>363.8</c:v>
                </c:pt>
                <c:pt idx="3638">
                  <c:v>363.9</c:v>
                </c:pt>
                <c:pt idx="3639">
                  <c:v>364</c:v>
                </c:pt>
                <c:pt idx="3640">
                  <c:v>364.1</c:v>
                </c:pt>
                <c:pt idx="3641">
                  <c:v>364.2</c:v>
                </c:pt>
                <c:pt idx="3642">
                  <c:v>364.3</c:v>
                </c:pt>
                <c:pt idx="3643">
                  <c:v>364.4</c:v>
                </c:pt>
                <c:pt idx="3644">
                  <c:v>364.5</c:v>
                </c:pt>
                <c:pt idx="3645">
                  <c:v>364.6</c:v>
                </c:pt>
                <c:pt idx="3646">
                  <c:v>364.7</c:v>
                </c:pt>
                <c:pt idx="3647">
                  <c:v>364.8</c:v>
                </c:pt>
                <c:pt idx="3648">
                  <c:v>364.9</c:v>
                </c:pt>
                <c:pt idx="3649">
                  <c:v>365</c:v>
                </c:pt>
                <c:pt idx="3650">
                  <c:v>365.1</c:v>
                </c:pt>
                <c:pt idx="3651">
                  <c:v>365.2</c:v>
                </c:pt>
                <c:pt idx="3652">
                  <c:v>365.3</c:v>
                </c:pt>
                <c:pt idx="3653">
                  <c:v>365.4</c:v>
                </c:pt>
                <c:pt idx="3654">
                  <c:v>365.5</c:v>
                </c:pt>
                <c:pt idx="3655">
                  <c:v>365.6</c:v>
                </c:pt>
                <c:pt idx="3656">
                  <c:v>365.7</c:v>
                </c:pt>
                <c:pt idx="3657">
                  <c:v>365.8</c:v>
                </c:pt>
                <c:pt idx="3658">
                  <c:v>365.9</c:v>
                </c:pt>
                <c:pt idx="3659">
                  <c:v>366</c:v>
                </c:pt>
                <c:pt idx="3660">
                  <c:v>366.1</c:v>
                </c:pt>
                <c:pt idx="3661">
                  <c:v>366.2</c:v>
                </c:pt>
                <c:pt idx="3662">
                  <c:v>366.3</c:v>
                </c:pt>
                <c:pt idx="3663">
                  <c:v>366.4</c:v>
                </c:pt>
                <c:pt idx="3664">
                  <c:v>366.5</c:v>
                </c:pt>
                <c:pt idx="3665">
                  <c:v>366.6</c:v>
                </c:pt>
                <c:pt idx="3666">
                  <c:v>366.7</c:v>
                </c:pt>
                <c:pt idx="3667">
                  <c:v>366.8</c:v>
                </c:pt>
                <c:pt idx="3668">
                  <c:v>366.9</c:v>
                </c:pt>
                <c:pt idx="3669">
                  <c:v>367</c:v>
                </c:pt>
                <c:pt idx="3670">
                  <c:v>367.1</c:v>
                </c:pt>
                <c:pt idx="3671">
                  <c:v>367.2</c:v>
                </c:pt>
                <c:pt idx="3672">
                  <c:v>367.3</c:v>
                </c:pt>
                <c:pt idx="3673">
                  <c:v>367.4</c:v>
                </c:pt>
                <c:pt idx="3674">
                  <c:v>367.5</c:v>
                </c:pt>
                <c:pt idx="3675">
                  <c:v>367.6</c:v>
                </c:pt>
                <c:pt idx="3676">
                  <c:v>367.7</c:v>
                </c:pt>
                <c:pt idx="3677">
                  <c:v>367.8</c:v>
                </c:pt>
                <c:pt idx="3678">
                  <c:v>367.9</c:v>
                </c:pt>
                <c:pt idx="3679">
                  <c:v>368</c:v>
                </c:pt>
                <c:pt idx="3680">
                  <c:v>368.1</c:v>
                </c:pt>
                <c:pt idx="3681">
                  <c:v>368.2</c:v>
                </c:pt>
                <c:pt idx="3682">
                  <c:v>368.3</c:v>
                </c:pt>
                <c:pt idx="3683">
                  <c:v>368.4</c:v>
                </c:pt>
                <c:pt idx="3684">
                  <c:v>368.5</c:v>
                </c:pt>
                <c:pt idx="3685">
                  <c:v>368.6</c:v>
                </c:pt>
                <c:pt idx="3686">
                  <c:v>368.7</c:v>
                </c:pt>
                <c:pt idx="3687">
                  <c:v>368.8</c:v>
                </c:pt>
                <c:pt idx="3688">
                  <c:v>368.9</c:v>
                </c:pt>
                <c:pt idx="3689">
                  <c:v>369</c:v>
                </c:pt>
                <c:pt idx="3690">
                  <c:v>369.1</c:v>
                </c:pt>
                <c:pt idx="3691">
                  <c:v>369.2</c:v>
                </c:pt>
                <c:pt idx="3692">
                  <c:v>369.3</c:v>
                </c:pt>
                <c:pt idx="3693">
                  <c:v>369.4</c:v>
                </c:pt>
                <c:pt idx="3694">
                  <c:v>369.5</c:v>
                </c:pt>
                <c:pt idx="3695">
                  <c:v>369.6</c:v>
                </c:pt>
                <c:pt idx="3696">
                  <c:v>369.7</c:v>
                </c:pt>
                <c:pt idx="3697">
                  <c:v>369.8</c:v>
                </c:pt>
                <c:pt idx="3698">
                  <c:v>369.9</c:v>
                </c:pt>
                <c:pt idx="3699">
                  <c:v>370</c:v>
                </c:pt>
                <c:pt idx="3700">
                  <c:v>370.1</c:v>
                </c:pt>
                <c:pt idx="3701">
                  <c:v>370.2</c:v>
                </c:pt>
                <c:pt idx="3702">
                  <c:v>370.3</c:v>
                </c:pt>
                <c:pt idx="3703">
                  <c:v>370.4</c:v>
                </c:pt>
                <c:pt idx="3704">
                  <c:v>370.5</c:v>
                </c:pt>
                <c:pt idx="3705">
                  <c:v>370.6</c:v>
                </c:pt>
                <c:pt idx="3706">
                  <c:v>370.7</c:v>
                </c:pt>
                <c:pt idx="3707">
                  <c:v>370.8</c:v>
                </c:pt>
                <c:pt idx="3708">
                  <c:v>370.9</c:v>
                </c:pt>
                <c:pt idx="3709">
                  <c:v>371</c:v>
                </c:pt>
                <c:pt idx="3710">
                  <c:v>371.1</c:v>
                </c:pt>
                <c:pt idx="3711">
                  <c:v>371.2</c:v>
                </c:pt>
                <c:pt idx="3712">
                  <c:v>371.3</c:v>
                </c:pt>
                <c:pt idx="3713">
                  <c:v>371.4</c:v>
                </c:pt>
                <c:pt idx="3714">
                  <c:v>371.5</c:v>
                </c:pt>
                <c:pt idx="3715">
                  <c:v>371.6</c:v>
                </c:pt>
                <c:pt idx="3716">
                  <c:v>371.7</c:v>
                </c:pt>
                <c:pt idx="3717">
                  <c:v>371.8</c:v>
                </c:pt>
                <c:pt idx="3718">
                  <c:v>371.9</c:v>
                </c:pt>
                <c:pt idx="3719">
                  <c:v>372</c:v>
                </c:pt>
                <c:pt idx="3720">
                  <c:v>372.1</c:v>
                </c:pt>
                <c:pt idx="3721">
                  <c:v>372.2</c:v>
                </c:pt>
                <c:pt idx="3722">
                  <c:v>372.3</c:v>
                </c:pt>
                <c:pt idx="3723">
                  <c:v>372.4</c:v>
                </c:pt>
                <c:pt idx="3724">
                  <c:v>372.5</c:v>
                </c:pt>
                <c:pt idx="3725">
                  <c:v>372.6</c:v>
                </c:pt>
                <c:pt idx="3726">
                  <c:v>372.7</c:v>
                </c:pt>
                <c:pt idx="3727">
                  <c:v>372.8</c:v>
                </c:pt>
                <c:pt idx="3728">
                  <c:v>372.9</c:v>
                </c:pt>
                <c:pt idx="3729">
                  <c:v>373</c:v>
                </c:pt>
                <c:pt idx="3730">
                  <c:v>373.1</c:v>
                </c:pt>
                <c:pt idx="3731">
                  <c:v>373.2</c:v>
                </c:pt>
                <c:pt idx="3732">
                  <c:v>373.3</c:v>
                </c:pt>
                <c:pt idx="3733">
                  <c:v>373.4</c:v>
                </c:pt>
                <c:pt idx="3734">
                  <c:v>373.5</c:v>
                </c:pt>
                <c:pt idx="3735">
                  <c:v>373.6</c:v>
                </c:pt>
                <c:pt idx="3736">
                  <c:v>373.7</c:v>
                </c:pt>
                <c:pt idx="3737">
                  <c:v>373.8</c:v>
                </c:pt>
                <c:pt idx="3738">
                  <c:v>373.9</c:v>
                </c:pt>
                <c:pt idx="3739">
                  <c:v>374</c:v>
                </c:pt>
                <c:pt idx="3740">
                  <c:v>374.1</c:v>
                </c:pt>
                <c:pt idx="3741">
                  <c:v>374.2</c:v>
                </c:pt>
                <c:pt idx="3742">
                  <c:v>374.3</c:v>
                </c:pt>
                <c:pt idx="3743">
                  <c:v>374.4</c:v>
                </c:pt>
                <c:pt idx="3744">
                  <c:v>374.5</c:v>
                </c:pt>
                <c:pt idx="3745">
                  <c:v>374.6</c:v>
                </c:pt>
                <c:pt idx="3746">
                  <c:v>374.7</c:v>
                </c:pt>
                <c:pt idx="3747">
                  <c:v>374.8</c:v>
                </c:pt>
                <c:pt idx="3748">
                  <c:v>374.9</c:v>
                </c:pt>
                <c:pt idx="3749">
                  <c:v>375</c:v>
                </c:pt>
                <c:pt idx="3750">
                  <c:v>375.1</c:v>
                </c:pt>
                <c:pt idx="3751">
                  <c:v>375.2</c:v>
                </c:pt>
                <c:pt idx="3752">
                  <c:v>375.3</c:v>
                </c:pt>
                <c:pt idx="3753">
                  <c:v>375.4</c:v>
                </c:pt>
                <c:pt idx="3754">
                  <c:v>375.5</c:v>
                </c:pt>
                <c:pt idx="3755">
                  <c:v>375.6</c:v>
                </c:pt>
                <c:pt idx="3756">
                  <c:v>375.7</c:v>
                </c:pt>
                <c:pt idx="3757">
                  <c:v>375.8</c:v>
                </c:pt>
                <c:pt idx="3758">
                  <c:v>375.9</c:v>
                </c:pt>
                <c:pt idx="3759">
                  <c:v>376</c:v>
                </c:pt>
                <c:pt idx="3760">
                  <c:v>376.1</c:v>
                </c:pt>
                <c:pt idx="3761">
                  <c:v>376.2</c:v>
                </c:pt>
                <c:pt idx="3762">
                  <c:v>376.3</c:v>
                </c:pt>
                <c:pt idx="3763">
                  <c:v>376.4</c:v>
                </c:pt>
                <c:pt idx="3764">
                  <c:v>376.5</c:v>
                </c:pt>
                <c:pt idx="3765">
                  <c:v>376.6</c:v>
                </c:pt>
                <c:pt idx="3766">
                  <c:v>376.7</c:v>
                </c:pt>
                <c:pt idx="3767">
                  <c:v>376.8</c:v>
                </c:pt>
                <c:pt idx="3768">
                  <c:v>376.9</c:v>
                </c:pt>
                <c:pt idx="3769">
                  <c:v>377</c:v>
                </c:pt>
                <c:pt idx="3770">
                  <c:v>377.1</c:v>
                </c:pt>
                <c:pt idx="3771">
                  <c:v>377.2</c:v>
                </c:pt>
                <c:pt idx="3772">
                  <c:v>377.3</c:v>
                </c:pt>
                <c:pt idx="3773">
                  <c:v>377.4</c:v>
                </c:pt>
                <c:pt idx="3774">
                  <c:v>377.5</c:v>
                </c:pt>
                <c:pt idx="3775">
                  <c:v>377.6</c:v>
                </c:pt>
                <c:pt idx="3776">
                  <c:v>377.7</c:v>
                </c:pt>
                <c:pt idx="3777">
                  <c:v>377.8</c:v>
                </c:pt>
                <c:pt idx="3778">
                  <c:v>377.9</c:v>
                </c:pt>
                <c:pt idx="3779">
                  <c:v>378</c:v>
                </c:pt>
                <c:pt idx="3780">
                  <c:v>378.1</c:v>
                </c:pt>
                <c:pt idx="3781">
                  <c:v>378.2</c:v>
                </c:pt>
                <c:pt idx="3782">
                  <c:v>378.3</c:v>
                </c:pt>
                <c:pt idx="3783">
                  <c:v>378.4</c:v>
                </c:pt>
                <c:pt idx="3784">
                  <c:v>378.5</c:v>
                </c:pt>
                <c:pt idx="3785">
                  <c:v>378.6</c:v>
                </c:pt>
                <c:pt idx="3786">
                  <c:v>378.7</c:v>
                </c:pt>
                <c:pt idx="3787">
                  <c:v>378.8</c:v>
                </c:pt>
                <c:pt idx="3788">
                  <c:v>378.9</c:v>
                </c:pt>
                <c:pt idx="3789">
                  <c:v>379</c:v>
                </c:pt>
                <c:pt idx="3790">
                  <c:v>379.1</c:v>
                </c:pt>
                <c:pt idx="3791">
                  <c:v>379.2</c:v>
                </c:pt>
                <c:pt idx="3792">
                  <c:v>379.3</c:v>
                </c:pt>
                <c:pt idx="3793">
                  <c:v>379.4</c:v>
                </c:pt>
                <c:pt idx="3794">
                  <c:v>379.5</c:v>
                </c:pt>
                <c:pt idx="3795">
                  <c:v>379.6</c:v>
                </c:pt>
                <c:pt idx="3796">
                  <c:v>379.7</c:v>
                </c:pt>
                <c:pt idx="3797">
                  <c:v>379.8</c:v>
                </c:pt>
                <c:pt idx="3798">
                  <c:v>379.9</c:v>
                </c:pt>
                <c:pt idx="3799">
                  <c:v>380</c:v>
                </c:pt>
                <c:pt idx="3800">
                  <c:v>380.1</c:v>
                </c:pt>
                <c:pt idx="3801">
                  <c:v>380.2</c:v>
                </c:pt>
                <c:pt idx="3802">
                  <c:v>380.3</c:v>
                </c:pt>
                <c:pt idx="3803">
                  <c:v>380.4</c:v>
                </c:pt>
                <c:pt idx="3804">
                  <c:v>380.5</c:v>
                </c:pt>
                <c:pt idx="3805">
                  <c:v>380.6</c:v>
                </c:pt>
                <c:pt idx="3806">
                  <c:v>380.7</c:v>
                </c:pt>
                <c:pt idx="3807">
                  <c:v>380.8</c:v>
                </c:pt>
                <c:pt idx="3808">
                  <c:v>380.9</c:v>
                </c:pt>
                <c:pt idx="3809">
                  <c:v>381</c:v>
                </c:pt>
                <c:pt idx="3810">
                  <c:v>381.1</c:v>
                </c:pt>
                <c:pt idx="3811">
                  <c:v>381.2</c:v>
                </c:pt>
                <c:pt idx="3812">
                  <c:v>381.3</c:v>
                </c:pt>
                <c:pt idx="3813">
                  <c:v>381.4</c:v>
                </c:pt>
                <c:pt idx="3814">
                  <c:v>381.5</c:v>
                </c:pt>
                <c:pt idx="3815">
                  <c:v>381.6</c:v>
                </c:pt>
                <c:pt idx="3816">
                  <c:v>381.7</c:v>
                </c:pt>
                <c:pt idx="3817">
                  <c:v>381.8</c:v>
                </c:pt>
                <c:pt idx="3818">
                  <c:v>381.9</c:v>
                </c:pt>
                <c:pt idx="3819">
                  <c:v>382</c:v>
                </c:pt>
                <c:pt idx="3820">
                  <c:v>382.1</c:v>
                </c:pt>
                <c:pt idx="3821">
                  <c:v>382.2</c:v>
                </c:pt>
                <c:pt idx="3822">
                  <c:v>382.3</c:v>
                </c:pt>
                <c:pt idx="3823">
                  <c:v>382.4</c:v>
                </c:pt>
                <c:pt idx="3824">
                  <c:v>382.5</c:v>
                </c:pt>
                <c:pt idx="3825">
                  <c:v>382.6</c:v>
                </c:pt>
                <c:pt idx="3826">
                  <c:v>382.7</c:v>
                </c:pt>
                <c:pt idx="3827">
                  <c:v>382.8</c:v>
                </c:pt>
                <c:pt idx="3828">
                  <c:v>382.9</c:v>
                </c:pt>
                <c:pt idx="3829">
                  <c:v>383</c:v>
                </c:pt>
                <c:pt idx="3830">
                  <c:v>383.1</c:v>
                </c:pt>
                <c:pt idx="3831">
                  <c:v>383.2</c:v>
                </c:pt>
                <c:pt idx="3832">
                  <c:v>383.3</c:v>
                </c:pt>
                <c:pt idx="3833">
                  <c:v>383.4</c:v>
                </c:pt>
                <c:pt idx="3834">
                  <c:v>383.5</c:v>
                </c:pt>
                <c:pt idx="3835">
                  <c:v>383.6</c:v>
                </c:pt>
                <c:pt idx="3836">
                  <c:v>383.7</c:v>
                </c:pt>
                <c:pt idx="3837">
                  <c:v>383.8</c:v>
                </c:pt>
                <c:pt idx="3838">
                  <c:v>383.9</c:v>
                </c:pt>
                <c:pt idx="3839">
                  <c:v>384</c:v>
                </c:pt>
                <c:pt idx="3840">
                  <c:v>384.1</c:v>
                </c:pt>
                <c:pt idx="3841">
                  <c:v>384.2</c:v>
                </c:pt>
                <c:pt idx="3842">
                  <c:v>384.3</c:v>
                </c:pt>
                <c:pt idx="3843">
                  <c:v>384.4</c:v>
                </c:pt>
                <c:pt idx="3844">
                  <c:v>384.5</c:v>
                </c:pt>
                <c:pt idx="3845">
                  <c:v>384.6</c:v>
                </c:pt>
                <c:pt idx="3846">
                  <c:v>384.7</c:v>
                </c:pt>
                <c:pt idx="3847">
                  <c:v>384.8</c:v>
                </c:pt>
                <c:pt idx="3848">
                  <c:v>384.9</c:v>
                </c:pt>
                <c:pt idx="3849">
                  <c:v>385</c:v>
                </c:pt>
                <c:pt idx="3850">
                  <c:v>385.1</c:v>
                </c:pt>
                <c:pt idx="3851">
                  <c:v>385.2</c:v>
                </c:pt>
                <c:pt idx="3852">
                  <c:v>385.3</c:v>
                </c:pt>
                <c:pt idx="3853">
                  <c:v>385.4</c:v>
                </c:pt>
                <c:pt idx="3854">
                  <c:v>385.5</c:v>
                </c:pt>
                <c:pt idx="3855">
                  <c:v>385.6</c:v>
                </c:pt>
                <c:pt idx="3856">
                  <c:v>385.7</c:v>
                </c:pt>
                <c:pt idx="3857">
                  <c:v>385.8</c:v>
                </c:pt>
                <c:pt idx="3858">
                  <c:v>385.9</c:v>
                </c:pt>
                <c:pt idx="3859">
                  <c:v>386</c:v>
                </c:pt>
                <c:pt idx="3860">
                  <c:v>386.1</c:v>
                </c:pt>
                <c:pt idx="3861">
                  <c:v>386.2</c:v>
                </c:pt>
                <c:pt idx="3862">
                  <c:v>386.3</c:v>
                </c:pt>
                <c:pt idx="3863">
                  <c:v>386.4</c:v>
                </c:pt>
                <c:pt idx="3864">
                  <c:v>386.5</c:v>
                </c:pt>
                <c:pt idx="3865">
                  <c:v>386.6</c:v>
                </c:pt>
                <c:pt idx="3866">
                  <c:v>386.7</c:v>
                </c:pt>
                <c:pt idx="3867">
                  <c:v>386.8</c:v>
                </c:pt>
                <c:pt idx="3868">
                  <c:v>386.9</c:v>
                </c:pt>
                <c:pt idx="3869">
                  <c:v>387</c:v>
                </c:pt>
                <c:pt idx="3870">
                  <c:v>387.1</c:v>
                </c:pt>
                <c:pt idx="3871">
                  <c:v>387.2</c:v>
                </c:pt>
                <c:pt idx="3872">
                  <c:v>387.3</c:v>
                </c:pt>
                <c:pt idx="3873">
                  <c:v>387.4</c:v>
                </c:pt>
                <c:pt idx="3874">
                  <c:v>387.5</c:v>
                </c:pt>
                <c:pt idx="3875">
                  <c:v>387.6</c:v>
                </c:pt>
                <c:pt idx="3876">
                  <c:v>387.7</c:v>
                </c:pt>
                <c:pt idx="3877">
                  <c:v>387.8</c:v>
                </c:pt>
                <c:pt idx="3878">
                  <c:v>387.9</c:v>
                </c:pt>
                <c:pt idx="3879">
                  <c:v>388</c:v>
                </c:pt>
                <c:pt idx="3880">
                  <c:v>388.1</c:v>
                </c:pt>
                <c:pt idx="3881">
                  <c:v>388.2</c:v>
                </c:pt>
                <c:pt idx="3882">
                  <c:v>388.3</c:v>
                </c:pt>
                <c:pt idx="3883">
                  <c:v>388.4</c:v>
                </c:pt>
                <c:pt idx="3884">
                  <c:v>388.5</c:v>
                </c:pt>
                <c:pt idx="3885">
                  <c:v>388.6</c:v>
                </c:pt>
                <c:pt idx="3886">
                  <c:v>388.7</c:v>
                </c:pt>
                <c:pt idx="3887">
                  <c:v>388.8</c:v>
                </c:pt>
                <c:pt idx="3888">
                  <c:v>388.9</c:v>
                </c:pt>
                <c:pt idx="3889">
                  <c:v>389</c:v>
                </c:pt>
                <c:pt idx="3890">
                  <c:v>389.1</c:v>
                </c:pt>
                <c:pt idx="3891">
                  <c:v>389.2</c:v>
                </c:pt>
                <c:pt idx="3892">
                  <c:v>389.3</c:v>
                </c:pt>
                <c:pt idx="3893">
                  <c:v>389.4</c:v>
                </c:pt>
                <c:pt idx="3894">
                  <c:v>389.5</c:v>
                </c:pt>
                <c:pt idx="3895">
                  <c:v>389.6</c:v>
                </c:pt>
                <c:pt idx="3896">
                  <c:v>389.7</c:v>
                </c:pt>
                <c:pt idx="3897">
                  <c:v>389.8</c:v>
                </c:pt>
                <c:pt idx="3898">
                  <c:v>389.9</c:v>
                </c:pt>
                <c:pt idx="3899">
                  <c:v>390</c:v>
                </c:pt>
                <c:pt idx="3900">
                  <c:v>390.1</c:v>
                </c:pt>
                <c:pt idx="3901">
                  <c:v>390.2</c:v>
                </c:pt>
                <c:pt idx="3902">
                  <c:v>390.3</c:v>
                </c:pt>
                <c:pt idx="3903">
                  <c:v>390.4</c:v>
                </c:pt>
                <c:pt idx="3904">
                  <c:v>390.5</c:v>
                </c:pt>
                <c:pt idx="3905">
                  <c:v>390.6</c:v>
                </c:pt>
                <c:pt idx="3906">
                  <c:v>390.7</c:v>
                </c:pt>
                <c:pt idx="3907">
                  <c:v>390.8</c:v>
                </c:pt>
                <c:pt idx="3908">
                  <c:v>390.9</c:v>
                </c:pt>
                <c:pt idx="3909">
                  <c:v>391</c:v>
                </c:pt>
                <c:pt idx="3910">
                  <c:v>391.1</c:v>
                </c:pt>
                <c:pt idx="3911">
                  <c:v>391.2</c:v>
                </c:pt>
                <c:pt idx="3912">
                  <c:v>391.3</c:v>
                </c:pt>
                <c:pt idx="3913">
                  <c:v>391.4</c:v>
                </c:pt>
                <c:pt idx="3914">
                  <c:v>391.5</c:v>
                </c:pt>
                <c:pt idx="3915">
                  <c:v>391.6</c:v>
                </c:pt>
                <c:pt idx="3916">
                  <c:v>391.7</c:v>
                </c:pt>
                <c:pt idx="3917">
                  <c:v>391.8</c:v>
                </c:pt>
                <c:pt idx="3918">
                  <c:v>391.9</c:v>
                </c:pt>
                <c:pt idx="3919">
                  <c:v>392</c:v>
                </c:pt>
                <c:pt idx="3920">
                  <c:v>392.1</c:v>
                </c:pt>
                <c:pt idx="3921">
                  <c:v>392.2</c:v>
                </c:pt>
                <c:pt idx="3922">
                  <c:v>392.3</c:v>
                </c:pt>
                <c:pt idx="3923">
                  <c:v>392.4</c:v>
                </c:pt>
                <c:pt idx="3924">
                  <c:v>392.5</c:v>
                </c:pt>
                <c:pt idx="3925">
                  <c:v>392.6</c:v>
                </c:pt>
                <c:pt idx="3926">
                  <c:v>392.7</c:v>
                </c:pt>
                <c:pt idx="3927">
                  <c:v>392.8</c:v>
                </c:pt>
                <c:pt idx="3928">
                  <c:v>392.9</c:v>
                </c:pt>
                <c:pt idx="3929">
                  <c:v>393</c:v>
                </c:pt>
                <c:pt idx="3930">
                  <c:v>393.1</c:v>
                </c:pt>
                <c:pt idx="3931">
                  <c:v>393.2</c:v>
                </c:pt>
                <c:pt idx="3932">
                  <c:v>393.3</c:v>
                </c:pt>
                <c:pt idx="3933">
                  <c:v>393.4</c:v>
                </c:pt>
                <c:pt idx="3934">
                  <c:v>393.5</c:v>
                </c:pt>
                <c:pt idx="3935">
                  <c:v>393.6</c:v>
                </c:pt>
                <c:pt idx="3936">
                  <c:v>393.7</c:v>
                </c:pt>
                <c:pt idx="3937">
                  <c:v>393.8</c:v>
                </c:pt>
                <c:pt idx="3938">
                  <c:v>393.9</c:v>
                </c:pt>
                <c:pt idx="3939">
                  <c:v>394</c:v>
                </c:pt>
                <c:pt idx="3940">
                  <c:v>394.1</c:v>
                </c:pt>
                <c:pt idx="3941">
                  <c:v>394.2</c:v>
                </c:pt>
                <c:pt idx="3942">
                  <c:v>394.3</c:v>
                </c:pt>
                <c:pt idx="3943">
                  <c:v>394.4</c:v>
                </c:pt>
                <c:pt idx="3944">
                  <c:v>394.5</c:v>
                </c:pt>
                <c:pt idx="3945">
                  <c:v>394.6</c:v>
                </c:pt>
                <c:pt idx="3946">
                  <c:v>394.7</c:v>
                </c:pt>
                <c:pt idx="3947">
                  <c:v>394.8</c:v>
                </c:pt>
                <c:pt idx="3948">
                  <c:v>394.9</c:v>
                </c:pt>
                <c:pt idx="3949">
                  <c:v>395</c:v>
                </c:pt>
                <c:pt idx="3950">
                  <c:v>395.1</c:v>
                </c:pt>
                <c:pt idx="3951">
                  <c:v>395.2</c:v>
                </c:pt>
                <c:pt idx="3952">
                  <c:v>395.3</c:v>
                </c:pt>
                <c:pt idx="3953">
                  <c:v>395.4</c:v>
                </c:pt>
                <c:pt idx="3954">
                  <c:v>395.5</c:v>
                </c:pt>
                <c:pt idx="3955">
                  <c:v>395.6</c:v>
                </c:pt>
                <c:pt idx="3956">
                  <c:v>395.7</c:v>
                </c:pt>
                <c:pt idx="3957">
                  <c:v>395.8</c:v>
                </c:pt>
                <c:pt idx="3958">
                  <c:v>395.9</c:v>
                </c:pt>
                <c:pt idx="3959">
                  <c:v>396</c:v>
                </c:pt>
                <c:pt idx="3960">
                  <c:v>396.1</c:v>
                </c:pt>
                <c:pt idx="3961">
                  <c:v>396.2</c:v>
                </c:pt>
                <c:pt idx="3962">
                  <c:v>396.3</c:v>
                </c:pt>
                <c:pt idx="3963">
                  <c:v>396.4</c:v>
                </c:pt>
                <c:pt idx="3964">
                  <c:v>396.5</c:v>
                </c:pt>
                <c:pt idx="3965">
                  <c:v>396.6</c:v>
                </c:pt>
                <c:pt idx="3966">
                  <c:v>396.7</c:v>
                </c:pt>
                <c:pt idx="3967">
                  <c:v>396.8</c:v>
                </c:pt>
                <c:pt idx="3968">
                  <c:v>396.9</c:v>
                </c:pt>
                <c:pt idx="3969">
                  <c:v>397</c:v>
                </c:pt>
                <c:pt idx="3970">
                  <c:v>397.1</c:v>
                </c:pt>
                <c:pt idx="3971">
                  <c:v>397.2</c:v>
                </c:pt>
                <c:pt idx="3972">
                  <c:v>397.3</c:v>
                </c:pt>
                <c:pt idx="3973">
                  <c:v>397.4</c:v>
                </c:pt>
                <c:pt idx="3974">
                  <c:v>397.5</c:v>
                </c:pt>
                <c:pt idx="3975">
                  <c:v>397.6</c:v>
                </c:pt>
                <c:pt idx="3976">
                  <c:v>397.7</c:v>
                </c:pt>
                <c:pt idx="3977">
                  <c:v>397.8</c:v>
                </c:pt>
                <c:pt idx="3978">
                  <c:v>397.9</c:v>
                </c:pt>
                <c:pt idx="3979">
                  <c:v>398</c:v>
                </c:pt>
                <c:pt idx="3980">
                  <c:v>398.1</c:v>
                </c:pt>
                <c:pt idx="3981">
                  <c:v>398.2</c:v>
                </c:pt>
                <c:pt idx="3982">
                  <c:v>398.3</c:v>
                </c:pt>
                <c:pt idx="3983">
                  <c:v>398.4</c:v>
                </c:pt>
                <c:pt idx="3984">
                  <c:v>398.5</c:v>
                </c:pt>
                <c:pt idx="3985">
                  <c:v>398.6</c:v>
                </c:pt>
                <c:pt idx="3986">
                  <c:v>398.7</c:v>
                </c:pt>
                <c:pt idx="3987">
                  <c:v>398.8</c:v>
                </c:pt>
                <c:pt idx="3988">
                  <c:v>398.9</c:v>
                </c:pt>
                <c:pt idx="3989">
                  <c:v>399</c:v>
                </c:pt>
                <c:pt idx="3990">
                  <c:v>399.1</c:v>
                </c:pt>
                <c:pt idx="3991">
                  <c:v>399.2</c:v>
                </c:pt>
                <c:pt idx="3992">
                  <c:v>399.3</c:v>
                </c:pt>
                <c:pt idx="3993">
                  <c:v>399.4</c:v>
                </c:pt>
                <c:pt idx="3994">
                  <c:v>399.5</c:v>
                </c:pt>
                <c:pt idx="3995">
                  <c:v>399.6</c:v>
                </c:pt>
                <c:pt idx="3996">
                  <c:v>399.7</c:v>
                </c:pt>
                <c:pt idx="3997">
                  <c:v>399.8</c:v>
                </c:pt>
                <c:pt idx="3998">
                  <c:v>399.9</c:v>
                </c:pt>
                <c:pt idx="3999">
                  <c:v>400</c:v>
                </c:pt>
                <c:pt idx="4000">
                  <c:v>400.1</c:v>
                </c:pt>
                <c:pt idx="4001">
                  <c:v>400.2</c:v>
                </c:pt>
                <c:pt idx="4002">
                  <c:v>400.3</c:v>
                </c:pt>
                <c:pt idx="4003">
                  <c:v>400.4</c:v>
                </c:pt>
                <c:pt idx="4004">
                  <c:v>400.5</c:v>
                </c:pt>
                <c:pt idx="4005">
                  <c:v>400.6</c:v>
                </c:pt>
                <c:pt idx="4006">
                  <c:v>400.7</c:v>
                </c:pt>
                <c:pt idx="4007">
                  <c:v>400.8</c:v>
                </c:pt>
                <c:pt idx="4008">
                  <c:v>400.9</c:v>
                </c:pt>
                <c:pt idx="4009">
                  <c:v>401</c:v>
                </c:pt>
                <c:pt idx="4010">
                  <c:v>401.1</c:v>
                </c:pt>
                <c:pt idx="4011">
                  <c:v>401.2</c:v>
                </c:pt>
                <c:pt idx="4012">
                  <c:v>401.3</c:v>
                </c:pt>
                <c:pt idx="4013">
                  <c:v>401.4</c:v>
                </c:pt>
                <c:pt idx="4014">
                  <c:v>401.5</c:v>
                </c:pt>
                <c:pt idx="4015">
                  <c:v>401.6</c:v>
                </c:pt>
                <c:pt idx="4016">
                  <c:v>401.7</c:v>
                </c:pt>
                <c:pt idx="4017">
                  <c:v>401.8</c:v>
                </c:pt>
                <c:pt idx="4018">
                  <c:v>401.9</c:v>
                </c:pt>
                <c:pt idx="4019">
                  <c:v>402</c:v>
                </c:pt>
                <c:pt idx="4020">
                  <c:v>402.1</c:v>
                </c:pt>
                <c:pt idx="4021">
                  <c:v>402.2</c:v>
                </c:pt>
                <c:pt idx="4022">
                  <c:v>402.3</c:v>
                </c:pt>
                <c:pt idx="4023">
                  <c:v>402.4</c:v>
                </c:pt>
                <c:pt idx="4024">
                  <c:v>402.5</c:v>
                </c:pt>
                <c:pt idx="4025">
                  <c:v>402.6</c:v>
                </c:pt>
                <c:pt idx="4026">
                  <c:v>402.7</c:v>
                </c:pt>
                <c:pt idx="4027">
                  <c:v>402.8</c:v>
                </c:pt>
                <c:pt idx="4028">
                  <c:v>402.9</c:v>
                </c:pt>
                <c:pt idx="4029">
                  <c:v>403</c:v>
                </c:pt>
                <c:pt idx="4030">
                  <c:v>403.1</c:v>
                </c:pt>
                <c:pt idx="4031">
                  <c:v>403.2</c:v>
                </c:pt>
                <c:pt idx="4032">
                  <c:v>403.3</c:v>
                </c:pt>
                <c:pt idx="4033">
                  <c:v>403.4</c:v>
                </c:pt>
                <c:pt idx="4034">
                  <c:v>403.5</c:v>
                </c:pt>
                <c:pt idx="4035">
                  <c:v>403.6</c:v>
                </c:pt>
                <c:pt idx="4036">
                  <c:v>403.7</c:v>
                </c:pt>
                <c:pt idx="4037">
                  <c:v>403.8</c:v>
                </c:pt>
                <c:pt idx="4038">
                  <c:v>403.9</c:v>
                </c:pt>
                <c:pt idx="4039">
                  <c:v>404</c:v>
                </c:pt>
                <c:pt idx="4040">
                  <c:v>404.1</c:v>
                </c:pt>
                <c:pt idx="4041">
                  <c:v>404.2</c:v>
                </c:pt>
                <c:pt idx="4042">
                  <c:v>404.3</c:v>
                </c:pt>
                <c:pt idx="4043">
                  <c:v>404.4</c:v>
                </c:pt>
                <c:pt idx="4044">
                  <c:v>404.5</c:v>
                </c:pt>
                <c:pt idx="4045">
                  <c:v>404.6</c:v>
                </c:pt>
                <c:pt idx="4046">
                  <c:v>404.7</c:v>
                </c:pt>
                <c:pt idx="4047">
                  <c:v>404.8</c:v>
                </c:pt>
                <c:pt idx="4048">
                  <c:v>404.9</c:v>
                </c:pt>
                <c:pt idx="4049">
                  <c:v>405</c:v>
                </c:pt>
                <c:pt idx="4050">
                  <c:v>405.1</c:v>
                </c:pt>
                <c:pt idx="4051">
                  <c:v>405.2</c:v>
                </c:pt>
                <c:pt idx="4052">
                  <c:v>405.3</c:v>
                </c:pt>
                <c:pt idx="4053">
                  <c:v>405.4</c:v>
                </c:pt>
                <c:pt idx="4054">
                  <c:v>405.5</c:v>
                </c:pt>
                <c:pt idx="4055">
                  <c:v>405.6</c:v>
                </c:pt>
                <c:pt idx="4056">
                  <c:v>405.7</c:v>
                </c:pt>
                <c:pt idx="4057">
                  <c:v>405.8</c:v>
                </c:pt>
                <c:pt idx="4058">
                  <c:v>405.9</c:v>
                </c:pt>
                <c:pt idx="4059">
                  <c:v>406</c:v>
                </c:pt>
                <c:pt idx="4060">
                  <c:v>406.1</c:v>
                </c:pt>
                <c:pt idx="4061">
                  <c:v>406.2</c:v>
                </c:pt>
                <c:pt idx="4062">
                  <c:v>406.3</c:v>
                </c:pt>
                <c:pt idx="4063">
                  <c:v>406.4</c:v>
                </c:pt>
                <c:pt idx="4064">
                  <c:v>406.5</c:v>
                </c:pt>
                <c:pt idx="4065">
                  <c:v>406.6</c:v>
                </c:pt>
                <c:pt idx="4066">
                  <c:v>406.7</c:v>
                </c:pt>
                <c:pt idx="4067">
                  <c:v>406.8</c:v>
                </c:pt>
                <c:pt idx="4068">
                  <c:v>406.9</c:v>
                </c:pt>
                <c:pt idx="4069">
                  <c:v>407</c:v>
                </c:pt>
                <c:pt idx="4070">
                  <c:v>407.1</c:v>
                </c:pt>
                <c:pt idx="4071">
                  <c:v>407.2</c:v>
                </c:pt>
                <c:pt idx="4072">
                  <c:v>407.3</c:v>
                </c:pt>
                <c:pt idx="4073">
                  <c:v>407.4</c:v>
                </c:pt>
                <c:pt idx="4074">
                  <c:v>407.5</c:v>
                </c:pt>
                <c:pt idx="4075">
                  <c:v>407.6</c:v>
                </c:pt>
                <c:pt idx="4076">
                  <c:v>407.7</c:v>
                </c:pt>
                <c:pt idx="4077">
                  <c:v>407.8</c:v>
                </c:pt>
                <c:pt idx="4078">
                  <c:v>407.9</c:v>
                </c:pt>
                <c:pt idx="4079">
                  <c:v>408</c:v>
                </c:pt>
                <c:pt idx="4080">
                  <c:v>408.1</c:v>
                </c:pt>
                <c:pt idx="4081">
                  <c:v>408.2</c:v>
                </c:pt>
                <c:pt idx="4082">
                  <c:v>408.3</c:v>
                </c:pt>
                <c:pt idx="4083">
                  <c:v>408.4</c:v>
                </c:pt>
                <c:pt idx="4084">
                  <c:v>408.5</c:v>
                </c:pt>
                <c:pt idx="4085">
                  <c:v>408.6</c:v>
                </c:pt>
                <c:pt idx="4086">
                  <c:v>408.7</c:v>
                </c:pt>
                <c:pt idx="4087">
                  <c:v>408.8</c:v>
                </c:pt>
                <c:pt idx="4088">
                  <c:v>408.9</c:v>
                </c:pt>
                <c:pt idx="4089">
                  <c:v>409</c:v>
                </c:pt>
                <c:pt idx="4090">
                  <c:v>409.1</c:v>
                </c:pt>
                <c:pt idx="4091">
                  <c:v>409.2</c:v>
                </c:pt>
                <c:pt idx="4092">
                  <c:v>409.3</c:v>
                </c:pt>
                <c:pt idx="4093">
                  <c:v>409.4</c:v>
                </c:pt>
                <c:pt idx="4094">
                  <c:v>409.5</c:v>
                </c:pt>
                <c:pt idx="4095">
                  <c:v>409.6</c:v>
                </c:pt>
                <c:pt idx="4096">
                  <c:v>409.7</c:v>
                </c:pt>
                <c:pt idx="4097">
                  <c:v>409.8</c:v>
                </c:pt>
                <c:pt idx="4098">
                  <c:v>409.9</c:v>
                </c:pt>
                <c:pt idx="4099">
                  <c:v>410</c:v>
                </c:pt>
                <c:pt idx="4100">
                  <c:v>410.1</c:v>
                </c:pt>
                <c:pt idx="4101">
                  <c:v>410.2</c:v>
                </c:pt>
                <c:pt idx="4102">
                  <c:v>410.3</c:v>
                </c:pt>
                <c:pt idx="4103">
                  <c:v>410.4</c:v>
                </c:pt>
                <c:pt idx="4104">
                  <c:v>410.5</c:v>
                </c:pt>
                <c:pt idx="4105">
                  <c:v>410.6</c:v>
                </c:pt>
                <c:pt idx="4106">
                  <c:v>410.7</c:v>
                </c:pt>
                <c:pt idx="4107">
                  <c:v>410.8</c:v>
                </c:pt>
                <c:pt idx="4108">
                  <c:v>410.9</c:v>
                </c:pt>
                <c:pt idx="4109">
                  <c:v>411</c:v>
                </c:pt>
                <c:pt idx="4110">
                  <c:v>411.1</c:v>
                </c:pt>
                <c:pt idx="4111">
                  <c:v>411.2</c:v>
                </c:pt>
                <c:pt idx="4112">
                  <c:v>411.3</c:v>
                </c:pt>
                <c:pt idx="4113">
                  <c:v>411.4</c:v>
                </c:pt>
                <c:pt idx="4114">
                  <c:v>411.5</c:v>
                </c:pt>
                <c:pt idx="4115">
                  <c:v>411.6</c:v>
                </c:pt>
                <c:pt idx="4116">
                  <c:v>411.7</c:v>
                </c:pt>
                <c:pt idx="4117">
                  <c:v>411.8</c:v>
                </c:pt>
                <c:pt idx="4118">
                  <c:v>411.9</c:v>
                </c:pt>
                <c:pt idx="4119">
                  <c:v>412</c:v>
                </c:pt>
                <c:pt idx="4120">
                  <c:v>412.1</c:v>
                </c:pt>
                <c:pt idx="4121">
                  <c:v>412.2</c:v>
                </c:pt>
                <c:pt idx="4122">
                  <c:v>412.3</c:v>
                </c:pt>
                <c:pt idx="4123">
                  <c:v>412.4</c:v>
                </c:pt>
                <c:pt idx="4124">
                  <c:v>412.5</c:v>
                </c:pt>
                <c:pt idx="4125">
                  <c:v>412.6</c:v>
                </c:pt>
                <c:pt idx="4126">
                  <c:v>412.7</c:v>
                </c:pt>
                <c:pt idx="4127">
                  <c:v>412.8</c:v>
                </c:pt>
                <c:pt idx="4128">
                  <c:v>412.9</c:v>
                </c:pt>
                <c:pt idx="4129">
                  <c:v>413</c:v>
                </c:pt>
                <c:pt idx="4130">
                  <c:v>413.1</c:v>
                </c:pt>
                <c:pt idx="4131">
                  <c:v>413.2</c:v>
                </c:pt>
                <c:pt idx="4132">
                  <c:v>413.3</c:v>
                </c:pt>
                <c:pt idx="4133">
                  <c:v>413.4</c:v>
                </c:pt>
                <c:pt idx="4134">
                  <c:v>413.5</c:v>
                </c:pt>
                <c:pt idx="4135">
                  <c:v>413.6</c:v>
                </c:pt>
                <c:pt idx="4136">
                  <c:v>413.7</c:v>
                </c:pt>
                <c:pt idx="4137">
                  <c:v>413.8</c:v>
                </c:pt>
                <c:pt idx="4138">
                  <c:v>413.9</c:v>
                </c:pt>
                <c:pt idx="4139">
                  <c:v>414</c:v>
                </c:pt>
                <c:pt idx="4140">
                  <c:v>414.1</c:v>
                </c:pt>
                <c:pt idx="4141">
                  <c:v>414.2</c:v>
                </c:pt>
                <c:pt idx="4142">
                  <c:v>414.3</c:v>
                </c:pt>
                <c:pt idx="4143">
                  <c:v>414.4</c:v>
                </c:pt>
                <c:pt idx="4144">
                  <c:v>414.5</c:v>
                </c:pt>
                <c:pt idx="4145">
                  <c:v>414.6</c:v>
                </c:pt>
                <c:pt idx="4146">
                  <c:v>414.7</c:v>
                </c:pt>
                <c:pt idx="4147">
                  <c:v>414.8</c:v>
                </c:pt>
                <c:pt idx="4148">
                  <c:v>414.9</c:v>
                </c:pt>
                <c:pt idx="4149">
                  <c:v>415</c:v>
                </c:pt>
                <c:pt idx="4150">
                  <c:v>415.1</c:v>
                </c:pt>
                <c:pt idx="4151">
                  <c:v>415.2</c:v>
                </c:pt>
                <c:pt idx="4152">
                  <c:v>415.3</c:v>
                </c:pt>
                <c:pt idx="4153">
                  <c:v>415.4</c:v>
                </c:pt>
                <c:pt idx="4154">
                  <c:v>415.5</c:v>
                </c:pt>
                <c:pt idx="4155">
                  <c:v>415.6</c:v>
                </c:pt>
                <c:pt idx="4156">
                  <c:v>415.7</c:v>
                </c:pt>
                <c:pt idx="4157">
                  <c:v>415.8</c:v>
                </c:pt>
                <c:pt idx="4158">
                  <c:v>415.9</c:v>
                </c:pt>
                <c:pt idx="4159">
                  <c:v>416</c:v>
                </c:pt>
                <c:pt idx="4160">
                  <c:v>416.1</c:v>
                </c:pt>
                <c:pt idx="4161">
                  <c:v>416.2</c:v>
                </c:pt>
                <c:pt idx="4162">
                  <c:v>416.3</c:v>
                </c:pt>
                <c:pt idx="4163">
                  <c:v>416.4</c:v>
                </c:pt>
                <c:pt idx="4164">
                  <c:v>416.5</c:v>
                </c:pt>
                <c:pt idx="4165">
                  <c:v>416.6</c:v>
                </c:pt>
                <c:pt idx="4166">
                  <c:v>416.7</c:v>
                </c:pt>
                <c:pt idx="4167">
                  <c:v>416.8</c:v>
                </c:pt>
                <c:pt idx="4168">
                  <c:v>416.9</c:v>
                </c:pt>
                <c:pt idx="4169">
                  <c:v>417</c:v>
                </c:pt>
                <c:pt idx="4170">
                  <c:v>417.1</c:v>
                </c:pt>
                <c:pt idx="4171">
                  <c:v>417.2</c:v>
                </c:pt>
                <c:pt idx="4172">
                  <c:v>417.3</c:v>
                </c:pt>
                <c:pt idx="4173">
                  <c:v>417.4</c:v>
                </c:pt>
                <c:pt idx="4174">
                  <c:v>417.5</c:v>
                </c:pt>
                <c:pt idx="4175">
                  <c:v>417.6</c:v>
                </c:pt>
                <c:pt idx="4176">
                  <c:v>417.7</c:v>
                </c:pt>
                <c:pt idx="4177">
                  <c:v>417.8</c:v>
                </c:pt>
                <c:pt idx="4178">
                  <c:v>417.9</c:v>
                </c:pt>
                <c:pt idx="4179">
                  <c:v>418</c:v>
                </c:pt>
                <c:pt idx="4180">
                  <c:v>418.1</c:v>
                </c:pt>
                <c:pt idx="4181">
                  <c:v>418.2</c:v>
                </c:pt>
                <c:pt idx="4182">
                  <c:v>418.3</c:v>
                </c:pt>
                <c:pt idx="4183">
                  <c:v>418.4</c:v>
                </c:pt>
                <c:pt idx="4184">
                  <c:v>418.5</c:v>
                </c:pt>
                <c:pt idx="4185">
                  <c:v>418.6</c:v>
                </c:pt>
                <c:pt idx="4186">
                  <c:v>418.7</c:v>
                </c:pt>
                <c:pt idx="4187">
                  <c:v>418.8</c:v>
                </c:pt>
                <c:pt idx="4188">
                  <c:v>418.9</c:v>
                </c:pt>
                <c:pt idx="4189">
                  <c:v>419</c:v>
                </c:pt>
                <c:pt idx="4190">
                  <c:v>419.1</c:v>
                </c:pt>
                <c:pt idx="4191">
                  <c:v>419.2</c:v>
                </c:pt>
                <c:pt idx="4192">
                  <c:v>419.3</c:v>
                </c:pt>
                <c:pt idx="4193">
                  <c:v>419.4</c:v>
                </c:pt>
                <c:pt idx="4194">
                  <c:v>419.5</c:v>
                </c:pt>
                <c:pt idx="4195">
                  <c:v>419.6</c:v>
                </c:pt>
                <c:pt idx="4196">
                  <c:v>419.7</c:v>
                </c:pt>
                <c:pt idx="4197">
                  <c:v>419.8</c:v>
                </c:pt>
                <c:pt idx="4198">
                  <c:v>419.9</c:v>
                </c:pt>
                <c:pt idx="4199">
                  <c:v>420</c:v>
                </c:pt>
                <c:pt idx="4200">
                  <c:v>420.1</c:v>
                </c:pt>
                <c:pt idx="4201">
                  <c:v>420.2</c:v>
                </c:pt>
                <c:pt idx="4202">
                  <c:v>420.3</c:v>
                </c:pt>
                <c:pt idx="4203">
                  <c:v>420.4</c:v>
                </c:pt>
                <c:pt idx="4204">
                  <c:v>420.5</c:v>
                </c:pt>
                <c:pt idx="4205">
                  <c:v>420.6</c:v>
                </c:pt>
                <c:pt idx="4206">
                  <c:v>420.7</c:v>
                </c:pt>
                <c:pt idx="4207">
                  <c:v>420.8</c:v>
                </c:pt>
                <c:pt idx="4208">
                  <c:v>420.9</c:v>
                </c:pt>
                <c:pt idx="4209">
                  <c:v>421</c:v>
                </c:pt>
                <c:pt idx="4210">
                  <c:v>421.1</c:v>
                </c:pt>
                <c:pt idx="4211">
                  <c:v>421.2</c:v>
                </c:pt>
                <c:pt idx="4212">
                  <c:v>421.3</c:v>
                </c:pt>
                <c:pt idx="4213">
                  <c:v>421.4</c:v>
                </c:pt>
                <c:pt idx="4214">
                  <c:v>421.5</c:v>
                </c:pt>
                <c:pt idx="4215">
                  <c:v>421.6</c:v>
                </c:pt>
                <c:pt idx="4216">
                  <c:v>421.7</c:v>
                </c:pt>
                <c:pt idx="4217">
                  <c:v>421.8</c:v>
                </c:pt>
                <c:pt idx="4218">
                  <c:v>421.9</c:v>
                </c:pt>
                <c:pt idx="4219">
                  <c:v>422</c:v>
                </c:pt>
                <c:pt idx="4220">
                  <c:v>422.1</c:v>
                </c:pt>
                <c:pt idx="4221">
                  <c:v>422.2</c:v>
                </c:pt>
                <c:pt idx="4222">
                  <c:v>422.3</c:v>
                </c:pt>
                <c:pt idx="4223">
                  <c:v>422.4</c:v>
                </c:pt>
                <c:pt idx="4224">
                  <c:v>422.5</c:v>
                </c:pt>
                <c:pt idx="4225">
                  <c:v>422.6</c:v>
                </c:pt>
                <c:pt idx="4226">
                  <c:v>422.7</c:v>
                </c:pt>
                <c:pt idx="4227">
                  <c:v>422.8</c:v>
                </c:pt>
                <c:pt idx="4228">
                  <c:v>422.9</c:v>
                </c:pt>
                <c:pt idx="4229">
                  <c:v>423</c:v>
                </c:pt>
                <c:pt idx="4230">
                  <c:v>423.1</c:v>
                </c:pt>
                <c:pt idx="4231">
                  <c:v>423.2</c:v>
                </c:pt>
                <c:pt idx="4232">
                  <c:v>423.3</c:v>
                </c:pt>
                <c:pt idx="4233">
                  <c:v>423.4</c:v>
                </c:pt>
                <c:pt idx="4234">
                  <c:v>423.5</c:v>
                </c:pt>
                <c:pt idx="4235">
                  <c:v>423.6</c:v>
                </c:pt>
                <c:pt idx="4236">
                  <c:v>423.7</c:v>
                </c:pt>
                <c:pt idx="4237">
                  <c:v>423.8</c:v>
                </c:pt>
                <c:pt idx="4238">
                  <c:v>423.9</c:v>
                </c:pt>
                <c:pt idx="4239">
                  <c:v>424</c:v>
                </c:pt>
                <c:pt idx="4240">
                  <c:v>424.1</c:v>
                </c:pt>
                <c:pt idx="4241">
                  <c:v>424.2</c:v>
                </c:pt>
                <c:pt idx="4242">
                  <c:v>424.3</c:v>
                </c:pt>
                <c:pt idx="4243">
                  <c:v>424.4</c:v>
                </c:pt>
                <c:pt idx="4244">
                  <c:v>424.5</c:v>
                </c:pt>
                <c:pt idx="4245">
                  <c:v>424.6</c:v>
                </c:pt>
                <c:pt idx="4246">
                  <c:v>424.7</c:v>
                </c:pt>
                <c:pt idx="4247">
                  <c:v>424.8</c:v>
                </c:pt>
                <c:pt idx="4248">
                  <c:v>424.9</c:v>
                </c:pt>
                <c:pt idx="4249">
                  <c:v>425</c:v>
                </c:pt>
                <c:pt idx="4250">
                  <c:v>425.1</c:v>
                </c:pt>
                <c:pt idx="4251">
                  <c:v>425.2</c:v>
                </c:pt>
                <c:pt idx="4252">
                  <c:v>425.3</c:v>
                </c:pt>
                <c:pt idx="4253">
                  <c:v>425.4</c:v>
                </c:pt>
                <c:pt idx="4254">
                  <c:v>425.5</c:v>
                </c:pt>
                <c:pt idx="4255">
                  <c:v>425.6</c:v>
                </c:pt>
                <c:pt idx="4256">
                  <c:v>425.7</c:v>
                </c:pt>
                <c:pt idx="4257">
                  <c:v>425.8</c:v>
                </c:pt>
                <c:pt idx="4258">
                  <c:v>425.9</c:v>
                </c:pt>
                <c:pt idx="4259">
                  <c:v>426</c:v>
                </c:pt>
                <c:pt idx="4260">
                  <c:v>426.1</c:v>
                </c:pt>
                <c:pt idx="4261">
                  <c:v>426.2</c:v>
                </c:pt>
                <c:pt idx="4262">
                  <c:v>426.3</c:v>
                </c:pt>
                <c:pt idx="4263">
                  <c:v>426.4</c:v>
                </c:pt>
                <c:pt idx="4264">
                  <c:v>426.5</c:v>
                </c:pt>
                <c:pt idx="4265">
                  <c:v>426.6</c:v>
                </c:pt>
                <c:pt idx="4266">
                  <c:v>426.7</c:v>
                </c:pt>
                <c:pt idx="4267">
                  <c:v>426.8</c:v>
                </c:pt>
                <c:pt idx="4268">
                  <c:v>426.9</c:v>
                </c:pt>
                <c:pt idx="4269">
                  <c:v>427</c:v>
                </c:pt>
                <c:pt idx="4270">
                  <c:v>427.1</c:v>
                </c:pt>
                <c:pt idx="4271">
                  <c:v>427.2</c:v>
                </c:pt>
                <c:pt idx="4272">
                  <c:v>427.3</c:v>
                </c:pt>
                <c:pt idx="4273">
                  <c:v>427.4</c:v>
                </c:pt>
                <c:pt idx="4274">
                  <c:v>427.5</c:v>
                </c:pt>
                <c:pt idx="4275">
                  <c:v>427.6</c:v>
                </c:pt>
                <c:pt idx="4276">
                  <c:v>427.7</c:v>
                </c:pt>
                <c:pt idx="4277">
                  <c:v>427.8</c:v>
                </c:pt>
                <c:pt idx="4278">
                  <c:v>427.9</c:v>
                </c:pt>
                <c:pt idx="4279">
                  <c:v>428</c:v>
                </c:pt>
                <c:pt idx="4280">
                  <c:v>428.1</c:v>
                </c:pt>
                <c:pt idx="4281">
                  <c:v>428.2</c:v>
                </c:pt>
                <c:pt idx="4282">
                  <c:v>428.3</c:v>
                </c:pt>
                <c:pt idx="4283">
                  <c:v>428.4</c:v>
                </c:pt>
                <c:pt idx="4284">
                  <c:v>428.5</c:v>
                </c:pt>
                <c:pt idx="4285">
                  <c:v>428.6</c:v>
                </c:pt>
                <c:pt idx="4286">
                  <c:v>428.7</c:v>
                </c:pt>
                <c:pt idx="4287">
                  <c:v>428.8</c:v>
                </c:pt>
                <c:pt idx="4288">
                  <c:v>428.9</c:v>
                </c:pt>
                <c:pt idx="4289">
                  <c:v>429</c:v>
                </c:pt>
                <c:pt idx="4290">
                  <c:v>429.1</c:v>
                </c:pt>
                <c:pt idx="4291">
                  <c:v>429.2</c:v>
                </c:pt>
                <c:pt idx="4292">
                  <c:v>429.3</c:v>
                </c:pt>
                <c:pt idx="4293">
                  <c:v>429.4</c:v>
                </c:pt>
                <c:pt idx="4294">
                  <c:v>429.5</c:v>
                </c:pt>
                <c:pt idx="4295">
                  <c:v>429.6</c:v>
                </c:pt>
                <c:pt idx="4296">
                  <c:v>429.7</c:v>
                </c:pt>
                <c:pt idx="4297">
                  <c:v>429.8</c:v>
                </c:pt>
                <c:pt idx="4298">
                  <c:v>429.9</c:v>
                </c:pt>
                <c:pt idx="4299">
                  <c:v>430</c:v>
                </c:pt>
                <c:pt idx="4300">
                  <c:v>430.1</c:v>
                </c:pt>
                <c:pt idx="4301">
                  <c:v>430.2</c:v>
                </c:pt>
                <c:pt idx="4302">
                  <c:v>430.3</c:v>
                </c:pt>
                <c:pt idx="4303">
                  <c:v>430.4</c:v>
                </c:pt>
                <c:pt idx="4304">
                  <c:v>430.5</c:v>
                </c:pt>
                <c:pt idx="4305">
                  <c:v>430.6</c:v>
                </c:pt>
                <c:pt idx="4306">
                  <c:v>430.7</c:v>
                </c:pt>
                <c:pt idx="4307">
                  <c:v>430.8</c:v>
                </c:pt>
                <c:pt idx="4308">
                  <c:v>430.9</c:v>
                </c:pt>
                <c:pt idx="4309">
                  <c:v>431</c:v>
                </c:pt>
                <c:pt idx="4310">
                  <c:v>431.1</c:v>
                </c:pt>
                <c:pt idx="4311">
                  <c:v>431.2</c:v>
                </c:pt>
                <c:pt idx="4312">
                  <c:v>431.3</c:v>
                </c:pt>
                <c:pt idx="4313">
                  <c:v>431.4</c:v>
                </c:pt>
                <c:pt idx="4314">
                  <c:v>431.5</c:v>
                </c:pt>
                <c:pt idx="4315">
                  <c:v>431.6</c:v>
                </c:pt>
                <c:pt idx="4316">
                  <c:v>431.7</c:v>
                </c:pt>
                <c:pt idx="4317">
                  <c:v>431.8</c:v>
                </c:pt>
                <c:pt idx="4318">
                  <c:v>431.9</c:v>
                </c:pt>
                <c:pt idx="4319">
                  <c:v>432</c:v>
                </c:pt>
                <c:pt idx="4320">
                  <c:v>432.1</c:v>
                </c:pt>
                <c:pt idx="4321">
                  <c:v>432.2</c:v>
                </c:pt>
                <c:pt idx="4322">
                  <c:v>432.3</c:v>
                </c:pt>
                <c:pt idx="4323">
                  <c:v>432.4</c:v>
                </c:pt>
                <c:pt idx="4324">
                  <c:v>432.5</c:v>
                </c:pt>
                <c:pt idx="4325">
                  <c:v>432.6</c:v>
                </c:pt>
                <c:pt idx="4326">
                  <c:v>432.7</c:v>
                </c:pt>
                <c:pt idx="4327">
                  <c:v>432.8</c:v>
                </c:pt>
                <c:pt idx="4328">
                  <c:v>432.9</c:v>
                </c:pt>
                <c:pt idx="4329">
                  <c:v>433</c:v>
                </c:pt>
                <c:pt idx="4330">
                  <c:v>433.1</c:v>
                </c:pt>
                <c:pt idx="4331">
                  <c:v>433.2</c:v>
                </c:pt>
                <c:pt idx="4332">
                  <c:v>433.3</c:v>
                </c:pt>
                <c:pt idx="4333">
                  <c:v>433.4</c:v>
                </c:pt>
                <c:pt idx="4334">
                  <c:v>433.5</c:v>
                </c:pt>
                <c:pt idx="4335">
                  <c:v>433.6</c:v>
                </c:pt>
                <c:pt idx="4336">
                  <c:v>433.7</c:v>
                </c:pt>
                <c:pt idx="4337">
                  <c:v>433.8</c:v>
                </c:pt>
                <c:pt idx="4338">
                  <c:v>433.9</c:v>
                </c:pt>
                <c:pt idx="4339">
                  <c:v>434</c:v>
                </c:pt>
                <c:pt idx="4340">
                  <c:v>434.1</c:v>
                </c:pt>
                <c:pt idx="4341">
                  <c:v>434.2</c:v>
                </c:pt>
                <c:pt idx="4342">
                  <c:v>434.3</c:v>
                </c:pt>
                <c:pt idx="4343">
                  <c:v>434.4</c:v>
                </c:pt>
                <c:pt idx="4344">
                  <c:v>434.5</c:v>
                </c:pt>
                <c:pt idx="4345">
                  <c:v>434.6</c:v>
                </c:pt>
                <c:pt idx="4346">
                  <c:v>434.7</c:v>
                </c:pt>
                <c:pt idx="4347">
                  <c:v>434.8</c:v>
                </c:pt>
                <c:pt idx="4348">
                  <c:v>434.9</c:v>
                </c:pt>
                <c:pt idx="4349">
                  <c:v>435</c:v>
                </c:pt>
                <c:pt idx="4350">
                  <c:v>435.1</c:v>
                </c:pt>
                <c:pt idx="4351">
                  <c:v>435.2</c:v>
                </c:pt>
                <c:pt idx="4352">
                  <c:v>435.3</c:v>
                </c:pt>
                <c:pt idx="4353">
                  <c:v>435.4</c:v>
                </c:pt>
                <c:pt idx="4354">
                  <c:v>435.5</c:v>
                </c:pt>
                <c:pt idx="4355">
                  <c:v>435.6</c:v>
                </c:pt>
                <c:pt idx="4356">
                  <c:v>435.7</c:v>
                </c:pt>
                <c:pt idx="4357">
                  <c:v>435.8</c:v>
                </c:pt>
                <c:pt idx="4358">
                  <c:v>435.9</c:v>
                </c:pt>
                <c:pt idx="4359">
                  <c:v>436</c:v>
                </c:pt>
                <c:pt idx="4360">
                  <c:v>436.1</c:v>
                </c:pt>
                <c:pt idx="4361">
                  <c:v>436.2</c:v>
                </c:pt>
                <c:pt idx="4362">
                  <c:v>436.3</c:v>
                </c:pt>
                <c:pt idx="4363">
                  <c:v>436.4</c:v>
                </c:pt>
                <c:pt idx="4364">
                  <c:v>436.5</c:v>
                </c:pt>
                <c:pt idx="4365">
                  <c:v>436.6</c:v>
                </c:pt>
                <c:pt idx="4366">
                  <c:v>436.7</c:v>
                </c:pt>
                <c:pt idx="4367">
                  <c:v>436.8</c:v>
                </c:pt>
                <c:pt idx="4368">
                  <c:v>436.9</c:v>
                </c:pt>
                <c:pt idx="4369">
                  <c:v>437</c:v>
                </c:pt>
                <c:pt idx="4370">
                  <c:v>437.1</c:v>
                </c:pt>
                <c:pt idx="4371">
                  <c:v>437.2</c:v>
                </c:pt>
                <c:pt idx="4372">
                  <c:v>437.3</c:v>
                </c:pt>
                <c:pt idx="4373">
                  <c:v>437.4</c:v>
                </c:pt>
                <c:pt idx="4374">
                  <c:v>437.5</c:v>
                </c:pt>
                <c:pt idx="4375">
                  <c:v>437.6</c:v>
                </c:pt>
                <c:pt idx="4376">
                  <c:v>437.7</c:v>
                </c:pt>
                <c:pt idx="4377">
                  <c:v>437.8</c:v>
                </c:pt>
                <c:pt idx="4378">
                  <c:v>437.9</c:v>
                </c:pt>
                <c:pt idx="4379">
                  <c:v>438</c:v>
                </c:pt>
                <c:pt idx="4380">
                  <c:v>438.1</c:v>
                </c:pt>
                <c:pt idx="4381">
                  <c:v>438.2</c:v>
                </c:pt>
                <c:pt idx="4382">
                  <c:v>438.3</c:v>
                </c:pt>
                <c:pt idx="4383">
                  <c:v>438.4</c:v>
                </c:pt>
                <c:pt idx="4384">
                  <c:v>438.5</c:v>
                </c:pt>
                <c:pt idx="4385">
                  <c:v>438.6</c:v>
                </c:pt>
                <c:pt idx="4386">
                  <c:v>438.7</c:v>
                </c:pt>
                <c:pt idx="4387">
                  <c:v>438.8</c:v>
                </c:pt>
                <c:pt idx="4388">
                  <c:v>438.9</c:v>
                </c:pt>
                <c:pt idx="4389">
                  <c:v>439</c:v>
                </c:pt>
                <c:pt idx="4390">
                  <c:v>439.1</c:v>
                </c:pt>
                <c:pt idx="4391">
                  <c:v>439.2</c:v>
                </c:pt>
                <c:pt idx="4392">
                  <c:v>439.3</c:v>
                </c:pt>
                <c:pt idx="4393">
                  <c:v>439.4</c:v>
                </c:pt>
                <c:pt idx="4394">
                  <c:v>439.5</c:v>
                </c:pt>
                <c:pt idx="4395">
                  <c:v>439.6</c:v>
                </c:pt>
                <c:pt idx="4396">
                  <c:v>439.7</c:v>
                </c:pt>
                <c:pt idx="4397">
                  <c:v>439.8</c:v>
                </c:pt>
                <c:pt idx="4398">
                  <c:v>439.9</c:v>
                </c:pt>
                <c:pt idx="4399">
                  <c:v>440</c:v>
                </c:pt>
                <c:pt idx="4400">
                  <c:v>440.1</c:v>
                </c:pt>
                <c:pt idx="4401">
                  <c:v>440.2</c:v>
                </c:pt>
                <c:pt idx="4402">
                  <c:v>440.3</c:v>
                </c:pt>
                <c:pt idx="4403">
                  <c:v>440.4</c:v>
                </c:pt>
                <c:pt idx="4404">
                  <c:v>440.5</c:v>
                </c:pt>
                <c:pt idx="4405">
                  <c:v>440.6</c:v>
                </c:pt>
                <c:pt idx="4406">
                  <c:v>440.7</c:v>
                </c:pt>
                <c:pt idx="4407">
                  <c:v>440.8</c:v>
                </c:pt>
                <c:pt idx="4408">
                  <c:v>440.9</c:v>
                </c:pt>
                <c:pt idx="4409">
                  <c:v>441</c:v>
                </c:pt>
                <c:pt idx="4410">
                  <c:v>441.1</c:v>
                </c:pt>
                <c:pt idx="4411">
                  <c:v>441.2</c:v>
                </c:pt>
                <c:pt idx="4412">
                  <c:v>441.3</c:v>
                </c:pt>
                <c:pt idx="4413">
                  <c:v>441.4</c:v>
                </c:pt>
                <c:pt idx="4414">
                  <c:v>441.5</c:v>
                </c:pt>
                <c:pt idx="4415">
                  <c:v>441.6</c:v>
                </c:pt>
                <c:pt idx="4416">
                  <c:v>441.7</c:v>
                </c:pt>
                <c:pt idx="4417">
                  <c:v>441.8</c:v>
                </c:pt>
                <c:pt idx="4418">
                  <c:v>441.9</c:v>
                </c:pt>
                <c:pt idx="4419">
                  <c:v>442</c:v>
                </c:pt>
                <c:pt idx="4420">
                  <c:v>442.1</c:v>
                </c:pt>
                <c:pt idx="4421">
                  <c:v>442.2</c:v>
                </c:pt>
                <c:pt idx="4422">
                  <c:v>442.3</c:v>
                </c:pt>
                <c:pt idx="4423">
                  <c:v>442.4</c:v>
                </c:pt>
                <c:pt idx="4424">
                  <c:v>442.5</c:v>
                </c:pt>
                <c:pt idx="4425">
                  <c:v>442.6</c:v>
                </c:pt>
                <c:pt idx="4426">
                  <c:v>442.7</c:v>
                </c:pt>
                <c:pt idx="4427">
                  <c:v>442.8</c:v>
                </c:pt>
                <c:pt idx="4428">
                  <c:v>442.9</c:v>
                </c:pt>
                <c:pt idx="4429">
                  <c:v>443</c:v>
                </c:pt>
                <c:pt idx="4430">
                  <c:v>443.1</c:v>
                </c:pt>
                <c:pt idx="4431">
                  <c:v>443.2</c:v>
                </c:pt>
                <c:pt idx="4432">
                  <c:v>443.3</c:v>
                </c:pt>
                <c:pt idx="4433">
                  <c:v>443.4</c:v>
                </c:pt>
                <c:pt idx="4434">
                  <c:v>443.5</c:v>
                </c:pt>
                <c:pt idx="4435">
                  <c:v>443.6</c:v>
                </c:pt>
                <c:pt idx="4436">
                  <c:v>443.7</c:v>
                </c:pt>
                <c:pt idx="4437">
                  <c:v>443.8</c:v>
                </c:pt>
                <c:pt idx="4438">
                  <c:v>443.9</c:v>
                </c:pt>
                <c:pt idx="4439">
                  <c:v>444</c:v>
                </c:pt>
                <c:pt idx="4440">
                  <c:v>444.1</c:v>
                </c:pt>
                <c:pt idx="4441">
                  <c:v>444.2</c:v>
                </c:pt>
                <c:pt idx="4442">
                  <c:v>444.3</c:v>
                </c:pt>
                <c:pt idx="4443">
                  <c:v>444.4</c:v>
                </c:pt>
                <c:pt idx="4444">
                  <c:v>444.5</c:v>
                </c:pt>
                <c:pt idx="4445">
                  <c:v>444.6</c:v>
                </c:pt>
                <c:pt idx="4446">
                  <c:v>444.7</c:v>
                </c:pt>
                <c:pt idx="4447">
                  <c:v>444.8</c:v>
                </c:pt>
                <c:pt idx="4448">
                  <c:v>444.9</c:v>
                </c:pt>
                <c:pt idx="4449">
                  <c:v>445</c:v>
                </c:pt>
                <c:pt idx="4450">
                  <c:v>445.1</c:v>
                </c:pt>
                <c:pt idx="4451">
                  <c:v>445.2</c:v>
                </c:pt>
                <c:pt idx="4452">
                  <c:v>445.3</c:v>
                </c:pt>
                <c:pt idx="4453">
                  <c:v>445.4</c:v>
                </c:pt>
                <c:pt idx="4454">
                  <c:v>445.5</c:v>
                </c:pt>
                <c:pt idx="4455">
                  <c:v>445.6</c:v>
                </c:pt>
                <c:pt idx="4456">
                  <c:v>445.7</c:v>
                </c:pt>
                <c:pt idx="4457">
                  <c:v>445.8</c:v>
                </c:pt>
                <c:pt idx="4458">
                  <c:v>445.9</c:v>
                </c:pt>
                <c:pt idx="4459">
                  <c:v>446</c:v>
                </c:pt>
                <c:pt idx="4460">
                  <c:v>446.1</c:v>
                </c:pt>
                <c:pt idx="4461">
                  <c:v>446.2</c:v>
                </c:pt>
                <c:pt idx="4462">
                  <c:v>446.3</c:v>
                </c:pt>
                <c:pt idx="4463">
                  <c:v>446.4</c:v>
                </c:pt>
                <c:pt idx="4464">
                  <c:v>446.5</c:v>
                </c:pt>
                <c:pt idx="4465">
                  <c:v>446.6</c:v>
                </c:pt>
                <c:pt idx="4466">
                  <c:v>446.7</c:v>
                </c:pt>
                <c:pt idx="4467">
                  <c:v>446.8</c:v>
                </c:pt>
                <c:pt idx="4468">
                  <c:v>446.9</c:v>
                </c:pt>
                <c:pt idx="4469">
                  <c:v>447</c:v>
                </c:pt>
                <c:pt idx="4470">
                  <c:v>447.1</c:v>
                </c:pt>
                <c:pt idx="4471">
                  <c:v>447.2</c:v>
                </c:pt>
                <c:pt idx="4472">
                  <c:v>447.3</c:v>
                </c:pt>
                <c:pt idx="4473">
                  <c:v>447.4</c:v>
                </c:pt>
                <c:pt idx="4474">
                  <c:v>447.5</c:v>
                </c:pt>
                <c:pt idx="4475">
                  <c:v>447.6</c:v>
                </c:pt>
                <c:pt idx="4476">
                  <c:v>447.7</c:v>
                </c:pt>
                <c:pt idx="4477">
                  <c:v>447.8</c:v>
                </c:pt>
                <c:pt idx="4478">
                  <c:v>447.9</c:v>
                </c:pt>
                <c:pt idx="4479">
                  <c:v>448</c:v>
                </c:pt>
                <c:pt idx="4480">
                  <c:v>448.1</c:v>
                </c:pt>
                <c:pt idx="4481">
                  <c:v>448.2</c:v>
                </c:pt>
                <c:pt idx="4482">
                  <c:v>448.3</c:v>
                </c:pt>
                <c:pt idx="4483">
                  <c:v>448.4</c:v>
                </c:pt>
                <c:pt idx="4484">
                  <c:v>448.5</c:v>
                </c:pt>
                <c:pt idx="4485">
                  <c:v>448.6</c:v>
                </c:pt>
                <c:pt idx="4486">
                  <c:v>448.7</c:v>
                </c:pt>
                <c:pt idx="4487">
                  <c:v>448.8</c:v>
                </c:pt>
                <c:pt idx="4488">
                  <c:v>448.9</c:v>
                </c:pt>
                <c:pt idx="4489">
                  <c:v>449</c:v>
                </c:pt>
                <c:pt idx="4490">
                  <c:v>449.1</c:v>
                </c:pt>
                <c:pt idx="4491">
                  <c:v>449.2</c:v>
                </c:pt>
                <c:pt idx="4492">
                  <c:v>449.3</c:v>
                </c:pt>
                <c:pt idx="4493">
                  <c:v>449.4</c:v>
                </c:pt>
                <c:pt idx="4494">
                  <c:v>449.5</c:v>
                </c:pt>
                <c:pt idx="4495">
                  <c:v>449.6</c:v>
                </c:pt>
                <c:pt idx="4496">
                  <c:v>449.7</c:v>
                </c:pt>
                <c:pt idx="4497">
                  <c:v>449.8</c:v>
                </c:pt>
                <c:pt idx="4498">
                  <c:v>449.9</c:v>
                </c:pt>
                <c:pt idx="4499">
                  <c:v>450</c:v>
                </c:pt>
                <c:pt idx="4500">
                  <c:v>450.1</c:v>
                </c:pt>
                <c:pt idx="4501">
                  <c:v>450.2</c:v>
                </c:pt>
                <c:pt idx="4502">
                  <c:v>450.3</c:v>
                </c:pt>
                <c:pt idx="4503">
                  <c:v>450.4</c:v>
                </c:pt>
                <c:pt idx="4504">
                  <c:v>450.5</c:v>
                </c:pt>
                <c:pt idx="4505">
                  <c:v>450.6</c:v>
                </c:pt>
                <c:pt idx="4506">
                  <c:v>450.7</c:v>
                </c:pt>
                <c:pt idx="4507">
                  <c:v>450.8</c:v>
                </c:pt>
                <c:pt idx="4508">
                  <c:v>450.9</c:v>
                </c:pt>
                <c:pt idx="4509">
                  <c:v>451</c:v>
                </c:pt>
                <c:pt idx="4510">
                  <c:v>451.1</c:v>
                </c:pt>
                <c:pt idx="4511">
                  <c:v>451.2</c:v>
                </c:pt>
                <c:pt idx="4512">
                  <c:v>451.3</c:v>
                </c:pt>
                <c:pt idx="4513">
                  <c:v>451.4</c:v>
                </c:pt>
                <c:pt idx="4514">
                  <c:v>451.5</c:v>
                </c:pt>
                <c:pt idx="4515">
                  <c:v>451.6</c:v>
                </c:pt>
                <c:pt idx="4516">
                  <c:v>451.7</c:v>
                </c:pt>
                <c:pt idx="4517">
                  <c:v>451.8</c:v>
                </c:pt>
                <c:pt idx="4518">
                  <c:v>451.9</c:v>
                </c:pt>
                <c:pt idx="4519">
                  <c:v>452</c:v>
                </c:pt>
                <c:pt idx="4520">
                  <c:v>452.1</c:v>
                </c:pt>
                <c:pt idx="4521">
                  <c:v>452.2</c:v>
                </c:pt>
                <c:pt idx="4522">
                  <c:v>452.3</c:v>
                </c:pt>
                <c:pt idx="4523">
                  <c:v>452.4</c:v>
                </c:pt>
                <c:pt idx="4524">
                  <c:v>452.5</c:v>
                </c:pt>
                <c:pt idx="4525">
                  <c:v>452.6</c:v>
                </c:pt>
                <c:pt idx="4526">
                  <c:v>452.7</c:v>
                </c:pt>
                <c:pt idx="4527">
                  <c:v>452.8</c:v>
                </c:pt>
                <c:pt idx="4528">
                  <c:v>452.9</c:v>
                </c:pt>
                <c:pt idx="4529">
                  <c:v>453</c:v>
                </c:pt>
                <c:pt idx="4530">
                  <c:v>453.1</c:v>
                </c:pt>
                <c:pt idx="4531">
                  <c:v>453.2</c:v>
                </c:pt>
                <c:pt idx="4532">
                  <c:v>453.3</c:v>
                </c:pt>
                <c:pt idx="4533">
                  <c:v>453.4</c:v>
                </c:pt>
                <c:pt idx="4534">
                  <c:v>453.5</c:v>
                </c:pt>
                <c:pt idx="4535">
                  <c:v>453.6</c:v>
                </c:pt>
                <c:pt idx="4536">
                  <c:v>453.7</c:v>
                </c:pt>
                <c:pt idx="4537">
                  <c:v>453.8</c:v>
                </c:pt>
                <c:pt idx="4538">
                  <c:v>453.9</c:v>
                </c:pt>
                <c:pt idx="4539">
                  <c:v>454</c:v>
                </c:pt>
                <c:pt idx="4540">
                  <c:v>454.1</c:v>
                </c:pt>
                <c:pt idx="4541">
                  <c:v>454.2</c:v>
                </c:pt>
                <c:pt idx="4542">
                  <c:v>454.3</c:v>
                </c:pt>
                <c:pt idx="4543">
                  <c:v>454.4</c:v>
                </c:pt>
                <c:pt idx="4544">
                  <c:v>454.5</c:v>
                </c:pt>
                <c:pt idx="4545">
                  <c:v>454.6</c:v>
                </c:pt>
                <c:pt idx="4546">
                  <c:v>454.7</c:v>
                </c:pt>
                <c:pt idx="4547">
                  <c:v>454.8</c:v>
                </c:pt>
                <c:pt idx="4548">
                  <c:v>454.9</c:v>
                </c:pt>
                <c:pt idx="4549">
                  <c:v>455</c:v>
                </c:pt>
                <c:pt idx="4550">
                  <c:v>455.1</c:v>
                </c:pt>
                <c:pt idx="4551">
                  <c:v>455.2</c:v>
                </c:pt>
                <c:pt idx="4552">
                  <c:v>455.3</c:v>
                </c:pt>
                <c:pt idx="4553">
                  <c:v>455.4</c:v>
                </c:pt>
                <c:pt idx="4554">
                  <c:v>455.5</c:v>
                </c:pt>
                <c:pt idx="4555">
                  <c:v>455.6</c:v>
                </c:pt>
                <c:pt idx="4556">
                  <c:v>455.7</c:v>
                </c:pt>
                <c:pt idx="4557">
                  <c:v>455.8</c:v>
                </c:pt>
                <c:pt idx="4558">
                  <c:v>455.9</c:v>
                </c:pt>
                <c:pt idx="4559">
                  <c:v>456</c:v>
                </c:pt>
                <c:pt idx="4560">
                  <c:v>456.1</c:v>
                </c:pt>
                <c:pt idx="4561">
                  <c:v>456.2</c:v>
                </c:pt>
                <c:pt idx="4562">
                  <c:v>456.3</c:v>
                </c:pt>
                <c:pt idx="4563">
                  <c:v>456.4</c:v>
                </c:pt>
                <c:pt idx="4564">
                  <c:v>456.5</c:v>
                </c:pt>
                <c:pt idx="4565">
                  <c:v>456.6</c:v>
                </c:pt>
                <c:pt idx="4566">
                  <c:v>456.7</c:v>
                </c:pt>
                <c:pt idx="4567">
                  <c:v>456.8</c:v>
                </c:pt>
                <c:pt idx="4568">
                  <c:v>456.9</c:v>
                </c:pt>
                <c:pt idx="4569">
                  <c:v>457</c:v>
                </c:pt>
                <c:pt idx="4570">
                  <c:v>457.1</c:v>
                </c:pt>
                <c:pt idx="4571">
                  <c:v>457.2</c:v>
                </c:pt>
                <c:pt idx="4572">
                  <c:v>457.3</c:v>
                </c:pt>
                <c:pt idx="4573">
                  <c:v>457.4</c:v>
                </c:pt>
                <c:pt idx="4574">
                  <c:v>457.5</c:v>
                </c:pt>
                <c:pt idx="4575">
                  <c:v>457.6</c:v>
                </c:pt>
                <c:pt idx="4576">
                  <c:v>457.7</c:v>
                </c:pt>
                <c:pt idx="4577">
                  <c:v>457.8</c:v>
                </c:pt>
                <c:pt idx="4578">
                  <c:v>457.9</c:v>
                </c:pt>
                <c:pt idx="4579">
                  <c:v>458</c:v>
                </c:pt>
                <c:pt idx="4580">
                  <c:v>458.1</c:v>
                </c:pt>
                <c:pt idx="4581">
                  <c:v>458.2</c:v>
                </c:pt>
                <c:pt idx="4582">
                  <c:v>458.3</c:v>
                </c:pt>
                <c:pt idx="4583">
                  <c:v>458.4</c:v>
                </c:pt>
                <c:pt idx="4584">
                  <c:v>458.5</c:v>
                </c:pt>
                <c:pt idx="4585">
                  <c:v>458.6</c:v>
                </c:pt>
                <c:pt idx="4586">
                  <c:v>458.7</c:v>
                </c:pt>
                <c:pt idx="4587">
                  <c:v>458.8</c:v>
                </c:pt>
                <c:pt idx="4588">
                  <c:v>458.9</c:v>
                </c:pt>
                <c:pt idx="4589">
                  <c:v>459</c:v>
                </c:pt>
                <c:pt idx="4590">
                  <c:v>459.1</c:v>
                </c:pt>
                <c:pt idx="4591">
                  <c:v>459.2</c:v>
                </c:pt>
                <c:pt idx="4592">
                  <c:v>459.3</c:v>
                </c:pt>
                <c:pt idx="4593">
                  <c:v>459.4</c:v>
                </c:pt>
                <c:pt idx="4594">
                  <c:v>459.5</c:v>
                </c:pt>
                <c:pt idx="4595">
                  <c:v>459.6</c:v>
                </c:pt>
                <c:pt idx="4596">
                  <c:v>459.7</c:v>
                </c:pt>
                <c:pt idx="4597">
                  <c:v>459.8</c:v>
                </c:pt>
                <c:pt idx="4598">
                  <c:v>459.9</c:v>
                </c:pt>
                <c:pt idx="4599">
                  <c:v>460</c:v>
                </c:pt>
                <c:pt idx="4600">
                  <c:v>460.1</c:v>
                </c:pt>
                <c:pt idx="4601">
                  <c:v>460.2</c:v>
                </c:pt>
                <c:pt idx="4602">
                  <c:v>460.3</c:v>
                </c:pt>
                <c:pt idx="4603">
                  <c:v>460.4</c:v>
                </c:pt>
                <c:pt idx="4604">
                  <c:v>460.5</c:v>
                </c:pt>
                <c:pt idx="4605">
                  <c:v>460.6</c:v>
                </c:pt>
                <c:pt idx="4606">
                  <c:v>460.7</c:v>
                </c:pt>
                <c:pt idx="4607">
                  <c:v>460.8</c:v>
                </c:pt>
                <c:pt idx="4608">
                  <c:v>460.9</c:v>
                </c:pt>
                <c:pt idx="4609">
                  <c:v>461</c:v>
                </c:pt>
                <c:pt idx="4610">
                  <c:v>461.1</c:v>
                </c:pt>
                <c:pt idx="4611">
                  <c:v>461.2</c:v>
                </c:pt>
                <c:pt idx="4612">
                  <c:v>461.3</c:v>
                </c:pt>
                <c:pt idx="4613">
                  <c:v>461.4</c:v>
                </c:pt>
                <c:pt idx="4614">
                  <c:v>461.5</c:v>
                </c:pt>
                <c:pt idx="4615">
                  <c:v>461.6</c:v>
                </c:pt>
                <c:pt idx="4616">
                  <c:v>461.7</c:v>
                </c:pt>
                <c:pt idx="4617">
                  <c:v>461.8</c:v>
                </c:pt>
                <c:pt idx="4618">
                  <c:v>461.9</c:v>
                </c:pt>
                <c:pt idx="4619">
                  <c:v>462</c:v>
                </c:pt>
                <c:pt idx="4620">
                  <c:v>462.1</c:v>
                </c:pt>
                <c:pt idx="4621">
                  <c:v>462.2</c:v>
                </c:pt>
                <c:pt idx="4622">
                  <c:v>462.3</c:v>
                </c:pt>
                <c:pt idx="4623">
                  <c:v>462.4</c:v>
                </c:pt>
                <c:pt idx="4624">
                  <c:v>462.5</c:v>
                </c:pt>
                <c:pt idx="4625">
                  <c:v>462.6</c:v>
                </c:pt>
                <c:pt idx="4626">
                  <c:v>462.7</c:v>
                </c:pt>
                <c:pt idx="4627">
                  <c:v>462.8</c:v>
                </c:pt>
                <c:pt idx="4628">
                  <c:v>462.9</c:v>
                </c:pt>
                <c:pt idx="4629">
                  <c:v>463</c:v>
                </c:pt>
                <c:pt idx="4630">
                  <c:v>463.1</c:v>
                </c:pt>
                <c:pt idx="4631">
                  <c:v>463.2</c:v>
                </c:pt>
                <c:pt idx="4632">
                  <c:v>463.3</c:v>
                </c:pt>
                <c:pt idx="4633">
                  <c:v>463.4</c:v>
                </c:pt>
                <c:pt idx="4634">
                  <c:v>463.5</c:v>
                </c:pt>
                <c:pt idx="4635">
                  <c:v>463.6</c:v>
                </c:pt>
                <c:pt idx="4636">
                  <c:v>463.7</c:v>
                </c:pt>
                <c:pt idx="4637">
                  <c:v>463.8</c:v>
                </c:pt>
                <c:pt idx="4638">
                  <c:v>463.9</c:v>
                </c:pt>
                <c:pt idx="4639">
                  <c:v>464</c:v>
                </c:pt>
                <c:pt idx="4640">
                  <c:v>464.1</c:v>
                </c:pt>
                <c:pt idx="4641">
                  <c:v>464.2</c:v>
                </c:pt>
                <c:pt idx="4642">
                  <c:v>464.3</c:v>
                </c:pt>
                <c:pt idx="4643">
                  <c:v>464.4</c:v>
                </c:pt>
                <c:pt idx="4644">
                  <c:v>464.5</c:v>
                </c:pt>
                <c:pt idx="4645">
                  <c:v>464.6</c:v>
                </c:pt>
                <c:pt idx="4646">
                  <c:v>464.7</c:v>
                </c:pt>
                <c:pt idx="4647">
                  <c:v>464.8</c:v>
                </c:pt>
                <c:pt idx="4648">
                  <c:v>464.9</c:v>
                </c:pt>
                <c:pt idx="4649">
                  <c:v>465</c:v>
                </c:pt>
                <c:pt idx="4650">
                  <c:v>465.1</c:v>
                </c:pt>
                <c:pt idx="4651">
                  <c:v>465.2</c:v>
                </c:pt>
                <c:pt idx="4652">
                  <c:v>465.3</c:v>
                </c:pt>
                <c:pt idx="4653">
                  <c:v>465.4</c:v>
                </c:pt>
                <c:pt idx="4654">
                  <c:v>465.5</c:v>
                </c:pt>
                <c:pt idx="4655">
                  <c:v>465.6</c:v>
                </c:pt>
                <c:pt idx="4656">
                  <c:v>465.7</c:v>
                </c:pt>
                <c:pt idx="4657">
                  <c:v>465.8</c:v>
                </c:pt>
                <c:pt idx="4658">
                  <c:v>465.9</c:v>
                </c:pt>
                <c:pt idx="4659">
                  <c:v>466</c:v>
                </c:pt>
                <c:pt idx="4660">
                  <c:v>466.1</c:v>
                </c:pt>
                <c:pt idx="4661">
                  <c:v>466.2</c:v>
                </c:pt>
                <c:pt idx="4662">
                  <c:v>466.3</c:v>
                </c:pt>
                <c:pt idx="4663">
                  <c:v>466.4</c:v>
                </c:pt>
                <c:pt idx="4664">
                  <c:v>466.5</c:v>
                </c:pt>
                <c:pt idx="4665">
                  <c:v>466.6</c:v>
                </c:pt>
                <c:pt idx="4666">
                  <c:v>466.7</c:v>
                </c:pt>
                <c:pt idx="4667">
                  <c:v>466.8</c:v>
                </c:pt>
                <c:pt idx="4668">
                  <c:v>466.9</c:v>
                </c:pt>
                <c:pt idx="4669">
                  <c:v>467</c:v>
                </c:pt>
                <c:pt idx="4670">
                  <c:v>467.1</c:v>
                </c:pt>
                <c:pt idx="4671">
                  <c:v>467.2</c:v>
                </c:pt>
                <c:pt idx="4672">
                  <c:v>467.3</c:v>
                </c:pt>
                <c:pt idx="4673">
                  <c:v>467.4</c:v>
                </c:pt>
                <c:pt idx="4674">
                  <c:v>467.5</c:v>
                </c:pt>
                <c:pt idx="4675">
                  <c:v>467.6</c:v>
                </c:pt>
                <c:pt idx="4676">
                  <c:v>467.7</c:v>
                </c:pt>
                <c:pt idx="4677">
                  <c:v>467.8</c:v>
                </c:pt>
                <c:pt idx="4678">
                  <c:v>467.9</c:v>
                </c:pt>
                <c:pt idx="4679">
                  <c:v>468</c:v>
                </c:pt>
                <c:pt idx="4680">
                  <c:v>468.1</c:v>
                </c:pt>
                <c:pt idx="4681">
                  <c:v>468.2</c:v>
                </c:pt>
                <c:pt idx="4682">
                  <c:v>468.3</c:v>
                </c:pt>
                <c:pt idx="4683">
                  <c:v>468.4</c:v>
                </c:pt>
                <c:pt idx="4684">
                  <c:v>468.5</c:v>
                </c:pt>
                <c:pt idx="4685">
                  <c:v>468.6</c:v>
                </c:pt>
                <c:pt idx="4686">
                  <c:v>468.7</c:v>
                </c:pt>
                <c:pt idx="4687">
                  <c:v>468.8</c:v>
                </c:pt>
                <c:pt idx="4688">
                  <c:v>468.9</c:v>
                </c:pt>
                <c:pt idx="4689">
                  <c:v>469</c:v>
                </c:pt>
                <c:pt idx="4690">
                  <c:v>469.1</c:v>
                </c:pt>
                <c:pt idx="4691">
                  <c:v>469.2</c:v>
                </c:pt>
                <c:pt idx="4692">
                  <c:v>469.3</c:v>
                </c:pt>
                <c:pt idx="4693">
                  <c:v>469.4</c:v>
                </c:pt>
                <c:pt idx="4694">
                  <c:v>469.5</c:v>
                </c:pt>
                <c:pt idx="4695">
                  <c:v>469.6</c:v>
                </c:pt>
                <c:pt idx="4696">
                  <c:v>469.7</c:v>
                </c:pt>
                <c:pt idx="4697">
                  <c:v>469.8</c:v>
                </c:pt>
                <c:pt idx="4698">
                  <c:v>469.9</c:v>
                </c:pt>
                <c:pt idx="4699">
                  <c:v>470</c:v>
                </c:pt>
                <c:pt idx="4700">
                  <c:v>470.1</c:v>
                </c:pt>
                <c:pt idx="4701">
                  <c:v>470.2</c:v>
                </c:pt>
                <c:pt idx="4702">
                  <c:v>470.3</c:v>
                </c:pt>
                <c:pt idx="4703">
                  <c:v>470.4</c:v>
                </c:pt>
                <c:pt idx="4704">
                  <c:v>470.5</c:v>
                </c:pt>
                <c:pt idx="4705">
                  <c:v>470.6</c:v>
                </c:pt>
                <c:pt idx="4706">
                  <c:v>470.7</c:v>
                </c:pt>
                <c:pt idx="4707">
                  <c:v>470.8</c:v>
                </c:pt>
                <c:pt idx="4708">
                  <c:v>470.9</c:v>
                </c:pt>
                <c:pt idx="4709">
                  <c:v>471</c:v>
                </c:pt>
                <c:pt idx="4710">
                  <c:v>471.1</c:v>
                </c:pt>
                <c:pt idx="4711">
                  <c:v>471.2</c:v>
                </c:pt>
                <c:pt idx="4712">
                  <c:v>471.3</c:v>
                </c:pt>
                <c:pt idx="4713">
                  <c:v>471.4</c:v>
                </c:pt>
                <c:pt idx="4714">
                  <c:v>471.5</c:v>
                </c:pt>
                <c:pt idx="4715">
                  <c:v>471.6</c:v>
                </c:pt>
                <c:pt idx="4716">
                  <c:v>471.7</c:v>
                </c:pt>
                <c:pt idx="4717">
                  <c:v>471.8</c:v>
                </c:pt>
                <c:pt idx="4718">
                  <c:v>471.9</c:v>
                </c:pt>
                <c:pt idx="4719">
                  <c:v>472</c:v>
                </c:pt>
                <c:pt idx="4720">
                  <c:v>472.1</c:v>
                </c:pt>
                <c:pt idx="4721">
                  <c:v>472.2</c:v>
                </c:pt>
                <c:pt idx="4722">
                  <c:v>472.3</c:v>
                </c:pt>
                <c:pt idx="4723">
                  <c:v>472.4</c:v>
                </c:pt>
                <c:pt idx="4724">
                  <c:v>472.5</c:v>
                </c:pt>
                <c:pt idx="4725">
                  <c:v>472.6</c:v>
                </c:pt>
                <c:pt idx="4726">
                  <c:v>472.7</c:v>
                </c:pt>
                <c:pt idx="4727">
                  <c:v>472.8</c:v>
                </c:pt>
                <c:pt idx="4728">
                  <c:v>472.9</c:v>
                </c:pt>
                <c:pt idx="4729">
                  <c:v>473</c:v>
                </c:pt>
                <c:pt idx="4730">
                  <c:v>473.1</c:v>
                </c:pt>
                <c:pt idx="4731">
                  <c:v>473.2</c:v>
                </c:pt>
                <c:pt idx="4732">
                  <c:v>473.3</c:v>
                </c:pt>
                <c:pt idx="4733">
                  <c:v>473.4</c:v>
                </c:pt>
                <c:pt idx="4734">
                  <c:v>473.5</c:v>
                </c:pt>
                <c:pt idx="4735">
                  <c:v>473.6</c:v>
                </c:pt>
                <c:pt idx="4736">
                  <c:v>473.7</c:v>
                </c:pt>
                <c:pt idx="4737">
                  <c:v>473.8</c:v>
                </c:pt>
                <c:pt idx="4738">
                  <c:v>473.9</c:v>
                </c:pt>
                <c:pt idx="4739">
                  <c:v>474</c:v>
                </c:pt>
                <c:pt idx="4740">
                  <c:v>474.1</c:v>
                </c:pt>
                <c:pt idx="4741">
                  <c:v>474.2</c:v>
                </c:pt>
                <c:pt idx="4742">
                  <c:v>474.3</c:v>
                </c:pt>
                <c:pt idx="4743">
                  <c:v>474.4</c:v>
                </c:pt>
                <c:pt idx="4744">
                  <c:v>474.5</c:v>
                </c:pt>
                <c:pt idx="4745">
                  <c:v>474.6</c:v>
                </c:pt>
                <c:pt idx="4746">
                  <c:v>474.7</c:v>
                </c:pt>
                <c:pt idx="4747">
                  <c:v>474.8</c:v>
                </c:pt>
                <c:pt idx="4748">
                  <c:v>474.9</c:v>
                </c:pt>
                <c:pt idx="4749">
                  <c:v>475</c:v>
                </c:pt>
                <c:pt idx="4750">
                  <c:v>475.1</c:v>
                </c:pt>
                <c:pt idx="4751">
                  <c:v>475.2</c:v>
                </c:pt>
                <c:pt idx="4752">
                  <c:v>475.3</c:v>
                </c:pt>
                <c:pt idx="4753">
                  <c:v>475.4</c:v>
                </c:pt>
                <c:pt idx="4754">
                  <c:v>475.5</c:v>
                </c:pt>
                <c:pt idx="4755">
                  <c:v>475.6</c:v>
                </c:pt>
                <c:pt idx="4756">
                  <c:v>475.7</c:v>
                </c:pt>
                <c:pt idx="4757">
                  <c:v>475.8</c:v>
                </c:pt>
                <c:pt idx="4758">
                  <c:v>475.9</c:v>
                </c:pt>
                <c:pt idx="4759">
                  <c:v>476</c:v>
                </c:pt>
                <c:pt idx="4760">
                  <c:v>476.1</c:v>
                </c:pt>
                <c:pt idx="4761">
                  <c:v>476.2</c:v>
                </c:pt>
                <c:pt idx="4762">
                  <c:v>476.3</c:v>
                </c:pt>
                <c:pt idx="4763">
                  <c:v>476.4</c:v>
                </c:pt>
                <c:pt idx="4764">
                  <c:v>476.5</c:v>
                </c:pt>
                <c:pt idx="4765">
                  <c:v>476.6</c:v>
                </c:pt>
                <c:pt idx="4766">
                  <c:v>476.7</c:v>
                </c:pt>
                <c:pt idx="4767">
                  <c:v>476.8</c:v>
                </c:pt>
                <c:pt idx="4768">
                  <c:v>476.9</c:v>
                </c:pt>
                <c:pt idx="4769">
                  <c:v>477</c:v>
                </c:pt>
                <c:pt idx="4770">
                  <c:v>477.1</c:v>
                </c:pt>
                <c:pt idx="4771">
                  <c:v>477.2</c:v>
                </c:pt>
                <c:pt idx="4772">
                  <c:v>477.3</c:v>
                </c:pt>
                <c:pt idx="4773">
                  <c:v>477.4</c:v>
                </c:pt>
                <c:pt idx="4774">
                  <c:v>477.5</c:v>
                </c:pt>
                <c:pt idx="4775">
                  <c:v>477.6</c:v>
                </c:pt>
                <c:pt idx="4776">
                  <c:v>477.7</c:v>
                </c:pt>
                <c:pt idx="4777">
                  <c:v>477.8</c:v>
                </c:pt>
                <c:pt idx="4778">
                  <c:v>477.9</c:v>
                </c:pt>
                <c:pt idx="4779">
                  <c:v>478</c:v>
                </c:pt>
                <c:pt idx="4780">
                  <c:v>478.1</c:v>
                </c:pt>
                <c:pt idx="4781">
                  <c:v>478.2</c:v>
                </c:pt>
                <c:pt idx="4782">
                  <c:v>478.3</c:v>
                </c:pt>
                <c:pt idx="4783">
                  <c:v>478.4</c:v>
                </c:pt>
                <c:pt idx="4784">
                  <c:v>478.5</c:v>
                </c:pt>
                <c:pt idx="4785">
                  <c:v>478.6</c:v>
                </c:pt>
                <c:pt idx="4786">
                  <c:v>478.7</c:v>
                </c:pt>
                <c:pt idx="4787">
                  <c:v>478.8</c:v>
                </c:pt>
                <c:pt idx="4788">
                  <c:v>478.9</c:v>
                </c:pt>
                <c:pt idx="4789">
                  <c:v>479</c:v>
                </c:pt>
                <c:pt idx="4790">
                  <c:v>479.1</c:v>
                </c:pt>
                <c:pt idx="4791">
                  <c:v>479.2</c:v>
                </c:pt>
                <c:pt idx="4792">
                  <c:v>479.3</c:v>
                </c:pt>
                <c:pt idx="4793">
                  <c:v>479.4</c:v>
                </c:pt>
                <c:pt idx="4794">
                  <c:v>479.5</c:v>
                </c:pt>
                <c:pt idx="4795">
                  <c:v>479.6</c:v>
                </c:pt>
                <c:pt idx="4796">
                  <c:v>479.7</c:v>
                </c:pt>
                <c:pt idx="4797">
                  <c:v>479.8</c:v>
                </c:pt>
                <c:pt idx="4798">
                  <c:v>479.9</c:v>
                </c:pt>
                <c:pt idx="4799">
                  <c:v>480</c:v>
                </c:pt>
                <c:pt idx="4800">
                  <c:v>480.1</c:v>
                </c:pt>
                <c:pt idx="4801">
                  <c:v>480.2</c:v>
                </c:pt>
                <c:pt idx="4802">
                  <c:v>480.3</c:v>
                </c:pt>
                <c:pt idx="4803">
                  <c:v>480.4</c:v>
                </c:pt>
                <c:pt idx="4804">
                  <c:v>480.5</c:v>
                </c:pt>
                <c:pt idx="4805">
                  <c:v>480.6</c:v>
                </c:pt>
                <c:pt idx="4806">
                  <c:v>480.7</c:v>
                </c:pt>
                <c:pt idx="4807">
                  <c:v>480.8</c:v>
                </c:pt>
                <c:pt idx="4808">
                  <c:v>480.9</c:v>
                </c:pt>
                <c:pt idx="4809">
                  <c:v>481</c:v>
                </c:pt>
                <c:pt idx="4810">
                  <c:v>481.1</c:v>
                </c:pt>
                <c:pt idx="4811">
                  <c:v>481.2</c:v>
                </c:pt>
                <c:pt idx="4812">
                  <c:v>481.3</c:v>
                </c:pt>
                <c:pt idx="4813">
                  <c:v>481.4</c:v>
                </c:pt>
                <c:pt idx="4814">
                  <c:v>481.5</c:v>
                </c:pt>
                <c:pt idx="4815">
                  <c:v>481.6</c:v>
                </c:pt>
                <c:pt idx="4816">
                  <c:v>481.7</c:v>
                </c:pt>
                <c:pt idx="4817">
                  <c:v>481.8</c:v>
                </c:pt>
                <c:pt idx="4818">
                  <c:v>481.9</c:v>
                </c:pt>
                <c:pt idx="4819">
                  <c:v>482</c:v>
                </c:pt>
                <c:pt idx="4820">
                  <c:v>482.1</c:v>
                </c:pt>
                <c:pt idx="4821">
                  <c:v>482.2</c:v>
                </c:pt>
                <c:pt idx="4822">
                  <c:v>482.3</c:v>
                </c:pt>
                <c:pt idx="4823">
                  <c:v>482.4</c:v>
                </c:pt>
                <c:pt idx="4824">
                  <c:v>482.5</c:v>
                </c:pt>
                <c:pt idx="4825">
                  <c:v>482.6</c:v>
                </c:pt>
                <c:pt idx="4826">
                  <c:v>482.7</c:v>
                </c:pt>
                <c:pt idx="4827">
                  <c:v>482.8</c:v>
                </c:pt>
                <c:pt idx="4828">
                  <c:v>482.9</c:v>
                </c:pt>
                <c:pt idx="4829">
                  <c:v>483</c:v>
                </c:pt>
                <c:pt idx="4830">
                  <c:v>483.1</c:v>
                </c:pt>
                <c:pt idx="4831">
                  <c:v>483.2</c:v>
                </c:pt>
                <c:pt idx="4832">
                  <c:v>483.3</c:v>
                </c:pt>
                <c:pt idx="4833">
                  <c:v>483.4</c:v>
                </c:pt>
                <c:pt idx="4834">
                  <c:v>483.5</c:v>
                </c:pt>
                <c:pt idx="4835">
                  <c:v>483.6</c:v>
                </c:pt>
                <c:pt idx="4836">
                  <c:v>483.7</c:v>
                </c:pt>
                <c:pt idx="4837">
                  <c:v>483.8</c:v>
                </c:pt>
                <c:pt idx="4838">
                  <c:v>483.9</c:v>
                </c:pt>
                <c:pt idx="4839">
                  <c:v>484</c:v>
                </c:pt>
                <c:pt idx="4840">
                  <c:v>484.1</c:v>
                </c:pt>
                <c:pt idx="4841">
                  <c:v>484.2</c:v>
                </c:pt>
                <c:pt idx="4842">
                  <c:v>484.3</c:v>
                </c:pt>
                <c:pt idx="4843">
                  <c:v>484.4</c:v>
                </c:pt>
                <c:pt idx="4844">
                  <c:v>484.5</c:v>
                </c:pt>
                <c:pt idx="4845">
                  <c:v>484.6</c:v>
                </c:pt>
                <c:pt idx="4846">
                  <c:v>484.7</c:v>
                </c:pt>
                <c:pt idx="4847">
                  <c:v>484.8</c:v>
                </c:pt>
                <c:pt idx="4848">
                  <c:v>484.9</c:v>
                </c:pt>
                <c:pt idx="4849">
                  <c:v>485</c:v>
                </c:pt>
                <c:pt idx="4850">
                  <c:v>485.1</c:v>
                </c:pt>
                <c:pt idx="4851">
                  <c:v>485.2</c:v>
                </c:pt>
                <c:pt idx="4852">
                  <c:v>485.3</c:v>
                </c:pt>
                <c:pt idx="4853">
                  <c:v>485.4</c:v>
                </c:pt>
                <c:pt idx="4854">
                  <c:v>485.5</c:v>
                </c:pt>
                <c:pt idx="4855">
                  <c:v>485.6</c:v>
                </c:pt>
                <c:pt idx="4856">
                  <c:v>485.7</c:v>
                </c:pt>
                <c:pt idx="4857">
                  <c:v>485.8</c:v>
                </c:pt>
                <c:pt idx="4858">
                  <c:v>485.9</c:v>
                </c:pt>
                <c:pt idx="4859">
                  <c:v>486</c:v>
                </c:pt>
                <c:pt idx="4860">
                  <c:v>486.1</c:v>
                </c:pt>
                <c:pt idx="4861">
                  <c:v>486.2</c:v>
                </c:pt>
                <c:pt idx="4862">
                  <c:v>486.3</c:v>
                </c:pt>
                <c:pt idx="4863">
                  <c:v>486.4</c:v>
                </c:pt>
                <c:pt idx="4864">
                  <c:v>486.5</c:v>
                </c:pt>
                <c:pt idx="4865">
                  <c:v>486.6</c:v>
                </c:pt>
                <c:pt idx="4866">
                  <c:v>486.7</c:v>
                </c:pt>
                <c:pt idx="4867">
                  <c:v>486.8</c:v>
                </c:pt>
                <c:pt idx="4868">
                  <c:v>486.9</c:v>
                </c:pt>
                <c:pt idx="4869">
                  <c:v>487</c:v>
                </c:pt>
                <c:pt idx="4870">
                  <c:v>487.1</c:v>
                </c:pt>
                <c:pt idx="4871">
                  <c:v>487.2</c:v>
                </c:pt>
                <c:pt idx="4872">
                  <c:v>487.3</c:v>
                </c:pt>
                <c:pt idx="4873">
                  <c:v>487.4</c:v>
                </c:pt>
                <c:pt idx="4874">
                  <c:v>487.5</c:v>
                </c:pt>
                <c:pt idx="4875">
                  <c:v>487.6</c:v>
                </c:pt>
                <c:pt idx="4876">
                  <c:v>487.7</c:v>
                </c:pt>
                <c:pt idx="4877">
                  <c:v>487.8</c:v>
                </c:pt>
                <c:pt idx="4878">
                  <c:v>487.9</c:v>
                </c:pt>
                <c:pt idx="4879">
                  <c:v>488</c:v>
                </c:pt>
                <c:pt idx="4880">
                  <c:v>488.1</c:v>
                </c:pt>
                <c:pt idx="4881">
                  <c:v>488.2</c:v>
                </c:pt>
                <c:pt idx="4882">
                  <c:v>488.3</c:v>
                </c:pt>
                <c:pt idx="4883">
                  <c:v>488.4</c:v>
                </c:pt>
                <c:pt idx="4884">
                  <c:v>488.5</c:v>
                </c:pt>
                <c:pt idx="4885">
                  <c:v>488.6</c:v>
                </c:pt>
                <c:pt idx="4886">
                  <c:v>488.7</c:v>
                </c:pt>
                <c:pt idx="4887">
                  <c:v>488.8</c:v>
                </c:pt>
                <c:pt idx="4888">
                  <c:v>488.9</c:v>
                </c:pt>
                <c:pt idx="4889">
                  <c:v>489</c:v>
                </c:pt>
                <c:pt idx="4890">
                  <c:v>489.1</c:v>
                </c:pt>
                <c:pt idx="4891">
                  <c:v>489.2</c:v>
                </c:pt>
                <c:pt idx="4892">
                  <c:v>489.3</c:v>
                </c:pt>
                <c:pt idx="4893">
                  <c:v>489.4</c:v>
                </c:pt>
                <c:pt idx="4894">
                  <c:v>489.5</c:v>
                </c:pt>
                <c:pt idx="4895">
                  <c:v>489.6</c:v>
                </c:pt>
                <c:pt idx="4896">
                  <c:v>489.7</c:v>
                </c:pt>
                <c:pt idx="4897">
                  <c:v>489.8</c:v>
                </c:pt>
                <c:pt idx="4898">
                  <c:v>489.9</c:v>
                </c:pt>
                <c:pt idx="4899">
                  <c:v>490</c:v>
                </c:pt>
                <c:pt idx="4900">
                  <c:v>490.1</c:v>
                </c:pt>
                <c:pt idx="4901">
                  <c:v>490.2</c:v>
                </c:pt>
                <c:pt idx="4902">
                  <c:v>490.3</c:v>
                </c:pt>
                <c:pt idx="4903">
                  <c:v>490.4</c:v>
                </c:pt>
                <c:pt idx="4904">
                  <c:v>490.5</c:v>
                </c:pt>
                <c:pt idx="4905">
                  <c:v>490.6</c:v>
                </c:pt>
                <c:pt idx="4906">
                  <c:v>490.7</c:v>
                </c:pt>
                <c:pt idx="4907">
                  <c:v>490.8</c:v>
                </c:pt>
                <c:pt idx="4908">
                  <c:v>490.9</c:v>
                </c:pt>
                <c:pt idx="4909">
                  <c:v>491</c:v>
                </c:pt>
                <c:pt idx="4910">
                  <c:v>491.1</c:v>
                </c:pt>
                <c:pt idx="4911">
                  <c:v>491.2</c:v>
                </c:pt>
                <c:pt idx="4912">
                  <c:v>491.3</c:v>
                </c:pt>
                <c:pt idx="4913">
                  <c:v>491.4</c:v>
                </c:pt>
                <c:pt idx="4914">
                  <c:v>491.5</c:v>
                </c:pt>
                <c:pt idx="4915">
                  <c:v>491.6</c:v>
                </c:pt>
                <c:pt idx="4916">
                  <c:v>491.7</c:v>
                </c:pt>
                <c:pt idx="4917">
                  <c:v>491.8</c:v>
                </c:pt>
                <c:pt idx="4918">
                  <c:v>491.9</c:v>
                </c:pt>
                <c:pt idx="4919">
                  <c:v>492</c:v>
                </c:pt>
                <c:pt idx="4920">
                  <c:v>492.1</c:v>
                </c:pt>
                <c:pt idx="4921">
                  <c:v>492.2</c:v>
                </c:pt>
                <c:pt idx="4922">
                  <c:v>492.3</c:v>
                </c:pt>
                <c:pt idx="4923">
                  <c:v>492.4</c:v>
                </c:pt>
                <c:pt idx="4924">
                  <c:v>492.5</c:v>
                </c:pt>
                <c:pt idx="4925">
                  <c:v>492.6</c:v>
                </c:pt>
                <c:pt idx="4926">
                  <c:v>492.7</c:v>
                </c:pt>
                <c:pt idx="4927">
                  <c:v>492.8</c:v>
                </c:pt>
                <c:pt idx="4928">
                  <c:v>492.9</c:v>
                </c:pt>
                <c:pt idx="4929">
                  <c:v>493</c:v>
                </c:pt>
                <c:pt idx="4930">
                  <c:v>493.1</c:v>
                </c:pt>
                <c:pt idx="4931">
                  <c:v>493.2</c:v>
                </c:pt>
                <c:pt idx="4932">
                  <c:v>493.3</c:v>
                </c:pt>
                <c:pt idx="4933">
                  <c:v>493.4</c:v>
                </c:pt>
                <c:pt idx="4934">
                  <c:v>493.5</c:v>
                </c:pt>
                <c:pt idx="4935">
                  <c:v>493.6</c:v>
                </c:pt>
                <c:pt idx="4936">
                  <c:v>493.7</c:v>
                </c:pt>
                <c:pt idx="4937">
                  <c:v>493.8</c:v>
                </c:pt>
                <c:pt idx="4938">
                  <c:v>493.9</c:v>
                </c:pt>
                <c:pt idx="4939">
                  <c:v>494</c:v>
                </c:pt>
                <c:pt idx="4940">
                  <c:v>494.1</c:v>
                </c:pt>
                <c:pt idx="4941">
                  <c:v>494.2</c:v>
                </c:pt>
                <c:pt idx="4942">
                  <c:v>494.3</c:v>
                </c:pt>
                <c:pt idx="4943">
                  <c:v>494.4</c:v>
                </c:pt>
                <c:pt idx="4944">
                  <c:v>494.5</c:v>
                </c:pt>
                <c:pt idx="4945">
                  <c:v>494.6</c:v>
                </c:pt>
                <c:pt idx="4946">
                  <c:v>494.7</c:v>
                </c:pt>
                <c:pt idx="4947">
                  <c:v>494.8</c:v>
                </c:pt>
                <c:pt idx="4948">
                  <c:v>494.9</c:v>
                </c:pt>
                <c:pt idx="4949">
                  <c:v>495</c:v>
                </c:pt>
                <c:pt idx="4950">
                  <c:v>495.1</c:v>
                </c:pt>
                <c:pt idx="4951">
                  <c:v>495.2</c:v>
                </c:pt>
                <c:pt idx="4952">
                  <c:v>495.3</c:v>
                </c:pt>
                <c:pt idx="4953">
                  <c:v>495.4</c:v>
                </c:pt>
                <c:pt idx="4954">
                  <c:v>495.5</c:v>
                </c:pt>
                <c:pt idx="4955">
                  <c:v>495.6</c:v>
                </c:pt>
                <c:pt idx="4956">
                  <c:v>495.7</c:v>
                </c:pt>
                <c:pt idx="4957">
                  <c:v>495.8</c:v>
                </c:pt>
                <c:pt idx="4958">
                  <c:v>495.9</c:v>
                </c:pt>
                <c:pt idx="4959">
                  <c:v>496</c:v>
                </c:pt>
                <c:pt idx="4960">
                  <c:v>496.1</c:v>
                </c:pt>
                <c:pt idx="4961">
                  <c:v>496.2</c:v>
                </c:pt>
                <c:pt idx="4962">
                  <c:v>496.3</c:v>
                </c:pt>
                <c:pt idx="4963">
                  <c:v>496.4</c:v>
                </c:pt>
                <c:pt idx="4964">
                  <c:v>496.5</c:v>
                </c:pt>
                <c:pt idx="4965">
                  <c:v>496.6</c:v>
                </c:pt>
                <c:pt idx="4966">
                  <c:v>496.7</c:v>
                </c:pt>
                <c:pt idx="4967">
                  <c:v>496.8</c:v>
                </c:pt>
                <c:pt idx="4968">
                  <c:v>496.9</c:v>
                </c:pt>
                <c:pt idx="4969">
                  <c:v>497</c:v>
                </c:pt>
                <c:pt idx="4970">
                  <c:v>497.1</c:v>
                </c:pt>
                <c:pt idx="4971">
                  <c:v>497.2</c:v>
                </c:pt>
                <c:pt idx="4972">
                  <c:v>497.3</c:v>
                </c:pt>
                <c:pt idx="4973">
                  <c:v>497.4</c:v>
                </c:pt>
                <c:pt idx="4974">
                  <c:v>497.5</c:v>
                </c:pt>
                <c:pt idx="4975">
                  <c:v>497.6</c:v>
                </c:pt>
                <c:pt idx="4976">
                  <c:v>497.7</c:v>
                </c:pt>
                <c:pt idx="4977">
                  <c:v>497.8</c:v>
                </c:pt>
                <c:pt idx="4978">
                  <c:v>497.9</c:v>
                </c:pt>
                <c:pt idx="4979">
                  <c:v>498</c:v>
                </c:pt>
                <c:pt idx="4980">
                  <c:v>498.1</c:v>
                </c:pt>
                <c:pt idx="4981">
                  <c:v>498.2</c:v>
                </c:pt>
                <c:pt idx="4982">
                  <c:v>498.3</c:v>
                </c:pt>
                <c:pt idx="4983">
                  <c:v>498.4</c:v>
                </c:pt>
                <c:pt idx="4984">
                  <c:v>498.5</c:v>
                </c:pt>
                <c:pt idx="4985">
                  <c:v>498.6</c:v>
                </c:pt>
                <c:pt idx="4986">
                  <c:v>498.7</c:v>
                </c:pt>
                <c:pt idx="4987">
                  <c:v>498.8</c:v>
                </c:pt>
                <c:pt idx="4988">
                  <c:v>498.9</c:v>
                </c:pt>
                <c:pt idx="4989">
                  <c:v>499</c:v>
                </c:pt>
                <c:pt idx="4990">
                  <c:v>499.1</c:v>
                </c:pt>
                <c:pt idx="4991">
                  <c:v>499.2</c:v>
                </c:pt>
                <c:pt idx="4992">
                  <c:v>499.3</c:v>
                </c:pt>
                <c:pt idx="4993">
                  <c:v>499.4</c:v>
                </c:pt>
                <c:pt idx="4994">
                  <c:v>499.5</c:v>
                </c:pt>
                <c:pt idx="4995">
                  <c:v>499.6</c:v>
                </c:pt>
                <c:pt idx="4996">
                  <c:v>499.7</c:v>
                </c:pt>
                <c:pt idx="4997">
                  <c:v>499.8</c:v>
                </c:pt>
                <c:pt idx="4998">
                  <c:v>499.9</c:v>
                </c:pt>
                <c:pt idx="4999">
                  <c:v>500</c:v>
                </c:pt>
                <c:pt idx="5000">
                  <c:v>500.1</c:v>
                </c:pt>
                <c:pt idx="5001">
                  <c:v>500.2</c:v>
                </c:pt>
                <c:pt idx="5002">
                  <c:v>500.3</c:v>
                </c:pt>
                <c:pt idx="5003">
                  <c:v>500.4</c:v>
                </c:pt>
                <c:pt idx="5004">
                  <c:v>500.5</c:v>
                </c:pt>
                <c:pt idx="5005">
                  <c:v>500.6</c:v>
                </c:pt>
                <c:pt idx="5006">
                  <c:v>500.7</c:v>
                </c:pt>
                <c:pt idx="5007">
                  <c:v>500.8</c:v>
                </c:pt>
                <c:pt idx="5008">
                  <c:v>500.9</c:v>
                </c:pt>
                <c:pt idx="5009">
                  <c:v>501</c:v>
                </c:pt>
                <c:pt idx="5010">
                  <c:v>501.1</c:v>
                </c:pt>
                <c:pt idx="5011">
                  <c:v>501.2</c:v>
                </c:pt>
                <c:pt idx="5012">
                  <c:v>501.3</c:v>
                </c:pt>
                <c:pt idx="5013">
                  <c:v>501.4</c:v>
                </c:pt>
                <c:pt idx="5014">
                  <c:v>501.5</c:v>
                </c:pt>
                <c:pt idx="5015">
                  <c:v>501.6</c:v>
                </c:pt>
                <c:pt idx="5016">
                  <c:v>501.7</c:v>
                </c:pt>
                <c:pt idx="5017">
                  <c:v>501.8</c:v>
                </c:pt>
                <c:pt idx="5018">
                  <c:v>501.9</c:v>
                </c:pt>
                <c:pt idx="5019">
                  <c:v>502</c:v>
                </c:pt>
                <c:pt idx="5020">
                  <c:v>502.1</c:v>
                </c:pt>
                <c:pt idx="5021">
                  <c:v>502.2</c:v>
                </c:pt>
                <c:pt idx="5022">
                  <c:v>502.3</c:v>
                </c:pt>
                <c:pt idx="5023">
                  <c:v>502.4</c:v>
                </c:pt>
                <c:pt idx="5024">
                  <c:v>502.5</c:v>
                </c:pt>
                <c:pt idx="5025">
                  <c:v>502.6</c:v>
                </c:pt>
                <c:pt idx="5026">
                  <c:v>502.7</c:v>
                </c:pt>
                <c:pt idx="5027">
                  <c:v>502.8</c:v>
                </c:pt>
                <c:pt idx="5028">
                  <c:v>502.9</c:v>
                </c:pt>
                <c:pt idx="5029">
                  <c:v>503</c:v>
                </c:pt>
                <c:pt idx="5030">
                  <c:v>503.1</c:v>
                </c:pt>
                <c:pt idx="5031">
                  <c:v>503.2</c:v>
                </c:pt>
                <c:pt idx="5032">
                  <c:v>503.3</c:v>
                </c:pt>
                <c:pt idx="5033">
                  <c:v>503.4</c:v>
                </c:pt>
                <c:pt idx="5034">
                  <c:v>503.5</c:v>
                </c:pt>
                <c:pt idx="5035">
                  <c:v>503.6</c:v>
                </c:pt>
                <c:pt idx="5036">
                  <c:v>503.7</c:v>
                </c:pt>
                <c:pt idx="5037">
                  <c:v>503.8</c:v>
                </c:pt>
                <c:pt idx="5038">
                  <c:v>503.9</c:v>
                </c:pt>
                <c:pt idx="5039">
                  <c:v>504</c:v>
                </c:pt>
                <c:pt idx="5040">
                  <c:v>504.1</c:v>
                </c:pt>
                <c:pt idx="5041">
                  <c:v>504.2</c:v>
                </c:pt>
                <c:pt idx="5042">
                  <c:v>504.3</c:v>
                </c:pt>
                <c:pt idx="5043">
                  <c:v>504.4</c:v>
                </c:pt>
                <c:pt idx="5044">
                  <c:v>504.5</c:v>
                </c:pt>
                <c:pt idx="5045">
                  <c:v>504.6</c:v>
                </c:pt>
                <c:pt idx="5046">
                  <c:v>504.7</c:v>
                </c:pt>
                <c:pt idx="5047">
                  <c:v>504.8</c:v>
                </c:pt>
                <c:pt idx="5048">
                  <c:v>504.9</c:v>
                </c:pt>
                <c:pt idx="5049">
                  <c:v>505</c:v>
                </c:pt>
                <c:pt idx="5050">
                  <c:v>505.1</c:v>
                </c:pt>
                <c:pt idx="5051">
                  <c:v>505.2</c:v>
                </c:pt>
                <c:pt idx="5052">
                  <c:v>505.3</c:v>
                </c:pt>
                <c:pt idx="5053">
                  <c:v>505.4</c:v>
                </c:pt>
                <c:pt idx="5054">
                  <c:v>505.5</c:v>
                </c:pt>
                <c:pt idx="5055">
                  <c:v>505.6</c:v>
                </c:pt>
                <c:pt idx="5056">
                  <c:v>505.7</c:v>
                </c:pt>
                <c:pt idx="5057">
                  <c:v>505.8</c:v>
                </c:pt>
                <c:pt idx="5058">
                  <c:v>505.9</c:v>
                </c:pt>
                <c:pt idx="5059">
                  <c:v>506</c:v>
                </c:pt>
                <c:pt idx="5060">
                  <c:v>506.1</c:v>
                </c:pt>
                <c:pt idx="5061">
                  <c:v>506.2</c:v>
                </c:pt>
                <c:pt idx="5062">
                  <c:v>506.3</c:v>
                </c:pt>
                <c:pt idx="5063">
                  <c:v>506.4</c:v>
                </c:pt>
                <c:pt idx="5064">
                  <c:v>506.5</c:v>
                </c:pt>
                <c:pt idx="5065">
                  <c:v>506.6</c:v>
                </c:pt>
                <c:pt idx="5066">
                  <c:v>506.7</c:v>
                </c:pt>
                <c:pt idx="5067">
                  <c:v>506.8</c:v>
                </c:pt>
                <c:pt idx="5068">
                  <c:v>506.9</c:v>
                </c:pt>
                <c:pt idx="5069">
                  <c:v>507</c:v>
                </c:pt>
                <c:pt idx="5070">
                  <c:v>507.1</c:v>
                </c:pt>
                <c:pt idx="5071">
                  <c:v>507.2</c:v>
                </c:pt>
                <c:pt idx="5072">
                  <c:v>507.3</c:v>
                </c:pt>
                <c:pt idx="5073">
                  <c:v>507.4</c:v>
                </c:pt>
                <c:pt idx="5074">
                  <c:v>507.5</c:v>
                </c:pt>
                <c:pt idx="5075">
                  <c:v>507.6</c:v>
                </c:pt>
                <c:pt idx="5076">
                  <c:v>507.7</c:v>
                </c:pt>
                <c:pt idx="5077">
                  <c:v>507.8</c:v>
                </c:pt>
                <c:pt idx="5078">
                  <c:v>507.9</c:v>
                </c:pt>
                <c:pt idx="5079">
                  <c:v>508</c:v>
                </c:pt>
                <c:pt idx="5080">
                  <c:v>508.1</c:v>
                </c:pt>
                <c:pt idx="5081">
                  <c:v>508.2</c:v>
                </c:pt>
                <c:pt idx="5082">
                  <c:v>508.3</c:v>
                </c:pt>
                <c:pt idx="5083">
                  <c:v>508.4</c:v>
                </c:pt>
                <c:pt idx="5084">
                  <c:v>508.5</c:v>
                </c:pt>
                <c:pt idx="5085">
                  <c:v>508.6</c:v>
                </c:pt>
                <c:pt idx="5086">
                  <c:v>508.7</c:v>
                </c:pt>
                <c:pt idx="5087">
                  <c:v>508.8</c:v>
                </c:pt>
                <c:pt idx="5088">
                  <c:v>508.9</c:v>
                </c:pt>
                <c:pt idx="5089">
                  <c:v>509</c:v>
                </c:pt>
                <c:pt idx="5090">
                  <c:v>509.1</c:v>
                </c:pt>
                <c:pt idx="5091">
                  <c:v>509.2</c:v>
                </c:pt>
                <c:pt idx="5092">
                  <c:v>509.3</c:v>
                </c:pt>
                <c:pt idx="5093">
                  <c:v>509.4</c:v>
                </c:pt>
                <c:pt idx="5094">
                  <c:v>509.5</c:v>
                </c:pt>
                <c:pt idx="5095">
                  <c:v>509.6</c:v>
                </c:pt>
                <c:pt idx="5096">
                  <c:v>509.7</c:v>
                </c:pt>
                <c:pt idx="5097">
                  <c:v>509.8</c:v>
                </c:pt>
                <c:pt idx="5098">
                  <c:v>509.9</c:v>
                </c:pt>
                <c:pt idx="5099">
                  <c:v>510</c:v>
                </c:pt>
                <c:pt idx="5100">
                  <c:v>510.1</c:v>
                </c:pt>
                <c:pt idx="5101">
                  <c:v>510.2</c:v>
                </c:pt>
                <c:pt idx="5102">
                  <c:v>510.3</c:v>
                </c:pt>
                <c:pt idx="5103">
                  <c:v>510.4</c:v>
                </c:pt>
                <c:pt idx="5104">
                  <c:v>510.5</c:v>
                </c:pt>
                <c:pt idx="5105">
                  <c:v>510.6</c:v>
                </c:pt>
                <c:pt idx="5106">
                  <c:v>510.7</c:v>
                </c:pt>
                <c:pt idx="5107">
                  <c:v>510.8</c:v>
                </c:pt>
                <c:pt idx="5108">
                  <c:v>510.9</c:v>
                </c:pt>
                <c:pt idx="5109">
                  <c:v>511</c:v>
                </c:pt>
                <c:pt idx="5110">
                  <c:v>511.1</c:v>
                </c:pt>
                <c:pt idx="5111">
                  <c:v>511.2</c:v>
                </c:pt>
                <c:pt idx="5112">
                  <c:v>511.3</c:v>
                </c:pt>
                <c:pt idx="5113">
                  <c:v>511.4</c:v>
                </c:pt>
                <c:pt idx="5114">
                  <c:v>511.5</c:v>
                </c:pt>
                <c:pt idx="5115">
                  <c:v>511.6</c:v>
                </c:pt>
                <c:pt idx="5116">
                  <c:v>511.7</c:v>
                </c:pt>
                <c:pt idx="5117">
                  <c:v>511.8</c:v>
                </c:pt>
                <c:pt idx="5118">
                  <c:v>511.9</c:v>
                </c:pt>
                <c:pt idx="5119">
                  <c:v>512</c:v>
                </c:pt>
                <c:pt idx="5120">
                  <c:v>512.1</c:v>
                </c:pt>
                <c:pt idx="5121">
                  <c:v>512.20000000000005</c:v>
                </c:pt>
                <c:pt idx="5122">
                  <c:v>512.29999999999995</c:v>
                </c:pt>
                <c:pt idx="5123">
                  <c:v>512.4</c:v>
                </c:pt>
                <c:pt idx="5124">
                  <c:v>512.5</c:v>
                </c:pt>
                <c:pt idx="5125">
                  <c:v>512.6</c:v>
                </c:pt>
                <c:pt idx="5126">
                  <c:v>512.70000000000005</c:v>
                </c:pt>
                <c:pt idx="5127">
                  <c:v>512.79999999999995</c:v>
                </c:pt>
                <c:pt idx="5128">
                  <c:v>512.9</c:v>
                </c:pt>
                <c:pt idx="5129">
                  <c:v>513</c:v>
                </c:pt>
                <c:pt idx="5130">
                  <c:v>513.1</c:v>
                </c:pt>
                <c:pt idx="5131">
                  <c:v>513.20000000000005</c:v>
                </c:pt>
                <c:pt idx="5132">
                  <c:v>513.29999999999995</c:v>
                </c:pt>
                <c:pt idx="5133">
                  <c:v>513.4</c:v>
                </c:pt>
                <c:pt idx="5134">
                  <c:v>513.5</c:v>
                </c:pt>
                <c:pt idx="5135">
                  <c:v>513.6</c:v>
                </c:pt>
                <c:pt idx="5136">
                  <c:v>513.70000000000005</c:v>
                </c:pt>
                <c:pt idx="5137">
                  <c:v>513.79999999999995</c:v>
                </c:pt>
                <c:pt idx="5138">
                  <c:v>513.9</c:v>
                </c:pt>
                <c:pt idx="5139">
                  <c:v>514</c:v>
                </c:pt>
                <c:pt idx="5140">
                  <c:v>514.1</c:v>
                </c:pt>
                <c:pt idx="5141">
                  <c:v>514.20000000000005</c:v>
                </c:pt>
                <c:pt idx="5142">
                  <c:v>514.29999999999995</c:v>
                </c:pt>
                <c:pt idx="5143">
                  <c:v>514.4</c:v>
                </c:pt>
                <c:pt idx="5144">
                  <c:v>514.5</c:v>
                </c:pt>
                <c:pt idx="5145">
                  <c:v>514.6</c:v>
                </c:pt>
                <c:pt idx="5146">
                  <c:v>514.70000000000005</c:v>
                </c:pt>
                <c:pt idx="5147">
                  <c:v>514.79999999999995</c:v>
                </c:pt>
                <c:pt idx="5148">
                  <c:v>514.9</c:v>
                </c:pt>
                <c:pt idx="5149">
                  <c:v>515</c:v>
                </c:pt>
                <c:pt idx="5150">
                  <c:v>515.1</c:v>
                </c:pt>
                <c:pt idx="5151">
                  <c:v>515.20000000000005</c:v>
                </c:pt>
                <c:pt idx="5152">
                  <c:v>515.29999999999995</c:v>
                </c:pt>
                <c:pt idx="5153">
                  <c:v>515.4</c:v>
                </c:pt>
                <c:pt idx="5154">
                  <c:v>515.5</c:v>
                </c:pt>
                <c:pt idx="5155">
                  <c:v>515.6</c:v>
                </c:pt>
                <c:pt idx="5156">
                  <c:v>515.70000000000005</c:v>
                </c:pt>
                <c:pt idx="5157">
                  <c:v>515.79999999999995</c:v>
                </c:pt>
                <c:pt idx="5158">
                  <c:v>515.9</c:v>
                </c:pt>
                <c:pt idx="5159">
                  <c:v>516</c:v>
                </c:pt>
                <c:pt idx="5160">
                  <c:v>516.1</c:v>
                </c:pt>
                <c:pt idx="5161">
                  <c:v>516.20000000000005</c:v>
                </c:pt>
                <c:pt idx="5162">
                  <c:v>516.29999999999995</c:v>
                </c:pt>
                <c:pt idx="5163">
                  <c:v>516.4</c:v>
                </c:pt>
                <c:pt idx="5164">
                  <c:v>516.5</c:v>
                </c:pt>
                <c:pt idx="5165">
                  <c:v>516.6</c:v>
                </c:pt>
                <c:pt idx="5166">
                  <c:v>516.70000000000005</c:v>
                </c:pt>
                <c:pt idx="5167">
                  <c:v>516.79999999999995</c:v>
                </c:pt>
                <c:pt idx="5168">
                  <c:v>516.9</c:v>
                </c:pt>
                <c:pt idx="5169">
                  <c:v>517</c:v>
                </c:pt>
                <c:pt idx="5170">
                  <c:v>517.1</c:v>
                </c:pt>
                <c:pt idx="5171">
                  <c:v>517.20000000000005</c:v>
                </c:pt>
                <c:pt idx="5172">
                  <c:v>517.29999999999995</c:v>
                </c:pt>
                <c:pt idx="5173">
                  <c:v>517.4</c:v>
                </c:pt>
                <c:pt idx="5174">
                  <c:v>517.5</c:v>
                </c:pt>
                <c:pt idx="5175">
                  <c:v>517.6</c:v>
                </c:pt>
                <c:pt idx="5176">
                  <c:v>517.70000000000005</c:v>
                </c:pt>
                <c:pt idx="5177">
                  <c:v>517.79999999999995</c:v>
                </c:pt>
                <c:pt idx="5178">
                  <c:v>517.9</c:v>
                </c:pt>
                <c:pt idx="5179">
                  <c:v>518</c:v>
                </c:pt>
                <c:pt idx="5180">
                  <c:v>518.1</c:v>
                </c:pt>
                <c:pt idx="5181">
                  <c:v>518.20000000000005</c:v>
                </c:pt>
                <c:pt idx="5182">
                  <c:v>518.29999999999995</c:v>
                </c:pt>
                <c:pt idx="5183">
                  <c:v>518.4</c:v>
                </c:pt>
                <c:pt idx="5184">
                  <c:v>518.5</c:v>
                </c:pt>
                <c:pt idx="5185">
                  <c:v>518.6</c:v>
                </c:pt>
                <c:pt idx="5186">
                  <c:v>518.70000000000005</c:v>
                </c:pt>
                <c:pt idx="5187">
                  <c:v>518.79999999999995</c:v>
                </c:pt>
                <c:pt idx="5188">
                  <c:v>518.9</c:v>
                </c:pt>
                <c:pt idx="5189">
                  <c:v>519</c:v>
                </c:pt>
                <c:pt idx="5190">
                  <c:v>519.1</c:v>
                </c:pt>
                <c:pt idx="5191">
                  <c:v>519.20000000000005</c:v>
                </c:pt>
                <c:pt idx="5192">
                  <c:v>519.29999999999995</c:v>
                </c:pt>
                <c:pt idx="5193">
                  <c:v>519.4</c:v>
                </c:pt>
                <c:pt idx="5194">
                  <c:v>519.5</c:v>
                </c:pt>
                <c:pt idx="5195">
                  <c:v>519.6</c:v>
                </c:pt>
                <c:pt idx="5196">
                  <c:v>519.70000000000005</c:v>
                </c:pt>
                <c:pt idx="5197">
                  <c:v>519.79999999999995</c:v>
                </c:pt>
                <c:pt idx="5198">
                  <c:v>519.9</c:v>
                </c:pt>
                <c:pt idx="5199">
                  <c:v>520</c:v>
                </c:pt>
                <c:pt idx="5200">
                  <c:v>520.1</c:v>
                </c:pt>
                <c:pt idx="5201">
                  <c:v>520.20000000000005</c:v>
                </c:pt>
                <c:pt idx="5202">
                  <c:v>520.29999999999995</c:v>
                </c:pt>
                <c:pt idx="5203">
                  <c:v>520.4</c:v>
                </c:pt>
                <c:pt idx="5204">
                  <c:v>520.5</c:v>
                </c:pt>
                <c:pt idx="5205">
                  <c:v>520.6</c:v>
                </c:pt>
                <c:pt idx="5206">
                  <c:v>520.70000000000005</c:v>
                </c:pt>
                <c:pt idx="5207">
                  <c:v>520.79999999999995</c:v>
                </c:pt>
                <c:pt idx="5208">
                  <c:v>520.9</c:v>
                </c:pt>
                <c:pt idx="5209">
                  <c:v>521</c:v>
                </c:pt>
                <c:pt idx="5210">
                  <c:v>521.1</c:v>
                </c:pt>
                <c:pt idx="5211">
                  <c:v>521.20000000000005</c:v>
                </c:pt>
                <c:pt idx="5212">
                  <c:v>521.29999999999995</c:v>
                </c:pt>
                <c:pt idx="5213">
                  <c:v>521.4</c:v>
                </c:pt>
                <c:pt idx="5214">
                  <c:v>521.5</c:v>
                </c:pt>
                <c:pt idx="5215">
                  <c:v>521.6</c:v>
                </c:pt>
                <c:pt idx="5216">
                  <c:v>521.70000000000005</c:v>
                </c:pt>
                <c:pt idx="5217">
                  <c:v>521.79999999999995</c:v>
                </c:pt>
                <c:pt idx="5218">
                  <c:v>521.9</c:v>
                </c:pt>
                <c:pt idx="5219">
                  <c:v>522</c:v>
                </c:pt>
                <c:pt idx="5220">
                  <c:v>522.1</c:v>
                </c:pt>
                <c:pt idx="5221">
                  <c:v>522.20000000000005</c:v>
                </c:pt>
                <c:pt idx="5222">
                  <c:v>522.29999999999995</c:v>
                </c:pt>
                <c:pt idx="5223">
                  <c:v>522.4</c:v>
                </c:pt>
                <c:pt idx="5224">
                  <c:v>522.5</c:v>
                </c:pt>
                <c:pt idx="5225">
                  <c:v>522.6</c:v>
                </c:pt>
                <c:pt idx="5226">
                  <c:v>522.70000000000005</c:v>
                </c:pt>
                <c:pt idx="5227">
                  <c:v>522.79999999999995</c:v>
                </c:pt>
                <c:pt idx="5228">
                  <c:v>522.9</c:v>
                </c:pt>
                <c:pt idx="5229">
                  <c:v>523</c:v>
                </c:pt>
                <c:pt idx="5230">
                  <c:v>523.1</c:v>
                </c:pt>
                <c:pt idx="5231">
                  <c:v>523.20000000000005</c:v>
                </c:pt>
                <c:pt idx="5232">
                  <c:v>523.29999999999995</c:v>
                </c:pt>
                <c:pt idx="5233">
                  <c:v>523.4</c:v>
                </c:pt>
                <c:pt idx="5234">
                  <c:v>523.5</c:v>
                </c:pt>
                <c:pt idx="5235">
                  <c:v>523.6</c:v>
                </c:pt>
                <c:pt idx="5236">
                  <c:v>523.70000000000005</c:v>
                </c:pt>
                <c:pt idx="5237">
                  <c:v>523.79999999999995</c:v>
                </c:pt>
                <c:pt idx="5238">
                  <c:v>523.9</c:v>
                </c:pt>
                <c:pt idx="5239">
                  <c:v>524</c:v>
                </c:pt>
                <c:pt idx="5240">
                  <c:v>524.1</c:v>
                </c:pt>
                <c:pt idx="5241">
                  <c:v>524.20000000000005</c:v>
                </c:pt>
                <c:pt idx="5242">
                  <c:v>524.29999999999995</c:v>
                </c:pt>
                <c:pt idx="5243">
                  <c:v>524.4</c:v>
                </c:pt>
                <c:pt idx="5244">
                  <c:v>524.5</c:v>
                </c:pt>
                <c:pt idx="5245">
                  <c:v>524.6</c:v>
                </c:pt>
                <c:pt idx="5246">
                  <c:v>524.70000000000005</c:v>
                </c:pt>
                <c:pt idx="5247">
                  <c:v>524.79999999999995</c:v>
                </c:pt>
                <c:pt idx="5248">
                  <c:v>524.9</c:v>
                </c:pt>
                <c:pt idx="5249">
                  <c:v>525</c:v>
                </c:pt>
                <c:pt idx="5250">
                  <c:v>525.1</c:v>
                </c:pt>
                <c:pt idx="5251">
                  <c:v>525.20000000000005</c:v>
                </c:pt>
                <c:pt idx="5252">
                  <c:v>525.29999999999995</c:v>
                </c:pt>
                <c:pt idx="5253">
                  <c:v>525.4</c:v>
                </c:pt>
                <c:pt idx="5254">
                  <c:v>525.5</c:v>
                </c:pt>
                <c:pt idx="5255">
                  <c:v>525.6</c:v>
                </c:pt>
                <c:pt idx="5256">
                  <c:v>525.70000000000005</c:v>
                </c:pt>
                <c:pt idx="5257">
                  <c:v>525.79999999999995</c:v>
                </c:pt>
                <c:pt idx="5258">
                  <c:v>525.9</c:v>
                </c:pt>
                <c:pt idx="5259">
                  <c:v>526</c:v>
                </c:pt>
                <c:pt idx="5260">
                  <c:v>526.1</c:v>
                </c:pt>
                <c:pt idx="5261">
                  <c:v>526.20000000000005</c:v>
                </c:pt>
                <c:pt idx="5262">
                  <c:v>526.29999999999995</c:v>
                </c:pt>
                <c:pt idx="5263">
                  <c:v>526.4</c:v>
                </c:pt>
                <c:pt idx="5264">
                  <c:v>526.5</c:v>
                </c:pt>
                <c:pt idx="5265">
                  <c:v>526.6</c:v>
                </c:pt>
                <c:pt idx="5266">
                  <c:v>526.70000000000005</c:v>
                </c:pt>
                <c:pt idx="5267">
                  <c:v>526.79999999999995</c:v>
                </c:pt>
                <c:pt idx="5268">
                  <c:v>526.9</c:v>
                </c:pt>
                <c:pt idx="5269">
                  <c:v>527</c:v>
                </c:pt>
                <c:pt idx="5270">
                  <c:v>527.1</c:v>
                </c:pt>
                <c:pt idx="5271">
                  <c:v>527.20000000000005</c:v>
                </c:pt>
                <c:pt idx="5272">
                  <c:v>527.29999999999995</c:v>
                </c:pt>
                <c:pt idx="5273">
                  <c:v>527.4</c:v>
                </c:pt>
                <c:pt idx="5274">
                  <c:v>527.5</c:v>
                </c:pt>
                <c:pt idx="5275">
                  <c:v>527.6</c:v>
                </c:pt>
                <c:pt idx="5276">
                  <c:v>527.70000000000005</c:v>
                </c:pt>
                <c:pt idx="5277">
                  <c:v>527.79999999999995</c:v>
                </c:pt>
                <c:pt idx="5278">
                  <c:v>527.9</c:v>
                </c:pt>
                <c:pt idx="5279">
                  <c:v>528</c:v>
                </c:pt>
                <c:pt idx="5280">
                  <c:v>528.1</c:v>
                </c:pt>
                <c:pt idx="5281">
                  <c:v>528.20000000000005</c:v>
                </c:pt>
                <c:pt idx="5282">
                  <c:v>528.29999999999995</c:v>
                </c:pt>
                <c:pt idx="5283">
                  <c:v>528.4</c:v>
                </c:pt>
                <c:pt idx="5284">
                  <c:v>528.5</c:v>
                </c:pt>
                <c:pt idx="5285">
                  <c:v>528.6</c:v>
                </c:pt>
                <c:pt idx="5286">
                  <c:v>528.70000000000005</c:v>
                </c:pt>
                <c:pt idx="5287">
                  <c:v>528.79999999999995</c:v>
                </c:pt>
                <c:pt idx="5288">
                  <c:v>528.9</c:v>
                </c:pt>
                <c:pt idx="5289">
                  <c:v>529</c:v>
                </c:pt>
                <c:pt idx="5290">
                  <c:v>529.1</c:v>
                </c:pt>
                <c:pt idx="5291">
                  <c:v>529.20000000000005</c:v>
                </c:pt>
                <c:pt idx="5292">
                  <c:v>529.29999999999995</c:v>
                </c:pt>
                <c:pt idx="5293">
                  <c:v>529.4</c:v>
                </c:pt>
                <c:pt idx="5294">
                  <c:v>529.5</c:v>
                </c:pt>
                <c:pt idx="5295">
                  <c:v>529.6</c:v>
                </c:pt>
                <c:pt idx="5296">
                  <c:v>529.70000000000005</c:v>
                </c:pt>
                <c:pt idx="5297">
                  <c:v>529.79999999999995</c:v>
                </c:pt>
                <c:pt idx="5298">
                  <c:v>529.9</c:v>
                </c:pt>
                <c:pt idx="5299">
                  <c:v>530</c:v>
                </c:pt>
                <c:pt idx="5300">
                  <c:v>530.1</c:v>
                </c:pt>
                <c:pt idx="5301">
                  <c:v>530.20000000000005</c:v>
                </c:pt>
                <c:pt idx="5302">
                  <c:v>530.29999999999995</c:v>
                </c:pt>
                <c:pt idx="5303">
                  <c:v>530.4</c:v>
                </c:pt>
                <c:pt idx="5304">
                  <c:v>530.5</c:v>
                </c:pt>
                <c:pt idx="5305">
                  <c:v>530.6</c:v>
                </c:pt>
                <c:pt idx="5306">
                  <c:v>530.70000000000005</c:v>
                </c:pt>
                <c:pt idx="5307">
                  <c:v>530.79999999999995</c:v>
                </c:pt>
                <c:pt idx="5308">
                  <c:v>530.9</c:v>
                </c:pt>
                <c:pt idx="5309">
                  <c:v>531</c:v>
                </c:pt>
                <c:pt idx="5310">
                  <c:v>531.1</c:v>
                </c:pt>
                <c:pt idx="5311">
                  <c:v>531.20000000000005</c:v>
                </c:pt>
                <c:pt idx="5312">
                  <c:v>531.29999999999995</c:v>
                </c:pt>
                <c:pt idx="5313">
                  <c:v>531.4</c:v>
                </c:pt>
                <c:pt idx="5314">
                  <c:v>531.5</c:v>
                </c:pt>
                <c:pt idx="5315">
                  <c:v>531.6</c:v>
                </c:pt>
                <c:pt idx="5316">
                  <c:v>531.70000000000005</c:v>
                </c:pt>
                <c:pt idx="5317">
                  <c:v>531.79999999999995</c:v>
                </c:pt>
                <c:pt idx="5318">
                  <c:v>531.9</c:v>
                </c:pt>
                <c:pt idx="5319">
                  <c:v>532</c:v>
                </c:pt>
                <c:pt idx="5320">
                  <c:v>532.1</c:v>
                </c:pt>
                <c:pt idx="5321">
                  <c:v>532.20000000000005</c:v>
                </c:pt>
                <c:pt idx="5322">
                  <c:v>532.29999999999995</c:v>
                </c:pt>
                <c:pt idx="5323">
                  <c:v>532.4</c:v>
                </c:pt>
                <c:pt idx="5324">
                  <c:v>532.5</c:v>
                </c:pt>
                <c:pt idx="5325">
                  <c:v>532.6</c:v>
                </c:pt>
                <c:pt idx="5326">
                  <c:v>532.70000000000005</c:v>
                </c:pt>
                <c:pt idx="5327">
                  <c:v>532.79999999999995</c:v>
                </c:pt>
                <c:pt idx="5328">
                  <c:v>532.9</c:v>
                </c:pt>
                <c:pt idx="5329">
                  <c:v>533</c:v>
                </c:pt>
                <c:pt idx="5330">
                  <c:v>533.1</c:v>
                </c:pt>
                <c:pt idx="5331">
                  <c:v>533.20000000000005</c:v>
                </c:pt>
                <c:pt idx="5332">
                  <c:v>533.29999999999995</c:v>
                </c:pt>
                <c:pt idx="5333">
                  <c:v>533.4</c:v>
                </c:pt>
                <c:pt idx="5334">
                  <c:v>533.5</c:v>
                </c:pt>
                <c:pt idx="5335">
                  <c:v>533.6</c:v>
                </c:pt>
                <c:pt idx="5336">
                  <c:v>533.70000000000005</c:v>
                </c:pt>
                <c:pt idx="5337">
                  <c:v>533.79999999999995</c:v>
                </c:pt>
                <c:pt idx="5338">
                  <c:v>533.9</c:v>
                </c:pt>
                <c:pt idx="5339">
                  <c:v>534</c:v>
                </c:pt>
                <c:pt idx="5340">
                  <c:v>534.1</c:v>
                </c:pt>
                <c:pt idx="5341">
                  <c:v>534.20000000000005</c:v>
                </c:pt>
                <c:pt idx="5342">
                  <c:v>534.29999999999995</c:v>
                </c:pt>
                <c:pt idx="5343">
                  <c:v>534.4</c:v>
                </c:pt>
                <c:pt idx="5344">
                  <c:v>534.5</c:v>
                </c:pt>
                <c:pt idx="5345">
                  <c:v>534.6</c:v>
                </c:pt>
                <c:pt idx="5346">
                  <c:v>534.70000000000005</c:v>
                </c:pt>
                <c:pt idx="5347">
                  <c:v>534.79999999999995</c:v>
                </c:pt>
              </c:numCache>
            </c:numRef>
          </c:xVal>
          <c:yVal>
            <c:numRef>
              <c:f>'[HF3 em agrecan cinetica_ss.xlsx]HF3 em agrecan cinetica'!$J$2:$J$5361</c:f>
              <c:numCache>
                <c:formatCode>General</c:formatCode>
                <c:ptCount val="5360"/>
                <c:pt idx="0">
                  <c:v>5.5481000000000003E-2</c:v>
                </c:pt>
                <c:pt idx="1">
                  <c:v>-4.6081499999999997E-2</c:v>
                </c:pt>
                <c:pt idx="2">
                  <c:v>3.5949700000000001E-2</c:v>
                </c:pt>
                <c:pt idx="3">
                  <c:v>1.2512199999999999E-2</c:v>
                </c:pt>
                <c:pt idx="4">
                  <c:v>0.164856</c:v>
                </c:pt>
                <c:pt idx="5">
                  <c:v>0.17266799999999999</c:v>
                </c:pt>
                <c:pt idx="6">
                  <c:v>-4.9987799999999999E-2</c:v>
                </c:pt>
                <c:pt idx="7">
                  <c:v>0.23516799999999999</c:v>
                </c:pt>
                <c:pt idx="8">
                  <c:v>1.2512199999999999E-2</c:v>
                </c:pt>
                <c:pt idx="9">
                  <c:v>0.32501200000000002</c:v>
                </c:pt>
                <c:pt idx="10">
                  <c:v>6.7199700000000001E-2</c:v>
                </c:pt>
                <c:pt idx="11">
                  <c:v>4.9255399999999998E-2</c:v>
                </c:pt>
                <c:pt idx="12">
                  <c:v>0.35858200000000001</c:v>
                </c:pt>
                <c:pt idx="13">
                  <c:v>0.335144</c:v>
                </c:pt>
                <c:pt idx="14">
                  <c:v>0.17578099999999999</c:v>
                </c:pt>
                <c:pt idx="15">
                  <c:v>0.32269300000000001</c:v>
                </c:pt>
                <c:pt idx="16">
                  <c:v>0.132019</c:v>
                </c:pt>
                <c:pt idx="17">
                  <c:v>0.203125</c:v>
                </c:pt>
                <c:pt idx="18">
                  <c:v>0.234375</c:v>
                </c:pt>
                <c:pt idx="19">
                  <c:v>0.15545700000000001</c:v>
                </c:pt>
                <c:pt idx="20">
                  <c:v>0.25079299999999999</c:v>
                </c:pt>
                <c:pt idx="21">
                  <c:v>3.7536600000000003E-2</c:v>
                </c:pt>
                <c:pt idx="22">
                  <c:v>-1.2512199999999999E-2</c:v>
                </c:pt>
                <c:pt idx="23">
                  <c:v>0.336731</c:v>
                </c:pt>
                <c:pt idx="24">
                  <c:v>0.39611800000000003</c:v>
                </c:pt>
                <c:pt idx="25">
                  <c:v>0.27734399999999998</c:v>
                </c:pt>
                <c:pt idx="26">
                  <c:v>0.25549300000000003</c:v>
                </c:pt>
                <c:pt idx="27">
                  <c:v>0.17816199999999999</c:v>
                </c:pt>
                <c:pt idx="28" formatCode="0.00E+00">
                  <c:v>-8.6059599999999993E-3</c:v>
                </c:pt>
                <c:pt idx="29">
                  <c:v>9.7656300000000001E-2</c:v>
                </c:pt>
                <c:pt idx="30">
                  <c:v>0.335144</c:v>
                </c:pt>
                <c:pt idx="31">
                  <c:v>0.168762</c:v>
                </c:pt>
                <c:pt idx="32">
                  <c:v>0.18279999999999999</c:v>
                </c:pt>
                <c:pt idx="33">
                  <c:v>0.21093799999999999</c:v>
                </c:pt>
                <c:pt idx="34">
                  <c:v>0.289856</c:v>
                </c:pt>
                <c:pt idx="35">
                  <c:v>0.38439899999999999</c:v>
                </c:pt>
                <c:pt idx="36">
                  <c:v>0.26641799999999999</c:v>
                </c:pt>
                <c:pt idx="37">
                  <c:v>0.25237999999999999</c:v>
                </c:pt>
                <c:pt idx="38">
                  <c:v>0.20703099999999999</c:v>
                </c:pt>
                <c:pt idx="39">
                  <c:v>0.34765600000000002</c:v>
                </c:pt>
                <c:pt idx="40">
                  <c:v>0.34295700000000001</c:v>
                </c:pt>
                <c:pt idx="41">
                  <c:v>0.27032499999999998</c:v>
                </c:pt>
                <c:pt idx="42">
                  <c:v>0.36175499999999999</c:v>
                </c:pt>
                <c:pt idx="43">
                  <c:v>0.22814899999999999</c:v>
                </c:pt>
                <c:pt idx="44">
                  <c:v>0.18987999999999999</c:v>
                </c:pt>
                <c:pt idx="45">
                  <c:v>0.38281300000000001</c:v>
                </c:pt>
                <c:pt idx="46">
                  <c:v>0.33361800000000003</c:v>
                </c:pt>
                <c:pt idx="47">
                  <c:v>0.27502399999999999</c:v>
                </c:pt>
                <c:pt idx="48">
                  <c:v>0.32891799999999999</c:v>
                </c:pt>
                <c:pt idx="49">
                  <c:v>0.32031300000000001</c:v>
                </c:pt>
                <c:pt idx="50">
                  <c:v>0.28515600000000002</c:v>
                </c:pt>
                <c:pt idx="51">
                  <c:v>0.23046900000000001</c:v>
                </c:pt>
                <c:pt idx="52">
                  <c:v>0.108582</c:v>
                </c:pt>
                <c:pt idx="53">
                  <c:v>0.29144300000000001</c:v>
                </c:pt>
                <c:pt idx="54">
                  <c:v>0.21331800000000001</c:v>
                </c:pt>
                <c:pt idx="55">
                  <c:v>0.37030000000000002</c:v>
                </c:pt>
                <c:pt idx="56">
                  <c:v>0.17425499999999999</c:v>
                </c:pt>
                <c:pt idx="57">
                  <c:v>0.12890599999999999</c:v>
                </c:pt>
                <c:pt idx="58">
                  <c:v>0.159363</c:v>
                </c:pt>
                <c:pt idx="59">
                  <c:v>0.13281299999999999</c:v>
                </c:pt>
                <c:pt idx="60">
                  <c:v>0.29608200000000001</c:v>
                </c:pt>
                <c:pt idx="61">
                  <c:v>3.2043500000000003E-2</c:v>
                </c:pt>
                <c:pt idx="62">
                  <c:v>0.40625</c:v>
                </c:pt>
                <c:pt idx="63">
                  <c:v>0.42578100000000002</c:v>
                </c:pt>
                <c:pt idx="64">
                  <c:v>0.30859399999999998</c:v>
                </c:pt>
                <c:pt idx="65">
                  <c:v>0.33123799999999998</c:v>
                </c:pt>
                <c:pt idx="66">
                  <c:v>0.20233200000000001</c:v>
                </c:pt>
                <c:pt idx="67">
                  <c:v>0.29144300000000001</c:v>
                </c:pt>
                <c:pt idx="68">
                  <c:v>0.15862999999999999</c:v>
                </c:pt>
                <c:pt idx="69">
                  <c:v>0.20391799999999999</c:v>
                </c:pt>
                <c:pt idx="70">
                  <c:v>0.35394300000000001</c:v>
                </c:pt>
                <c:pt idx="71">
                  <c:v>0.524231</c:v>
                </c:pt>
                <c:pt idx="72">
                  <c:v>0.413269</c:v>
                </c:pt>
                <c:pt idx="73">
                  <c:v>0.241394</c:v>
                </c:pt>
                <c:pt idx="74">
                  <c:v>0.231262</c:v>
                </c:pt>
                <c:pt idx="75">
                  <c:v>0.25237999999999999</c:v>
                </c:pt>
                <c:pt idx="76">
                  <c:v>0.288269</c:v>
                </c:pt>
                <c:pt idx="77">
                  <c:v>6.9518999999999997E-2</c:v>
                </c:pt>
                <c:pt idx="78">
                  <c:v>0.34222399999999997</c:v>
                </c:pt>
                <c:pt idx="79">
                  <c:v>0.23358200000000001</c:v>
                </c:pt>
                <c:pt idx="80">
                  <c:v>0.178894</c:v>
                </c:pt>
                <c:pt idx="81">
                  <c:v>0.34295700000000001</c:v>
                </c:pt>
                <c:pt idx="82">
                  <c:v>0.289856</c:v>
                </c:pt>
                <c:pt idx="83">
                  <c:v>0.13281299999999999</c:v>
                </c:pt>
                <c:pt idx="84">
                  <c:v>0.161743</c:v>
                </c:pt>
                <c:pt idx="85">
                  <c:v>0.122681</c:v>
                </c:pt>
                <c:pt idx="86">
                  <c:v>0.28045700000000001</c:v>
                </c:pt>
                <c:pt idx="87">
                  <c:v>0.28674300000000003</c:v>
                </c:pt>
                <c:pt idx="88">
                  <c:v>0.224243</c:v>
                </c:pt>
                <c:pt idx="89">
                  <c:v>0.44531300000000001</c:v>
                </c:pt>
                <c:pt idx="90">
                  <c:v>0.56878700000000004</c:v>
                </c:pt>
                <c:pt idx="91">
                  <c:v>0.71093799999999996</c:v>
                </c:pt>
                <c:pt idx="92">
                  <c:v>1.10547</c:v>
                </c:pt>
                <c:pt idx="93">
                  <c:v>0.88281299999999996</c:v>
                </c:pt>
                <c:pt idx="94">
                  <c:v>0.81097399999999997</c:v>
                </c:pt>
                <c:pt idx="95">
                  <c:v>0.86248800000000003</c:v>
                </c:pt>
                <c:pt idx="96">
                  <c:v>0.81878700000000004</c:v>
                </c:pt>
                <c:pt idx="97">
                  <c:v>0.68518100000000004</c:v>
                </c:pt>
                <c:pt idx="98">
                  <c:v>1.24298</c:v>
                </c:pt>
                <c:pt idx="99">
                  <c:v>0.98986799999999997</c:v>
                </c:pt>
                <c:pt idx="100">
                  <c:v>0.89453099999999997</c:v>
                </c:pt>
                <c:pt idx="101">
                  <c:v>0.57189900000000005</c:v>
                </c:pt>
                <c:pt idx="102">
                  <c:v>0.73675500000000005</c:v>
                </c:pt>
                <c:pt idx="103">
                  <c:v>0.57421900000000003</c:v>
                </c:pt>
                <c:pt idx="104">
                  <c:v>0.446106</c:v>
                </c:pt>
                <c:pt idx="105">
                  <c:v>0.258606</c:v>
                </c:pt>
                <c:pt idx="106">
                  <c:v>0.24920700000000001</c:v>
                </c:pt>
                <c:pt idx="107">
                  <c:v>0.13671900000000001</c:v>
                </c:pt>
                <c:pt idx="108">
                  <c:v>9.6862799999999999E-2</c:v>
                </c:pt>
                <c:pt idx="109">
                  <c:v>0.161743</c:v>
                </c:pt>
                <c:pt idx="110">
                  <c:v>-8.7463399999999997E-2</c:v>
                </c:pt>
                <c:pt idx="111">
                  <c:v>-0.234375</c:v>
                </c:pt>
                <c:pt idx="112">
                  <c:v>-0.30468800000000001</c:v>
                </c:pt>
                <c:pt idx="113">
                  <c:v>-0.25311299999999998</c:v>
                </c:pt>
                <c:pt idx="114">
                  <c:v>-4.1381800000000003E-2</c:v>
                </c:pt>
                <c:pt idx="115">
                  <c:v>-7.1838399999999997E-2</c:v>
                </c:pt>
                <c:pt idx="116">
                  <c:v>-0.103088</c:v>
                </c:pt>
                <c:pt idx="117">
                  <c:v>0.16955600000000001</c:v>
                </c:pt>
                <c:pt idx="118">
                  <c:v>0.33282499999999998</c:v>
                </c:pt>
                <c:pt idx="119">
                  <c:v>0.13439899999999999</c:v>
                </c:pt>
                <c:pt idx="120">
                  <c:v>-2.7343800000000001E-2</c:v>
                </c:pt>
                <c:pt idx="121">
                  <c:v>0.227356</c:v>
                </c:pt>
                <c:pt idx="122">
                  <c:v>0.39843800000000001</c:v>
                </c:pt>
                <c:pt idx="123">
                  <c:v>0.13281299999999999</c:v>
                </c:pt>
                <c:pt idx="124">
                  <c:v>0.444519</c:v>
                </c:pt>
                <c:pt idx="125">
                  <c:v>0.53906299999999996</c:v>
                </c:pt>
                <c:pt idx="126">
                  <c:v>0.40704299999999999</c:v>
                </c:pt>
                <c:pt idx="127">
                  <c:v>0.477356</c:v>
                </c:pt>
                <c:pt idx="128">
                  <c:v>0.49377399999999999</c:v>
                </c:pt>
                <c:pt idx="129">
                  <c:v>7.5805700000000004E-2</c:v>
                </c:pt>
                <c:pt idx="130">
                  <c:v>2.7343800000000001E-2</c:v>
                </c:pt>
                <c:pt idx="131">
                  <c:v>7.9711900000000002E-2</c:v>
                </c:pt>
                <c:pt idx="132">
                  <c:v>4.0649400000000002E-2</c:v>
                </c:pt>
                <c:pt idx="133">
                  <c:v>0.125</c:v>
                </c:pt>
                <c:pt idx="134">
                  <c:v>0.33984399999999998</c:v>
                </c:pt>
                <c:pt idx="135">
                  <c:v>0.21954299999999999</c:v>
                </c:pt>
                <c:pt idx="136">
                  <c:v>0.36877399999999999</c:v>
                </c:pt>
                <c:pt idx="137">
                  <c:v>0.21875</c:v>
                </c:pt>
                <c:pt idx="138">
                  <c:v>0.232849</c:v>
                </c:pt>
                <c:pt idx="139">
                  <c:v>8.59375E-2</c:v>
                </c:pt>
                <c:pt idx="140">
                  <c:v>0.34222399999999997</c:v>
                </c:pt>
                <c:pt idx="141">
                  <c:v>0.34844999999999998</c:v>
                </c:pt>
                <c:pt idx="142">
                  <c:v>0.4375</c:v>
                </c:pt>
                <c:pt idx="143">
                  <c:v>0.27972399999999997</c:v>
                </c:pt>
                <c:pt idx="144">
                  <c:v>0.41564899999999999</c:v>
                </c:pt>
                <c:pt idx="145">
                  <c:v>8.9843800000000001E-2</c:v>
                </c:pt>
                <c:pt idx="146">
                  <c:v>8.0505400000000005E-2</c:v>
                </c:pt>
                <c:pt idx="147">
                  <c:v>9.8449700000000001E-2</c:v>
                </c:pt>
                <c:pt idx="148">
                  <c:v>0.44299300000000003</c:v>
                </c:pt>
                <c:pt idx="149">
                  <c:v>0.26800499999999999</c:v>
                </c:pt>
                <c:pt idx="150">
                  <c:v>0.16253699999999999</c:v>
                </c:pt>
                <c:pt idx="151">
                  <c:v>0.30627399999999999</c:v>
                </c:pt>
                <c:pt idx="152">
                  <c:v>0.56561300000000003</c:v>
                </c:pt>
                <c:pt idx="153">
                  <c:v>0.34924300000000003</c:v>
                </c:pt>
                <c:pt idx="154">
                  <c:v>6.6406300000000001E-2</c:v>
                </c:pt>
                <c:pt idx="155">
                  <c:v>0.27343800000000001</c:v>
                </c:pt>
                <c:pt idx="156">
                  <c:v>0.14141799999999999</c:v>
                </c:pt>
                <c:pt idx="157">
                  <c:v>0.1203</c:v>
                </c:pt>
                <c:pt idx="158">
                  <c:v>0.19531299999999999</c:v>
                </c:pt>
                <c:pt idx="159">
                  <c:v>0.124207</c:v>
                </c:pt>
                <c:pt idx="160">
                  <c:v>0.375</c:v>
                </c:pt>
                <c:pt idx="161">
                  <c:v>0.13671900000000001</c:v>
                </c:pt>
                <c:pt idx="162">
                  <c:v>0.239868</c:v>
                </c:pt>
                <c:pt idx="163">
                  <c:v>0.1875</c:v>
                </c:pt>
                <c:pt idx="164">
                  <c:v>0.32891799999999999</c:v>
                </c:pt>
                <c:pt idx="165">
                  <c:v>0.40313700000000002</c:v>
                </c:pt>
                <c:pt idx="166">
                  <c:v>0.26953100000000002</c:v>
                </c:pt>
                <c:pt idx="167">
                  <c:v>0.508606</c:v>
                </c:pt>
                <c:pt idx="168">
                  <c:v>0.29846200000000001</c:v>
                </c:pt>
                <c:pt idx="169">
                  <c:v>0.177368</c:v>
                </c:pt>
                <c:pt idx="170">
                  <c:v>-4.9987799999999999E-2</c:v>
                </c:pt>
                <c:pt idx="171">
                  <c:v>0.22345000000000001</c:v>
                </c:pt>
                <c:pt idx="172">
                  <c:v>0.23596200000000001</c:v>
                </c:pt>
                <c:pt idx="173">
                  <c:v>0.11328100000000001</c:v>
                </c:pt>
                <c:pt idx="174">
                  <c:v>-3.2775899999999997E-2</c:v>
                </c:pt>
                <c:pt idx="175">
                  <c:v>0.171875</c:v>
                </c:pt>
                <c:pt idx="176">
                  <c:v>0.115662</c:v>
                </c:pt>
                <c:pt idx="177">
                  <c:v>0.25469999999999998</c:v>
                </c:pt>
                <c:pt idx="178">
                  <c:v>-1.8737799999999999E-2</c:v>
                </c:pt>
                <c:pt idx="179">
                  <c:v>5.7067899999999998E-2</c:v>
                </c:pt>
                <c:pt idx="180">
                  <c:v>-0.118713</c:v>
                </c:pt>
                <c:pt idx="181">
                  <c:v>4.6081499999999997E-2</c:v>
                </c:pt>
                <c:pt idx="182">
                  <c:v>6.0974100000000003E-2</c:v>
                </c:pt>
                <c:pt idx="183">
                  <c:v>0.24377399999999999</c:v>
                </c:pt>
                <c:pt idx="184">
                  <c:v>0.16095000000000001</c:v>
                </c:pt>
                <c:pt idx="185">
                  <c:v>0.13281299999999999</c:v>
                </c:pt>
                <c:pt idx="186">
                  <c:v>0.27734399999999998</c:v>
                </c:pt>
                <c:pt idx="187">
                  <c:v>0.19220000000000001</c:v>
                </c:pt>
                <c:pt idx="188">
                  <c:v>0.36877399999999999</c:v>
                </c:pt>
                <c:pt idx="189">
                  <c:v>0.55627400000000005</c:v>
                </c:pt>
                <c:pt idx="190">
                  <c:v>0.237488</c:v>
                </c:pt>
                <c:pt idx="191">
                  <c:v>0.390625</c:v>
                </c:pt>
                <c:pt idx="192">
                  <c:v>0.36328100000000002</c:v>
                </c:pt>
                <c:pt idx="193">
                  <c:v>-8.7463399999999997E-2</c:v>
                </c:pt>
                <c:pt idx="194">
                  <c:v>0.24768100000000001</c:v>
                </c:pt>
                <c:pt idx="195">
                  <c:v>7.4218800000000001E-2</c:v>
                </c:pt>
                <c:pt idx="196">
                  <c:v>0.20782500000000001</c:v>
                </c:pt>
                <c:pt idx="197">
                  <c:v>0.13983200000000001</c:v>
                </c:pt>
                <c:pt idx="198">
                  <c:v>0.12737999999999999</c:v>
                </c:pt>
                <c:pt idx="199">
                  <c:v>0.192993</c:v>
                </c:pt>
                <c:pt idx="200">
                  <c:v>0.17816199999999999</c:v>
                </c:pt>
                <c:pt idx="201">
                  <c:v>-0.17730699999999999</c:v>
                </c:pt>
                <c:pt idx="202">
                  <c:v>0.106262</c:v>
                </c:pt>
                <c:pt idx="203">
                  <c:v>-0.103088</c:v>
                </c:pt>
                <c:pt idx="204">
                  <c:v>5.9387200000000001E-2</c:v>
                </c:pt>
                <c:pt idx="205">
                  <c:v>6.0180699999999997E-2</c:v>
                </c:pt>
                <c:pt idx="206">
                  <c:v>0.109375</c:v>
                </c:pt>
                <c:pt idx="207">
                  <c:v>0.40234399999999998</c:v>
                </c:pt>
                <c:pt idx="208">
                  <c:v>0.37811299999999998</c:v>
                </c:pt>
                <c:pt idx="209">
                  <c:v>0.32031300000000001</c:v>
                </c:pt>
                <c:pt idx="210">
                  <c:v>0.29998799999999998</c:v>
                </c:pt>
                <c:pt idx="211">
                  <c:v>0.36175499999999999</c:v>
                </c:pt>
                <c:pt idx="212">
                  <c:v>0.154724</c:v>
                </c:pt>
                <c:pt idx="213">
                  <c:v>0.18518100000000001</c:v>
                </c:pt>
                <c:pt idx="214">
                  <c:v>0.22033700000000001</c:v>
                </c:pt>
                <c:pt idx="215">
                  <c:v>0.180481</c:v>
                </c:pt>
                <c:pt idx="216">
                  <c:v>0.29296899999999998</c:v>
                </c:pt>
                <c:pt idx="217">
                  <c:v>0.32189899999999999</c:v>
                </c:pt>
                <c:pt idx="218">
                  <c:v>0.15704299999999999</c:v>
                </c:pt>
                <c:pt idx="219" formatCode="0.00E+00">
                  <c:v>-3.1127899999999998E-3</c:v>
                </c:pt>
                <c:pt idx="220" formatCode="0.00E+00">
                  <c:v>-7.0190399999999998E-3</c:v>
                </c:pt>
                <c:pt idx="221">
                  <c:v>0.34063700000000002</c:v>
                </c:pt>
                <c:pt idx="222">
                  <c:v>0.33984399999999998</c:v>
                </c:pt>
                <c:pt idx="223">
                  <c:v>0.19378699999999999</c:v>
                </c:pt>
                <c:pt idx="224">
                  <c:v>-5.3893999999999997E-2</c:v>
                </c:pt>
                <c:pt idx="225">
                  <c:v>0.258606</c:v>
                </c:pt>
                <c:pt idx="226">
                  <c:v>0.37188700000000002</c:v>
                </c:pt>
                <c:pt idx="227">
                  <c:v>0.210144</c:v>
                </c:pt>
                <c:pt idx="228">
                  <c:v>0.35394300000000001</c:v>
                </c:pt>
                <c:pt idx="229">
                  <c:v>0.19921900000000001</c:v>
                </c:pt>
                <c:pt idx="230">
                  <c:v>0.21404999999999999</c:v>
                </c:pt>
                <c:pt idx="231">
                  <c:v>0.39611800000000003</c:v>
                </c:pt>
                <c:pt idx="232">
                  <c:v>0.163269</c:v>
                </c:pt>
                <c:pt idx="233">
                  <c:v>0.100769</c:v>
                </c:pt>
                <c:pt idx="234">
                  <c:v>2.0324700000000001E-2</c:v>
                </c:pt>
                <c:pt idx="235">
                  <c:v>0.25939899999999999</c:v>
                </c:pt>
                <c:pt idx="236">
                  <c:v>0.192993</c:v>
                </c:pt>
                <c:pt idx="237">
                  <c:v>0.18279999999999999</c:v>
                </c:pt>
                <c:pt idx="238" formatCode="0.00E+00">
                  <c:v>-2.31934E-3</c:v>
                </c:pt>
                <c:pt idx="239">
                  <c:v>1.8005400000000001E-2</c:v>
                </c:pt>
                <c:pt idx="240">
                  <c:v>0.17425499999999999</c:v>
                </c:pt>
                <c:pt idx="241">
                  <c:v>0.21484400000000001</c:v>
                </c:pt>
                <c:pt idx="242">
                  <c:v>0.19842499999999999</c:v>
                </c:pt>
                <c:pt idx="243" formatCode="0.00E+00">
                  <c:v>-3.1127899999999998E-3</c:v>
                </c:pt>
                <c:pt idx="244">
                  <c:v>4.0649400000000002E-2</c:v>
                </c:pt>
                <c:pt idx="245">
                  <c:v>0.27191199999999999</c:v>
                </c:pt>
                <c:pt idx="246">
                  <c:v>0.352356</c:v>
                </c:pt>
                <c:pt idx="247">
                  <c:v>5.2368199999999997E-2</c:v>
                </c:pt>
                <c:pt idx="248">
                  <c:v>0.23596200000000001</c:v>
                </c:pt>
                <c:pt idx="249">
                  <c:v>0.366394</c:v>
                </c:pt>
                <c:pt idx="250">
                  <c:v>0.26251200000000002</c:v>
                </c:pt>
                <c:pt idx="251">
                  <c:v>0.41796899999999998</c:v>
                </c:pt>
                <c:pt idx="252">
                  <c:v>0.33123799999999998</c:v>
                </c:pt>
                <c:pt idx="253">
                  <c:v>-0.18981899999999999</c:v>
                </c:pt>
                <c:pt idx="254">
                  <c:v>6.7199700000000001E-2</c:v>
                </c:pt>
                <c:pt idx="255">
                  <c:v>0.168762</c:v>
                </c:pt>
                <c:pt idx="256">
                  <c:v>0.24456800000000001</c:v>
                </c:pt>
                <c:pt idx="257">
                  <c:v>0.159363</c:v>
                </c:pt>
                <c:pt idx="258">
                  <c:v>0.265625</c:v>
                </c:pt>
                <c:pt idx="259">
                  <c:v>0.31408700000000001</c:v>
                </c:pt>
                <c:pt idx="260">
                  <c:v>0.22112999999999999</c:v>
                </c:pt>
                <c:pt idx="261">
                  <c:v>0.23596200000000001</c:v>
                </c:pt>
                <c:pt idx="262">
                  <c:v>0.21404999999999999</c:v>
                </c:pt>
                <c:pt idx="263">
                  <c:v>0.21875</c:v>
                </c:pt>
                <c:pt idx="264">
                  <c:v>0.31878699999999999</c:v>
                </c:pt>
                <c:pt idx="265">
                  <c:v>0.32971200000000001</c:v>
                </c:pt>
                <c:pt idx="266">
                  <c:v>0.36956800000000001</c:v>
                </c:pt>
                <c:pt idx="267">
                  <c:v>0.35156300000000001</c:v>
                </c:pt>
                <c:pt idx="268">
                  <c:v>0.36407499999999998</c:v>
                </c:pt>
                <c:pt idx="269">
                  <c:v>0.33441199999999999</c:v>
                </c:pt>
                <c:pt idx="270">
                  <c:v>0.37188700000000002</c:v>
                </c:pt>
                <c:pt idx="271">
                  <c:v>0.28594999999999998</c:v>
                </c:pt>
                <c:pt idx="272">
                  <c:v>0.217224</c:v>
                </c:pt>
                <c:pt idx="273">
                  <c:v>0.29144300000000001</c:v>
                </c:pt>
                <c:pt idx="274">
                  <c:v>0.231262</c:v>
                </c:pt>
                <c:pt idx="275">
                  <c:v>0.32031300000000001</c:v>
                </c:pt>
                <c:pt idx="276">
                  <c:v>0.3125</c:v>
                </c:pt>
                <c:pt idx="277">
                  <c:v>0.159363</c:v>
                </c:pt>
                <c:pt idx="278">
                  <c:v>0.24066199999999999</c:v>
                </c:pt>
                <c:pt idx="279">
                  <c:v>0.288269</c:v>
                </c:pt>
                <c:pt idx="280">
                  <c:v>0.168762</c:v>
                </c:pt>
                <c:pt idx="281">
                  <c:v>0.184387</c:v>
                </c:pt>
                <c:pt idx="282">
                  <c:v>0.30468800000000001</c:v>
                </c:pt>
                <c:pt idx="283">
                  <c:v>0.37030000000000002</c:v>
                </c:pt>
                <c:pt idx="284">
                  <c:v>0.215637</c:v>
                </c:pt>
                <c:pt idx="285">
                  <c:v>0.27502399999999999</c:v>
                </c:pt>
                <c:pt idx="286">
                  <c:v>0.34765600000000002</c:v>
                </c:pt>
                <c:pt idx="287">
                  <c:v>0.12737999999999999</c:v>
                </c:pt>
                <c:pt idx="288">
                  <c:v>0.17425499999999999</c:v>
                </c:pt>
                <c:pt idx="289">
                  <c:v>0.44140600000000002</c:v>
                </c:pt>
                <c:pt idx="290">
                  <c:v>0.41717500000000002</c:v>
                </c:pt>
                <c:pt idx="291">
                  <c:v>0.35156300000000001</c:v>
                </c:pt>
                <c:pt idx="292">
                  <c:v>0.34533700000000001</c:v>
                </c:pt>
                <c:pt idx="293">
                  <c:v>0.30316199999999999</c:v>
                </c:pt>
                <c:pt idx="294" formatCode="0.00E+00">
                  <c:v>-2.31934E-3</c:v>
                </c:pt>
                <c:pt idx="295">
                  <c:v>0.28204299999999999</c:v>
                </c:pt>
                <c:pt idx="296">
                  <c:v>0.192993</c:v>
                </c:pt>
                <c:pt idx="297">
                  <c:v>0.17968799999999999</c:v>
                </c:pt>
                <c:pt idx="298">
                  <c:v>0.18206800000000001</c:v>
                </c:pt>
                <c:pt idx="299">
                  <c:v>0.22894300000000001</c:v>
                </c:pt>
                <c:pt idx="300">
                  <c:v>0.27581800000000001</c:v>
                </c:pt>
                <c:pt idx="301">
                  <c:v>0.26251200000000002</c:v>
                </c:pt>
                <c:pt idx="302">
                  <c:v>0.44219999999999998</c:v>
                </c:pt>
                <c:pt idx="303">
                  <c:v>0.22894300000000001</c:v>
                </c:pt>
                <c:pt idx="304">
                  <c:v>0.31018099999999998</c:v>
                </c:pt>
                <c:pt idx="305">
                  <c:v>0.26171899999999998</c:v>
                </c:pt>
                <c:pt idx="306">
                  <c:v>0.1203</c:v>
                </c:pt>
                <c:pt idx="307">
                  <c:v>0.18908700000000001</c:v>
                </c:pt>
                <c:pt idx="308">
                  <c:v>0.200012</c:v>
                </c:pt>
                <c:pt idx="309">
                  <c:v>5.46875E-2</c:v>
                </c:pt>
                <c:pt idx="310">
                  <c:v>0.30316199999999999</c:v>
                </c:pt>
                <c:pt idx="311">
                  <c:v>0.27734399999999998</c:v>
                </c:pt>
                <c:pt idx="312">
                  <c:v>0.147644</c:v>
                </c:pt>
                <c:pt idx="313">
                  <c:v>0.178894</c:v>
                </c:pt>
                <c:pt idx="314">
                  <c:v>0.24218799999999999</c:v>
                </c:pt>
                <c:pt idx="315">
                  <c:v>0.31799300000000003</c:v>
                </c:pt>
                <c:pt idx="316">
                  <c:v>0.185974</c:v>
                </c:pt>
                <c:pt idx="317">
                  <c:v>0.36718800000000001</c:v>
                </c:pt>
                <c:pt idx="318">
                  <c:v>0.28204299999999999</c:v>
                </c:pt>
                <c:pt idx="319">
                  <c:v>0.15625</c:v>
                </c:pt>
                <c:pt idx="320">
                  <c:v>0.237488</c:v>
                </c:pt>
                <c:pt idx="321">
                  <c:v>9.7656300000000001E-2</c:v>
                </c:pt>
                <c:pt idx="322">
                  <c:v>0.12579299999999999</c:v>
                </c:pt>
                <c:pt idx="323">
                  <c:v>0.36096200000000001</c:v>
                </c:pt>
                <c:pt idx="324">
                  <c:v>-4.1381800000000003E-2</c:v>
                </c:pt>
                <c:pt idx="325">
                  <c:v>3.90625E-2</c:v>
                </c:pt>
                <c:pt idx="326">
                  <c:v>0.18359400000000001</c:v>
                </c:pt>
                <c:pt idx="327">
                  <c:v>0.15081800000000001</c:v>
                </c:pt>
                <c:pt idx="328">
                  <c:v>0.101563</c:v>
                </c:pt>
                <c:pt idx="329">
                  <c:v>2.89307E-2</c:v>
                </c:pt>
                <c:pt idx="330">
                  <c:v>0.16095000000000001</c:v>
                </c:pt>
                <c:pt idx="331">
                  <c:v>0.128113</c:v>
                </c:pt>
                <c:pt idx="332">
                  <c:v>0.231262</c:v>
                </c:pt>
                <c:pt idx="333">
                  <c:v>0.26483200000000001</c:v>
                </c:pt>
                <c:pt idx="334">
                  <c:v>0.13519300000000001</c:v>
                </c:pt>
                <c:pt idx="335">
                  <c:v>0.110168</c:v>
                </c:pt>
                <c:pt idx="336">
                  <c:v>0.14691199999999999</c:v>
                </c:pt>
                <c:pt idx="337">
                  <c:v>0.22112999999999999</c:v>
                </c:pt>
                <c:pt idx="338">
                  <c:v>0.217224</c:v>
                </c:pt>
                <c:pt idx="339">
                  <c:v>0.154724</c:v>
                </c:pt>
                <c:pt idx="340">
                  <c:v>0.118774</c:v>
                </c:pt>
                <c:pt idx="341">
                  <c:v>0.16095000000000001</c:v>
                </c:pt>
                <c:pt idx="342">
                  <c:v>5.9387200000000001E-2</c:v>
                </c:pt>
                <c:pt idx="343">
                  <c:v>6.3293500000000003E-2</c:v>
                </c:pt>
                <c:pt idx="344">
                  <c:v>0.23046900000000001</c:v>
                </c:pt>
                <c:pt idx="345">
                  <c:v>0.42425499999999999</c:v>
                </c:pt>
                <c:pt idx="346">
                  <c:v>0.18987999999999999</c:v>
                </c:pt>
                <c:pt idx="347">
                  <c:v>0.32031300000000001</c:v>
                </c:pt>
                <c:pt idx="348">
                  <c:v>0.23046900000000001</c:v>
                </c:pt>
                <c:pt idx="349">
                  <c:v>0.19531299999999999</c:v>
                </c:pt>
                <c:pt idx="350">
                  <c:v>0.25311299999999998</c:v>
                </c:pt>
                <c:pt idx="351">
                  <c:v>2.89307E-2</c:v>
                </c:pt>
                <c:pt idx="352">
                  <c:v>0.192993</c:v>
                </c:pt>
                <c:pt idx="353">
                  <c:v>-0.14141799999999999</c:v>
                </c:pt>
                <c:pt idx="354">
                  <c:v>0.27191199999999999</c:v>
                </c:pt>
                <c:pt idx="355">
                  <c:v>-5.7006800000000003E-2</c:v>
                </c:pt>
                <c:pt idx="356">
                  <c:v>2.4230999999999999E-2</c:v>
                </c:pt>
                <c:pt idx="357">
                  <c:v>0.31018099999999998</c:v>
                </c:pt>
                <c:pt idx="358">
                  <c:v>0.34222399999999997</c:v>
                </c:pt>
                <c:pt idx="359">
                  <c:v>0.192993</c:v>
                </c:pt>
                <c:pt idx="360">
                  <c:v>0.196106</c:v>
                </c:pt>
                <c:pt idx="361">
                  <c:v>0.242981</c:v>
                </c:pt>
                <c:pt idx="362">
                  <c:v>0.305481</c:v>
                </c:pt>
                <c:pt idx="363">
                  <c:v>0.180481</c:v>
                </c:pt>
                <c:pt idx="364">
                  <c:v>-1.8737799999999999E-2</c:v>
                </c:pt>
                <c:pt idx="365">
                  <c:v>0.143738</c:v>
                </c:pt>
                <c:pt idx="366">
                  <c:v>0.26641799999999999</c:v>
                </c:pt>
                <c:pt idx="367">
                  <c:v>0.171875</c:v>
                </c:pt>
                <c:pt idx="368">
                  <c:v>9.4543500000000003E-2</c:v>
                </c:pt>
                <c:pt idx="369">
                  <c:v>0.112488</c:v>
                </c:pt>
                <c:pt idx="370">
                  <c:v>0.26953100000000002</c:v>
                </c:pt>
                <c:pt idx="371">
                  <c:v>0.201599</c:v>
                </c:pt>
                <c:pt idx="372">
                  <c:v>6.7993200000000004E-2</c:v>
                </c:pt>
                <c:pt idx="373" formatCode="0.00E+00">
                  <c:v>3.1127899999999998E-3</c:v>
                </c:pt>
                <c:pt idx="374">
                  <c:v>-7.8125E-2</c:v>
                </c:pt>
                <c:pt idx="375">
                  <c:v>-0.235901</c:v>
                </c:pt>
                <c:pt idx="376">
                  <c:v>0.115662</c:v>
                </c:pt>
                <c:pt idx="377">
                  <c:v>6.3293500000000003E-2</c:v>
                </c:pt>
                <c:pt idx="378">
                  <c:v>6.4086900000000002E-2</c:v>
                </c:pt>
                <c:pt idx="379">
                  <c:v>0.184387</c:v>
                </c:pt>
                <c:pt idx="380">
                  <c:v>-0.13671900000000001</c:v>
                </c:pt>
                <c:pt idx="381">
                  <c:v>-0.110168</c:v>
                </c:pt>
                <c:pt idx="382">
                  <c:v>-3.2775899999999997E-2</c:v>
                </c:pt>
                <c:pt idx="383">
                  <c:v>-4.9987799999999999E-2</c:v>
                </c:pt>
                <c:pt idx="384">
                  <c:v>0.18987999999999999</c:v>
                </c:pt>
                <c:pt idx="385">
                  <c:v>7.9711900000000002E-2</c:v>
                </c:pt>
                <c:pt idx="386">
                  <c:v>8.8317900000000005E-2</c:v>
                </c:pt>
                <c:pt idx="387">
                  <c:v>2.11182E-2</c:v>
                </c:pt>
                <c:pt idx="388">
                  <c:v>0.30938700000000002</c:v>
                </c:pt>
                <c:pt idx="389">
                  <c:v>0.17346200000000001</c:v>
                </c:pt>
                <c:pt idx="390">
                  <c:v>0.359375</c:v>
                </c:pt>
                <c:pt idx="391">
                  <c:v>0.11328100000000001</c:v>
                </c:pt>
                <c:pt idx="392">
                  <c:v>5.3161600000000003E-2</c:v>
                </c:pt>
                <c:pt idx="393">
                  <c:v>9.2956499999999997E-2</c:v>
                </c:pt>
                <c:pt idx="394">
                  <c:v>0.109375</c:v>
                </c:pt>
                <c:pt idx="395">
                  <c:v>0.137512</c:v>
                </c:pt>
                <c:pt idx="396">
                  <c:v>4.4555699999999997E-2</c:v>
                </c:pt>
                <c:pt idx="397">
                  <c:v>0.22112999999999999</c:v>
                </c:pt>
                <c:pt idx="398">
                  <c:v>0.29217500000000002</c:v>
                </c:pt>
                <c:pt idx="399">
                  <c:v>0.38592500000000002</c:v>
                </c:pt>
                <c:pt idx="400">
                  <c:v>0.33752399999999999</c:v>
                </c:pt>
                <c:pt idx="401">
                  <c:v>5.2368199999999997E-2</c:v>
                </c:pt>
                <c:pt idx="402">
                  <c:v>0.38983200000000001</c:v>
                </c:pt>
                <c:pt idx="403">
                  <c:v>0.24456800000000001</c:v>
                </c:pt>
                <c:pt idx="404">
                  <c:v>0.461731</c:v>
                </c:pt>
                <c:pt idx="405">
                  <c:v>0.34924300000000003</c:v>
                </c:pt>
                <c:pt idx="406">
                  <c:v>0.13830600000000001</c:v>
                </c:pt>
                <c:pt idx="407">
                  <c:v>0.35003699999999999</c:v>
                </c:pt>
                <c:pt idx="408">
                  <c:v>0.19769300000000001</c:v>
                </c:pt>
                <c:pt idx="409">
                  <c:v>0.132019</c:v>
                </c:pt>
                <c:pt idx="410">
                  <c:v>-2.1850600000000001E-2</c:v>
                </c:pt>
                <c:pt idx="411">
                  <c:v>0.26171899999999998</c:v>
                </c:pt>
                <c:pt idx="412">
                  <c:v>0.28204299999999999</c:v>
                </c:pt>
                <c:pt idx="413">
                  <c:v>0.33752399999999999</c:v>
                </c:pt>
                <c:pt idx="414">
                  <c:v>0.10394299999999999</c:v>
                </c:pt>
                <c:pt idx="415">
                  <c:v>-9.5275899999999997E-2</c:v>
                </c:pt>
                <c:pt idx="416" formatCode="0.00E+00">
                  <c:v>8.6059599999999993E-3</c:v>
                </c:pt>
                <c:pt idx="417">
                  <c:v>-0.133606</c:v>
                </c:pt>
                <c:pt idx="418">
                  <c:v>8.59375E-2</c:v>
                </c:pt>
                <c:pt idx="419">
                  <c:v>0.13592499999999999</c:v>
                </c:pt>
                <c:pt idx="420">
                  <c:v>4.8461900000000002E-2</c:v>
                </c:pt>
                <c:pt idx="421">
                  <c:v>1.33057E-2</c:v>
                </c:pt>
                <c:pt idx="422" formatCode="0.00E+00">
                  <c:v>4.6997100000000002E-3</c:v>
                </c:pt>
                <c:pt idx="423">
                  <c:v>-9.6069299999999996E-2</c:v>
                </c:pt>
                <c:pt idx="424">
                  <c:v>-0.10778799999999999</c:v>
                </c:pt>
                <c:pt idx="425">
                  <c:v>-3.8268999999999997E-2</c:v>
                </c:pt>
                <c:pt idx="426">
                  <c:v>-0.184387</c:v>
                </c:pt>
                <c:pt idx="427">
                  <c:v>-0.34216299999999999</c:v>
                </c:pt>
                <c:pt idx="428">
                  <c:v>-0.19842499999999999</c:v>
                </c:pt>
                <c:pt idx="429" formatCode="0.00E+00">
                  <c:v>6.2866199999999997E-3</c:v>
                </c:pt>
                <c:pt idx="430">
                  <c:v>-7.3425299999999999E-2</c:v>
                </c:pt>
                <c:pt idx="431">
                  <c:v>-4.6875E-2</c:v>
                </c:pt>
                <c:pt idx="432">
                  <c:v>-0.14141799999999999</c:v>
                </c:pt>
                <c:pt idx="433">
                  <c:v>-0.17968799999999999</c:v>
                </c:pt>
                <c:pt idx="434">
                  <c:v>-0.215637</c:v>
                </c:pt>
                <c:pt idx="435">
                  <c:v>-1.6418499999999999E-2</c:v>
                </c:pt>
                <c:pt idx="436">
                  <c:v>3.4362799999999999E-2</c:v>
                </c:pt>
                <c:pt idx="437">
                  <c:v>-1.17188E-2</c:v>
                </c:pt>
                <c:pt idx="438" formatCode="0.00E+00">
                  <c:v>3.1127899999999998E-3</c:v>
                </c:pt>
                <c:pt idx="439">
                  <c:v>-0.204651</c:v>
                </c:pt>
                <c:pt idx="440">
                  <c:v>4.2175299999999999E-2</c:v>
                </c:pt>
                <c:pt idx="441">
                  <c:v>3.4362799999999999E-2</c:v>
                </c:pt>
                <c:pt idx="442">
                  <c:v>4.2175299999999999E-2</c:v>
                </c:pt>
                <c:pt idx="443">
                  <c:v>-0.24609400000000001</c:v>
                </c:pt>
                <c:pt idx="444">
                  <c:v>-5.0781300000000001E-2</c:v>
                </c:pt>
                <c:pt idx="445">
                  <c:v>-0.20855699999999999</c:v>
                </c:pt>
                <c:pt idx="446">
                  <c:v>-0.109375</c:v>
                </c:pt>
                <c:pt idx="447">
                  <c:v>-8.2824700000000001E-2</c:v>
                </c:pt>
                <c:pt idx="448">
                  <c:v>-2.34375E-2</c:v>
                </c:pt>
                <c:pt idx="449">
                  <c:v>-1.5625E-2</c:v>
                </c:pt>
                <c:pt idx="450">
                  <c:v>4.6875E-2</c:v>
                </c:pt>
                <c:pt idx="451">
                  <c:v>0.11175499999999999</c:v>
                </c:pt>
                <c:pt idx="452">
                  <c:v>-0.194519</c:v>
                </c:pt>
                <c:pt idx="453">
                  <c:v>-9.375E-2</c:v>
                </c:pt>
                <c:pt idx="454" formatCode="0.00E+00">
                  <c:v>-9.3383800000000003E-3</c:v>
                </c:pt>
                <c:pt idx="455">
                  <c:v>2.5817900000000001E-2</c:v>
                </c:pt>
                <c:pt idx="456">
                  <c:v>0.13983200000000001</c:v>
                </c:pt>
                <c:pt idx="457">
                  <c:v>1.0925300000000001E-2</c:v>
                </c:pt>
                <c:pt idx="458">
                  <c:v>4.6875E-2</c:v>
                </c:pt>
                <c:pt idx="459">
                  <c:v>9.6130400000000005E-2</c:v>
                </c:pt>
                <c:pt idx="460">
                  <c:v>-1.5625E-2</c:v>
                </c:pt>
                <c:pt idx="461">
                  <c:v>3.5156300000000001E-2</c:v>
                </c:pt>
                <c:pt idx="462">
                  <c:v>0.13281299999999999</c:v>
                </c:pt>
                <c:pt idx="463">
                  <c:v>0.335144</c:v>
                </c:pt>
                <c:pt idx="464">
                  <c:v>0.184387</c:v>
                </c:pt>
                <c:pt idx="465">
                  <c:v>1.17188E-2</c:v>
                </c:pt>
                <c:pt idx="466" formatCode="0.00E+00">
                  <c:v>4.6997100000000002E-3</c:v>
                </c:pt>
                <c:pt idx="467">
                  <c:v>4.8461900000000002E-2</c:v>
                </c:pt>
                <c:pt idx="468">
                  <c:v>0.102356</c:v>
                </c:pt>
                <c:pt idx="469">
                  <c:v>-9.6862799999999999E-2</c:v>
                </c:pt>
                <c:pt idx="470">
                  <c:v>0.12658700000000001</c:v>
                </c:pt>
                <c:pt idx="471">
                  <c:v>0.217224</c:v>
                </c:pt>
                <c:pt idx="472">
                  <c:v>-5.0781300000000001E-2</c:v>
                </c:pt>
                <c:pt idx="473">
                  <c:v>6.8786600000000003E-2</c:v>
                </c:pt>
                <c:pt idx="474">
                  <c:v>7.6599100000000003E-2</c:v>
                </c:pt>
                <c:pt idx="475">
                  <c:v>3.0456500000000001E-2</c:v>
                </c:pt>
                <c:pt idx="476" formatCode="0.00E+00">
                  <c:v>-2.2737400000000001E-13</c:v>
                </c:pt>
                <c:pt idx="477">
                  <c:v>6.1706499999999997E-2</c:v>
                </c:pt>
                <c:pt idx="478">
                  <c:v>0.25079299999999999</c:v>
                </c:pt>
                <c:pt idx="479">
                  <c:v>-0.104675</c:v>
                </c:pt>
                <c:pt idx="480">
                  <c:v>6.4086900000000002E-2</c:v>
                </c:pt>
                <c:pt idx="481">
                  <c:v>-6.0913099999999998E-2</c:v>
                </c:pt>
                <c:pt idx="482">
                  <c:v>1.4831499999999999E-2</c:v>
                </c:pt>
                <c:pt idx="483">
                  <c:v>-0.19683800000000001</c:v>
                </c:pt>
                <c:pt idx="484">
                  <c:v>-3.4362799999999999E-2</c:v>
                </c:pt>
                <c:pt idx="485">
                  <c:v>0.231262</c:v>
                </c:pt>
                <c:pt idx="486">
                  <c:v>0.17816199999999999</c:v>
                </c:pt>
                <c:pt idx="487">
                  <c:v>0.108582</c:v>
                </c:pt>
                <c:pt idx="488">
                  <c:v>8.3618200000000004E-2</c:v>
                </c:pt>
                <c:pt idx="489">
                  <c:v>7.6599100000000003E-2</c:v>
                </c:pt>
                <c:pt idx="490">
                  <c:v>-0.25231900000000002</c:v>
                </c:pt>
                <c:pt idx="491">
                  <c:v>8.59375E-2</c:v>
                </c:pt>
                <c:pt idx="492">
                  <c:v>4.4555699999999997E-2</c:v>
                </c:pt>
                <c:pt idx="493">
                  <c:v>-0.11328100000000001</c:v>
                </c:pt>
                <c:pt idx="494">
                  <c:v>-6.0119600000000002E-2</c:v>
                </c:pt>
                <c:pt idx="495">
                  <c:v>-0.23828099999999999</c:v>
                </c:pt>
                <c:pt idx="496">
                  <c:v>-8.0444299999999996E-2</c:v>
                </c:pt>
                <c:pt idx="497">
                  <c:v>-5.7800299999999999E-2</c:v>
                </c:pt>
                <c:pt idx="498">
                  <c:v>-7.03125E-2</c:v>
                </c:pt>
                <c:pt idx="499">
                  <c:v>3.3630399999999998E-2</c:v>
                </c:pt>
                <c:pt idx="500">
                  <c:v>-4.6875E-2</c:v>
                </c:pt>
                <c:pt idx="501">
                  <c:v>1.5625E-2</c:v>
                </c:pt>
                <c:pt idx="502">
                  <c:v>-2.9663100000000001E-2</c:v>
                </c:pt>
                <c:pt idx="503" formatCode="0.00E+00">
                  <c:v>3.1127899999999998E-3</c:v>
                </c:pt>
                <c:pt idx="504">
                  <c:v>-2.0324700000000001E-2</c:v>
                </c:pt>
                <c:pt idx="505">
                  <c:v>-2.4230999999999999E-2</c:v>
                </c:pt>
                <c:pt idx="506">
                  <c:v>4.1442899999999998E-2</c:v>
                </c:pt>
                <c:pt idx="507">
                  <c:v>-0.15154999999999999</c:v>
                </c:pt>
                <c:pt idx="508">
                  <c:v>2.97241E-2</c:v>
                </c:pt>
                <c:pt idx="509">
                  <c:v>9.375E-2</c:v>
                </c:pt>
                <c:pt idx="510" formatCode="0.00E+00">
                  <c:v>6.2866199999999997E-3</c:v>
                </c:pt>
                <c:pt idx="511">
                  <c:v>-1.0925300000000001E-2</c:v>
                </c:pt>
                <c:pt idx="512">
                  <c:v>-6.0913099999999998E-2</c:v>
                </c:pt>
                <c:pt idx="513">
                  <c:v>0.26409899999999997</c:v>
                </c:pt>
                <c:pt idx="514">
                  <c:v>0.128113</c:v>
                </c:pt>
                <c:pt idx="515">
                  <c:v>1.40991E-2</c:v>
                </c:pt>
                <c:pt idx="516">
                  <c:v>6.4086900000000002E-2</c:v>
                </c:pt>
                <c:pt idx="517">
                  <c:v>-0.20391799999999999</c:v>
                </c:pt>
                <c:pt idx="518">
                  <c:v>5.9387200000000001E-2</c:v>
                </c:pt>
                <c:pt idx="519">
                  <c:v>3.0456500000000001E-2</c:v>
                </c:pt>
                <c:pt idx="520">
                  <c:v>-4.9194300000000003E-2</c:v>
                </c:pt>
                <c:pt idx="521">
                  <c:v>0.170349</c:v>
                </c:pt>
                <c:pt idx="522">
                  <c:v>3.9856000000000003E-2</c:v>
                </c:pt>
                <c:pt idx="523">
                  <c:v>0.13519300000000001</c:v>
                </c:pt>
                <c:pt idx="524">
                  <c:v>2.11182E-2</c:v>
                </c:pt>
                <c:pt idx="525">
                  <c:v>0.11096200000000001</c:v>
                </c:pt>
                <c:pt idx="526">
                  <c:v>2.2644000000000001E-2</c:v>
                </c:pt>
                <c:pt idx="527">
                  <c:v>3.4362799999999999E-2</c:v>
                </c:pt>
                <c:pt idx="528">
                  <c:v>2.0324700000000001E-2</c:v>
                </c:pt>
                <c:pt idx="529">
                  <c:v>-0.132019</c:v>
                </c:pt>
                <c:pt idx="530">
                  <c:v>-7.6538099999999998E-2</c:v>
                </c:pt>
                <c:pt idx="531">
                  <c:v>0.154724</c:v>
                </c:pt>
                <c:pt idx="532">
                  <c:v>-4.5288099999999998E-2</c:v>
                </c:pt>
                <c:pt idx="533">
                  <c:v>0.21954299999999999</c:v>
                </c:pt>
                <c:pt idx="534">
                  <c:v>4.3762200000000001E-2</c:v>
                </c:pt>
                <c:pt idx="535">
                  <c:v>2.97241E-2</c:v>
                </c:pt>
                <c:pt idx="536">
                  <c:v>0.100769</c:v>
                </c:pt>
                <c:pt idx="537" formatCode="0.00E+00">
                  <c:v>3.1127899999999998E-3</c:v>
                </c:pt>
                <c:pt idx="538" formatCode="0.00E+00">
                  <c:v>6.2866199999999997E-3</c:v>
                </c:pt>
                <c:pt idx="539">
                  <c:v>0.21643100000000001</c:v>
                </c:pt>
                <c:pt idx="540">
                  <c:v>1.6418499999999999E-2</c:v>
                </c:pt>
                <c:pt idx="541">
                  <c:v>-7.2631799999999996E-2</c:v>
                </c:pt>
                <c:pt idx="542">
                  <c:v>4.2175299999999999E-2</c:v>
                </c:pt>
                <c:pt idx="543">
                  <c:v>-0.128113</c:v>
                </c:pt>
                <c:pt idx="544">
                  <c:v>6.4086900000000002E-2</c:v>
                </c:pt>
                <c:pt idx="545">
                  <c:v>7.7331499999999997E-2</c:v>
                </c:pt>
                <c:pt idx="546">
                  <c:v>0.1203</c:v>
                </c:pt>
                <c:pt idx="547">
                  <c:v>-3.5949700000000001E-2</c:v>
                </c:pt>
                <c:pt idx="548">
                  <c:v>-0.428894</c:v>
                </c:pt>
                <c:pt idx="549">
                  <c:v>-0.757019</c:v>
                </c:pt>
                <c:pt idx="550">
                  <c:v>-0.93591299999999999</c:v>
                </c:pt>
                <c:pt idx="551">
                  <c:v>-0.57891800000000004</c:v>
                </c:pt>
                <c:pt idx="552">
                  <c:v>-0.569519</c:v>
                </c:pt>
                <c:pt idx="553">
                  <c:v>-0.58355699999999999</c:v>
                </c:pt>
                <c:pt idx="554">
                  <c:v>-0.47027600000000003</c:v>
                </c:pt>
                <c:pt idx="555">
                  <c:v>-0.54058799999999996</c:v>
                </c:pt>
                <c:pt idx="556">
                  <c:v>-0.65154999999999996</c:v>
                </c:pt>
                <c:pt idx="557">
                  <c:v>-0.50470000000000004</c:v>
                </c:pt>
                <c:pt idx="558">
                  <c:v>-0.75543199999999999</c:v>
                </c:pt>
                <c:pt idx="559">
                  <c:v>-0.83593799999999996</c:v>
                </c:pt>
                <c:pt idx="560">
                  <c:v>-0.92028799999999999</c:v>
                </c:pt>
                <c:pt idx="561">
                  <c:v>-0.87029999999999996</c:v>
                </c:pt>
                <c:pt idx="562">
                  <c:v>-0.79376199999999997</c:v>
                </c:pt>
                <c:pt idx="563">
                  <c:v>-0.67810099999999995</c:v>
                </c:pt>
                <c:pt idx="564">
                  <c:v>-0.57733199999999996</c:v>
                </c:pt>
                <c:pt idx="565">
                  <c:v>-0.59606899999999996</c:v>
                </c:pt>
                <c:pt idx="566">
                  <c:v>-0.90075700000000003</c:v>
                </c:pt>
                <c:pt idx="567">
                  <c:v>-0.87341299999999999</c:v>
                </c:pt>
                <c:pt idx="568">
                  <c:v>-1.0390600000000001</c:v>
                </c:pt>
                <c:pt idx="569">
                  <c:v>-0.95153799999999999</c:v>
                </c:pt>
                <c:pt idx="570">
                  <c:v>-0.26641799999999999</c:v>
                </c:pt>
                <c:pt idx="571">
                  <c:v>-0.34527600000000003</c:v>
                </c:pt>
                <c:pt idx="572">
                  <c:v>-6.3293500000000003E-2</c:v>
                </c:pt>
                <c:pt idx="573">
                  <c:v>-0.231262</c:v>
                </c:pt>
                <c:pt idx="574">
                  <c:v>-0.17657500000000001</c:v>
                </c:pt>
                <c:pt idx="575">
                  <c:v>-0.37890600000000002</c:v>
                </c:pt>
                <c:pt idx="576">
                  <c:v>-0.19531299999999999</c:v>
                </c:pt>
                <c:pt idx="577">
                  <c:v>-0.33905000000000002</c:v>
                </c:pt>
                <c:pt idx="578">
                  <c:v>-0.115601</c:v>
                </c:pt>
                <c:pt idx="579">
                  <c:v>-0.33825699999999997</c:v>
                </c:pt>
                <c:pt idx="580">
                  <c:v>0.106262</c:v>
                </c:pt>
                <c:pt idx="581">
                  <c:v>0.21875</c:v>
                </c:pt>
                <c:pt idx="582">
                  <c:v>0.23828099999999999</c:v>
                </c:pt>
                <c:pt idx="583">
                  <c:v>2.34375E-2</c:v>
                </c:pt>
                <c:pt idx="584">
                  <c:v>0.25158700000000001</c:v>
                </c:pt>
                <c:pt idx="585">
                  <c:v>0.32580599999999998</c:v>
                </c:pt>
                <c:pt idx="586">
                  <c:v>0.48046899999999998</c:v>
                </c:pt>
                <c:pt idx="587">
                  <c:v>0.132019</c:v>
                </c:pt>
                <c:pt idx="588">
                  <c:v>0.42108200000000001</c:v>
                </c:pt>
                <c:pt idx="589">
                  <c:v>0.57342499999999996</c:v>
                </c:pt>
                <c:pt idx="590">
                  <c:v>1.8883099999999999</c:v>
                </c:pt>
                <c:pt idx="591">
                  <c:v>12.3992</c:v>
                </c:pt>
                <c:pt idx="592">
                  <c:v>30.0641</c:v>
                </c:pt>
                <c:pt idx="593">
                  <c:v>42.382800000000003</c:v>
                </c:pt>
                <c:pt idx="594">
                  <c:v>26.730499999999999</c:v>
                </c:pt>
                <c:pt idx="595">
                  <c:v>-8.9570299999999996</c:v>
                </c:pt>
                <c:pt idx="596">
                  <c:v>-18.9328</c:v>
                </c:pt>
                <c:pt idx="597">
                  <c:v>-19.8765</c:v>
                </c:pt>
                <c:pt idx="598">
                  <c:v>-18.792999999999999</c:v>
                </c:pt>
                <c:pt idx="599">
                  <c:v>-17.26559999999996</c:v>
                </c:pt>
                <c:pt idx="600">
                  <c:v>-15.3398</c:v>
                </c:pt>
                <c:pt idx="601">
                  <c:v>-13.208600000000001</c:v>
                </c:pt>
                <c:pt idx="602">
                  <c:v>-11.364100000000001</c:v>
                </c:pt>
                <c:pt idx="603">
                  <c:v>-9.5578000000000003</c:v>
                </c:pt>
                <c:pt idx="604">
                  <c:v>-8.0413799999999984</c:v>
                </c:pt>
                <c:pt idx="605">
                  <c:v>-6.5976600000000003</c:v>
                </c:pt>
                <c:pt idx="606">
                  <c:v>-5.3960600000000003</c:v>
                </c:pt>
                <c:pt idx="607">
                  <c:v>-4.4492200000000004</c:v>
                </c:pt>
                <c:pt idx="608">
                  <c:v>-3.66168</c:v>
                </c:pt>
                <c:pt idx="609">
                  <c:v>-2.6976300000000002</c:v>
                </c:pt>
                <c:pt idx="610">
                  <c:v>-2.02887</c:v>
                </c:pt>
                <c:pt idx="611">
                  <c:v>-1.77264</c:v>
                </c:pt>
                <c:pt idx="612">
                  <c:v>-1.19293</c:v>
                </c:pt>
                <c:pt idx="613">
                  <c:v>-0.64605699999999999</c:v>
                </c:pt>
                <c:pt idx="614">
                  <c:v>-0.17578099999999999</c:v>
                </c:pt>
                <c:pt idx="615" formatCode="0.00E+00">
                  <c:v>7.8125E-3</c:v>
                </c:pt>
                <c:pt idx="616">
                  <c:v>0.446106</c:v>
                </c:pt>
                <c:pt idx="617">
                  <c:v>0.70550500000000005</c:v>
                </c:pt>
                <c:pt idx="618">
                  <c:v>1.02502</c:v>
                </c:pt>
                <c:pt idx="619">
                  <c:v>0.9375</c:v>
                </c:pt>
                <c:pt idx="620">
                  <c:v>1.3969100000000001</c:v>
                </c:pt>
                <c:pt idx="621">
                  <c:v>1.7140500000000001</c:v>
                </c:pt>
                <c:pt idx="622">
                  <c:v>2.0632899999999998</c:v>
                </c:pt>
                <c:pt idx="623">
                  <c:v>2.1625399999999999</c:v>
                </c:pt>
                <c:pt idx="624">
                  <c:v>2.2289400000000001</c:v>
                </c:pt>
                <c:pt idx="625">
                  <c:v>2.4023400000000001</c:v>
                </c:pt>
                <c:pt idx="626">
                  <c:v>2.39453</c:v>
                </c:pt>
                <c:pt idx="627">
                  <c:v>2.6202999999999999</c:v>
                </c:pt>
                <c:pt idx="628">
                  <c:v>2.59613</c:v>
                </c:pt>
                <c:pt idx="629">
                  <c:v>2.5844100000000001</c:v>
                </c:pt>
                <c:pt idx="630">
                  <c:v>2.8109700000000002</c:v>
                </c:pt>
                <c:pt idx="631">
                  <c:v>2.6968999999999981</c:v>
                </c:pt>
                <c:pt idx="632">
                  <c:v>2.6218900000000001</c:v>
                </c:pt>
                <c:pt idx="633">
                  <c:v>3.1554600000000002</c:v>
                </c:pt>
                <c:pt idx="634">
                  <c:v>3.21014</c:v>
                </c:pt>
                <c:pt idx="635">
                  <c:v>2.9789400000000001</c:v>
                </c:pt>
                <c:pt idx="636">
                  <c:v>3.19611</c:v>
                </c:pt>
                <c:pt idx="637">
                  <c:v>3.012509999999998</c:v>
                </c:pt>
                <c:pt idx="638">
                  <c:v>3.31799</c:v>
                </c:pt>
                <c:pt idx="639">
                  <c:v>3.30389</c:v>
                </c:pt>
                <c:pt idx="640">
                  <c:v>3.1625399999999999</c:v>
                </c:pt>
                <c:pt idx="641">
                  <c:v>3.2359599999999991</c:v>
                </c:pt>
                <c:pt idx="642">
                  <c:v>3.4140600000000001</c:v>
                </c:pt>
                <c:pt idx="643">
                  <c:v>3.2680099999999999</c:v>
                </c:pt>
                <c:pt idx="644">
                  <c:v>3.4648400000000001</c:v>
                </c:pt>
                <c:pt idx="645">
                  <c:v>3.2648299999999999</c:v>
                </c:pt>
                <c:pt idx="646">
                  <c:v>3.21014</c:v>
                </c:pt>
                <c:pt idx="647">
                  <c:v>3.3312399999999971</c:v>
                </c:pt>
                <c:pt idx="648">
                  <c:v>3.58514</c:v>
                </c:pt>
                <c:pt idx="649">
                  <c:v>3.390629999999998</c:v>
                </c:pt>
                <c:pt idx="650">
                  <c:v>3.45703</c:v>
                </c:pt>
                <c:pt idx="651">
                  <c:v>3.4734500000000001</c:v>
                </c:pt>
                <c:pt idx="652">
                  <c:v>3.6422099999999991</c:v>
                </c:pt>
                <c:pt idx="653">
                  <c:v>3.6843900000000001</c:v>
                </c:pt>
                <c:pt idx="654">
                  <c:v>3.3601700000000001</c:v>
                </c:pt>
                <c:pt idx="655">
                  <c:v>3.819519999999998</c:v>
                </c:pt>
                <c:pt idx="656">
                  <c:v>3.6070600000000002</c:v>
                </c:pt>
                <c:pt idx="657">
                  <c:v>3.55389</c:v>
                </c:pt>
                <c:pt idx="658">
                  <c:v>3.56488</c:v>
                </c:pt>
                <c:pt idx="659">
                  <c:v>3.8937400000000002</c:v>
                </c:pt>
                <c:pt idx="660">
                  <c:v>3.6867100000000002</c:v>
                </c:pt>
                <c:pt idx="661">
                  <c:v>3.4968900000000001</c:v>
                </c:pt>
                <c:pt idx="662">
                  <c:v>3.45703</c:v>
                </c:pt>
                <c:pt idx="663">
                  <c:v>3.5734300000000001</c:v>
                </c:pt>
                <c:pt idx="664">
                  <c:v>3.5672000000000001</c:v>
                </c:pt>
                <c:pt idx="665">
                  <c:v>3.6625399999999999</c:v>
                </c:pt>
                <c:pt idx="666">
                  <c:v>3.76172</c:v>
                </c:pt>
                <c:pt idx="667">
                  <c:v>3.6593599999999991</c:v>
                </c:pt>
                <c:pt idx="668">
                  <c:v>3.739869999999998</c:v>
                </c:pt>
                <c:pt idx="669">
                  <c:v>3.6922000000000001</c:v>
                </c:pt>
                <c:pt idx="670">
                  <c:v>3.6343999999999999</c:v>
                </c:pt>
                <c:pt idx="671">
                  <c:v>3.61877</c:v>
                </c:pt>
                <c:pt idx="672">
                  <c:v>3.5703100000000001</c:v>
                </c:pt>
                <c:pt idx="673">
                  <c:v>3.8305099999999981</c:v>
                </c:pt>
                <c:pt idx="674">
                  <c:v>3.4851700000000001</c:v>
                </c:pt>
                <c:pt idx="675">
                  <c:v>3.7476799999999999</c:v>
                </c:pt>
                <c:pt idx="676">
                  <c:v>3.7367599999999981</c:v>
                </c:pt>
                <c:pt idx="677">
                  <c:v>3.6414200000000001</c:v>
                </c:pt>
                <c:pt idx="678">
                  <c:v>3.731259999999998</c:v>
                </c:pt>
                <c:pt idx="679">
                  <c:v>3.7562899999999981</c:v>
                </c:pt>
                <c:pt idx="680">
                  <c:v>3.6140699999999981</c:v>
                </c:pt>
                <c:pt idx="681">
                  <c:v>3.7828400000000002</c:v>
                </c:pt>
                <c:pt idx="682">
                  <c:v>3.7593999999999999</c:v>
                </c:pt>
                <c:pt idx="683">
                  <c:v>3.8726799999999959</c:v>
                </c:pt>
                <c:pt idx="684">
                  <c:v>3.94299</c:v>
                </c:pt>
                <c:pt idx="685">
                  <c:v>3.825009999999998</c:v>
                </c:pt>
                <c:pt idx="686">
                  <c:v>3.8445399999999998</c:v>
                </c:pt>
                <c:pt idx="687">
                  <c:v>3.7773400000000001</c:v>
                </c:pt>
                <c:pt idx="688">
                  <c:v>3.64453</c:v>
                </c:pt>
                <c:pt idx="689">
                  <c:v>3.7203400000000002</c:v>
                </c:pt>
                <c:pt idx="690">
                  <c:v>4.1914099999999976</c:v>
                </c:pt>
                <c:pt idx="691">
                  <c:v>3.881289999999999</c:v>
                </c:pt>
                <c:pt idx="692">
                  <c:v>3.929689999999999</c:v>
                </c:pt>
                <c:pt idx="693">
                  <c:v>3.7547000000000001</c:v>
                </c:pt>
                <c:pt idx="694">
                  <c:v>3.86639</c:v>
                </c:pt>
                <c:pt idx="695">
                  <c:v>4.0375399999999964</c:v>
                </c:pt>
                <c:pt idx="696">
                  <c:v>3.7452999999999999</c:v>
                </c:pt>
                <c:pt idx="697">
                  <c:v>3.6781600000000001</c:v>
                </c:pt>
                <c:pt idx="698">
                  <c:v>3.7711199999999998</c:v>
                </c:pt>
                <c:pt idx="699">
                  <c:v>3.60785</c:v>
                </c:pt>
                <c:pt idx="700">
                  <c:v>3.8781099999999991</c:v>
                </c:pt>
                <c:pt idx="701">
                  <c:v>3.76953</c:v>
                </c:pt>
                <c:pt idx="702">
                  <c:v>3.61957</c:v>
                </c:pt>
                <c:pt idx="703">
                  <c:v>3.6914099999999981</c:v>
                </c:pt>
                <c:pt idx="704">
                  <c:v>3.7765499999999981</c:v>
                </c:pt>
                <c:pt idx="705">
                  <c:v>3.6109599999999991</c:v>
                </c:pt>
                <c:pt idx="706">
                  <c:v>3.87738</c:v>
                </c:pt>
                <c:pt idx="707">
                  <c:v>3.8539400000000001</c:v>
                </c:pt>
                <c:pt idx="708">
                  <c:v>3.8476599999999981</c:v>
                </c:pt>
                <c:pt idx="709">
                  <c:v>3.5805099999999999</c:v>
                </c:pt>
                <c:pt idx="710">
                  <c:v>3.8914200000000001</c:v>
                </c:pt>
                <c:pt idx="711">
                  <c:v>3.8859300000000001</c:v>
                </c:pt>
                <c:pt idx="712">
                  <c:v>3.7875399999999999</c:v>
                </c:pt>
                <c:pt idx="713">
                  <c:v>3.7343799999999998</c:v>
                </c:pt>
                <c:pt idx="714">
                  <c:v>3.88672</c:v>
                </c:pt>
                <c:pt idx="715">
                  <c:v>3.929689999999999</c:v>
                </c:pt>
                <c:pt idx="716">
                  <c:v>3.64764</c:v>
                </c:pt>
                <c:pt idx="717">
                  <c:v>3.7164299999999981</c:v>
                </c:pt>
                <c:pt idx="718">
                  <c:v>3.7016</c:v>
                </c:pt>
                <c:pt idx="719">
                  <c:v>3.8234300000000001</c:v>
                </c:pt>
                <c:pt idx="720">
                  <c:v>3.7773400000000001</c:v>
                </c:pt>
                <c:pt idx="721">
                  <c:v>3.881289999999999</c:v>
                </c:pt>
                <c:pt idx="722">
                  <c:v>3.5945399999999998</c:v>
                </c:pt>
                <c:pt idx="723">
                  <c:v>3.7289400000000001</c:v>
                </c:pt>
                <c:pt idx="724">
                  <c:v>4.03674</c:v>
                </c:pt>
                <c:pt idx="725">
                  <c:v>3.75</c:v>
                </c:pt>
                <c:pt idx="726">
                  <c:v>3.8273299999999999</c:v>
                </c:pt>
                <c:pt idx="727">
                  <c:v>3.81799</c:v>
                </c:pt>
                <c:pt idx="728">
                  <c:v>3.8429600000000002</c:v>
                </c:pt>
                <c:pt idx="729">
                  <c:v>3.9343900000000001</c:v>
                </c:pt>
                <c:pt idx="730">
                  <c:v>3.91174</c:v>
                </c:pt>
                <c:pt idx="731">
                  <c:v>3.9952999999999981</c:v>
                </c:pt>
                <c:pt idx="732">
                  <c:v>3.95703</c:v>
                </c:pt>
                <c:pt idx="733">
                  <c:v>3.7914400000000001</c:v>
                </c:pt>
                <c:pt idx="734">
                  <c:v>3.7656299999999998</c:v>
                </c:pt>
                <c:pt idx="735">
                  <c:v>3.65863</c:v>
                </c:pt>
                <c:pt idx="736">
                  <c:v>3.6539299999999999</c:v>
                </c:pt>
                <c:pt idx="737">
                  <c:v>3.9070399999999998</c:v>
                </c:pt>
                <c:pt idx="738">
                  <c:v>3.7062400000000002</c:v>
                </c:pt>
                <c:pt idx="739">
                  <c:v>3.7031299999999998</c:v>
                </c:pt>
                <c:pt idx="740">
                  <c:v>3.83832</c:v>
                </c:pt>
                <c:pt idx="741">
                  <c:v>3.8351399999999991</c:v>
                </c:pt>
                <c:pt idx="742">
                  <c:v>3.932069999999996</c:v>
                </c:pt>
                <c:pt idx="743">
                  <c:v>3.75238</c:v>
                </c:pt>
                <c:pt idx="744">
                  <c:v>3.7367599999999981</c:v>
                </c:pt>
                <c:pt idx="745">
                  <c:v>3.9468999999999981</c:v>
                </c:pt>
                <c:pt idx="746">
                  <c:v>3.82111</c:v>
                </c:pt>
                <c:pt idx="747">
                  <c:v>3.88672</c:v>
                </c:pt>
                <c:pt idx="748">
                  <c:v>3.5929600000000002</c:v>
                </c:pt>
                <c:pt idx="749">
                  <c:v>3.7031299999999998</c:v>
                </c:pt>
                <c:pt idx="750">
                  <c:v>3.7680099999999999</c:v>
                </c:pt>
                <c:pt idx="751">
                  <c:v>3.7687400000000002</c:v>
                </c:pt>
                <c:pt idx="752">
                  <c:v>3.7281499999999999</c:v>
                </c:pt>
                <c:pt idx="753">
                  <c:v>3.6968999999999981</c:v>
                </c:pt>
                <c:pt idx="754">
                  <c:v>3.7335799999999999</c:v>
                </c:pt>
                <c:pt idx="755">
                  <c:v>3.8828100000000001</c:v>
                </c:pt>
                <c:pt idx="756">
                  <c:v>3.8656600000000001</c:v>
                </c:pt>
                <c:pt idx="757">
                  <c:v>3.935179999999999</c:v>
                </c:pt>
                <c:pt idx="758">
                  <c:v>3.7016</c:v>
                </c:pt>
                <c:pt idx="759">
                  <c:v>3.8930099999999981</c:v>
                </c:pt>
                <c:pt idx="760">
                  <c:v>3.6179800000000002</c:v>
                </c:pt>
                <c:pt idx="761">
                  <c:v>3.6312899999999981</c:v>
                </c:pt>
                <c:pt idx="762">
                  <c:v>3.6265900000000002</c:v>
                </c:pt>
                <c:pt idx="763">
                  <c:v>3.825009999999998</c:v>
                </c:pt>
                <c:pt idx="764">
                  <c:v>3.7921800000000001</c:v>
                </c:pt>
                <c:pt idx="765">
                  <c:v>3.6398299999999981</c:v>
                </c:pt>
                <c:pt idx="766">
                  <c:v>3.6234700000000002</c:v>
                </c:pt>
                <c:pt idx="767">
                  <c:v>3.65082</c:v>
                </c:pt>
                <c:pt idx="768">
                  <c:v>3.7421899999999999</c:v>
                </c:pt>
                <c:pt idx="769">
                  <c:v>3.8085900000000001</c:v>
                </c:pt>
                <c:pt idx="770">
                  <c:v>3.8351399999999991</c:v>
                </c:pt>
                <c:pt idx="771">
                  <c:v>3.7016</c:v>
                </c:pt>
                <c:pt idx="772">
                  <c:v>3.72736</c:v>
                </c:pt>
                <c:pt idx="773">
                  <c:v>3.67578</c:v>
                </c:pt>
                <c:pt idx="774">
                  <c:v>3.424259999999999</c:v>
                </c:pt>
                <c:pt idx="775">
                  <c:v>3.8476599999999981</c:v>
                </c:pt>
                <c:pt idx="776">
                  <c:v>3.6437400000000002</c:v>
                </c:pt>
                <c:pt idx="777">
                  <c:v>3.932069999999996</c:v>
                </c:pt>
                <c:pt idx="778">
                  <c:v>3.8656600000000001</c:v>
                </c:pt>
                <c:pt idx="779">
                  <c:v>3.7601900000000001</c:v>
                </c:pt>
                <c:pt idx="780">
                  <c:v>3.7062400000000002</c:v>
                </c:pt>
                <c:pt idx="781">
                  <c:v>3.7320600000000002</c:v>
                </c:pt>
                <c:pt idx="782">
                  <c:v>3.85236</c:v>
                </c:pt>
                <c:pt idx="783">
                  <c:v>3.6656499999999981</c:v>
                </c:pt>
                <c:pt idx="784">
                  <c:v>3.6890900000000002</c:v>
                </c:pt>
                <c:pt idx="785">
                  <c:v>3.8218999999999981</c:v>
                </c:pt>
                <c:pt idx="786">
                  <c:v>3.8624900000000002</c:v>
                </c:pt>
                <c:pt idx="787">
                  <c:v>3.6656499999999981</c:v>
                </c:pt>
                <c:pt idx="788">
                  <c:v>3.6796899999999981</c:v>
                </c:pt>
                <c:pt idx="789">
                  <c:v>3.7914400000000001</c:v>
                </c:pt>
                <c:pt idx="790">
                  <c:v>3.6484399999999999</c:v>
                </c:pt>
                <c:pt idx="791">
                  <c:v>3.8273299999999999</c:v>
                </c:pt>
                <c:pt idx="792">
                  <c:v>3.732849999999996</c:v>
                </c:pt>
                <c:pt idx="793">
                  <c:v>3.8710900000000001</c:v>
                </c:pt>
                <c:pt idx="794">
                  <c:v>3.9445199999999998</c:v>
                </c:pt>
                <c:pt idx="795">
                  <c:v>3.8281299999999998</c:v>
                </c:pt>
                <c:pt idx="796">
                  <c:v>3.7023299999999999</c:v>
                </c:pt>
                <c:pt idx="797">
                  <c:v>3.7289400000000001</c:v>
                </c:pt>
                <c:pt idx="798">
                  <c:v>3.6539299999999999</c:v>
                </c:pt>
                <c:pt idx="799">
                  <c:v>3.8156099999999959</c:v>
                </c:pt>
                <c:pt idx="800">
                  <c:v>3.7218599999999991</c:v>
                </c:pt>
                <c:pt idx="801">
                  <c:v>3.8726799999999959</c:v>
                </c:pt>
                <c:pt idx="802">
                  <c:v>3.850039999999999</c:v>
                </c:pt>
                <c:pt idx="803">
                  <c:v>3.8054800000000002</c:v>
                </c:pt>
                <c:pt idx="804">
                  <c:v>3.7625099999999998</c:v>
                </c:pt>
                <c:pt idx="805">
                  <c:v>3.7734399999999999</c:v>
                </c:pt>
                <c:pt idx="806">
                  <c:v>3.7452999999999999</c:v>
                </c:pt>
                <c:pt idx="807">
                  <c:v>3.5844100000000001</c:v>
                </c:pt>
                <c:pt idx="808">
                  <c:v>3.591429999999999</c:v>
                </c:pt>
                <c:pt idx="809">
                  <c:v>4.0117200000000004</c:v>
                </c:pt>
                <c:pt idx="810">
                  <c:v>3.81488</c:v>
                </c:pt>
                <c:pt idx="811">
                  <c:v>3.731259999999998</c:v>
                </c:pt>
                <c:pt idx="812">
                  <c:v>3.9594100000000001</c:v>
                </c:pt>
                <c:pt idx="813">
                  <c:v>3.86877</c:v>
                </c:pt>
                <c:pt idx="814">
                  <c:v>3.8305099999999981</c:v>
                </c:pt>
                <c:pt idx="815">
                  <c:v>3.7914400000000001</c:v>
                </c:pt>
                <c:pt idx="816">
                  <c:v>3.8085900000000001</c:v>
                </c:pt>
                <c:pt idx="817">
                  <c:v>3.6640600000000001</c:v>
                </c:pt>
                <c:pt idx="818">
                  <c:v>3.75861</c:v>
                </c:pt>
                <c:pt idx="819">
                  <c:v>3.7156400000000001</c:v>
                </c:pt>
                <c:pt idx="820">
                  <c:v>3.6109599999999991</c:v>
                </c:pt>
                <c:pt idx="821">
                  <c:v>3.5437599999999998</c:v>
                </c:pt>
                <c:pt idx="822">
                  <c:v>3.7765499999999981</c:v>
                </c:pt>
                <c:pt idx="823">
                  <c:v>3.9484300000000001</c:v>
                </c:pt>
                <c:pt idx="824">
                  <c:v>3.5617100000000002</c:v>
                </c:pt>
                <c:pt idx="825">
                  <c:v>3.59924</c:v>
                </c:pt>
                <c:pt idx="826">
                  <c:v>3.6890900000000002</c:v>
                </c:pt>
                <c:pt idx="827">
                  <c:v>3.835939999999999</c:v>
                </c:pt>
                <c:pt idx="828">
                  <c:v>3.75549</c:v>
                </c:pt>
                <c:pt idx="829">
                  <c:v>3.5640900000000002</c:v>
                </c:pt>
                <c:pt idx="830">
                  <c:v>3.8891</c:v>
                </c:pt>
                <c:pt idx="831">
                  <c:v>3.7937599999999998</c:v>
                </c:pt>
                <c:pt idx="832">
                  <c:v>3.8172000000000001</c:v>
                </c:pt>
                <c:pt idx="833">
                  <c:v>3.7984599999999991</c:v>
                </c:pt>
                <c:pt idx="834">
                  <c:v>3.8140900000000002</c:v>
                </c:pt>
                <c:pt idx="835">
                  <c:v>3.9140600000000001</c:v>
                </c:pt>
                <c:pt idx="836">
                  <c:v>3.8077999999999999</c:v>
                </c:pt>
                <c:pt idx="837">
                  <c:v>3.6843900000000001</c:v>
                </c:pt>
                <c:pt idx="838">
                  <c:v>3.7734399999999999</c:v>
                </c:pt>
                <c:pt idx="839">
                  <c:v>3.59613</c:v>
                </c:pt>
                <c:pt idx="840">
                  <c:v>3.7055099999999999</c:v>
                </c:pt>
                <c:pt idx="841">
                  <c:v>3.7250399999999999</c:v>
                </c:pt>
                <c:pt idx="842">
                  <c:v>3.6773699999999998</c:v>
                </c:pt>
                <c:pt idx="843">
                  <c:v>3.70703</c:v>
                </c:pt>
                <c:pt idx="844">
                  <c:v>3.7914400000000001</c:v>
                </c:pt>
                <c:pt idx="845">
                  <c:v>3.7789299999999999</c:v>
                </c:pt>
                <c:pt idx="846">
                  <c:v>3.6726700000000001</c:v>
                </c:pt>
                <c:pt idx="847">
                  <c:v>3.6523400000000001</c:v>
                </c:pt>
                <c:pt idx="848">
                  <c:v>3.7429800000000002</c:v>
                </c:pt>
                <c:pt idx="849">
                  <c:v>3.6601599999999999</c:v>
                </c:pt>
                <c:pt idx="850">
                  <c:v>3.5164200000000001</c:v>
                </c:pt>
                <c:pt idx="851">
                  <c:v>3.6882899999999998</c:v>
                </c:pt>
                <c:pt idx="852">
                  <c:v>3.6656499999999981</c:v>
                </c:pt>
                <c:pt idx="853">
                  <c:v>3.78986</c:v>
                </c:pt>
                <c:pt idx="854">
                  <c:v>3.49457</c:v>
                </c:pt>
                <c:pt idx="855">
                  <c:v>3.582819999999999</c:v>
                </c:pt>
                <c:pt idx="856">
                  <c:v>3.6351900000000001</c:v>
                </c:pt>
                <c:pt idx="857">
                  <c:v>3.3531499999999981</c:v>
                </c:pt>
                <c:pt idx="858">
                  <c:v>3.6906099999999991</c:v>
                </c:pt>
                <c:pt idx="859">
                  <c:v>3.5789200000000001</c:v>
                </c:pt>
                <c:pt idx="860">
                  <c:v>3.7218599999999991</c:v>
                </c:pt>
                <c:pt idx="861">
                  <c:v>3.65863</c:v>
                </c:pt>
                <c:pt idx="862">
                  <c:v>3.5421800000000001</c:v>
                </c:pt>
                <c:pt idx="863">
                  <c:v>3.5922200000000002</c:v>
                </c:pt>
                <c:pt idx="864">
                  <c:v>3.6226799999999981</c:v>
                </c:pt>
                <c:pt idx="865">
                  <c:v>3.6343999999999999</c:v>
                </c:pt>
                <c:pt idx="866">
                  <c:v>3.6383100000000002</c:v>
                </c:pt>
                <c:pt idx="867">
                  <c:v>3.7999900000000002</c:v>
                </c:pt>
                <c:pt idx="868">
                  <c:v>3.7203400000000002</c:v>
                </c:pt>
                <c:pt idx="869">
                  <c:v>3.7062400000000002</c:v>
                </c:pt>
                <c:pt idx="870">
                  <c:v>3.6430099999999999</c:v>
                </c:pt>
                <c:pt idx="871">
                  <c:v>3.5984500000000001</c:v>
                </c:pt>
                <c:pt idx="872">
                  <c:v>3.514829999999999</c:v>
                </c:pt>
                <c:pt idx="873">
                  <c:v>3.4906600000000001</c:v>
                </c:pt>
                <c:pt idx="874">
                  <c:v>3.7265600000000001</c:v>
                </c:pt>
                <c:pt idx="875">
                  <c:v>3.61877</c:v>
                </c:pt>
                <c:pt idx="876">
                  <c:v>3.6523400000000001</c:v>
                </c:pt>
                <c:pt idx="877">
                  <c:v>3.7937599999999998</c:v>
                </c:pt>
                <c:pt idx="878">
                  <c:v>3.6109599999999991</c:v>
                </c:pt>
                <c:pt idx="879">
                  <c:v>3.6851799999999999</c:v>
                </c:pt>
                <c:pt idx="880">
                  <c:v>3.6085799999999999</c:v>
                </c:pt>
                <c:pt idx="881">
                  <c:v>3.60547</c:v>
                </c:pt>
                <c:pt idx="882">
                  <c:v>3.61328</c:v>
                </c:pt>
                <c:pt idx="883">
                  <c:v>3.426569999999999</c:v>
                </c:pt>
                <c:pt idx="884">
                  <c:v>3.6218900000000001</c:v>
                </c:pt>
                <c:pt idx="885">
                  <c:v>3.73047</c:v>
                </c:pt>
                <c:pt idx="886">
                  <c:v>3.535159999999999</c:v>
                </c:pt>
                <c:pt idx="887">
                  <c:v>3.5601799999999999</c:v>
                </c:pt>
                <c:pt idx="888">
                  <c:v>3.554689999999999</c:v>
                </c:pt>
                <c:pt idx="889">
                  <c:v>3.5015900000000002</c:v>
                </c:pt>
                <c:pt idx="890">
                  <c:v>3.8429600000000002</c:v>
                </c:pt>
                <c:pt idx="891">
                  <c:v>3.7984599999999991</c:v>
                </c:pt>
                <c:pt idx="892">
                  <c:v>3.6117599999999981</c:v>
                </c:pt>
                <c:pt idx="893">
                  <c:v>3.68207</c:v>
                </c:pt>
                <c:pt idx="894">
                  <c:v>3.5758100000000002</c:v>
                </c:pt>
                <c:pt idx="895">
                  <c:v>3.549259999999999</c:v>
                </c:pt>
                <c:pt idx="896">
                  <c:v>3.6843900000000001</c:v>
                </c:pt>
                <c:pt idx="897">
                  <c:v>3.5609700000000002</c:v>
                </c:pt>
                <c:pt idx="898">
                  <c:v>3.5499900000000002</c:v>
                </c:pt>
                <c:pt idx="899">
                  <c:v>3.4851700000000001</c:v>
                </c:pt>
                <c:pt idx="900">
                  <c:v>3.8476599999999981</c:v>
                </c:pt>
                <c:pt idx="901">
                  <c:v>3.518009999999999</c:v>
                </c:pt>
                <c:pt idx="902">
                  <c:v>3.7172200000000002</c:v>
                </c:pt>
                <c:pt idx="903">
                  <c:v>3.7633100000000002</c:v>
                </c:pt>
                <c:pt idx="904">
                  <c:v>3.4484300000000001</c:v>
                </c:pt>
                <c:pt idx="905">
                  <c:v>3.5812400000000002</c:v>
                </c:pt>
                <c:pt idx="906">
                  <c:v>3.6710799999999981</c:v>
                </c:pt>
                <c:pt idx="907">
                  <c:v>3.429689999999999</c:v>
                </c:pt>
                <c:pt idx="908">
                  <c:v>3.6718799999999971</c:v>
                </c:pt>
                <c:pt idx="909">
                  <c:v>3.5499900000000002</c:v>
                </c:pt>
                <c:pt idx="910">
                  <c:v>3.466429999999999</c:v>
                </c:pt>
                <c:pt idx="911">
                  <c:v>3.30078</c:v>
                </c:pt>
                <c:pt idx="912">
                  <c:v>3.5007899999999998</c:v>
                </c:pt>
                <c:pt idx="913">
                  <c:v>3.492189999999999</c:v>
                </c:pt>
                <c:pt idx="914">
                  <c:v>3.7547000000000001</c:v>
                </c:pt>
                <c:pt idx="915">
                  <c:v>3.6375099999999998</c:v>
                </c:pt>
                <c:pt idx="916">
                  <c:v>3.49457</c:v>
                </c:pt>
                <c:pt idx="917">
                  <c:v>3.65863</c:v>
                </c:pt>
                <c:pt idx="918">
                  <c:v>3.47736</c:v>
                </c:pt>
                <c:pt idx="919">
                  <c:v>3.825009999999998</c:v>
                </c:pt>
                <c:pt idx="920">
                  <c:v>3.4156499999999959</c:v>
                </c:pt>
                <c:pt idx="921">
                  <c:v>3.64453</c:v>
                </c:pt>
                <c:pt idx="922">
                  <c:v>3.7609300000000001</c:v>
                </c:pt>
                <c:pt idx="923">
                  <c:v>3.59924</c:v>
                </c:pt>
                <c:pt idx="924">
                  <c:v>3.59613</c:v>
                </c:pt>
                <c:pt idx="925">
                  <c:v>3.6281099999999999</c:v>
                </c:pt>
                <c:pt idx="926">
                  <c:v>3.6391</c:v>
                </c:pt>
                <c:pt idx="927">
                  <c:v>3.66486</c:v>
                </c:pt>
                <c:pt idx="928">
                  <c:v>3.7680099999999999</c:v>
                </c:pt>
                <c:pt idx="929">
                  <c:v>3.7094100000000001</c:v>
                </c:pt>
                <c:pt idx="930">
                  <c:v>3.6484399999999999</c:v>
                </c:pt>
                <c:pt idx="931">
                  <c:v>3.6062599999999971</c:v>
                </c:pt>
                <c:pt idx="932">
                  <c:v>3.582819999999999</c:v>
                </c:pt>
                <c:pt idx="933">
                  <c:v>3.7960799999999981</c:v>
                </c:pt>
                <c:pt idx="934">
                  <c:v>3.4390900000000002</c:v>
                </c:pt>
                <c:pt idx="935">
                  <c:v>3.5805099999999999</c:v>
                </c:pt>
                <c:pt idx="936">
                  <c:v>3.6000399999999999</c:v>
                </c:pt>
                <c:pt idx="937">
                  <c:v>3.7680099999999999</c:v>
                </c:pt>
                <c:pt idx="938">
                  <c:v>3.6469100000000001</c:v>
                </c:pt>
                <c:pt idx="939">
                  <c:v>3.8765900000000002</c:v>
                </c:pt>
                <c:pt idx="940">
                  <c:v>3.4906600000000001</c:v>
                </c:pt>
                <c:pt idx="941">
                  <c:v>3.4555099999999981</c:v>
                </c:pt>
                <c:pt idx="942">
                  <c:v>3.60547</c:v>
                </c:pt>
                <c:pt idx="943">
                  <c:v>3.5</c:v>
                </c:pt>
                <c:pt idx="944">
                  <c:v>3.5859399999999999</c:v>
                </c:pt>
                <c:pt idx="945">
                  <c:v>3.72113</c:v>
                </c:pt>
                <c:pt idx="946">
                  <c:v>3.5078100000000001</c:v>
                </c:pt>
                <c:pt idx="947">
                  <c:v>3.4335900000000001</c:v>
                </c:pt>
                <c:pt idx="948">
                  <c:v>3.4781499999999981</c:v>
                </c:pt>
                <c:pt idx="949">
                  <c:v>3.457819999999999</c:v>
                </c:pt>
                <c:pt idx="950">
                  <c:v>3.5499900000000002</c:v>
                </c:pt>
                <c:pt idx="951">
                  <c:v>3.49139</c:v>
                </c:pt>
                <c:pt idx="952">
                  <c:v>3.5078100000000001</c:v>
                </c:pt>
                <c:pt idx="953">
                  <c:v>3.6726700000000001</c:v>
                </c:pt>
                <c:pt idx="954">
                  <c:v>3.7421899999999999</c:v>
                </c:pt>
                <c:pt idx="955">
                  <c:v>3.4718599999999959</c:v>
                </c:pt>
                <c:pt idx="956">
                  <c:v>3.66486</c:v>
                </c:pt>
                <c:pt idx="957">
                  <c:v>3.49377</c:v>
                </c:pt>
                <c:pt idx="958">
                  <c:v>3.22113</c:v>
                </c:pt>
                <c:pt idx="959">
                  <c:v>3.4952999999999981</c:v>
                </c:pt>
                <c:pt idx="960">
                  <c:v>3.4023400000000001</c:v>
                </c:pt>
                <c:pt idx="961">
                  <c:v>3.5031099999999999</c:v>
                </c:pt>
                <c:pt idx="962">
                  <c:v>3.5281400000000001</c:v>
                </c:pt>
                <c:pt idx="963">
                  <c:v>3.355469999999996</c:v>
                </c:pt>
                <c:pt idx="964">
                  <c:v>3.4226700000000001</c:v>
                </c:pt>
                <c:pt idx="965">
                  <c:v>3.4406099999999991</c:v>
                </c:pt>
                <c:pt idx="966">
                  <c:v>3.7289400000000001</c:v>
                </c:pt>
                <c:pt idx="967">
                  <c:v>3.5617100000000002</c:v>
                </c:pt>
                <c:pt idx="968">
                  <c:v>3.2625099999999998</c:v>
                </c:pt>
                <c:pt idx="969">
                  <c:v>3.5007899999999998</c:v>
                </c:pt>
                <c:pt idx="970">
                  <c:v>3.429689999999999</c:v>
                </c:pt>
                <c:pt idx="971">
                  <c:v>3.1835900000000001</c:v>
                </c:pt>
                <c:pt idx="972">
                  <c:v>3.2078199999999999</c:v>
                </c:pt>
                <c:pt idx="973">
                  <c:v>3.6827999999999999</c:v>
                </c:pt>
                <c:pt idx="974">
                  <c:v>3.7257699999999998</c:v>
                </c:pt>
                <c:pt idx="975">
                  <c:v>3.3617599999999981</c:v>
                </c:pt>
                <c:pt idx="976">
                  <c:v>3.5289299999999999</c:v>
                </c:pt>
                <c:pt idx="977">
                  <c:v>3.450009999999998</c:v>
                </c:pt>
                <c:pt idx="978">
                  <c:v>3.5164200000000001</c:v>
                </c:pt>
                <c:pt idx="979">
                  <c:v>3.5640900000000002</c:v>
                </c:pt>
                <c:pt idx="980">
                  <c:v>3.4672200000000002</c:v>
                </c:pt>
                <c:pt idx="981">
                  <c:v>3.56799</c:v>
                </c:pt>
                <c:pt idx="982">
                  <c:v>3.532039999999999</c:v>
                </c:pt>
                <c:pt idx="983">
                  <c:v>3.5499900000000002</c:v>
                </c:pt>
                <c:pt idx="984">
                  <c:v>3.390629999999998</c:v>
                </c:pt>
                <c:pt idx="985">
                  <c:v>3.55707</c:v>
                </c:pt>
                <c:pt idx="986">
                  <c:v>3.55389</c:v>
                </c:pt>
                <c:pt idx="987">
                  <c:v>3.46875</c:v>
                </c:pt>
                <c:pt idx="988">
                  <c:v>3.5015900000000002</c:v>
                </c:pt>
                <c:pt idx="989">
                  <c:v>3.4023400000000001</c:v>
                </c:pt>
                <c:pt idx="990">
                  <c:v>3.421879999999998</c:v>
                </c:pt>
                <c:pt idx="991">
                  <c:v>3.4015499999999981</c:v>
                </c:pt>
                <c:pt idx="992">
                  <c:v>3.396119999999998</c:v>
                </c:pt>
                <c:pt idx="993">
                  <c:v>3.53363</c:v>
                </c:pt>
                <c:pt idx="994">
                  <c:v>3.535159999999999</c:v>
                </c:pt>
                <c:pt idx="995">
                  <c:v>3.6046800000000001</c:v>
                </c:pt>
                <c:pt idx="996">
                  <c:v>3.3132899999999981</c:v>
                </c:pt>
                <c:pt idx="997">
                  <c:v>3.1867100000000002</c:v>
                </c:pt>
                <c:pt idx="998">
                  <c:v>3.364069999999999</c:v>
                </c:pt>
                <c:pt idx="999">
                  <c:v>3.4304800000000002</c:v>
                </c:pt>
                <c:pt idx="1000">
                  <c:v>3.6578400000000002</c:v>
                </c:pt>
                <c:pt idx="1001">
                  <c:v>3.364069999999999</c:v>
                </c:pt>
                <c:pt idx="1002">
                  <c:v>3.4281600000000001</c:v>
                </c:pt>
                <c:pt idx="1003">
                  <c:v>3.44922</c:v>
                </c:pt>
                <c:pt idx="1004">
                  <c:v>3.2804600000000002</c:v>
                </c:pt>
                <c:pt idx="1005">
                  <c:v>3.35785</c:v>
                </c:pt>
                <c:pt idx="1006">
                  <c:v>3.45703</c:v>
                </c:pt>
                <c:pt idx="1007">
                  <c:v>3.1640600000000001</c:v>
                </c:pt>
                <c:pt idx="1008">
                  <c:v>3.5695199999999998</c:v>
                </c:pt>
                <c:pt idx="1009">
                  <c:v>3.47113</c:v>
                </c:pt>
                <c:pt idx="1010">
                  <c:v>3.3453400000000002</c:v>
                </c:pt>
                <c:pt idx="1011">
                  <c:v>3.3562599999999958</c:v>
                </c:pt>
                <c:pt idx="1012">
                  <c:v>3.2492100000000002</c:v>
                </c:pt>
                <c:pt idx="1013">
                  <c:v>3.3937400000000002</c:v>
                </c:pt>
                <c:pt idx="1014">
                  <c:v>3.3218999999999981</c:v>
                </c:pt>
                <c:pt idx="1015">
                  <c:v>3.3883100000000002</c:v>
                </c:pt>
                <c:pt idx="1016">
                  <c:v>3.4109500000000001</c:v>
                </c:pt>
                <c:pt idx="1017">
                  <c:v>3.296879999999998</c:v>
                </c:pt>
                <c:pt idx="1018">
                  <c:v>3.09924</c:v>
                </c:pt>
                <c:pt idx="1019">
                  <c:v>3.19299</c:v>
                </c:pt>
                <c:pt idx="1020">
                  <c:v>3.31799</c:v>
                </c:pt>
                <c:pt idx="1021">
                  <c:v>3.2047099999999999</c:v>
                </c:pt>
                <c:pt idx="1022">
                  <c:v>3.3930099999999981</c:v>
                </c:pt>
                <c:pt idx="1023">
                  <c:v>3.4047200000000002</c:v>
                </c:pt>
                <c:pt idx="1024">
                  <c:v>3.2609300000000001</c:v>
                </c:pt>
                <c:pt idx="1025">
                  <c:v>3.24139</c:v>
                </c:pt>
                <c:pt idx="1026">
                  <c:v>3.4648400000000001</c:v>
                </c:pt>
                <c:pt idx="1027">
                  <c:v>3.0906400000000001</c:v>
                </c:pt>
                <c:pt idx="1028">
                  <c:v>3.4054600000000002</c:v>
                </c:pt>
                <c:pt idx="1029">
                  <c:v>3.301569999999999</c:v>
                </c:pt>
                <c:pt idx="1030">
                  <c:v>3.45703</c:v>
                </c:pt>
                <c:pt idx="1031">
                  <c:v>3.4547099999999991</c:v>
                </c:pt>
                <c:pt idx="1032">
                  <c:v>3.6031499999999999</c:v>
                </c:pt>
                <c:pt idx="1033">
                  <c:v>3.3718900000000001</c:v>
                </c:pt>
                <c:pt idx="1034">
                  <c:v>3.26172</c:v>
                </c:pt>
                <c:pt idx="1035">
                  <c:v>3.36328</c:v>
                </c:pt>
                <c:pt idx="1036">
                  <c:v>3.131289999999999</c:v>
                </c:pt>
                <c:pt idx="1037">
                  <c:v>3.05707</c:v>
                </c:pt>
                <c:pt idx="1038">
                  <c:v>3.2078199999999999</c:v>
                </c:pt>
                <c:pt idx="1039">
                  <c:v>3.2984599999999991</c:v>
                </c:pt>
                <c:pt idx="1040">
                  <c:v>3.3843999999999999</c:v>
                </c:pt>
                <c:pt idx="1041">
                  <c:v>3.1046800000000001</c:v>
                </c:pt>
                <c:pt idx="1042">
                  <c:v>3.1461199999999998</c:v>
                </c:pt>
                <c:pt idx="1043">
                  <c:v>3.382019999999998</c:v>
                </c:pt>
                <c:pt idx="1044">
                  <c:v>3.33752</c:v>
                </c:pt>
                <c:pt idx="1045">
                  <c:v>3.43127</c:v>
                </c:pt>
                <c:pt idx="1046">
                  <c:v>3.28363</c:v>
                </c:pt>
                <c:pt idx="1047">
                  <c:v>3.30707</c:v>
                </c:pt>
                <c:pt idx="1048">
                  <c:v>3.4070399999999998</c:v>
                </c:pt>
                <c:pt idx="1049">
                  <c:v>3.3476599999999981</c:v>
                </c:pt>
                <c:pt idx="1050">
                  <c:v>3.3765900000000002</c:v>
                </c:pt>
                <c:pt idx="1051">
                  <c:v>3.3570600000000002</c:v>
                </c:pt>
                <c:pt idx="1052">
                  <c:v>3.53363</c:v>
                </c:pt>
                <c:pt idx="1053">
                  <c:v>3.5039099999999999</c:v>
                </c:pt>
                <c:pt idx="1054">
                  <c:v>3.2851599999999999</c:v>
                </c:pt>
                <c:pt idx="1055">
                  <c:v>3.341429999999999</c:v>
                </c:pt>
                <c:pt idx="1056">
                  <c:v>3.4422000000000001</c:v>
                </c:pt>
                <c:pt idx="1057">
                  <c:v>3.30078</c:v>
                </c:pt>
                <c:pt idx="1058">
                  <c:v>3.5133100000000002</c:v>
                </c:pt>
                <c:pt idx="1059">
                  <c:v>3.2593999999999999</c:v>
                </c:pt>
                <c:pt idx="1060">
                  <c:v>3.2406600000000001</c:v>
                </c:pt>
                <c:pt idx="1061">
                  <c:v>3.075009999999998</c:v>
                </c:pt>
                <c:pt idx="1062">
                  <c:v>3.2148400000000001</c:v>
                </c:pt>
                <c:pt idx="1063">
                  <c:v>3.4015499999999981</c:v>
                </c:pt>
                <c:pt idx="1064">
                  <c:v>3.3031600000000001</c:v>
                </c:pt>
                <c:pt idx="1065">
                  <c:v>3.35236</c:v>
                </c:pt>
                <c:pt idx="1066">
                  <c:v>3.2374900000000002</c:v>
                </c:pt>
                <c:pt idx="1067">
                  <c:v>3.350769999999998</c:v>
                </c:pt>
                <c:pt idx="1068">
                  <c:v>3.4765600000000001</c:v>
                </c:pt>
                <c:pt idx="1069">
                  <c:v>3.3273299999999999</c:v>
                </c:pt>
                <c:pt idx="1070">
                  <c:v>3.302369999999998</c:v>
                </c:pt>
                <c:pt idx="1071">
                  <c:v>3.19611</c:v>
                </c:pt>
                <c:pt idx="1072">
                  <c:v>3.3656600000000001</c:v>
                </c:pt>
                <c:pt idx="1073">
                  <c:v>3.41174</c:v>
                </c:pt>
                <c:pt idx="1074">
                  <c:v>3.364069999999999</c:v>
                </c:pt>
                <c:pt idx="1075">
                  <c:v>3.4437899999999999</c:v>
                </c:pt>
                <c:pt idx="1076">
                  <c:v>3.1531400000000001</c:v>
                </c:pt>
                <c:pt idx="1077">
                  <c:v>3.21014</c:v>
                </c:pt>
                <c:pt idx="1078">
                  <c:v>3.2460900000000001</c:v>
                </c:pt>
                <c:pt idx="1079">
                  <c:v>3.3656600000000001</c:v>
                </c:pt>
                <c:pt idx="1080">
                  <c:v>3.3077999999999999</c:v>
                </c:pt>
                <c:pt idx="1081">
                  <c:v>3.3671899999999999</c:v>
                </c:pt>
                <c:pt idx="1082">
                  <c:v>3.2999900000000002</c:v>
                </c:pt>
                <c:pt idx="1083">
                  <c:v>3.0929600000000002</c:v>
                </c:pt>
                <c:pt idx="1084">
                  <c:v>3.2734399999999999</c:v>
                </c:pt>
                <c:pt idx="1085">
                  <c:v>3.36877</c:v>
                </c:pt>
                <c:pt idx="1086">
                  <c:v>3.1937899999999999</c:v>
                </c:pt>
                <c:pt idx="1087">
                  <c:v>3.4367100000000002</c:v>
                </c:pt>
                <c:pt idx="1088">
                  <c:v>3.0953400000000002</c:v>
                </c:pt>
                <c:pt idx="1089">
                  <c:v>3.3734700000000002</c:v>
                </c:pt>
                <c:pt idx="1090">
                  <c:v>3.3429600000000002</c:v>
                </c:pt>
                <c:pt idx="1091">
                  <c:v>3.2976700000000001</c:v>
                </c:pt>
                <c:pt idx="1092">
                  <c:v>3.0781299999999998</c:v>
                </c:pt>
                <c:pt idx="1093">
                  <c:v>3.296879999999998</c:v>
                </c:pt>
                <c:pt idx="1094">
                  <c:v>3.4734500000000001</c:v>
                </c:pt>
                <c:pt idx="1095">
                  <c:v>3.296879999999998</c:v>
                </c:pt>
                <c:pt idx="1096">
                  <c:v>3.0281400000000001</c:v>
                </c:pt>
                <c:pt idx="1097">
                  <c:v>3.302369999999998</c:v>
                </c:pt>
                <c:pt idx="1098">
                  <c:v>3.1625399999999999</c:v>
                </c:pt>
                <c:pt idx="1099">
                  <c:v>3.4327999999999981</c:v>
                </c:pt>
                <c:pt idx="1100">
                  <c:v>3.1289099999999999</c:v>
                </c:pt>
                <c:pt idx="1101">
                  <c:v>3.0476700000000001</c:v>
                </c:pt>
                <c:pt idx="1102">
                  <c:v>3.3164099999999959</c:v>
                </c:pt>
                <c:pt idx="1103">
                  <c:v>3.358579999999999</c:v>
                </c:pt>
                <c:pt idx="1104">
                  <c:v>3.2531099999999999</c:v>
                </c:pt>
                <c:pt idx="1105">
                  <c:v>3.082819999999999</c:v>
                </c:pt>
                <c:pt idx="1106">
                  <c:v>3.2476799999999999</c:v>
                </c:pt>
                <c:pt idx="1107">
                  <c:v>3.22113</c:v>
                </c:pt>
                <c:pt idx="1108">
                  <c:v>3.2203400000000002</c:v>
                </c:pt>
                <c:pt idx="1109">
                  <c:v>3.296879999999998</c:v>
                </c:pt>
                <c:pt idx="1110">
                  <c:v>3.046079999999999</c:v>
                </c:pt>
                <c:pt idx="1111">
                  <c:v>3.1453199999999999</c:v>
                </c:pt>
                <c:pt idx="1112">
                  <c:v>3.12738</c:v>
                </c:pt>
                <c:pt idx="1113">
                  <c:v>3.4070399999999998</c:v>
                </c:pt>
                <c:pt idx="1114">
                  <c:v>3.3351399999999991</c:v>
                </c:pt>
                <c:pt idx="1115">
                  <c:v>3.0695199999999998</c:v>
                </c:pt>
                <c:pt idx="1116">
                  <c:v>3.222659999999999</c:v>
                </c:pt>
                <c:pt idx="1117">
                  <c:v>3.2859500000000001</c:v>
                </c:pt>
                <c:pt idx="1118">
                  <c:v>3.2008100000000002</c:v>
                </c:pt>
                <c:pt idx="1119">
                  <c:v>3.1179800000000002</c:v>
                </c:pt>
                <c:pt idx="1120">
                  <c:v>3.35785</c:v>
                </c:pt>
                <c:pt idx="1121">
                  <c:v>3.1781600000000001</c:v>
                </c:pt>
                <c:pt idx="1122">
                  <c:v>3.1453199999999999</c:v>
                </c:pt>
                <c:pt idx="1123">
                  <c:v>3.1539299999999999</c:v>
                </c:pt>
                <c:pt idx="1124">
                  <c:v>3.0703100000000001</c:v>
                </c:pt>
                <c:pt idx="1125">
                  <c:v>3.3546800000000001</c:v>
                </c:pt>
                <c:pt idx="1126">
                  <c:v>2.9047200000000002</c:v>
                </c:pt>
                <c:pt idx="1127">
                  <c:v>3.4039299999999999</c:v>
                </c:pt>
                <c:pt idx="1128">
                  <c:v>3.418759999999998</c:v>
                </c:pt>
                <c:pt idx="1129">
                  <c:v>3.41797</c:v>
                </c:pt>
                <c:pt idx="1130">
                  <c:v>3.05627</c:v>
                </c:pt>
                <c:pt idx="1131">
                  <c:v>3.132019999999998</c:v>
                </c:pt>
                <c:pt idx="1132">
                  <c:v>2.9734500000000001</c:v>
                </c:pt>
                <c:pt idx="1133">
                  <c:v>3.1625399999999999</c:v>
                </c:pt>
                <c:pt idx="1134">
                  <c:v>3.2937599999999998</c:v>
                </c:pt>
                <c:pt idx="1135">
                  <c:v>3.2734399999999999</c:v>
                </c:pt>
                <c:pt idx="1136">
                  <c:v>3.1976900000000001</c:v>
                </c:pt>
                <c:pt idx="1137">
                  <c:v>3.1734599999999991</c:v>
                </c:pt>
                <c:pt idx="1138">
                  <c:v>3.25238</c:v>
                </c:pt>
                <c:pt idx="1139">
                  <c:v>3.3671899999999999</c:v>
                </c:pt>
                <c:pt idx="1140">
                  <c:v>3.0484599999999991</c:v>
                </c:pt>
                <c:pt idx="1141">
                  <c:v>3.2633100000000002</c:v>
                </c:pt>
                <c:pt idx="1142">
                  <c:v>3.132019999999998</c:v>
                </c:pt>
                <c:pt idx="1143">
                  <c:v>3.049259999999999</c:v>
                </c:pt>
                <c:pt idx="1144">
                  <c:v>3.301569999999999</c:v>
                </c:pt>
                <c:pt idx="1145">
                  <c:v>3.304689999999999</c:v>
                </c:pt>
                <c:pt idx="1146">
                  <c:v>3.28363</c:v>
                </c:pt>
                <c:pt idx="1147">
                  <c:v>3.4156499999999959</c:v>
                </c:pt>
                <c:pt idx="1148">
                  <c:v>3.1554600000000002</c:v>
                </c:pt>
                <c:pt idx="1149">
                  <c:v>3.239069999999999</c:v>
                </c:pt>
                <c:pt idx="1150">
                  <c:v>3.1867100000000002</c:v>
                </c:pt>
                <c:pt idx="1151">
                  <c:v>3.1570399999999998</c:v>
                </c:pt>
                <c:pt idx="1152">
                  <c:v>3.3312399999999971</c:v>
                </c:pt>
                <c:pt idx="1153">
                  <c:v>3.429689999999999</c:v>
                </c:pt>
                <c:pt idx="1154">
                  <c:v>3.222659999999999</c:v>
                </c:pt>
                <c:pt idx="1155">
                  <c:v>3.296079999999999</c:v>
                </c:pt>
                <c:pt idx="1156">
                  <c:v>3.2109399999999999</c:v>
                </c:pt>
                <c:pt idx="1157">
                  <c:v>2.989869999999998</c:v>
                </c:pt>
                <c:pt idx="1158">
                  <c:v>3.28125</c:v>
                </c:pt>
                <c:pt idx="1159">
                  <c:v>3.032839999999998</c:v>
                </c:pt>
                <c:pt idx="1160">
                  <c:v>3.0211199999999998</c:v>
                </c:pt>
                <c:pt idx="1161">
                  <c:v>3.1664400000000001</c:v>
                </c:pt>
                <c:pt idx="1162">
                  <c:v>3.2094100000000001</c:v>
                </c:pt>
                <c:pt idx="1163">
                  <c:v>3.4648400000000001</c:v>
                </c:pt>
                <c:pt idx="1164">
                  <c:v>3.11328</c:v>
                </c:pt>
                <c:pt idx="1165">
                  <c:v>3.2359599999999991</c:v>
                </c:pt>
                <c:pt idx="1166">
                  <c:v>3.30389</c:v>
                </c:pt>
                <c:pt idx="1167">
                  <c:v>3.2875399999999999</c:v>
                </c:pt>
                <c:pt idx="1168">
                  <c:v>2.8234300000000001</c:v>
                </c:pt>
                <c:pt idx="1169">
                  <c:v>3.0531600000000001</c:v>
                </c:pt>
                <c:pt idx="1170">
                  <c:v>2.9984700000000002</c:v>
                </c:pt>
                <c:pt idx="1171">
                  <c:v>3.04535</c:v>
                </c:pt>
                <c:pt idx="1172">
                  <c:v>3.1781600000000001</c:v>
                </c:pt>
                <c:pt idx="1173">
                  <c:v>3.1109599999999991</c:v>
                </c:pt>
                <c:pt idx="1174">
                  <c:v>3.1609500000000001</c:v>
                </c:pt>
                <c:pt idx="1175">
                  <c:v>3.1085799999999999</c:v>
                </c:pt>
                <c:pt idx="1176">
                  <c:v>2.9335900000000001</c:v>
                </c:pt>
                <c:pt idx="1177">
                  <c:v>3.1734599999999991</c:v>
                </c:pt>
                <c:pt idx="1178">
                  <c:v>3.0789200000000001</c:v>
                </c:pt>
                <c:pt idx="1179">
                  <c:v>2.9359700000000002</c:v>
                </c:pt>
                <c:pt idx="1180">
                  <c:v>3.16174</c:v>
                </c:pt>
                <c:pt idx="1181">
                  <c:v>3.15082</c:v>
                </c:pt>
                <c:pt idx="1182">
                  <c:v>3.3077999999999999</c:v>
                </c:pt>
                <c:pt idx="1183">
                  <c:v>3.09375</c:v>
                </c:pt>
                <c:pt idx="1184">
                  <c:v>3.0375399999999999</c:v>
                </c:pt>
                <c:pt idx="1185">
                  <c:v>3.2859500000000001</c:v>
                </c:pt>
                <c:pt idx="1186">
                  <c:v>3.3132899999999981</c:v>
                </c:pt>
                <c:pt idx="1187">
                  <c:v>0.70861799999999997</c:v>
                </c:pt>
                <c:pt idx="1188">
                  <c:v>-15.4375</c:v>
                </c:pt>
                <c:pt idx="1189">
                  <c:v>-40.009300000000003</c:v>
                </c:pt>
                <c:pt idx="1190">
                  <c:v>-60.194499999999998</c:v>
                </c:pt>
                <c:pt idx="1191">
                  <c:v>-72.960899999999995</c:v>
                </c:pt>
                <c:pt idx="1192">
                  <c:v>-60.978099999999998</c:v>
                </c:pt>
                <c:pt idx="1193">
                  <c:v>-3.882019999999998</c:v>
                </c:pt>
                <c:pt idx="1194">
                  <c:v>12.7219</c:v>
                </c:pt>
                <c:pt idx="1195">
                  <c:v>13.1953</c:v>
                </c:pt>
                <c:pt idx="1196">
                  <c:v>11.6203</c:v>
                </c:pt>
                <c:pt idx="1197">
                  <c:v>10.0359</c:v>
                </c:pt>
                <c:pt idx="1198">
                  <c:v>8.5546900000000008</c:v>
                </c:pt>
                <c:pt idx="1199">
                  <c:v>7.17035</c:v>
                </c:pt>
                <c:pt idx="1200">
                  <c:v>5.8883099999999997</c:v>
                </c:pt>
                <c:pt idx="1201">
                  <c:v>4.9555099999999976</c:v>
                </c:pt>
                <c:pt idx="1202">
                  <c:v>4.2664200000000001</c:v>
                </c:pt>
                <c:pt idx="1203">
                  <c:v>3.6554600000000002</c:v>
                </c:pt>
                <c:pt idx="1204">
                  <c:v>3.3891</c:v>
                </c:pt>
                <c:pt idx="1205">
                  <c:v>3.10236</c:v>
                </c:pt>
                <c:pt idx="1206">
                  <c:v>2.61328</c:v>
                </c:pt>
                <c:pt idx="1207">
                  <c:v>2.4952999999999981</c:v>
                </c:pt>
                <c:pt idx="1208">
                  <c:v>2.2890600000000001</c:v>
                </c:pt>
                <c:pt idx="1209">
                  <c:v>1.8344100000000001</c:v>
                </c:pt>
                <c:pt idx="1210">
                  <c:v>1.75159</c:v>
                </c:pt>
                <c:pt idx="1211">
                  <c:v>1.77112</c:v>
                </c:pt>
                <c:pt idx="1212">
                  <c:v>1.5078100000000001</c:v>
                </c:pt>
                <c:pt idx="1213">
                  <c:v>1.2781400000000001</c:v>
                </c:pt>
                <c:pt idx="1214">
                  <c:v>1.35938</c:v>
                </c:pt>
                <c:pt idx="1215">
                  <c:v>1.35785</c:v>
                </c:pt>
                <c:pt idx="1216">
                  <c:v>1.40472</c:v>
                </c:pt>
                <c:pt idx="1217">
                  <c:v>1.1140699999999999</c:v>
                </c:pt>
                <c:pt idx="1218">
                  <c:v>1.0320400000000001</c:v>
                </c:pt>
                <c:pt idx="1219">
                  <c:v>0.94061300000000003</c:v>
                </c:pt>
                <c:pt idx="1220">
                  <c:v>0.90936300000000003</c:v>
                </c:pt>
                <c:pt idx="1221">
                  <c:v>0.617981</c:v>
                </c:pt>
                <c:pt idx="1222">
                  <c:v>0.71404999999999996</c:v>
                </c:pt>
                <c:pt idx="1223">
                  <c:v>0.87420699999999996</c:v>
                </c:pt>
                <c:pt idx="1224">
                  <c:v>0.97814900000000005</c:v>
                </c:pt>
                <c:pt idx="1225">
                  <c:v>1.05548</c:v>
                </c:pt>
                <c:pt idx="1226">
                  <c:v>0.70941200000000004</c:v>
                </c:pt>
                <c:pt idx="1227">
                  <c:v>0.38830599999999998</c:v>
                </c:pt>
                <c:pt idx="1228">
                  <c:v>0.83984400000000003</c:v>
                </c:pt>
                <c:pt idx="1229">
                  <c:v>0.63909899999999997</c:v>
                </c:pt>
                <c:pt idx="1230">
                  <c:v>0.70941200000000004</c:v>
                </c:pt>
                <c:pt idx="1231">
                  <c:v>0.62268100000000004</c:v>
                </c:pt>
                <c:pt idx="1232">
                  <c:v>0.585144</c:v>
                </c:pt>
                <c:pt idx="1233">
                  <c:v>0.63671900000000003</c:v>
                </c:pt>
                <c:pt idx="1234">
                  <c:v>0.52734400000000003</c:v>
                </c:pt>
                <c:pt idx="1235">
                  <c:v>0.48828100000000002</c:v>
                </c:pt>
                <c:pt idx="1236">
                  <c:v>0.28362999999999999</c:v>
                </c:pt>
                <c:pt idx="1237">
                  <c:v>0.413269</c:v>
                </c:pt>
                <c:pt idx="1238">
                  <c:v>0.32659899999999997</c:v>
                </c:pt>
                <c:pt idx="1239">
                  <c:v>0.37658700000000001</c:v>
                </c:pt>
                <c:pt idx="1240">
                  <c:v>0.29998799999999998</c:v>
                </c:pt>
                <c:pt idx="1241">
                  <c:v>0.414856</c:v>
                </c:pt>
                <c:pt idx="1242">
                  <c:v>0.24456800000000001</c:v>
                </c:pt>
                <c:pt idx="1243">
                  <c:v>0.30236800000000003</c:v>
                </c:pt>
                <c:pt idx="1244">
                  <c:v>0.31408700000000001</c:v>
                </c:pt>
                <c:pt idx="1245">
                  <c:v>0.24377399999999999</c:v>
                </c:pt>
                <c:pt idx="1246">
                  <c:v>0.115662</c:v>
                </c:pt>
                <c:pt idx="1247">
                  <c:v>0.32269300000000001</c:v>
                </c:pt>
                <c:pt idx="1248">
                  <c:v>0.1203</c:v>
                </c:pt>
                <c:pt idx="1249">
                  <c:v>0.39373799999999998</c:v>
                </c:pt>
                <c:pt idx="1250">
                  <c:v>0.26019300000000001</c:v>
                </c:pt>
                <c:pt idx="1251">
                  <c:v>0.26483200000000001</c:v>
                </c:pt>
                <c:pt idx="1252">
                  <c:v>0.45080599999999998</c:v>
                </c:pt>
                <c:pt idx="1253">
                  <c:v>0.37109399999999998</c:v>
                </c:pt>
                <c:pt idx="1254">
                  <c:v>7.5805700000000004E-2</c:v>
                </c:pt>
                <c:pt idx="1255">
                  <c:v>0.36016799999999999</c:v>
                </c:pt>
                <c:pt idx="1256">
                  <c:v>3.5156300000000001E-2</c:v>
                </c:pt>
                <c:pt idx="1257">
                  <c:v>8.0505400000000005E-2</c:v>
                </c:pt>
                <c:pt idx="1258">
                  <c:v>3.7536600000000003E-2</c:v>
                </c:pt>
                <c:pt idx="1259">
                  <c:v>0.16564899999999999</c:v>
                </c:pt>
                <c:pt idx="1260">
                  <c:v>2.89307E-2</c:v>
                </c:pt>
                <c:pt idx="1261">
                  <c:v>0.21484400000000001</c:v>
                </c:pt>
                <c:pt idx="1262">
                  <c:v>6.8786600000000003E-2</c:v>
                </c:pt>
                <c:pt idx="1263">
                  <c:v>5.0781300000000001E-2</c:v>
                </c:pt>
                <c:pt idx="1264">
                  <c:v>0.161743</c:v>
                </c:pt>
                <c:pt idx="1265">
                  <c:v>1.6418499999999999E-2</c:v>
                </c:pt>
                <c:pt idx="1266">
                  <c:v>9.1430700000000004E-2</c:v>
                </c:pt>
                <c:pt idx="1267" formatCode="0.00E+00">
                  <c:v>7.8125E-3</c:v>
                </c:pt>
                <c:pt idx="1268">
                  <c:v>0.19140599999999999</c:v>
                </c:pt>
                <c:pt idx="1269">
                  <c:v>-6.7199700000000001E-2</c:v>
                </c:pt>
                <c:pt idx="1270">
                  <c:v>-0.102356</c:v>
                </c:pt>
                <c:pt idx="1271">
                  <c:v>-6.0119600000000002E-2</c:v>
                </c:pt>
                <c:pt idx="1272">
                  <c:v>-2.4230999999999999E-2</c:v>
                </c:pt>
                <c:pt idx="1273">
                  <c:v>-0.13983200000000001</c:v>
                </c:pt>
                <c:pt idx="1274">
                  <c:v>-0.17578099999999999</c:v>
                </c:pt>
                <c:pt idx="1275">
                  <c:v>-2.8869599999999999E-2</c:v>
                </c:pt>
                <c:pt idx="1276">
                  <c:v>3.5949700000000001E-2</c:v>
                </c:pt>
                <c:pt idx="1277" formatCode="0.00E+00">
                  <c:v>-1.5258800000000001E-3</c:v>
                </c:pt>
                <c:pt idx="1278">
                  <c:v>-4.6081499999999997E-2</c:v>
                </c:pt>
                <c:pt idx="1279">
                  <c:v>1.33057E-2</c:v>
                </c:pt>
                <c:pt idx="1280">
                  <c:v>0.115662</c:v>
                </c:pt>
                <c:pt idx="1281">
                  <c:v>-0.126526</c:v>
                </c:pt>
                <c:pt idx="1282">
                  <c:v>-0.206238</c:v>
                </c:pt>
                <c:pt idx="1283">
                  <c:v>0.180481</c:v>
                </c:pt>
                <c:pt idx="1284">
                  <c:v>3.7536600000000003E-2</c:v>
                </c:pt>
                <c:pt idx="1285">
                  <c:v>9.7656300000000001E-2</c:v>
                </c:pt>
                <c:pt idx="1286">
                  <c:v>-0.117981</c:v>
                </c:pt>
                <c:pt idx="1287">
                  <c:v>-0.22418199999999999</c:v>
                </c:pt>
                <c:pt idx="1288">
                  <c:v>-0.23828099999999999</c:v>
                </c:pt>
                <c:pt idx="1289">
                  <c:v>-0.26013199999999997</c:v>
                </c:pt>
                <c:pt idx="1290">
                  <c:v>-0.17968799999999999</c:v>
                </c:pt>
                <c:pt idx="1291">
                  <c:v>-0.140625</c:v>
                </c:pt>
                <c:pt idx="1292">
                  <c:v>-0.128113</c:v>
                </c:pt>
                <c:pt idx="1293">
                  <c:v>-0.15154999999999999</c:v>
                </c:pt>
                <c:pt idx="1294">
                  <c:v>-6.5612799999999999E-2</c:v>
                </c:pt>
                <c:pt idx="1295">
                  <c:v>-0.28906300000000001</c:v>
                </c:pt>
                <c:pt idx="1296">
                  <c:v>-0.32653799999999999</c:v>
                </c:pt>
                <c:pt idx="1297">
                  <c:v>-0.242981</c:v>
                </c:pt>
                <c:pt idx="1298">
                  <c:v>-0.26013199999999997</c:v>
                </c:pt>
                <c:pt idx="1299">
                  <c:v>-9.9182099999999995E-2</c:v>
                </c:pt>
                <c:pt idx="1300">
                  <c:v>-4.9194300000000003E-2</c:v>
                </c:pt>
                <c:pt idx="1301">
                  <c:v>3.9856000000000003E-2</c:v>
                </c:pt>
                <c:pt idx="1302">
                  <c:v>-6.7199700000000001E-2</c:v>
                </c:pt>
                <c:pt idx="1303">
                  <c:v>-0.28906300000000001</c:v>
                </c:pt>
                <c:pt idx="1304">
                  <c:v>-0.109375</c:v>
                </c:pt>
                <c:pt idx="1305">
                  <c:v>8.0505400000000005E-2</c:v>
                </c:pt>
                <c:pt idx="1306">
                  <c:v>-8.9050299999999999E-2</c:v>
                </c:pt>
                <c:pt idx="1307">
                  <c:v>-0.194519</c:v>
                </c:pt>
                <c:pt idx="1308">
                  <c:v>-3.9856000000000003E-2</c:v>
                </c:pt>
                <c:pt idx="1309">
                  <c:v>-0.30700699999999997</c:v>
                </c:pt>
                <c:pt idx="1310">
                  <c:v>-0.34137000000000001</c:v>
                </c:pt>
                <c:pt idx="1311">
                  <c:v>-0.20233200000000001</c:v>
                </c:pt>
                <c:pt idx="1312">
                  <c:v>-0.24371300000000001</c:v>
                </c:pt>
                <c:pt idx="1313">
                  <c:v>-0.31481900000000002</c:v>
                </c:pt>
                <c:pt idx="1314">
                  <c:v>-0.257019</c:v>
                </c:pt>
                <c:pt idx="1315">
                  <c:v>-0.24060100000000001</c:v>
                </c:pt>
                <c:pt idx="1316">
                  <c:v>-0.21484400000000001</c:v>
                </c:pt>
                <c:pt idx="1317">
                  <c:v>-0.30468800000000001</c:v>
                </c:pt>
                <c:pt idx="1318">
                  <c:v>-0.23980699999999999</c:v>
                </c:pt>
                <c:pt idx="1319">
                  <c:v>-0.25781300000000001</c:v>
                </c:pt>
                <c:pt idx="1320">
                  <c:v>-0.21875</c:v>
                </c:pt>
                <c:pt idx="1321">
                  <c:v>-0.491394</c:v>
                </c:pt>
                <c:pt idx="1322">
                  <c:v>-0.53436300000000003</c:v>
                </c:pt>
                <c:pt idx="1323">
                  <c:v>-0.109375</c:v>
                </c:pt>
                <c:pt idx="1324">
                  <c:v>5.8593800000000001E-2</c:v>
                </c:pt>
                <c:pt idx="1325">
                  <c:v>-0.289856</c:v>
                </c:pt>
                <c:pt idx="1326">
                  <c:v>-0.42340100000000003</c:v>
                </c:pt>
                <c:pt idx="1327">
                  <c:v>-0.189026</c:v>
                </c:pt>
                <c:pt idx="1328">
                  <c:v>-0.20153799999999999</c:v>
                </c:pt>
                <c:pt idx="1329">
                  <c:v>-0.274231</c:v>
                </c:pt>
                <c:pt idx="1330">
                  <c:v>-0.13592499999999999</c:v>
                </c:pt>
                <c:pt idx="1331">
                  <c:v>-0.35156300000000001</c:v>
                </c:pt>
                <c:pt idx="1332">
                  <c:v>-0.21637000000000001</c:v>
                </c:pt>
                <c:pt idx="1333">
                  <c:v>-0.38281300000000001</c:v>
                </c:pt>
                <c:pt idx="1334">
                  <c:v>-0.168762</c:v>
                </c:pt>
                <c:pt idx="1335">
                  <c:v>-0.36480699999999999</c:v>
                </c:pt>
                <c:pt idx="1336">
                  <c:v>-0.414856</c:v>
                </c:pt>
                <c:pt idx="1337">
                  <c:v>-0.15704299999999999</c:v>
                </c:pt>
                <c:pt idx="1338">
                  <c:v>-0.11480700000000001</c:v>
                </c:pt>
                <c:pt idx="1339">
                  <c:v>-0.231262</c:v>
                </c:pt>
                <c:pt idx="1340">
                  <c:v>-0.213257</c:v>
                </c:pt>
                <c:pt idx="1341">
                  <c:v>-0.29296899999999998</c:v>
                </c:pt>
                <c:pt idx="1342">
                  <c:v>-0.23907500000000001</c:v>
                </c:pt>
                <c:pt idx="1343">
                  <c:v>4.5349100000000003E-2</c:v>
                </c:pt>
                <c:pt idx="1344">
                  <c:v>-0.35699500000000001</c:v>
                </c:pt>
                <c:pt idx="1345">
                  <c:v>-0.53204300000000004</c:v>
                </c:pt>
                <c:pt idx="1346">
                  <c:v>-0.39605699999999999</c:v>
                </c:pt>
                <c:pt idx="1347">
                  <c:v>-0.40777600000000003</c:v>
                </c:pt>
                <c:pt idx="1348">
                  <c:v>-0.14141799999999999</c:v>
                </c:pt>
                <c:pt idx="1349">
                  <c:v>-0.15387000000000001</c:v>
                </c:pt>
                <c:pt idx="1350">
                  <c:v>-0.38751200000000002</c:v>
                </c:pt>
                <c:pt idx="1351">
                  <c:v>-0.30621300000000001</c:v>
                </c:pt>
                <c:pt idx="1352">
                  <c:v>-0.18512000000000001</c:v>
                </c:pt>
                <c:pt idx="1353">
                  <c:v>-0.36560100000000001</c:v>
                </c:pt>
                <c:pt idx="1354">
                  <c:v>-0.37811299999999998</c:v>
                </c:pt>
                <c:pt idx="1355">
                  <c:v>-0.303894</c:v>
                </c:pt>
                <c:pt idx="1356">
                  <c:v>-0.200012</c:v>
                </c:pt>
                <c:pt idx="1357">
                  <c:v>-0.12890599999999999</c:v>
                </c:pt>
                <c:pt idx="1358">
                  <c:v>-0.15704299999999999</c:v>
                </c:pt>
                <c:pt idx="1359">
                  <c:v>-0.37890600000000002</c:v>
                </c:pt>
                <c:pt idx="1360">
                  <c:v>-0.31640600000000002</c:v>
                </c:pt>
                <c:pt idx="1361">
                  <c:v>-0.61718799999999996</c:v>
                </c:pt>
                <c:pt idx="1362">
                  <c:v>-0.20074500000000001</c:v>
                </c:pt>
                <c:pt idx="1363">
                  <c:v>-0.59997599999999995</c:v>
                </c:pt>
                <c:pt idx="1364">
                  <c:v>-0.42419400000000002</c:v>
                </c:pt>
                <c:pt idx="1365">
                  <c:v>-0.25231900000000002</c:v>
                </c:pt>
                <c:pt idx="1366">
                  <c:v>-0.39373799999999998</c:v>
                </c:pt>
                <c:pt idx="1367">
                  <c:v>-0.31329299999999999</c:v>
                </c:pt>
                <c:pt idx="1368">
                  <c:v>-0.45001200000000002</c:v>
                </c:pt>
                <c:pt idx="1369">
                  <c:v>-0.46484399999999998</c:v>
                </c:pt>
                <c:pt idx="1370">
                  <c:v>-0.40625</c:v>
                </c:pt>
                <c:pt idx="1371">
                  <c:v>-0.44140600000000002</c:v>
                </c:pt>
                <c:pt idx="1372">
                  <c:v>-0.48669400000000002</c:v>
                </c:pt>
                <c:pt idx="1373">
                  <c:v>-0.48669400000000002</c:v>
                </c:pt>
                <c:pt idx="1374">
                  <c:v>-0.54138200000000003</c:v>
                </c:pt>
                <c:pt idx="1375">
                  <c:v>-0.32501200000000002</c:v>
                </c:pt>
                <c:pt idx="1376">
                  <c:v>-0.34918199999999999</c:v>
                </c:pt>
                <c:pt idx="1377">
                  <c:v>-0.34295700000000001</c:v>
                </c:pt>
                <c:pt idx="1378">
                  <c:v>-0.44763199999999997</c:v>
                </c:pt>
                <c:pt idx="1379">
                  <c:v>-0.53906299999999996</c:v>
                </c:pt>
                <c:pt idx="1380">
                  <c:v>-0.59686300000000003</c:v>
                </c:pt>
                <c:pt idx="1381">
                  <c:v>-0.725769</c:v>
                </c:pt>
                <c:pt idx="1382">
                  <c:v>-0.460144</c:v>
                </c:pt>
                <c:pt idx="1383">
                  <c:v>-0.33905000000000002</c:v>
                </c:pt>
                <c:pt idx="1384">
                  <c:v>-0.26171899999999998</c:v>
                </c:pt>
                <c:pt idx="1385">
                  <c:v>-0.35388199999999997</c:v>
                </c:pt>
                <c:pt idx="1386">
                  <c:v>-0.428894</c:v>
                </c:pt>
                <c:pt idx="1387">
                  <c:v>-0.38281300000000001</c:v>
                </c:pt>
                <c:pt idx="1388">
                  <c:v>-0.35778799999999999</c:v>
                </c:pt>
                <c:pt idx="1389">
                  <c:v>-0.41015600000000002</c:v>
                </c:pt>
                <c:pt idx="1390">
                  <c:v>-0.522644</c:v>
                </c:pt>
                <c:pt idx="1391">
                  <c:v>-0.31329299999999999</c:v>
                </c:pt>
                <c:pt idx="1392">
                  <c:v>-0.163269</c:v>
                </c:pt>
                <c:pt idx="1393">
                  <c:v>-0.44140600000000002</c:v>
                </c:pt>
                <c:pt idx="1394">
                  <c:v>-0.54528799999999999</c:v>
                </c:pt>
                <c:pt idx="1395">
                  <c:v>-0.21875</c:v>
                </c:pt>
                <c:pt idx="1396">
                  <c:v>-0.34606900000000002</c:v>
                </c:pt>
                <c:pt idx="1397">
                  <c:v>-0.35308800000000001</c:v>
                </c:pt>
                <c:pt idx="1398">
                  <c:v>-0.40704299999999999</c:v>
                </c:pt>
                <c:pt idx="1399">
                  <c:v>-0.50933799999999996</c:v>
                </c:pt>
                <c:pt idx="1400">
                  <c:v>-0.32574500000000001</c:v>
                </c:pt>
                <c:pt idx="1401">
                  <c:v>-0.43121300000000001</c:v>
                </c:pt>
                <c:pt idx="1402">
                  <c:v>-0.46795700000000001</c:v>
                </c:pt>
                <c:pt idx="1403">
                  <c:v>-0.43591299999999999</c:v>
                </c:pt>
                <c:pt idx="1404">
                  <c:v>-0.28515600000000002</c:v>
                </c:pt>
                <c:pt idx="1405">
                  <c:v>-0.38983200000000001</c:v>
                </c:pt>
                <c:pt idx="1406">
                  <c:v>-0.382019</c:v>
                </c:pt>
                <c:pt idx="1407">
                  <c:v>-0.24371300000000001</c:v>
                </c:pt>
                <c:pt idx="1408">
                  <c:v>-0.18512000000000001</c:v>
                </c:pt>
                <c:pt idx="1409">
                  <c:v>-0.30468800000000001</c:v>
                </c:pt>
                <c:pt idx="1410">
                  <c:v>-0.234375</c:v>
                </c:pt>
                <c:pt idx="1411">
                  <c:v>-0.16095000000000001</c:v>
                </c:pt>
                <c:pt idx="1412">
                  <c:v>-0.49371300000000001</c:v>
                </c:pt>
                <c:pt idx="1413">
                  <c:v>-0.59686300000000003</c:v>
                </c:pt>
                <c:pt idx="1414">
                  <c:v>-0.578125</c:v>
                </c:pt>
                <c:pt idx="1415">
                  <c:v>-0.67657500000000004</c:v>
                </c:pt>
                <c:pt idx="1416">
                  <c:v>-0.55078099999999997</c:v>
                </c:pt>
                <c:pt idx="1417">
                  <c:v>-0.38903799999999999</c:v>
                </c:pt>
                <c:pt idx="1418">
                  <c:v>-0.86016800000000004</c:v>
                </c:pt>
                <c:pt idx="1419">
                  <c:v>-0.36950699999999997</c:v>
                </c:pt>
                <c:pt idx="1420">
                  <c:v>-0.58593799999999996</c:v>
                </c:pt>
                <c:pt idx="1421">
                  <c:v>-0.210144</c:v>
                </c:pt>
                <c:pt idx="1422">
                  <c:v>-0.3125</c:v>
                </c:pt>
                <c:pt idx="1423">
                  <c:v>-0.45855699999999999</c:v>
                </c:pt>
                <c:pt idx="1424">
                  <c:v>-0.350769</c:v>
                </c:pt>
                <c:pt idx="1425">
                  <c:v>-0.246887</c:v>
                </c:pt>
                <c:pt idx="1426">
                  <c:v>-0.34918199999999999</c:v>
                </c:pt>
                <c:pt idx="1427">
                  <c:v>-0.31481900000000002</c:v>
                </c:pt>
                <c:pt idx="1428">
                  <c:v>-0.47808800000000001</c:v>
                </c:pt>
                <c:pt idx="1429">
                  <c:v>-0.37811299999999998</c:v>
                </c:pt>
                <c:pt idx="1430">
                  <c:v>-0.45623799999999998</c:v>
                </c:pt>
                <c:pt idx="1431">
                  <c:v>-0.59063699999999997</c:v>
                </c:pt>
                <c:pt idx="1432">
                  <c:v>-0.29449500000000001</c:v>
                </c:pt>
                <c:pt idx="1433">
                  <c:v>-0.44372600000000001</c:v>
                </c:pt>
                <c:pt idx="1434">
                  <c:v>-0.43359399999999998</c:v>
                </c:pt>
                <c:pt idx="1435">
                  <c:v>-0.51794399999999996</c:v>
                </c:pt>
                <c:pt idx="1436">
                  <c:v>-0.24060100000000001</c:v>
                </c:pt>
                <c:pt idx="1437">
                  <c:v>-0.48046899999999998</c:v>
                </c:pt>
                <c:pt idx="1438">
                  <c:v>-0.46563700000000002</c:v>
                </c:pt>
                <c:pt idx="1439">
                  <c:v>-0.51324499999999995</c:v>
                </c:pt>
                <c:pt idx="1440">
                  <c:v>-0.61248800000000003</c:v>
                </c:pt>
                <c:pt idx="1441">
                  <c:v>-0.51794399999999996</c:v>
                </c:pt>
                <c:pt idx="1442">
                  <c:v>-0.63122599999999995</c:v>
                </c:pt>
                <c:pt idx="1443">
                  <c:v>-0.515625</c:v>
                </c:pt>
                <c:pt idx="1444">
                  <c:v>-0.215637</c:v>
                </c:pt>
                <c:pt idx="1445">
                  <c:v>-0.524231</c:v>
                </c:pt>
                <c:pt idx="1446">
                  <c:v>-0.50781299999999996</c:v>
                </c:pt>
                <c:pt idx="1447">
                  <c:v>-0.57501199999999997</c:v>
                </c:pt>
                <c:pt idx="1448">
                  <c:v>-0.37030000000000002</c:v>
                </c:pt>
                <c:pt idx="1449">
                  <c:v>-0.35699500000000001</c:v>
                </c:pt>
                <c:pt idx="1450">
                  <c:v>-0.35778799999999999</c:v>
                </c:pt>
                <c:pt idx="1451">
                  <c:v>-0.42266799999999999</c:v>
                </c:pt>
                <c:pt idx="1452">
                  <c:v>-0.56329300000000004</c:v>
                </c:pt>
                <c:pt idx="1453">
                  <c:v>-0.47106900000000002</c:v>
                </c:pt>
                <c:pt idx="1454">
                  <c:v>-0.38592500000000002</c:v>
                </c:pt>
                <c:pt idx="1455">
                  <c:v>-0.47656300000000001</c:v>
                </c:pt>
                <c:pt idx="1456">
                  <c:v>-0.39996300000000001</c:v>
                </c:pt>
                <c:pt idx="1457">
                  <c:v>-0.47344999999999998</c:v>
                </c:pt>
                <c:pt idx="1458">
                  <c:v>-0.30468800000000001</c:v>
                </c:pt>
                <c:pt idx="1459">
                  <c:v>-0.44061299999999998</c:v>
                </c:pt>
                <c:pt idx="1460">
                  <c:v>-0.45782499999999998</c:v>
                </c:pt>
                <c:pt idx="1461">
                  <c:v>-0.57501199999999997</c:v>
                </c:pt>
                <c:pt idx="1462">
                  <c:v>-0.43200699999999997</c:v>
                </c:pt>
                <c:pt idx="1463">
                  <c:v>-0.48358200000000001</c:v>
                </c:pt>
                <c:pt idx="1464">
                  <c:v>-0.46405000000000002</c:v>
                </c:pt>
                <c:pt idx="1465">
                  <c:v>-0.45703100000000002</c:v>
                </c:pt>
                <c:pt idx="1466">
                  <c:v>-0.491394</c:v>
                </c:pt>
                <c:pt idx="1467">
                  <c:v>-0.40545700000000001</c:v>
                </c:pt>
                <c:pt idx="1468">
                  <c:v>-0.48907499999999998</c:v>
                </c:pt>
                <c:pt idx="1469">
                  <c:v>-0.49688700000000002</c:v>
                </c:pt>
                <c:pt idx="1470">
                  <c:v>-0.46875</c:v>
                </c:pt>
                <c:pt idx="1471">
                  <c:v>-0.63824499999999995</c:v>
                </c:pt>
                <c:pt idx="1472">
                  <c:v>-0.51715100000000003</c:v>
                </c:pt>
                <c:pt idx="1473">
                  <c:v>-0.60308799999999996</c:v>
                </c:pt>
                <c:pt idx="1474">
                  <c:v>-0.36871300000000001</c:v>
                </c:pt>
                <c:pt idx="1475">
                  <c:v>-0.41796899999999998</c:v>
                </c:pt>
                <c:pt idx="1476">
                  <c:v>-0.56872599999999995</c:v>
                </c:pt>
                <c:pt idx="1477">
                  <c:v>-0.546875</c:v>
                </c:pt>
                <c:pt idx="1478">
                  <c:v>-0.53204300000000004</c:v>
                </c:pt>
                <c:pt idx="1479">
                  <c:v>-0.42419400000000002</c:v>
                </c:pt>
                <c:pt idx="1480">
                  <c:v>-0.539856</c:v>
                </c:pt>
                <c:pt idx="1481">
                  <c:v>-0.51715100000000003</c:v>
                </c:pt>
                <c:pt idx="1482">
                  <c:v>-0.788269</c:v>
                </c:pt>
                <c:pt idx="1483">
                  <c:v>-0.632019</c:v>
                </c:pt>
                <c:pt idx="1484">
                  <c:v>-0.53595000000000004</c:v>
                </c:pt>
                <c:pt idx="1485">
                  <c:v>-0.52654999999999996</c:v>
                </c:pt>
                <c:pt idx="1486">
                  <c:v>-0.39532499999999998</c:v>
                </c:pt>
                <c:pt idx="1487">
                  <c:v>-0.48046899999999998</c:v>
                </c:pt>
                <c:pt idx="1488">
                  <c:v>-0.72888200000000003</c:v>
                </c:pt>
                <c:pt idx="1489">
                  <c:v>-0.55938699999999997</c:v>
                </c:pt>
                <c:pt idx="1490">
                  <c:v>-0.41015600000000002</c:v>
                </c:pt>
                <c:pt idx="1491">
                  <c:v>-0.31561299999999998</c:v>
                </c:pt>
                <c:pt idx="1492">
                  <c:v>-0.59765599999999997</c:v>
                </c:pt>
                <c:pt idx="1493">
                  <c:v>-0.36950699999999997</c:v>
                </c:pt>
                <c:pt idx="1494">
                  <c:v>-0.55779999999999996</c:v>
                </c:pt>
                <c:pt idx="1495">
                  <c:v>-0.39453100000000002</c:v>
                </c:pt>
                <c:pt idx="1496">
                  <c:v>-0.48980699999999999</c:v>
                </c:pt>
                <c:pt idx="1497">
                  <c:v>-0.62341299999999999</c:v>
                </c:pt>
                <c:pt idx="1498">
                  <c:v>-0.57891800000000004</c:v>
                </c:pt>
                <c:pt idx="1499">
                  <c:v>-0.63433799999999996</c:v>
                </c:pt>
                <c:pt idx="1500">
                  <c:v>-0.34454299999999999</c:v>
                </c:pt>
                <c:pt idx="1501">
                  <c:v>-0.50152600000000003</c:v>
                </c:pt>
                <c:pt idx="1502">
                  <c:v>-0.32263199999999997</c:v>
                </c:pt>
                <c:pt idx="1503">
                  <c:v>-0.319519</c:v>
                </c:pt>
                <c:pt idx="1504">
                  <c:v>-0.461731</c:v>
                </c:pt>
                <c:pt idx="1505">
                  <c:v>-0.484375</c:v>
                </c:pt>
                <c:pt idx="1506">
                  <c:v>-0.57891800000000004</c:v>
                </c:pt>
                <c:pt idx="1507">
                  <c:v>-0.54919399999999996</c:v>
                </c:pt>
                <c:pt idx="1508">
                  <c:v>-0.43591299999999999</c:v>
                </c:pt>
                <c:pt idx="1509">
                  <c:v>-0.47656300000000001</c:v>
                </c:pt>
                <c:pt idx="1510">
                  <c:v>-0.47344999999999998</c:v>
                </c:pt>
                <c:pt idx="1511">
                  <c:v>-0.66168199999999999</c:v>
                </c:pt>
                <c:pt idx="1512">
                  <c:v>-0.70623800000000003</c:v>
                </c:pt>
                <c:pt idx="1513">
                  <c:v>-0.69140599999999997</c:v>
                </c:pt>
                <c:pt idx="1514">
                  <c:v>-0.62970000000000004</c:v>
                </c:pt>
                <c:pt idx="1515">
                  <c:v>-0.57733199999999996</c:v>
                </c:pt>
                <c:pt idx="1516">
                  <c:v>-0.647644</c:v>
                </c:pt>
                <c:pt idx="1517">
                  <c:v>-0.48669400000000002</c:v>
                </c:pt>
                <c:pt idx="1518">
                  <c:v>-0.67028799999999999</c:v>
                </c:pt>
                <c:pt idx="1519">
                  <c:v>-0.29058800000000001</c:v>
                </c:pt>
                <c:pt idx="1520">
                  <c:v>-0.52966299999999999</c:v>
                </c:pt>
                <c:pt idx="1521">
                  <c:v>-0.76251199999999997</c:v>
                </c:pt>
                <c:pt idx="1522">
                  <c:v>-0.70703099999999997</c:v>
                </c:pt>
                <c:pt idx="1523">
                  <c:v>-0.37652600000000003</c:v>
                </c:pt>
                <c:pt idx="1524">
                  <c:v>-0.41796899999999998</c:v>
                </c:pt>
                <c:pt idx="1525">
                  <c:v>-0.37579299999999999</c:v>
                </c:pt>
                <c:pt idx="1526">
                  <c:v>-0.63433799999999996</c:v>
                </c:pt>
                <c:pt idx="1527">
                  <c:v>-0.52966299999999999</c:v>
                </c:pt>
                <c:pt idx="1528">
                  <c:v>-0.53356899999999996</c:v>
                </c:pt>
                <c:pt idx="1529">
                  <c:v>-0.49920700000000001</c:v>
                </c:pt>
                <c:pt idx="1530">
                  <c:v>-0.57263200000000003</c:v>
                </c:pt>
                <c:pt idx="1531">
                  <c:v>-0.54998800000000003</c:v>
                </c:pt>
                <c:pt idx="1532">
                  <c:v>-0.26873799999999998</c:v>
                </c:pt>
                <c:pt idx="1533">
                  <c:v>-0.46246300000000001</c:v>
                </c:pt>
                <c:pt idx="1534">
                  <c:v>-0.53277600000000003</c:v>
                </c:pt>
                <c:pt idx="1535">
                  <c:v>-0.569519</c:v>
                </c:pt>
                <c:pt idx="1536">
                  <c:v>-0.6875</c:v>
                </c:pt>
                <c:pt idx="1537">
                  <c:v>-0.617981</c:v>
                </c:pt>
                <c:pt idx="1538">
                  <c:v>-0.57733199999999996</c:v>
                </c:pt>
                <c:pt idx="1539">
                  <c:v>-0.55700700000000003</c:v>
                </c:pt>
                <c:pt idx="1540">
                  <c:v>-0.39685100000000001</c:v>
                </c:pt>
                <c:pt idx="1541">
                  <c:v>-0.48828100000000002</c:v>
                </c:pt>
                <c:pt idx="1542">
                  <c:v>-0.49609399999999998</c:v>
                </c:pt>
                <c:pt idx="1543">
                  <c:v>-0.49841299999999999</c:v>
                </c:pt>
                <c:pt idx="1544">
                  <c:v>-0.67498800000000003</c:v>
                </c:pt>
                <c:pt idx="1545">
                  <c:v>-0.58435099999999995</c:v>
                </c:pt>
                <c:pt idx="1546">
                  <c:v>-0.43121300000000001</c:v>
                </c:pt>
                <c:pt idx="1547">
                  <c:v>-0.58282500000000004</c:v>
                </c:pt>
                <c:pt idx="1548">
                  <c:v>-0.41638199999999997</c:v>
                </c:pt>
                <c:pt idx="1549">
                  <c:v>-0.58825700000000003</c:v>
                </c:pt>
                <c:pt idx="1550">
                  <c:v>-0.37188700000000002</c:v>
                </c:pt>
                <c:pt idx="1551">
                  <c:v>-0.56011999999999995</c:v>
                </c:pt>
                <c:pt idx="1552">
                  <c:v>-0.47186299999999998</c:v>
                </c:pt>
                <c:pt idx="1553">
                  <c:v>-0.57733199999999996</c:v>
                </c:pt>
                <c:pt idx="1554">
                  <c:v>-0.75390599999999997</c:v>
                </c:pt>
                <c:pt idx="1555">
                  <c:v>-0.82421900000000003</c:v>
                </c:pt>
                <c:pt idx="1556">
                  <c:v>-0.68438699999999997</c:v>
                </c:pt>
                <c:pt idx="1557">
                  <c:v>-0.38671899999999998</c:v>
                </c:pt>
                <c:pt idx="1558">
                  <c:v>-0.44921899999999998</c:v>
                </c:pt>
                <c:pt idx="1559">
                  <c:v>-0.51873800000000003</c:v>
                </c:pt>
                <c:pt idx="1560">
                  <c:v>-0.66949499999999995</c:v>
                </c:pt>
                <c:pt idx="1561">
                  <c:v>-0.64373800000000003</c:v>
                </c:pt>
                <c:pt idx="1562">
                  <c:v>-0.632019</c:v>
                </c:pt>
                <c:pt idx="1563">
                  <c:v>-0.59295699999999996</c:v>
                </c:pt>
                <c:pt idx="1564">
                  <c:v>-0.50622599999999995</c:v>
                </c:pt>
                <c:pt idx="1565">
                  <c:v>-0.477356</c:v>
                </c:pt>
                <c:pt idx="1566">
                  <c:v>-0.61328099999999997</c:v>
                </c:pt>
                <c:pt idx="1567">
                  <c:v>-0.85626199999999997</c:v>
                </c:pt>
                <c:pt idx="1568">
                  <c:v>-0.65625</c:v>
                </c:pt>
                <c:pt idx="1569">
                  <c:v>-0.47808800000000001</c:v>
                </c:pt>
                <c:pt idx="1570">
                  <c:v>-0.51873800000000003</c:v>
                </c:pt>
                <c:pt idx="1571">
                  <c:v>-0.67968799999999996</c:v>
                </c:pt>
                <c:pt idx="1572">
                  <c:v>-0.51013200000000003</c:v>
                </c:pt>
                <c:pt idx="1573">
                  <c:v>-0.44842500000000002</c:v>
                </c:pt>
                <c:pt idx="1574">
                  <c:v>-0.48748799999999998</c:v>
                </c:pt>
                <c:pt idx="1575">
                  <c:v>-0.242981</c:v>
                </c:pt>
                <c:pt idx="1576">
                  <c:v>-0.50543199999999999</c:v>
                </c:pt>
                <c:pt idx="1577">
                  <c:v>-0.72418199999999999</c:v>
                </c:pt>
                <c:pt idx="1578">
                  <c:v>-0.61169399999999996</c:v>
                </c:pt>
                <c:pt idx="1579">
                  <c:v>-0.61560099999999995</c:v>
                </c:pt>
                <c:pt idx="1580">
                  <c:v>-0.53204300000000004</c:v>
                </c:pt>
                <c:pt idx="1581">
                  <c:v>-0.79217499999999996</c:v>
                </c:pt>
                <c:pt idx="1582">
                  <c:v>-0.77343799999999996</c:v>
                </c:pt>
                <c:pt idx="1583">
                  <c:v>-0.72345000000000004</c:v>
                </c:pt>
                <c:pt idx="1584">
                  <c:v>-0.84136999999999995</c:v>
                </c:pt>
                <c:pt idx="1585">
                  <c:v>-0.54376199999999997</c:v>
                </c:pt>
                <c:pt idx="1586">
                  <c:v>-0.47106900000000002</c:v>
                </c:pt>
                <c:pt idx="1587">
                  <c:v>-0.28906300000000001</c:v>
                </c:pt>
                <c:pt idx="1588">
                  <c:v>-0.54058799999999996</c:v>
                </c:pt>
                <c:pt idx="1589">
                  <c:v>-0.70153799999999999</c:v>
                </c:pt>
                <c:pt idx="1590">
                  <c:v>-0.81170699999999996</c:v>
                </c:pt>
                <c:pt idx="1591">
                  <c:v>-0.66168199999999999</c:v>
                </c:pt>
                <c:pt idx="1592">
                  <c:v>-0.56091299999999999</c:v>
                </c:pt>
                <c:pt idx="1593">
                  <c:v>-0.60388200000000003</c:v>
                </c:pt>
                <c:pt idx="1594">
                  <c:v>-0.61950700000000003</c:v>
                </c:pt>
                <c:pt idx="1595">
                  <c:v>-0.60858199999999996</c:v>
                </c:pt>
                <c:pt idx="1596">
                  <c:v>-0.553894</c:v>
                </c:pt>
                <c:pt idx="1597">
                  <c:v>-0.52813699999999997</c:v>
                </c:pt>
                <c:pt idx="1598">
                  <c:v>-0.45703100000000002</c:v>
                </c:pt>
                <c:pt idx="1599">
                  <c:v>-0.59136999999999995</c:v>
                </c:pt>
                <c:pt idx="1600">
                  <c:v>-0.73748800000000003</c:v>
                </c:pt>
                <c:pt idx="1601">
                  <c:v>-0.67340100000000003</c:v>
                </c:pt>
                <c:pt idx="1602">
                  <c:v>-0.68438699999999997</c:v>
                </c:pt>
                <c:pt idx="1603">
                  <c:v>-0.60388200000000003</c:v>
                </c:pt>
                <c:pt idx="1604">
                  <c:v>-0.446106</c:v>
                </c:pt>
                <c:pt idx="1605">
                  <c:v>-0.54138200000000003</c:v>
                </c:pt>
                <c:pt idx="1606">
                  <c:v>-0.710144</c:v>
                </c:pt>
                <c:pt idx="1607">
                  <c:v>-0.50231899999999996</c:v>
                </c:pt>
                <c:pt idx="1608">
                  <c:v>-0.46637000000000001</c:v>
                </c:pt>
                <c:pt idx="1609">
                  <c:v>-0.61328099999999997</c:v>
                </c:pt>
                <c:pt idx="1610">
                  <c:v>-0.50933799999999996</c:v>
                </c:pt>
                <c:pt idx="1611">
                  <c:v>-0.56561300000000003</c:v>
                </c:pt>
                <c:pt idx="1612">
                  <c:v>-0.73828099999999997</c:v>
                </c:pt>
                <c:pt idx="1613">
                  <c:v>-0.74688699999999997</c:v>
                </c:pt>
                <c:pt idx="1614">
                  <c:v>-0.81640599999999997</c:v>
                </c:pt>
                <c:pt idx="1615">
                  <c:v>-0.60546900000000003</c:v>
                </c:pt>
                <c:pt idx="1616">
                  <c:v>-0.63903799999999999</c:v>
                </c:pt>
                <c:pt idx="1617">
                  <c:v>-0.44921899999999998</c:v>
                </c:pt>
                <c:pt idx="1618">
                  <c:v>-0.640625</c:v>
                </c:pt>
                <c:pt idx="1619">
                  <c:v>-0.35156300000000001</c:v>
                </c:pt>
                <c:pt idx="1620">
                  <c:v>-0.56481899999999996</c:v>
                </c:pt>
                <c:pt idx="1621">
                  <c:v>-0.33355699999999999</c:v>
                </c:pt>
                <c:pt idx="1622">
                  <c:v>-0.53436300000000003</c:v>
                </c:pt>
                <c:pt idx="1623">
                  <c:v>-0.40625</c:v>
                </c:pt>
                <c:pt idx="1624">
                  <c:v>-0.57342499999999996</c:v>
                </c:pt>
                <c:pt idx="1625">
                  <c:v>-0.64685099999999995</c:v>
                </c:pt>
                <c:pt idx="1626">
                  <c:v>-0.61480699999999999</c:v>
                </c:pt>
                <c:pt idx="1627">
                  <c:v>-0.47344999999999998</c:v>
                </c:pt>
                <c:pt idx="1628">
                  <c:v>-0.66406299999999996</c:v>
                </c:pt>
                <c:pt idx="1629">
                  <c:v>-0.5</c:v>
                </c:pt>
                <c:pt idx="1630">
                  <c:v>-0.46954299999999999</c:v>
                </c:pt>
                <c:pt idx="1631">
                  <c:v>-0.59606899999999996</c:v>
                </c:pt>
                <c:pt idx="1632">
                  <c:v>-0.711731</c:v>
                </c:pt>
                <c:pt idx="1633">
                  <c:v>-0.65777600000000003</c:v>
                </c:pt>
                <c:pt idx="1634">
                  <c:v>-0.66247599999999995</c:v>
                </c:pt>
                <c:pt idx="1635">
                  <c:v>-0.59375</c:v>
                </c:pt>
                <c:pt idx="1636">
                  <c:v>-0.53906299999999996</c:v>
                </c:pt>
                <c:pt idx="1637">
                  <c:v>-0.78436300000000003</c:v>
                </c:pt>
                <c:pt idx="1638">
                  <c:v>-0.60699499999999995</c:v>
                </c:pt>
                <c:pt idx="1639">
                  <c:v>-0.47344999999999998</c:v>
                </c:pt>
                <c:pt idx="1640">
                  <c:v>-0.43981900000000002</c:v>
                </c:pt>
                <c:pt idx="1641">
                  <c:v>-0.75470000000000004</c:v>
                </c:pt>
                <c:pt idx="1642">
                  <c:v>-0.70001199999999997</c:v>
                </c:pt>
                <c:pt idx="1643">
                  <c:v>-0.70074499999999995</c:v>
                </c:pt>
                <c:pt idx="1644">
                  <c:v>-0.83746299999999996</c:v>
                </c:pt>
                <c:pt idx="1645">
                  <c:v>-0.72106899999999996</c:v>
                </c:pt>
                <c:pt idx="1646">
                  <c:v>-0.49218800000000001</c:v>
                </c:pt>
                <c:pt idx="1647">
                  <c:v>-0.69220000000000004</c:v>
                </c:pt>
                <c:pt idx="1648">
                  <c:v>-0.5</c:v>
                </c:pt>
                <c:pt idx="1649">
                  <c:v>-0.45153799999999999</c:v>
                </c:pt>
                <c:pt idx="1650">
                  <c:v>-0.69061300000000003</c:v>
                </c:pt>
                <c:pt idx="1651">
                  <c:v>-0.51873800000000003</c:v>
                </c:pt>
                <c:pt idx="1652">
                  <c:v>-0.63122599999999995</c:v>
                </c:pt>
                <c:pt idx="1653">
                  <c:v>-0.61248800000000003</c:v>
                </c:pt>
                <c:pt idx="1654">
                  <c:v>-0.74371299999999996</c:v>
                </c:pt>
                <c:pt idx="1655">
                  <c:v>-0.94531299999999996</c:v>
                </c:pt>
                <c:pt idx="1656">
                  <c:v>-0.59216299999999999</c:v>
                </c:pt>
                <c:pt idx="1657">
                  <c:v>-0.53204300000000004</c:v>
                </c:pt>
                <c:pt idx="1658">
                  <c:v>-0.45544400000000002</c:v>
                </c:pt>
                <c:pt idx="1659">
                  <c:v>-0.64294399999999996</c:v>
                </c:pt>
                <c:pt idx="1660">
                  <c:v>-0.59375</c:v>
                </c:pt>
                <c:pt idx="1661">
                  <c:v>-0.45703100000000002</c:v>
                </c:pt>
                <c:pt idx="1662">
                  <c:v>-0.69061300000000003</c:v>
                </c:pt>
                <c:pt idx="1663">
                  <c:v>-0.66717499999999996</c:v>
                </c:pt>
                <c:pt idx="1664">
                  <c:v>-0.54449499999999995</c:v>
                </c:pt>
                <c:pt idx="1665">
                  <c:v>-0.757019</c:v>
                </c:pt>
                <c:pt idx="1666">
                  <c:v>-0.72345000000000004</c:v>
                </c:pt>
                <c:pt idx="1667">
                  <c:v>-0.680481</c:v>
                </c:pt>
                <c:pt idx="1668">
                  <c:v>-0.83355699999999999</c:v>
                </c:pt>
                <c:pt idx="1669">
                  <c:v>-0.31719999999999998</c:v>
                </c:pt>
                <c:pt idx="1670">
                  <c:v>-0.555481</c:v>
                </c:pt>
                <c:pt idx="1671">
                  <c:v>-0.81720000000000004</c:v>
                </c:pt>
                <c:pt idx="1672">
                  <c:v>-0.65936300000000003</c:v>
                </c:pt>
                <c:pt idx="1673">
                  <c:v>-0.758606</c:v>
                </c:pt>
                <c:pt idx="1674">
                  <c:v>-0.882019</c:v>
                </c:pt>
                <c:pt idx="1675">
                  <c:v>-0.70233199999999996</c:v>
                </c:pt>
                <c:pt idx="1676">
                  <c:v>-0.73358199999999996</c:v>
                </c:pt>
                <c:pt idx="1677">
                  <c:v>-0.58593799999999996</c:v>
                </c:pt>
                <c:pt idx="1678">
                  <c:v>-0.67266800000000004</c:v>
                </c:pt>
                <c:pt idx="1679">
                  <c:v>-0.67657500000000004</c:v>
                </c:pt>
                <c:pt idx="1680">
                  <c:v>-0.46795700000000001</c:v>
                </c:pt>
                <c:pt idx="1681">
                  <c:v>-0.76641800000000004</c:v>
                </c:pt>
                <c:pt idx="1682">
                  <c:v>-0.59063699999999997</c:v>
                </c:pt>
                <c:pt idx="1683">
                  <c:v>-0.70782500000000004</c:v>
                </c:pt>
                <c:pt idx="1684">
                  <c:v>-0.74920699999999996</c:v>
                </c:pt>
                <c:pt idx="1685">
                  <c:v>-0.80700700000000003</c:v>
                </c:pt>
                <c:pt idx="1686">
                  <c:v>-0.67968799999999996</c:v>
                </c:pt>
                <c:pt idx="1687">
                  <c:v>-0.491394</c:v>
                </c:pt>
                <c:pt idx="1688">
                  <c:v>-0.57733199999999996</c:v>
                </c:pt>
                <c:pt idx="1689">
                  <c:v>-0.67968799999999996</c:v>
                </c:pt>
                <c:pt idx="1690">
                  <c:v>-0.59527600000000003</c:v>
                </c:pt>
                <c:pt idx="1691">
                  <c:v>-0.45855699999999999</c:v>
                </c:pt>
                <c:pt idx="1692">
                  <c:v>-0.35308800000000001</c:v>
                </c:pt>
                <c:pt idx="1693">
                  <c:v>-0.68902600000000003</c:v>
                </c:pt>
                <c:pt idx="1694">
                  <c:v>-0.45855699999999999</c:v>
                </c:pt>
                <c:pt idx="1695">
                  <c:v>-0.48278799999999999</c:v>
                </c:pt>
                <c:pt idx="1696">
                  <c:v>-0.82421900000000003</c:v>
                </c:pt>
                <c:pt idx="1697">
                  <c:v>-0.76641800000000004</c:v>
                </c:pt>
                <c:pt idx="1698">
                  <c:v>-0.54058799999999996</c:v>
                </c:pt>
                <c:pt idx="1699">
                  <c:v>-0.39141799999999999</c:v>
                </c:pt>
                <c:pt idx="1700">
                  <c:v>-0.80700700000000003</c:v>
                </c:pt>
                <c:pt idx="1701">
                  <c:v>-0.84918199999999999</c:v>
                </c:pt>
                <c:pt idx="1702">
                  <c:v>-0.74761999999999995</c:v>
                </c:pt>
                <c:pt idx="1703">
                  <c:v>-0.68279999999999996</c:v>
                </c:pt>
                <c:pt idx="1704">
                  <c:v>-0.74688699999999997</c:v>
                </c:pt>
                <c:pt idx="1705">
                  <c:v>-0.33282499999999998</c:v>
                </c:pt>
                <c:pt idx="1706">
                  <c:v>-0.87188699999999997</c:v>
                </c:pt>
                <c:pt idx="1707">
                  <c:v>-0.68438699999999997</c:v>
                </c:pt>
                <c:pt idx="1708">
                  <c:v>-0.43829299999999999</c:v>
                </c:pt>
                <c:pt idx="1709">
                  <c:v>-0.66558799999999996</c:v>
                </c:pt>
                <c:pt idx="1710">
                  <c:v>-0.76171900000000003</c:v>
                </c:pt>
                <c:pt idx="1711">
                  <c:v>-0.61871299999999996</c:v>
                </c:pt>
                <c:pt idx="1712">
                  <c:v>-0.75470000000000004</c:v>
                </c:pt>
                <c:pt idx="1713">
                  <c:v>-0.75390599999999997</c:v>
                </c:pt>
                <c:pt idx="1714">
                  <c:v>-0.78204300000000004</c:v>
                </c:pt>
                <c:pt idx="1715">
                  <c:v>-0.65386999999999995</c:v>
                </c:pt>
                <c:pt idx="1716">
                  <c:v>-0.61016800000000004</c:v>
                </c:pt>
                <c:pt idx="1717">
                  <c:v>-0.76324499999999995</c:v>
                </c:pt>
                <c:pt idx="1718">
                  <c:v>-0.76092499999999996</c:v>
                </c:pt>
                <c:pt idx="1719">
                  <c:v>-0.44061299999999998</c:v>
                </c:pt>
                <c:pt idx="1720">
                  <c:v>-0.43512000000000001</c:v>
                </c:pt>
                <c:pt idx="1721">
                  <c:v>-0.59216299999999999</c:v>
                </c:pt>
                <c:pt idx="1722">
                  <c:v>-0.61248800000000003</c:v>
                </c:pt>
                <c:pt idx="1723">
                  <c:v>-0.66876199999999997</c:v>
                </c:pt>
                <c:pt idx="1724">
                  <c:v>-0.35467500000000002</c:v>
                </c:pt>
                <c:pt idx="1725">
                  <c:v>-0.56720000000000004</c:v>
                </c:pt>
                <c:pt idx="1726">
                  <c:v>-0.72345000000000004</c:v>
                </c:pt>
                <c:pt idx="1727">
                  <c:v>-0.76715100000000003</c:v>
                </c:pt>
                <c:pt idx="1728">
                  <c:v>-0.89373800000000003</c:v>
                </c:pt>
                <c:pt idx="1729">
                  <c:v>-0.82421900000000003</c:v>
                </c:pt>
                <c:pt idx="1730">
                  <c:v>-0.69763200000000003</c:v>
                </c:pt>
                <c:pt idx="1731">
                  <c:v>-0.82501199999999997</c:v>
                </c:pt>
                <c:pt idx="1732">
                  <c:v>-0.84686300000000003</c:v>
                </c:pt>
                <c:pt idx="1733">
                  <c:v>-0.97497599999999995</c:v>
                </c:pt>
                <c:pt idx="1734">
                  <c:v>-0.680481</c:v>
                </c:pt>
                <c:pt idx="1735">
                  <c:v>-0.74060099999999995</c:v>
                </c:pt>
                <c:pt idx="1736">
                  <c:v>-0.77966299999999999</c:v>
                </c:pt>
                <c:pt idx="1737">
                  <c:v>-0.89294399999999996</c:v>
                </c:pt>
                <c:pt idx="1738">
                  <c:v>-0.65075700000000003</c:v>
                </c:pt>
                <c:pt idx="1739">
                  <c:v>-0.59295699999999996</c:v>
                </c:pt>
                <c:pt idx="1740">
                  <c:v>-0.77032500000000004</c:v>
                </c:pt>
                <c:pt idx="1741">
                  <c:v>-0.67810099999999995</c:v>
                </c:pt>
                <c:pt idx="1742">
                  <c:v>-0.8125</c:v>
                </c:pt>
                <c:pt idx="1743">
                  <c:v>-0.52966299999999999</c:v>
                </c:pt>
                <c:pt idx="1744">
                  <c:v>-0.61016800000000004</c:v>
                </c:pt>
                <c:pt idx="1745">
                  <c:v>-0.48590100000000003</c:v>
                </c:pt>
                <c:pt idx="1746">
                  <c:v>-0.73278799999999999</c:v>
                </c:pt>
                <c:pt idx="1747">
                  <c:v>-0.58746299999999996</c:v>
                </c:pt>
                <c:pt idx="1748">
                  <c:v>-0.71954300000000004</c:v>
                </c:pt>
                <c:pt idx="1749">
                  <c:v>-0.430481</c:v>
                </c:pt>
                <c:pt idx="1750">
                  <c:v>-0.66796900000000003</c:v>
                </c:pt>
                <c:pt idx="1751">
                  <c:v>-0.71954300000000004</c:v>
                </c:pt>
                <c:pt idx="1752">
                  <c:v>-0.74218799999999996</c:v>
                </c:pt>
                <c:pt idx="1753">
                  <c:v>-0.819519</c:v>
                </c:pt>
                <c:pt idx="1754">
                  <c:v>-0.57342499999999996</c:v>
                </c:pt>
                <c:pt idx="1755">
                  <c:v>-0.70391800000000004</c:v>
                </c:pt>
                <c:pt idx="1756">
                  <c:v>-0.882019</c:v>
                </c:pt>
                <c:pt idx="1757">
                  <c:v>-0.41717500000000002</c:v>
                </c:pt>
                <c:pt idx="1758">
                  <c:v>-0.671875</c:v>
                </c:pt>
                <c:pt idx="1759">
                  <c:v>-0.63751199999999997</c:v>
                </c:pt>
                <c:pt idx="1760">
                  <c:v>-0.64843799999999996</c:v>
                </c:pt>
                <c:pt idx="1761">
                  <c:v>-0.81720000000000004</c:v>
                </c:pt>
                <c:pt idx="1762">
                  <c:v>-0.54608199999999996</c:v>
                </c:pt>
                <c:pt idx="1763">
                  <c:v>-0.765625</c:v>
                </c:pt>
                <c:pt idx="1764">
                  <c:v>-0.57653799999999999</c:v>
                </c:pt>
                <c:pt idx="1765">
                  <c:v>-0.73278799999999999</c:v>
                </c:pt>
                <c:pt idx="1766">
                  <c:v>-0.57263200000000003</c:v>
                </c:pt>
                <c:pt idx="1767">
                  <c:v>-0.46405000000000002</c:v>
                </c:pt>
                <c:pt idx="1768">
                  <c:v>-0.61169399999999996</c:v>
                </c:pt>
                <c:pt idx="1769">
                  <c:v>-0.56170699999999996</c:v>
                </c:pt>
                <c:pt idx="1770">
                  <c:v>-0.44061299999999998</c:v>
                </c:pt>
                <c:pt idx="1771">
                  <c:v>-0.586731</c:v>
                </c:pt>
                <c:pt idx="1772">
                  <c:v>-0.62652600000000003</c:v>
                </c:pt>
                <c:pt idx="1773">
                  <c:v>-0.821106</c:v>
                </c:pt>
                <c:pt idx="1774">
                  <c:v>-0.59845000000000004</c:v>
                </c:pt>
                <c:pt idx="1775">
                  <c:v>-0.75470000000000004</c:v>
                </c:pt>
                <c:pt idx="1776">
                  <c:v>-0.59765599999999997</c:v>
                </c:pt>
                <c:pt idx="1777">
                  <c:v>-0.69140599999999997</c:v>
                </c:pt>
                <c:pt idx="1778">
                  <c:v>-0.69372599999999995</c:v>
                </c:pt>
                <c:pt idx="1779">
                  <c:v>-0.99060099999999995</c:v>
                </c:pt>
                <c:pt idx="1780">
                  <c:v>-0.49762000000000001</c:v>
                </c:pt>
                <c:pt idx="1781">
                  <c:v>-0.59295699999999996</c:v>
                </c:pt>
                <c:pt idx="1782">
                  <c:v>-0.61718799999999996</c:v>
                </c:pt>
                <c:pt idx="1783">
                  <c:v>-0.678894</c:v>
                </c:pt>
                <c:pt idx="1784">
                  <c:v>-0.81329300000000004</c:v>
                </c:pt>
                <c:pt idx="1785">
                  <c:v>-0.57031299999999996</c:v>
                </c:pt>
                <c:pt idx="1786">
                  <c:v>-0.67578099999999997</c:v>
                </c:pt>
                <c:pt idx="1787">
                  <c:v>-0.48126200000000002</c:v>
                </c:pt>
                <c:pt idx="1788">
                  <c:v>-0.49688700000000002</c:v>
                </c:pt>
                <c:pt idx="1789">
                  <c:v>-0.65313699999999997</c:v>
                </c:pt>
                <c:pt idx="1790">
                  <c:v>-0.19220000000000001</c:v>
                </c:pt>
                <c:pt idx="1791">
                  <c:v>-0.71246299999999996</c:v>
                </c:pt>
                <c:pt idx="1792">
                  <c:v>-0.61871299999999996</c:v>
                </c:pt>
                <c:pt idx="1793">
                  <c:v>-0.52343799999999996</c:v>
                </c:pt>
                <c:pt idx="1794">
                  <c:v>-0.55468799999999996</c:v>
                </c:pt>
                <c:pt idx="1795">
                  <c:v>-0.40856900000000002</c:v>
                </c:pt>
                <c:pt idx="1796">
                  <c:v>-0.492981</c:v>
                </c:pt>
                <c:pt idx="1797">
                  <c:v>-0.71795699999999996</c:v>
                </c:pt>
                <c:pt idx="1798">
                  <c:v>-0.63043199999999999</c:v>
                </c:pt>
                <c:pt idx="1799">
                  <c:v>-0.53277600000000003</c:v>
                </c:pt>
                <c:pt idx="1800">
                  <c:v>-0.42266799999999999</c:v>
                </c:pt>
                <c:pt idx="1801">
                  <c:v>-0.59845000000000004</c:v>
                </c:pt>
                <c:pt idx="1802">
                  <c:v>-0.79919399999999996</c:v>
                </c:pt>
                <c:pt idx="1803">
                  <c:v>-0.64605699999999999</c:v>
                </c:pt>
                <c:pt idx="1804">
                  <c:v>-0.53668199999999999</c:v>
                </c:pt>
                <c:pt idx="1805">
                  <c:v>-0.66095000000000004</c:v>
                </c:pt>
                <c:pt idx="1806">
                  <c:v>-0.62341299999999999</c:v>
                </c:pt>
                <c:pt idx="1807">
                  <c:v>-0.69763200000000003</c:v>
                </c:pt>
                <c:pt idx="1808">
                  <c:v>-0.81872599999999995</c:v>
                </c:pt>
                <c:pt idx="1809">
                  <c:v>-0.49060100000000001</c:v>
                </c:pt>
                <c:pt idx="1810">
                  <c:v>-0.81091299999999999</c:v>
                </c:pt>
                <c:pt idx="1811">
                  <c:v>-0.66796900000000003</c:v>
                </c:pt>
                <c:pt idx="1812">
                  <c:v>-0.44293199999999999</c:v>
                </c:pt>
                <c:pt idx="1813">
                  <c:v>-0.58825700000000003</c:v>
                </c:pt>
                <c:pt idx="1814">
                  <c:v>-0.63671900000000003</c:v>
                </c:pt>
                <c:pt idx="1815">
                  <c:v>-0.76953099999999997</c:v>
                </c:pt>
                <c:pt idx="1816">
                  <c:v>-0.67266800000000004</c:v>
                </c:pt>
                <c:pt idx="1817">
                  <c:v>-0.25933800000000001</c:v>
                </c:pt>
                <c:pt idx="1818">
                  <c:v>-0.52886999999999995</c:v>
                </c:pt>
                <c:pt idx="1819">
                  <c:v>-0.44531300000000001</c:v>
                </c:pt>
                <c:pt idx="1820">
                  <c:v>-0.59375</c:v>
                </c:pt>
                <c:pt idx="1821">
                  <c:v>-0.78595000000000004</c:v>
                </c:pt>
                <c:pt idx="1822">
                  <c:v>-0.62579300000000004</c:v>
                </c:pt>
                <c:pt idx="1823">
                  <c:v>-0.69293199999999999</c:v>
                </c:pt>
                <c:pt idx="1824">
                  <c:v>-0.67810099999999995</c:v>
                </c:pt>
                <c:pt idx="1825">
                  <c:v>-0.50470000000000004</c:v>
                </c:pt>
                <c:pt idx="1826">
                  <c:v>-0.680481</c:v>
                </c:pt>
                <c:pt idx="1827">
                  <c:v>-0.70544399999999996</c:v>
                </c:pt>
                <c:pt idx="1828">
                  <c:v>-0.64373800000000003</c:v>
                </c:pt>
                <c:pt idx="1829">
                  <c:v>-0.578125</c:v>
                </c:pt>
                <c:pt idx="1830">
                  <c:v>-0.66015599999999997</c:v>
                </c:pt>
                <c:pt idx="1831">
                  <c:v>-0.73199499999999995</c:v>
                </c:pt>
                <c:pt idx="1832">
                  <c:v>-0.72106899999999996</c:v>
                </c:pt>
                <c:pt idx="1833">
                  <c:v>-0.77032500000000004</c:v>
                </c:pt>
                <c:pt idx="1834">
                  <c:v>-0.45001200000000002</c:v>
                </c:pt>
                <c:pt idx="1835">
                  <c:v>-0.51013200000000003</c:v>
                </c:pt>
                <c:pt idx="1836">
                  <c:v>-0.51251199999999997</c:v>
                </c:pt>
                <c:pt idx="1837">
                  <c:v>-0.84295699999999996</c:v>
                </c:pt>
                <c:pt idx="1838">
                  <c:v>-0.58123800000000003</c:v>
                </c:pt>
                <c:pt idx="1839">
                  <c:v>-0.81720000000000004</c:v>
                </c:pt>
                <c:pt idx="1840">
                  <c:v>-0.694519</c:v>
                </c:pt>
                <c:pt idx="1841">
                  <c:v>-0.60467499999999996</c:v>
                </c:pt>
                <c:pt idx="1842">
                  <c:v>-0.46875</c:v>
                </c:pt>
                <c:pt idx="1843">
                  <c:v>-0.725769</c:v>
                </c:pt>
                <c:pt idx="1844">
                  <c:v>-0.57733199999999996</c:v>
                </c:pt>
                <c:pt idx="1845">
                  <c:v>-0.73590100000000003</c:v>
                </c:pt>
                <c:pt idx="1846">
                  <c:v>-0.58355699999999999</c:v>
                </c:pt>
                <c:pt idx="1847">
                  <c:v>-0.617981</c:v>
                </c:pt>
                <c:pt idx="1848">
                  <c:v>-0.77032500000000004</c:v>
                </c:pt>
                <c:pt idx="1849">
                  <c:v>-0.54217499999999996</c:v>
                </c:pt>
                <c:pt idx="1850">
                  <c:v>-0.725769</c:v>
                </c:pt>
                <c:pt idx="1851">
                  <c:v>-0.70391800000000004</c:v>
                </c:pt>
                <c:pt idx="1852">
                  <c:v>-0.54449499999999995</c:v>
                </c:pt>
                <c:pt idx="1853">
                  <c:v>-0.61016800000000004</c:v>
                </c:pt>
                <c:pt idx="1854">
                  <c:v>-0.58746299999999996</c:v>
                </c:pt>
                <c:pt idx="1855">
                  <c:v>-0.54919399999999996</c:v>
                </c:pt>
                <c:pt idx="1856">
                  <c:v>-0.67419399999999996</c:v>
                </c:pt>
                <c:pt idx="1857">
                  <c:v>-0.90386999999999995</c:v>
                </c:pt>
                <c:pt idx="1858">
                  <c:v>-0.524231</c:v>
                </c:pt>
                <c:pt idx="1859">
                  <c:v>-0.54449499999999995</c:v>
                </c:pt>
                <c:pt idx="1860">
                  <c:v>-0.57031299999999996</c:v>
                </c:pt>
                <c:pt idx="1861">
                  <c:v>-0.55859400000000003</c:v>
                </c:pt>
                <c:pt idx="1862">
                  <c:v>-0.73907500000000004</c:v>
                </c:pt>
                <c:pt idx="1863">
                  <c:v>-0.76794399999999996</c:v>
                </c:pt>
                <c:pt idx="1864">
                  <c:v>-0.63824499999999995</c:v>
                </c:pt>
                <c:pt idx="1865">
                  <c:v>-0.53668199999999999</c:v>
                </c:pt>
                <c:pt idx="1866">
                  <c:v>-0.64532500000000004</c:v>
                </c:pt>
                <c:pt idx="1867">
                  <c:v>-0.86950700000000003</c:v>
                </c:pt>
                <c:pt idx="1868">
                  <c:v>-0.58746299999999996</c:v>
                </c:pt>
                <c:pt idx="1869">
                  <c:v>-0.69921900000000003</c:v>
                </c:pt>
                <c:pt idx="1870">
                  <c:v>-0.67810099999999995</c:v>
                </c:pt>
                <c:pt idx="1871">
                  <c:v>-0.852356</c:v>
                </c:pt>
                <c:pt idx="1872">
                  <c:v>-0.90545699999999996</c:v>
                </c:pt>
                <c:pt idx="1873">
                  <c:v>-0.625</c:v>
                </c:pt>
                <c:pt idx="1874">
                  <c:v>-0.80157500000000004</c:v>
                </c:pt>
                <c:pt idx="1875">
                  <c:v>-0.805481</c:v>
                </c:pt>
                <c:pt idx="1876">
                  <c:v>-0.50231899999999996</c:v>
                </c:pt>
                <c:pt idx="1877">
                  <c:v>-0.51873800000000003</c:v>
                </c:pt>
                <c:pt idx="1878">
                  <c:v>-0.585144</c:v>
                </c:pt>
                <c:pt idx="1879">
                  <c:v>-0.66095000000000004</c:v>
                </c:pt>
                <c:pt idx="1880">
                  <c:v>-0.71246299999999996</c:v>
                </c:pt>
                <c:pt idx="1881">
                  <c:v>-0.41638199999999997</c:v>
                </c:pt>
                <c:pt idx="1882">
                  <c:v>-0.5625</c:v>
                </c:pt>
                <c:pt idx="1883">
                  <c:v>-0.61169399999999996</c:v>
                </c:pt>
                <c:pt idx="1884">
                  <c:v>-0.70074499999999995</c:v>
                </c:pt>
                <c:pt idx="1885">
                  <c:v>-0.67028799999999999</c:v>
                </c:pt>
                <c:pt idx="1886">
                  <c:v>-0.37341299999999999</c:v>
                </c:pt>
                <c:pt idx="1887">
                  <c:v>-0.57183799999999996</c:v>
                </c:pt>
                <c:pt idx="1888">
                  <c:v>-0.73669399999999996</c:v>
                </c:pt>
                <c:pt idx="1889">
                  <c:v>-0.83282500000000004</c:v>
                </c:pt>
                <c:pt idx="1890">
                  <c:v>-0.69061300000000003</c:v>
                </c:pt>
                <c:pt idx="1891">
                  <c:v>-0.46484399999999998</c:v>
                </c:pt>
                <c:pt idx="1892">
                  <c:v>-0.616394</c:v>
                </c:pt>
                <c:pt idx="1893">
                  <c:v>-0.64453099999999997</c:v>
                </c:pt>
                <c:pt idx="1894">
                  <c:v>-0.93200700000000003</c:v>
                </c:pt>
                <c:pt idx="1895">
                  <c:v>-0.757019</c:v>
                </c:pt>
                <c:pt idx="1896">
                  <c:v>-0.899231</c:v>
                </c:pt>
                <c:pt idx="1897">
                  <c:v>-0.60156299999999996</c:v>
                </c:pt>
                <c:pt idx="1898">
                  <c:v>-0.883606</c:v>
                </c:pt>
                <c:pt idx="1899">
                  <c:v>-0.67968799999999996</c:v>
                </c:pt>
                <c:pt idx="1900">
                  <c:v>-0.61871299999999996</c:v>
                </c:pt>
                <c:pt idx="1901">
                  <c:v>-0.508606</c:v>
                </c:pt>
                <c:pt idx="1902">
                  <c:v>-0.555481</c:v>
                </c:pt>
                <c:pt idx="1903">
                  <c:v>-0.78906299999999996</c:v>
                </c:pt>
                <c:pt idx="1904">
                  <c:v>-0.43280000000000002</c:v>
                </c:pt>
                <c:pt idx="1905">
                  <c:v>-0.85308799999999996</c:v>
                </c:pt>
                <c:pt idx="1906">
                  <c:v>-0.882019</c:v>
                </c:pt>
                <c:pt idx="1907">
                  <c:v>-0.74218799999999996</c:v>
                </c:pt>
                <c:pt idx="1908">
                  <c:v>-0.60858199999999996</c:v>
                </c:pt>
                <c:pt idx="1909">
                  <c:v>-0.54138200000000003</c:v>
                </c:pt>
                <c:pt idx="1910">
                  <c:v>-0.66015599999999997</c:v>
                </c:pt>
                <c:pt idx="1911">
                  <c:v>-0.63983199999999996</c:v>
                </c:pt>
                <c:pt idx="1912">
                  <c:v>-0.65313699999999997</c:v>
                </c:pt>
                <c:pt idx="1913">
                  <c:v>-0.899231</c:v>
                </c:pt>
                <c:pt idx="1914">
                  <c:v>-0.65386999999999995</c:v>
                </c:pt>
                <c:pt idx="1915">
                  <c:v>-0.82653799999999999</c:v>
                </c:pt>
                <c:pt idx="1916">
                  <c:v>-0.85546900000000003</c:v>
                </c:pt>
                <c:pt idx="1917">
                  <c:v>-0.76403799999999999</c:v>
                </c:pt>
                <c:pt idx="1918">
                  <c:v>-0.671875</c:v>
                </c:pt>
                <c:pt idx="1919">
                  <c:v>-0.59454300000000004</c:v>
                </c:pt>
                <c:pt idx="1920">
                  <c:v>-0.60778799999999999</c:v>
                </c:pt>
                <c:pt idx="1921">
                  <c:v>-0.75152600000000003</c:v>
                </c:pt>
                <c:pt idx="1922">
                  <c:v>-0.61871299999999996</c:v>
                </c:pt>
                <c:pt idx="1923">
                  <c:v>-0.80468799999999996</c:v>
                </c:pt>
                <c:pt idx="1924">
                  <c:v>-0.57183799999999996</c:v>
                </c:pt>
                <c:pt idx="1925">
                  <c:v>-0.602356</c:v>
                </c:pt>
                <c:pt idx="1926">
                  <c:v>-0.65777600000000003</c:v>
                </c:pt>
                <c:pt idx="1927">
                  <c:v>-0.29608200000000001</c:v>
                </c:pt>
                <c:pt idx="1928">
                  <c:v>-0.75933799999999996</c:v>
                </c:pt>
                <c:pt idx="1929">
                  <c:v>-0.77343799999999996</c:v>
                </c:pt>
                <c:pt idx="1930">
                  <c:v>-0.65386999999999995</c:v>
                </c:pt>
                <c:pt idx="1931">
                  <c:v>-0.56011999999999995</c:v>
                </c:pt>
                <c:pt idx="1932">
                  <c:v>-0.59997599999999995</c:v>
                </c:pt>
                <c:pt idx="1933">
                  <c:v>-0.58984400000000003</c:v>
                </c:pt>
                <c:pt idx="1934">
                  <c:v>-0.69293199999999999</c:v>
                </c:pt>
                <c:pt idx="1935">
                  <c:v>-0.585144</c:v>
                </c:pt>
                <c:pt idx="1936">
                  <c:v>-0.46716299999999999</c:v>
                </c:pt>
                <c:pt idx="1937">
                  <c:v>-0.74761999999999995</c:v>
                </c:pt>
                <c:pt idx="1938">
                  <c:v>-0.80700700000000003</c:v>
                </c:pt>
                <c:pt idx="1939">
                  <c:v>-0.61480699999999999</c:v>
                </c:pt>
                <c:pt idx="1940">
                  <c:v>-0.72106899999999996</c:v>
                </c:pt>
                <c:pt idx="1941">
                  <c:v>-0.68511999999999995</c:v>
                </c:pt>
                <c:pt idx="1942">
                  <c:v>-0.87890599999999997</c:v>
                </c:pt>
                <c:pt idx="1943">
                  <c:v>-0.57733199999999996</c:v>
                </c:pt>
                <c:pt idx="1944">
                  <c:v>-0.76251199999999997</c:v>
                </c:pt>
                <c:pt idx="1945">
                  <c:v>-0.72265599999999997</c:v>
                </c:pt>
                <c:pt idx="1946">
                  <c:v>-0.664856</c:v>
                </c:pt>
                <c:pt idx="1947">
                  <c:v>-0.70935099999999995</c:v>
                </c:pt>
                <c:pt idx="1948">
                  <c:v>-0.79449499999999995</c:v>
                </c:pt>
                <c:pt idx="1949">
                  <c:v>-0.75543199999999999</c:v>
                </c:pt>
                <c:pt idx="1950">
                  <c:v>-0.59918199999999999</c:v>
                </c:pt>
                <c:pt idx="1951">
                  <c:v>-0.70153799999999999</c:v>
                </c:pt>
                <c:pt idx="1952">
                  <c:v>-0.78515599999999997</c:v>
                </c:pt>
                <c:pt idx="1953">
                  <c:v>-0.68670699999999996</c:v>
                </c:pt>
                <c:pt idx="1954">
                  <c:v>-0.66406299999999996</c:v>
                </c:pt>
                <c:pt idx="1955">
                  <c:v>-0.67810099999999995</c:v>
                </c:pt>
                <c:pt idx="1956">
                  <c:v>-0.93200700000000003</c:v>
                </c:pt>
                <c:pt idx="1957">
                  <c:v>-0.91717499999999996</c:v>
                </c:pt>
                <c:pt idx="1958">
                  <c:v>-0.94842499999999996</c:v>
                </c:pt>
                <c:pt idx="1959">
                  <c:v>-0.76794399999999996</c:v>
                </c:pt>
                <c:pt idx="1960">
                  <c:v>-0.82653799999999999</c:v>
                </c:pt>
                <c:pt idx="1961">
                  <c:v>-0.76013200000000003</c:v>
                </c:pt>
                <c:pt idx="1962">
                  <c:v>-0.79919399999999996</c:v>
                </c:pt>
                <c:pt idx="1963">
                  <c:v>-0.80859400000000003</c:v>
                </c:pt>
                <c:pt idx="1964">
                  <c:v>-0.84606899999999996</c:v>
                </c:pt>
                <c:pt idx="1965">
                  <c:v>-0.75781299999999996</c:v>
                </c:pt>
                <c:pt idx="1966">
                  <c:v>-0.73126199999999997</c:v>
                </c:pt>
                <c:pt idx="1967">
                  <c:v>-0.51953099999999997</c:v>
                </c:pt>
                <c:pt idx="1968">
                  <c:v>-0.54217499999999996</c:v>
                </c:pt>
                <c:pt idx="1969">
                  <c:v>-0.75781299999999996</c:v>
                </c:pt>
                <c:pt idx="1970">
                  <c:v>-0.62109400000000003</c:v>
                </c:pt>
                <c:pt idx="1971">
                  <c:v>-0.539856</c:v>
                </c:pt>
                <c:pt idx="1972">
                  <c:v>-0.49450699999999997</c:v>
                </c:pt>
                <c:pt idx="1973">
                  <c:v>-0.46246300000000001</c:v>
                </c:pt>
                <c:pt idx="1974">
                  <c:v>-0.42028799999999999</c:v>
                </c:pt>
                <c:pt idx="1975">
                  <c:v>-0.63671900000000003</c:v>
                </c:pt>
                <c:pt idx="1976">
                  <c:v>-0.640625</c:v>
                </c:pt>
                <c:pt idx="1977">
                  <c:v>-0.58435099999999995</c:v>
                </c:pt>
                <c:pt idx="1978">
                  <c:v>-0.49920700000000001</c:v>
                </c:pt>
                <c:pt idx="1979">
                  <c:v>-0.63751199999999997</c:v>
                </c:pt>
                <c:pt idx="1980">
                  <c:v>-0.69061300000000003</c:v>
                </c:pt>
                <c:pt idx="1981">
                  <c:v>-0.71795699999999996</c:v>
                </c:pt>
                <c:pt idx="1982">
                  <c:v>-0.91558799999999996</c:v>
                </c:pt>
                <c:pt idx="1983">
                  <c:v>-0.68829300000000004</c:v>
                </c:pt>
                <c:pt idx="1984">
                  <c:v>-0.821106</c:v>
                </c:pt>
                <c:pt idx="1985">
                  <c:v>-0.78747599999999995</c:v>
                </c:pt>
                <c:pt idx="1986">
                  <c:v>-0.82574499999999995</c:v>
                </c:pt>
                <c:pt idx="1987">
                  <c:v>-0.453125</c:v>
                </c:pt>
                <c:pt idx="1988">
                  <c:v>-0.70153799999999999</c:v>
                </c:pt>
                <c:pt idx="1989">
                  <c:v>-0.63671900000000003</c:v>
                </c:pt>
                <c:pt idx="1990">
                  <c:v>-0.68829300000000004</c:v>
                </c:pt>
                <c:pt idx="1991">
                  <c:v>-0.63592499999999996</c:v>
                </c:pt>
                <c:pt idx="1992">
                  <c:v>-0.90313699999999997</c:v>
                </c:pt>
                <c:pt idx="1993">
                  <c:v>-0.76251199999999997</c:v>
                </c:pt>
                <c:pt idx="1994">
                  <c:v>-0.76092499999999996</c:v>
                </c:pt>
                <c:pt idx="1995">
                  <c:v>-0.80310099999999995</c:v>
                </c:pt>
                <c:pt idx="1996">
                  <c:v>-0.60546900000000003</c:v>
                </c:pt>
                <c:pt idx="1997">
                  <c:v>-0.54138200000000003</c:v>
                </c:pt>
                <c:pt idx="1998">
                  <c:v>-0.60626199999999997</c:v>
                </c:pt>
                <c:pt idx="1999">
                  <c:v>-0.85858199999999996</c:v>
                </c:pt>
                <c:pt idx="2000">
                  <c:v>-0.515625</c:v>
                </c:pt>
                <c:pt idx="2001">
                  <c:v>-0.47418199999999999</c:v>
                </c:pt>
                <c:pt idx="2002">
                  <c:v>-0.84295699999999996</c:v>
                </c:pt>
                <c:pt idx="2003">
                  <c:v>-0.72265599999999997</c:v>
                </c:pt>
                <c:pt idx="2004">
                  <c:v>-0.62890599999999997</c:v>
                </c:pt>
                <c:pt idx="2005">
                  <c:v>-0.609375</c:v>
                </c:pt>
                <c:pt idx="2006">
                  <c:v>-0.70544399999999996</c:v>
                </c:pt>
                <c:pt idx="2007">
                  <c:v>-0.82342499999999996</c:v>
                </c:pt>
                <c:pt idx="2008">
                  <c:v>-0.71636999999999995</c:v>
                </c:pt>
                <c:pt idx="2009">
                  <c:v>-0.45233200000000001</c:v>
                </c:pt>
                <c:pt idx="2010">
                  <c:v>-0.42028799999999999</c:v>
                </c:pt>
                <c:pt idx="2011">
                  <c:v>-0.758606</c:v>
                </c:pt>
                <c:pt idx="2012">
                  <c:v>-0.73590100000000003</c:v>
                </c:pt>
                <c:pt idx="2013">
                  <c:v>-0.82031299999999996</c:v>
                </c:pt>
                <c:pt idx="2014">
                  <c:v>-0.83984400000000003</c:v>
                </c:pt>
                <c:pt idx="2015">
                  <c:v>-0.94220000000000004</c:v>
                </c:pt>
                <c:pt idx="2016">
                  <c:v>-0.62890599999999997</c:v>
                </c:pt>
                <c:pt idx="2017">
                  <c:v>-0.47344999999999998</c:v>
                </c:pt>
                <c:pt idx="2018">
                  <c:v>-0.58044399999999996</c:v>
                </c:pt>
                <c:pt idx="2019">
                  <c:v>-0.87890599999999997</c:v>
                </c:pt>
                <c:pt idx="2020">
                  <c:v>-0.74841299999999999</c:v>
                </c:pt>
                <c:pt idx="2021">
                  <c:v>-0.75079300000000004</c:v>
                </c:pt>
                <c:pt idx="2022">
                  <c:v>-0.74450700000000003</c:v>
                </c:pt>
                <c:pt idx="2023">
                  <c:v>-0.70855699999999999</c:v>
                </c:pt>
                <c:pt idx="2024">
                  <c:v>-0.53668199999999999</c:v>
                </c:pt>
                <c:pt idx="2025">
                  <c:v>-0.649231</c:v>
                </c:pt>
                <c:pt idx="2026">
                  <c:v>-0.78595000000000004</c:v>
                </c:pt>
                <c:pt idx="2027">
                  <c:v>-0.6875</c:v>
                </c:pt>
                <c:pt idx="2028">
                  <c:v>-0.80468799999999996</c:v>
                </c:pt>
                <c:pt idx="2029">
                  <c:v>-0.68121299999999996</c:v>
                </c:pt>
                <c:pt idx="2030">
                  <c:v>-0.61871299999999996</c:v>
                </c:pt>
                <c:pt idx="2031">
                  <c:v>-1.0390600000000001</c:v>
                </c:pt>
                <c:pt idx="2032">
                  <c:v>-0.616394</c:v>
                </c:pt>
                <c:pt idx="2033">
                  <c:v>-0.63903799999999999</c:v>
                </c:pt>
                <c:pt idx="2034">
                  <c:v>-0.60546900000000003</c:v>
                </c:pt>
                <c:pt idx="2035">
                  <c:v>-0.757019</c:v>
                </c:pt>
                <c:pt idx="2036">
                  <c:v>-0.84527600000000003</c:v>
                </c:pt>
                <c:pt idx="2037">
                  <c:v>-0.70935099999999995</c:v>
                </c:pt>
                <c:pt idx="2038">
                  <c:v>-0.8125</c:v>
                </c:pt>
                <c:pt idx="2039">
                  <c:v>-0.647644</c:v>
                </c:pt>
                <c:pt idx="2040">
                  <c:v>-0.96246299999999996</c:v>
                </c:pt>
                <c:pt idx="2041">
                  <c:v>-0.70703099999999997</c:v>
                </c:pt>
                <c:pt idx="2042">
                  <c:v>-0.63281299999999996</c:v>
                </c:pt>
                <c:pt idx="2043">
                  <c:v>-0.59454300000000004</c:v>
                </c:pt>
                <c:pt idx="2044">
                  <c:v>-0.70782500000000004</c:v>
                </c:pt>
                <c:pt idx="2045">
                  <c:v>-0.63122599999999995</c:v>
                </c:pt>
                <c:pt idx="2046">
                  <c:v>-0.632019</c:v>
                </c:pt>
                <c:pt idx="2047">
                  <c:v>-0.77105699999999999</c:v>
                </c:pt>
                <c:pt idx="2048">
                  <c:v>-0.758606</c:v>
                </c:pt>
                <c:pt idx="2049">
                  <c:v>-0.57733199999999996</c:v>
                </c:pt>
                <c:pt idx="2050">
                  <c:v>-0.73907500000000004</c:v>
                </c:pt>
                <c:pt idx="2051">
                  <c:v>-0.60156299999999996</c:v>
                </c:pt>
                <c:pt idx="2052">
                  <c:v>-0.67810099999999995</c:v>
                </c:pt>
                <c:pt idx="2053">
                  <c:v>-0.61090100000000003</c:v>
                </c:pt>
                <c:pt idx="2054">
                  <c:v>-0.51171900000000003</c:v>
                </c:pt>
                <c:pt idx="2055">
                  <c:v>-0.78125</c:v>
                </c:pt>
                <c:pt idx="2056">
                  <c:v>-0.88751199999999997</c:v>
                </c:pt>
                <c:pt idx="2057">
                  <c:v>-0.81872599999999995</c:v>
                </c:pt>
                <c:pt idx="2058">
                  <c:v>-0.72027600000000003</c:v>
                </c:pt>
                <c:pt idx="2059">
                  <c:v>-0.867981</c:v>
                </c:pt>
                <c:pt idx="2060">
                  <c:v>-0.48358200000000001</c:v>
                </c:pt>
                <c:pt idx="2061">
                  <c:v>-0.61950700000000003</c:v>
                </c:pt>
                <c:pt idx="2062">
                  <c:v>-0.45001200000000002</c:v>
                </c:pt>
                <c:pt idx="2063">
                  <c:v>-0.741394</c:v>
                </c:pt>
                <c:pt idx="2064">
                  <c:v>-0.78436300000000003</c:v>
                </c:pt>
                <c:pt idx="2065">
                  <c:v>-0.59765599999999997</c:v>
                </c:pt>
                <c:pt idx="2066">
                  <c:v>-0.83044399999999996</c:v>
                </c:pt>
                <c:pt idx="2067">
                  <c:v>-0.758606</c:v>
                </c:pt>
                <c:pt idx="2068">
                  <c:v>-0.73669399999999996</c:v>
                </c:pt>
                <c:pt idx="2069">
                  <c:v>-0.4375</c:v>
                </c:pt>
                <c:pt idx="2070">
                  <c:v>-0.84063699999999997</c:v>
                </c:pt>
                <c:pt idx="2071">
                  <c:v>-0.70623800000000003</c:v>
                </c:pt>
                <c:pt idx="2072">
                  <c:v>-0.80310099999999995</c:v>
                </c:pt>
                <c:pt idx="2073">
                  <c:v>-0.68591299999999999</c:v>
                </c:pt>
                <c:pt idx="2074">
                  <c:v>-0.72186300000000003</c:v>
                </c:pt>
                <c:pt idx="2075">
                  <c:v>-0.55078099999999997</c:v>
                </c:pt>
                <c:pt idx="2076">
                  <c:v>-0.539856</c:v>
                </c:pt>
                <c:pt idx="2077">
                  <c:v>-0.79449499999999995</c:v>
                </c:pt>
                <c:pt idx="2078">
                  <c:v>-0.73907500000000004</c:v>
                </c:pt>
                <c:pt idx="2079">
                  <c:v>-0.71404999999999996</c:v>
                </c:pt>
                <c:pt idx="2080">
                  <c:v>-0.383606</c:v>
                </c:pt>
                <c:pt idx="2081">
                  <c:v>-0.63903799999999999</c:v>
                </c:pt>
                <c:pt idx="2082">
                  <c:v>-0.46405000000000002</c:v>
                </c:pt>
                <c:pt idx="2083">
                  <c:v>-0.75781299999999996</c:v>
                </c:pt>
                <c:pt idx="2084">
                  <c:v>-0.54998800000000003</c:v>
                </c:pt>
                <c:pt idx="2085">
                  <c:v>-0.600769</c:v>
                </c:pt>
                <c:pt idx="2086">
                  <c:v>-0.77343799999999996</c:v>
                </c:pt>
                <c:pt idx="2087">
                  <c:v>-0.76873800000000003</c:v>
                </c:pt>
                <c:pt idx="2088">
                  <c:v>-0.58123800000000003</c:v>
                </c:pt>
                <c:pt idx="2089">
                  <c:v>-0.37811299999999998</c:v>
                </c:pt>
                <c:pt idx="2090">
                  <c:v>-0.882019</c:v>
                </c:pt>
                <c:pt idx="2091">
                  <c:v>-0.50933799999999996</c:v>
                </c:pt>
                <c:pt idx="2092">
                  <c:v>-0.68359400000000003</c:v>
                </c:pt>
                <c:pt idx="2093">
                  <c:v>-0.89141800000000004</c:v>
                </c:pt>
                <c:pt idx="2094">
                  <c:v>-0.53045699999999996</c:v>
                </c:pt>
                <c:pt idx="2095">
                  <c:v>-0.56872599999999995</c:v>
                </c:pt>
                <c:pt idx="2096">
                  <c:v>-0.49609399999999998</c:v>
                </c:pt>
                <c:pt idx="2097">
                  <c:v>-0.58904999999999996</c:v>
                </c:pt>
                <c:pt idx="2098">
                  <c:v>-0.66406299999999996</c:v>
                </c:pt>
                <c:pt idx="2099">
                  <c:v>-0.57733199999999996</c:v>
                </c:pt>
                <c:pt idx="2100">
                  <c:v>-0.62188699999999997</c:v>
                </c:pt>
                <c:pt idx="2101">
                  <c:v>-0.58435099999999995</c:v>
                </c:pt>
                <c:pt idx="2102">
                  <c:v>-0.64605699999999999</c:v>
                </c:pt>
                <c:pt idx="2103">
                  <c:v>-0.788269</c:v>
                </c:pt>
                <c:pt idx="2104">
                  <c:v>-0.49218800000000001</c:v>
                </c:pt>
                <c:pt idx="2105">
                  <c:v>-0.38824500000000001</c:v>
                </c:pt>
                <c:pt idx="2106">
                  <c:v>-0.57965100000000003</c:v>
                </c:pt>
                <c:pt idx="2107">
                  <c:v>-0.49688700000000002</c:v>
                </c:pt>
                <c:pt idx="2108">
                  <c:v>-0.86560099999999995</c:v>
                </c:pt>
                <c:pt idx="2109">
                  <c:v>-0.78125</c:v>
                </c:pt>
                <c:pt idx="2110">
                  <c:v>-0.70623800000000003</c:v>
                </c:pt>
                <c:pt idx="2111">
                  <c:v>-0.45855699999999999</c:v>
                </c:pt>
                <c:pt idx="2112">
                  <c:v>-0.703125</c:v>
                </c:pt>
                <c:pt idx="2113">
                  <c:v>-0.53906299999999996</c:v>
                </c:pt>
                <c:pt idx="2114">
                  <c:v>-0.58355699999999999</c:v>
                </c:pt>
                <c:pt idx="2115">
                  <c:v>-0.696106</c:v>
                </c:pt>
                <c:pt idx="2116">
                  <c:v>-0.43359399999999998</c:v>
                </c:pt>
                <c:pt idx="2117">
                  <c:v>-0.66638200000000003</c:v>
                </c:pt>
                <c:pt idx="2118">
                  <c:v>-0.28747600000000001</c:v>
                </c:pt>
                <c:pt idx="2119">
                  <c:v>-0.538269</c:v>
                </c:pt>
                <c:pt idx="2120">
                  <c:v>-0.632019</c:v>
                </c:pt>
                <c:pt idx="2121">
                  <c:v>-0.43512000000000001</c:v>
                </c:pt>
                <c:pt idx="2122">
                  <c:v>-0.59295699999999996</c:v>
                </c:pt>
                <c:pt idx="2123">
                  <c:v>-0.44763199999999997</c:v>
                </c:pt>
                <c:pt idx="2124">
                  <c:v>-0.49762000000000001</c:v>
                </c:pt>
                <c:pt idx="2125">
                  <c:v>-0.62109400000000003</c:v>
                </c:pt>
                <c:pt idx="2126">
                  <c:v>-0.5625</c:v>
                </c:pt>
                <c:pt idx="2127">
                  <c:v>-0.36328100000000002</c:v>
                </c:pt>
                <c:pt idx="2128">
                  <c:v>-0.84216299999999999</c:v>
                </c:pt>
                <c:pt idx="2129">
                  <c:v>-0.80310099999999995</c:v>
                </c:pt>
                <c:pt idx="2130">
                  <c:v>-0.61871299999999996</c:v>
                </c:pt>
                <c:pt idx="2131">
                  <c:v>-0.69140599999999997</c:v>
                </c:pt>
                <c:pt idx="2132">
                  <c:v>-0.765625</c:v>
                </c:pt>
                <c:pt idx="2133">
                  <c:v>-0.70153799999999999</c:v>
                </c:pt>
                <c:pt idx="2134">
                  <c:v>-0.67968799999999996</c:v>
                </c:pt>
                <c:pt idx="2135">
                  <c:v>-0.64294399999999996</c:v>
                </c:pt>
                <c:pt idx="2136">
                  <c:v>-0.69842499999999996</c:v>
                </c:pt>
                <c:pt idx="2137">
                  <c:v>-0.71246299999999996</c:v>
                </c:pt>
                <c:pt idx="2138">
                  <c:v>-0.44219999999999998</c:v>
                </c:pt>
                <c:pt idx="2139">
                  <c:v>-0.52575700000000003</c:v>
                </c:pt>
                <c:pt idx="2140">
                  <c:v>-0.83593799999999996</c:v>
                </c:pt>
                <c:pt idx="2141">
                  <c:v>-0.79840100000000003</c:v>
                </c:pt>
                <c:pt idx="2142">
                  <c:v>-0.62811300000000003</c:v>
                </c:pt>
                <c:pt idx="2143">
                  <c:v>-0.72186300000000003</c:v>
                </c:pt>
                <c:pt idx="2144">
                  <c:v>-0.56561300000000003</c:v>
                </c:pt>
                <c:pt idx="2145">
                  <c:v>-0.52496299999999996</c:v>
                </c:pt>
                <c:pt idx="2146">
                  <c:v>-0.60858199999999996</c:v>
                </c:pt>
                <c:pt idx="2147">
                  <c:v>-0.54998800000000003</c:v>
                </c:pt>
                <c:pt idx="2148">
                  <c:v>-0.59527600000000003</c:v>
                </c:pt>
                <c:pt idx="2149">
                  <c:v>-0.72106899999999996</c:v>
                </c:pt>
                <c:pt idx="2150">
                  <c:v>-0.586731</c:v>
                </c:pt>
                <c:pt idx="2151">
                  <c:v>-0.399231</c:v>
                </c:pt>
                <c:pt idx="2152">
                  <c:v>-0.51483199999999996</c:v>
                </c:pt>
                <c:pt idx="2153">
                  <c:v>-0.60626199999999997</c:v>
                </c:pt>
                <c:pt idx="2154">
                  <c:v>-0.69683799999999996</c:v>
                </c:pt>
                <c:pt idx="2155">
                  <c:v>-0.56561300000000003</c:v>
                </c:pt>
                <c:pt idx="2156">
                  <c:v>-0.553894</c:v>
                </c:pt>
                <c:pt idx="2157">
                  <c:v>-0.53515599999999997</c:v>
                </c:pt>
                <c:pt idx="2158">
                  <c:v>-0.70935099999999995</c:v>
                </c:pt>
                <c:pt idx="2159">
                  <c:v>-0.664856</c:v>
                </c:pt>
                <c:pt idx="2160">
                  <c:v>-0.741394</c:v>
                </c:pt>
                <c:pt idx="2161">
                  <c:v>-0.663269</c:v>
                </c:pt>
                <c:pt idx="2162">
                  <c:v>-0.75543199999999999</c:v>
                </c:pt>
                <c:pt idx="2163">
                  <c:v>-0.83746299999999996</c:v>
                </c:pt>
                <c:pt idx="2164">
                  <c:v>-0.71093799999999996</c:v>
                </c:pt>
                <c:pt idx="2165">
                  <c:v>-0.73828099999999997</c:v>
                </c:pt>
                <c:pt idx="2166">
                  <c:v>-0.67968799999999996</c:v>
                </c:pt>
                <c:pt idx="2167">
                  <c:v>-0.57342499999999996</c:v>
                </c:pt>
                <c:pt idx="2168">
                  <c:v>-0.70465100000000003</c:v>
                </c:pt>
                <c:pt idx="2169">
                  <c:v>-0.70001199999999997</c:v>
                </c:pt>
                <c:pt idx="2170">
                  <c:v>-0.63983199999999996</c:v>
                </c:pt>
                <c:pt idx="2171">
                  <c:v>-0.741394</c:v>
                </c:pt>
                <c:pt idx="2172">
                  <c:v>-0.6875</c:v>
                </c:pt>
                <c:pt idx="2173">
                  <c:v>-0.63043199999999999</c:v>
                </c:pt>
                <c:pt idx="2174">
                  <c:v>-0.50079300000000004</c:v>
                </c:pt>
                <c:pt idx="2175">
                  <c:v>-0.84454300000000004</c:v>
                </c:pt>
                <c:pt idx="2176">
                  <c:v>-0.81329300000000004</c:v>
                </c:pt>
                <c:pt idx="2177">
                  <c:v>-0.81329300000000004</c:v>
                </c:pt>
                <c:pt idx="2178">
                  <c:v>-0.84295699999999996</c:v>
                </c:pt>
                <c:pt idx="2179">
                  <c:v>-0.70782500000000004</c:v>
                </c:pt>
                <c:pt idx="2180">
                  <c:v>-0.62420699999999996</c:v>
                </c:pt>
                <c:pt idx="2181">
                  <c:v>-0.69921900000000003</c:v>
                </c:pt>
                <c:pt idx="2182">
                  <c:v>-0.930481</c:v>
                </c:pt>
                <c:pt idx="2183">
                  <c:v>-0.58746299999999996</c:v>
                </c:pt>
                <c:pt idx="2184">
                  <c:v>-0.61248800000000003</c:v>
                </c:pt>
                <c:pt idx="2185">
                  <c:v>-0.59295699999999996</c:v>
                </c:pt>
                <c:pt idx="2186">
                  <c:v>-0.58203099999999997</c:v>
                </c:pt>
                <c:pt idx="2187">
                  <c:v>-0.45465100000000003</c:v>
                </c:pt>
                <c:pt idx="2188">
                  <c:v>-0.69921900000000003</c:v>
                </c:pt>
                <c:pt idx="2189">
                  <c:v>-0.58123800000000003</c:v>
                </c:pt>
                <c:pt idx="2190">
                  <c:v>-0.68902600000000003</c:v>
                </c:pt>
                <c:pt idx="2191">
                  <c:v>-0.69921900000000003</c:v>
                </c:pt>
                <c:pt idx="2192">
                  <c:v>-0.79296900000000003</c:v>
                </c:pt>
                <c:pt idx="2193">
                  <c:v>-0.60388200000000003</c:v>
                </c:pt>
                <c:pt idx="2194">
                  <c:v>-0.75390599999999997</c:v>
                </c:pt>
                <c:pt idx="2195">
                  <c:v>-0.52886999999999995</c:v>
                </c:pt>
                <c:pt idx="2196">
                  <c:v>-0.41876200000000002</c:v>
                </c:pt>
                <c:pt idx="2197">
                  <c:v>-0.62420699999999996</c:v>
                </c:pt>
                <c:pt idx="2198">
                  <c:v>-0.70782500000000004</c:v>
                </c:pt>
                <c:pt idx="2199">
                  <c:v>-0.61560099999999995</c:v>
                </c:pt>
                <c:pt idx="2200">
                  <c:v>-0.6875</c:v>
                </c:pt>
                <c:pt idx="2201">
                  <c:v>-0.64141800000000004</c:v>
                </c:pt>
                <c:pt idx="2202">
                  <c:v>-0.48828100000000002</c:v>
                </c:pt>
                <c:pt idx="2203">
                  <c:v>-0.67578099999999997</c:v>
                </c:pt>
                <c:pt idx="2204">
                  <c:v>-0.49450699999999997</c:v>
                </c:pt>
                <c:pt idx="2205">
                  <c:v>-0.76794399999999996</c:v>
                </c:pt>
                <c:pt idx="2206">
                  <c:v>-0.710144</c:v>
                </c:pt>
                <c:pt idx="2207">
                  <c:v>-0.63903799999999999</c:v>
                </c:pt>
                <c:pt idx="2208">
                  <c:v>-0.66717499999999996</c:v>
                </c:pt>
                <c:pt idx="2209">
                  <c:v>-0.734375</c:v>
                </c:pt>
                <c:pt idx="2210">
                  <c:v>-0.66095000000000004</c:v>
                </c:pt>
                <c:pt idx="2211">
                  <c:v>-0.82421900000000003</c:v>
                </c:pt>
                <c:pt idx="2212">
                  <c:v>-0.59216299999999999</c:v>
                </c:pt>
                <c:pt idx="2213">
                  <c:v>-0.66949499999999995</c:v>
                </c:pt>
                <c:pt idx="2214">
                  <c:v>-0.546875</c:v>
                </c:pt>
                <c:pt idx="2215">
                  <c:v>-0.57183799999999996</c:v>
                </c:pt>
                <c:pt idx="2216">
                  <c:v>-0.62731899999999996</c:v>
                </c:pt>
                <c:pt idx="2217">
                  <c:v>-0.45001200000000002</c:v>
                </c:pt>
                <c:pt idx="2218">
                  <c:v>-0.54766800000000004</c:v>
                </c:pt>
                <c:pt idx="2219">
                  <c:v>-0.48516799999999999</c:v>
                </c:pt>
                <c:pt idx="2220">
                  <c:v>-0.54998800000000003</c:v>
                </c:pt>
                <c:pt idx="2221">
                  <c:v>-0.66095000000000004</c:v>
                </c:pt>
                <c:pt idx="2222">
                  <c:v>-0.74761999999999995</c:v>
                </c:pt>
                <c:pt idx="2223">
                  <c:v>-0.82342499999999996</c:v>
                </c:pt>
                <c:pt idx="2224">
                  <c:v>-0.59063699999999997</c:v>
                </c:pt>
                <c:pt idx="2225">
                  <c:v>-0.80310099999999995</c:v>
                </c:pt>
                <c:pt idx="2226">
                  <c:v>-0.52185099999999995</c:v>
                </c:pt>
                <c:pt idx="2227">
                  <c:v>-0.64996299999999996</c:v>
                </c:pt>
                <c:pt idx="2228">
                  <c:v>-0.57891800000000004</c:v>
                </c:pt>
                <c:pt idx="2229">
                  <c:v>-0.475769</c:v>
                </c:pt>
                <c:pt idx="2230">
                  <c:v>-0.70935099999999995</c:v>
                </c:pt>
                <c:pt idx="2231">
                  <c:v>-0.414856</c:v>
                </c:pt>
                <c:pt idx="2232">
                  <c:v>-0.73358199999999996</c:v>
                </c:pt>
                <c:pt idx="2233">
                  <c:v>-0.58593799999999996</c:v>
                </c:pt>
                <c:pt idx="2234">
                  <c:v>-0.569519</c:v>
                </c:pt>
                <c:pt idx="2235">
                  <c:v>-0.54998800000000003</c:v>
                </c:pt>
                <c:pt idx="2236">
                  <c:v>-0.61407500000000004</c:v>
                </c:pt>
                <c:pt idx="2237">
                  <c:v>-0.757019</c:v>
                </c:pt>
                <c:pt idx="2238">
                  <c:v>-0.52496299999999996</c:v>
                </c:pt>
                <c:pt idx="2239">
                  <c:v>-0.59765599999999997</c:v>
                </c:pt>
                <c:pt idx="2240">
                  <c:v>-0.55078099999999997</c:v>
                </c:pt>
                <c:pt idx="2241">
                  <c:v>-0.58904999999999996</c:v>
                </c:pt>
                <c:pt idx="2242">
                  <c:v>-0.50079300000000004</c:v>
                </c:pt>
                <c:pt idx="2243">
                  <c:v>-0.58825700000000003</c:v>
                </c:pt>
                <c:pt idx="2244">
                  <c:v>-0.48669400000000002</c:v>
                </c:pt>
                <c:pt idx="2245">
                  <c:v>-0.56481899999999996</c:v>
                </c:pt>
                <c:pt idx="2246">
                  <c:v>-0.602356</c:v>
                </c:pt>
                <c:pt idx="2247">
                  <c:v>-0.46405000000000002</c:v>
                </c:pt>
                <c:pt idx="2248">
                  <c:v>-0.67498800000000003</c:v>
                </c:pt>
                <c:pt idx="2249">
                  <c:v>-0.53277600000000003</c:v>
                </c:pt>
                <c:pt idx="2250">
                  <c:v>-0.74688699999999997</c:v>
                </c:pt>
                <c:pt idx="2251">
                  <c:v>-0.70074499999999995</c:v>
                </c:pt>
                <c:pt idx="2252">
                  <c:v>-0.36169400000000002</c:v>
                </c:pt>
                <c:pt idx="2253">
                  <c:v>-0.55859400000000003</c:v>
                </c:pt>
                <c:pt idx="2254">
                  <c:v>-0.70391800000000004</c:v>
                </c:pt>
                <c:pt idx="2255">
                  <c:v>-0.48516799999999999</c:v>
                </c:pt>
                <c:pt idx="2256">
                  <c:v>-0.47497600000000001</c:v>
                </c:pt>
                <c:pt idx="2257">
                  <c:v>-0.63043199999999999</c:v>
                </c:pt>
                <c:pt idx="2258">
                  <c:v>-0.62261999999999995</c:v>
                </c:pt>
                <c:pt idx="2259">
                  <c:v>-0.71716299999999999</c:v>
                </c:pt>
                <c:pt idx="2260">
                  <c:v>-0.51953099999999997</c:v>
                </c:pt>
                <c:pt idx="2261">
                  <c:v>-0.46875</c:v>
                </c:pt>
                <c:pt idx="2262">
                  <c:v>-0.57891800000000004</c:v>
                </c:pt>
                <c:pt idx="2263">
                  <c:v>-0.81170699999999996</c:v>
                </c:pt>
                <c:pt idx="2264">
                  <c:v>-0.62261999999999995</c:v>
                </c:pt>
                <c:pt idx="2265">
                  <c:v>-0.62109400000000003</c:v>
                </c:pt>
                <c:pt idx="2266">
                  <c:v>-0.55938699999999997</c:v>
                </c:pt>
                <c:pt idx="2267">
                  <c:v>-0.616394</c:v>
                </c:pt>
                <c:pt idx="2268">
                  <c:v>-0.37109399999999998</c:v>
                </c:pt>
                <c:pt idx="2269">
                  <c:v>-0.59918199999999999</c:v>
                </c:pt>
                <c:pt idx="2270">
                  <c:v>-0.37652600000000003</c:v>
                </c:pt>
                <c:pt idx="2271">
                  <c:v>-0.63983199999999996</c:v>
                </c:pt>
                <c:pt idx="2272">
                  <c:v>-0.54998800000000003</c:v>
                </c:pt>
                <c:pt idx="2273">
                  <c:v>-0.48358200000000001</c:v>
                </c:pt>
                <c:pt idx="2274">
                  <c:v>-0.32501200000000002</c:v>
                </c:pt>
                <c:pt idx="2275">
                  <c:v>-0.72656299999999996</c:v>
                </c:pt>
                <c:pt idx="2276">
                  <c:v>-0.58203099999999997</c:v>
                </c:pt>
                <c:pt idx="2277">
                  <c:v>-0.633606</c:v>
                </c:pt>
                <c:pt idx="2278">
                  <c:v>-0.37341299999999999</c:v>
                </c:pt>
                <c:pt idx="2279">
                  <c:v>-0.390625</c:v>
                </c:pt>
                <c:pt idx="2280">
                  <c:v>-0.62652600000000003</c:v>
                </c:pt>
                <c:pt idx="2281">
                  <c:v>-0.60858199999999996</c:v>
                </c:pt>
                <c:pt idx="2282">
                  <c:v>-0.48980699999999999</c:v>
                </c:pt>
                <c:pt idx="2283">
                  <c:v>-0.44763199999999997</c:v>
                </c:pt>
                <c:pt idx="2284">
                  <c:v>-0.61016800000000004</c:v>
                </c:pt>
                <c:pt idx="2285">
                  <c:v>-0.68902600000000003</c:v>
                </c:pt>
                <c:pt idx="2286">
                  <c:v>-0.61090100000000003</c:v>
                </c:pt>
                <c:pt idx="2287">
                  <c:v>-0.67108199999999996</c:v>
                </c:pt>
                <c:pt idx="2288">
                  <c:v>-0.62652600000000003</c:v>
                </c:pt>
                <c:pt idx="2289">
                  <c:v>-0.76794399999999996</c:v>
                </c:pt>
                <c:pt idx="2290">
                  <c:v>-0.78045699999999996</c:v>
                </c:pt>
                <c:pt idx="2291">
                  <c:v>-0.58825700000000003</c:v>
                </c:pt>
                <c:pt idx="2292">
                  <c:v>-0.50622599999999995</c:v>
                </c:pt>
                <c:pt idx="2293">
                  <c:v>-0.87188699999999997</c:v>
                </c:pt>
                <c:pt idx="2294">
                  <c:v>-0.69842499999999996</c:v>
                </c:pt>
                <c:pt idx="2295">
                  <c:v>-0.54998800000000003</c:v>
                </c:pt>
                <c:pt idx="2296">
                  <c:v>-0.86480699999999999</c:v>
                </c:pt>
                <c:pt idx="2297">
                  <c:v>-0.49218800000000001</c:v>
                </c:pt>
                <c:pt idx="2298">
                  <c:v>-0.38983200000000001</c:v>
                </c:pt>
                <c:pt idx="2299">
                  <c:v>-0.35546899999999998</c:v>
                </c:pt>
                <c:pt idx="2300">
                  <c:v>-0.40234399999999998</c:v>
                </c:pt>
                <c:pt idx="2301">
                  <c:v>-0.55310099999999995</c:v>
                </c:pt>
                <c:pt idx="2302">
                  <c:v>-0.600769</c:v>
                </c:pt>
                <c:pt idx="2303">
                  <c:v>-0.56793199999999999</c:v>
                </c:pt>
                <c:pt idx="2304">
                  <c:v>-0.68359400000000003</c:v>
                </c:pt>
                <c:pt idx="2305">
                  <c:v>-0.42266799999999999</c:v>
                </c:pt>
                <c:pt idx="2306">
                  <c:v>-0.41876200000000002</c:v>
                </c:pt>
                <c:pt idx="2307">
                  <c:v>-0.56561300000000003</c:v>
                </c:pt>
                <c:pt idx="2308">
                  <c:v>-0.492981</c:v>
                </c:pt>
                <c:pt idx="2309">
                  <c:v>-0.62029999999999996</c:v>
                </c:pt>
                <c:pt idx="2310">
                  <c:v>-0.50390599999999997</c:v>
                </c:pt>
                <c:pt idx="2311">
                  <c:v>-0.53747599999999995</c:v>
                </c:pt>
                <c:pt idx="2312">
                  <c:v>-0.42810100000000001</c:v>
                </c:pt>
                <c:pt idx="2313">
                  <c:v>-0.51873800000000003</c:v>
                </c:pt>
                <c:pt idx="2314">
                  <c:v>-0.41876200000000002</c:v>
                </c:pt>
                <c:pt idx="2315">
                  <c:v>-0.18121300000000001</c:v>
                </c:pt>
                <c:pt idx="2316">
                  <c:v>-0.36328100000000002</c:v>
                </c:pt>
                <c:pt idx="2317">
                  <c:v>-0.421875</c:v>
                </c:pt>
                <c:pt idx="2318">
                  <c:v>-0.58203099999999997</c:v>
                </c:pt>
                <c:pt idx="2319">
                  <c:v>-0.61016800000000004</c:v>
                </c:pt>
                <c:pt idx="2320">
                  <c:v>-0.805481</c:v>
                </c:pt>
                <c:pt idx="2321">
                  <c:v>-0.60388200000000003</c:v>
                </c:pt>
                <c:pt idx="2322">
                  <c:v>-0.539856</c:v>
                </c:pt>
                <c:pt idx="2323">
                  <c:v>-0.55859400000000003</c:v>
                </c:pt>
                <c:pt idx="2324">
                  <c:v>-0.47186299999999998</c:v>
                </c:pt>
                <c:pt idx="2325">
                  <c:v>-0.508606</c:v>
                </c:pt>
                <c:pt idx="2326">
                  <c:v>-0.69842499999999996</c:v>
                </c:pt>
                <c:pt idx="2327">
                  <c:v>-0.34918199999999999</c:v>
                </c:pt>
                <c:pt idx="2328">
                  <c:v>-0.55468799999999996</c:v>
                </c:pt>
                <c:pt idx="2329">
                  <c:v>-0.52185099999999995</c:v>
                </c:pt>
                <c:pt idx="2330">
                  <c:v>-0.73669399999999996</c:v>
                </c:pt>
                <c:pt idx="2331">
                  <c:v>-0.772644</c:v>
                </c:pt>
                <c:pt idx="2332">
                  <c:v>-0.569519</c:v>
                </c:pt>
                <c:pt idx="2333">
                  <c:v>-0.53277600000000003</c:v>
                </c:pt>
                <c:pt idx="2334">
                  <c:v>-0.53595000000000004</c:v>
                </c:pt>
                <c:pt idx="2335">
                  <c:v>-0.64843799999999996</c:v>
                </c:pt>
                <c:pt idx="2336">
                  <c:v>-0.55621299999999996</c:v>
                </c:pt>
                <c:pt idx="2337">
                  <c:v>-0.515625</c:v>
                </c:pt>
                <c:pt idx="2338">
                  <c:v>-0.68981899999999996</c:v>
                </c:pt>
                <c:pt idx="2339">
                  <c:v>-0.67968799999999996</c:v>
                </c:pt>
                <c:pt idx="2340">
                  <c:v>-0.54376199999999997</c:v>
                </c:pt>
                <c:pt idx="2341">
                  <c:v>-0.45855699999999999</c:v>
                </c:pt>
                <c:pt idx="2342">
                  <c:v>-0.49371300000000001</c:v>
                </c:pt>
                <c:pt idx="2343">
                  <c:v>-0.56720000000000004</c:v>
                </c:pt>
                <c:pt idx="2344">
                  <c:v>-0.50390599999999997</c:v>
                </c:pt>
                <c:pt idx="2345">
                  <c:v>-0.39996300000000001</c:v>
                </c:pt>
                <c:pt idx="2346">
                  <c:v>-0.57891800000000004</c:v>
                </c:pt>
                <c:pt idx="2347">
                  <c:v>-0.37890600000000002</c:v>
                </c:pt>
                <c:pt idx="2348">
                  <c:v>-0.56720000000000004</c:v>
                </c:pt>
                <c:pt idx="2349">
                  <c:v>-0.43280000000000002</c:v>
                </c:pt>
                <c:pt idx="2350">
                  <c:v>-0.5625</c:v>
                </c:pt>
                <c:pt idx="2351">
                  <c:v>-0.69061300000000003</c:v>
                </c:pt>
                <c:pt idx="2352">
                  <c:v>-0.65154999999999996</c:v>
                </c:pt>
                <c:pt idx="2353">
                  <c:v>-0.46093800000000001</c:v>
                </c:pt>
                <c:pt idx="2354">
                  <c:v>-0.64532500000000004</c:v>
                </c:pt>
                <c:pt idx="2355">
                  <c:v>-0.66095000000000004</c:v>
                </c:pt>
                <c:pt idx="2356">
                  <c:v>-0.69061300000000003</c:v>
                </c:pt>
                <c:pt idx="2357">
                  <c:v>-0.44140600000000002</c:v>
                </c:pt>
                <c:pt idx="2358">
                  <c:v>-0.710144</c:v>
                </c:pt>
                <c:pt idx="2359">
                  <c:v>-0.51403799999999999</c:v>
                </c:pt>
                <c:pt idx="2360">
                  <c:v>-0.65313699999999997</c:v>
                </c:pt>
                <c:pt idx="2361">
                  <c:v>-0.40777600000000003</c:v>
                </c:pt>
                <c:pt idx="2362">
                  <c:v>-0.64843799999999996</c:v>
                </c:pt>
                <c:pt idx="2363">
                  <c:v>-0.508606</c:v>
                </c:pt>
                <c:pt idx="2364">
                  <c:v>-0.71716299999999999</c:v>
                </c:pt>
                <c:pt idx="2365">
                  <c:v>-0.51324499999999995</c:v>
                </c:pt>
                <c:pt idx="2366">
                  <c:v>-0.75470000000000004</c:v>
                </c:pt>
                <c:pt idx="2367">
                  <c:v>-0.85778799999999999</c:v>
                </c:pt>
                <c:pt idx="2368">
                  <c:v>-0.961731</c:v>
                </c:pt>
                <c:pt idx="2369">
                  <c:v>-0.67498800000000003</c:v>
                </c:pt>
                <c:pt idx="2370">
                  <c:v>-0.571106</c:v>
                </c:pt>
                <c:pt idx="2371">
                  <c:v>-0.55621299999999996</c:v>
                </c:pt>
                <c:pt idx="2372">
                  <c:v>-0.67028799999999999</c:v>
                </c:pt>
                <c:pt idx="2373">
                  <c:v>-0.88433799999999996</c:v>
                </c:pt>
                <c:pt idx="2374">
                  <c:v>-0.65466299999999999</c:v>
                </c:pt>
                <c:pt idx="2375">
                  <c:v>-0.67028799999999999</c:v>
                </c:pt>
                <c:pt idx="2376">
                  <c:v>-0.65075700000000003</c:v>
                </c:pt>
                <c:pt idx="2377">
                  <c:v>-0.60626199999999997</c:v>
                </c:pt>
                <c:pt idx="2378">
                  <c:v>-0.62731899999999996</c:v>
                </c:pt>
                <c:pt idx="2379">
                  <c:v>-0.58355699999999999</c:v>
                </c:pt>
                <c:pt idx="2380">
                  <c:v>-0.63433799999999996</c:v>
                </c:pt>
                <c:pt idx="2381">
                  <c:v>-0.58044399999999996</c:v>
                </c:pt>
                <c:pt idx="2382">
                  <c:v>-0.45544400000000002</c:v>
                </c:pt>
                <c:pt idx="2383">
                  <c:v>-0.55700700000000003</c:v>
                </c:pt>
                <c:pt idx="2384">
                  <c:v>-0.66406299999999996</c:v>
                </c:pt>
                <c:pt idx="2385">
                  <c:v>-0.57965100000000003</c:v>
                </c:pt>
                <c:pt idx="2386">
                  <c:v>-0.649231</c:v>
                </c:pt>
                <c:pt idx="2387">
                  <c:v>-0.69683799999999996</c:v>
                </c:pt>
                <c:pt idx="2388">
                  <c:v>-0.52575700000000003</c:v>
                </c:pt>
                <c:pt idx="2389">
                  <c:v>-0.68511999999999995</c:v>
                </c:pt>
                <c:pt idx="2390">
                  <c:v>-0.96954300000000004</c:v>
                </c:pt>
                <c:pt idx="2391">
                  <c:v>-0.71325700000000003</c:v>
                </c:pt>
                <c:pt idx="2392">
                  <c:v>-0.765625</c:v>
                </c:pt>
                <c:pt idx="2393">
                  <c:v>-0.69763200000000003</c:v>
                </c:pt>
                <c:pt idx="2394">
                  <c:v>-0.703125</c:v>
                </c:pt>
                <c:pt idx="2395">
                  <c:v>-0.78595000000000004</c:v>
                </c:pt>
                <c:pt idx="2396">
                  <c:v>-0.87579300000000004</c:v>
                </c:pt>
                <c:pt idx="2397">
                  <c:v>-0.43591299999999999</c:v>
                </c:pt>
                <c:pt idx="2398">
                  <c:v>-0.48669400000000002</c:v>
                </c:pt>
                <c:pt idx="2399">
                  <c:v>-0.67266800000000004</c:v>
                </c:pt>
                <c:pt idx="2400">
                  <c:v>-0.460144</c:v>
                </c:pt>
                <c:pt idx="2401">
                  <c:v>-0.62109400000000003</c:v>
                </c:pt>
                <c:pt idx="2402">
                  <c:v>-0.83746299999999996</c:v>
                </c:pt>
                <c:pt idx="2403">
                  <c:v>-0.85467499999999996</c:v>
                </c:pt>
                <c:pt idx="2404">
                  <c:v>-0.41558800000000001</c:v>
                </c:pt>
                <c:pt idx="2405">
                  <c:v>-0.46716299999999999</c:v>
                </c:pt>
                <c:pt idx="2406">
                  <c:v>-0.71636999999999995</c:v>
                </c:pt>
                <c:pt idx="2407">
                  <c:v>-0.59527600000000003</c:v>
                </c:pt>
                <c:pt idx="2408">
                  <c:v>-0.60388200000000003</c:v>
                </c:pt>
                <c:pt idx="2409">
                  <c:v>-0.68829300000000004</c:v>
                </c:pt>
                <c:pt idx="2410">
                  <c:v>-0.54998800000000003</c:v>
                </c:pt>
                <c:pt idx="2411">
                  <c:v>-0.77966299999999999</c:v>
                </c:pt>
                <c:pt idx="2412">
                  <c:v>-0.88671900000000003</c:v>
                </c:pt>
                <c:pt idx="2413">
                  <c:v>-0.49218800000000001</c:v>
                </c:pt>
                <c:pt idx="2414">
                  <c:v>-0.55157500000000004</c:v>
                </c:pt>
                <c:pt idx="2415">
                  <c:v>-0.50781299999999996</c:v>
                </c:pt>
                <c:pt idx="2416">
                  <c:v>-0.45074500000000001</c:v>
                </c:pt>
                <c:pt idx="2417">
                  <c:v>-0.42810100000000001</c:v>
                </c:pt>
                <c:pt idx="2418">
                  <c:v>-0.62261999999999995</c:v>
                </c:pt>
                <c:pt idx="2419">
                  <c:v>-0.73516800000000004</c:v>
                </c:pt>
                <c:pt idx="2420">
                  <c:v>-0.70233199999999996</c:v>
                </c:pt>
                <c:pt idx="2421">
                  <c:v>-0.57421900000000003</c:v>
                </c:pt>
                <c:pt idx="2422">
                  <c:v>-0.81793199999999999</c:v>
                </c:pt>
                <c:pt idx="2423">
                  <c:v>-0.71636999999999995</c:v>
                </c:pt>
                <c:pt idx="2424">
                  <c:v>-0.59997599999999995</c:v>
                </c:pt>
                <c:pt idx="2425">
                  <c:v>-0.55779999999999996</c:v>
                </c:pt>
                <c:pt idx="2426">
                  <c:v>-0.61718799999999996</c:v>
                </c:pt>
                <c:pt idx="2427">
                  <c:v>-0.60308799999999996</c:v>
                </c:pt>
                <c:pt idx="2428">
                  <c:v>-0.585144</c:v>
                </c:pt>
                <c:pt idx="2429">
                  <c:v>-0.640625</c:v>
                </c:pt>
                <c:pt idx="2430">
                  <c:v>-0.65234400000000003</c:v>
                </c:pt>
                <c:pt idx="2431">
                  <c:v>-0.63043199999999999</c:v>
                </c:pt>
                <c:pt idx="2432">
                  <c:v>-0.484375</c:v>
                </c:pt>
                <c:pt idx="2433">
                  <c:v>-0.74841299999999999</c:v>
                </c:pt>
                <c:pt idx="2434">
                  <c:v>-0.67266800000000004</c:v>
                </c:pt>
                <c:pt idx="2435">
                  <c:v>-0.65545699999999996</c:v>
                </c:pt>
                <c:pt idx="2436">
                  <c:v>-0.87970000000000004</c:v>
                </c:pt>
                <c:pt idx="2437">
                  <c:v>-0.74761999999999995</c:v>
                </c:pt>
                <c:pt idx="2438">
                  <c:v>-0.62261999999999995</c:v>
                </c:pt>
                <c:pt idx="2439">
                  <c:v>-0.41717500000000002</c:v>
                </c:pt>
                <c:pt idx="2440">
                  <c:v>-0.77105699999999999</c:v>
                </c:pt>
                <c:pt idx="2441">
                  <c:v>-0.63281299999999996</c:v>
                </c:pt>
                <c:pt idx="2442">
                  <c:v>-0.62890599999999997</c:v>
                </c:pt>
                <c:pt idx="2443">
                  <c:v>-0.47186299999999998</c:v>
                </c:pt>
                <c:pt idx="2444">
                  <c:v>-0.68200700000000003</c:v>
                </c:pt>
                <c:pt idx="2445">
                  <c:v>-0.67657500000000004</c:v>
                </c:pt>
                <c:pt idx="2446">
                  <c:v>-0.41876200000000002</c:v>
                </c:pt>
                <c:pt idx="2447">
                  <c:v>-0.42419400000000002</c:v>
                </c:pt>
                <c:pt idx="2448">
                  <c:v>-0.37811299999999998</c:v>
                </c:pt>
                <c:pt idx="2449">
                  <c:v>-0.59063699999999997</c:v>
                </c:pt>
                <c:pt idx="2450">
                  <c:v>-0.77343799999999996</c:v>
                </c:pt>
                <c:pt idx="2451">
                  <c:v>-0.47497600000000001</c:v>
                </c:pt>
                <c:pt idx="2452">
                  <c:v>-0.65313699999999997</c:v>
                </c:pt>
                <c:pt idx="2453">
                  <c:v>-0.54608199999999996</c:v>
                </c:pt>
                <c:pt idx="2454">
                  <c:v>-0.76251199999999997</c:v>
                </c:pt>
                <c:pt idx="2455">
                  <c:v>-0.59765599999999997</c:v>
                </c:pt>
                <c:pt idx="2456">
                  <c:v>-0.54058799999999996</c:v>
                </c:pt>
                <c:pt idx="2457">
                  <c:v>-0.54296900000000003</c:v>
                </c:pt>
                <c:pt idx="2458">
                  <c:v>-0.79528799999999999</c:v>
                </c:pt>
                <c:pt idx="2459">
                  <c:v>-0.74920699999999996</c:v>
                </c:pt>
                <c:pt idx="2460">
                  <c:v>-0.53595000000000004</c:v>
                </c:pt>
                <c:pt idx="2461">
                  <c:v>-0.37811299999999998</c:v>
                </c:pt>
                <c:pt idx="2462">
                  <c:v>-0.70703099999999997</c:v>
                </c:pt>
                <c:pt idx="2463">
                  <c:v>-0.62029999999999996</c:v>
                </c:pt>
                <c:pt idx="2464">
                  <c:v>-0.78747599999999995</c:v>
                </c:pt>
                <c:pt idx="2465">
                  <c:v>-0.61248800000000003</c:v>
                </c:pt>
                <c:pt idx="2466">
                  <c:v>-0.65313699999999997</c:v>
                </c:pt>
                <c:pt idx="2467">
                  <c:v>-0.64605699999999999</c:v>
                </c:pt>
                <c:pt idx="2468">
                  <c:v>-0.58746299999999996</c:v>
                </c:pt>
                <c:pt idx="2469">
                  <c:v>-0.45935100000000001</c:v>
                </c:pt>
                <c:pt idx="2470">
                  <c:v>-0.43438700000000002</c:v>
                </c:pt>
                <c:pt idx="2471">
                  <c:v>-0.74609400000000003</c:v>
                </c:pt>
                <c:pt idx="2472">
                  <c:v>-0.70465100000000003</c:v>
                </c:pt>
                <c:pt idx="2473">
                  <c:v>-0.70623800000000003</c:v>
                </c:pt>
                <c:pt idx="2474">
                  <c:v>-0.74529999999999996</c:v>
                </c:pt>
                <c:pt idx="2475">
                  <c:v>-0.61090100000000003</c:v>
                </c:pt>
                <c:pt idx="2476">
                  <c:v>-0.5625</c:v>
                </c:pt>
                <c:pt idx="2477">
                  <c:v>-0.47418199999999999</c:v>
                </c:pt>
                <c:pt idx="2478">
                  <c:v>-0.70001199999999997</c:v>
                </c:pt>
                <c:pt idx="2479">
                  <c:v>-0.59375</c:v>
                </c:pt>
                <c:pt idx="2480">
                  <c:v>-0.67578099999999997</c:v>
                </c:pt>
                <c:pt idx="2481">
                  <c:v>-0.61016800000000004</c:v>
                </c:pt>
                <c:pt idx="2482">
                  <c:v>-0.60388200000000003</c:v>
                </c:pt>
                <c:pt idx="2483">
                  <c:v>-0.84845000000000004</c:v>
                </c:pt>
                <c:pt idx="2484">
                  <c:v>-0.58282500000000004</c:v>
                </c:pt>
                <c:pt idx="2485">
                  <c:v>-0.68902600000000003</c:v>
                </c:pt>
                <c:pt idx="2486">
                  <c:v>-0.63433799999999996</c:v>
                </c:pt>
                <c:pt idx="2487">
                  <c:v>-0.72186300000000003</c:v>
                </c:pt>
                <c:pt idx="2488">
                  <c:v>-0.90075700000000003</c:v>
                </c:pt>
                <c:pt idx="2489">
                  <c:v>-0.71093799999999996</c:v>
                </c:pt>
                <c:pt idx="2490">
                  <c:v>-0.52654999999999996</c:v>
                </c:pt>
                <c:pt idx="2491">
                  <c:v>-0.866394</c:v>
                </c:pt>
                <c:pt idx="2492">
                  <c:v>-0.87341299999999999</c:v>
                </c:pt>
                <c:pt idx="2493">
                  <c:v>-0.65545699999999996</c:v>
                </c:pt>
                <c:pt idx="2494">
                  <c:v>-0.55621299999999996</c:v>
                </c:pt>
                <c:pt idx="2495">
                  <c:v>-0.51013200000000003</c:v>
                </c:pt>
                <c:pt idx="2496">
                  <c:v>-0.68591299999999999</c:v>
                </c:pt>
                <c:pt idx="2497">
                  <c:v>-0.79138200000000003</c:v>
                </c:pt>
                <c:pt idx="2498">
                  <c:v>-0.79608199999999996</c:v>
                </c:pt>
                <c:pt idx="2499">
                  <c:v>-0.53356899999999996</c:v>
                </c:pt>
                <c:pt idx="2500">
                  <c:v>-0.66638200000000003</c:v>
                </c:pt>
                <c:pt idx="2501">
                  <c:v>-0.67028799999999999</c:v>
                </c:pt>
                <c:pt idx="2502">
                  <c:v>-0.60467499999999996</c:v>
                </c:pt>
                <c:pt idx="2503">
                  <c:v>-0.640625</c:v>
                </c:pt>
                <c:pt idx="2504">
                  <c:v>-0.61090100000000003</c:v>
                </c:pt>
                <c:pt idx="2505">
                  <c:v>-0.48199500000000001</c:v>
                </c:pt>
                <c:pt idx="2506">
                  <c:v>-0.51324499999999995</c:v>
                </c:pt>
                <c:pt idx="2507">
                  <c:v>-0.60388200000000003</c:v>
                </c:pt>
                <c:pt idx="2508">
                  <c:v>-0.52575700000000003</c:v>
                </c:pt>
                <c:pt idx="2509">
                  <c:v>-0.57421900000000003</c:v>
                </c:pt>
                <c:pt idx="2510">
                  <c:v>-0.914856</c:v>
                </c:pt>
                <c:pt idx="2511">
                  <c:v>-0.75079300000000004</c:v>
                </c:pt>
                <c:pt idx="2512">
                  <c:v>-0.680481</c:v>
                </c:pt>
                <c:pt idx="2513">
                  <c:v>-0.72967499999999996</c:v>
                </c:pt>
                <c:pt idx="2514">
                  <c:v>-0.67266800000000004</c:v>
                </c:pt>
                <c:pt idx="2515">
                  <c:v>-0.76483199999999996</c:v>
                </c:pt>
                <c:pt idx="2516">
                  <c:v>-0.71563699999999997</c:v>
                </c:pt>
                <c:pt idx="2517">
                  <c:v>-0.58904999999999996</c:v>
                </c:pt>
                <c:pt idx="2518">
                  <c:v>-0.63824499999999995</c:v>
                </c:pt>
                <c:pt idx="2519">
                  <c:v>-0.63433799999999996</c:v>
                </c:pt>
                <c:pt idx="2520">
                  <c:v>-0.52185099999999995</c:v>
                </c:pt>
                <c:pt idx="2521">
                  <c:v>-0.66247599999999995</c:v>
                </c:pt>
                <c:pt idx="2522">
                  <c:v>-0.38983200000000001</c:v>
                </c:pt>
                <c:pt idx="2523">
                  <c:v>-0.789856</c:v>
                </c:pt>
                <c:pt idx="2524">
                  <c:v>-0.52496299999999996</c:v>
                </c:pt>
                <c:pt idx="2525">
                  <c:v>-0.678894</c:v>
                </c:pt>
                <c:pt idx="2526">
                  <c:v>-0.59136999999999995</c:v>
                </c:pt>
                <c:pt idx="2527">
                  <c:v>-0.555481</c:v>
                </c:pt>
                <c:pt idx="2528">
                  <c:v>-0.461731</c:v>
                </c:pt>
                <c:pt idx="2529">
                  <c:v>-0.430481</c:v>
                </c:pt>
                <c:pt idx="2530">
                  <c:v>-0.65386999999999995</c:v>
                </c:pt>
                <c:pt idx="2531">
                  <c:v>-0.75622599999999995</c:v>
                </c:pt>
                <c:pt idx="2532">
                  <c:v>-0.64141800000000004</c:v>
                </c:pt>
                <c:pt idx="2533">
                  <c:v>-0.62109400000000003</c:v>
                </c:pt>
                <c:pt idx="2534">
                  <c:v>-0.54217499999999996</c:v>
                </c:pt>
                <c:pt idx="2535">
                  <c:v>-0.50622599999999995</c:v>
                </c:pt>
                <c:pt idx="2536">
                  <c:v>-0.59216299999999999</c:v>
                </c:pt>
                <c:pt idx="2537">
                  <c:v>-0.56170699999999996</c:v>
                </c:pt>
                <c:pt idx="2538">
                  <c:v>-0.51324499999999995</c:v>
                </c:pt>
                <c:pt idx="2539">
                  <c:v>-0.47418199999999999</c:v>
                </c:pt>
                <c:pt idx="2540">
                  <c:v>-0.5</c:v>
                </c:pt>
                <c:pt idx="2541">
                  <c:v>-0.76251199999999997</c:v>
                </c:pt>
                <c:pt idx="2542">
                  <c:v>-0.694519</c:v>
                </c:pt>
                <c:pt idx="2543">
                  <c:v>-0.59216299999999999</c:v>
                </c:pt>
                <c:pt idx="2544">
                  <c:v>-0.609375</c:v>
                </c:pt>
                <c:pt idx="2545">
                  <c:v>-0.64373800000000003</c:v>
                </c:pt>
                <c:pt idx="2546">
                  <c:v>-0.56402600000000003</c:v>
                </c:pt>
                <c:pt idx="2547">
                  <c:v>-0.81720000000000004</c:v>
                </c:pt>
                <c:pt idx="2548">
                  <c:v>-0.73748800000000003</c:v>
                </c:pt>
                <c:pt idx="2549">
                  <c:v>-0.55468799999999996</c:v>
                </c:pt>
                <c:pt idx="2550">
                  <c:v>-0.65075700000000003</c:v>
                </c:pt>
                <c:pt idx="2551">
                  <c:v>-0.55859400000000003</c:v>
                </c:pt>
                <c:pt idx="2552">
                  <c:v>-0.86090100000000003</c:v>
                </c:pt>
                <c:pt idx="2553">
                  <c:v>-0.43902600000000003</c:v>
                </c:pt>
                <c:pt idx="2554">
                  <c:v>-0.51171900000000003</c:v>
                </c:pt>
                <c:pt idx="2555">
                  <c:v>-0.70855699999999999</c:v>
                </c:pt>
                <c:pt idx="2556">
                  <c:v>-0.70001199999999997</c:v>
                </c:pt>
                <c:pt idx="2557">
                  <c:v>-0.45391799999999999</c:v>
                </c:pt>
                <c:pt idx="2558">
                  <c:v>-0.54376199999999997</c:v>
                </c:pt>
                <c:pt idx="2559">
                  <c:v>-0.65313699999999997</c:v>
                </c:pt>
                <c:pt idx="2560">
                  <c:v>-0.66168199999999999</c:v>
                </c:pt>
                <c:pt idx="2561">
                  <c:v>-0.73828099999999997</c:v>
                </c:pt>
                <c:pt idx="2562">
                  <c:v>-0.59918199999999999</c:v>
                </c:pt>
                <c:pt idx="2563">
                  <c:v>-0.757019</c:v>
                </c:pt>
                <c:pt idx="2564">
                  <c:v>-0.89532500000000004</c:v>
                </c:pt>
                <c:pt idx="2565">
                  <c:v>-0.609375</c:v>
                </c:pt>
                <c:pt idx="2566">
                  <c:v>-0.42810100000000001</c:v>
                </c:pt>
                <c:pt idx="2567">
                  <c:v>-0.62890599999999997</c:v>
                </c:pt>
                <c:pt idx="2568">
                  <c:v>-0.52886999999999995</c:v>
                </c:pt>
                <c:pt idx="2569">
                  <c:v>-0.63751199999999997</c:v>
                </c:pt>
                <c:pt idx="2570">
                  <c:v>-0.42657499999999998</c:v>
                </c:pt>
                <c:pt idx="2571">
                  <c:v>-0.50311300000000003</c:v>
                </c:pt>
                <c:pt idx="2572">
                  <c:v>-0.61328099999999997</c:v>
                </c:pt>
                <c:pt idx="2573">
                  <c:v>-0.66876199999999997</c:v>
                </c:pt>
                <c:pt idx="2574">
                  <c:v>-0.54058799999999996</c:v>
                </c:pt>
                <c:pt idx="2575">
                  <c:v>-0.66095000000000004</c:v>
                </c:pt>
                <c:pt idx="2576">
                  <c:v>-0.80157500000000004</c:v>
                </c:pt>
                <c:pt idx="2577">
                  <c:v>-0.48907499999999998</c:v>
                </c:pt>
                <c:pt idx="2578">
                  <c:v>-0.44842500000000002</c:v>
                </c:pt>
                <c:pt idx="2579">
                  <c:v>-0.76641800000000004</c:v>
                </c:pt>
                <c:pt idx="2580">
                  <c:v>-0.72967499999999996</c:v>
                </c:pt>
                <c:pt idx="2581">
                  <c:v>-0.671875</c:v>
                </c:pt>
                <c:pt idx="2582">
                  <c:v>-0.43200699999999997</c:v>
                </c:pt>
                <c:pt idx="2583">
                  <c:v>-0.54376199999999997</c:v>
                </c:pt>
                <c:pt idx="2584">
                  <c:v>-0.66015599999999997</c:v>
                </c:pt>
                <c:pt idx="2585">
                  <c:v>-0.70935099999999995</c:v>
                </c:pt>
                <c:pt idx="2586">
                  <c:v>-0.71093799999999996</c:v>
                </c:pt>
                <c:pt idx="2587">
                  <c:v>-0.59375</c:v>
                </c:pt>
                <c:pt idx="2588">
                  <c:v>-0.6875</c:v>
                </c:pt>
                <c:pt idx="2589">
                  <c:v>-0.62261999999999995</c:v>
                </c:pt>
                <c:pt idx="2590">
                  <c:v>-0.62188699999999997</c:v>
                </c:pt>
                <c:pt idx="2591">
                  <c:v>-0.68829300000000004</c:v>
                </c:pt>
                <c:pt idx="2592">
                  <c:v>-0.85156299999999996</c:v>
                </c:pt>
                <c:pt idx="2593">
                  <c:v>-0.64605699999999999</c:v>
                </c:pt>
                <c:pt idx="2594">
                  <c:v>-0.67810099999999995</c:v>
                </c:pt>
                <c:pt idx="2595">
                  <c:v>-0.772644</c:v>
                </c:pt>
                <c:pt idx="2596">
                  <c:v>-0.68200700000000003</c:v>
                </c:pt>
                <c:pt idx="2597">
                  <c:v>-0.66717499999999996</c:v>
                </c:pt>
                <c:pt idx="2598">
                  <c:v>-0.664856</c:v>
                </c:pt>
                <c:pt idx="2599">
                  <c:v>-0.578125</c:v>
                </c:pt>
                <c:pt idx="2600">
                  <c:v>-0.928894</c:v>
                </c:pt>
                <c:pt idx="2601">
                  <c:v>-0.81872599999999995</c:v>
                </c:pt>
                <c:pt idx="2602">
                  <c:v>-0.72106899999999996</c:v>
                </c:pt>
                <c:pt idx="2603">
                  <c:v>-0.80938699999999997</c:v>
                </c:pt>
                <c:pt idx="2604">
                  <c:v>-0.68511999999999995</c:v>
                </c:pt>
                <c:pt idx="2605">
                  <c:v>-0.54766800000000004</c:v>
                </c:pt>
                <c:pt idx="2606">
                  <c:v>-0.571106</c:v>
                </c:pt>
                <c:pt idx="2607">
                  <c:v>-0.73907500000000004</c:v>
                </c:pt>
                <c:pt idx="2608">
                  <c:v>-0.74609400000000003</c:v>
                </c:pt>
                <c:pt idx="2609">
                  <c:v>-0.61480699999999999</c:v>
                </c:pt>
                <c:pt idx="2610">
                  <c:v>-0.31561299999999998</c:v>
                </c:pt>
                <c:pt idx="2611">
                  <c:v>-0.44140600000000002</c:v>
                </c:pt>
                <c:pt idx="2612">
                  <c:v>-0.43512000000000001</c:v>
                </c:pt>
                <c:pt idx="2613">
                  <c:v>-0.62341299999999999</c:v>
                </c:pt>
                <c:pt idx="2614">
                  <c:v>-0.727356</c:v>
                </c:pt>
                <c:pt idx="2615">
                  <c:v>-0.79058799999999996</c:v>
                </c:pt>
                <c:pt idx="2616">
                  <c:v>-0.65154999999999996</c:v>
                </c:pt>
                <c:pt idx="2617">
                  <c:v>-0.98278799999999999</c:v>
                </c:pt>
                <c:pt idx="2618">
                  <c:v>-0.48199500000000001</c:v>
                </c:pt>
                <c:pt idx="2619">
                  <c:v>-0.67340100000000003</c:v>
                </c:pt>
                <c:pt idx="2620">
                  <c:v>-0.61480699999999999</c:v>
                </c:pt>
                <c:pt idx="2621">
                  <c:v>-0.80078099999999997</c:v>
                </c:pt>
                <c:pt idx="2622">
                  <c:v>-0.921875</c:v>
                </c:pt>
                <c:pt idx="2623">
                  <c:v>-0.54840100000000003</c:v>
                </c:pt>
                <c:pt idx="2624">
                  <c:v>-0.671875</c:v>
                </c:pt>
                <c:pt idx="2625">
                  <c:v>-0.42578100000000002</c:v>
                </c:pt>
                <c:pt idx="2626">
                  <c:v>-0.52654999999999996</c:v>
                </c:pt>
                <c:pt idx="2627">
                  <c:v>-0.616394</c:v>
                </c:pt>
                <c:pt idx="2628">
                  <c:v>-0.47344999999999998</c:v>
                </c:pt>
                <c:pt idx="2629">
                  <c:v>-0.39294400000000002</c:v>
                </c:pt>
                <c:pt idx="2630">
                  <c:v>-0.65234400000000003</c:v>
                </c:pt>
                <c:pt idx="2631">
                  <c:v>-0.50311300000000003</c:v>
                </c:pt>
                <c:pt idx="2632">
                  <c:v>-0.77966299999999999</c:v>
                </c:pt>
                <c:pt idx="2633">
                  <c:v>-0.62109400000000003</c:v>
                </c:pt>
                <c:pt idx="2634">
                  <c:v>-0.632019</c:v>
                </c:pt>
                <c:pt idx="2635">
                  <c:v>-0.72265599999999997</c:v>
                </c:pt>
                <c:pt idx="2636">
                  <c:v>-0.63983199999999996</c:v>
                </c:pt>
                <c:pt idx="2637">
                  <c:v>-0.83282500000000004</c:v>
                </c:pt>
                <c:pt idx="2638">
                  <c:v>-0.76483199999999996</c:v>
                </c:pt>
                <c:pt idx="2639">
                  <c:v>-0.62341299999999999</c:v>
                </c:pt>
                <c:pt idx="2640">
                  <c:v>-0.56720000000000004</c:v>
                </c:pt>
                <c:pt idx="2641">
                  <c:v>-0.63513200000000003</c:v>
                </c:pt>
                <c:pt idx="2642">
                  <c:v>-0.538269</c:v>
                </c:pt>
                <c:pt idx="2643">
                  <c:v>-0.59063699999999997</c:v>
                </c:pt>
                <c:pt idx="2644">
                  <c:v>-0.55310099999999995</c:v>
                </c:pt>
                <c:pt idx="2645">
                  <c:v>-0.53747599999999995</c:v>
                </c:pt>
                <c:pt idx="2646">
                  <c:v>-0.54998800000000003</c:v>
                </c:pt>
                <c:pt idx="2647">
                  <c:v>-0.515625</c:v>
                </c:pt>
                <c:pt idx="2648">
                  <c:v>-0.231262</c:v>
                </c:pt>
                <c:pt idx="2649">
                  <c:v>-0.383606</c:v>
                </c:pt>
                <c:pt idx="2650">
                  <c:v>-0.58282500000000004</c:v>
                </c:pt>
                <c:pt idx="2651">
                  <c:v>-0.366394</c:v>
                </c:pt>
                <c:pt idx="2652">
                  <c:v>-0.484375</c:v>
                </c:pt>
                <c:pt idx="2653">
                  <c:v>-0.53747599999999995</c:v>
                </c:pt>
                <c:pt idx="2654">
                  <c:v>-0.57574499999999995</c:v>
                </c:pt>
                <c:pt idx="2655">
                  <c:v>-0.71325700000000003</c:v>
                </c:pt>
                <c:pt idx="2656">
                  <c:v>-0.86328099999999997</c:v>
                </c:pt>
                <c:pt idx="2657">
                  <c:v>-0.58203099999999997</c:v>
                </c:pt>
                <c:pt idx="2658">
                  <c:v>-0.850769</c:v>
                </c:pt>
                <c:pt idx="2659">
                  <c:v>-0.39685100000000001</c:v>
                </c:pt>
                <c:pt idx="2660">
                  <c:v>-0.81170699999999996</c:v>
                </c:pt>
                <c:pt idx="2661">
                  <c:v>-0.54766800000000004</c:v>
                </c:pt>
                <c:pt idx="2662">
                  <c:v>-0.57965100000000003</c:v>
                </c:pt>
                <c:pt idx="2663">
                  <c:v>-0.67578099999999997</c:v>
                </c:pt>
                <c:pt idx="2664">
                  <c:v>-0.68279999999999996</c:v>
                </c:pt>
                <c:pt idx="2665">
                  <c:v>-0.59845000000000004</c:v>
                </c:pt>
                <c:pt idx="2666">
                  <c:v>-0.51873800000000003</c:v>
                </c:pt>
                <c:pt idx="2667">
                  <c:v>-0.61016800000000004</c:v>
                </c:pt>
                <c:pt idx="2668">
                  <c:v>-0.56640599999999997</c:v>
                </c:pt>
                <c:pt idx="2669">
                  <c:v>-0.48980699999999999</c:v>
                </c:pt>
                <c:pt idx="2670">
                  <c:v>-0.54919399999999996</c:v>
                </c:pt>
                <c:pt idx="2671">
                  <c:v>-0.65625</c:v>
                </c:pt>
                <c:pt idx="2672">
                  <c:v>-0.51641800000000004</c:v>
                </c:pt>
                <c:pt idx="2673">
                  <c:v>-0.73669399999999996</c:v>
                </c:pt>
                <c:pt idx="2674">
                  <c:v>-0.70074499999999995</c:v>
                </c:pt>
                <c:pt idx="2675">
                  <c:v>-0.44140600000000002</c:v>
                </c:pt>
                <c:pt idx="2676">
                  <c:v>-0.54296900000000003</c:v>
                </c:pt>
                <c:pt idx="2677">
                  <c:v>-0.68591299999999999</c:v>
                </c:pt>
                <c:pt idx="2678">
                  <c:v>-0.51324499999999995</c:v>
                </c:pt>
                <c:pt idx="2679">
                  <c:v>-0.62970000000000004</c:v>
                </c:pt>
                <c:pt idx="2680">
                  <c:v>-0.5625</c:v>
                </c:pt>
                <c:pt idx="2681">
                  <c:v>-0.63122599999999995</c:v>
                </c:pt>
                <c:pt idx="2682">
                  <c:v>-0.796875</c:v>
                </c:pt>
                <c:pt idx="2683">
                  <c:v>-0.68121299999999996</c:v>
                </c:pt>
                <c:pt idx="2684">
                  <c:v>-0.664856</c:v>
                </c:pt>
                <c:pt idx="2685">
                  <c:v>-0.64141800000000004</c:v>
                </c:pt>
                <c:pt idx="2686">
                  <c:v>-0.42730699999999999</c:v>
                </c:pt>
                <c:pt idx="2687">
                  <c:v>-0.56793199999999999</c:v>
                </c:pt>
                <c:pt idx="2688">
                  <c:v>-0.52734400000000003</c:v>
                </c:pt>
                <c:pt idx="2689">
                  <c:v>-0.741394</c:v>
                </c:pt>
                <c:pt idx="2690">
                  <c:v>-0.38751200000000002</c:v>
                </c:pt>
                <c:pt idx="2691">
                  <c:v>-0.39605699999999999</c:v>
                </c:pt>
                <c:pt idx="2692">
                  <c:v>-0.68279999999999996</c:v>
                </c:pt>
                <c:pt idx="2693">
                  <c:v>-0.73980699999999999</c:v>
                </c:pt>
                <c:pt idx="2694">
                  <c:v>-0.649231</c:v>
                </c:pt>
                <c:pt idx="2695">
                  <c:v>-0.43121300000000001</c:v>
                </c:pt>
                <c:pt idx="2696">
                  <c:v>-0.47808800000000001</c:v>
                </c:pt>
                <c:pt idx="2697">
                  <c:v>-0.55468799999999996</c:v>
                </c:pt>
                <c:pt idx="2698">
                  <c:v>-0.38751200000000002</c:v>
                </c:pt>
                <c:pt idx="2699">
                  <c:v>-0.67340100000000003</c:v>
                </c:pt>
                <c:pt idx="2700">
                  <c:v>-0.87420699999999996</c:v>
                </c:pt>
                <c:pt idx="2701">
                  <c:v>-0.609375</c:v>
                </c:pt>
                <c:pt idx="2702">
                  <c:v>-0.47106900000000002</c:v>
                </c:pt>
                <c:pt idx="2703">
                  <c:v>-0.71093799999999996</c:v>
                </c:pt>
                <c:pt idx="2704">
                  <c:v>-0.46325699999999997</c:v>
                </c:pt>
                <c:pt idx="2705">
                  <c:v>-0.42810100000000001</c:v>
                </c:pt>
                <c:pt idx="2706">
                  <c:v>-0.609375</c:v>
                </c:pt>
                <c:pt idx="2707">
                  <c:v>-0.64843799999999996</c:v>
                </c:pt>
                <c:pt idx="2708">
                  <c:v>-0.57891800000000004</c:v>
                </c:pt>
                <c:pt idx="2709">
                  <c:v>-0.75231899999999996</c:v>
                </c:pt>
                <c:pt idx="2710">
                  <c:v>-0.569519</c:v>
                </c:pt>
                <c:pt idx="2711">
                  <c:v>-0.52343799999999996</c:v>
                </c:pt>
                <c:pt idx="2712">
                  <c:v>-0.44219999999999998</c:v>
                </c:pt>
                <c:pt idx="2713">
                  <c:v>-0.61169399999999996</c:v>
                </c:pt>
                <c:pt idx="2714">
                  <c:v>-0.617981</c:v>
                </c:pt>
                <c:pt idx="2715">
                  <c:v>-0.63751199999999997</c:v>
                </c:pt>
                <c:pt idx="2716">
                  <c:v>-0.66247599999999995</c:v>
                </c:pt>
                <c:pt idx="2717">
                  <c:v>-0.56091299999999999</c:v>
                </c:pt>
                <c:pt idx="2718">
                  <c:v>-0.57031299999999996</c:v>
                </c:pt>
                <c:pt idx="2719">
                  <c:v>-0.602356</c:v>
                </c:pt>
                <c:pt idx="2720">
                  <c:v>-0.625</c:v>
                </c:pt>
                <c:pt idx="2721">
                  <c:v>-0.72497599999999995</c:v>
                </c:pt>
                <c:pt idx="2722">
                  <c:v>-0.80859400000000003</c:v>
                </c:pt>
                <c:pt idx="2723">
                  <c:v>-0.63903799999999999</c:v>
                </c:pt>
                <c:pt idx="2724">
                  <c:v>-0.62811300000000003</c:v>
                </c:pt>
                <c:pt idx="2725">
                  <c:v>-0.72027600000000003</c:v>
                </c:pt>
                <c:pt idx="2726">
                  <c:v>-0.757019</c:v>
                </c:pt>
                <c:pt idx="2727">
                  <c:v>-0.68511999999999995</c:v>
                </c:pt>
                <c:pt idx="2728">
                  <c:v>-0.741394</c:v>
                </c:pt>
                <c:pt idx="2729">
                  <c:v>-0.49841299999999999</c:v>
                </c:pt>
                <c:pt idx="2730">
                  <c:v>-0.67108199999999996</c:v>
                </c:pt>
                <c:pt idx="2731">
                  <c:v>-0.69061300000000003</c:v>
                </c:pt>
                <c:pt idx="2732">
                  <c:v>-0.57421900000000003</c:v>
                </c:pt>
                <c:pt idx="2733">
                  <c:v>-0.57891800000000004</c:v>
                </c:pt>
                <c:pt idx="2734">
                  <c:v>-0.44921899999999998</c:v>
                </c:pt>
                <c:pt idx="2735">
                  <c:v>-0.60858199999999996</c:v>
                </c:pt>
                <c:pt idx="2736">
                  <c:v>-0.78747599999999995</c:v>
                </c:pt>
                <c:pt idx="2737">
                  <c:v>-0.78668199999999999</c:v>
                </c:pt>
                <c:pt idx="2738">
                  <c:v>-0.55468799999999996</c:v>
                </c:pt>
                <c:pt idx="2739">
                  <c:v>-0.45623799999999998</c:v>
                </c:pt>
                <c:pt idx="2740">
                  <c:v>-0.54528799999999999</c:v>
                </c:pt>
                <c:pt idx="2741">
                  <c:v>-0.68279999999999996</c:v>
                </c:pt>
                <c:pt idx="2742">
                  <c:v>-0.74529999999999996</c:v>
                </c:pt>
                <c:pt idx="2743">
                  <c:v>-0.43359399999999998</c:v>
                </c:pt>
                <c:pt idx="2744">
                  <c:v>-0.48590100000000003</c:v>
                </c:pt>
                <c:pt idx="2745">
                  <c:v>-0.43200699999999997</c:v>
                </c:pt>
                <c:pt idx="2746">
                  <c:v>-0.66949499999999995</c:v>
                </c:pt>
                <c:pt idx="2747">
                  <c:v>-0.77105699999999999</c:v>
                </c:pt>
                <c:pt idx="2748">
                  <c:v>-0.633606</c:v>
                </c:pt>
                <c:pt idx="2749">
                  <c:v>-0.62970000000000004</c:v>
                </c:pt>
                <c:pt idx="2750">
                  <c:v>-0.74529999999999996</c:v>
                </c:pt>
                <c:pt idx="2751">
                  <c:v>-0.72186300000000003</c:v>
                </c:pt>
                <c:pt idx="2752">
                  <c:v>-0.725769</c:v>
                </c:pt>
                <c:pt idx="2753">
                  <c:v>-0.51403799999999999</c:v>
                </c:pt>
                <c:pt idx="2754">
                  <c:v>-0.51715100000000003</c:v>
                </c:pt>
                <c:pt idx="2755">
                  <c:v>-0.71325700000000003</c:v>
                </c:pt>
                <c:pt idx="2756">
                  <c:v>-0.640625</c:v>
                </c:pt>
                <c:pt idx="2757">
                  <c:v>-0.555481</c:v>
                </c:pt>
                <c:pt idx="2758">
                  <c:v>-0.45001200000000002</c:v>
                </c:pt>
                <c:pt idx="2759">
                  <c:v>-0.63671900000000003</c:v>
                </c:pt>
                <c:pt idx="2760">
                  <c:v>-0.53356899999999996</c:v>
                </c:pt>
                <c:pt idx="2761">
                  <c:v>-0.63043199999999999</c:v>
                </c:pt>
                <c:pt idx="2762">
                  <c:v>-0.585144</c:v>
                </c:pt>
                <c:pt idx="2763">
                  <c:v>-0.48278799999999999</c:v>
                </c:pt>
                <c:pt idx="2764">
                  <c:v>-0.67340100000000003</c:v>
                </c:pt>
                <c:pt idx="2765">
                  <c:v>-0.42266799999999999</c:v>
                </c:pt>
                <c:pt idx="2766">
                  <c:v>-0.67730699999999999</c:v>
                </c:pt>
                <c:pt idx="2767">
                  <c:v>-0.72656299999999996</c:v>
                </c:pt>
                <c:pt idx="2768">
                  <c:v>-0.45391799999999999</c:v>
                </c:pt>
                <c:pt idx="2769">
                  <c:v>-0.52343799999999996</c:v>
                </c:pt>
                <c:pt idx="2770">
                  <c:v>-0.5</c:v>
                </c:pt>
                <c:pt idx="2771">
                  <c:v>-0.63751199999999997</c:v>
                </c:pt>
                <c:pt idx="2772">
                  <c:v>-0.696106</c:v>
                </c:pt>
                <c:pt idx="2773">
                  <c:v>-0.52032500000000004</c:v>
                </c:pt>
                <c:pt idx="2774">
                  <c:v>-0.61016800000000004</c:v>
                </c:pt>
                <c:pt idx="2775">
                  <c:v>-0.60778799999999999</c:v>
                </c:pt>
                <c:pt idx="2776">
                  <c:v>-0.69140599999999997</c:v>
                </c:pt>
                <c:pt idx="2777">
                  <c:v>-0.61718799999999996</c:v>
                </c:pt>
                <c:pt idx="2778">
                  <c:v>-0.44293199999999999</c:v>
                </c:pt>
                <c:pt idx="2779">
                  <c:v>-0.38281300000000001</c:v>
                </c:pt>
                <c:pt idx="2780">
                  <c:v>-0.51873800000000003</c:v>
                </c:pt>
                <c:pt idx="2781">
                  <c:v>-0.33123799999999998</c:v>
                </c:pt>
                <c:pt idx="2782">
                  <c:v>-0.45074500000000001</c:v>
                </c:pt>
                <c:pt idx="2783">
                  <c:v>-0.36950699999999997</c:v>
                </c:pt>
                <c:pt idx="2784">
                  <c:v>-0.70233199999999996</c:v>
                </c:pt>
                <c:pt idx="2785">
                  <c:v>-0.50079300000000004</c:v>
                </c:pt>
                <c:pt idx="2786">
                  <c:v>-0.66168199999999999</c:v>
                </c:pt>
                <c:pt idx="2787">
                  <c:v>-0.76403799999999999</c:v>
                </c:pt>
                <c:pt idx="2788">
                  <c:v>-0.49609399999999998</c:v>
                </c:pt>
                <c:pt idx="2789">
                  <c:v>-0.67657500000000004</c:v>
                </c:pt>
                <c:pt idx="2790">
                  <c:v>-0.73358199999999996</c:v>
                </c:pt>
                <c:pt idx="2791">
                  <c:v>-0.61407500000000004</c:v>
                </c:pt>
                <c:pt idx="2792">
                  <c:v>-0.57501199999999997</c:v>
                </c:pt>
                <c:pt idx="2793">
                  <c:v>-0.54840100000000003</c:v>
                </c:pt>
                <c:pt idx="2794">
                  <c:v>-0.72808799999999996</c:v>
                </c:pt>
                <c:pt idx="2795">
                  <c:v>-0.60778799999999999</c:v>
                </c:pt>
                <c:pt idx="2796">
                  <c:v>-0.52032500000000004</c:v>
                </c:pt>
                <c:pt idx="2797">
                  <c:v>-0.866394</c:v>
                </c:pt>
                <c:pt idx="2798">
                  <c:v>-0.54296900000000003</c:v>
                </c:pt>
                <c:pt idx="2799">
                  <c:v>-0.48907499999999998</c:v>
                </c:pt>
                <c:pt idx="2800">
                  <c:v>-0.42810100000000001</c:v>
                </c:pt>
                <c:pt idx="2801">
                  <c:v>-0.47344999999999998</c:v>
                </c:pt>
                <c:pt idx="2802">
                  <c:v>-0.61016800000000004</c:v>
                </c:pt>
                <c:pt idx="2803">
                  <c:v>-0.53045699999999996</c:v>
                </c:pt>
                <c:pt idx="2804">
                  <c:v>-0.47808800000000001</c:v>
                </c:pt>
                <c:pt idx="2805">
                  <c:v>-0.460144</c:v>
                </c:pt>
                <c:pt idx="2806">
                  <c:v>-0.44921899999999998</c:v>
                </c:pt>
                <c:pt idx="2807">
                  <c:v>-0.671875</c:v>
                </c:pt>
                <c:pt idx="2808">
                  <c:v>-0.54608199999999996</c:v>
                </c:pt>
                <c:pt idx="2809">
                  <c:v>-0.60626199999999997</c:v>
                </c:pt>
                <c:pt idx="2810">
                  <c:v>-0.65466299999999999</c:v>
                </c:pt>
                <c:pt idx="2811">
                  <c:v>-0.59216299999999999</c:v>
                </c:pt>
                <c:pt idx="2812">
                  <c:v>-0.50079300000000004</c:v>
                </c:pt>
                <c:pt idx="2813">
                  <c:v>-0.51794399999999996</c:v>
                </c:pt>
                <c:pt idx="2814">
                  <c:v>-0.57421900000000003</c:v>
                </c:pt>
                <c:pt idx="2815">
                  <c:v>-0.62652600000000003</c:v>
                </c:pt>
                <c:pt idx="2816">
                  <c:v>-0.61871299999999996</c:v>
                </c:pt>
                <c:pt idx="2817">
                  <c:v>-0.61016800000000004</c:v>
                </c:pt>
                <c:pt idx="2818">
                  <c:v>-0.73590100000000003</c:v>
                </c:pt>
                <c:pt idx="2819">
                  <c:v>-0.77105699999999999</c:v>
                </c:pt>
                <c:pt idx="2820">
                  <c:v>-0.36328100000000002</c:v>
                </c:pt>
                <c:pt idx="2821">
                  <c:v>-0.75781299999999996</c:v>
                </c:pt>
                <c:pt idx="2822">
                  <c:v>-0.70391800000000004</c:v>
                </c:pt>
                <c:pt idx="2823">
                  <c:v>-0.538269</c:v>
                </c:pt>
                <c:pt idx="2824">
                  <c:v>-0.61407500000000004</c:v>
                </c:pt>
                <c:pt idx="2825">
                  <c:v>-0.64453099999999997</c:v>
                </c:pt>
                <c:pt idx="2826">
                  <c:v>-0.69220000000000004</c:v>
                </c:pt>
                <c:pt idx="2827">
                  <c:v>-0.65313699999999997</c:v>
                </c:pt>
                <c:pt idx="2828">
                  <c:v>-0.61407500000000004</c:v>
                </c:pt>
                <c:pt idx="2829">
                  <c:v>-0.56720000000000004</c:v>
                </c:pt>
                <c:pt idx="2830">
                  <c:v>-0.68511999999999995</c:v>
                </c:pt>
                <c:pt idx="2831">
                  <c:v>-0.49450699999999997</c:v>
                </c:pt>
                <c:pt idx="2832">
                  <c:v>-0.83746299999999996</c:v>
                </c:pt>
                <c:pt idx="2833">
                  <c:v>-0.81793199999999999</c:v>
                </c:pt>
                <c:pt idx="2834">
                  <c:v>-0.71875</c:v>
                </c:pt>
                <c:pt idx="2835">
                  <c:v>-0.84136999999999995</c:v>
                </c:pt>
                <c:pt idx="2836">
                  <c:v>-0.61090100000000003</c:v>
                </c:pt>
                <c:pt idx="2837">
                  <c:v>-0.86950700000000003</c:v>
                </c:pt>
                <c:pt idx="2838">
                  <c:v>-0.82031299999999996</c:v>
                </c:pt>
                <c:pt idx="2839">
                  <c:v>-0.83825700000000003</c:v>
                </c:pt>
                <c:pt idx="2840">
                  <c:v>-0.59918199999999999</c:v>
                </c:pt>
                <c:pt idx="2841">
                  <c:v>-0.51641800000000004</c:v>
                </c:pt>
                <c:pt idx="2842">
                  <c:v>-0.59918199999999999</c:v>
                </c:pt>
                <c:pt idx="2843">
                  <c:v>-0.76403799999999999</c:v>
                </c:pt>
                <c:pt idx="2844">
                  <c:v>-0.49060100000000001</c:v>
                </c:pt>
                <c:pt idx="2845">
                  <c:v>-0.90625</c:v>
                </c:pt>
                <c:pt idx="2846">
                  <c:v>-0.81793199999999999</c:v>
                </c:pt>
                <c:pt idx="2847">
                  <c:v>-0.694519</c:v>
                </c:pt>
                <c:pt idx="2848">
                  <c:v>-0.61871299999999996</c:v>
                </c:pt>
                <c:pt idx="2849">
                  <c:v>-0.66247599999999995</c:v>
                </c:pt>
                <c:pt idx="2850">
                  <c:v>-0.491394</c:v>
                </c:pt>
                <c:pt idx="2851">
                  <c:v>-0.70074499999999995</c:v>
                </c:pt>
                <c:pt idx="2852">
                  <c:v>-0.83203099999999997</c:v>
                </c:pt>
                <c:pt idx="2853">
                  <c:v>-0.66796900000000003</c:v>
                </c:pt>
                <c:pt idx="2854">
                  <c:v>-0.61950700000000003</c:v>
                </c:pt>
                <c:pt idx="2855">
                  <c:v>-0.65313699999999997</c:v>
                </c:pt>
                <c:pt idx="2856">
                  <c:v>-0.51483199999999996</c:v>
                </c:pt>
                <c:pt idx="2857">
                  <c:v>-0.52966299999999999</c:v>
                </c:pt>
                <c:pt idx="2858">
                  <c:v>-0.50231899999999996</c:v>
                </c:pt>
                <c:pt idx="2859">
                  <c:v>-0.44219999999999998</c:v>
                </c:pt>
                <c:pt idx="2860">
                  <c:v>-0.73590100000000003</c:v>
                </c:pt>
                <c:pt idx="2861">
                  <c:v>-0.57965100000000003</c:v>
                </c:pt>
                <c:pt idx="2862">
                  <c:v>-0.727356</c:v>
                </c:pt>
                <c:pt idx="2863">
                  <c:v>-0.56011999999999995</c:v>
                </c:pt>
                <c:pt idx="2864">
                  <c:v>-0.68438699999999997</c:v>
                </c:pt>
                <c:pt idx="2865">
                  <c:v>-0.52886999999999995</c:v>
                </c:pt>
                <c:pt idx="2866">
                  <c:v>-0.460144</c:v>
                </c:pt>
                <c:pt idx="2867">
                  <c:v>-0.63281299999999996</c:v>
                </c:pt>
                <c:pt idx="2868">
                  <c:v>-0.600769</c:v>
                </c:pt>
                <c:pt idx="2869">
                  <c:v>-0.70001199999999997</c:v>
                </c:pt>
                <c:pt idx="2870">
                  <c:v>-0.60546900000000003</c:v>
                </c:pt>
                <c:pt idx="2871">
                  <c:v>-0.83355699999999999</c:v>
                </c:pt>
                <c:pt idx="2872">
                  <c:v>-0.600769</c:v>
                </c:pt>
                <c:pt idx="2873">
                  <c:v>-0.72027600000000003</c:v>
                </c:pt>
                <c:pt idx="2874">
                  <c:v>-0.44061299999999998</c:v>
                </c:pt>
                <c:pt idx="2875">
                  <c:v>-0.47418199999999999</c:v>
                </c:pt>
                <c:pt idx="2876">
                  <c:v>-0.83435099999999995</c:v>
                </c:pt>
                <c:pt idx="2877">
                  <c:v>-0.47888199999999997</c:v>
                </c:pt>
                <c:pt idx="2878">
                  <c:v>-0.50390599999999997</c:v>
                </c:pt>
                <c:pt idx="2879">
                  <c:v>-0.49060100000000001</c:v>
                </c:pt>
                <c:pt idx="2880">
                  <c:v>-0.680481</c:v>
                </c:pt>
                <c:pt idx="2881">
                  <c:v>-0.48590100000000003</c:v>
                </c:pt>
                <c:pt idx="2882">
                  <c:v>-0.571106</c:v>
                </c:pt>
                <c:pt idx="2883">
                  <c:v>-0.49218800000000001</c:v>
                </c:pt>
                <c:pt idx="2884">
                  <c:v>-0.72497599999999995</c:v>
                </c:pt>
                <c:pt idx="2885">
                  <c:v>-0.413269</c:v>
                </c:pt>
                <c:pt idx="2886">
                  <c:v>-0.55779999999999996</c:v>
                </c:pt>
                <c:pt idx="2887">
                  <c:v>-0.66949499999999995</c:v>
                </c:pt>
                <c:pt idx="2888">
                  <c:v>-0.49762000000000001</c:v>
                </c:pt>
                <c:pt idx="2889">
                  <c:v>-0.42419400000000002</c:v>
                </c:pt>
                <c:pt idx="2890">
                  <c:v>-0.553894</c:v>
                </c:pt>
                <c:pt idx="2891">
                  <c:v>-0.65625</c:v>
                </c:pt>
                <c:pt idx="2892">
                  <c:v>-0.48358200000000001</c:v>
                </c:pt>
                <c:pt idx="2893">
                  <c:v>-0.67657500000000004</c:v>
                </c:pt>
                <c:pt idx="2894">
                  <c:v>-0.39605699999999999</c:v>
                </c:pt>
                <c:pt idx="2895">
                  <c:v>-0.758606</c:v>
                </c:pt>
                <c:pt idx="2896">
                  <c:v>-0.914856</c:v>
                </c:pt>
                <c:pt idx="2897">
                  <c:v>-0.640625</c:v>
                </c:pt>
                <c:pt idx="2898">
                  <c:v>-0.5</c:v>
                </c:pt>
                <c:pt idx="2899">
                  <c:v>-0.54449499999999995</c:v>
                </c:pt>
                <c:pt idx="2900">
                  <c:v>-0.38751200000000002</c:v>
                </c:pt>
                <c:pt idx="2901">
                  <c:v>-0.663269</c:v>
                </c:pt>
                <c:pt idx="2902">
                  <c:v>-0.63433799999999996</c:v>
                </c:pt>
                <c:pt idx="2903">
                  <c:v>-0.62731899999999996</c:v>
                </c:pt>
                <c:pt idx="2904">
                  <c:v>-0.83746299999999996</c:v>
                </c:pt>
                <c:pt idx="2905">
                  <c:v>-0.62341299999999999</c:v>
                </c:pt>
                <c:pt idx="2906">
                  <c:v>-0.555481</c:v>
                </c:pt>
                <c:pt idx="2907">
                  <c:v>-0.42810100000000001</c:v>
                </c:pt>
                <c:pt idx="2908">
                  <c:v>-0.45001200000000002</c:v>
                </c:pt>
                <c:pt idx="2909">
                  <c:v>-0.51794399999999996</c:v>
                </c:pt>
                <c:pt idx="2910">
                  <c:v>-0.85467499999999996</c:v>
                </c:pt>
                <c:pt idx="2911">
                  <c:v>-0.48278799999999999</c:v>
                </c:pt>
                <c:pt idx="2912">
                  <c:v>-0.53668199999999999</c:v>
                </c:pt>
                <c:pt idx="2913">
                  <c:v>-0.75</c:v>
                </c:pt>
                <c:pt idx="2914">
                  <c:v>-0.524231</c:v>
                </c:pt>
                <c:pt idx="2915">
                  <c:v>-0.54608199999999996</c:v>
                </c:pt>
                <c:pt idx="2916">
                  <c:v>-0.58593799999999996</c:v>
                </c:pt>
                <c:pt idx="2917">
                  <c:v>-0.399231</c:v>
                </c:pt>
                <c:pt idx="2918">
                  <c:v>-0.553894</c:v>
                </c:pt>
                <c:pt idx="2919">
                  <c:v>-0.67730699999999999</c:v>
                </c:pt>
                <c:pt idx="2920">
                  <c:v>-0.444519</c:v>
                </c:pt>
                <c:pt idx="2921">
                  <c:v>-0.40313700000000002</c:v>
                </c:pt>
                <c:pt idx="2922">
                  <c:v>-0.67968799999999996</c:v>
                </c:pt>
                <c:pt idx="2923">
                  <c:v>-0.86871299999999996</c:v>
                </c:pt>
                <c:pt idx="2924">
                  <c:v>-0.625</c:v>
                </c:pt>
                <c:pt idx="2925">
                  <c:v>-0.83282500000000004</c:v>
                </c:pt>
                <c:pt idx="2926">
                  <c:v>-0.696106</c:v>
                </c:pt>
                <c:pt idx="2927">
                  <c:v>-0.49762000000000001</c:v>
                </c:pt>
                <c:pt idx="2928">
                  <c:v>-0.6875</c:v>
                </c:pt>
                <c:pt idx="2929">
                  <c:v>-0.87652600000000003</c:v>
                </c:pt>
                <c:pt idx="2930">
                  <c:v>-0.76483199999999996</c:v>
                </c:pt>
                <c:pt idx="2931">
                  <c:v>-0.42578100000000002</c:v>
                </c:pt>
                <c:pt idx="2932">
                  <c:v>-0.65625</c:v>
                </c:pt>
                <c:pt idx="2933">
                  <c:v>-0.59136999999999995</c:v>
                </c:pt>
                <c:pt idx="2934">
                  <c:v>-0.67810099999999995</c:v>
                </c:pt>
                <c:pt idx="2935">
                  <c:v>-0.60626199999999997</c:v>
                </c:pt>
                <c:pt idx="2936">
                  <c:v>-0.82653799999999999</c:v>
                </c:pt>
                <c:pt idx="2937">
                  <c:v>-0.76641800000000004</c:v>
                </c:pt>
                <c:pt idx="2938">
                  <c:v>-0.52185099999999995</c:v>
                </c:pt>
                <c:pt idx="2939">
                  <c:v>-0.77343799999999996</c:v>
                </c:pt>
                <c:pt idx="2940">
                  <c:v>-0.69220000000000004</c:v>
                </c:pt>
                <c:pt idx="2941">
                  <c:v>-0.58593799999999996</c:v>
                </c:pt>
                <c:pt idx="2942">
                  <c:v>-0.35858200000000001</c:v>
                </c:pt>
                <c:pt idx="2943">
                  <c:v>-0.38903799999999999</c:v>
                </c:pt>
                <c:pt idx="2944">
                  <c:v>-0.47497600000000001</c:v>
                </c:pt>
                <c:pt idx="2945">
                  <c:v>-0.305481</c:v>
                </c:pt>
                <c:pt idx="2946">
                  <c:v>-0.66168199999999999</c:v>
                </c:pt>
                <c:pt idx="2947">
                  <c:v>-0.710144</c:v>
                </c:pt>
                <c:pt idx="2948">
                  <c:v>-0.55230699999999999</c:v>
                </c:pt>
                <c:pt idx="2949">
                  <c:v>-0.58825700000000003</c:v>
                </c:pt>
                <c:pt idx="2950">
                  <c:v>-0.62029999999999996</c:v>
                </c:pt>
                <c:pt idx="2951">
                  <c:v>-0.53277600000000003</c:v>
                </c:pt>
                <c:pt idx="2952">
                  <c:v>-0.56402600000000003</c:v>
                </c:pt>
                <c:pt idx="2953">
                  <c:v>-0.73516800000000004</c:v>
                </c:pt>
                <c:pt idx="2954">
                  <c:v>-0.63983199999999996</c:v>
                </c:pt>
                <c:pt idx="2955">
                  <c:v>-0.43902600000000003</c:v>
                </c:pt>
                <c:pt idx="2956">
                  <c:v>-0.58355699999999999</c:v>
                </c:pt>
                <c:pt idx="2957">
                  <c:v>-0.64215100000000003</c:v>
                </c:pt>
                <c:pt idx="2958">
                  <c:v>-0.53595000000000004</c:v>
                </c:pt>
                <c:pt idx="2959">
                  <c:v>-0.52032500000000004</c:v>
                </c:pt>
                <c:pt idx="2960">
                  <c:v>-0.82965100000000003</c:v>
                </c:pt>
                <c:pt idx="2961">
                  <c:v>-0.74920699999999996</c:v>
                </c:pt>
                <c:pt idx="2962">
                  <c:v>-0.54217499999999996</c:v>
                </c:pt>
                <c:pt idx="2963">
                  <c:v>-0.694519</c:v>
                </c:pt>
                <c:pt idx="2964">
                  <c:v>-0.61480699999999999</c:v>
                </c:pt>
                <c:pt idx="2965">
                  <c:v>-0.47497600000000001</c:v>
                </c:pt>
                <c:pt idx="2966">
                  <c:v>-0.539856</c:v>
                </c:pt>
                <c:pt idx="2967">
                  <c:v>-0.64294399999999996</c:v>
                </c:pt>
                <c:pt idx="2968">
                  <c:v>-0.58282500000000004</c:v>
                </c:pt>
                <c:pt idx="2969">
                  <c:v>-0.569519</c:v>
                </c:pt>
                <c:pt idx="2970">
                  <c:v>-0.50781299999999996</c:v>
                </c:pt>
                <c:pt idx="2971">
                  <c:v>-0.41558800000000001</c:v>
                </c:pt>
                <c:pt idx="2972">
                  <c:v>-0.539856</c:v>
                </c:pt>
                <c:pt idx="2973">
                  <c:v>-0.60308799999999996</c:v>
                </c:pt>
                <c:pt idx="2974">
                  <c:v>-0.78204300000000004</c:v>
                </c:pt>
                <c:pt idx="2975">
                  <c:v>-0.74218799999999996</c:v>
                </c:pt>
                <c:pt idx="2976">
                  <c:v>-0.55230699999999999</c:v>
                </c:pt>
                <c:pt idx="2977">
                  <c:v>-0.60308799999999996</c:v>
                </c:pt>
                <c:pt idx="2978">
                  <c:v>-0.67028799999999999</c:v>
                </c:pt>
                <c:pt idx="2979">
                  <c:v>-0.61328099999999997</c:v>
                </c:pt>
                <c:pt idx="2980">
                  <c:v>-0.67730699999999999</c:v>
                </c:pt>
                <c:pt idx="2981">
                  <c:v>-0.51324499999999995</c:v>
                </c:pt>
                <c:pt idx="2982">
                  <c:v>-0.78045699999999996</c:v>
                </c:pt>
                <c:pt idx="2983">
                  <c:v>-0.84765599999999997</c:v>
                </c:pt>
                <c:pt idx="2984">
                  <c:v>-0.78277600000000003</c:v>
                </c:pt>
                <c:pt idx="2985">
                  <c:v>-0.63513200000000003</c:v>
                </c:pt>
                <c:pt idx="2986">
                  <c:v>-0.51715100000000003</c:v>
                </c:pt>
                <c:pt idx="2987">
                  <c:v>-0.43670700000000001</c:v>
                </c:pt>
                <c:pt idx="2988">
                  <c:v>-0.41406300000000001</c:v>
                </c:pt>
                <c:pt idx="2989">
                  <c:v>-0.61407500000000004</c:v>
                </c:pt>
                <c:pt idx="2990">
                  <c:v>-0.52575700000000003</c:v>
                </c:pt>
                <c:pt idx="2991">
                  <c:v>-0.81793199999999999</c:v>
                </c:pt>
                <c:pt idx="2992">
                  <c:v>-0.63043199999999999</c:v>
                </c:pt>
                <c:pt idx="2993">
                  <c:v>-0.54998800000000003</c:v>
                </c:pt>
                <c:pt idx="2994">
                  <c:v>-0.32891799999999999</c:v>
                </c:pt>
                <c:pt idx="2995">
                  <c:v>-0.59997599999999995</c:v>
                </c:pt>
                <c:pt idx="2996">
                  <c:v>-0.48907499999999998</c:v>
                </c:pt>
                <c:pt idx="2997">
                  <c:v>-0.53747599999999995</c:v>
                </c:pt>
                <c:pt idx="2998">
                  <c:v>-0.617981</c:v>
                </c:pt>
                <c:pt idx="2999">
                  <c:v>-0.82421900000000003</c:v>
                </c:pt>
                <c:pt idx="3000">
                  <c:v>-0.63983199999999996</c:v>
                </c:pt>
                <c:pt idx="3001">
                  <c:v>-0.57653799999999999</c:v>
                </c:pt>
                <c:pt idx="3002">
                  <c:v>-0.54376199999999997</c:v>
                </c:pt>
                <c:pt idx="3003">
                  <c:v>-0.65777600000000003</c:v>
                </c:pt>
                <c:pt idx="3004">
                  <c:v>-0.49371300000000001</c:v>
                </c:pt>
                <c:pt idx="3005">
                  <c:v>-0.95465100000000003</c:v>
                </c:pt>
                <c:pt idx="3006">
                  <c:v>-0.67657500000000004</c:v>
                </c:pt>
                <c:pt idx="3007">
                  <c:v>-0.67657500000000004</c:v>
                </c:pt>
                <c:pt idx="3008">
                  <c:v>-0.54528799999999999</c:v>
                </c:pt>
                <c:pt idx="3009">
                  <c:v>-0.55230699999999999</c:v>
                </c:pt>
                <c:pt idx="3010">
                  <c:v>-0.633606</c:v>
                </c:pt>
                <c:pt idx="3011">
                  <c:v>-0.53515599999999997</c:v>
                </c:pt>
                <c:pt idx="3012">
                  <c:v>-0.78204300000000004</c:v>
                </c:pt>
                <c:pt idx="3013">
                  <c:v>-0.73516800000000004</c:v>
                </c:pt>
                <c:pt idx="3014">
                  <c:v>-0.85699499999999995</c:v>
                </c:pt>
                <c:pt idx="3015">
                  <c:v>-0.56481899999999996</c:v>
                </c:pt>
                <c:pt idx="3016">
                  <c:v>-0.72345000000000004</c:v>
                </c:pt>
                <c:pt idx="3017">
                  <c:v>-0.663269</c:v>
                </c:pt>
                <c:pt idx="3018">
                  <c:v>-0.694519</c:v>
                </c:pt>
                <c:pt idx="3019">
                  <c:v>-0.82965100000000003</c:v>
                </c:pt>
                <c:pt idx="3020">
                  <c:v>-0.77575700000000003</c:v>
                </c:pt>
                <c:pt idx="3021">
                  <c:v>-0.82965100000000003</c:v>
                </c:pt>
                <c:pt idx="3022">
                  <c:v>-0.57421900000000003</c:v>
                </c:pt>
                <c:pt idx="3023">
                  <c:v>-0.62970000000000004</c:v>
                </c:pt>
                <c:pt idx="3024">
                  <c:v>-0.68200700000000003</c:v>
                </c:pt>
                <c:pt idx="3025">
                  <c:v>-0.789856</c:v>
                </c:pt>
                <c:pt idx="3026">
                  <c:v>-0.711731</c:v>
                </c:pt>
                <c:pt idx="3027">
                  <c:v>-0.671875</c:v>
                </c:pt>
                <c:pt idx="3028">
                  <c:v>-0.91638200000000003</c:v>
                </c:pt>
                <c:pt idx="3029">
                  <c:v>-0.50543199999999999</c:v>
                </c:pt>
                <c:pt idx="3030">
                  <c:v>-0.81720000000000004</c:v>
                </c:pt>
                <c:pt idx="3031">
                  <c:v>-0.90386999999999995</c:v>
                </c:pt>
                <c:pt idx="3032">
                  <c:v>-0.789856</c:v>
                </c:pt>
                <c:pt idx="3033">
                  <c:v>-0.57574499999999995</c:v>
                </c:pt>
                <c:pt idx="3034">
                  <c:v>-0.649231</c:v>
                </c:pt>
                <c:pt idx="3035">
                  <c:v>-0.65234400000000003</c:v>
                </c:pt>
                <c:pt idx="3036">
                  <c:v>-0.59765599999999997</c:v>
                </c:pt>
                <c:pt idx="3037">
                  <c:v>-0.65075700000000003</c:v>
                </c:pt>
                <c:pt idx="3038">
                  <c:v>-0.63824499999999995</c:v>
                </c:pt>
                <c:pt idx="3039">
                  <c:v>-1.01251</c:v>
                </c:pt>
                <c:pt idx="3040">
                  <c:v>-0.90936300000000003</c:v>
                </c:pt>
                <c:pt idx="3041">
                  <c:v>-0.789856</c:v>
                </c:pt>
                <c:pt idx="3042">
                  <c:v>-0.62890599999999997</c:v>
                </c:pt>
                <c:pt idx="3043">
                  <c:v>-0.70001199999999997</c:v>
                </c:pt>
                <c:pt idx="3044">
                  <c:v>-0.87652600000000003</c:v>
                </c:pt>
                <c:pt idx="3045">
                  <c:v>-0.76324499999999995</c:v>
                </c:pt>
                <c:pt idx="3046">
                  <c:v>-0.649231</c:v>
                </c:pt>
                <c:pt idx="3047">
                  <c:v>-0.79766800000000004</c:v>
                </c:pt>
                <c:pt idx="3048">
                  <c:v>-0.65777600000000003</c:v>
                </c:pt>
                <c:pt idx="3049">
                  <c:v>-0.617981</c:v>
                </c:pt>
                <c:pt idx="3050">
                  <c:v>-0.60156299999999996</c:v>
                </c:pt>
                <c:pt idx="3051">
                  <c:v>-0.48980699999999999</c:v>
                </c:pt>
                <c:pt idx="3052">
                  <c:v>-0.65777600000000003</c:v>
                </c:pt>
                <c:pt idx="3053">
                  <c:v>-0.71325700000000003</c:v>
                </c:pt>
                <c:pt idx="3054">
                  <c:v>-0.51794399999999996</c:v>
                </c:pt>
                <c:pt idx="3055">
                  <c:v>-0.48199500000000001</c:v>
                </c:pt>
                <c:pt idx="3056">
                  <c:v>-0.5</c:v>
                </c:pt>
                <c:pt idx="3057">
                  <c:v>-0.48126200000000002</c:v>
                </c:pt>
                <c:pt idx="3058">
                  <c:v>-0.61328099999999997</c:v>
                </c:pt>
                <c:pt idx="3059">
                  <c:v>-0.553894</c:v>
                </c:pt>
                <c:pt idx="3060">
                  <c:v>-0.625</c:v>
                </c:pt>
                <c:pt idx="3061">
                  <c:v>-0.61016800000000004</c:v>
                </c:pt>
                <c:pt idx="3062">
                  <c:v>-0.57653799999999999</c:v>
                </c:pt>
                <c:pt idx="3063">
                  <c:v>-0.45703100000000002</c:v>
                </c:pt>
                <c:pt idx="3064">
                  <c:v>-0.64215100000000003</c:v>
                </c:pt>
                <c:pt idx="3065">
                  <c:v>-0.45855699999999999</c:v>
                </c:pt>
                <c:pt idx="3066">
                  <c:v>-0.62652600000000003</c:v>
                </c:pt>
                <c:pt idx="3067">
                  <c:v>-0.48516799999999999</c:v>
                </c:pt>
                <c:pt idx="3068">
                  <c:v>-0.46954299999999999</c:v>
                </c:pt>
                <c:pt idx="3069">
                  <c:v>-0.65386999999999995</c:v>
                </c:pt>
                <c:pt idx="3070">
                  <c:v>-0.37811299999999998</c:v>
                </c:pt>
                <c:pt idx="3071">
                  <c:v>-0.70855699999999999</c:v>
                </c:pt>
                <c:pt idx="3072">
                  <c:v>-0.48669400000000002</c:v>
                </c:pt>
                <c:pt idx="3073">
                  <c:v>-0.74841299999999999</c:v>
                </c:pt>
                <c:pt idx="3074">
                  <c:v>-0.66558799999999996</c:v>
                </c:pt>
                <c:pt idx="3075">
                  <c:v>-0.63043199999999999</c:v>
                </c:pt>
                <c:pt idx="3076">
                  <c:v>-0.68511999999999995</c:v>
                </c:pt>
                <c:pt idx="3077">
                  <c:v>-1.03748</c:v>
                </c:pt>
                <c:pt idx="3078">
                  <c:v>-0.69683799999999996</c:v>
                </c:pt>
                <c:pt idx="3079">
                  <c:v>-0.56170699999999996</c:v>
                </c:pt>
                <c:pt idx="3080">
                  <c:v>-0.63671900000000003</c:v>
                </c:pt>
                <c:pt idx="3081">
                  <c:v>-0.59295699999999996</c:v>
                </c:pt>
                <c:pt idx="3082">
                  <c:v>-0.66876199999999997</c:v>
                </c:pt>
                <c:pt idx="3083">
                  <c:v>-0.43438700000000002</c:v>
                </c:pt>
                <c:pt idx="3084">
                  <c:v>-0.63043199999999999</c:v>
                </c:pt>
                <c:pt idx="3085">
                  <c:v>-0.578125</c:v>
                </c:pt>
                <c:pt idx="3086">
                  <c:v>-0.78747599999999995</c:v>
                </c:pt>
                <c:pt idx="3087">
                  <c:v>-0.492981</c:v>
                </c:pt>
                <c:pt idx="3088">
                  <c:v>-0.475769</c:v>
                </c:pt>
                <c:pt idx="3089">
                  <c:v>-0.71636999999999995</c:v>
                </c:pt>
                <c:pt idx="3090">
                  <c:v>-0.914856</c:v>
                </c:pt>
                <c:pt idx="3091">
                  <c:v>-0.76794399999999996</c:v>
                </c:pt>
                <c:pt idx="3092">
                  <c:v>-0.63281299999999996</c:v>
                </c:pt>
                <c:pt idx="3093">
                  <c:v>-0.50390599999999997</c:v>
                </c:pt>
                <c:pt idx="3094">
                  <c:v>-0.444519</c:v>
                </c:pt>
                <c:pt idx="3095">
                  <c:v>-0.61407500000000004</c:v>
                </c:pt>
                <c:pt idx="3096">
                  <c:v>-0.46093800000000001</c:v>
                </c:pt>
                <c:pt idx="3097">
                  <c:v>-0.54376199999999997</c:v>
                </c:pt>
                <c:pt idx="3098">
                  <c:v>-0.44683800000000001</c:v>
                </c:pt>
                <c:pt idx="3099">
                  <c:v>-0.50543199999999999</c:v>
                </c:pt>
                <c:pt idx="3100">
                  <c:v>-0.585144</c:v>
                </c:pt>
                <c:pt idx="3101">
                  <c:v>-0.67419399999999996</c:v>
                </c:pt>
                <c:pt idx="3102">
                  <c:v>-0.5625</c:v>
                </c:pt>
                <c:pt idx="3103">
                  <c:v>-0.74761999999999995</c:v>
                </c:pt>
                <c:pt idx="3104">
                  <c:v>-0.59845000000000004</c:v>
                </c:pt>
                <c:pt idx="3105">
                  <c:v>-0.53277600000000003</c:v>
                </c:pt>
                <c:pt idx="3106">
                  <c:v>-0.734375</c:v>
                </c:pt>
                <c:pt idx="3107">
                  <c:v>-0.70153799999999999</c:v>
                </c:pt>
                <c:pt idx="3108">
                  <c:v>-0.50933799999999996</c:v>
                </c:pt>
                <c:pt idx="3109">
                  <c:v>-0.69842499999999996</c:v>
                </c:pt>
                <c:pt idx="3110">
                  <c:v>-0.72967499999999996</c:v>
                </c:pt>
                <c:pt idx="3111">
                  <c:v>-0.69140599999999997</c:v>
                </c:pt>
                <c:pt idx="3112">
                  <c:v>-0.56640599999999997</c:v>
                </c:pt>
                <c:pt idx="3113">
                  <c:v>-0.63433799999999996</c:v>
                </c:pt>
                <c:pt idx="3114">
                  <c:v>-0.76794399999999996</c:v>
                </c:pt>
                <c:pt idx="3115">
                  <c:v>-0.69531299999999996</c:v>
                </c:pt>
                <c:pt idx="3116">
                  <c:v>-0.41558800000000001</c:v>
                </c:pt>
                <c:pt idx="3117">
                  <c:v>-0.59606899999999996</c:v>
                </c:pt>
                <c:pt idx="3118">
                  <c:v>-0.43200699999999997</c:v>
                </c:pt>
                <c:pt idx="3119">
                  <c:v>-0.522644</c:v>
                </c:pt>
                <c:pt idx="3120">
                  <c:v>-0.45935100000000001</c:v>
                </c:pt>
                <c:pt idx="3121">
                  <c:v>-0.45074500000000001</c:v>
                </c:pt>
                <c:pt idx="3122">
                  <c:v>-0.56872599999999995</c:v>
                </c:pt>
                <c:pt idx="3123">
                  <c:v>-0.65386999999999995</c:v>
                </c:pt>
                <c:pt idx="3124">
                  <c:v>-0.52575700000000003</c:v>
                </c:pt>
                <c:pt idx="3125">
                  <c:v>-0.51251199999999997</c:v>
                </c:pt>
                <c:pt idx="3126">
                  <c:v>-0.61560099999999995</c:v>
                </c:pt>
                <c:pt idx="3127">
                  <c:v>-0.59216299999999999</c:v>
                </c:pt>
                <c:pt idx="3128">
                  <c:v>-0.57891800000000004</c:v>
                </c:pt>
                <c:pt idx="3129">
                  <c:v>-0.47888199999999997</c:v>
                </c:pt>
                <c:pt idx="3130">
                  <c:v>-0.57965100000000003</c:v>
                </c:pt>
                <c:pt idx="3131">
                  <c:v>-0.617981</c:v>
                </c:pt>
                <c:pt idx="3132">
                  <c:v>-0.56640599999999997</c:v>
                </c:pt>
                <c:pt idx="3133">
                  <c:v>-0.43591299999999999</c:v>
                </c:pt>
                <c:pt idx="3134">
                  <c:v>-0.65075700000000003</c:v>
                </c:pt>
                <c:pt idx="3135">
                  <c:v>-0.40545700000000001</c:v>
                </c:pt>
                <c:pt idx="3136">
                  <c:v>-0.76092499999999996</c:v>
                </c:pt>
                <c:pt idx="3137">
                  <c:v>-0.43121300000000001</c:v>
                </c:pt>
                <c:pt idx="3138">
                  <c:v>-0.42419400000000002</c:v>
                </c:pt>
                <c:pt idx="3139">
                  <c:v>-0.69763200000000003</c:v>
                </c:pt>
                <c:pt idx="3140">
                  <c:v>-0.65704300000000004</c:v>
                </c:pt>
                <c:pt idx="3141">
                  <c:v>-0.63433799999999996</c:v>
                </c:pt>
                <c:pt idx="3142">
                  <c:v>-0.68829300000000004</c:v>
                </c:pt>
                <c:pt idx="3143">
                  <c:v>-0.54766800000000004</c:v>
                </c:pt>
                <c:pt idx="3144">
                  <c:v>-0.64215100000000003</c:v>
                </c:pt>
                <c:pt idx="3145">
                  <c:v>-0.77654999999999996</c:v>
                </c:pt>
                <c:pt idx="3146">
                  <c:v>-0.328125</c:v>
                </c:pt>
                <c:pt idx="3147">
                  <c:v>-0.78204300000000004</c:v>
                </c:pt>
                <c:pt idx="3148">
                  <c:v>-0.571106</c:v>
                </c:pt>
                <c:pt idx="3149">
                  <c:v>-0.58904999999999996</c:v>
                </c:pt>
                <c:pt idx="3150">
                  <c:v>-0.397644</c:v>
                </c:pt>
                <c:pt idx="3151">
                  <c:v>-0.45074500000000001</c:v>
                </c:pt>
                <c:pt idx="3152">
                  <c:v>-0.40545700000000001</c:v>
                </c:pt>
                <c:pt idx="3153">
                  <c:v>-0.56720000000000004</c:v>
                </c:pt>
                <c:pt idx="3154">
                  <c:v>-0.46795700000000001</c:v>
                </c:pt>
                <c:pt idx="3155">
                  <c:v>-0.44372600000000001</c:v>
                </c:pt>
                <c:pt idx="3156">
                  <c:v>-0.57574499999999995</c:v>
                </c:pt>
                <c:pt idx="3157">
                  <c:v>-0.53436300000000003</c:v>
                </c:pt>
                <c:pt idx="3158">
                  <c:v>-0.45703100000000002</c:v>
                </c:pt>
                <c:pt idx="3159">
                  <c:v>-0.43280000000000002</c:v>
                </c:pt>
                <c:pt idx="3160">
                  <c:v>-0.65154999999999996</c:v>
                </c:pt>
                <c:pt idx="3161">
                  <c:v>-0.45623799999999998</c:v>
                </c:pt>
                <c:pt idx="3162">
                  <c:v>-0.45153799999999999</c:v>
                </c:pt>
                <c:pt idx="3163">
                  <c:v>-0.48278799999999999</c:v>
                </c:pt>
                <c:pt idx="3164">
                  <c:v>-0.50390599999999997</c:v>
                </c:pt>
                <c:pt idx="3165">
                  <c:v>-0.64532500000000004</c:v>
                </c:pt>
                <c:pt idx="3166">
                  <c:v>-0.45465100000000003</c:v>
                </c:pt>
                <c:pt idx="3167">
                  <c:v>-0.49060100000000001</c:v>
                </c:pt>
                <c:pt idx="3168">
                  <c:v>-0.65386999999999995</c:v>
                </c:pt>
                <c:pt idx="3169">
                  <c:v>-0.47265600000000002</c:v>
                </c:pt>
                <c:pt idx="3170">
                  <c:v>-0.56091299999999999</c:v>
                </c:pt>
                <c:pt idx="3171">
                  <c:v>-0.48980699999999999</c:v>
                </c:pt>
                <c:pt idx="3172">
                  <c:v>-0.742981</c:v>
                </c:pt>
                <c:pt idx="3173">
                  <c:v>-0.55078099999999997</c:v>
                </c:pt>
                <c:pt idx="3174">
                  <c:v>-0.460144</c:v>
                </c:pt>
                <c:pt idx="3175">
                  <c:v>-0.58593799999999996</c:v>
                </c:pt>
                <c:pt idx="3176">
                  <c:v>-0.71404999999999996</c:v>
                </c:pt>
                <c:pt idx="3177">
                  <c:v>-0.36950699999999997</c:v>
                </c:pt>
                <c:pt idx="3178">
                  <c:v>-0.54608199999999996</c:v>
                </c:pt>
                <c:pt idx="3179">
                  <c:v>-0.52575700000000003</c:v>
                </c:pt>
                <c:pt idx="3180">
                  <c:v>-0.33435100000000001</c:v>
                </c:pt>
                <c:pt idx="3181">
                  <c:v>-0.34527600000000003</c:v>
                </c:pt>
                <c:pt idx="3182">
                  <c:v>-0.65777600000000003</c:v>
                </c:pt>
                <c:pt idx="3183">
                  <c:v>-0.29217500000000002</c:v>
                </c:pt>
                <c:pt idx="3184">
                  <c:v>-0.51483199999999996</c:v>
                </c:pt>
                <c:pt idx="3185">
                  <c:v>-0.37731900000000002</c:v>
                </c:pt>
                <c:pt idx="3186">
                  <c:v>-0.40936299999999998</c:v>
                </c:pt>
                <c:pt idx="3187">
                  <c:v>-0.37262000000000001</c:v>
                </c:pt>
                <c:pt idx="3188">
                  <c:v>-0.33435100000000001</c:v>
                </c:pt>
                <c:pt idx="3189">
                  <c:v>-0.62970000000000004</c:v>
                </c:pt>
                <c:pt idx="3190">
                  <c:v>-0.71875</c:v>
                </c:pt>
                <c:pt idx="3191">
                  <c:v>-0.61248800000000003</c:v>
                </c:pt>
                <c:pt idx="3192">
                  <c:v>-0.41796899999999998</c:v>
                </c:pt>
                <c:pt idx="3193">
                  <c:v>-0.585144</c:v>
                </c:pt>
                <c:pt idx="3194">
                  <c:v>-0.70935099999999995</c:v>
                </c:pt>
                <c:pt idx="3195">
                  <c:v>-0.52343799999999996</c:v>
                </c:pt>
                <c:pt idx="3196">
                  <c:v>-0.71954300000000004</c:v>
                </c:pt>
                <c:pt idx="3197">
                  <c:v>-0.86169399999999996</c:v>
                </c:pt>
                <c:pt idx="3198">
                  <c:v>-0.51324499999999995</c:v>
                </c:pt>
                <c:pt idx="3199">
                  <c:v>-0.67578099999999997</c:v>
                </c:pt>
                <c:pt idx="3200">
                  <c:v>-0.55078099999999997</c:v>
                </c:pt>
                <c:pt idx="3201">
                  <c:v>-0.73126199999999997</c:v>
                </c:pt>
                <c:pt idx="3202">
                  <c:v>-0.625</c:v>
                </c:pt>
                <c:pt idx="3203">
                  <c:v>-0.5625</c:v>
                </c:pt>
                <c:pt idx="3204">
                  <c:v>-0.571106</c:v>
                </c:pt>
                <c:pt idx="3205">
                  <c:v>-0.77966299999999999</c:v>
                </c:pt>
                <c:pt idx="3206">
                  <c:v>-0.671875</c:v>
                </c:pt>
                <c:pt idx="3207">
                  <c:v>-0.242981</c:v>
                </c:pt>
                <c:pt idx="3208">
                  <c:v>-0.382019</c:v>
                </c:pt>
                <c:pt idx="3209">
                  <c:v>-0.50470000000000004</c:v>
                </c:pt>
                <c:pt idx="3210">
                  <c:v>-0.51251199999999997</c:v>
                </c:pt>
                <c:pt idx="3211">
                  <c:v>-0.63671900000000003</c:v>
                </c:pt>
                <c:pt idx="3212">
                  <c:v>-0.63043199999999999</c:v>
                </c:pt>
                <c:pt idx="3213">
                  <c:v>-0.58746299999999996</c:v>
                </c:pt>
                <c:pt idx="3214">
                  <c:v>-0.48199500000000001</c:v>
                </c:pt>
                <c:pt idx="3215">
                  <c:v>-0.59295699999999996</c:v>
                </c:pt>
                <c:pt idx="3216">
                  <c:v>-0.41015600000000002</c:v>
                </c:pt>
                <c:pt idx="3217">
                  <c:v>-0.70465100000000003</c:v>
                </c:pt>
                <c:pt idx="3218">
                  <c:v>-0.67266800000000004</c:v>
                </c:pt>
                <c:pt idx="3219">
                  <c:v>-0.59918199999999999</c:v>
                </c:pt>
                <c:pt idx="3220">
                  <c:v>-0.55310099999999995</c:v>
                </c:pt>
                <c:pt idx="3221">
                  <c:v>-0.66095000000000004</c:v>
                </c:pt>
                <c:pt idx="3222">
                  <c:v>-0.70855699999999999</c:v>
                </c:pt>
                <c:pt idx="3223">
                  <c:v>-0.62731899999999996</c:v>
                </c:pt>
                <c:pt idx="3224">
                  <c:v>-0.55230699999999999</c:v>
                </c:pt>
                <c:pt idx="3225">
                  <c:v>-0.74450700000000003</c:v>
                </c:pt>
                <c:pt idx="3226">
                  <c:v>-0.72186300000000003</c:v>
                </c:pt>
                <c:pt idx="3227">
                  <c:v>-0.36560100000000001</c:v>
                </c:pt>
                <c:pt idx="3228">
                  <c:v>-0.5625</c:v>
                </c:pt>
                <c:pt idx="3229">
                  <c:v>-0.51794399999999996</c:v>
                </c:pt>
                <c:pt idx="3230">
                  <c:v>-0.71954300000000004</c:v>
                </c:pt>
                <c:pt idx="3231">
                  <c:v>-0.53356899999999996</c:v>
                </c:pt>
                <c:pt idx="3232">
                  <c:v>-0.71404999999999996</c:v>
                </c:pt>
                <c:pt idx="3233">
                  <c:v>-0.5</c:v>
                </c:pt>
                <c:pt idx="3234">
                  <c:v>-0.51953099999999997</c:v>
                </c:pt>
                <c:pt idx="3235">
                  <c:v>-0.45391799999999999</c:v>
                </c:pt>
                <c:pt idx="3236">
                  <c:v>-0.69921900000000003</c:v>
                </c:pt>
                <c:pt idx="3237">
                  <c:v>-0.52654999999999996</c:v>
                </c:pt>
                <c:pt idx="3238">
                  <c:v>-0.72265599999999997</c:v>
                </c:pt>
                <c:pt idx="3239">
                  <c:v>-0.59063699999999997</c:v>
                </c:pt>
                <c:pt idx="3240">
                  <c:v>-0.56720000000000004</c:v>
                </c:pt>
                <c:pt idx="3241">
                  <c:v>-0.63592499999999996</c:v>
                </c:pt>
                <c:pt idx="3242">
                  <c:v>-0.71795699999999996</c:v>
                </c:pt>
                <c:pt idx="3243">
                  <c:v>-0.56640599999999997</c:v>
                </c:pt>
                <c:pt idx="3244">
                  <c:v>-0.68591299999999999</c:v>
                </c:pt>
                <c:pt idx="3245">
                  <c:v>-0.61718799999999996</c:v>
                </c:pt>
                <c:pt idx="3246">
                  <c:v>-0.70153799999999999</c:v>
                </c:pt>
                <c:pt idx="3247">
                  <c:v>-0.640625</c:v>
                </c:pt>
                <c:pt idx="3248">
                  <c:v>-0.53595000000000004</c:v>
                </c:pt>
                <c:pt idx="3249">
                  <c:v>-0.77813699999999997</c:v>
                </c:pt>
                <c:pt idx="3250">
                  <c:v>-0.52343799999999996</c:v>
                </c:pt>
                <c:pt idx="3251">
                  <c:v>-0.882019</c:v>
                </c:pt>
                <c:pt idx="3252">
                  <c:v>-0.51715100000000003</c:v>
                </c:pt>
                <c:pt idx="3253">
                  <c:v>-0.72106899999999996</c:v>
                </c:pt>
                <c:pt idx="3254">
                  <c:v>-0.73748800000000003</c:v>
                </c:pt>
                <c:pt idx="3255">
                  <c:v>-0.62341299999999999</c:v>
                </c:pt>
                <c:pt idx="3256">
                  <c:v>-0.70153799999999999</c:v>
                </c:pt>
                <c:pt idx="3257">
                  <c:v>-0.58282500000000004</c:v>
                </c:pt>
                <c:pt idx="3258">
                  <c:v>-0.80779999999999996</c:v>
                </c:pt>
                <c:pt idx="3259">
                  <c:v>-0.68511999999999995</c:v>
                </c:pt>
                <c:pt idx="3260">
                  <c:v>-0.54296900000000003</c:v>
                </c:pt>
                <c:pt idx="3261">
                  <c:v>-0.5625</c:v>
                </c:pt>
                <c:pt idx="3262">
                  <c:v>-0.76873800000000003</c:v>
                </c:pt>
                <c:pt idx="3263">
                  <c:v>-0.42657499999999998</c:v>
                </c:pt>
                <c:pt idx="3264">
                  <c:v>-0.55621299999999996</c:v>
                </c:pt>
                <c:pt idx="3265">
                  <c:v>-0.56170699999999996</c:v>
                </c:pt>
                <c:pt idx="3266">
                  <c:v>-0.81170699999999996</c:v>
                </c:pt>
                <c:pt idx="3267">
                  <c:v>-0.80157500000000004</c:v>
                </c:pt>
                <c:pt idx="3268">
                  <c:v>-0.52734400000000003</c:v>
                </c:pt>
                <c:pt idx="3269">
                  <c:v>-0.78747599999999995</c:v>
                </c:pt>
                <c:pt idx="3270">
                  <c:v>-0.602356</c:v>
                </c:pt>
                <c:pt idx="3271">
                  <c:v>-0.421875</c:v>
                </c:pt>
                <c:pt idx="3272">
                  <c:v>-0.61560099999999995</c:v>
                </c:pt>
                <c:pt idx="3273">
                  <c:v>-0.57421900000000003</c:v>
                </c:pt>
                <c:pt idx="3274">
                  <c:v>-0.69220000000000004</c:v>
                </c:pt>
                <c:pt idx="3275">
                  <c:v>-0.59997599999999995</c:v>
                </c:pt>
                <c:pt idx="3276">
                  <c:v>-0.38751200000000002</c:v>
                </c:pt>
                <c:pt idx="3277">
                  <c:v>-0.76013200000000003</c:v>
                </c:pt>
                <c:pt idx="3278">
                  <c:v>-0.62188699999999997</c:v>
                </c:pt>
                <c:pt idx="3279">
                  <c:v>-0.44842500000000002</c:v>
                </c:pt>
                <c:pt idx="3280">
                  <c:v>-0.772644</c:v>
                </c:pt>
                <c:pt idx="3281">
                  <c:v>-0.5625</c:v>
                </c:pt>
                <c:pt idx="3282">
                  <c:v>-0.69372599999999995</c:v>
                </c:pt>
                <c:pt idx="3283">
                  <c:v>-0.71636999999999995</c:v>
                </c:pt>
                <c:pt idx="3284">
                  <c:v>-0.55700700000000003</c:v>
                </c:pt>
                <c:pt idx="3285">
                  <c:v>-0.625</c:v>
                </c:pt>
                <c:pt idx="3286">
                  <c:v>-0.45233200000000001</c:v>
                </c:pt>
                <c:pt idx="3287">
                  <c:v>-0.42730699999999999</c:v>
                </c:pt>
                <c:pt idx="3288">
                  <c:v>-0.55700700000000003</c:v>
                </c:pt>
                <c:pt idx="3289">
                  <c:v>-0.58984400000000003</c:v>
                </c:pt>
                <c:pt idx="3290">
                  <c:v>-0.58984400000000003</c:v>
                </c:pt>
                <c:pt idx="3291">
                  <c:v>-0.62420699999999996</c:v>
                </c:pt>
                <c:pt idx="3292">
                  <c:v>-0.60626199999999997</c:v>
                </c:pt>
                <c:pt idx="3293">
                  <c:v>-0.64453099999999997</c:v>
                </c:pt>
                <c:pt idx="3294">
                  <c:v>-0.73828099999999997</c:v>
                </c:pt>
                <c:pt idx="3295">
                  <c:v>-0.78595000000000004</c:v>
                </c:pt>
                <c:pt idx="3296">
                  <c:v>-0.37811299999999998</c:v>
                </c:pt>
                <c:pt idx="3297">
                  <c:v>-0.54998800000000003</c:v>
                </c:pt>
                <c:pt idx="3298">
                  <c:v>-0.52886999999999995</c:v>
                </c:pt>
                <c:pt idx="3299">
                  <c:v>-0.62109400000000003</c:v>
                </c:pt>
                <c:pt idx="3300">
                  <c:v>-0.74371299999999996</c:v>
                </c:pt>
                <c:pt idx="3301">
                  <c:v>-0.78668199999999999</c:v>
                </c:pt>
                <c:pt idx="3302">
                  <c:v>-0.79376199999999997</c:v>
                </c:pt>
                <c:pt idx="3303">
                  <c:v>-0.49920700000000001</c:v>
                </c:pt>
                <c:pt idx="3304">
                  <c:v>-0.85858199999999996</c:v>
                </c:pt>
                <c:pt idx="3305">
                  <c:v>-0.600769</c:v>
                </c:pt>
                <c:pt idx="3306">
                  <c:v>-0.65777600000000003</c:v>
                </c:pt>
                <c:pt idx="3307">
                  <c:v>-0.73907500000000004</c:v>
                </c:pt>
                <c:pt idx="3308">
                  <c:v>-0.758606</c:v>
                </c:pt>
                <c:pt idx="3309">
                  <c:v>-0.62579300000000004</c:v>
                </c:pt>
                <c:pt idx="3310">
                  <c:v>-0.68829300000000004</c:v>
                </c:pt>
                <c:pt idx="3311">
                  <c:v>-0.54766800000000004</c:v>
                </c:pt>
                <c:pt idx="3312">
                  <c:v>-0.73516800000000004</c:v>
                </c:pt>
                <c:pt idx="3313">
                  <c:v>-0.67810099999999995</c:v>
                </c:pt>
                <c:pt idx="3314">
                  <c:v>-0.57653799999999999</c:v>
                </c:pt>
                <c:pt idx="3315">
                  <c:v>-0.65466299999999999</c:v>
                </c:pt>
                <c:pt idx="3316">
                  <c:v>-0.60699499999999995</c:v>
                </c:pt>
                <c:pt idx="3317">
                  <c:v>-0.69921900000000003</c:v>
                </c:pt>
                <c:pt idx="3318">
                  <c:v>-0.37579299999999999</c:v>
                </c:pt>
                <c:pt idx="3319">
                  <c:v>-0.47967500000000002</c:v>
                </c:pt>
                <c:pt idx="3320">
                  <c:v>-0.54919399999999996</c:v>
                </c:pt>
                <c:pt idx="3321">
                  <c:v>-0.60388200000000003</c:v>
                </c:pt>
                <c:pt idx="3322">
                  <c:v>-0.56561300000000003</c:v>
                </c:pt>
                <c:pt idx="3323">
                  <c:v>-0.69683799999999996</c:v>
                </c:pt>
                <c:pt idx="3324">
                  <c:v>-0.60467499999999996</c:v>
                </c:pt>
                <c:pt idx="3325">
                  <c:v>-0.58984400000000003</c:v>
                </c:pt>
                <c:pt idx="3326">
                  <c:v>-0.58825700000000003</c:v>
                </c:pt>
                <c:pt idx="3327">
                  <c:v>-0.93829300000000004</c:v>
                </c:pt>
                <c:pt idx="3328">
                  <c:v>-0.69763200000000003</c:v>
                </c:pt>
                <c:pt idx="3329">
                  <c:v>-0.640625</c:v>
                </c:pt>
                <c:pt idx="3330">
                  <c:v>-0.54766800000000004</c:v>
                </c:pt>
                <c:pt idx="3331">
                  <c:v>-0.68200700000000003</c:v>
                </c:pt>
                <c:pt idx="3332">
                  <c:v>-0.76013200000000003</c:v>
                </c:pt>
                <c:pt idx="3333">
                  <c:v>-0.66638200000000003</c:v>
                </c:pt>
                <c:pt idx="3334">
                  <c:v>-0.67730699999999999</c:v>
                </c:pt>
                <c:pt idx="3335">
                  <c:v>-0.51013200000000003</c:v>
                </c:pt>
                <c:pt idx="3336">
                  <c:v>-0.609375</c:v>
                </c:pt>
                <c:pt idx="3337">
                  <c:v>-0.61871299999999996</c:v>
                </c:pt>
                <c:pt idx="3338">
                  <c:v>-0.64373800000000003</c:v>
                </c:pt>
                <c:pt idx="3339">
                  <c:v>-0.76171900000000003</c:v>
                </c:pt>
                <c:pt idx="3340">
                  <c:v>-0.66095000000000004</c:v>
                </c:pt>
                <c:pt idx="3341">
                  <c:v>-0.742981</c:v>
                </c:pt>
                <c:pt idx="3342">
                  <c:v>-0.56091299999999999</c:v>
                </c:pt>
                <c:pt idx="3343">
                  <c:v>-0.61871299999999996</c:v>
                </c:pt>
                <c:pt idx="3344">
                  <c:v>-0.789856</c:v>
                </c:pt>
                <c:pt idx="3345">
                  <c:v>-0.56481899999999996</c:v>
                </c:pt>
                <c:pt idx="3346">
                  <c:v>-0.56561300000000003</c:v>
                </c:pt>
                <c:pt idx="3347">
                  <c:v>-0.86248800000000003</c:v>
                </c:pt>
                <c:pt idx="3348">
                  <c:v>-0.61718799999999996</c:v>
                </c:pt>
                <c:pt idx="3349">
                  <c:v>-0.68591299999999999</c:v>
                </c:pt>
                <c:pt idx="3350">
                  <c:v>-0.73358199999999996</c:v>
                </c:pt>
                <c:pt idx="3351">
                  <c:v>-0.65545699999999996</c:v>
                </c:pt>
                <c:pt idx="3352">
                  <c:v>-0.50390599999999997</c:v>
                </c:pt>
                <c:pt idx="3353">
                  <c:v>-0.710144</c:v>
                </c:pt>
                <c:pt idx="3354">
                  <c:v>-0.57263200000000003</c:v>
                </c:pt>
                <c:pt idx="3355">
                  <c:v>-0.56720000000000004</c:v>
                </c:pt>
                <c:pt idx="3356">
                  <c:v>-0.52734400000000003</c:v>
                </c:pt>
                <c:pt idx="3357">
                  <c:v>-0.319519</c:v>
                </c:pt>
                <c:pt idx="3358">
                  <c:v>-0.37341299999999999</c:v>
                </c:pt>
                <c:pt idx="3359">
                  <c:v>-0.69683799999999996</c:v>
                </c:pt>
                <c:pt idx="3360">
                  <c:v>-0.81640599999999997</c:v>
                </c:pt>
                <c:pt idx="3361">
                  <c:v>-0.67419399999999996</c:v>
                </c:pt>
                <c:pt idx="3362">
                  <c:v>-0.73907500000000004</c:v>
                </c:pt>
                <c:pt idx="3363">
                  <c:v>-0.63983199999999996</c:v>
                </c:pt>
                <c:pt idx="3364">
                  <c:v>-0.77032500000000004</c:v>
                </c:pt>
                <c:pt idx="3365">
                  <c:v>-0.69763200000000003</c:v>
                </c:pt>
                <c:pt idx="3366">
                  <c:v>-0.35467500000000002</c:v>
                </c:pt>
                <c:pt idx="3367">
                  <c:v>-0.82574499999999995</c:v>
                </c:pt>
                <c:pt idx="3368">
                  <c:v>-0.78668199999999999</c:v>
                </c:pt>
                <c:pt idx="3369">
                  <c:v>-0.62109400000000003</c:v>
                </c:pt>
                <c:pt idx="3370">
                  <c:v>-0.74841299999999999</c:v>
                </c:pt>
                <c:pt idx="3371">
                  <c:v>-0.67266800000000004</c:v>
                </c:pt>
                <c:pt idx="3372">
                  <c:v>-0.633606</c:v>
                </c:pt>
                <c:pt idx="3373">
                  <c:v>-0.61090100000000003</c:v>
                </c:pt>
                <c:pt idx="3374">
                  <c:v>-0.68279999999999996</c:v>
                </c:pt>
                <c:pt idx="3375">
                  <c:v>-0.49841299999999999</c:v>
                </c:pt>
                <c:pt idx="3376">
                  <c:v>-0.61248800000000003</c:v>
                </c:pt>
                <c:pt idx="3377">
                  <c:v>-0.61248800000000003</c:v>
                </c:pt>
                <c:pt idx="3378">
                  <c:v>-0.58282500000000004</c:v>
                </c:pt>
                <c:pt idx="3379">
                  <c:v>-0.76324499999999995</c:v>
                </c:pt>
                <c:pt idx="3380">
                  <c:v>-0.63122599999999995</c:v>
                </c:pt>
                <c:pt idx="3381">
                  <c:v>-0.524231</c:v>
                </c:pt>
                <c:pt idx="3382">
                  <c:v>-0.67340100000000003</c:v>
                </c:pt>
                <c:pt idx="3383">
                  <c:v>-0.663269</c:v>
                </c:pt>
                <c:pt idx="3384">
                  <c:v>-0.640625</c:v>
                </c:pt>
                <c:pt idx="3385">
                  <c:v>-0.96484400000000003</c:v>
                </c:pt>
                <c:pt idx="3386">
                  <c:v>-0.88281299999999996</c:v>
                </c:pt>
                <c:pt idx="3387">
                  <c:v>-0.68359400000000003</c:v>
                </c:pt>
                <c:pt idx="3388">
                  <c:v>-0.48126200000000002</c:v>
                </c:pt>
                <c:pt idx="3389">
                  <c:v>-0.45855699999999999</c:v>
                </c:pt>
                <c:pt idx="3390">
                  <c:v>-0.74060099999999995</c:v>
                </c:pt>
                <c:pt idx="3391">
                  <c:v>-0.50470000000000004</c:v>
                </c:pt>
                <c:pt idx="3392">
                  <c:v>-0.79528799999999999</c:v>
                </c:pt>
                <c:pt idx="3393">
                  <c:v>-0.65075700000000003</c:v>
                </c:pt>
                <c:pt idx="3394">
                  <c:v>-0.390625</c:v>
                </c:pt>
                <c:pt idx="3395">
                  <c:v>-0.48278799999999999</c:v>
                </c:pt>
                <c:pt idx="3396">
                  <c:v>-0.74450700000000003</c:v>
                </c:pt>
                <c:pt idx="3397">
                  <c:v>-0.58203099999999997</c:v>
                </c:pt>
                <c:pt idx="3398">
                  <c:v>-0.54919399999999996</c:v>
                </c:pt>
                <c:pt idx="3399">
                  <c:v>-0.68511999999999995</c:v>
                </c:pt>
                <c:pt idx="3400">
                  <c:v>-0.82501199999999997</c:v>
                </c:pt>
                <c:pt idx="3401">
                  <c:v>-0.63903799999999999</c:v>
                </c:pt>
                <c:pt idx="3402">
                  <c:v>-0.56720000000000004</c:v>
                </c:pt>
                <c:pt idx="3403">
                  <c:v>-0.58746299999999996</c:v>
                </c:pt>
                <c:pt idx="3404">
                  <c:v>-0.60156299999999996</c:v>
                </c:pt>
                <c:pt idx="3405">
                  <c:v>-0.53436300000000003</c:v>
                </c:pt>
                <c:pt idx="3406">
                  <c:v>-0.50470000000000004</c:v>
                </c:pt>
                <c:pt idx="3407">
                  <c:v>-0.63592499999999996</c:v>
                </c:pt>
                <c:pt idx="3408">
                  <c:v>-0.546875</c:v>
                </c:pt>
                <c:pt idx="3409">
                  <c:v>-0.69921900000000003</c:v>
                </c:pt>
                <c:pt idx="3410">
                  <c:v>-0.633606</c:v>
                </c:pt>
                <c:pt idx="3411">
                  <c:v>-0.74218799999999996</c:v>
                </c:pt>
                <c:pt idx="3412">
                  <c:v>-0.48907499999999998</c:v>
                </c:pt>
                <c:pt idx="3413">
                  <c:v>-0.73980699999999999</c:v>
                </c:pt>
                <c:pt idx="3414">
                  <c:v>-0.64453099999999997</c:v>
                </c:pt>
                <c:pt idx="3415">
                  <c:v>-0.57653799999999999</c:v>
                </c:pt>
                <c:pt idx="3416">
                  <c:v>-0.56793199999999999</c:v>
                </c:pt>
                <c:pt idx="3417">
                  <c:v>-0.55700700000000003</c:v>
                </c:pt>
                <c:pt idx="3418">
                  <c:v>-0.42578100000000002</c:v>
                </c:pt>
                <c:pt idx="3419">
                  <c:v>-0.68279999999999996</c:v>
                </c:pt>
                <c:pt idx="3420">
                  <c:v>-0.64215100000000003</c:v>
                </c:pt>
                <c:pt idx="3421">
                  <c:v>-0.539856</c:v>
                </c:pt>
                <c:pt idx="3422">
                  <c:v>-0.39373799999999998</c:v>
                </c:pt>
                <c:pt idx="3423">
                  <c:v>-0.62261999999999995</c:v>
                </c:pt>
                <c:pt idx="3424">
                  <c:v>-0.66406299999999996</c:v>
                </c:pt>
                <c:pt idx="3425">
                  <c:v>-0.52813699999999997</c:v>
                </c:pt>
                <c:pt idx="3426">
                  <c:v>-0.961731</c:v>
                </c:pt>
                <c:pt idx="3427">
                  <c:v>-0.73590100000000003</c:v>
                </c:pt>
                <c:pt idx="3428">
                  <c:v>-0.73590100000000003</c:v>
                </c:pt>
                <c:pt idx="3429">
                  <c:v>-0.82421900000000003</c:v>
                </c:pt>
                <c:pt idx="3430">
                  <c:v>-0.79217499999999996</c:v>
                </c:pt>
                <c:pt idx="3431">
                  <c:v>-0.51715100000000003</c:v>
                </c:pt>
                <c:pt idx="3432">
                  <c:v>-0.47186299999999998</c:v>
                </c:pt>
                <c:pt idx="3433">
                  <c:v>-0.61718799999999996</c:v>
                </c:pt>
                <c:pt idx="3434">
                  <c:v>-0.68200700000000003</c:v>
                </c:pt>
                <c:pt idx="3435">
                  <c:v>-0.75311300000000003</c:v>
                </c:pt>
                <c:pt idx="3436">
                  <c:v>-0.68359400000000003</c:v>
                </c:pt>
                <c:pt idx="3437">
                  <c:v>-0.81793199999999999</c:v>
                </c:pt>
                <c:pt idx="3438">
                  <c:v>-0.66558799999999996</c:v>
                </c:pt>
                <c:pt idx="3439">
                  <c:v>-0.81793199999999999</c:v>
                </c:pt>
                <c:pt idx="3440">
                  <c:v>-0.59686300000000003</c:v>
                </c:pt>
                <c:pt idx="3441">
                  <c:v>-0.56793199999999999</c:v>
                </c:pt>
                <c:pt idx="3442">
                  <c:v>-0.78436300000000003</c:v>
                </c:pt>
                <c:pt idx="3443">
                  <c:v>-0.78595000000000004</c:v>
                </c:pt>
                <c:pt idx="3444">
                  <c:v>-0.69763200000000003</c:v>
                </c:pt>
                <c:pt idx="3445">
                  <c:v>-0.73126199999999997</c:v>
                </c:pt>
                <c:pt idx="3446">
                  <c:v>-0.51715100000000003</c:v>
                </c:pt>
                <c:pt idx="3447">
                  <c:v>-0.84216299999999999</c:v>
                </c:pt>
                <c:pt idx="3448">
                  <c:v>-0.61090100000000003</c:v>
                </c:pt>
                <c:pt idx="3449">
                  <c:v>-0.65313699999999997</c:v>
                </c:pt>
                <c:pt idx="3450">
                  <c:v>-0.79919399999999996</c:v>
                </c:pt>
                <c:pt idx="3451">
                  <c:v>-0.62811300000000003</c:v>
                </c:pt>
                <c:pt idx="3452">
                  <c:v>-0.62341299999999999</c:v>
                </c:pt>
                <c:pt idx="3453">
                  <c:v>-0.71246299999999996</c:v>
                </c:pt>
                <c:pt idx="3454">
                  <c:v>-0.78595000000000004</c:v>
                </c:pt>
                <c:pt idx="3455">
                  <c:v>-0.85546900000000003</c:v>
                </c:pt>
                <c:pt idx="3456">
                  <c:v>-0.61480699999999999</c:v>
                </c:pt>
                <c:pt idx="3457">
                  <c:v>-0.61328099999999997</c:v>
                </c:pt>
                <c:pt idx="3458">
                  <c:v>-0.94531299999999996</c:v>
                </c:pt>
                <c:pt idx="3459">
                  <c:v>-0.80621299999999996</c:v>
                </c:pt>
                <c:pt idx="3460">
                  <c:v>-0.51641800000000004</c:v>
                </c:pt>
                <c:pt idx="3461">
                  <c:v>-0.65625</c:v>
                </c:pt>
                <c:pt idx="3462">
                  <c:v>-0.47344999999999998</c:v>
                </c:pt>
                <c:pt idx="3463">
                  <c:v>-0.87420699999999996</c:v>
                </c:pt>
                <c:pt idx="3464">
                  <c:v>-0.94842499999999996</c:v>
                </c:pt>
                <c:pt idx="3465">
                  <c:v>-0.74920699999999996</c:v>
                </c:pt>
                <c:pt idx="3466">
                  <c:v>-0.60388200000000003</c:v>
                </c:pt>
                <c:pt idx="3467">
                  <c:v>-0.58355699999999999</c:v>
                </c:pt>
                <c:pt idx="3468">
                  <c:v>-0.80938699999999997</c:v>
                </c:pt>
                <c:pt idx="3469">
                  <c:v>-0.61950700000000003</c:v>
                </c:pt>
                <c:pt idx="3470">
                  <c:v>-0.72106899999999996</c:v>
                </c:pt>
                <c:pt idx="3471">
                  <c:v>-0.60858199999999996</c:v>
                </c:pt>
                <c:pt idx="3472">
                  <c:v>-0.58435099999999995</c:v>
                </c:pt>
                <c:pt idx="3473">
                  <c:v>-0.76171900000000003</c:v>
                </c:pt>
                <c:pt idx="3474">
                  <c:v>-0.46637000000000001</c:v>
                </c:pt>
                <c:pt idx="3475">
                  <c:v>-0.63043199999999999</c:v>
                </c:pt>
                <c:pt idx="3476">
                  <c:v>-0.75543199999999999</c:v>
                </c:pt>
                <c:pt idx="3477">
                  <c:v>-0.602356</c:v>
                </c:pt>
                <c:pt idx="3478">
                  <c:v>-0.81329300000000004</c:v>
                </c:pt>
                <c:pt idx="3479">
                  <c:v>-0.59216299999999999</c:v>
                </c:pt>
                <c:pt idx="3480">
                  <c:v>-0.55779999999999996</c:v>
                </c:pt>
                <c:pt idx="3481">
                  <c:v>-0.77105699999999999</c:v>
                </c:pt>
                <c:pt idx="3482">
                  <c:v>-0.61328099999999997</c:v>
                </c:pt>
                <c:pt idx="3483">
                  <c:v>-0.42730699999999999</c:v>
                </c:pt>
                <c:pt idx="3484">
                  <c:v>-0.555481</c:v>
                </c:pt>
                <c:pt idx="3485">
                  <c:v>-0.62341299999999999</c:v>
                </c:pt>
                <c:pt idx="3486">
                  <c:v>-0.65466299999999999</c:v>
                </c:pt>
                <c:pt idx="3487">
                  <c:v>-0.60156299999999996</c:v>
                </c:pt>
                <c:pt idx="3488">
                  <c:v>-0.57891800000000004</c:v>
                </c:pt>
                <c:pt idx="3489">
                  <c:v>-0.76092499999999996</c:v>
                </c:pt>
                <c:pt idx="3490">
                  <c:v>-0.61871299999999996</c:v>
                </c:pt>
                <c:pt idx="3491">
                  <c:v>-0.74841299999999999</c:v>
                </c:pt>
                <c:pt idx="3492">
                  <c:v>-0.70233199999999996</c:v>
                </c:pt>
                <c:pt idx="3493">
                  <c:v>-0.51171900000000003</c:v>
                </c:pt>
                <c:pt idx="3494">
                  <c:v>-0.59997599999999995</c:v>
                </c:pt>
                <c:pt idx="3495">
                  <c:v>-0.633606</c:v>
                </c:pt>
                <c:pt idx="3496">
                  <c:v>-0.60778799999999999</c:v>
                </c:pt>
                <c:pt idx="3497">
                  <c:v>-0.61328099999999997</c:v>
                </c:pt>
                <c:pt idx="3498">
                  <c:v>-0.59136999999999995</c:v>
                </c:pt>
                <c:pt idx="3499">
                  <c:v>-0.63513200000000003</c:v>
                </c:pt>
                <c:pt idx="3500">
                  <c:v>-0.73516800000000004</c:v>
                </c:pt>
                <c:pt idx="3501">
                  <c:v>-0.60156299999999996</c:v>
                </c:pt>
                <c:pt idx="3502">
                  <c:v>-0.40625</c:v>
                </c:pt>
                <c:pt idx="3503">
                  <c:v>-0.67108199999999996</c:v>
                </c:pt>
                <c:pt idx="3504">
                  <c:v>-0.59527600000000003</c:v>
                </c:pt>
                <c:pt idx="3505">
                  <c:v>-0.63824499999999995</c:v>
                </c:pt>
                <c:pt idx="3506">
                  <c:v>-0.31561299999999998</c:v>
                </c:pt>
                <c:pt idx="3507">
                  <c:v>-0.58904999999999996</c:v>
                </c:pt>
                <c:pt idx="3508">
                  <c:v>-0.40466299999999999</c:v>
                </c:pt>
                <c:pt idx="3509">
                  <c:v>-0.59527600000000003</c:v>
                </c:pt>
                <c:pt idx="3510">
                  <c:v>-0.63983199999999996</c:v>
                </c:pt>
                <c:pt idx="3511">
                  <c:v>-0.58123800000000003</c:v>
                </c:pt>
                <c:pt idx="3512">
                  <c:v>-0.39532499999999998</c:v>
                </c:pt>
                <c:pt idx="3513">
                  <c:v>-0.649231</c:v>
                </c:pt>
                <c:pt idx="3514">
                  <c:v>-0.46637000000000001</c:v>
                </c:pt>
                <c:pt idx="3515">
                  <c:v>-0.578125</c:v>
                </c:pt>
                <c:pt idx="3516">
                  <c:v>-0.44683800000000001</c:v>
                </c:pt>
                <c:pt idx="3517">
                  <c:v>-0.55230699999999999</c:v>
                </c:pt>
                <c:pt idx="3518">
                  <c:v>-0.61090100000000003</c:v>
                </c:pt>
                <c:pt idx="3519">
                  <c:v>-0.71954300000000004</c:v>
                </c:pt>
                <c:pt idx="3520">
                  <c:v>-0.72345000000000004</c:v>
                </c:pt>
                <c:pt idx="3521">
                  <c:v>-0.56170699999999996</c:v>
                </c:pt>
                <c:pt idx="3522">
                  <c:v>-0.61016800000000004</c:v>
                </c:pt>
                <c:pt idx="3523">
                  <c:v>-0.67108199999999996</c:v>
                </c:pt>
                <c:pt idx="3524">
                  <c:v>-0.72656299999999996</c:v>
                </c:pt>
                <c:pt idx="3525">
                  <c:v>-0.53356899999999996</c:v>
                </c:pt>
                <c:pt idx="3526">
                  <c:v>-0.734375</c:v>
                </c:pt>
                <c:pt idx="3527">
                  <c:v>-0.81793199999999999</c:v>
                </c:pt>
                <c:pt idx="3528">
                  <c:v>-0.44140600000000002</c:v>
                </c:pt>
                <c:pt idx="3529">
                  <c:v>-0.61407500000000004</c:v>
                </c:pt>
                <c:pt idx="3530">
                  <c:v>-0.34375</c:v>
                </c:pt>
                <c:pt idx="3531">
                  <c:v>-0.50311300000000003</c:v>
                </c:pt>
                <c:pt idx="3532">
                  <c:v>-0.62109400000000003</c:v>
                </c:pt>
                <c:pt idx="3533">
                  <c:v>-0.63122599999999995</c:v>
                </c:pt>
                <c:pt idx="3534">
                  <c:v>-0.48126200000000002</c:v>
                </c:pt>
                <c:pt idx="3535">
                  <c:v>-0.68359400000000003</c:v>
                </c:pt>
                <c:pt idx="3536">
                  <c:v>-0.80621299999999996</c:v>
                </c:pt>
                <c:pt idx="3537">
                  <c:v>-0.66406299999999996</c:v>
                </c:pt>
                <c:pt idx="3538">
                  <c:v>-0.60699499999999995</c:v>
                </c:pt>
                <c:pt idx="3539">
                  <c:v>-0.47027600000000003</c:v>
                </c:pt>
                <c:pt idx="3540">
                  <c:v>-0.65386999999999995</c:v>
                </c:pt>
                <c:pt idx="3541">
                  <c:v>-0.66095000000000004</c:v>
                </c:pt>
                <c:pt idx="3542">
                  <c:v>-0.53515599999999997</c:v>
                </c:pt>
                <c:pt idx="3543">
                  <c:v>-0.72345000000000004</c:v>
                </c:pt>
                <c:pt idx="3544">
                  <c:v>-0.56402600000000003</c:v>
                </c:pt>
                <c:pt idx="3545">
                  <c:v>-0.76794399999999996</c:v>
                </c:pt>
                <c:pt idx="3546">
                  <c:v>-0.63043199999999999</c:v>
                </c:pt>
                <c:pt idx="3547">
                  <c:v>-0.37652600000000003</c:v>
                </c:pt>
                <c:pt idx="3548">
                  <c:v>-0.5</c:v>
                </c:pt>
                <c:pt idx="3549">
                  <c:v>-0.48358200000000001</c:v>
                </c:pt>
                <c:pt idx="3550">
                  <c:v>-0.87029999999999996</c:v>
                </c:pt>
                <c:pt idx="3551">
                  <c:v>-0.81640599999999997</c:v>
                </c:pt>
                <c:pt idx="3552">
                  <c:v>-0.48748799999999998</c:v>
                </c:pt>
                <c:pt idx="3553">
                  <c:v>-0.50311300000000003</c:v>
                </c:pt>
                <c:pt idx="3554">
                  <c:v>-0.522644</c:v>
                </c:pt>
                <c:pt idx="3555">
                  <c:v>-0.65936300000000003</c:v>
                </c:pt>
                <c:pt idx="3556">
                  <c:v>-0.58435099999999995</c:v>
                </c:pt>
                <c:pt idx="3557">
                  <c:v>-0.65777600000000003</c:v>
                </c:pt>
                <c:pt idx="3558">
                  <c:v>-0.49218800000000001</c:v>
                </c:pt>
                <c:pt idx="3559">
                  <c:v>-0.70782500000000004</c:v>
                </c:pt>
                <c:pt idx="3560">
                  <c:v>-0.63281299999999996</c:v>
                </c:pt>
                <c:pt idx="3561">
                  <c:v>-0.60308799999999996</c:v>
                </c:pt>
                <c:pt idx="3562">
                  <c:v>-0.54840100000000003</c:v>
                </c:pt>
                <c:pt idx="3563">
                  <c:v>-0.48358200000000001</c:v>
                </c:pt>
                <c:pt idx="3564">
                  <c:v>-0.69061300000000003</c:v>
                </c:pt>
                <c:pt idx="3565">
                  <c:v>-0.53747599999999995</c:v>
                </c:pt>
                <c:pt idx="3566">
                  <c:v>-0.72186300000000003</c:v>
                </c:pt>
                <c:pt idx="3567">
                  <c:v>-0.52032500000000004</c:v>
                </c:pt>
                <c:pt idx="3568">
                  <c:v>-0.54449499999999995</c:v>
                </c:pt>
                <c:pt idx="3569">
                  <c:v>-0.34527600000000003</c:v>
                </c:pt>
                <c:pt idx="3570">
                  <c:v>-0.73516800000000004</c:v>
                </c:pt>
                <c:pt idx="3571">
                  <c:v>-0.54608199999999996</c:v>
                </c:pt>
                <c:pt idx="3572">
                  <c:v>-0.50543199999999999</c:v>
                </c:pt>
                <c:pt idx="3573">
                  <c:v>-0.53906299999999996</c:v>
                </c:pt>
                <c:pt idx="3574">
                  <c:v>-0.31402600000000003</c:v>
                </c:pt>
                <c:pt idx="3575">
                  <c:v>-0.51715100000000003</c:v>
                </c:pt>
                <c:pt idx="3576">
                  <c:v>-0.61560099999999995</c:v>
                </c:pt>
                <c:pt idx="3577">
                  <c:v>-0.44293199999999999</c:v>
                </c:pt>
                <c:pt idx="3578">
                  <c:v>-0.538269</c:v>
                </c:pt>
                <c:pt idx="3579">
                  <c:v>-0.61248800000000003</c:v>
                </c:pt>
                <c:pt idx="3580">
                  <c:v>-0.55310099999999995</c:v>
                </c:pt>
                <c:pt idx="3581">
                  <c:v>-0.85778799999999999</c:v>
                </c:pt>
                <c:pt idx="3582">
                  <c:v>-0.48516799999999999</c:v>
                </c:pt>
                <c:pt idx="3583">
                  <c:v>-0.48199500000000001</c:v>
                </c:pt>
                <c:pt idx="3584">
                  <c:v>-0.741394</c:v>
                </c:pt>
                <c:pt idx="3585">
                  <c:v>-0.59216299999999999</c:v>
                </c:pt>
                <c:pt idx="3586">
                  <c:v>-0.50781299999999996</c:v>
                </c:pt>
                <c:pt idx="3587">
                  <c:v>-0.53906299999999996</c:v>
                </c:pt>
                <c:pt idx="3588">
                  <c:v>-0.49218800000000001</c:v>
                </c:pt>
                <c:pt idx="3589">
                  <c:v>-0.71795699999999996</c:v>
                </c:pt>
                <c:pt idx="3590">
                  <c:v>-0.65856899999999996</c:v>
                </c:pt>
                <c:pt idx="3591">
                  <c:v>-0.678894</c:v>
                </c:pt>
                <c:pt idx="3592">
                  <c:v>-0.5625</c:v>
                </c:pt>
                <c:pt idx="3593">
                  <c:v>-0.76324499999999995</c:v>
                </c:pt>
                <c:pt idx="3594">
                  <c:v>-0.772644</c:v>
                </c:pt>
                <c:pt idx="3595">
                  <c:v>-0.774231</c:v>
                </c:pt>
                <c:pt idx="3596">
                  <c:v>-0.95074499999999995</c:v>
                </c:pt>
                <c:pt idx="3597">
                  <c:v>-0.80310099999999995</c:v>
                </c:pt>
                <c:pt idx="3598">
                  <c:v>-1.0249600000000001</c:v>
                </c:pt>
                <c:pt idx="3599">
                  <c:v>-0.91247599999999995</c:v>
                </c:pt>
                <c:pt idx="3600">
                  <c:v>-0.98516800000000004</c:v>
                </c:pt>
                <c:pt idx="3601">
                  <c:v>-1.01715</c:v>
                </c:pt>
                <c:pt idx="3602">
                  <c:v>-0.73828099999999997</c:v>
                </c:pt>
                <c:pt idx="3603">
                  <c:v>-0.47808800000000001</c:v>
                </c:pt>
                <c:pt idx="3604">
                  <c:v>-0.61328099999999997</c:v>
                </c:pt>
                <c:pt idx="3605">
                  <c:v>-0.460144</c:v>
                </c:pt>
                <c:pt idx="3606">
                  <c:v>-0.40466299999999999</c:v>
                </c:pt>
                <c:pt idx="3607">
                  <c:v>-0.40313700000000002</c:v>
                </c:pt>
                <c:pt idx="3608">
                  <c:v>-0.477356</c:v>
                </c:pt>
                <c:pt idx="3609">
                  <c:v>-0.56561300000000003</c:v>
                </c:pt>
                <c:pt idx="3610">
                  <c:v>-0.46954299999999999</c:v>
                </c:pt>
                <c:pt idx="3611">
                  <c:v>-0.383606</c:v>
                </c:pt>
                <c:pt idx="3612">
                  <c:v>-0.52575700000000003</c:v>
                </c:pt>
                <c:pt idx="3613">
                  <c:v>-0.59606899999999996</c:v>
                </c:pt>
                <c:pt idx="3614">
                  <c:v>-0.68591299999999999</c:v>
                </c:pt>
                <c:pt idx="3615">
                  <c:v>-0.77343799999999996</c:v>
                </c:pt>
                <c:pt idx="3616">
                  <c:v>-0.76641800000000004</c:v>
                </c:pt>
                <c:pt idx="3617">
                  <c:v>-0.83203099999999997</c:v>
                </c:pt>
                <c:pt idx="3618">
                  <c:v>-1.1609499999999999</c:v>
                </c:pt>
                <c:pt idx="3619">
                  <c:v>-1.53125</c:v>
                </c:pt>
                <c:pt idx="3620">
                  <c:v>-1.77887</c:v>
                </c:pt>
                <c:pt idx="3621">
                  <c:v>-1.93048</c:v>
                </c:pt>
                <c:pt idx="3622">
                  <c:v>-1.79688</c:v>
                </c:pt>
                <c:pt idx="3623">
                  <c:v>-1.7960799999999999</c:v>
                </c:pt>
                <c:pt idx="3624">
                  <c:v>-1.57422</c:v>
                </c:pt>
                <c:pt idx="3625">
                  <c:v>-0.99218799999999996</c:v>
                </c:pt>
                <c:pt idx="3626">
                  <c:v>-0.96093799999999996</c:v>
                </c:pt>
                <c:pt idx="3627">
                  <c:v>-0.34527600000000003</c:v>
                </c:pt>
                <c:pt idx="3628">
                  <c:v>-1.2976700000000001</c:v>
                </c:pt>
                <c:pt idx="3629">
                  <c:v>-1.44763</c:v>
                </c:pt>
                <c:pt idx="3630">
                  <c:v>-2.0007899999999998</c:v>
                </c:pt>
                <c:pt idx="3631">
                  <c:v>-2.146059999999999</c:v>
                </c:pt>
                <c:pt idx="3632">
                  <c:v>-2.3062100000000001</c:v>
                </c:pt>
                <c:pt idx="3633">
                  <c:v>-2.1179800000000002</c:v>
                </c:pt>
                <c:pt idx="3634">
                  <c:v>-2.02887</c:v>
                </c:pt>
                <c:pt idx="3635">
                  <c:v>-2.3031000000000001</c:v>
                </c:pt>
                <c:pt idx="3636">
                  <c:v>-2.4906000000000001</c:v>
                </c:pt>
                <c:pt idx="3637">
                  <c:v>-2.2460900000000001</c:v>
                </c:pt>
                <c:pt idx="3638">
                  <c:v>-2.6702900000000001</c:v>
                </c:pt>
                <c:pt idx="3639">
                  <c:v>-2.521059999999999</c:v>
                </c:pt>
                <c:pt idx="3640">
                  <c:v>-2.4304800000000002</c:v>
                </c:pt>
                <c:pt idx="3641">
                  <c:v>-2.2515299999999998</c:v>
                </c:pt>
                <c:pt idx="3642">
                  <c:v>-2.46875</c:v>
                </c:pt>
                <c:pt idx="3643">
                  <c:v>-2.6030899999999999</c:v>
                </c:pt>
                <c:pt idx="3644">
                  <c:v>-2.5304600000000002</c:v>
                </c:pt>
                <c:pt idx="3645">
                  <c:v>-2.3789099999999981</c:v>
                </c:pt>
                <c:pt idx="3646">
                  <c:v>-2.456239999999998</c:v>
                </c:pt>
                <c:pt idx="3647">
                  <c:v>-2.2031299999999998</c:v>
                </c:pt>
                <c:pt idx="3648">
                  <c:v>-1.11951</c:v>
                </c:pt>
                <c:pt idx="3649">
                  <c:v>-1.30701</c:v>
                </c:pt>
                <c:pt idx="3650">
                  <c:v>-1.3882399999999999</c:v>
                </c:pt>
                <c:pt idx="3651">
                  <c:v>-1.3671899999999999</c:v>
                </c:pt>
                <c:pt idx="3652">
                  <c:v>-1.0109300000000001</c:v>
                </c:pt>
                <c:pt idx="3653">
                  <c:v>-1.17578</c:v>
                </c:pt>
                <c:pt idx="3654">
                  <c:v>-1.2280899999999999</c:v>
                </c:pt>
                <c:pt idx="3655">
                  <c:v>-1.0929599999999999</c:v>
                </c:pt>
                <c:pt idx="3656">
                  <c:v>-1.29688</c:v>
                </c:pt>
                <c:pt idx="3657">
                  <c:v>-1.11951</c:v>
                </c:pt>
                <c:pt idx="3658">
                  <c:v>-0.92028799999999999</c:v>
                </c:pt>
                <c:pt idx="3659">
                  <c:v>-2.0444900000000001</c:v>
                </c:pt>
                <c:pt idx="3660">
                  <c:v>-2.1882899999999998</c:v>
                </c:pt>
                <c:pt idx="3661">
                  <c:v>-1.3742099999999999</c:v>
                </c:pt>
                <c:pt idx="3662">
                  <c:v>-1.61328</c:v>
                </c:pt>
                <c:pt idx="3663">
                  <c:v>-1.4718599999999999</c:v>
                </c:pt>
                <c:pt idx="3664">
                  <c:v>-1.64923</c:v>
                </c:pt>
                <c:pt idx="3665">
                  <c:v>-1.6077900000000001</c:v>
                </c:pt>
                <c:pt idx="3666">
                  <c:v>-1.50153</c:v>
                </c:pt>
                <c:pt idx="3667">
                  <c:v>-1.45001</c:v>
                </c:pt>
                <c:pt idx="3668">
                  <c:v>-1.0859399999999999</c:v>
                </c:pt>
                <c:pt idx="3669">
                  <c:v>6.25E-2</c:v>
                </c:pt>
                <c:pt idx="3670">
                  <c:v>1.86957</c:v>
                </c:pt>
                <c:pt idx="3671">
                  <c:v>3.2000099999999998</c:v>
                </c:pt>
                <c:pt idx="3672">
                  <c:v>3.4484300000000001</c:v>
                </c:pt>
                <c:pt idx="3673">
                  <c:v>1.34375</c:v>
                </c:pt>
                <c:pt idx="3674">
                  <c:v>-0.47656300000000001</c:v>
                </c:pt>
                <c:pt idx="3675">
                  <c:v>-0.64453099999999997</c:v>
                </c:pt>
                <c:pt idx="3676">
                  <c:v>-1.2734399999999999</c:v>
                </c:pt>
                <c:pt idx="3677">
                  <c:v>-0.96795699999999996</c:v>
                </c:pt>
                <c:pt idx="3678">
                  <c:v>-0.86718799999999996</c:v>
                </c:pt>
                <c:pt idx="3679">
                  <c:v>-0.77185099999999995</c:v>
                </c:pt>
                <c:pt idx="3680">
                  <c:v>-1.9453100000000001</c:v>
                </c:pt>
                <c:pt idx="3681">
                  <c:v>-2.9585599999999981</c:v>
                </c:pt>
                <c:pt idx="3682">
                  <c:v>-4.1734</c:v>
                </c:pt>
                <c:pt idx="3683">
                  <c:v>-3.6460599999999981</c:v>
                </c:pt>
                <c:pt idx="3684">
                  <c:v>-1.0671999999999999</c:v>
                </c:pt>
                <c:pt idx="3685">
                  <c:v>0.164856</c:v>
                </c:pt>
                <c:pt idx="3686">
                  <c:v>0.77191200000000004</c:v>
                </c:pt>
                <c:pt idx="3687">
                  <c:v>0.93908700000000001</c:v>
                </c:pt>
                <c:pt idx="3688">
                  <c:v>1.06097</c:v>
                </c:pt>
                <c:pt idx="3689">
                  <c:v>0.91644300000000001</c:v>
                </c:pt>
                <c:pt idx="3690">
                  <c:v>0.89300500000000005</c:v>
                </c:pt>
                <c:pt idx="3691">
                  <c:v>0.80316200000000004</c:v>
                </c:pt>
                <c:pt idx="3692">
                  <c:v>1.08124</c:v>
                </c:pt>
                <c:pt idx="3693">
                  <c:v>1.30548</c:v>
                </c:pt>
                <c:pt idx="3694">
                  <c:v>1.25</c:v>
                </c:pt>
                <c:pt idx="3695">
                  <c:v>1.2890600000000001</c:v>
                </c:pt>
                <c:pt idx="3696">
                  <c:v>1.4820599999999999</c:v>
                </c:pt>
                <c:pt idx="3697">
                  <c:v>1.52502</c:v>
                </c:pt>
                <c:pt idx="3698">
                  <c:v>1.5031099999999999</c:v>
                </c:pt>
                <c:pt idx="3699">
                  <c:v>1.2719100000000001</c:v>
                </c:pt>
                <c:pt idx="3700">
                  <c:v>1.4906600000000001</c:v>
                </c:pt>
                <c:pt idx="3701">
                  <c:v>1.36877</c:v>
                </c:pt>
                <c:pt idx="3702">
                  <c:v>1.23285</c:v>
                </c:pt>
                <c:pt idx="3703">
                  <c:v>1.1976899999999999</c:v>
                </c:pt>
                <c:pt idx="3704">
                  <c:v>0.89691200000000004</c:v>
                </c:pt>
                <c:pt idx="3705">
                  <c:v>0.89141800000000004</c:v>
                </c:pt>
                <c:pt idx="3706">
                  <c:v>1.04535</c:v>
                </c:pt>
                <c:pt idx="3707">
                  <c:v>0.94689900000000005</c:v>
                </c:pt>
                <c:pt idx="3708">
                  <c:v>1.1835899999999999</c:v>
                </c:pt>
                <c:pt idx="3709">
                  <c:v>0.88128700000000004</c:v>
                </c:pt>
                <c:pt idx="3710">
                  <c:v>0.758606</c:v>
                </c:pt>
                <c:pt idx="3711">
                  <c:v>0.78045699999999996</c:v>
                </c:pt>
                <c:pt idx="3712">
                  <c:v>0.79846200000000001</c:v>
                </c:pt>
                <c:pt idx="3713">
                  <c:v>0.86175500000000005</c:v>
                </c:pt>
                <c:pt idx="3714">
                  <c:v>0.73205600000000004</c:v>
                </c:pt>
                <c:pt idx="3715">
                  <c:v>0.55236799999999997</c:v>
                </c:pt>
                <c:pt idx="3716">
                  <c:v>0.32031300000000001</c:v>
                </c:pt>
                <c:pt idx="3717">
                  <c:v>0.57342499999999996</c:v>
                </c:pt>
                <c:pt idx="3718">
                  <c:v>0.555481</c:v>
                </c:pt>
                <c:pt idx="3719">
                  <c:v>0.52343799999999996</c:v>
                </c:pt>
                <c:pt idx="3720">
                  <c:v>8.2824700000000001E-2</c:v>
                </c:pt>
                <c:pt idx="3721">
                  <c:v>-1.12341</c:v>
                </c:pt>
                <c:pt idx="3722">
                  <c:v>-1.2921800000000001</c:v>
                </c:pt>
                <c:pt idx="3723">
                  <c:v>-1.7421899999999999</c:v>
                </c:pt>
                <c:pt idx="3724">
                  <c:v>-2.0632899999999998</c:v>
                </c:pt>
                <c:pt idx="3725">
                  <c:v>-1.88513</c:v>
                </c:pt>
                <c:pt idx="3726">
                  <c:v>-1.9234</c:v>
                </c:pt>
                <c:pt idx="3727">
                  <c:v>-1.97028</c:v>
                </c:pt>
                <c:pt idx="3728">
                  <c:v>-1.70313</c:v>
                </c:pt>
                <c:pt idx="3729">
                  <c:v>-2.1265299999999998</c:v>
                </c:pt>
                <c:pt idx="3730">
                  <c:v>-2.3265400000000001</c:v>
                </c:pt>
                <c:pt idx="3731">
                  <c:v>-2.4679600000000002</c:v>
                </c:pt>
                <c:pt idx="3732">
                  <c:v>-2.4312100000000001</c:v>
                </c:pt>
                <c:pt idx="3733">
                  <c:v>-2.4375</c:v>
                </c:pt>
                <c:pt idx="3734">
                  <c:v>-2.3960599999999959</c:v>
                </c:pt>
                <c:pt idx="3735">
                  <c:v>-2.5491899999999998</c:v>
                </c:pt>
                <c:pt idx="3736">
                  <c:v>-2.5405899999999999</c:v>
                </c:pt>
                <c:pt idx="3737">
                  <c:v>-2.4593500000000001</c:v>
                </c:pt>
                <c:pt idx="3738">
                  <c:v>-2.2890600000000001</c:v>
                </c:pt>
                <c:pt idx="3739">
                  <c:v>-2.375</c:v>
                </c:pt>
                <c:pt idx="3740">
                  <c:v>-2.40625</c:v>
                </c:pt>
                <c:pt idx="3741">
                  <c:v>-2.78986</c:v>
                </c:pt>
                <c:pt idx="3742">
                  <c:v>-2.801569999999999</c:v>
                </c:pt>
                <c:pt idx="3743">
                  <c:v>-2.7171599999999998</c:v>
                </c:pt>
                <c:pt idx="3744">
                  <c:v>-2.65387</c:v>
                </c:pt>
                <c:pt idx="3745">
                  <c:v>-2.3828100000000001</c:v>
                </c:pt>
                <c:pt idx="3746">
                  <c:v>-2.36328</c:v>
                </c:pt>
                <c:pt idx="3747">
                  <c:v>-2.2882699999999998</c:v>
                </c:pt>
                <c:pt idx="3748">
                  <c:v>-2.64764</c:v>
                </c:pt>
                <c:pt idx="3749">
                  <c:v>-2.4406099999999991</c:v>
                </c:pt>
                <c:pt idx="3750">
                  <c:v>-1.95703</c:v>
                </c:pt>
                <c:pt idx="3751">
                  <c:v>-1.7960799999999999</c:v>
                </c:pt>
                <c:pt idx="3752">
                  <c:v>-2.0039099999999999</c:v>
                </c:pt>
                <c:pt idx="3753">
                  <c:v>-2.0648200000000001</c:v>
                </c:pt>
                <c:pt idx="3754">
                  <c:v>-1.86249</c:v>
                </c:pt>
                <c:pt idx="3755">
                  <c:v>-1.90778</c:v>
                </c:pt>
                <c:pt idx="3756">
                  <c:v>-1.6710799999999999</c:v>
                </c:pt>
                <c:pt idx="3757">
                  <c:v>-1.85626</c:v>
                </c:pt>
                <c:pt idx="3758">
                  <c:v>-1.94293</c:v>
                </c:pt>
                <c:pt idx="3759">
                  <c:v>-1.75623</c:v>
                </c:pt>
                <c:pt idx="3760">
                  <c:v>-1.63123</c:v>
                </c:pt>
                <c:pt idx="3761">
                  <c:v>-1.98828</c:v>
                </c:pt>
                <c:pt idx="3762">
                  <c:v>-1.7952900000000001</c:v>
                </c:pt>
                <c:pt idx="3763">
                  <c:v>-1.7546999999999999</c:v>
                </c:pt>
                <c:pt idx="3764">
                  <c:v>-1.86249</c:v>
                </c:pt>
                <c:pt idx="3765">
                  <c:v>-1.7405999999999999</c:v>
                </c:pt>
                <c:pt idx="3766">
                  <c:v>-1.69373</c:v>
                </c:pt>
                <c:pt idx="3767">
                  <c:v>-1.76251</c:v>
                </c:pt>
                <c:pt idx="3768">
                  <c:v>-1.7015400000000001</c:v>
                </c:pt>
                <c:pt idx="3769">
                  <c:v>-1.8257399999999999</c:v>
                </c:pt>
                <c:pt idx="3770">
                  <c:v>-2.2406000000000001</c:v>
                </c:pt>
                <c:pt idx="3771">
                  <c:v>-2.4531299999999998</c:v>
                </c:pt>
                <c:pt idx="3772">
                  <c:v>-2.2234500000000001</c:v>
                </c:pt>
                <c:pt idx="3773">
                  <c:v>-2.3648099999999981</c:v>
                </c:pt>
                <c:pt idx="3774">
                  <c:v>-2.176569999999999</c:v>
                </c:pt>
                <c:pt idx="3775">
                  <c:v>-2.28986</c:v>
                </c:pt>
                <c:pt idx="3776">
                  <c:v>-2.3132899999999981</c:v>
                </c:pt>
                <c:pt idx="3777">
                  <c:v>-2.3616899999999981</c:v>
                </c:pt>
                <c:pt idx="3778">
                  <c:v>-2.310909999999998</c:v>
                </c:pt>
                <c:pt idx="3779">
                  <c:v>-2.22736</c:v>
                </c:pt>
                <c:pt idx="3780">
                  <c:v>-2.0023200000000001</c:v>
                </c:pt>
                <c:pt idx="3781">
                  <c:v>-1.91797</c:v>
                </c:pt>
                <c:pt idx="3782">
                  <c:v>-1.4328000000000001</c:v>
                </c:pt>
                <c:pt idx="3783">
                  <c:v>-1.76563</c:v>
                </c:pt>
                <c:pt idx="3784">
                  <c:v>-1.56793</c:v>
                </c:pt>
                <c:pt idx="3785">
                  <c:v>-1.54688</c:v>
                </c:pt>
                <c:pt idx="3786">
                  <c:v>-1.7710600000000001</c:v>
                </c:pt>
                <c:pt idx="3787">
                  <c:v>-1.5179400000000001</c:v>
                </c:pt>
                <c:pt idx="3788">
                  <c:v>-1.47577</c:v>
                </c:pt>
                <c:pt idx="3789">
                  <c:v>-1.40625</c:v>
                </c:pt>
                <c:pt idx="3790">
                  <c:v>-1.14215</c:v>
                </c:pt>
                <c:pt idx="3791">
                  <c:v>-1.42499</c:v>
                </c:pt>
                <c:pt idx="3792">
                  <c:v>-1.22736</c:v>
                </c:pt>
                <c:pt idx="3793">
                  <c:v>-0.930481</c:v>
                </c:pt>
                <c:pt idx="3794">
                  <c:v>-1.1116900000000001</c:v>
                </c:pt>
                <c:pt idx="3795">
                  <c:v>-1.2492099999999999</c:v>
                </c:pt>
                <c:pt idx="3796">
                  <c:v>-1.25861</c:v>
                </c:pt>
                <c:pt idx="3797">
                  <c:v>-1.1085799999999999</c:v>
                </c:pt>
                <c:pt idx="3798">
                  <c:v>-1.0515699999999999</c:v>
                </c:pt>
                <c:pt idx="3799">
                  <c:v>-1.1343399999999999</c:v>
                </c:pt>
                <c:pt idx="3800">
                  <c:v>-1.2453000000000001</c:v>
                </c:pt>
                <c:pt idx="3801">
                  <c:v>-1.3781099999999999</c:v>
                </c:pt>
                <c:pt idx="3802">
                  <c:v>-1.20624</c:v>
                </c:pt>
                <c:pt idx="3803">
                  <c:v>-1.31793</c:v>
                </c:pt>
                <c:pt idx="3804">
                  <c:v>-0.92968799999999996</c:v>
                </c:pt>
                <c:pt idx="3805">
                  <c:v>-0.31719999999999998</c:v>
                </c:pt>
                <c:pt idx="3806">
                  <c:v>-0.23046900000000001</c:v>
                </c:pt>
                <c:pt idx="3807">
                  <c:v>-0.390625</c:v>
                </c:pt>
                <c:pt idx="3808">
                  <c:v>-0.26013199999999997</c:v>
                </c:pt>
                <c:pt idx="3809">
                  <c:v>-0.34137000000000001</c:v>
                </c:pt>
                <c:pt idx="3810">
                  <c:v>-0.32891799999999999</c:v>
                </c:pt>
                <c:pt idx="3811">
                  <c:v>-0.42498799999999998</c:v>
                </c:pt>
                <c:pt idx="3812">
                  <c:v>-0.33593800000000001</c:v>
                </c:pt>
                <c:pt idx="3813">
                  <c:v>0.31640600000000002</c:v>
                </c:pt>
                <c:pt idx="3814">
                  <c:v>0.23907500000000001</c:v>
                </c:pt>
                <c:pt idx="3815">
                  <c:v>0.25781300000000001</c:v>
                </c:pt>
                <c:pt idx="3816">
                  <c:v>0.39141799999999999</c:v>
                </c:pt>
                <c:pt idx="3817">
                  <c:v>0.44219999999999998</c:v>
                </c:pt>
                <c:pt idx="3818">
                  <c:v>2.7343800000000001E-2</c:v>
                </c:pt>
                <c:pt idx="3819" formatCode="0.00E+00">
                  <c:v>7.0190399999999998E-3</c:v>
                </c:pt>
                <c:pt idx="3820">
                  <c:v>0.143738</c:v>
                </c:pt>
                <c:pt idx="3821">
                  <c:v>5.46875E-2</c:v>
                </c:pt>
                <c:pt idx="3822">
                  <c:v>0.22345000000000001</c:v>
                </c:pt>
                <c:pt idx="3823">
                  <c:v>0.16253699999999999</c:v>
                </c:pt>
                <c:pt idx="3824" formatCode="0.00E+00">
                  <c:v>-2.2737400000000001E-13</c:v>
                </c:pt>
                <c:pt idx="3825">
                  <c:v>3.9856000000000003E-2</c:v>
                </c:pt>
                <c:pt idx="3826">
                  <c:v>0.217224</c:v>
                </c:pt>
                <c:pt idx="3827">
                  <c:v>0.225769</c:v>
                </c:pt>
                <c:pt idx="3828">
                  <c:v>0.184387</c:v>
                </c:pt>
                <c:pt idx="3829">
                  <c:v>0.16095000000000001</c:v>
                </c:pt>
                <c:pt idx="3830">
                  <c:v>8.8317900000000005E-2</c:v>
                </c:pt>
                <c:pt idx="3831">
                  <c:v>0.28283700000000001</c:v>
                </c:pt>
                <c:pt idx="3832">
                  <c:v>0.139099</c:v>
                </c:pt>
                <c:pt idx="3833">
                  <c:v>-9.5275899999999997E-2</c:v>
                </c:pt>
                <c:pt idx="3834" formatCode="0.00E+00">
                  <c:v>3.1127899999999998E-3</c:v>
                </c:pt>
                <c:pt idx="3835">
                  <c:v>7.6599100000000003E-2</c:v>
                </c:pt>
                <c:pt idx="3836">
                  <c:v>-0.210144</c:v>
                </c:pt>
                <c:pt idx="3837">
                  <c:v>-0.75933799999999996</c:v>
                </c:pt>
                <c:pt idx="3838">
                  <c:v>-0.87029999999999996</c:v>
                </c:pt>
                <c:pt idx="3839">
                  <c:v>-0.89215100000000003</c:v>
                </c:pt>
                <c:pt idx="3840">
                  <c:v>-0.602356</c:v>
                </c:pt>
                <c:pt idx="3841">
                  <c:v>-0.45465100000000003</c:v>
                </c:pt>
                <c:pt idx="3842">
                  <c:v>-0.39843800000000001</c:v>
                </c:pt>
                <c:pt idx="3843">
                  <c:v>-0.32263199999999997</c:v>
                </c:pt>
                <c:pt idx="3844">
                  <c:v>-0.51403799999999999</c:v>
                </c:pt>
                <c:pt idx="3845">
                  <c:v>-0.274231</c:v>
                </c:pt>
                <c:pt idx="3846">
                  <c:v>-0.26873799999999998</c:v>
                </c:pt>
                <c:pt idx="3847">
                  <c:v>-0.51324499999999995</c:v>
                </c:pt>
                <c:pt idx="3848">
                  <c:v>-0.46716299999999999</c:v>
                </c:pt>
                <c:pt idx="3849">
                  <c:v>-0.17108200000000001</c:v>
                </c:pt>
                <c:pt idx="3850">
                  <c:v>-0.231262</c:v>
                </c:pt>
                <c:pt idx="3851">
                  <c:v>-0.133606</c:v>
                </c:pt>
                <c:pt idx="3852">
                  <c:v>-0.16406299999999999</c:v>
                </c:pt>
                <c:pt idx="3853">
                  <c:v>-8.7463399999999997E-2</c:v>
                </c:pt>
                <c:pt idx="3854">
                  <c:v>-1.8737799999999999E-2</c:v>
                </c:pt>
                <c:pt idx="3855" formatCode="0.00E+00">
                  <c:v>-7.0190399999999998E-3</c:v>
                </c:pt>
                <c:pt idx="3856">
                  <c:v>-6.4819299999999996E-2</c:v>
                </c:pt>
                <c:pt idx="3857">
                  <c:v>-0.444519</c:v>
                </c:pt>
                <c:pt idx="3858">
                  <c:v>-0.14294399999999999</c:v>
                </c:pt>
                <c:pt idx="3859">
                  <c:v>-3.0456500000000001E-2</c:v>
                </c:pt>
                <c:pt idx="3860">
                  <c:v>-0.206238</c:v>
                </c:pt>
                <c:pt idx="3861">
                  <c:v>-0.118713</c:v>
                </c:pt>
                <c:pt idx="3862">
                  <c:v>-9.9975599999999998E-2</c:v>
                </c:pt>
                <c:pt idx="3863">
                  <c:v>-0.157776</c:v>
                </c:pt>
                <c:pt idx="3864">
                  <c:v>-0.15154999999999999</c:v>
                </c:pt>
                <c:pt idx="3865">
                  <c:v>-0.17730699999999999</c:v>
                </c:pt>
                <c:pt idx="3866">
                  <c:v>-0.178894</c:v>
                </c:pt>
                <c:pt idx="3867">
                  <c:v>-7.1838399999999997E-2</c:v>
                </c:pt>
                <c:pt idx="3868">
                  <c:v>-0.1203</c:v>
                </c:pt>
                <c:pt idx="3869">
                  <c:v>-0.35388199999999997</c:v>
                </c:pt>
                <c:pt idx="3870">
                  <c:v>-0.117188</c:v>
                </c:pt>
                <c:pt idx="3871">
                  <c:v>-8.4350599999999998E-2</c:v>
                </c:pt>
                <c:pt idx="3872" formatCode="0.00E+00">
                  <c:v>3.1127899999999998E-3</c:v>
                </c:pt>
                <c:pt idx="3873">
                  <c:v>-6.5612799999999999E-2</c:v>
                </c:pt>
                <c:pt idx="3874">
                  <c:v>-1.8737799999999999E-2</c:v>
                </c:pt>
                <c:pt idx="3875">
                  <c:v>-9.2956499999999997E-2</c:v>
                </c:pt>
                <c:pt idx="3876">
                  <c:v>-0.34137000000000001</c:v>
                </c:pt>
                <c:pt idx="3877">
                  <c:v>-0.137512</c:v>
                </c:pt>
                <c:pt idx="3878">
                  <c:v>-0.289856</c:v>
                </c:pt>
                <c:pt idx="3879">
                  <c:v>-0.16015599999999999</c:v>
                </c:pt>
                <c:pt idx="3880">
                  <c:v>-0.52654999999999996</c:v>
                </c:pt>
                <c:pt idx="3881">
                  <c:v>-0.31402600000000003</c:v>
                </c:pt>
                <c:pt idx="3882">
                  <c:v>1.17188E-2</c:v>
                </c:pt>
                <c:pt idx="3883">
                  <c:v>-0.22106899999999999</c:v>
                </c:pt>
                <c:pt idx="3884">
                  <c:v>-0.135132</c:v>
                </c:pt>
                <c:pt idx="3885">
                  <c:v>-0.31402600000000003</c:v>
                </c:pt>
                <c:pt idx="3886">
                  <c:v>-1.79443E-2</c:v>
                </c:pt>
                <c:pt idx="3887">
                  <c:v>-0.26794400000000002</c:v>
                </c:pt>
                <c:pt idx="3888">
                  <c:v>-0.147644</c:v>
                </c:pt>
                <c:pt idx="3889">
                  <c:v>-0.38043199999999999</c:v>
                </c:pt>
                <c:pt idx="3890">
                  <c:v>-0.18512000000000001</c:v>
                </c:pt>
                <c:pt idx="3891">
                  <c:v>-0.21484400000000001</c:v>
                </c:pt>
                <c:pt idx="3892">
                  <c:v>-0.18981899999999999</c:v>
                </c:pt>
                <c:pt idx="3893">
                  <c:v>-0.24762000000000001</c:v>
                </c:pt>
                <c:pt idx="3894">
                  <c:v>-0.114075</c:v>
                </c:pt>
                <c:pt idx="3895">
                  <c:v>-0.23828099999999999</c:v>
                </c:pt>
                <c:pt idx="3896">
                  <c:v>-0.40625</c:v>
                </c:pt>
                <c:pt idx="3897">
                  <c:v>-0.44531300000000001</c:v>
                </c:pt>
                <c:pt idx="3898">
                  <c:v>-0.25469999999999998</c:v>
                </c:pt>
                <c:pt idx="3899">
                  <c:v>-0.25311299999999998</c:v>
                </c:pt>
                <c:pt idx="3900">
                  <c:v>-0.30310100000000001</c:v>
                </c:pt>
                <c:pt idx="3901">
                  <c:v>-0.121887</c:v>
                </c:pt>
                <c:pt idx="3902">
                  <c:v>-0.228882</c:v>
                </c:pt>
                <c:pt idx="3903">
                  <c:v>-0.189026</c:v>
                </c:pt>
                <c:pt idx="3904">
                  <c:v>-0.166382</c:v>
                </c:pt>
                <c:pt idx="3905">
                  <c:v>-0.39996300000000001</c:v>
                </c:pt>
                <c:pt idx="3906">
                  <c:v>-0.25543199999999999</c:v>
                </c:pt>
                <c:pt idx="3907">
                  <c:v>-0.39294400000000002</c:v>
                </c:pt>
                <c:pt idx="3908">
                  <c:v>-0.383606</c:v>
                </c:pt>
                <c:pt idx="3909">
                  <c:v>-0.49920700000000001</c:v>
                </c:pt>
                <c:pt idx="3910">
                  <c:v>-0.41949500000000001</c:v>
                </c:pt>
                <c:pt idx="3911">
                  <c:v>-0.32031300000000001</c:v>
                </c:pt>
                <c:pt idx="3912">
                  <c:v>-0.39605699999999999</c:v>
                </c:pt>
                <c:pt idx="3913">
                  <c:v>-0.43902600000000003</c:v>
                </c:pt>
                <c:pt idx="3914">
                  <c:v>-0.33984399999999998</c:v>
                </c:pt>
                <c:pt idx="3915">
                  <c:v>-0.117981</c:v>
                </c:pt>
                <c:pt idx="3916">
                  <c:v>-0.124207</c:v>
                </c:pt>
                <c:pt idx="3917">
                  <c:v>-0.336731</c:v>
                </c:pt>
                <c:pt idx="3918">
                  <c:v>-0.42266799999999999</c:v>
                </c:pt>
                <c:pt idx="3919">
                  <c:v>-0.36090100000000003</c:v>
                </c:pt>
                <c:pt idx="3920">
                  <c:v>-0.33282499999999998</c:v>
                </c:pt>
                <c:pt idx="3921">
                  <c:v>-0.45153799999999999</c:v>
                </c:pt>
                <c:pt idx="3922">
                  <c:v>-0.54138200000000003</c:v>
                </c:pt>
                <c:pt idx="3923">
                  <c:v>-9.2956499999999997E-2</c:v>
                </c:pt>
                <c:pt idx="3924">
                  <c:v>-0.104675</c:v>
                </c:pt>
                <c:pt idx="3925">
                  <c:v>0.139099</c:v>
                </c:pt>
                <c:pt idx="3926">
                  <c:v>1.5625E-2</c:v>
                </c:pt>
                <c:pt idx="3927">
                  <c:v>0.23516799999999999</c:v>
                </c:pt>
                <c:pt idx="3928">
                  <c:v>-0.19293199999999999</c:v>
                </c:pt>
                <c:pt idx="3929">
                  <c:v>-0.103088</c:v>
                </c:pt>
                <c:pt idx="3930">
                  <c:v>4.4555699999999997E-2</c:v>
                </c:pt>
                <c:pt idx="3931">
                  <c:v>6.5612799999999999E-2</c:v>
                </c:pt>
                <c:pt idx="3932">
                  <c:v>0.18359400000000001</c:v>
                </c:pt>
                <c:pt idx="3933">
                  <c:v>-6.3293500000000003E-2</c:v>
                </c:pt>
                <c:pt idx="3934">
                  <c:v>-0.26873799999999998</c:v>
                </c:pt>
                <c:pt idx="3935">
                  <c:v>-0.34295700000000001</c:v>
                </c:pt>
                <c:pt idx="3936">
                  <c:v>-0.149231</c:v>
                </c:pt>
                <c:pt idx="3937">
                  <c:v>-0.16406299999999999</c:v>
                </c:pt>
                <c:pt idx="3938">
                  <c:v>-0.20935100000000001</c:v>
                </c:pt>
                <c:pt idx="3939">
                  <c:v>-0.116394</c:v>
                </c:pt>
                <c:pt idx="3940">
                  <c:v>0.32971200000000001</c:v>
                </c:pt>
                <c:pt idx="3941">
                  <c:v>0.38592500000000002</c:v>
                </c:pt>
                <c:pt idx="3942">
                  <c:v>0.38909899999999997</c:v>
                </c:pt>
                <c:pt idx="3943">
                  <c:v>0.109375</c:v>
                </c:pt>
                <c:pt idx="3944">
                  <c:v>0.430481</c:v>
                </c:pt>
                <c:pt idx="3945">
                  <c:v>0.77654999999999996</c:v>
                </c:pt>
                <c:pt idx="3946">
                  <c:v>0.50079300000000004</c:v>
                </c:pt>
                <c:pt idx="3947">
                  <c:v>0.68279999999999996</c:v>
                </c:pt>
                <c:pt idx="3948">
                  <c:v>0.65625</c:v>
                </c:pt>
                <c:pt idx="3949">
                  <c:v>0.66955600000000004</c:v>
                </c:pt>
                <c:pt idx="3950">
                  <c:v>0.52654999999999996</c:v>
                </c:pt>
                <c:pt idx="3951">
                  <c:v>0.21954299999999999</c:v>
                </c:pt>
                <c:pt idx="3952">
                  <c:v>-1.2512199999999999E-2</c:v>
                </c:pt>
                <c:pt idx="3953">
                  <c:v>0.115662</c:v>
                </c:pt>
                <c:pt idx="3954">
                  <c:v>0.32580599999999998</c:v>
                </c:pt>
                <c:pt idx="3955">
                  <c:v>9.9243200000000004E-2</c:v>
                </c:pt>
                <c:pt idx="3956">
                  <c:v>-0.19921900000000001</c:v>
                </c:pt>
                <c:pt idx="3957">
                  <c:v>-8.8256799999999996E-2</c:v>
                </c:pt>
                <c:pt idx="3958">
                  <c:v>-0.28125</c:v>
                </c:pt>
                <c:pt idx="3959">
                  <c:v>-0.46093800000000001</c:v>
                </c:pt>
                <c:pt idx="3960">
                  <c:v>-0.602356</c:v>
                </c:pt>
                <c:pt idx="3961">
                  <c:v>-0.68829300000000004</c:v>
                </c:pt>
                <c:pt idx="3962">
                  <c:v>-0.515625</c:v>
                </c:pt>
                <c:pt idx="3963">
                  <c:v>-0.50152600000000003</c:v>
                </c:pt>
                <c:pt idx="3964">
                  <c:v>-0.57421900000000003</c:v>
                </c:pt>
                <c:pt idx="3965">
                  <c:v>-0.48126200000000002</c:v>
                </c:pt>
                <c:pt idx="3966">
                  <c:v>-0.45544400000000002</c:v>
                </c:pt>
                <c:pt idx="3967">
                  <c:v>-0.30859399999999998</c:v>
                </c:pt>
                <c:pt idx="3968">
                  <c:v>-0.1875</c:v>
                </c:pt>
                <c:pt idx="3969">
                  <c:v>-0.22808800000000001</c:v>
                </c:pt>
                <c:pt idx="3970">
                  <c:v>-0.26403799999999999</c:v>
                </c:pt>
                <c:pt idx="3971">
                  <c:v>-0.11328100000000001</c:v>
                </c:pt>
                <c:pt idx="3972">
                  <c:v>8.9843800000000001E-2</c:v>
                </c:pt>
                <c:pt idx="3973">
                  <c:v>-7.9650899999999997E-2</c:v>
                </c:pt>
                <c:pt idx="3974">
                  <c:v>-0.21716299999999999</c:v>
                </c:pt>
                <c:pt idx="3975">
                  <c:v>-0.244507</c:v>
                </c:pt>
                <c:pt idx="3976">
                  <c:v>3.9856000000000003E-2</c:v>
                </c:pt>
                <c:pt idx="3977">
                  <c:v>-0.23828099999999999</c:v>
                </c:pt>
                <c:pt idx="3978">
                  <c:v>-0.30621300000000001</c:v>
                </c:pt>
                <c:pt idx="3979">
                  <c:v>-0.46405000000000002</c:v>
                </c:pt>
                <c:pt idx="3980">
                  <c:v>-0.41876200000000002</c:v>
                </c:pt>
                <c:pt idx="3981">
                  <c:v>-0.33825699999999997</c:v>
                </c:pt>
                <c:pt idx="3982" formatCode="0.00E+00">
                  <c:v>-6.2255899999999996E-3</c:v>
                </c:pt>
                <c:pt idx="3983">
                  <c:v>-0.115601</c:v>
                </c:pt>
                <c:pt idx="3984">
                  <c:v>-0.30938700000000002</c:v>
                </c:pt>
                <c:pt idx="3985">
                  <c:v>-0.17108200000000001</c:v>
                </c:pt>
                <c:pt idx="3986">
                  <c:v>-0.288269</c:v>
                </c:pt>
                <c:pt idx="3987">
                  <c:v>-0.272644</c:v>
                </c:pt>
                <c:pt idx="3988">
                  <c:v>-0.215637</c:v>
                </c:pt>
                <c:pt idx="3989">
                  <c:v>-0.36718800000000001</c:v>
                </c:pt>
                <c:pt idx="3990">
                  <c:v>-0.33203100000000002</c:v>
                </c:pt>
                <c:pt idx="3991">
                  <c:v>-0.32183800000000001</c:v>
                </c:pt>
                <c:pt idx="3992">
                  <c:v>-0.32342500000000002</c:v>
                </c:pt>
                <c:pt idx="3993">
                  <c:v>-0.28356900000000002</c:v>
                </c:pt>
                <c:pt idx="3994">
                  <c:v>-0.43121300000000001</c:v>
                </c:pt>
                <c:pt idx="3995">
                  <c:v>-0.40625</c:v>
                </c:pt>
                <c:pt idx="3996">
                  <c:v>-0.34844999999999998</c:v>
                </c:pt>
                <c:pt idx="3997">
                  <c:v>-0.35858200000000001</c:v>
                </c:pt>
                <c:pt idx="3998">
                  <c:v>-0.26873799999999998</c:v>
                </c:pt>
                <c:pt idx="3999">
                  <c:v>-0.23278799999999999</c:v>
                </c:pt>
                <c:pt idx="4000">
                  <c:v>-0.215637</c:v>
                </c:pt>
                <c:pt idx="4001">
                  <c:v>-0.32421899999999998</c:v>
                </c:pt>
                <c:pt idx="4002">
                  <c:v>-0.18670700000000001</c:v>
                </c:pt>
                <c:pt idx="4003">
                  <c:v>-7.6538099999999998E-2</c:v>
                </c:pt>
                <c:pt idx="4004">
                  <c:v>-0.265625</c:v>
                </c:pt>
                <c:pt idx="4005">
                  <c:v>-1.2512199999999999E-2</c:v>
                </c:pt>
                <c:pt idx="4006">
                  <c:v>-0.17730699999999999</c:v>
                </c:pt>
                <c:pt idx="4007">
                  <c:v>-0.34765600000000002</c:v>
                </c:pt>
                <c:pt idx="4008">
                  <c:v>-0.241394</c:v>
                </c:pt>
                <c:pt idx="4009">
                  <c:v>-0.33203100000000002</c:v>
                </c:pt>
                <c:pt idx="4010">
                  <c:v>-0.38903799999999999</c:v>
                </c:pt>
                <c:pt idx="4011">
                  <c:v>-0.31402600000000003</c:v>
                </c:pt>
                <c:pt idx="4012">
                  <c:v>-0.34686299999999998</c:v>
                </c:pt>
                <c:pt idx="4013">
                  <c:v>-0.36950699999999997</c:v>
                </c:pt>
                <c:pt idx="4014">
                  <c:v>-0.38592500000000002</c:v>
                </c:pt>
                <c:pt idx="4015">
                  <c:v>-0.5</c:v>
                </c:pt>
                <c:pt idx="4016">
                  <c:v>-0.37652600000000003</c:v>
                </c:pt>
                <c:pt idx="4017">
                  <c:v>-0.31481900000000002</c:v>
                </c:pt>
                <c:pt idx="4018">
                  <c:v>-0.40313700000000002</c:v>
                </c:pt>
                <c:pt idx="4019">
                  <c:v>-0.20153799999999999</c:v>
                </c:pt>
                <c:pt idx="4020">
                  <c:v>-0.35388199999999997</c:v>
                </c:pt>
                <c:pt idx="4021">
                  <c:v>-4.9194300000000003E-2</c:v>
                </c:pt>
                <c:pt idx="4022">
                  <c:v>-3.3569300000000003E-2</c:v>
                </c:pt>
                <c:pt idx="4023">
                  <c:v>-0.34918199999999999</c:v>
                </c:pt>
                <c:pt idx="4024">
                  <c:v>-0.23828099999999999</c:v>
                </c:pt>
                <c:pt idx="4025">
                  <c:v>-6.8725599999999998E-2</c:v>
                </c:pt>
                <c:pt idx="4026">
                  <c:v>-0.21875</c:v>
                </c:pt>
                <c:pt idx="4027">
                  <c:v>-0.178894</c:v>
                </c:pt>
                <c:pt idx="4028">
                  <c:v>-0.335144</c:v>
                </c:pt>
                <c:pt idx="4029">
                  <c:v>-0.303894</c:v>
                </c:pt>
                <c:pt idx="4030">
                  <c:v>-0.14843799999999999</c:v>
                </c:pt>
                <c:pt idx="4031">
                  <c:v>-0.12262000000000001</c:v>
                </c:pt>
                <c:pt idx="4032">
                  <c:v>-0.17968799999999999</c:v>
                </c:pt>
                <c:pt idx="4033">
                  <c:v>-0.38281300000000001</c:v>
                </c:pt>
                <c:pt idx="4034">
                  <c:v>-0.22265599999999999</c:v>
                </c:pt>
                <c:pt idx="4035">
                  <c:v>-0.52654999999999996</c:v>
                </c:pt>
                <c:pt idx="4036">
                  <c:v>-0.37262000000000001</c:v>
                </c:pt>
                <c:pt idx="4037">
                  <c:v>-0.27575699999999997</c:v>
                </c:pt>
                <c:pt idx="4038">
                  <c:v>-0.42730699999999999</c:v>
                </c:pt>
                <c:pt idx="4039">
                  <c:v>-0.34527600000000003</c:v>
                </c:pt>
                <c:pt idx="4040">
                  <c:v>-0.39843800000000001</c:v>
                </c:pt>
                <c:pt idx="4041">
                  <c:v>-0.63824499999999995</c:v>
                </c:pt>
                <c:pt idx="4042">
                  <c:v>-0.21954299999999999</c:v>
                </c:pt>
                <c:pt idx="4043">
                  <c:v>-0.28436299999999998</c:v>
                </c:pt>
                <c:pt idx="4044">
                  <c:v>-0.19220000000000001</c:v>
                </c:pt>
                <c:pt idx="4045">
                  <c:v>-0.37652600000000003</c:v>
                </c:pt>
                <c:pt idx="4046">
                  <c:v>-0.34137000000000001</c:v>
                </c:pt>
                <c:pt idx="4047">
                  <c:v>-0.303894</c:v>
                </c:pt>
                <c:pt idx="4048">
                  <c:v>-0.22345000000000001</c:v>
                </c:pt>
                <c:pt idx="4049">
                  <c:v>-0.48358200000000001</c:v>
                </c:pt>
                <c:pt idx="4050">
                  <c:v>-0.34844999999999998</c:v>
                </c:pt>
                <c:pt idx="4051">
                  <c:v>-0.35467500000000002</c:v>
                </c:pt>
                <c:pt idx="4052">
                  <c:v>-0.246887</c:v>
                </c:pt>
                <c:pt idx="4053">
                  <c:v>-0.26092500000000002</c:v>
                </c:pt>
                <c:pt idx="4054">
                  <c:v>-0.140625</c:v>
                </c:pt>
                <c:pt idx="4055">
                  <c:v>-0.20153799999999999</c:v>
                </c:pt>
                <c:pt idx="4056">
                  <c:v>1.17188E-2</c:v>
                </c:pt>
                <c:pt idx="4057">
                  <c:v>1.8005400000000001E-2</c:v>
                </c:pt>
                <c:pt idx="4058">
                  <c:v>-0.215637</c:v>
                </c:pt>
                <c:pt idx="4059">
                  <c:v>-0.100769</c:v>
                </c:pt>
                <c:pt idx="4060">
                  <c:v>-0.34295700000000001</c:v>
                </c:pt>
                <c:pt idx="4061">
                  <c:v>-0.53515599999999997</c:v>
                </c:pt>
                <c:pt idx="4062">
                  <c:v>-0.26483200000000001</c:v>
                </c:pt>
                <c:pt idx="4063">
                  <c:v>-0.33044400000000002</c:v>
                </c:pt>
                <c:pt idx="4064">
                  <c:v>-0.42340100000000003</c:v>
                </c:pt>
                <c:pt idx="4065">
                  <c:v>-0.42498799999999998</c:v>
                </c:pt>
                <c:pt idx="4066">
                  <c:v>-0.40777600000000003</c:v>
                </c:pt>
                <c:pt idx="4067">
                  <c:v>-0.336731</c:v>
                </c:pt>
                <c:pt idx="4068">
                  <c:v>-0.43591299999999999</c:v>
                </c:pt>
                <c:pt idx="4069">
                  <c:v>-0.30780000000000002</c:v>
                </c:pt>
                <c:pt idx="4070">
                  <c:v>-0.36950699999999997</c:v>
                </c:pt>
                <c:pt idx="4071">
                  <c:v>-0.33044400000000002</c:v>
                </c:pt>
                <c:pt idx="4072">
                  <c:v>-0.42968800000000001</c:v>
                </c:pt>
                <c:pt idx="4073">
                  <c:v>-0.36090100000000003</c:v>
                </c:pt>
                <c:pt idx="4074">
                  <c:v>-0.49218800000000001</c:v>
                </c:pt>
                <c:pt idx="4075">
                  <c:v>-0.43981900000000002</c:v>
                </c:pt>
                <c:pt idx="4076">
                  <c:v>-0.47265600000000002</c:v>
                </c:pt>
                <c:pt idx="4077">
                  <c:v>-0.33825699999999997</c:v>
                </c:pt>
                <c:pt idx="4078">
                  <c:v>-0.18591299999999999</c:v>
                </c:pt>
                <c:pt idx="4079">
                  <c:v>-0.29058800000000001</c:v>
                </c:pt>
                <c:pt idx="4080">
                  <c:v>-4.5288099999999998E-2</c:v>
                </c:pt>
                <c:pt idx="4081">
                  <c:v>-0.18512000000000001</c:v>
                </c:pt>
                <c:pt idx="4082">
                  <c:v>-0.19683800000000001</c:v>
                </c:pt>
                <c:pt idx="4083">
                  <c:v>-0.234375</c:v>
                </c:pt>
                <c:pt idx="4084">
                  <c:v>-0.18829299999999999</c:v>
                </c:pt>
                <c:pt idx="4085">
                  <c:v>-0.35858200000000001</c:v>
                </c:pt>
                <c:pt idx="4086">
                  <c:v>-0.38824500000000001</c:v>
                </c:pt>
                <c:pt idx="4087">
                  <c:v>-0.32965100000000003</c:v>
                </c:pt>
                <c:pt idx="4088">
                  <c:v>-0.47265600000000002</c:v>
                </c:pt>
                <c:pt idx="4089">
                  <c:v>-0.246887</c:v>
                </c:pt>
                <c:pt idx="4090">
                  <c:v>-4.8400899999999997E-2</c:v>
                </c:pt>
                <c:pt idx="4091">
                  <c:v>-0.25079299999999999</c:v>
                </c:pt>
                <c:pt idx="4092">
                  <c:v>-0.19372600000000001</c:v>
                </c:pt>
                <c:pt idx="4093">
                  <c:v>-0.114075</c:v>
                </c:pt>
                <c:pt idx="4094">
                  <c:v>-0.33044400000000002</c:v>
                </c:pt>
                <c:pt idx="4095">
                  <c:v>-0.46954299999999999</c:v>
                </c:pt>
                <c:pt idx="4096">
                  <c:v>-0.34375</c:v>
                </c:pt>
                <c:pt idx="4097">
                  <c:v>-0.231262</c:v>
                </c:pt>
                <c:pt idx="4098">
                  <c:v>-0.25</c:v>
                </c:pt>
                <c:pt idx="4099">
                  <c:v>-0.29998799999999998</c:v>
                </c:pt>
                <c:pt idx="4100">
                  <c:v>-0.34216299999999999</c:v>
                </c:pt>
                <c:pt idx="4101">
                  <c:v>-0.38513199999999997</c:v>
                </c:pt>
                <c:pt idx="4102">
                  <c:v>-0.413269</c:v>
                </c:pt>
                <c:pt idx="4103">
                  <c:v>-0.42266799999999999</c:v>
                </c:pt>
                <c:pt idx="4104">
                  <c:v>-0.26403799999999999</c:v>
                </c:pt>
                <c:pt idx="4105">
                  <c:v>-0.31091299999999999</c:v>
                </c:pt>
                <c:pt idx="4106">
                  <c:v>-0.19531299999999999</c:v>
                </c:pt>
                <c:pt idx="4107">
                  <c:v>-0.184387</c:v>
                </c:pt>
                <c:pt idx="4108">
                  <c:v>-0.23516799999999999</c:v>
                </c:pt>
                <c:pt idx="4109">
                  <c:v>-0.413269</c:v>
                </c:pt>
                <c:pt idx="4110">
                  <c:v>-0.27813700000000002</c:v>
                </c:pt>
                <c:pt idx="4111">
                  <c:v>-0.31012000000000001</c:v>
                </c:pt>
                <c:pt idx="4112">
                  <c:v>-0.37579299999999999</c:v>
                </c:pt>
                <c:pt idx="4113">
                  <c:v>-0.24529999999999999</c:v>
                </c:pt>
                <c:pt idx="4114">
                  <c:v>-0.36560100000000001</c:v>
                </c:pt>
                <c:pt idx="4115">
                  <c:v>-0.45233200000000001</c:v>
                </c:pt>
                <c:pt idx="4116">
                  <c:v>-0.34063700000000002</c:v>
                </c:pt>
                <c:pt idx="4117">
                  <c:v>-0.180481</c:v>
                </c:pt>
                <c:pt idx="4118">
                  <c:v>-0.33746300000000001</c:v>
                </c:pt>
                <c:pt idx="4119">
                  <c:v>-0.26873799999999998</c:v>
                </c:pt>
                <c:pt idx="4120">
                  <c:v>-0.39843800000000001</c:v>
                </c:pt>
                <c:pt idx="4121">
                  <c:v>-0.220276</c:v>
                </c:pt>
                <c:pt idx="4122">
                  <c:v>-0.227356</c:v>
                </c:pt>
                <c:pt idx="4123">
                  <c:v>-0.31481900000000002</c:v>
                </c:pt>
                <c:pt idx="4124">
                  <c:v>-0.336731</c:v>
                </c:pt>
                <c:pt idx="4125">
                  <c:v>-8.8256799999999996E-2</c:v>
                </c:pt>
                <c:pt idx="4126">
                  <c:v>-0.336731</c:v>
                </c:pt>
                <c:pt idx="4127">
                  <c:v>-0.38043199999999999</c:v>
                </c:pt>
                <c:pt idx="4128">
                  <c:v>-0.26953100000000002</c:v>
                </c:pt>
                <c:pt idx="4129">
                  <c:v>-0.48907499999999998</c:v>
                </c:pt>
                <c:pt idx="4130">
                  <c:v>-0.24841299999999999</c:v>
                </c:pt>
                <c:pt idx="4131">
                  <c:v>-0.23199500000000001</c:v>
                </c:pt>
                <c:pt idx="4132">
                  <c:v>-0.42108200000000001</c:v>
                </c:pt>
                <c:pt idx="4133">
                  <c:v>-0.19921900000000001</c:v>
                </c:pt>
                <c:pt idx="4134">
                  <c:v>-0.37420700000000001</c:v>
                </c:pt>
                <c:pt idx="4135">
                  <c:v>-0.24218799999999999</c:v>
                </c:pt>
                <c:pt idx="4136">
                  <c:v>-0.26715100000000003</c:v>
                </c:pt>
                <c:pt idx="4137">
                  <c:v>-0.27496300000000001</c:v>
                </c:pt>
                <c:pt idx="4138">
                  <c:v>-0.43512000000000001</c:v>
                </c:pt>
                <c:pt idx="4139">
                  <c:v>-0.56170699999999996</c:v>
                </c:pt>
                <c:pt idx="4140">
                  <c:v>2.7343800000000001E-2</c:v>
                </c:pt>
                <c:pt idx="4141">
                  <c:v>-0.41876200000000002</c:v>
                </c:pt>
                <c:pt idx="4142">
                  <c:v>-0.40704299999999999</c:v>
                </c:pt>
                <c:pt idx="4143">
                  <c:v>-0.189026</c:v>
                </c:pt>
                <c:pt idx="4144">
                  <c:v>-0.25152600000000003</c:v>
                </c:pt>
                <c:pt idx="4145">
                  <c:v>-0.26171899999999998</c:v>
                </c:pt>
                <c:pt idx="4146">
                  <c:v>-0.23046900000000001</c:v>
                </c:pt>
                <c:pt idx="4147">
                  <c:v>-0.38824500000000001</c:v>
                </c:pt>
                <c:pt idx="4148">
                  <c:v>-0.38513199999999997</c:v>
                </c:pt>
                <c:pt idx="4149">
                  <c:v>-2.8869599999999999E-2</c:v>
                </c:pt>
                <c:pt idx="4150">
                  <c:v>1.6418499999999999E-2</c:v>
                </c:pt>
                <c:pt idx="4151">
                  <c:v>-0.34918199999999999</c:v>
                </c:pt>
                <c:pt idx="4152">
                  <c:v>-0.26641799999999999</c:v>
                </c:pt>
                <c:pt idx="4153">
                  <c:v>-0.35467500000000002</c:v>
                </c:pt>
                <c:pt idx="4154">
                  <c:v>-0.23980699999999999</c:v>
                </c:pt>
                <c:pt idx="4155">
                  <c:v>-0.42498799999999998</c:v>
                </c:pt>
                <c:pt idx="4156">
                  <c:v>-0.27966299999999999</c:v>
                </c:pt>
                <c:pt idx="4157">
                  <c:v>-0.28125</c:v>
                </c:pt>
                <c:pt idx="4158">
                  <c:v>-0.39294400000000002</c:v>
                </c:pt>
                <c:pt idx="4159">
                  <c:v>-0.29528799999999999</c:v>
                </c:pt>
                <c:pt idx="4160">
                  <c:v>-0.19531299999999999</c:v>
                </c:pt>
                <c:pt idx="4161">
                  <c:v>-0.21404999999999999</c:v>
                </c:pt>
                <c:pt idx="4162">
                  <c:v>-0.24218799999999999</c:v>
                </c:pt>
                <c:pt idx="4163">
                  <c:v>-0.21484400000000001</c:v>
                </c:pt>
                <c:pt idx="4164">
                  <c:v>-0.27575699999999997</c:v>
                </c:pt>
                <c:pt idx="4165">
                  <c:v>-0.382019</c:v>
                </c:pt>
                <c:pt idx="4166">
                  <c:v>-0.57891800000000004</c:v>
                </c:pt>
                <c:pt idx="4167">
                  <c:v>-0.52813699999999997</c:v>
                </c:pt>
                <c:pt idx="4168">
                  <c:v>-0.413269</c:v>
                </c:pt>
                <c:pt idx="4169">
                  <c:v>-0.35388199999999997</c:v>
                </c:pt>
                <c:pt idx="4170">
                  <c:v>-0.17730699999999999</c:v>
                </c:pt>
                <c:pt idx="4171">
                  <c:v>-0.39294400000000002</c:v>
                </c:pt>
                <c:pt idx="4172">
                  <c:v>-0.21795700000000001</c:v>
                </c:pt>
                <c:pt idx="4173">
                  <c:v>-0.17419399999999999</c:v>
                </c:pt>
                <c:pt idx="4174">
                  <c:v>-0.63122599999999995</c:v>
                </c:pt>
                <c:pt idx="4175">
                  <c:v>-0.29217500000000002</c:v>
                </c:pt>
                <c:pt idx="4176">
                  <c:v>-0.296875</c:v>
                </c:pt>
                <c:pt idx="4177">
                  <c:v>-0.20074500000000001</c:v>
                </c:pt>
                <c:pt idx="4178">
                  <c:v>-0.23046900000000001</c:v>
                </c:pt>
                <c:pt idx="4179">
                  <c:v>-0.118713</c:v>
                </c:pt>
                <c:pt idx="4180">
                  <c:v>-0.29528799999999999</c:v>
                </c:pt>
                <c:pt idx="4181">
                  <c:v>-0.23907500000000001</c:v>
                </c:pt>
                <c:pt idx="4182">
                  <c:v>-0.44842500000000002</c:v>
                </c:pt>
                <c:pt idx="4183">
                  <c:v>-0.48828100000000002</c:v>
                </c:pt>
                <c:pt idx="4184">
                  <c:v>-0.37811299999999998</c:v>
                </c:pt>
                <c:pt idx="4185">
                  <c:v>-0.35467500000000002</c:v>
                </c:pt>
                <c:pt idx="4186">
                  <c:v>-0.21795700000000001</c:v>
                </c:pt>
                <c:pt idx="4187">
                  <c:v>-0.28277600000000003</c:v>
                </c:pt>
                <c:pt idx="4188">
                  <c:v>-0.34606900000000002</c:v>
                </c:pt>
                <c:pt idx="4189">
                  <c:v>-0.44842500000000002</c:v>
                </c:pt>
                <c:pt idx="4190">
                  <c:v>-0.119507</c:v>
                </c:pt>
                <c:pt idx="4191">
                  <c:v>-0.24529999999999999</c:v>
                </c:pt>
                <c:pt idx="4192">
                  <c:v>-0.28045700000000001</c:v>
                </c:pt>
                <c:pt idx="4193">
                  <c:v>-0.421875</c:v>
                </c:pt>
                <c:pt idx="4194">
                  <c:v>-0.100769</c:v>
                </c:pt>
                <c:pt idx="4195">
                  <c:v>-0.27966299999999999</c:v>
                </c:pt>
                <c:pt idx="4196">
                  <c:v>-0.204651</c:v>
                </c:pt>
                <c:pt idx="4197">
                  <c:v>-0.31012000000000001</c:v>
                </c:pt>
                <c:pt idx="4198">
                  <c:v>-0.26092500000000002</c:v>
                </c:pt>
                <c:pt idx="4199">
                  <c:v>-0.16949500000000001</c:v>
                </c:pt>
                <c:pt idx="4200">
                  <c:v>9.2224100000000003E-2</c:v>
                </c:pt>
                <c:pt idx="4201">
                  <c:v>-0.17657500000000001</c:v>
                </c:pt>
                <c:pt idx="4202">
                  <c:v>-0.23980699999999999</c:v>
                </c:pt>
                <c:pt idx="4203">
                  <c:v>-4.8400899999999997E-2</c:v>
                </c:pt>
                <c:pt idx="4204">
                  <c:v>-0.42498799999999998</c:v>
                </c:pt>
                <c:pt idx="4205">
                  <c:v>2.2644000000000001E-2</c:v>
                </c:pt>
                <c:pt idx="4206">
                  <c:v>-0.115601</c:v>
                </c:pt>
                <c:pt idx="4207">
                  <c:v>-0.34686299999999998</c:v>
                </c:pt>
                <c:pt idx="4208">
                  <c:v>-0.37652600000000003</c:v>
                </c:pt>
                <c:pt idx="4209">
                  <c:v>-0.67810099999999995</c:v>
                </c:pt>
                <c:pt idx="4210">
                  <c:v>-1.1609499999999999</c:v>
                </c:pt>
                <c:pt idx="4211">
                  <c:v>-0.86016800000000004</c:v>
                </c:pt>
                <c:pt idx="4212">
                  <c:v>-0.82574499999999995</c:v>
                </c:pt>
                <c:pt idx="4213">
                  <c:v>-0.85546900000000003</c:v>
                </c:pt>
                <c:pt idx="4214">
                  <c:v>-1.0359499999999999</c:v>
                </c:pt>
                <c:pt idx="4215">
                  <c:v>-0.92968799999999996</c:v>
                </c:pt>
                <c:pt idx="4216">
                  <c:v>-1.1484399999999999</c:v>
                </c:pt>
                <c:pt idx="4217">
                  <c:v>-1</c:v>
                </c:pt>
                <c:pt idx="4218">
                  <c:v>-1.06873</c:v>
                </c:pt>
                <c:pt idx="4219">
                  <c:v>-1.0648200000000001</c:v>
                </c:pt>
                <c:pt idx="4220">
                  <c:v>-1.24139</c:v>
                </c:pt>
                <c:pt idx="4221">
                  <c:v>-1.1694899999999999</c:v>
                </c:pt>
                <c:pt idx="4222">
                  <c:v>-1.2703199999999999</c:v>
                </c:pt>
                <c:pt idx="4223">
                  <c:v>-1.00543</c:v>
                </c:pt>
                <c:pt idx="4224">
                  <c:v>-0.741394</c:v>
                </c:pt>
                <c:pt idx="4225">
                  <c:v>-0.680481</c:v>
                </c:pt>
                <c:pt idx="4226">
                  <c:v>-0.83044399999999996</c:v>
                </c:pt>
                <c:pt idx="4227">
                  <c:v>-0.63751199999999997</c:v>
                </c:pt>
                <c:pt idx="4228">
                  <c:v>-0.710144</c:v>
                </c:pt>
                <c:pt idx="4229">
                  <c:v>-0.84918199999999999</c:v>
                </c:pt>
                <c:pt idx="4230">
                  <c:v>-0.71484400000000003</c:v>
                </c:pt>
                <c:pt idx="4231">
                  <c:v>-0.65704300000000004</c:v>
                </c:pt>
                <c:pt idx="4232">
                  <c:v>-0.76013200000000003</c:v>
                </c:pt>
                <c:pt idx="4233">
                  <c:v>-0.74761999999999995</c:v>
                </c:pt>
                <c:pt idx="4234">
                  <c:v>-0.60858199999999996</c:v>
                </c:pt>
                <c:pt idx="4235">
                  <c:v>-0.38281300000000001</c:v>
                </c:pt>
                <c:pt idx="4236">
                  <c:v>-0.237488</c:v>
                </c:pt>
                <c:pt idx="4237">
                  <c:v>-0.17730699999999999</c:v>
                </c:pt>
                <c:pt idx="4238">
                  <c:v>-0.32501200000000002</c:v>
                </c:pt>
                <c:pt idx="4239">
                  <c:v>-0.60388200000000003</c:v>
                </c:pt>
                <c:pt idx="4240">
                  <c:v>-1.0109300000000001</c:v>
                </c:pt>
                <c:pt idx="4241">
                  <c:v>-1.50623</c:v>
                </c:pt>
                <c:pt idx="4242">
                  <c:v>-1.5</c:v>
                </c:pt>
                <c:pt idx="4243">
                  <c:v>-1.5210600000000001</c:v>
                </c:pt>
                <c:pt idx="4244">
                  <c:v>-1.5039100000000001</c:v>
                </c:pt>
                <c:pt idx="4245">
                  <c:v>-12.3195</c:v>
                </c:pt>
                <c:pt idx="4246">
                  <c:v>-106.252</c:v>
                </c:pt>
                <c:pt idx="4247">
                  <c:v>-306.10300000000001</c:v>
                </c:pt>
                <c:pt idx="4248">
                  <c:v>-363.53</c:v>
                </c:pt>
                <c:pt idx="4249">
                  <c:v>28.8672</c:v>
                </c:pt>
                <c:pt idx="4250">
                  <c:v>297.08</c:v>
                </c:pt>
                <c:pt idx="4251">
                  <c:v>329.53</c:v>
                </c:pt>
                <c:pt idx="4252">
                  <c:v>320.05500000000001</c:v>
                </c:pt>
                <c:pt idx="4253">
                  <c:v>319.54399999999993</c:v>
                </c:pt>
                <c:pt idx="4254">
                  <c:v>319.03399999999959</c:v>
                </c:pt>
                <c:pt idx="4255">
                  <c:v>310.08600000000001</c:v>
                </c:pt>
                <c:pt idx="4256">
                  <c:v>296.72300000000001</c:v>
                </c:pt>
                <c:pt idx="4257">
                  <c:v>282.90800000000002</c:v>
                </c:pt>
                <c:pt idx="4258">
                  <c:v>269.82600000000002</c:v>
                </c:pt>
                <c:pt idx="4259">
                  <c:v>257.572</c:v>
                </c:pt>
                <c:pt idx="4260">
                  <c:v>245.97399999999999</c:v>
                </c:pt>
                <c:pt idx="4261">
                  <c:v>235.708</c:v>
                </c:pt>
                <c:pt idx="4262">
                  <c:v>226.19800000000001</c:v>
                </c:pt>
                <c:pt idx="4263">
                  <c:v>217.46700000000001</c:v>
                </c:pt>
                <c:pt idx="4264">
                  <c:v>210.066</c:v>
                </c:pt>
                <c:pt idx="4265">
                  <c:v>203.65799999999999</c:v>
                </c:pt>
                <c:pt idx="4266">
                  <c:v>197.90899999999999</c:v>
                </c:pt>
                <c:pt idx="4267">
                  <c:v>193.006</c:v>
                </c:pt>
                <c:pt idx="4268">
                  <c:v>188.49199999999999</c:v>
                </c:pt>
                <c:pt idx="4269">
                  <c:v>184.791</c:v>
                </c:pt>
                <c:pt idx="4270">
                  <c:v>181.39699999999999</c:v>
                </c:pt>
                <c:pt idx="4271">
                  <c:v>178.71</c:v>
                </c:pt>
                <c:pt idx="4272">
                  <c:v>175.88</c:v>
                </c:pt>
                <c:pt idx="4273">
                  <c:v>173.84</c:v>
                </c:pt>
                <c:pt idx="4274">
                  <c:v>171.99799999999999</c:v>
                </c:pt>
                <c:pt idx="4275">
                  <c:v>170.25299999999999</c:v>
                </c:pt>
                <c:pt idx="4276">
                  <c:v>168.56200000000001</c:v>
                </c:pt>
                <c:pt idx="4277">
                  <c:v>167.38800000000001</c:v>
                </c:pt>
                <c:pt idx="4278">
                  <c:v>166.12899999999999</c:v>
                </c:pt>
                <c:pt idx="4279">
                  <c:v>165.42500000000001</c:v>
                </c:pt>
                <c:pt idx="4280">
                  <c:v>164.78</c:v>
                </c:pt>
                <c:pt idx="4281">
                  <c:v>163.71</c:v>
                </c:pt>
                <c:pt idx="4282">
                  <c:v>163.17500000000001</c:v>
                </c:pt>
                <c:pt idx="4283">
                  <c:v>162.57</c:v>
                </c:pt>
                <c:pt idx="4284">
                  <c:v>162.18199999999999</c:v>
                </c:pt>
                <c:pt idx="4285">
                  <c:v>161.75899999999999</c:v>
                </c:pt>
                <c:pt idx="4286">
                  <c:v>161.15799999999999</c:v>
                </c:pt>
                <c:pt idx="4287">
                  <c:v>160.702</c:v>
                </c:pt>
                <c:pt idx="4288">
                  <c:v>160.79499999999999</c:v>
                </c:pt>
                <c:pt idx="4289">
                  <c:v>160.089</c:v>
                </c:pt>
                <c:pt idx="4290">
                  <c:v>159.911</c:v>
                </c:pt>
                <c:pt idx="4291">
                  <c:v>159.947</c:v>
                </c:pt>
                <c:pt idx="4292">
                  <c:v>159.726</c:v>
                </c:pt>
                <c:pt idx="4293">
                  <c:v>159.54599999999999</c:v>
                </c:pt>
                <c:pt idx="4294">
                  <c:v>159.47800000000001</c:v>
                </c:pt>
                <c:pt idx="4295">
                  <c:v>159.39500000000001</c:v>
                </c:pt>
                <c:pt idx="4296">
                  <c:v>159.14500000000001</c:v>
                </c:pt>
                <c:pt idx="4297">
                  <c:v>159.07</c:v>
                </c:pt>
                <c:pt idx="4298">
                  <c:v>158.684</c:v>
                </c:pt>
                <c:pt idx="4299">
                  <c:v>158.679</c:v>
                </c:pt>
                <c:pt idx="4300">
                  <c:v>158.73400000000001</c:v>
                </c:pt>
                <c:pt idx="4301">
                  <c:v>158.583</c:v>
                </c:pt>
                <c:pt idx="4302">
                  <c:v>158.602</c:v>
                </c:pt>
                <c:pt idx="4303">
                  <c:v>158.62100000000001</c:v>
                </c:pt>
                <c:pt idx="4304">
                  <c:v>158.114</c:v>
                </c:pt>
                <c:pt idx="4305">
                  <c:v>158.13300000000001</c:v>
                </c:pt>
                <c:pt idx="4306">
                  <c:v>157.78100000000001</c:v>
                </c:pt>
                <c:pt idx="4307">
                  <c:v>158.04499999999999</c:v>
                </c:pt>
                <c:pt idx="4308">
                  <c:v>158.15600000000001</c:v>
                </c:pt>
                <c:pt idx="4309">
                  <c:v>157.75</c:v>
                </c:pt>
                <c:pt idx="4310">
                  <c:v>157.63399999999999</c:v>
                </c:pt>
                <c:pt idx="4311">
                  <c:v>157.69499999999999</c:v>
                </c:pt>
                <c:pt idx="4312">
                  <c:v>157.56700000000001</c:v>
                </c:pt>
                <c:pt idx="4313">
                  <c:v>157.73099999999999</c:v>
                </c:pt>
                <c:pt idx="4314">
                  <c:v>157.68</c:v>
                </c:pt>
                <c:pt idx="4315">
                  <c:v>157.47800000000001</c:v>
                </c:pt>
                <c:pt idx="4316">
                  <c:v>157.56299999999999</c:v>
                </c:pt>
                <c:pt idx="4317">
                  <c:v>157.346</c:v>
                </c:pt>
                <c:pt idx="4318">
                  <c:v>157.30799999999999</c:v>
                </c:pt>
                <c:pt idx="4319">
                  <c:v>157.31200000000001</c:v>
                </c:pt>
                <c:pt idx="4320">
                  <c:v>157.322</c:v>
                </c:pt>
                <c:pt idx="4321">
                  <c:v>157.26599999999999</c:v>
                </c:pt>
                <c:pt idx="4322">
                  <c:v>156.989</c:v>
                </c:pt>
                <c:pt idx="4323">
                  <c:v>157.10499999999999</c:v>
                </c:pt>
                <c:pt idx="4324">
                  <c:v>156.80099999999999</c:v>
                </c:pt>
                <c:pt idx="4325">
                  <c:v>156.74100000000001</c:v>
                </c:pt>
                <c:pt idx="4326">
                  <c:v>157.262</c:v>
                </c:pt>
                <c:pt idx="4327">
                  <c:v>156.827</c:v>
                </c:pt>
                <c:pt idx="4328">
                  <c:v>156.80199999999999</c:v>
                </c:pt>
                <c:pt idx="4329">
                  <c:v>156.59899999999999</c:v>
                </c:pt>
                <c:pt idx="4330">
                  <c:v>156.83500000000001</c:v>
                </c:pt>
                <c:pt idx="4331">
                  <c:v>156.66800000000001</c:v>
                </c:pt>
                <c:pt idx="4332">
                  <c:v>156.57900000000001</c:v>
                </c:pt>
                <c:pt idx="4333">
                  <c:v>156.66999999999999</c:v>
                </c:pt>
                <c:pt idx="4334">
                  <c:v>156.56200000000001</c:v>
                </c:pt>
                <c:pt idx="4335">
                  <c:v>156.47900000000001</c:v>
                </c:pt>
                <c:pt idx="4336">
                  <c:v>156.72499999999999</c:v>
                </c:pt>
                <c:pt idx="4337">
                  <c:v>156.38399999999999</c:v>
                </c:pt>
                <c:pt idx="4338">
                  <c:v>156.63399999999999</c:v>
                </c:pt>
                <c:pt idx="4339">
                  <c:v>156.429</c:v>
                </c:pt>
                <c:pt idx="4340">
                  <c:v>156.36000000000001</c:v>
                </c:pt>
                <c:pt idx="4341">
                  <c:v>156.50200000000001</c:v>
                </c:pt>
                <c:pt idx="4342">
                  <c:v>156.489</c:v>
                </c:pt>
                <c:pt idx="4343">
                  <c:v>156.505</c:v>
                </c:pt>
                <c:pt idx="4344">
                  <c:v>156.33099999999999</c:v>
                </c:pt>
                <c:pt idx="4345">
                  <c:v>156.197</c:v>
                </c:pt>
                <c:pt idx="4346">
                  <c:v>156.197</c:v>
                </c:pt>
                <c:pt idx="4347">
                  <c:v>156.14099999999999</c:v>
                </c:pt>
                <c:pt idx="4348">
                  <c:v>156.208</c:v>
                </c:pt>
                <c:pt idx="4349">
                  <c:v>156</c:v>
                </c:pt>
                <c:pt idx="4350">
                  <c:v>156.214</c:v>
                </c:pt>
                <c:pt idx="4351">
                  <c:v>156.185</c:v>
                </c:pt>
                <c:pt idx="4352">
                  <c:v>156.03399999999999</c:v>
                </c:pt>
                <c:pt idx="4353">
                  <c:v>155.83699999999999</c:v>
                </c:pt>
                <c:pt idx="4354">
                  <c:v>155.988</c:v>
                </c:pt>
                <c:pt idx="4355">
                  <c:v>156.05500000000001</c:v>
                </c:pt>
                <c:pt idx="4356">
                  <c:v>155.983</c:v>
                </c:pt>
                <c:pt idx="4357">
                  <c:v>155.88800000000001</c:v>
                </c:pt>
                <c:pt idx="4358">
                  <c:v>156.095</c:v>
                </c:pt>
                <c:pt idx="4359">
                  <c:v>155.93700000000001</c:v>
                </c:pt>
                <c:pt idx="4360">
                  <c:v>155.852</c:v>
                </c:pt>
                <c:pt idx="4361">
                  <c:v>155.89099999999999</c:v>
                </c:pt>
                <c:pt idx="4362">
                  <c:v>155.916</c:v>
                </c:pt>
                <c:pt idx="4363">
                  <c:v>155.881</c:v>
                </c:pt>
                <c:pt idx="4364">
                  <c:v>155.727</c:v>
                </c:pt>
                <c:pt idx="4365">
                  <c:v>155.99199999999999</c:v>
                </c:pt>
                <c:pt idx="4366">
                  <c:v>155.87299999999999</c:v>
                </c:pt>
                <c:pt idx="4367">
                  <c:v>155.75700000000001</c:v>
                </c:pt>
                <c:pt idx="4368">
                  <c:v>155.65</c:v>
                </c:pt>
                <c:pt idx="4369">
                  <c:v>155.761</c:v>
                </c:pt>
                <c:pt idx="4370">
                  <c:v>155.815</c:v>
                </c:pt>
                <c:pt idx="4371">
                  <c:v>155.89099999999999</c:v>
                </c:pt>
                <c:pt idx="4372">
                  <c:v>155.93100000000001</c:v>
                </c:pt>
                <c:pt idx="4373">
                  <c:v>156.00200000000001</c:v>
                </c:pt>
                <c:pt idx="4374">
                  <c:v>155.62899999999999</c:v>
                </c:pt>
                <c:pt idx="4375">
                  <c:v>155.73699999999999</c:v>
                </c:pt>
                <c:pt idx="4376">
                  <c:v>155.52799999999999</c:v>
                </c:pt>
                <c:pt idx="4377">
                  <c:v>155.61000000000001</c:v>
                </c:pt>
                <c:pt idx="4378">
                  <c:v>155.53200000000001</c:v>
                </c:pt>
                <c:pt idx="4379">
                  <c:v>155.56100000000001</c:v>
                </c:pt>
                <c:pt idx="4380">
                  <c:v>155.62299999999999</c:v>
                </c:pt>
                <c:pt idx="4381">
                  <c:v>155.58799999999999</c:v>
                </c:pt>
                <c:pt idx="4382">
                  <c:v>155.429</c:v>
                </c:pt>
                <c:pt idx="4383">
                  <c:v>155.744</c:v>
                </c:pt>
                <c:pt idx="4384">
                  <c:v>155.48699999999999</c:v>
                </c:pt>
                <c:pt idx="4385">
                  <c:v>155.672</c:v>
                </c:pt>
                <c:pt idx="4386">
                  <c:v>155.494</c:v>
                </c:pt>
                <c:pt idx="4387">
                  <c:v>155.46899999999999</c:v>
                </c:pt>
                <c:pt idx="4388">
                  <c:v>155.523</c:v>
                </c:pt>
                <c:pt idx="4389">
                  <c:v>155.636</c:v>
                </c:pt>
                <c:pt idx="4390">
                  <c:v>155.65899999999999</c:v>
                </c:pt>
                <c:pt idx="4391">
                  <c:v>155.328</c:v>
                </c:pt>
                <c:pt idx="4392">
                  <c:v>155.58799999999999</c:v>
                </c:pt>
                <c:pt idx="4393">
                  <c:v>155.47999999999999</c:v>
                </c:pt>
                <c:pt idx="4394">
                  <c:v>155.49600000000001</c:v>
                </c:pt>
                <c:pt idx="4395">
                  <c:v>155.62</c:v>
                </c:pt>
                <c:pt idx="4396">
                  <c:v>155.398</c:v>
                </c:pt>
                <c:pt idx="4397">
                  <c:v>155.46899999999999</c:v>
                </c:pt>
                <c:pt idx="4398">
                  <c:v>155.334</c:v>
                </c:pt>
                <c:pt idx="4399">
                  <c:v>155.22</c:v>
                </c:pt>
                <c:pt idx="4400">
                  <c:v>155.38900000000001</c:v>
                </c:pt>
                <c:pt idx="4401">
                  <c:v>155.459</c:v>
                </c:pt>
                <c:pt idx="4402">
                  <c:v>155.285</c:v>
                </c:pt>
                <c:pt idx="4403">
                  <c:v>155.34100000000001</c:v>
                </c:pt>
                <c:pt idx="4404">
                  <c:v>155.58799999999999</c:v>
                </c:pt>
                <c:pt idx="4405">
                  <c:v>155.316</c:v>
                </c:pt>
                <c:pt idx="4406">
                  <c:v>155.37</c:v>
                </c:pt>
                <c:pt idx="4407">
                  <c:v>155.29900000000001</c:v>
                </c:pt>
                <c:pt idx="4408">
                  <c:v>154.95500000000001</c:v>
                </c:pt>
                <c:pt idx="4409">
                  <c:v>155.12</c:v>
                </c:pt>
                <c:pt idx="4410">
                  <c:v>155.44900000000001</c:v>
                </c:pt>
                <c:pt idx="4411">
                  <c:v>155.316</c:v>
                </c:pt>
                <c:pt idx="4412">
                  <c:v>155.24100000000001</c:v>
                </c:pt>
                <c:pt idx="4413">
                  <c:v>155.17699999999999</c:v>
                </c:pt>
                <c:pt idx="4414">
                  <c:v>155.19399999999999</c:v>
                </c:pt>
                <c:pt idx="4415">
                  <c:v>155.28</c:v>
                </c:pt>
                <c:pt idx="4416">
                  <c:v>155.11600000000001</c:v>
                </c:pt>
                <c:pt idx="4417">
                  <c:v>155.33099999999999</c:v>
                </c:pt>
                <c:pt idx="4418">
                  <c:v>155.17599999999999</c:v>
                </c:pt>
                <c:pt idx="4419">
                  <c:v>155.00399999999999</c:v>
                </c:pt>
                <c:pt idx="4420">
                  <c:v>155.048</c:v>
                </c:pt>
                <c:pt idx="4421">
                  <c:v>155.172</c:v>
                </c:pt>
                <c:pt idx="4422">
                  <c:v>155.31299999999999</c:v>
                </c:pt>
                <c:pt idx="4423">
                  <c:v>155.06</c:v>
                </c:pt>
                <c:pt idx="4424">
                  <c:v>154.98400000000001</c:v>
                </c:pt>
                <c:pt idx="4425">
                  <c:v>154.99</c:v>
                </c:pt>
                <c:pt idx="4426">
                  <c:v>155.12100000000001</c:v>
                </c:pt>
                <c:pt idx="4427">
                  <c:v>155.13800000000001</c:v>
                </c:pt>
                <c:pt idx="4428">
                  <c:v>154.934</c:v>
                </c:pt>
                <c:pt idx="4429">
                  <c:v>154.923</c:v>
                </c:pt>
                <c:pt idx="4430">
                  <c:v>155.053</c:v>
                </c:pt>
                <c:pt idx="4431">
                  <c:v>154.958</c:v>
                </c:pt>
                <c:pt idx="4432">
                  <c:v>154.928</c:v>
                </c:pt>
                <c:pt idx="4433">
                  <c:v>155.185</c:v>
                </c:pt>
                <c:pt idx="4434">
                  <c:v>155.066</c:v>
                </c:pt>
                <c:pt idx="4435">
                  <c:v>154.99799999999999</c:v>
                </c:pt>
                <c:pt idx="4436">
                  <c:v>154.892</c:v>
                </c:pt>
                <c:pt idx="4437">
                  <c:v>154.99199999999999</c:v>
                </c:pt>
                <c:pt idx="4438">
                  <c:v>154.75800000000001</c:v>
                </c:pt>
                <c:pt idx="4439">
                  <c:v>154.86600000000001</c:v>
                </c:pt>
                <c:pt idx="4440">
                  <c:v>155.33500000000001</c:v>
                </c:pt>
                <c:pt idx="4441">
                  <c:v>155.03</c:v>
                </c:pt>
                <c:pt idx="4442">
                  <c:v>154.77699999999999</c:v>
                </c:pt>
                <c:pt idx="4443">
                  <c:v>154.70500000000001</c:v>
                </c:pt>
                <c:pt idx="4444">
                  <c:v>154.762</c:v>
                </c:pt>
                <c:pt idx="4445">
                  <c:v>154.75800000000001</c:v>
                </c:pt>
                <c:pt idx="4446">
                  <c:v>154.917</c:v>
                </c:pt>
                <c:pt idx="4447">
                  <c:v>154.69</c:v>
                </c:pt>
                <c:pt idx="4448">
                  <c:v>154.88999999999999</c:v>
                </c:pt>
                <c:pt idx="4449">
                  <c:v>154.947</c:v>
                </c:pt>
                <c:pt idx="4450">
                  <c:v>154.96700000000001</c:v>
                </c:pt>
                <c:pt idx="4451">
                  <c:v>154.744</c:v>
                </c:pt>
                <c:pt idx="4452">
                  <c:v>154.959</c:v>
                </c:pt>
                <c:pt idx="4453">
                  <c:v>155.005</c:v>
                </c:pt>
                <c:pt idx="4454">
                  <c:v>154.88300000000001</c:v>
                </c:pt>
                <c:pt idx="4455">
                  <c:v>154.85599999999999</c:v>
                </c:pt>
                <c:pt idx="4456">
                  <c:v>154.74799999999999</c:v>
                </c:pt>
                <c:pt idx="4457">
                  <c:v>154.72200000000001</c:v>
                </c:pt>
                <c:pt idx="4458">
                  <c:v>154.745</c:v>
                </c:pt>
                <c:pt idx="4459">
                  <c:v>154.86600000000001</c:v>
                </c:pt>
                <c:pt idx="4460">
                  <c:v>154.666</c:v>
                </c:pt>
                <c:pt idx="4461">
                  <c:v>154.51599999999999</c:v>
                </c:pt>
                <c:pt idx="4462">
                  <c:v>154.81</c:v>
                </c:pt>
                <c:pt idx="4463">
                  <c:v>154.917</c:v>
                </c:pt>
                <c:pt idx="4464">
                  <c:v>154.59700000000001</c:v>
                </c:pt>
                <c:pt idx="4465">
                  <c:v>154.71600000000001</c:v>
                </c:pt>
                <c:pt idx="4466">
                  <c:v>154.733</c:v>
                </c:pt>
                <c:pt idx="4467">
                  <c:v>154.858</c:v>
                </c:pt>
                <c:pt idx="4468">
                  <c:v>154.72399999999999</c:v>
                </c:pt>
                <c:pt idx="4469">
                  <c:v>154.446</c:v>
                </c:pt>
                <c:pt idx="4470">
                  <c:v>154.655</c:v>
                </c:pt>
                <c:pt idx="4471">
                  <c:v>154.47999999999999</c:v>
                </c:pt>
                <c:pt idx="4472">
                  <c:v>154.52799999999999</c:v>
                </c:pt>
                <c:pt idx="4473">
                  <c:v>154.53200000000001</c:v>
                </c:pt>
                <c:pt idx="4474">
                  <c:v>154.60900000000001</c:v>
                </c:pt>
                <c:pt idx="4475">
                  <c:v>154.559</c:v>
                </c:pt>
                <c:pt idx="4476">
                  <c:v>154.59899999999999</c:v>
                </c:pt>
                <c:pt idx="4477">
                  <c:v>154.71799999999999</c:v>
                </c:pt>
                <c:pt idx="4478">
                  <c:v>154.429</c:v>
                </c:pt>
                <c:pt idx="4479">
                  <c:v>154.49</c:v>
                </c:pt>
                <c:pt idx="4480">
                  <c:v>154.505</c:v>
                </c:pt>
                <c:pt idx="4481">
                  <c:v>154.483</c:v>
                </c:pt>
                <c:pt idx="4482">
                  <c:v>154.416</c:v>
                </c:pt>
                <c:pt idx="4483">
                  <c:v>154.48400000000001</c:v>
                </c:pt>
                <c:pt idx="4484">
                  <c:v>154.691</c:v>
                </c:pt>
                <c:pt idx="4485">
                  <c:v>154.62</c:v>
                </c:pt>
                <c:pt idx="4486">
                  <c:v>154.34700000000001</c:v>
                </c:pt>
                <c:pt idx="4487">
                  <c:v>154.584</c:v>
                </c:pt>
                <c:pt idx="4488">
                  <c:v>154.548</c:v>
                </c:pt>
                <c:pt idx="4489">
                  <c:v>154.44200000000001</c:v>
                </c:pt>
                <c:pt idx="4490">
                  <c:v>154.423</c:v>
                </c:pt>
                <c:pt idx="4491">
                  <c:v>154.41499999999999</c:v>
                </c:pt>
                <c:pt idx="4492">
                  <c:v>154.34299999999999</c:v>
                </c:pt>
                <c:pt idx="4493">
                  <c:v>154.47300000000001</c:v>
                </c:pt>
                <c:pt idx="4494">
                  <c:v>154.47800000000001</c:v>
                </c:pt>
                <c:pt idx="4495">
                  <c:v>154.74100000000001</c:v>
                </c:pt>
                <c:pt idx="4496">
                  <c:v>154.542</c:v>
                </c:pt>
                <c:pt idx="4497">
                  <c:v>154.36199999999999</c:v>
                </c:pt>
                <c:pt idx="4498">
                  <c:v>154.36799999999999</c:v>
                </c:pt>
                <c:pt idx="4499">
                  <c:v>154.38900000000001</c:v>
                </c:pt>
                <c:pt idx="4500">
                  <c:v>154.53299999999999</c:v>
                </c:pt>
                <c:pt idx="4501">
                  <c:v>154.273</c:v>
                </c:pt>
                <c:pt idx="4502">
                  <c:v>154.24100000000001</c:v>
                </c:pt>
                <c:pt idx="4503">
                  <c:v>154.46799999999999</c:v>
                </c:pt>
                <c:pt idx="4504">
                  <c:v>154.47499999999999</c:v>
                </c:pt>
                <c:pt idx="4505">
                  <c:v>154.589</c:v>
                </c:pt>
                <c:pt idx="4506">
                  <c:v>154.363</c:v>
                </c:pt>
                <c:pt idx="4507">
                  <c:v>154.322</c:v>
                </c:pt>
                <c:pt idx="4508">
                  <c:v>154.47999999999999</c:v>
                </c:pt>
                <c:pt idx="4509">
                  <c:v>154.17699999999999</c:v>
                </c:pt>
                <c:pt idx="4510">
                  <c:v>154.42699999999999</c:v>
                </c:pt>
                <c:pt idx="4511">
                  <c:v>154.18799999999999</c:v>
                </c:pt>
                <c:pt idx="4512">
                  <c:v>154.21299999999999</c:v>
                </c:pt>
                <c:pt idx="4513">
                  <c:v>154.208</c:v>
                </c:pt>
                <c:pt idx="4514">
                  <c:v>154.31</c:v>
                </c:pt>
                <c:pt idx="4515">
                  <c:v>154.108</c:v>
                </c:pt>
                <c:pt idx="4516">
                  <c:v>154.53200000000001</c:v>
                </c:pt>
                <c:pt idx="4517">
                  <c:v>154.291</c:v>
                </c:pt>
                <c:pt idx="4518">
                  <c:v>154.52500000000001</c:v>
                </c:pt>
                <c:pt idx="4519">
                  <c:v>154.40100000000001</c:v>
                </c:pt>
                <c:pt idx="4520">
                  <c:v>154.13999999999999</c:v>
                </c:pt>
                <c:pt idx="4521">
                  <c:v>154.10499999999999</c:v>
                </c:pt>
                <c:pt idx="4522">
                  <c:v>154.14400000000001</c:v>
                </c:pt>
                <c:pt idx="4523">
                  <c:v>154.22999999999999</c:v>
                </c:pt>
                <c:pt idx="4524">
                  <c:v>154.29900000000001</c:v>
                </c:pt>
                <c:pt idx="4525">
                  <c:v>154.30500000000001</c:v>
                </c:pt>
                <c:pt idx="4526">
                  <c:v>154.268</c:v>
                </c:pt>
                <c:pt idx="4527">
                  <c:v>154.322</c:v>
                </c:pt>
                <c:pt idx="4528">
                  <c:v>154.44499999999999</c:v>
                </c:pt>
                <c:pt idx="4529">
                  <c:v>154.46600000000001</c:v>
                </c:pt>
                <c:pt idx="4530">
                  <c:v>154.178</c:v>
                </c:pt>
                <c:pt idx="4531">
                  <c:v>154.191</c:v>
                </c:pt>
                <c:pt idx="4532">
                  <c:v>154.38</c:v>
                </c:pt>
                <c:pt idx="4533">
                  <c:v>154.23699999999999</c:v>
                </c:pt>
                <c:pt idx="4534">
                  <c:v>154.31100000000001</c:v>
                </c:pt>
                <c:pt idx="4535">
                  <c:v>154.32300000000001</c:v>
                </c:pt>
                <c:pt idx="4536">
                  <c:v>154.34899999999999</c:v>
                </c:pt>
                <c:pt idx="4537">
                  <c:v>154.37299999999999</c:v>
                </c:pt>
                <c:pt idx="4538">
                  <c:v>154.14400000000001</c:v>
                </c:pt>
                <c:pt idx="4539">
                  <c:v>154.184</c:v>
                </c:pt>
                <c:pt idx="4540">
                  <c:v>154.25</c:v>
                </c:pt>
                <c:pt idx="4541">
                  <c:v>154.173</c:v>
                </c:pt>
                <c:pt idx="4542">
                  <c:v>154.047</c:v>
                </c:pt>
                <c:pt idx="4543">
                  <c:v>154.33600000000001</c:v>
                </c:pt>
                <c:pt idx="4544">
                  <c:v>154.09299999999999</c:v>
                </c:pt>
                <c:pt idx="4545">
                  <c:v>154.066</c:v>
                </c:pt>
                <c:pt idx="4546">
                  <c:v>154.048</c:v>
                </c:pt>
                <c:pt idx="4547">
                  <c:v>154.31299999999999</c:v>
                </c:pt>
                <c:pt idx="4548">
                  <c:v>153.97399999999999</c:v>
                </c:pt>
                <c:pt idx="4549">
                  <c:v>154.28</c:v>
                </c:pt>
                <c:pt idx="4550">
                  <c:v>154.33799999999999</c:v>
                </c:pt>
                <c:pt idx="4551">
                  <c:v>154.12799999999999</c:v>
                </c:pt>
                <c:pt idx="4552">
                  <c:v>154.14400000000001</c:v>
                </c:pt>
                <c:pt idx="4553">
                  <c:v>154.13999999999999</c:v>
                </c:pt>
                <c:pt idx="4554">
                  <c:v>154.19999999999999</c:v>
                </c:pt>
                <c:pt idx="4555">
                  <c:v>154.16200000000001</c:v>
                </c:pt>
                <c:pt idx="4556">
                  <c:v>154.126</c:v>
                </c:pt>
                <c:pt idx="4557">
                  <c:v>154.17099999999999</c:v>
                </c:pt>
                <c:pt idx="4558">
                  <c:v>154.12299999999999</c:v>
                </c:pt>
                <c:pt idx="4559">
                  <c:v>154.23099999999999</c:v>
                </c:pt>
                <c:pt idx="4560">
                  <c:v>153.97999999999999</c:v>
                </c:pt>
                <c:pt idx="4561">
                  <c:v>153.99299999999999</c:v>
                </c:pt>
                <c:pt idx="4562">
                  <c:v>154.11600000000001</c:v>
                </c:pt>
                <c:pt idx="4563">
                  <c:v>154.143</c:v>
                </c:pt>
                <c:pt idx="4564">
                  <c:v>154.10400000000001</c:v>
                </c:pt>
                <c:pt idx="4565">
                  <c:v>153.886</c:v>
                </c:pt>
                <c:pt idx="4566">
                  <c:v>153.97800000000001</c:v>
                </c:pt>
                <c:pt idx="4567">
                  <c:v>154.124</c:v>
                </c:pt>
                <c:pt idx="4568">
                  <c:v>154.07400000000001</c:v>
                </c:pt>
                <c:pt idx="4569">
                  <c:v>154.114</c:v>
                </c:pt>
                <c:pt idx="4570">
                  <c:v>153.78200000000001</c:v>
                </c:pt>
                <c:pt idx="4571">
                  <c:v>153.96</c:v>
                </c:pt>
                <c:pt idx="4572">
                  <c:v>154.203</c:v>
                </c:pt>
                <c:pt idx="4573">
                  <c:v>153.88399999999999</c:v>
                </c:pt>
                <c:pt idx="4574">
                  <c:v>153.97900000000001</c:v>
                </c:pt>
                <c:pt idx="4575">
                  <c:v>154.01499999999999</c:v>
                </c:pt>
                <c:pt idx="4576">
                  <c:v>154.03700000000001</c:v>
                </c:pt>
                <c:pt idx="4577">
                  <c:v>154.04400000000001</c:v>
                </c:pt>
                <c:pt idx="4578">
                  <c:v>153.98699999999999</c:v>
                </c:pt>
                <c:pt idx="4579">
                  <c:v>154.03399999999999</c:v>
                </c:pt>
                <c:pt idx="4580">
                  <c:v>154.048</c:v>
                </c:pt>
                <c:pt idx="4581">
                  <c:v>153.82400000000001</c:v>
                </c:pt>
                <c:pt idx="4582">
                  <c:v>154.03700000000001</c:v>
                </c:pt>
                <c:pt idx="4583">
                  <c:v>154.26599999999999</c:v>
                </c:pt>
                <c:pt idx="4584">
                  <c:v>153.917</c:v>
                </c:pt>
                <c:pt idx="4585">
                  <c:v>153.99799999999999</c:v>
                </c:pt>
                <c:pt idx="4586">
                  <c:v>153.91</c:v>
                </c:pt>
                <c:pt idx="4587">
                  <c:v>153.995</c:v>
                </c:pt>
                <c:pt idx="4588">
                  <c:v>153.97</c:v>
                </c:pt>
                <c:pt idx="4589">
                  <c:v>153.97</c:v>
                </c:pt>
                <c:pt idx="4590">
                  <c:v>153.84899999999999</c:v>
                </c:pt>
                <c:pt idx="4591">
                  <c:v>153.90899999999999</c:v>
                </c:pt>
                <c:pt idx="4592">
                  <c:v>154.125</c:v>
                </c:pt>
                <c:pt idx="4593">
                  <c:v>153.86000000000001</c:v>
                </c:pt>
                <c:pt idx="4594">
                  <c:v>154.14400000000001</c:v>
                </c:pt>
                <c:pt idx="4595">
                  <c:v>153.76599999999999</c:v>
                </c:pt>
                <c:pt idx="4596">
                  <c:v>153.952</c:v>
                </c:pt>
                <c:pt idx="4597">
                  <c:v>153.922</c:v>
                </c:pt>
                <c:pt idx="4598">
                  <c:v>154.14099999999999</c:v>
                </c:pt>
                <c:pt idx="4599">
                  <c:v>153.94</c:v>
                </c:pt>
                <c:pt idx="4600">
                  <c:v>153.89599999999999</c:v>
                </c:pt>
                <c:pt idx="4601">
                  <c:v>153.80500000000001</c:v>
                </c:pt>
                <c:pt idx="4602">
                  <c:v>153.923</c:v>
                </c:pt>
                <c:pt idx="4603">
                  <c:v>153.73099999999999</c:v>
                </c:pt>
                <c:pt idx="4604">
                  <c:v>153.982</c:v>
                </c:pt>
                <c:pt idx="4605">
                  <c:v>153.941</c:v>
                </c:pt>
                <c:pt idx="4606">
                  <c:v>153.65899999999999</c:v>
                </c:pt>
                <c:pt idx="4607">
                  <c:v>153.87700000000001</c:v>
                </c:pt>
                <c:pt idx="4608">
                  <c:v>153.97499999999999</c:v>
                </c:pt>
                <c:pt idx="4609">
                  <c:v>154.024</c:v>
                </c:pt>
                <c:pt idx="4610">
                  <c:v>154.05600000000001</c:v>
                </c:pt>
                <c:pt idx="4611">
                  <c:v>153.77799999999999</c:v>
                </c:pt>
                <c:pt idx="4612">
                  <c:v>153.768</c:v>
                </c:pt>
                <c:pt idx="4613">
                  <c:v>153.66200000000001</c:v>
                </c:pt>
                <c:pt idx="4614">
                  <c:v>153.845</c:v>
                </c:pt>
                <c:pt idx="4615">
                  <c:v>153.87299999999999</c:v>
                </c:pt>
                <c:pt idx="4616">
                  <c:v>153.79</c:v>
                </c:pt>
                <c:pt idx="4617">
                  <c:v>153.81700000000001</c:v>
                </c:pt>
                <c:pt idx="4618">
                  <c:v>153.827</c:v>
                </c:pt>
                <c:pt idx="4619">
                  <c:v>153.78899999999999</c:v>
                </c:pt>
                <c:pt idx="4620">
                  <c:v>153.99600000000001</c:v>
                </c:pt>
                <c:pt idx="4621">
                  <c:v>153.85900000000001</c:v>
                </c:pt>
                <c:pt idx="4622">
                  <c:v>153.72499999999999</c:v>
                </c:pt>
                <c:pt idx="4623">
                  <c:v>153.84700000000001</c:v>
                </c:pt>
                <c:pt idx="4624">
                  <c:v>153.88499999999999</c:v>
                </c:pt>
                <c:pt idx="4625">
                  <c:v>153.94499999999999</c:v>
                </c:pt>
                <c:pt idx="4626">
                  <c:v>153.648</c:v>
                </c:pt>
                <c:pt idx="4627">
                  <c:v>153.79599999999999</c:v>
                </c:pt>
                <c:pt idx="4628">
                  <c:v>153.74199999999999</c:v>
                </c:pt>
                <c:pt idx="4629">
                  <c:v>153.64500000000001</c:v>
                </c:pt>
                <c:pt idx="4630">
                  <c:v>153.89699999999999</c:v>
                </c:pt>
                <c:pt idx="4631">
                  <c:v>153.95699999999999</c:v>
                </c:pt>
                <c:pt idx="4632">
                  <c:v>153.922</c:v>
                </c:pt>
                <c:pt idx="4633">
                  <c:v>153.93</c:v>
                </c:pt>
                <c:pt idx="4634">
                  <c:v>153.68</c:v>
                </c:pt>
                <c:pt idx="4635">
                  <c:v>153.89500000000001</c:v>
                </c:pt>
                <c:pt idx="4636">
                  <c:v>153.78399999999999</c:v>
                </c:pt>
                <c:pt idx="4637">
                  <c:v>153.93299999999999</c:v>
                </c:pt>
                <c:pt idx="4638">
                  <c:v>153.80199999999999</c:v>
                </c:pt>
                <c:pt idx="4639">
                  <c:v>153.94300000000001</c:v>
                </c:pt>
                <c:pt idx="4640">
                  <c:v>154.11600000000001</c:v>
                </c:pt>
                <c:pt idx="4641">
                  <c:v>153.97300000000001</c:v>
                </c:pt>
                <c:pt idx="4642">
                  <c:v>153.893</c:v>
                </c:pt>
                <c:pt idx="4643">
                  <c:v>153.69800000000001</c:v>
                </c:pt>
                <c:pt idx="4644">
                  <c:v>153.70699999999999</c:v>
                </c:pt>
                <c:pt idx="4645">
                  <c:v>153.74</c:v>
                </c:pt>
                <c:pt idx="4646">
                  <c:v>153.684</c:v>
                </c:pt>
                <c:pt idx="4647">
                  <c:v>153.81700000000001</c:v>
                </c:pt>
                <c:pt idx="4648">
                  <c:v>153.779</c:v>
                </c:pt>
                <c:pt idx="4649">
                  <c:v>153.83699999999999</c:v>
                </c:pt>
                <c:pt idx="4650">
                  <c:v>153.73400000000001</c:v>
                </c:pt>
                <c:pt idx="4651">
                  <c:v>153.76499999999999</c:v>
                </c:pt>
                <c:pt idx="4652">
                  <c:v>153.672</c:v>
                </c:pt>
                <c:pt idx="4653">
                  <c:v>153.84200000000001</c:v>
                </c:pt>
                <c:pt idx="4654">
                  <c:v>153.87700000000001</c:v>
                </c:pt>
                <c:pt idx="4655">
                  <c:v>153.762</c:v>
                </c:pt>
                <c:pt idx="4656">
                  <c:v>153.84899999999999</c:v>
                </c:pt>
                <c:pt idx="4657">
                  <c:v>153.67699999999999</c:v>
                </c:pt>
                <c:pt idx="4658">
                  <c:v>153.893</c:v>
                </c:pt>
                <c:pt idx="4659">
                  <c:v>153.78899999999999</c:v>
                </c:pt>
                <c:pt idx="4660">
                  <c:v>153.90299999999999</c:v>
                </c:pt>
                <c:pt idx="4661">
                  <c:v>153.964</c:v>
                </c:pt>
                <c:pt idx="4662">
                  <c:v>153.852</c:v>
                </c:pt>
                <c:pt idx="4663">
                  <c:v>153.59700000000001</c:v>
                </c:pt>
                <c:pt idx="4664">
                  <c:v>153.66900000000001</c:v>
                </c:pt>
                <c:pt idx="4665">
                  <c:v>153.62799999999999</c:v>
                </c:pt>
                <c:pt idx="4666">
                  <c:v>153.56399999999999</c:v>
                </c:pt>
                <c:pt idx="4667">
                  <c:v>153.74199999999999</c:v>
                </c:pt>
                <c:pt idx="4668">
                  <c:v>153.88999999999999</c:v>
                </c:pt>
                <c:pt idx="4669">
                  <c:v>153.96100000000001</c:v>
                </c:pt>
                <c:pt idx="4670">
                  <c:v>154.13800000000001</c:v>
                </c:pt>
                <c:pt idx="4671">
                  <c:v>154.06200000000001</c:v>
                </c:pt>
                <c:pt idx="4672">
                  <c:v>153.68</c:v>
                </c:pt>
                <c:pt idx="4673">
                  <c:v>153.54900000000001</c:v>
                </c:pt>
                <c:pt idx="4674">
                  <c:v>154.006</c:v>
                </c:pt>
                <c:pt idx="4675">
                  <c:v>154.006</c:v>
                </c:pt>
                <c:pt idx="4676">
                  <c:v>153.72900000000001</c:v>
                </c:pt>
                <c:pt idx="4677">
                  <c:v>153.72</c:v>
                </c:pt>
                <c:pt idx="4678">
                  <c:v>153.82599999999999</c:v>
                </c:pt>
                <c:pt idx="4679">
                  <c:v>153.77199999999999</c:v>
                </c:pt>
                <c:pt idx="4680">
                  <c:v>153.63</c:v>
                </c:pt>
                <c:pt idx="4681">
                  <c:v>153.53</c:v>
                </c:pt>
                <c:pt idx="4682">
                  <c:v>153.66200000000001</c:v>
                </c:pt>
                <c:pt idx="4683">
                  <c:v>153.78399999999999</c:v>
                </c:pt>
                <c:pt idx="4684">
                  <c:v>153.65199999999999</c:v>
                </c:pt>
                <c:pt idx="4685">
                  <c:v>153.55699999999999</c:v>
                </c:pt>
                <c:pt idx="4686">
                  <c:v>153.74299999999999</c:v>
                </c:pt>
                <c:pt idx="4687">
                  <c:v>153.71299999999999</c:v>
                </c:pt>
                <c:pt idx="4688">
                  <c:v>153.97900000000001</c:v>
                </c:pt>
                <c:pt idx="4689">
                  <c:v>153.887</c:v>
                </c:pt>
                <c:pt idx="4690">
                  <c:v>153.822</c:v>
                </c:pt>
                <c:pt idx="4691">
                  <c:v>153.72300000000001</c:v>
                </c:pt>
                <c:pt idx="4692">
                  <c:v>153.738</c:v>
                </c:pt>
                <c:pt idx="4693">
                  <c:v>153.87299999999999</c:v>
                </c:pt>
                <c:pt idx="4694">
                  <c:v>153.64099999999999</c:v>
                </c:pt>
                <c:pt idx="4695">
                  <c:v>153.661</c:v>
                </c:pt>
                <c:pt idx="4696">
                  <c:v>153.78</c:v>
                </c:pt>
                <c:pt idx="4697">
                  <c:v>153.83000000000001</c:v>
                </c:pt>
                <c:pt idx="4698">
                  <c:v>153.73699999999999</c:v>
                </c:pt>
                <c:pt idx="4699">
                  <c:v>153.893</c:v>
                </c:pt>
                <c:pt idx="4700">
                  <c:v>153.43100000000001</c:v>
                </c:pt>
                <c:pt idx="4701">
                  <c:v>153.64699999999999</c:v>
                </c:pt>
                <c:pt idx="4702">
                  <c:v>153.703</c:v>
                </c:pt>
                <c:pt idx="4703">
                  <c:v>153.87700000000001</c:v>
                </c:pt>
                <c:pt idx="4704">
                  <c:v>153.60499999999999</c:v>
                </c:pt>
                <c:pt idx="4705">
                  <c:v>153.83000000000001</c:v>
                </c:pt>
                <c:pt idx="4706">
                  <c:v>153.69999999999999</c:v>
                </c:pt>
                <c:pt idx="4707">
                  <c:v>153.74299999999999</c:v>
                </c:pt>
                <c:pt idx="4708">
                  <c:v>153.70699999999999</c:v>
                </c:pt>
                <c:pt idx="4709">
                  <c:v>153.566</c:v>
                </c:pt>
                <c:pt idx="4710">
                  <c:v>153.96799999999999</c:v>
                </c:pt>
                <c:pt idx="4711">
                  <c:v>153.67500000000001</c:v>
                </c:pt>
                <c:pt idx="4712">
                  <c:v>153.791</c:v>
                </c:pt>
                <c:pt idx="4713">
                  <c:v>153.63200000000001</c:v>
                </c:pt>
                <c:pt idx="4714">
                  <c:v>153.66999999999999</c:v>
                </c:pt>
                <c:pt idx="4715">
                  <c:v>153.59800000000001</c:v>
                </c:pt>
                <c:pt idx="4716">
                  <c:v>153.71199999999999</c:v>
                </c:pt>
                <c:pt idx="4717">
                  <c:v>153.65199999999999</c:v>
                </c:pt>
                <c:pt idx="4718">
                  <c:v>153.71299999999999</c:v>
                </c:pt>
                <c:pt idx="4719">
                  <c:v>153.952</c:v>
                </c:pt>
                <c:pt idx="4720">
                  <c:v>153.85499999999999</c:v>
                </c:pt>
                <c:pt idx="4721">
                  <c:v>153.749</c:v>
                </c:pt>
                <c:pt idx="4722">
                  <c:v>153.71299999999999</c:v>
                </c:pt>
                <c:pt idx="4723">
                  <c:v>153.745</c:v>
                </c:pt>
                <c:pt idx="4724">
                  <c:v>153.58000000000001</c:v>
                </c:pt>
                <c:pt idx="4725">
                  <c:v>153.58600000000001</c:v>
                </c:pt>
                <c:pt idx="4726">
                  <c:v>153.649</c:v>
                </c:pt>
                <c:pt idx="4727">
                  <c:v>153.566</c:v>
                </c:pt>
                <c:pt idx="4728">
                  <c:v>153.584</c:v>
                </c:pt>
                <c:pt idx="4729">
                  <c:v>153.46299999999999</c:v>
                </c:pt>
                <c:pt idx="4730">
                  <c:v>153.46199999999999</c:v>
                </c:pt>
                <c:pt idx="4731">
                  <c:v>153.60499999999999</c:v>
                </c:pt>
                <c:pt idx="4732">
                  <c:v>153.452</c:v>
                </c:pt>
                <c:pt idx="4733">
                  <c:v>153.626</c:v>
                </c:pt>
                <c:pt idx="4734">
                  <c:v>153.637</c:v>
                </c:pt>
                <c:pt idx="4735">
                  <c:v>153.80600000000001</c:v>
                </c:pt>
                <c:pt idx="4736">
                  <c:v>153.637</c:v>
                </c:pt>
                <c:pt idx="4737">
                  <c:v>153.70500000000001</c:v>
                </c:pt>
                <c:pt idx="4738">
                  <c:v>153.566</c:v>
                </c:pt>
                <c:pt idx="4739">
                  <c:v>153.66300000000001</c:v>
                </c:pt>
                <c:pt idx="4740">
                  <c:v>153.62200000000001</c:v>
                </c:pt>
                <c:pt idx="4741">
                  <c:v>153.66999999999999</c:v>
                </c:pt>
                <c:pt idx="4742">
                  <c:v>153.541</c:v>
                </c:pt>
                <c:pt idx="4743">
                  <c:v>153.59899999999999</c:v>
                </c:pt>
                <c:pt idx="4744">
                  <c:v>153.75200000000001</c:v>
                </c:pt>
                <c:pt idx="4745">
                  <c:v>153.60300000000001</c:v>
                </c:pt>
                <c:pt idx="4746">
                  <c:v>153.452</c:v>
                </c:pt>
                <c:pt idx="4747">
                  <c:v>153.77500000000001</c:v>
                </c:pt>
                <c:pt idx="4748">
                  <c:v>153.35</c:v>
                </c:pt>
                <c:pt idx="4749">
                  <c:v>153.601</c:v>
                </c:pt>
                <c:pt idx="4750">
                  <c:v>153.595</c:v>
                </c:pt>
                <c:pt idx="4751">
                  <c:v>153.51400000000001</c:v>
                </c:pt>
                <c:pt idx="4752">
                  <c:v>153.52699999999999</c:v>
                </c:pt>
                <c:pt idx="4753">
                  <c:v>153.602</c:v>
                </c:pt>
                <c:pt idx="4754">
                  <c:v>153.86799999999999</c:v>
                </c:pt>
                <c:pt idx="4755">
                  <c:v>153.601</c:v>
                </c:pt>
                <c:pt idx="4756">
                  <c:v>153.63</c:v>
                </c:pt>
                <c:pt idx="4757">
                  <c:v>153.54599999999999</c:v>
                </c:pt>
                <c:pt idx="4758">
                  <c:v>153.66300000000001</c:v>
                </c:pt>
                <c:pt idx="4759">
                  <c:v>153.79900000000001</c:v>
                </c:pt>
                <c:pt idx="4760">
                  <c:v>153.30500000000001</c:v>
                </c:pt>
                <c:pt idx="4761">
                  <c:v>153.73699999999999</c:v>
                </c:pt>
                <c:pt idx="4762">
                  <c:v>153.63900000000001</c:v>
                </c:pt>
                <c:pt idx="4763">
                  <c:v>153.58799999999999</c:v>
                </c:pt>
                <c:pt idx="4764">
                  <c:v>153.64400000000001</c:v>
                </c:pt>
                <c:pt idx="4765">
                  <c:v>153.691</c:v>
                </c:pt>
                <c:pt idx="4766">
                  <c:v>153.57300000000001</c:v>
                </c:pt>
                <c:pt idx="4767">
                  <c:v>153.83699999999999</c:v>
                </c:pt>
                <c:pt idx="4768">
                  <c:v>153.69900000000001</c:v>
                </c:pt>
                <c:pt idx="4769">
                  <c:v>153.71600000000001</c:v>
                </c:pt>
                <c:pt idx="4770">
                  <c:v>153.995</c:v>
                </c:pt>
                <c:pt idx="4771">
                  <c:v>153.566</c:v>
                </c:pt>
                <c:pt idx="4772">
                  <c:v>153.81</c:v>
                </c:pt>
                <c:pt idx="4773">
                  <c:v>153.642</c:v>
                </c:pt>
                <c:pt idx="4774">
                  <c:v>153.75299999999999</c:v>
                </c:pt>
                <c:pt idx="4775">
                  <c:v>153.71700000000001</c:v>
                </c:pt>
                <c:pt idx="4776">
                  <c:v>153.68</c:v>
                </c:pt>
                <c:pt idx="4777">
                  <c:v>153.61699999999999</c:v>
                </c:pt>
                <c:pt idx="4778">
                  <c:v>153.62799999999999</c:v>
                </c:pt>
                <c:pt idx="4779">
                  <c:v>153.71100000000001</c:v>
                </c:pt>
                <c:pt idx="4780">
                  <c:v>153.46600000000001</c:v>
                </c:pt>
                <c:pt idx="4781">
                  <c:v>153.643</c:v>
                </c:pt>
                <c:pt idx="4782">
                  <c:v>153.483</c:v>
                </c:pt>
                <c:pt idx="4783">
                  <c:v>153.38200000000001</c:v>
                </c:pt>
                <c:pt idx="4784">
                  <c:v>153.67099999999999</c:v>
                </c:pt>
                <c:pt idx="4785">
                  <c:v>153.58799999999999</c:v>
                </c:pt>
                <c:pt idx="4786">
                  <c:v>153.48400000000001</c:v>
                </c:pt>
                <c:pt idx="4787">
                  <c:v>153.328</c:v>
                </c:pt>
                <c:pt idx="4788">
                  <c:v>153.548</c:v>
                </c:pt>
                <c:pt idx="4789">
                  <c:v>153.661</c:v>
                </c:pt>
                <c:pt idx="4790">
                  <c:v>153.36199999999999</c:v>
                </c:pt>
                <c:pt idx="4791">
                  <c:v>153.46</c:v>
                </c:pt>
                <c:pt idx="4792">
                  <c:v>153.47</c:v>
                </c:pt>
                <c:pt idx="4793">
                  <c:v>153.58600000000001</c:v>
                </c:pt>
                <c:pt idx="4794">
                  <c:v>153.536</c:v>
                </c:pt>
                <c:pt idx="4795">
                  <c:v>153.298</c:v>
                </c:pt>
                <c:pt idx="4796">
                  <c:v>153.32400000000001</c:v>
                </c:pt>
                <c:pt idx="4797">
                  <c:v>153.43</c:v>
                </c:pt>
                <c:pt idx="4798">
                  <c:v>153.572</c:v>
                </c:pt>
                <c:pt idx="4799">
                  <c:v>153.726</c:v>
                </c:pt>
                <c:pt idx="4800">
                  <c:v>153.80699999999999</c:v>
                </c:pt>
                <c:pt idx="4801">
                  <c:v>153.68899999999999</c:v>
                </c:pt>
                <c:pt idx="4802">
                  <c:v>153.61099999999999</c:v>
                </c:pt>
                <c:pt idx="4803">
                  <c:v>153.56800000000001</c:v>
                </c:pt>
                <c:pt idx="4804">
                  <c:v>153.83799999999999</c:v>
                </c:pt>
                <c:pt idx="4805">
                  <c:v>153.83199999999999</c:v>
                </c:pt>
                <c:pt idx="4806">
                  <c:v>153.541</c:v>
                </c:pt>
                <c:pt idx="4807">
                  <c:v>153.72900000000001</c:v>
                </c:pt>
                <c:pt idx="4808">
                  <c:v>153.70400000000001</c:v>
                </c:pt>
                <c:pt idx="4809">
                  <c:v>153.74799999999999</c:v>
                </c:pt>
                <c:pt idx="4810">
                  <c:v>153.40899999999999</c:v>
                </c:pt>
                <c:pt idx="4811">
                  <c:v>153.57900000000001</c:v>
                </c:pt>
                <c:pt idx="4812">
                  <c:v>153.81800000000001</c:v>
                </c:pt>
                <c:pt idx="4813">
                  <c:v>153.928</c:v>
                </c:pt>
                <c:pt idx="4814">
                  <c:v>153.911</c:v>
                </c:pt>
                <c:pt idx="4815">
                  <c:v>153.55199999999999</c:v>
                </c:pt>
                <c:pt idx="4816">
                  <c:v>153.73099999999999</c:v>
                </c:pt>
                <c:pt idx="4817">
                  <c:v>153.49600000000001</c:v>
                </c:pt>
                <c:pt idx="4818">
                  <c:v>153.74100000000001</c:v>
                </c:pt>
                <c:pt idx="4819">
                  <c:v>153.34100000000001</c:v>
                </c:pt>
                <c:pt idx="4820">
                  <c:v>153.52500000000001</c:v>
                </c:pt>
                <c:pt idx="4821">
                  <c:v>153.43799999999999</c:v>
                </c:pt>
                <c:pt idx="4822">
                  <c:v>153.548</c:v>
                </c:pt>
                <c:pt idx="4823">
                  <c:v>153.68899999999999</c:v>
                </c:pt>
                <c:pt idx="4824">
                  <c:v>153.56299999999999</c:v>
                </c:pt>
                <c:pt idx="4825">
                  <c:v>153.745</c:v>
                </c:pt>
                <c:pt idx="4826">
                  <c:v>153.547</c:v>
                </c:pt>
                <c:pt idx="4827">
                  <c:v>153.64099999999999</c:v>
                </c:pt>
                <c:pt idx="4828">
                  <c:v>153.249</c:v>
                </c:pt>
                <c:pt idx="4829">
                  <c:v>153.70599999999999</c:v>
                </c:pt>
                <c:pt idx="4830">
                  <c:v>153.79900000000001</c:v>
                </c:pt>
                <c:pt idx="4831">
                  <c:v>153.88800000000001</c:v>
                </c:pt>
                <c:pt idx="4832">
                  <c:v>153.75</c:v>
                </c:pt>
                <c:pt idx="4833">
                  <c:v>153.84399999999999</c:v>
                </c:pt>
                <c:pt idx="4834">
                  <c:v>153.74100000000001</c:v>
                </c:pt>
                <c:pt idx="4835">
                  <c:v>154.345</c:v>
                </c:pt>
                <c:pt idx="4836">
                  <c:v>155.06200000000001</c:v>
                </c:pt>
                <c:pt idx="4837">
                  <c:v>154.84100000000001</c:v>
                </c:pt>
                <c:pt idx="4838">
                  <c:v>154.80199999999999</c:v>
                </c:pt>
                <c:pt idx="4839">
                  <c:v>154.70599999999999</c:v>
                </c:pt>
                <c:pt idx="4840">
                  <c:v>163.98400000000001</c:v>
                </c:pt>
                <c:pt idx="4841">
                  <c:v>318.26799999999992</c:v>
                </c:pt>
                <c:pt idx="4842">
                  <c:v>631.15599999999949</c:v>
                </c:pt>
                <c:pt idx="4843">
                  <c:v>899.91899999999998</c:v>
                </c:pt>
                <c:pt idx="4844">
                  <c:v>1071.6300000000001</c:v>
                </c:pt>
                <c:pt idx="4845">
                  <c:v>979.32999999999959</c:v>
                </c:pt>
                <c:pt idx="4846">
                  <c:v>215.26599999999999</c:v>
                </c:pt>
                <c:pt idx="4847">
                  <c:v>-144.22499999999999</c:v>
                </c:pt>
                <c:pt idx="4848">
                  <c:v>-172.387</c:v>
                </c:pt>
                <c:pt idx="4849">
                  <c:v>-153.73400000000001</c:v>
                </c:pt>
                <c:pt idx="4850">
                  <c:v>-128.08699999999999</c:v>
                </c:pt>
                <c:pt idx="4851">
                  <c:v>-104.126</c:v>
                </c:pt>
                <c:pt idx="4852">
                  <c:v>-86.028099999999981</c:v>
                </c:pt>
                <c:pt idx="4853">
                  <c:v>-73.324999999999974</c:v>
                </c:pt>
                <c:pt idx="4854">
                  <c:v>-61.500800000000012</c:v>
                </c:pt>
                <c:pt idx="4855">
                  <c:v>-51.944499999999998</c:v>
                </c:pt>
                <c:pt idx="4856">
                  <c:v>-43.674999999999997</c:v>
                </c:pt>
                <c:pt idx="4857">
                  <c:v>-37.535200000000003</c:v>
                </c:pt>
                <c:pt idx="4858">
                  <c:v>-31.208600000000001</c:v>
                </c:pt>
                <c:pt idx="4859">
                  <c:v>-26.2437</c:v>
                </c:pt>
                <c:pt idx="4860">
                  <c:v>-21.874199999999991</c:v>
                </c:pt>
                <c:pt idx="4861">
                  <c:v>-19.677299999999999</c:v>
                </c:pt>
                <c:pt idx="4862">
                  <c:v>-17.3062</c:v>
                </c:pt>
                <c:pt idx="4863">
                  <c:v>-15.957000000000001</c:v>
                </c:pt>
                <c:pt idx="4864">
                  <c:v>-14.093</c:v>
                </c:pt>
                <c:pt idx="4865">
                  <c:v>-13.2164</c:v>
                </c:pt>
                <c:pt idx="4866">
                  <c:v>-11.9039</c:v>
                </c:pt>
                <c:pt idx="4867">
                  <c:v>-10.731299999999999</c:v>
                </c:pt>
                <c:pt idx="4868">
                  <c:v>-9.7570199999999971</c:v>
                </c:pt>
                <c:pt idx="4869">
                  <c:v>-9.0507799999999996</c:v>
                </c:pt>
                <c:pt idx="4870">
                  <c:v>-8.5148300000000017</c:v>
                </c:pt>
                <c:pt idx="4871">
                  <c:v>-7.9453100000000001</c:v>
                </c:pt>
                <c:pt idx="4872">
                  <c:v>-7.2179599999999962</c:v>
                </c:pt>
                <c:pt idx="4873">
                  <c:v>-7.0156299999999998</c:v>
                </c:pt>
                <c:pt idx="4874">
                  <c:v>-6.5867300000000002</c:v>
                </c:pt>
                <c:pt idx="4875">
                  <c:v>-5.9898100000000003</c:v>
                </c:pt>
                <c:pt idx="4876">
                  <c:v>-5.875</c:v>
                </c:pt>
                <c:pt idx="4877">
                  <c:v>-5.5195299999999996</c:v>
                </c:pt>
                <c:pt idx="4878">
                  <c:v>-5.3132900000000003</c:v>
                </c:pt>
                <c:pt idx="4879">
                  <c:v>-5.3742099999999997</c:v>
                </c:pt>
                <c:pt idx="4880">
                  <c:v>-4.7609299999999957</c:v>
                </c:pt>
                <c:pt idx="4881">
                  <c:v>-4.6773099999999976</c:v>
                </c:pt>
                <c:pt idx="4882">
                  <c:v>-4.4624600000000001</c:v>
                </c:pt>
                <c:pt idx="4883">
                  <c:v>-4.3218399999999964</c:v>
                </c:pt>
                <c:pt idx="4884">
                  <c:v>-3.78748</c:v>
                </c:pt>
                <c:pt idx="4885">
                  <c:v>-3.913269999999998</c:v>
                </c:pt>
                <c:pt idx="4886">
                  <c:v>-3.7547000000000001</c:v>
                </c:pt>
                <c:pt idx="4887">
                  <c:v>-3.5906400000000001</c:v>
                </c:pt>
                <c:pt idx="4888">
                  <c:v>-3.15625</c:v>
                </c:pt>
                <c:pt idx="4889">
                  <c:v>-3.4765600000000001</c:v>
                </c:pt>
                <c:pt idx="4890">
                  <c:v>-3.4382899999999981</c:v>
                </c:pt>
                <c:pt idx="4891">
                  <c:v>-3.535159999999999</c:v>
                </c:pt>
                <c:pt idx="4892">
                  <c:v>-3.35236</c:v>
                </c:pt>
                <c:pt idx="4893">
                  <c:v>-3.0101300000000002</c:v>
                </c:pt>
                <c:pt idx="4894">
                  <c:v>-3.0617100000000002</c:v>
                </c:pt>
                <c:pt idx="4895">
                  <c:v>-2.80078</c:v>
                </c:pt>
                <c:pt idx="4896">
                  <c:v>-2.7257699999999998</c:v>
                </c:pt>
                <c:pt idx="4897">
                  <c:v>-3.0273400000000001</c:v>
                </c:pt>
                <c:pt idx="4898">
                  <c:v>-2.8148200000000001</c:v>
                </c:pt>
                <c:pt idx="4899">
                  <c:v>-2.8203100000000001</c:v>
                </c:pt>
                <c:pt idx="4900">
                  <c:v>-2.5929600000000002</c:v>
                </c:pt>
                <c:pt idx="4901">
                  <c:v>-2.5781299999999998</c:v>
                </c:pt>
                <c:pt idx="4902">
                  <c:v>-2.3687100000000001</c:v>
                </c:pt>
                <c:pt idx="4903">
                  <c:v>-2.36328</c:v>
                </c:pt>
                <c:pt idx="4904">
                  <c:v>-2.1976300000000002</c:v>
                </c:pt>
                <c:pt idx="4905">
                  <c:v>-2.3125</c:v>
                </c:pt>
                <c:pt idx="4906">
                  <c:v>-2.12262</c:v>
                </c:pt>
                <c:pt idx="4907">
                  <c:v>-2.2991899999999998</c:v>
                </c:pt>
                <c:pt idx="4908">
                  <c:v>-2.4656400000000001</c:v>
                </c:pt>
                <c:pt idx="4909">
                  <c:v>-2.2179600000000002</c:v>
                </c:pt>
                <c:pt idx="4910">
                  <c:v>-2.20465</c:v>
                </c:pt>
                <c:pt idx="4911">
                  <c:v>-2.1804800000000002</c:v>
                </c:pt>
                <c:pt idx="4912">
                  <c:v>-2.19373</c:v>
                </c:pt>
                <c:pt idx="4913">
                  <c:v>-1.9280999999999999</c:v>
                </c:pt>
                <c:pt idx="4914">
                  <c:v>-1.90076</c:v>
                </c:pt>
                <c:pt idx="4915">
                  <c:v>-1.9155899999999999</c:v>
                </c:pt>
                <c:pt idx="4916">
                  <c:v>-2.14215</c:v>
                </c:pt>
                <c:pt idx="4917">
                  <c:v>-2.19373</c:v>
                </c:pt>
                <c:pt idx="4918">
                  <c:v>-2.2429800000000002</c:v>
                </c:pt>
                <c:pt idx="4919">
                  <c:v>-2.02887</c:v>
                </c:pt>
                <c:pt idx="4920">
                  <c:v>-1.83514</c:v>
                </c:pt>
                <c:pt idx="4921">
                  <c:v>-1.76172</c:v>
                </c:pt>
                <c:pt idx="4922">
                  <c:v>-2.0531000000000001</c:v>
                </c:pt>
                <c:pt idx="4923">
                  <c:v>-2.2882699999999998</c:v>
                </c:pt>
                <c:pt idx="4924">
                  <c:v>-1.6655899999999999</c:v>
                </c:pt>
                <c:pt idx="4925">
                  <c:v>-1.9226700000000001</c:v>
                </c:pt>
                <c:pt idx="4926">
                  <c:v>-1.9382900000000001</c:v>
                </c:pt>
                <c:pt idx="4927">
                  <c:v>-1.8273299999999999</c:v>
                </c:pt>
                <c:pt idx="4928">
                  <c:v>-1.8968499999999999</c:v>
                </c:pt>
                <c:pt idx="4929">
                  <c:v>-1.6273200000000001</c:v>
                </c:pt>
                <c:pt idx="4930">
                  <c:v>-1.6765699999999999</c:v>
                </c:pt>
                <c:pt idx="4931">
                  <c:v>-1.8796999999999999</c:v>
                </c:pt>
                <c:pt idx="4932">
                  <c:v>-1.71326</c:v>
                </c:pt>
                <c:pt idx="4933">
                  <c:v>-1.9265699999999999</c:v>
                </c:pt>
                <c:pt idx="4934">
                  <c:v>-1.5210600000000001</c:v>
                </c:pt>
                <c:pt idx="4935">
                  <c:v>-1.3390500000000001</c:v>
                </c:pt>
                <c:pt idx="4936">
                  <c:v>-1.25861</c:v>
                </c:pt>
                <c:pt idx="4937">
                  <c:v>-1.1148100000000001</c:v>
                </c:pt>
                <c:pt idx="4938">
                  <c:v>-1.04688</c:v>
                </c:pt>
                <c:pt idx="4939">
                  <c:v>-1.0078100000000001</c:v>
                </c:pt>
                <c:pt idx="4940">
                  <c:v>-0.55230699999999999</c:v>
                </c:pt>
                <c:pt idx="4941">
                  <c:v>-7.8918500000000003E-2</c:v>
                </c:pt>
                <c:pt idx="4942">
                  <c:v>9.0637200000000001E-2</c:v>
                </c:pt>
                <c:pt idx="4943">
                  <c:v>0.65545699999999996</c:v>
                </c:pt>
                <c:pt idx="4944">
                  <c:v>0.59924299999999997</c:v>
                </c:pt>
                <c:pt idx="4945">
                  <c:v>0.68829300000000004</c:v>
                </c:pt>
                <c:pt idx="4946">
                  <c:v>0.76092499999999996</c:v>
                </c:pt>
                <c:pt idx="4947">
                  <c:v>0.71484400000000003</c:v>
                </c:pt>
                <c:pt idx="4948">
                  <c:v>0.88049299999999997</c:v>
                </c:pt>
                <c:pt idx="4949">
                  <c:v>0.49847399999999997</c:v>
                </c:pt>
                <c:pt idx="4950">
                  <c:v>0.112488</c:v>
                </c:pt>
                <c:pt idx="4951">
                  <c:v>-0.77185099999999995</c:v>
                </c:pt>
                <c:pt idx="4952">
                  <c:v>-1.07422</c:v>
                </c:pt>
                <c:pt idx="4953">
                  <c:v>-1.0578000000000001</c:v>
                </c:pt>
                <c:pt idx="4954">
                  <c:v>-0.953125</c:v>
                </c:pt>
                <c:pt idx="4955">
                  <c:v>-0.95544399999999996</c:v>
                </c:pt>
                <c:pt idx="4956">
                  <c:v>-0.74609400000000003</c:v>
                </c:pt>
                <c:pt idx="4957">
                  <c:v>-0.55779999999999996</c:v>
                </c:pt>
                <c:pt idx="4958">
                  <c:v>-0.19372600000000001</c:v>
                </c:pt>
                <c:pt idx="4959">
                  <c:v>-2.1850600000000001E-2</c:v>
                </c:pt>
                <c:pt idx="4960">
                  <c:v>-0.72265599999999997</c:v>
                </c:pt>
                <c:pt idx="4961">
                  <c:v>-1.16248</c:v>
                </c:pt>
                <c:pt idx="4962">
                  <c:v>-1.5828199999999999</c:v>
                </c:pt>
                <c:pt idx="4963">
                  <c:v>-2.2366899999999981</c:v>
                </c:pt>
                <c:pt idx="4964">
                  <c:v>-2.4093599999999991</c:v>
                </c:pt>
                <c:pt idx="4965">
                  <c:v>-2.4406099999999991</c:v>
                </c:pt>
                <c:pt idx="4966">
                  <c:v>-2.56012</c:v>
                </c:pt>
                <c:pt idx="4967">
                  <c:v>-2.69922</c:v>
                </c:pt>
                <c:pt idx="4968">
                  <c:v>-2.55078</c:v>
                </c:pt>
                <c:pt idx="4969">
                  <c:v>-2.6515499999999981</c:v>
                </c:pt>
                <c:pt idx="4970">
                  <c:v>-2.5132400000000001</c:v>
                </c:pt>
                <c:pt idx="4971">
                  <c:v>-3.1414200000000001</c:v>
                </c:pt>
                <c:pt idx="4972">
                  <c:v>-2.8476599999999981</c:v>
                </c:pt>
                <c:pt idx="4973">
                  <c:v>-2.8710900000000001</c:v>
                </c:pt>
                <c:pt idx="4974">
                  <c:v>-2.8671899999999999</c:v>
                </c:pt>
                <c:pt idx="4975">
                  <c:v>-2.8077999999999999</c:v>
                </c:pt>
                <c:pt idx="4976">
                  <c:v>-3.0359500000000001</c:v>
                </c:pt>
                <c:pt idx="4977">
                  <c:v>-2.7804600000000002</c:v>
                </c:pt>
                <c:pt idx="4978">
                  <c:v>-2.7703199999999999</c:v>
                </c:pt>
                <c:pt idx="4979">
                  <c:v>-2.8656000000000001</c:v>
                </c:pt>
                <c:pt idx="4980">
                  <c:v>-1.9296899999999999</c:v>
                </c:pt>
                <c:pt idx="4981">
                  <c:v>-1.9312100000000001</c:v>
                </c:pt>
                <c:pt idx="4982">
                  <c:v>-2.1609500000000001</c:v>
                </c:pt>
                <c:pt idx="4983">
                  <c:v>-1.89063</c:v>
                </c:pt>
                <c:pt idx="4984">
                  <c:v>-2.0499900000000002</c:v>
                </c:pt>
                <c:pt idx="4985">
                  <c:v>-1.95001</c:v>
                </c:pt>
                <c:pt idx="4986">
                  <c:v>-1.92578</c:v>
                </c:pt>
                <c:pt idx="4987">
                  <c:v>-1.8445400000000001</c:v>
                </c:pt>
                <c:pt idx="4988">
                  <c:v>-1.89063</c:v>
                </c:pt>
                <c:pt idx="4989">
                  <c:v>-1.8515600000000001</c:v>
                </c:pt>
                <c:pt idx="4990">
                  <c:v>-1.8203100000000001</c:v>
                </c:pt>
                <c:pt idx="4991">
                  <c:v>-2.7765499999999981</c:v>
                </c:pt>
                <c:pt idx="4992">
                  <c:v>-2.9695399999999998</c:v>
                </c:pt>
                <c:pt idx="4993">
                  <c:v>-2.2679399999999998</c:v>
                </c:pt>
                <c:pt idx="4994">
                  <c:v>-2.2625099999999998</c:v>
                </c:pt>
                <c:pt idx="4995">
                  <c:v>-2.3273299999999999</c:v>
                </c:pt>
                <c:pt idx="4996">
                  <c:v>-2.0874600000000001</c:v>
                </c:pt>
                <c:pt idx="4997">
                  <c:v>-2.2468900000000001</c:v>
                </c:pt>
                <c:pt idx="4998">
                  <c:v>-2.151549999999999</c:v>
                </c:pt>
                <c:pt idx="4999">
                  <c:v>-2.114809999999999</c:v>
                </c:pt>
                <c:pt idx="5000">
                  <c:v>-2.2109399999999999</c:v>
                </c:pt>
                <c:pt idx="5001">
                  <c:v>-0.94220000000000004</c:v>
                </c:pt>
                <c:pt idx="5002">
                  <c:v>0.90472399999999997</c:v>
                </c:pt>
                <c:pt idx="5003">
                  <c:v>2.2882699999999998</c:v>
                </c:pt>
                <c:pt idx="5004">
                  <c:v>2.3312399999999971</c:v>
                </c:pt>
                <c:pt idx="5005">
                  <c:v>6.3293500000000003E-2</c:v>
                </c:pt>
                <c:pt idx="5006">
                  <c:v>-1.0335700000000001</c:v>
                </c:pt>
                <c:pt idx="5007">
                  <c:v>-1.55389</c:v>
                </c:pt>
                <c:pt idx="5008">
                  <c:v>-1.8085899999999999</c:v>
                </c:pt>
                <c:pt idx="5009">
                  <c:v>-1.73749</c:v>
                </c:pt>
                <c:pt idx="5010">
                  <c:v>-1.5530999999999999</c:v>
                </c:pt>
                <c:pt idx="5011">
                  <c:v>-1.4960899999999999</c:v>
                </c:pt>
                <c:pt idx="5012">
                  <c:v>-2.5476700000000001</c:v>
                </c:pt>
                <c:pt idx="5013">
                  <c:v>-3.6468500000000001</c:v>
                </c:pt>
                <c:pt idx="5014">
                  <c:v>-4.65076</c:v>
                </c:pt>
                <c:pt idx="5015">
                  <c:v>-4.1155999999999962</c:v>
                </c:pt>
                <c:pt idx="5016">
                  <c:v>-1.5843499999999999</c:v>
                </c:pt>
                <c:pt idx="5017">
                  <c:v>-0.34918199999999999</c:v>
                </c:pt>
                <c:pt idx="5018">
                  <c:v>-0.10699500000000001</c:v>
                </c:pt>
                <c:pt idx="5019">
                  <c:v>1.6418499999999999E-2</c:v>
                </c:pt>
                <c:pt idx="5020">
                  <c:v>6.0180699999999997E-2</c:v>
                </c:pt>
                <c:pt idx="5021">
                  <c:v>0.239868</c:v>
                </c:pt>
                <c:pt idx="5022">
                  <c:v>6.4086900000000002E-2</c:v>
                </c:pt>
                <c:pt idx="5023">
                  <c:v>0.14691199999999999</c:v>
                </c:pt>
                <c:pt idx="5024">
                  <c:v>0.171875</c:v>
                </c:pt>
                <c:pt idx="5025">
                  <c:v>0.26330599999999998</c:v>
                </c:pt>
                <c:pt idx="5026">
                  <c:v>0.446106</c:v>
                </c:pt>
                <c:pt idx="5027">
                  <c:v>0.48986800000000003</c:v>
                </c:pt>
                <c:pt idx="5028">
                  <c:v>0.58593799999999996</c:v>
                </c:pt>
                <c:pt idx="5029">
                  <c:v>0.539856</c:v>
                </c:pt>
                <c:pt idx="5030">
                  <c:v>0.73126199999999997</c:v>
                </c:pt>
                <c:pt idx="5031">
                  <c:v>0.65154999999999996</c:v>
                </c:pt>
                <c:pt idx="5032">
                  <c:v>0.83123800000000003</c:v>
                </c:pt>
                <c:pt idx="5033">
                  <c:v>0.774231</c:v>
                </c:pt>
                <c:pt idx="5034">
                  <c:v>0.5</c:v>
                </c:pt>
                <c:pt idx="5035">
                  <c:v>0.19220000000000001</c:v>
                </c:pt>
                <c:pt idx="5036">
                  <c:v>0.21404999999999999</c:v>
                </c:pt>
                <c:pt idx="5037">
                  <c:v>0.37579299999999999</c:v>
                </c:pt>
                <c:pt idx="5038">
                  <c:v>0.50390599999999997</c:v>
                </c:pt>
                <c:pt idx="5039">
                  <c:v>0.59143100000000004</c:v>
                </c:pt>
                <c:pt idx="5040">
                  <c:v>0.32733200000000001</c:v>
                </c:pt>
                <c:pt idx="5041">
                  <c:v>0.194519</c:v>
                </c:pt>
                <c:pt idx="5042">
                  <c:v>9.1430700000000004E-2</c:v>
                </c:pt>
                <c:pt idx="5043">
                  <c:v>-0.19293199999999999</c:v>
                </c:pt>
                <c:pt idx="5044">
                  <c:v>0.649231</c:v>
                </c:pt>
                <c:pt idx="5045">
                  <c:v>1.0671999999999999</c:v>
                </c:pt>
                <c:pt idx="5046">
                  <c:v>2.1039400000000001</c:v>
                </c:pt>
                <c:pt idx="5047">
                  <c:v>2.03363</c:v>
                </c:pt>
                <c:pt idx="5048">
                  <c:v>2.22424</c:v>
                </c:pt>
                <c:pt idx="5049">
                  <c:v>2.27502</c:v>
                </c:pt>
                <c:pt idx="5050">
                  <c:v>2.2148400000000001</c:v>
                </c:pt>
                <c:pt idx="5051">
                  <c:v>1.9164399999999999</c:v>
                </c:pt>
                <c:pt idx="5052">
                  <c:v>1.85077</c:v>
                </c:pt>
                <c:pt idx="5053">
                  <c:v>1.25861</c:v>
                </c:pt>
                <c:pt idx="5054">
                  <c:v>0.31097399999999997</c:v>
                </c:pt>
                <c:pt idx="5055">
                  <c:v>-0.383606</c:v>
                </c:pt>
                <c:pt idx="5056">
                  <c:v>-0.57891800000000004</c:v>
                </c:pt>
                <c:pt idx="5057">
                  <c:v>-0.75231899999999996</c:v>
                </c:pt>
                <c:pt idx="5058">
                  <c:v>-0.73907500000000004</c:v>
                </c:pt>
                <c:pt idx="5059">
                  <c:v>-0.9375</c:v>
                </c:pt>
                <c:pt idx="5060">
                  <c:v>-0.696106</c:v>
                </c:pt>
                <c:pt idx="5061">
                  <c:v>-0.74450700000000003</c:v>
                </c:pt>
                <c:pt idx="5062">
                  <c:v>-1.0648200000000001</c:v>
                </c:pt>
                <c:pt idx="5063">
                  <c:v>-1.2609300000000001</c:v>
                </c:pt>
                <c:pt idx="5064">
                  <c:v>-1.36328</c:v>
                </c:pt>
                <c:pt idx="5065">
                  <c:v>-1.3171999999999999</c:v>
                </c:pt>
                <c:pt idx="5066">
                  <c:v>-1.2179599999999999</c:v>
                </c:pt>
                <c:pt idx="5067">
                  <c:v>-1.4343900000000001</c:v>
                </c:pt>
                <c:pt idx="5068">
                  <c:v>-1.3898299999999999</c:v>
                </c:pt>
                <c:pt idx="5069">
                  <c:v>-1.25</c:v>
                </c:pt>
                <c:pt idx="5070">
                  <c:v>-1.26172</c:v>
                </c:pt>
                <c:pt idx="5071">
                  <c:v>-1.19293</c:v>
                </c:pt>
                <c:pt idx="5072">
                  <c:v>-1.44763</c:v>
                </c:pt>
                <c:pt idx="5073">
                  <c:v>-1.59528</c:v>
                </c:pt>
                <c:pt idx="5074">
                  <c:v>-1.2578100000000001</c:v>
                </c:pt>
                <c:pt idx="5075">
                  <c:v>-1.5515699999999999</c:v>
                </c:pt>
                <c:pt idx="5076">
                  <c:v>-1.5281400000000001</c:v>
                </c:pt>
                <c:pt idx="5077">
                  <c:v>-1.4585600000000001</c:v>
                </c:pt>
                <c:pt idx="5078">
                  <c:v>-1.4265699999999999</c:v>
                </c:pt>
                <c:pt idx="5079">
                  <c:v>-1.43591</c:v>
                </c:pt>
                <c:pt idx="5080">
                  <c:v>-1.2398100000000001</c:v>
                </c:pt>
                <c:pt idx="5081">
                  <c:v>-1.40625</c:v>
                </c:pt>
                <c:pt idx="5082">
                  <c:v>-0.92810099999999995</c:v>
                </c:pt>
                <c:pt idx="5083">
                  <c:v>-1.01874</c:v>
                </c:pt>
                <c:pt idx="5084">
                  <c:v>-0.819519</c:v>
                </c:pt>
                <c:pt idx="5085">
                  <c:v>-0.95153799999999999</c:v>
                </c:pt>
                <c:pt idx="5086">
                  <c:v>-0.50781299999999996</c:v>
                </c:pt>
                <c:pt idx="5087">
                  <c:v>-0.960144</c:v>
                </c:pt>
                <c:pt idx="5088">
                  <c:v>-0.90856899999999996</c:v>
                </c:pt>
                <c:pt idx="5089">
                  <c:v>-0.91558799999999996</c:v>
                </c:pt>
                <c:pt idx="5090">
                  <c:v>-0.92266800000000004</c:v>
                </c:pt>
                <c:pt idx="5091">
                  <c:v>-0.93902600000000003</c:v>
                </c:pt>
                <c:pt idx="5092">
                  <c:v>-1.16797</c:v>
                </c:pt>
                <c:pt idx="5093">
                  <c:v>-1.2140500000000001</c:v>
                </c:pt>
                <c:pt idx="5094">
                  <c:v>-0.992981</c:v>
                </c:pt>
                <c:pt idx="5095">
                  <c:v>-0.85156299999999996</c:v>
                </c:pt>
                <c:pt idx="5096">
                  <c:v>-0.88513200000000003</c:v>
                </c:pt>
                <c:pt idx="5097">
                  <c:v>-0.85308799999999996</c:v>
                </c:pt>
                <c:pt idx="5098">
                  <c:v>-0.82342499999999996</c:v>
                </c:pt>
                <c:pt idx="5099">
                  <c:v>-0.76092499999999996</c:v>
                </c:pt>
                <c:pt idx="5100">
                  <c:v>-0.852356</c:v>
                </c:pt>
                <c:pt idx="5101">
                  <c:v>-1.0515699999999999</c:v>
                </c:pt>
                <c:pt idx="5102">
                  <c:v>-0.953125</c:v>
                </c:pt>
                <c:pt idx="5103">
                  <c:v>-1.28125</c:v>
                </c:pt>
                <c:pt idx="5104">
                  <c:v>-1.3999600000000001</c:v>
                </c:pt>
                <c:pt idx="5105">
                  <c:v>-1.2359</c:v>
                </c:pt>
                <c:pt idx="5106">
                  <c:v>-1.2734399999999999</c:v>
                </c:pt>
                <c:pt idx="5107">
                  <c:v>-1.3914200000000001</c:v>
                </c:pt>
                <c:pt idx="5108">
                  <c:v>-1.27576</c:v>
                </c:pt>
                <c:pt idx="5109">
                  <c:v>-1.09998</c:v>
                </c:pt>
                <c:pt idx="5110">
                  <c:v>-1.1460600000000001</c:v>
                </c:pt>
                <c:pt idx="5111">
                  <c:v>-1.18903</c:v>
                </c:pt>
                <c:pt idx="5112">
                  <c:v>-1.0773299999999999</c:v>
                </c:pt>
                <c:pt idx="5113">
                  <c:v>-1.04688</c:v>
                </c:pt>
                <c:pt idx="5114">
                  <c:v>-0.76641800000000004</c:v>
                </c:pt>
                <c:pt idx="5115">
                  <c:v>-0.76953099999999997</c:v>
                </c:pt>
                <c:pt idx="5116">
                  <c:v>-0.53125</c:v>
                </c:pt>
                <c:pt idx="5117">
                  <c:v>-0.77813699999999997</c:v>
                </c:pt>
                <c:pt idx="5118">
                  <c:v>-0.41558800000000001</c:v>
                </c:pt>
                <c:pt idx="5119">
                  <c:v>-0.57183799999999996</c:v>
                </c:pt>
                <c:pt idx="5120">
                  <c:v>-0.55310099999999995</c:v>
                </c:pt>
                <c:pt idx="5121">
                  <c:v>-0.40075699999999997</c:v>
                </c:pt>
                <c:pt idx="5122">
                  <c:v>-0.38043199999999999</c:v>
                </c:pt>
                <c:pt idx="5123">
                  <c:v>-0.38513199999999997</c:v>
                </c:pt>
                <c:pt idx="5124">
                  <c:v>-0.27887000000000001</c:v>
                </c:pt>
                <c:pt idx="5125">
                  <c:v>-5.5481000000000003E-2</c:v>
                </c:pt>
                <c:pt idx="5126">
                  <c:v>-0.174988</c:v>
                </c:pt>
                <c:pt idx="5127">
                  <c:v>-0.17968799999999999</c:v>
                </c:pt>
                <c:pt idx="5128">
                  <c:v>-0.20544399999999999</c:v>
                </c:pt>
                <c:pt idx="5129">
                  <c:v>-0.13433800000000001</c:v>
                </c:pt>
                <c:pt idx="5130">
                  <c:v>-0.32031300000000001</c:v>
                </c:pt>
                <c:pt idx="5131">
                  <c:v>-0.30700699999999997</c:v>
                </c:pt>
                <c:pt idx="5132">
                  <c:v>-0.14843799999999999</c:v>
                </c:pt>
                <c:pt idx="5133">
                  <c:v>-0.174988</c:v>
                </c:pt>
                <c:pt idx="5134">
                  <c:v>-0.26013199999999997</c:v>
                </c:pt>
                <c:pt idx="5135">
                  <c:v>-9.2956499999999997E-2</c:v>
                </c:pt>
                <c:pt idx="5136">
                  <c:v>-6.0913099999999998E-2</c:v>
                </c:pt>
                <c:pt idx="5137">
                  <c:v>0.19531299999999999</c:v>
                </c:pt>
                <c:pt idx="5138">
                  <c:v>0.51019300000000001</c:v>
                </c:pt>
                <c:pt idx="5139">
                  <c:v>0.58282500000000004</c:v>
                </c:pt>
                <c:pt idx="5140">
                  <c:v>0.475769</c:v>
                </c:pt>
                <c:pt idx="5141">
                  <c:v>0.63830600000000004</c:v>
                </c:pt>
                <c:pt idx="5142">
                  <c:v>0.56408700000000001</c:v>
                </c:pt>
                <c:pt idx="5143">
                  <c:v>0.59222399999999997</c:v>
                </c:pt>
                <c:pt idx="5144">
                  <c:v>0.76873800000000003</c:v>
                </c:pt>
                <c:pt idx="5145">
                  <c:v>0.97265599999999997</c:v>
                </c:pt>
                <c:pt idx="5146">
                  <c:v>1.00159</c:v>
                </c:pt>
                <c:pt idx="5147">
                  <c:v>1.2047099999999999</c:v>
                </c:pt>
                <c:pt idx="5148">
                  <c:v>1.21252</c:v>
                </c:pt>
                <c:pt idx="5149">
                  <c:v>1.11877</c:v>
                </c:pt>
                <c:pt idx="5150">
                  <c:v>0.99609400000000003</c:v>
                </c:pt>
                <c:pt idx="5151">
                  <c:v>1.0007900000000001</c:v>
                </c:pt>
                <c:pt idx="5152">
                  <c:v>1.05627</c:v>
                </c:pt>
                <c:pt idx="5153">
                  <c:v>1.01874</c:v>
                </c:pt>
                <c:pt idx="5154">
                  <c:v>1.1976899999999999</c:v>
                </c:pt>
                <c:pt idx="5155">
                  <c:v>1.0671999999999999</c:v>
                </c:pt>
                <c:pt idx="5156">
                  <c:v>1.14764</c:v>
                </c:pt>
                <c:pt idx="5157">
                  <c:v>1.01874</c:v>
                </c:pt>
                <c:pt idx="5158">
                  <c:v>1.00159</c:v>
                </c:pt>
                <c:pt idx="5159">
                  <c:v>0.944519</c:v>
                </c:pt>
                <c:pt idx="5160">
                  <c:v>1.29688</c:v>
                </c:pt>
                <c:pt idx="5161">
                  <c:v>1.47577</c:v>
                </c:pt>
                <c:pt idx="5162">
                  <c:v>1.2664200000000001</c:v>
                </c:pt>
                <c:pt idx="5163">
                  <c:v>1.1203000000000001</c:v>
                </c:pt>
                <c:pt idx="5164">
                  <c:v>1.0578000000000001</c:v>
                </c:pt>
                <c:pt idx="5165">
                  <c:v>0.87029999999999996</c:v>
                </c:pt>
                <c:pt idx="5166">
                  <c:v>0.75</c:v>
                </c:pt>
                <c:pt idx="5167">
                  <c:v>0.75549299999999997</c:v>
                </c:pt>
                <c:pt idx="5168" formatCode="0.00E+00">
                  <c:v>-2.2737400000000001E-13</c:v>
                </c:pt>
                <c:pt idx="5169">
                  <c:v>0.154724</c:v>
                </c:pt>
                <c:pt idx="5170">
                  <c:v>0.23907500000000001</c:v>
                </c:pt>
                <c:pt idx="5171">
                  <c:v>0.121887</c:v>
                </c:pt>
                <c:pt idx="5172">
                  <c:v>8.8317900000000005E-2</c:v>
                </c:pt>
                <c:pt idx="5173">
                  <c:v>0.52191200000000004</c:v>
                </c:pt>
                <c:pt idx="5174">
                  <c:v>0.60467499999999996</c:v>
                </c:pt>
                <c:pt idx="5175">
                  <c:v>0.38751200000000002</c:v>
                </c:pt>
                <c:pt idx="5176">
                  <c:v>0.34143099999999998</c:v>
                </c:pt>
                <c:pt idx="5177">
                  <c:v>0.774231</c:v>
                </c:pt>
                <c:pt idx="5178">
                  <c:v>0.71252400000000005</c:v>
                </c:pt>
                <c:pt idx="5179">
                  <c:v>0.49530000000000002</c:v>
                </c:pt>
                <c:pt idx="5180">
                  <c:v>0.57189900000000005</c:v>
                </c:pt>
                <c:pt idx="5181">
                  <c:v>0.32580599999999998</c:v>
                </c:pt>
                <c:pt idx="5182">
                  <c:v>0.46954299999999999</c:v>
                </c:pt>
                <c:pt idx="5183">
                  <c:v>0.56408700000000001</c:v>
                </c:pt>
                <c:pt idx="5184">
                  <c:v>0.647644</c:v>
                </c:pt>
                <c:pt idx="5185">
                  <c:v>0.789856</c:v>
                </c:pt>
                <c:pt idx="5186">
                  <c:v>0.48284899999999997</c:v>
                </c:pt>
                <c:pt idx="5187">
                  <c:v>0.78045699999999996</c:v>
                </c:pt>
                <c:pt idx="5188">
                  <c:v>0.52191200000000004</c:v>
                </c:pt>
                <c:pt idx="5189">
                  <c:v>0.79608199999999996</c:v>
                </c:pt>
                <c:pt idx="5190">
                  <c:v>0.71093799999999996</c:v>
                </c:pt>
                <c:pt idx="5191">
                  <c:v>0.65783700000000001</c:v>
                </c:pt>
                <c:pt idx="5192">
                  <c:v>0.61175500000000005</c:v>
                </c:pt>
                <c:pt idx="5193">
                  <c:v>0.66717499999999996</c:v>
                </c:pt>
                <c:pt idx="5194">
                  <c:v>0.80078099999999997</c:v>
                </c:pt>
                <c:pt idx="5195">
                  <c:v>0.66955600000000004</c:v>
                </c:pt>
                <c:pt idx="5196">
                  <c:v>0.61248800000000003</c:v>
                </c:pt>
                <c:pt idx="5197">
                  <c:v>0.50390599999999997</c:v>
                </c:pt>
                <c:pt idx="5198">
                  <c:v>0.66406299999999996</c:v>
                </c:pt>
                <c:pt idx="5199">
                  <c:v>0.75311300000000003</c:v>
                </c:pt>
                <c:pt idx="5200">
                  <c:v>0.69299299999999997</c:v>
                </c:pt>
                <c:pt idx="5201">
                  <c:v>0.39843800000000001</c:v>
                </c:pt>
                <c:pt idx="5202">
                  <c:v>0.72814900000000005</c:v>
                </c:pt>
                <c:pt idx="5203">
                  <c:v>0.70861799999999997</c:v>
                </c:pt>
                <c:pt idx="5204">
                  <c:v>0.70623800000000003</c:v>
                </c:pt>
                <c:pt idx="5205">
                  <c:v>0.741394</c:v>
                </c:pt>
                <c:pt idx="5206">
                  <c:v>0.57189900000000005</c:v>
                </c:pt>
                <c:pt idx="5207">
                  <c:v>0.54296900000000003</c:v>
                </c:pt>
                <c:pt idx="5208">
                  <c:v>0.62738000000000005</c:v>
                </c:pt>
                <c:pt idx="5209">
                  <c:v>0.48126200000000002</c:v>
                </c:pt>
                <c:pt idx="5210">
                  <c:v>0.578125</c:v>
                </c:pt>
                <c:pt idx="5211">
                  <c:v>0.68438699999999997</c:v>
                </c:pt>
                <c:pt idx="5212">
                  <c:v>0.60314900000000005</c:v>
                </c:pt>
                <c:pt idx="5213">
                  <c:v>0.57501199999999997</c:v>
                </c:pt>
                <c:pt idx="5214">
                  <c:v>0.64532500000000004</c:v>
                </c:pt>
                <c:pt idx="5215">
                  <c:v>0.81097399999999997</c:v>
                </c:pt>
                <c:pt idx="5216">
                  <c:v>0.51953099999999997</c:v>
                </c:pt>
                <c:pt idx="5217">
                  <c:v>0.64843799999999996</c:v>
                </c:pt>
                <c:pt idx="5218">
                  <c:v>0.83752400000000005</c:v>
                </c:pt>
                <c:pt idx="5219">
                  <c:v>0.38909899999999997</c:v>
                </c:pt>
                <c:pt idx="5220">
                  <c:v>0.31719999999999998</c:v>
                </c:pt>
                <c:pt idx="5221">
                  <c:v>0.70391800000000004</c:v>
                </c:pt>
                <c:pt idx="5222">
                  <c:v>0.640625</c:v>
                </c:pt>
                <c:pt idx="5223">
                  <c:v>0.59295699999999996</c:v>
                </c:pt>
                <c:pt idx="5224">
                  <c:v>0.74066200000000004</c:v>
                </c:pt>
                <c:pt idx="5225">
                  <c:v>0.62970000000000004</c:v>
                </c:pt>
                <c:pt idx="5226">
                  <c:v>0.640625</c:v>
                </c:pt>
                <c:pt idx="5227">
                  <c:v>0.70080600000000004</c:v>
                </c:pt>
                <c:pt idx="5228">
                  <c:v>0.46405000000000002</c:v>
                </c:pt>
                <c:pt idx="5229">
                  <c:v>0.62890599999999997</c:v>
                </c:pt>
                <c:pt idx="5230">
                  <c:v>0.40313700000000002</c:v>
                </c:pt>
                <c:pt idx="5231">
                  <c:v>0.58984400000000003</c:v>
                </c:pt>
                <c:pt idx="5232">
                  <c:v>0.59924299999999997</c:v>
                </c:pt>
                <c:pt idx="5233">
                  <c:v>0.49768099999999998</c:v>
                </c:pt>
                <c:pt idx="5234">
                  <c:v>0.62347399999999997</c:v>
                </c:pt>
                <c:pt idx="5235">
                  <c:v>0.42657499999999998</c:v>
                </c:pt>
                <c:pt idx="5236">
                  <c:v>0.571106</c:v>
                </c:pt>
                <c:pt idx="5237">
                  <c:v>0.57971200000000001</c:v>
                </c:pt>
                <c:pt idx="5238">
                  <c:v>0.38592500000000002</c:v>
                </c:pt>
                <c:pt idx="5239">
                  <c:v>0.56488000000000005</c:v>
                </c:pt>
                <c:pt idx="5240">
                  <c:v>0.54144300000000001</c:v>
                </c:pt>
                <c:pt idx="5241">
                  <c:v>0.49456800000000001</c:v>
                </c:pt>
                <c:pt idx="5242">
                  <c:v>0.47967500000000002</c:v>
                </c:pt>
                <c:pt idx="5243">
                  <c:v>0.45782499999999998</c:v>
                </c:pt>
                <c:pt idx="5244">
                  <c:v>0.63281299999999996</c:v>
                </c:pt>
                <c:pt idx="5245">
                  <c:v>0.37420700000000001</c:v>
                </c:pt>
                <c:pt idx="5246">
                  <c:v>0.39221200000000001</c:v>
                </c:pt>
                <c:pt idx="5247">
                  <c:v>0.60858199999999996</c:v>
                </c:pt>
                <c:pt idx="5248">
                  <c:v>0.70703099999999997</c:v>
                </c:pt>
                <c:pt idx="5249">
                  <c:v>0.45159899999999997</c:v>
                </c:pt>
                <c:pt idx="5250">
                  <c:v>0.40625</c:v>
                </c:pt>
                <c:pt idx="5251">
                  <c:v>0.47186299999999998</c:v>
                </c:pt>
                <c:pt idx="5252">
                  <c:v>0.41253699999999999</c:v>
                </c:pt>
                <c:pt idx="5253">
                  <c:v>0.46484399999999998</c:v>
                </c:pt>
                <c:pt idx="5254">
                  <c:v>0.65704300000000004</c:v>
                </c:pt>
                <c:pt idx="5255">
                  <c:v>0.40545700000000001</c:v>
                </c:pt>
                <c:pt idx="5256">
                  <c:v>0.46643099999999998</c:v>
                </c:pt>
                <c:pt idx="5257">
                  <c:v>0.44531300000000001</c:v>
                </c:pt>
                <c:pt idx="5258">
                  <c:v>0.38751200000000002</c:v>
                </c:pt>
                <c:pt idx="5259">
                  <c:v>0.81640599999999997</c:v>
                </c:pt>
                <c:pt idx="5260">
                  <c:v>0.51330600000000004</c:v>
                </c:pt>
                <c:pt idx="5261">
                  <c:v>0.37890600000000002</c:v>
                </c:pt>
                <c:pt idx="5262">
                  <c:v>0.37109399999999998</c:v>
                </c:pt>
                <c:pt idx="5263">
                  <c:v>0.53595000000000004</c:v>
                </c:pt>
                <c:pt idx="5264">
                  <c:v>0.62970000000000004</c:v>
                </c:pt>
                <c:pt idx="5265">
                  <c:v>0.54217499999999996</c:v>
                </c:pt>
                <c:pt idx="5266">
                  <c:v>0.47344999999999998</c:v>
                </c:pt>
                <c:pt idx="5267">
                  <c:v>0.36096200000000001</c:v>
                </c:pt>
                <c:pt idx="5268">
                  <c:v>0.44378699999999999</c:v>
                </c:pt>
                <c:pt idx="5269">
                  <c:v>0.51953099999999997</c:v>
                </c:pt>
                <c:pt idx="5270">
                  <c:v>0.24377399999999999</c:v>
                </c:pt>
                <c:pt idx="5271">
                  <c:v>0.24066199999999999</c:v>
                </c:pt>
                <c:pt idx="5272">
                  <c:v>0.15862999999999999</c:v>
                </c:pt>
                <c:pt idx="5273">
                  <c:v>0.32031300000000001</c:v>
                </c:pt>
                <c:pt idx="5274">
                  <c:v>0.29144300000000001</c:v>
                </c:pt>
                <c:pt idx="5275">
                  <c:v>0.48828100000000002</c:v>
                </c:pt>
                <c:pt idx="5276">
                  <c:v>0.40783700000000001</c:v>
                </c:pt>
                <c:pt idx="5277">
                  <c:v>0.37109399999999998</c:v>
                </c:pt>
                <c:pt idx="5278">
                  <c:v>0.43829299999999999</c:v>
                </c:pt>
                <c:pt idx="5279">
                  <c:v>0.33831800000000001</c:v>
                </c:pt>
                <c:pt idx="5280">
                  <c:v>0.375</c:v>
                </c:pt>
                <c:pt idx="5281">
                  <c:v>0.38592500000000002</c:v>
                </c:pt>
                <c:pt idx="5282">
                  <c:v>0.51483199999999996</c:v>
                </c:pt>
                <c:pt idx="5283">
                  <c:v>0.414856</c:v>
                </c:pt>
                <c:pt idx="5284">
                  <c:v>0.39373799999999998</c:v>
                </c:pt>
                <c:pt idx="5285">
                  <c:v>0.40625</c:v>
                </c:pt>
                <c:pt idx="5286">
                  <c:v>0.44769300000000001</c:v>
                </c:pt>
                <c:pt idx="5287">
                  <c:v>0.421875</c:v>
                </c:pt>
                <c:pt idx="5288">
                  <c:v>0.35467500000000002</c:v>
                </c:pt>
                <c:pt idx="5289">
                  <c:v>0.29766799999999999</c:v>
                </c:pt>
                <c:pt idx="5290">
                  <c:v>0.37890600000000002</c:v>
                </c:pt>
                <c:pt idx="5291">
                  <c:v>0.539856</c:v>
                </c:pt>
                <c:pt idx="5292">
                  <c:v>0.45080599999999998</c:v>
                </c:pt>
                <c:pt idx="5293">
                  <c:v>0.51019300000000001</c:v>
                </c:pt>
                <c:pt idx="5294">
                  <c:v>0.54998800000000003</c:v>
                </c:pt>
                <c:pt idx="5295">
                  <c:v>0.34686299999999998</c:v>
                </c:pt>
                <c:pt idx="5296">
                  <c:v>0.39300499999999999</c:v>
                </c:pt>
                <c:pt idx="5297">
                  <c:v>0.34844999999999998</c:v>
                </c:pt>
                <c:pt idx="5298">
                  <c:v>0.35546899999999998</c:v>
                </c:pt>
                <c:pt idx="5299">
                  <c:v>0.538269</c:v>
                </c:pt>
                <c:pt idx="5300">
                  <c:v>0.60394300000000001</c:v>
                </c:pt>
                <c:pt idx="5301">
                  <c:v>0.26019300000000001</c:v>
                </c:pt>
                <c:pt idx="5302">
                  <c:v>0.15704299999999999</c:v>
                </c:pt>
                <c:pt idx="5303">
                  <c:v>0.41717500000000002</c:v>
                </c:pt>
                <c:pt idx="5304">
                  <c:v>0.60705600000000004</c:v>
                </c:pt>
                <c:pt idx="5305">
                  <c:v>0.33203100000000002</c:v>
                </c:pt>
                <c:pt idx="5306">
                  <c:v>0.61486799999999997</c:v>
                </c:pt>
                <c:pt idx="5307">
                  <c:v>0.52654999999999996</c:v>
                </c:pt>
                <c:pt idx="5308">
                  <c:v>0.45550499999999999</c:v>
                </c:pt>
                <c:pt idx="5309">
                  <c:v>0.37890600000000002</c:v>
                </c:pt>
                <c:pt idx="5310">
                  <c:v>0.84222399999999997</c:v>
                </c:pt>
                <c:pt idx="5311">
                  <c:v>0.58904999999999996</c:v>
                </c:pt>
                <c:pt idx="5312">
                  <c:v>0.43670700000000001</c:v>
                </c:pt>
                <c:pt idx="5313">
                  <c:v>0.60394300000000001</c:v>
                </c:pt>
                <c:pt idx="5314">
                  <c:v>0.74609400000000003</c:v>
                </c:pt>
                <c:pt idx="5315">
                  <c:v>0.65154999999999996</c:v>
                </c:pt>
                <c:pt idx="5316">
                  <c:v>0.55468799999999996</c:v>
                </c:pt>
                <c:pt idx="5317">
                  <c:v>0.758606</c:v>
                </c:pt>
                <c:pt idx="5318">
                  <c:v>0.61718799999999996</c:v>
                </c:pt>
                <c:pt idx="5319">
                  <c:v>0.64532500000000004</c:v>
                </c:pt>
                <c:pt idx="5320">
                  <c:v>0.65313699999999997</c:v>
                </c:pt>
                <c:pt idx="5321">
                  <c:v>0.72033700000000001</c:v>
                </c:pt>
                <c:pt idx="5322">
                  <c:v>0.664856</c:v>
                </c:pt>
                <c:pt idx="5323">
                  <c:v>0.72345000000000004</c:v>
                </c:pt>
                <c:pt idx="5324">
                  <c:v>0.56408700000000001</c:v>
                </c:pt>
                <c:pt idx="5325">
                  <c:v>0.60626199999999997</c:v>
                </c:pt>
                <c:pt idx="5326">
                  <c:v>0.62658700000000001</c:v>
                </c:pt>
                <c:pt idx="5327">
                  <c:v>0.625</c:v>
                </c:pt>
                <c:pt idx="5328">
                  <c:v>0.42736800000000003</c:v>
                </c:pt>
                <c:pt idx="5329">
                  <c:v>0.43359399999999998</c:v>
                </c:pt>
                <c:pt idx="5330">
                  <c:v>0.57031299999999996</c:v>
                </c:pt>
                <c:pt idx="5331">
                  <c:v>0.57501199999999997</c:v>
                </c:pt>
                <c:pt idx="5332">
                  <c:v>0.52734400000000003</c:v>
                </c:pt>
                <c:pt idx="5333">
                  <c:v>0.47894300000000001</c:v>
                </c:pt>
                <c:pt idx="5334">
                  <c:v>0.48986800000000003</c:v>
                </c:pt>
                <c:pt idx="5335">
                  <c:v>0.59845000000000004</c:v>
                </c:pt>
                <c:pt idx="5336">
                  <c:v>0.65081800000000001</c:v>
                </c:pt>
                <c:pt idx="5337">
                  <c:v>0.711731</c:v>
                </c:pt>
                <c:pt idx="5338">
                  <c:v>0.61877400000000005</c:v>
                </c:pt>
                <c:pt idx="5339">
                  <c:v>0.73907500000000004</c:v>
                </c:pt>
                <c:pt idx="5340">
                  <c:v>0.696106</c:v>
                </c:pt>
                <c:pt idx="5341">
                  <c:v>0.546875</c:v>
                </c:pt>
                <c:pt idx="5342">
                  <c:v>0.53595000000000004</c:v>
                </c:pt>
                <c:pt idx="5343">
                  <c:v>0.44061299999999998</c:v>
                </c:pt>
                <c:pt idx="5344">
                  <c:v>0.48205599999999998</c:v>
                </c:pt>
                <c:pt idx="5345">
                  <c:v>0.50628700000000004</c:v>
                </c:pt>
                <c:pt idx="5346">
                  <c:v>0.55627400000000005</c:v>
                </c:pt>
                <c:pt idx="5347">
                  <c:v>0.350769</c:v>
                </c:pt>
                <c:pt idx="5348">
                  <c:v>0.221863</c:v>
                </c:pt>
                <c:pt idx="5349">
                  <c:v>0.34924300000000003</c:v>
                </c:pt>
                <c:pt idx="5350">
                  <c:v>0.35394300000000001</c:v>
                </c:pt>
                <c:pt idx="5351">
                  <c:v>0.62970000000000004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994D-E04B-BE41-555FE293D855}"/>
            </c:ext>
          </c:extLst>
        </c:ser>
        <c:ser>
          <c:idx val="9"/>
          <c:order val="9"/>
          <c:tx>
            <c:strRef>
              <c:f>'[HF3 em agrecan cinetica_ss.xlsx]HF3 em agrecan cinetica'!$K$1</c:f>
              <c:strCache>
                <c:ptCount val="1"/>
                <c:pt idx="0">
                  <c:v>Cycle=6_Fc=4-1_X</c:v>
                </c:pt>
              </c:strCache>
            </c:strRef>
          </c:tx>
          <c:spPr>
            <a:ln w="19050" cap="rnd" cmpd="sng" algn="ctr">
              <a:solidFill>
                <a:schemeClr val="accent4">
                  <a:lumMod val="60000"/>
                </a:schemeClr>
              </a:solidFill>
              <a:prstDash val="solid"/>
              <a:round/>
            </a:ln>
            <a:effectLst/>
          </c:spPr>
          <c:marker>
            <c:spPr>
              <a:solidFill>
                <a:schemeClr val="accent4">
                  <a:lumMod val="60000"/>
                </a:schemeClr>
              </a:solidFill>
              <a:ln w="6350" cap="flat" cmpd="sng" algn="ctr">
                <a:solidFill>
                  <a:schemeClr val="accent4">
                    <a:lumMod val="60000"/>
                  </a:schemeClr>
                </a:solidFill>
                <a:prstDash val="solid"/>
                <a:round/>
              </a:ln>
              <a:effectLst/>
            </c:spPr>
          </c:marker>
          <c:xVal>
            <c:numRef>
              <c:f>'[HF3 em agrecan cinetica_ss.xlsx]HF3 em agrecan cinetica'!$A$2:$A$5361</c:f>
              <c:numCache>
                <c:formatCode>General</c:formatCode>
                <c:ptCount val="536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  <c:pt idx="200">
                  <c:v>20.100000000000001</c:v>
                </c:pt>
                <c:pt idx="201">
                  <c:v>20.2</c:v>
                </c:pt>
                <c:pt idx="202">
                  <c:v>20.3</c:v>
                </c:pt>
                <c:pt idx="203">
                  <c:v>20.399999999999999</c:v>
                </c:pt>
                <c:pt idx="204">
                  <c:v>20.5</c:v>
                </c:pt>
                <c:pt idx="205">
                  <c:v>20.6</c:v>
                </c:pt>
                <c:pt idx="206">
                  <c:v>20.7</c:v>
                </c:pt>
                <c:pt idx="207">
                  <c:v>20.8</c:v>
                </c:pt>
                <c:pt idx="208">
                  <c:v>20.9</c:v>
                </c:pt>
                <c:pt idx="209">
                  <c:v>21</c:v>
                </c:pt>
                <c:pt idx="210">
                  <c:v>21.1</c:v>
                </c:pt>
                <c:pt idx="211">
                  <c:v>21.2</c:v>
                </c:pt>
                <c:pt idx="212">
                  <c:v>21.3</c:v>
                </c:pt>
                <c:pt idx="213">
                  <c:v>21.4</c:v>
                </c:pt>
                <c:pt idx="214">
                  <c:v>21.5</c:v>
                </c:pt>
                <c:pt idx="215">
                  <c:v>21.6</c:v>
                </c:pt>
                <c:pt idx="216">
                  <c:v>21.7</c:v>
                </c:pt>
                <c:pt idx="217">
                  <c:v>21.8</c:v>
                </c:pt>
                <c:pt idx="218">
                  <c:v>21.9</c:v>
                </c:pt>
                <c:pt idx="219">
                  <c:v>22</c:v>
                </c:pt>
                <c:pt idx="220">
                  <c:v>22.1</c:v>
                </c:pt>
                <c:pt idx="221">
                  <c:v>22.2</c:v>
                </c:pt>
                <c:pt idx="222">
                  <c:v>22.3</c:v>
                </c:pt>
                <c:pt idx="223">
                  <c:v>22.4</c:v>
                </c:pt>
                <c:pt idx="224">
                  <c:v>22.5</c:v>
                </c:pt>
                <c:pt idx="225">
                  <c:v>22.6</c:v>
                </c:pt>
                <c:pt idx="226">
                  <c:v>22.7</c:v>
                </c:pt>
                <c:pt idx="227">
                  <c:v>22.8</c:v>
                </c:pt>
                <c:pt idx="228">
                  <c:v>22.9</c:v>
                </c:pt>
                <c:pt idx="229">
                  <c:v>23</c:v>
                </c:pt>
                <c:pt idx="230">
                  <c:v>23.1</c:v>
                </c:pt>
                <c:pt idx="231">
                  <c:v>23.2</c:v>
                </c:pt>
                <c:pt idx="232">
                  <c:v>23.3</c:v>
                </c:pt>
                <c:pt idx="233">
                  <c:v>23.4</c:v>
                </c:pt>
                <c:pt idx="234">
                  <c:v>23.5</c:v>
                </c:pt>
                <c:pt idx="235">
                  <c:v>23.6</c:v>
                </c:pt>
                <c:pt idx="236">
                  <c:v>23.7</c:v>
                </c:pt>
                <c:pt idx="237">
                  <c:v>23.8</c:v>
                </c:pt>
                <c:pt idx="238">
                  <c:v>23.9</c:v>
                </c:pt>
                <c:pt idx="239">
                  <c:v>24</c:v>
                </c:pt>
                <c:pt idx="240">
                  <c:v>24.1</c:v>
                </c:pt>
                <c:pt idx="241">
                  <c:v>24.2</c:v>
                </c:pt>
                <c:pt idx="242">
                  <c:v>24.3</c:v>
                </c:pt>
                <c:pt idx="243">
                  <c:v>24.4</c:v>
                </c:pt>
                <c:pt idx="244">
                  <c:v>24.5</c:v>
                </c:pt>
                <c:pt idx="245">
                  <c:v>24.6</c:v>
                </c:pt>
                <c:pt idx="246">
                  <c:v>24.7</c:v>
                </c:pt>
                <c:pt idx="247">
                  <c:v>24.8</c:v>
                </c:pt>
                <c:pt idx="248">
                  <c:v>24.9</c:v>
                </c:pt>
                <c:pt idx="249">
                  <c:v>25</c:v>
                </c:pt>
                <c:pt idx="250">
                  <c:v>25.1</c:v>
                </c:pt>
                <c:pt idx="251">
                  <c:v>25.2</c:v>
                </c:pt>
                <c:pt idx="252">
                  <c:v>25.3</c:v>
                </c:pt>
                <c:pt idx="253">
                  <c:v>25.4</c:v>
                </c:pt>
                <c:pt idx="254">
                  <c:v>25.5</c:v>
                </c:pt>
                <c:pt idx="255">
                  <c:v>25.6</c:v>
                </c:pt>
                <c:pt idx="256">
                  <c:v>25.7</c:v>
                </c:pt>
                <c:pt idx="257">
                  <c:v>25.8</c:v>
                </c:pt>
                <c:pt idx="258">
                  <c:v>25.9</c:v>
                </c:pt>
                <c:pt idx="259">
                  <c:v>26</c:v>
                </c:pt>
                <c:pt idx="260">
                  <c:v>26.1</c:v>
                </c:pt>
                <c:pt idx="261">
                  <c:v>26.2</c:v>
                </c:pt>
                <c:pt idx="262">
                  <c:v>26.3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26.8</c:v>
                </c:pt>
                <c:pt idx="268">
                  <c:v>26.9</c:v>
                </c:pt>
                <c:pt idx="269">
                  <c:v>27</c:v>
                </c:pt>
                <c:pt idx="270">
                  <c:v>27.1</c:v>
                </c:pt>
                <c:pt idx="271">
                  <c:v>27.2</c:v>
                </c:pt>
                <c:pt idx="272">
                  <c:v>27.3</c:v>
                </c:pt>
                <c:pt idx="273">
                  <c:v>27.4</c:v>
                </c:pt>
                <c:pt idx="274">
                  <c:v>27.5</c:v>
                </c:pt>
                <c:pt idx="275">
                  <c:v>27.6</c:v>
                </c:pt>
                <c:pt idx="276">
                  <c:v>27.7</c:v>
                </c:pt>
                <c:pt idx="277">
                  <c:v>27.8</c:v>
                </c:pt>
                <c:pt idx="278">
                  <c:v>27.9</c:v>
                </c:pt>
                <c:pt idx="279">
                  <c:v>28</c:v>
                </c:pt>
                <c:pt idx="280">
                  <c:v>28.1</c:v>
                </c:pt>
                <c:pt idx="281">
                  <c:v>28.2</c:v>
                </c:pt>
                <c:pt idx="282">
                  <c:v>28.3</c:v>
                </c:pt>
                <c:pt idx="283">
                  <c:v>28.4</c:v>
                </c:pt>
                <c:pt idx="284">
                  <c:v>28.5</c:v>
                </c:pt>
                <c:pt idx="285">
                  <c:v>28.6</c:v>
                </c:pt>
                <c:pt idx="286">
                  <c:v>28.7</c:v>
                </c:pt>
                <c:pt idx="287">
                  <c:v>28.8</c:v>
                </c:pt>
                <c:pt idx="288">
                  <c:v>28.9</c:v>
                </c:pt>
                <c:pt idx="289">
                  <c:v>29</c:v>
                </c:pt>
                <c:pt idx="290">
                  <c:v>29.1</c:v>
                </c:pt>
                <c:pt idx="291">
                  <c:v>29.2</c:v>
                </c:pt>
                <c:pt idx="292">
                  <c:v>29.3</c:v>
                </c:pt>
                <c:pt idx="293">
                  <c:v>29.4</c:v>
                </c:pt>
                <c:pt idx="294">
                  <c:v>29.5</c:v>
                </c:pt>
                <c:pt idx="295">
                  <c:v>29.6</c:v>
                </c:pt>
                <c:pt idx="296">
                  <c:v>29.7</c:v>
                </c:pt>
                <c:pt idx="297">
                  <c:v>29.8</c:v>
                </c:pt>
                <c:pt idx="298">
                  <c:v>29.9</c:v>
                </c:pt>
                <c:pt idx="299">
                  <c:v>30</c:v>
                </c:pt>
                <c:pt idx="300">
                  <c:v>30.1</c:v>
                </c:pt>
                <c:pt idx="301">
                  <c:v>30.2</c:v>
                </c:pt>
                <c:pt idx="302">
                  <c:v>30.3</c:v>
                </c:pt>
                <c:pt idx="303">
                  <c:v>30.4</c:v>
                </c:pt>
                <c:pt idx="304">
                  <c:v>30.5</c:v>
                </c:pt>
                <c:pt idx="305">
                  <c:v>30.6</c:v>
                </c:pt>
                <c:pt idx="306">
                  <c:v>30.7</c:v>
                </c:pt>
                <c:pt idx="307">
                  <c:v>30.8</c:v>
                </c:pt>
                <c:pt idx="308">
                  <c:v>30.9</c:v>
                </c:pt>
                <c:pt idx="309">
                  <c:v>31</c:v>
                </c:pt>
                <c:pt idx="310">
                  <c:v>31.1</c:v>
                </c:pt>
                <c:pt idx="311">
                  <c:v>31.2</c:v>
                </c:pt>
                <c:pt idx="312">
                  <c:v>31.3</c:v>
                </c:pt>
                <c:pt idx="313">
                  <c:v>31.4</c:v>
                </c:pt>
                <c:pt idx="314">
                  <c:v>31.5</c:v>
                </c:pt>
                <c:pt idx="315">
                  <c:v>31.6</c:v>
                </c:pt>
                <c:pt idx="316">
                  <c:v>31.7</c:v>
                </c:pt>
                <c:pt idx="317">
                  <c:v>31.8</c:v>
                </c:pt>
                <c:pt idx="318">
                  <c:v>31.9</c:v>
                </c:pt>
                <c:pt idx="319">
                  <c:v>32</c:v>
                </c:pt>
                <c:pt idx="320">
                  <c:v>32.1</c:v>
                </c:pt>
                <c:pt idx="321">
                  <c:v>32.200000000000003</c:v>
                </c:pt>
                <c:pt idx="322">
                  <c:v>32.300000000000011</c:v>
                </c:pt>
                <c:pt idx="323">
                  <c:v>32.4</c:v>
                </c:pt>
                <c:pt idx="324">
                  <c:v>32.5</c:v>
                </c:pt>
                <c:pt idx="325">
                  <c:v>32.6</c:v>
                </c:pt>
                <c:pt idx="326">
                  <c:v>32.700000000000003</c:v>
                </c:pt>
                <c:pt idx="327">
                  <c:v>32.800000000000011</c:v>
                </c:pt>
                <c:pt idx="328">
                  <c:v>32.9</c:v>
                </c:pt>
                <c:pt idx="329">
                  <c:v>33</c:v>
                </c:pt>
                <c:pt idx="330">
                  <c:v>33.1</c:v>
                </c:pt>
                <c:pt idx="331">
                  <c:v>33.200000000000003</c:v>
                </c:pt>
                <c:pt idx="332">
                  <c:v>33.300000000000011</c:v>
                </c:pt>
                <c:pt idx="333">
                  <c:v>33.4</c:v>
                </c:pt>
                <c:pt idx="334">
                  <c:v>33.5</c:v>
                </c:pt>
                <c:pt idx="335">
                  <c:v>33.6</c:v>
                </c:pt>
                <c:pt idx="336">
                  <c:v>33.700000000000003</c:v>
                </c:pt>
                <c:pt idx="337">
                  <c:v>33.800000000000011</c:v>
                </c:pt>
                <c:pt idx="338">
                  <c:v>33.9</c:v>
                </c:pt>
                <c:pt idx="339">
                  <c:v>34</c:v>
                </c:pt>
                <c:pt idx="340">
                  <c:v>34.1</c:v>
                </c:pt>
                <c:pt idx="341">
                  <c:v>34.200000000000003</c:v>
                </c:pt>
                <c:pt idx="342">
                  <c:v>34.300000000000011</c:v>
                </c:pt>
                <c:pt idx="343">
                  <c:v>34.4</c:v>
                </c:pt>
                <c:pt idx="344">
                  <c:v>34.5</c:v>
                </c:pt>
                <c:pt idx="345">
                  <c:v>34.6</c:v>
                </c:pt>
                <c:pt idx="346">
                  <c:v>34.700000000000003</c:v>
                </c:pt>
                <c:pt idx="347">
                  <c:v>34.800000000000011</c:v>
                </c:pt>
                <c:pt idx="348">
                  <c:v>34.9</c:v>
                </c:pt>
                <c:pt idx="349">
                  <c:v>35</c:v>
                </c:pt>
                <c:pt idx="350">
                  <c:v>35.1</c:v>
                </c:pt>
                <c:pt idx="351">
                  <c:v>35.200000000000003</c:v>
                </c:pt>
                <c:pt idx="352">
                  <c:v>35.300000000000011</c:v>
                </c:pt>
                <c:pt idx="353">
                  <c:v>35.4</c:v>
                </c:pt>
                <c:pt idx="354">
                  <c:v>35.5</c:v>
                </c:pt>
                <c:pt idx="355">
                  <c:v>35.6</c:v>
                </c:pt>
                <c:pt idx="356">
                  <c:v>35.700000000000003</c:v>
                </c:pt>
                <c:pt idx="357">
                  <c:v>35.800000000000011</c:v>
                </c:pt>
                <c:pt idx="358">
                  <c:v>35.9</c:v>
                </c:pt>
                <c:pt idx="359">
                  <c:v>36</c:v>
                </c:pt>
                <c:pt idx="360">
                  <c:v>36.1</c:v>
                </c:pt>
                <c:pt idx="361">
                  <c:v>36.200000000000003</c:v>
                </c:pt>
                <c:pt idx="362">
                  <c:v>36.300000000000011</c:v>
                </c:pt>
                <c:pt idx="363">
                  <c:v>36.4</c:v>
                </c:pt>
                <c:pt idx="364">
                  <c:v>36.5</c:v>
                </c:pt>
                <c:pt idx="365">
                  <c:v>36.6</c:v>
                </c:pt>
                <c:pt idx="366">
                  <c:v>36.700000000000003</c:v>
                </c:pt>
                <c:pt idx="367">
                  <c:v>36.800000000000011</c:v>
                </c:pt>
                <c:pt idx="368">
                  <c:v>36.9</c:v>
                </c:pt>
                <c:pt idx="369">
                  <c:v>37</c:v>
                </c:pt>
                <c:pt idx="370">
                  <c:v>37.1</c:v>
                </c:pt>
                <c:pt idx="371">
                  <c:v>37.200000000000003</c:v>
                </c:pt>
                <c:pt idx="372">
                  <c:v>37.300000000000011</c:v>
                </c:pt>
                <c:pt idx="373">
                  <c:v>37.4</c:v>
                </c:pt>
                <c:pt idx="374">
                  <c:v>37.5</c:v>
                </c:pt>
                <c:pt idx="375">
                  <c:v>37.6</c:v>
                </c:pt>
                <c:pt idx="376">
                  <c:v>37.700000000000003</c:v>
                </c:pt>
                <c:pt idx="377">
                  <c:v>37.800000000000011</c:v>
                </c:pt>
                <c:pt idx="378">
                  <c:v>37.9</c:v>
                </c:pt>
                <c:pt idx="379">
                  <c:v>38</c:v>
                </c:pt>
                <c:pt idx="380">
                  <c:v>38.1</c:v>
                </c:pt>
                <c:pt idx="381">
                  <c:v>38.200000000000003</c:v>
                </c:pt>
                <c:pt idx="382">
                  <c:v>38.300000000000011</c:v>
                </c:pt>
                <c:pt idx="383">
                  <c:v>38.4</c:v>
                </c:pt>
                <c:pt idx="384">
                  <c:v>38.5</c:v>
                </c:pt>
                <c:pt idx="385">
                  <c:v>38.6</c:v>
                </c:pt>
                <c:pt idx="386">
                  <c:v>38.700000000000003</c:v>
                </c:pt>
                <c:pt idx="387">
                  <c:v>38.800000000000011</c:v>
                </c:pt>
                <c:pt idx="388">
                  <c:v>38.9</c:v>
                </c:pt>
                <c:pt idx="389">
                  <c:v>39</c:v>
                </c:pt>
                <c:pt idx="390">
                  <c:v>39.1</c:v>
                </c:pt>
                <c:pt idx="391">
                  <c:v>39.200000000000003</c:v>
                </c:pt>
                <c:pt idx="392">
                  <c:v>39.300000000000011</c:v>
                </c:pt>
                <c:pt idx="393">
                  <c:v>39.4</c:v>
                </c:pt>
                <c:pt idx="394">
                  <c:v>39.5</c:v>
                </c:pt>
                <c:pt idx="395">
                  <c:v>39.6</c:v>
                </c:pt>
                <c:pt idx="396">
                  <c:v>39.700000000000003</c:v>
                </c:pt>
                <c:pt idx="397">
                  <c:v>39.800000000000011</c:v>
                </c:pt>
                <c:pt idx="398">
                  <c:v>39.9</c:v>
                </c:pt>
                <c:pt idx="399">
                  <c:v>40</c:v>
                </c:pt>
                <c:pt idx="400">
                  <c:v>40.1</c:v>
                </c:pt>
                <c:pt idx="401">
                  <c:v>40.200000000000003</c:v>
                </c:pt>
                <c:pt idx="402">
                  <c:v>40.300000000000011</c:v>
                </c:pt>
                <c:pt idx="403">
                  <c:v>40.4</c:v>
                </c:pt>
                <c:pt idx="404">
                  <c:v>40.5</c:v>
                </c:pt>
                <c:pt idx="405">
                  <c:v>40.6</c:v>
                </c:pt>
                <c:pt idx="406">
                  <c:v>40.700000000000003</c:v>
                </c:pt>
                <c:pt idx="407">
                  <c:v>40.800000000000011</c:v>
                </c:pt>
                <c:pt idx="408">
                  <c:v>40.9</c:v>
                </c:pt>
                <c:pt idx="409">
                  <c:v>41</c:v>
                </c:pt>
                <c:pt idx="410">
                  <c:v>41.1</c:v>
                </c:pt>
                <c:pt idx="411">
                  <c:v>41.2</c:v>
                </c:pt>
                <c:pt idx="412">
                  <c:v>41.3</c:v>
                </c:pt>
                <c:pt idx="413">
                  <c:v>41.4</c:v>
                </c:pt>
                <c:pt idx="414">
                  <c:v>41.5</c:v>
                </c:pt>
                <c:pt idx="415">
                  <c:v>41.6</c:v>
                </c:pt>
                <c:pt idx="416">
                  <c:v>41.7</c:v>
                </c:pt>
                <c:pt idx="417">
                  <c:v>41.8</c:v>
                </c:pt>
                <c:pt idx="418">
                  <c:v>41.9</c:v>
                </c:pt>
                <c:pt idx="419">
                  <c:v>42</c:v>
                </c:pt>
                <c:pt idx="420">
                  <c:v>42.1</c:v>
                </c:pt>
                <c:pt idx="421">
                  <c:v>42.2</c:v>
                </c:pt>
                <c:pt idx="422">
                  <c:v>42.3</c:v>
                </c:pt>
                <c:pt idx="423">
                  <c:v>42.4</c:v>
                </c:pt>
                <c:pt idx="424">
                  <c:v>42.5</c:v>
                </c:pt>
                <c:pt idx="425">
                  <c:v>42.6</c:v>
                </c:pt>
                <c:pt idx="426">
                  <c:v>42.7</c:v>
                </c:pt>
                <c:pt idx="427">
                  <c:v>42.8</c:v>
                </c:pt>
                <c:pt idx="428">
                  <c:v>42.9</c:v>
                </c:pt>
                <c:pt idx="429">
                  <c:v>43</c:v>
                </c:pt>
                <c:pt idx="430">
                  <c:v>43.1</c:v>
                </c:pt>
                <c:pt idx="431">
                  <c:v>43.2</c:v>
                </c:pt>
                <c:pt idx="432">
                  <c:v>43.3</c:v>
                </c:pt>
                <c:pt idx="433">
                  <c:v>43.4</c:v>
                </c:pt>
                <c:pt idx="434">
                  <c:v>43.5</c:v>
                </c:pt>
                <c:pt idx="435">
                  <c:v>43.6</c:v>
                </c:pt>
                <c:pt idx="436">
                  <c:v>43.7</c:v>
                </c:pt>
                <c:pt idx="437">
                  <c:v>43.8</c:v>
                </c:pt>
                <c:pt idx="438">
                  <c:v>43.9</c:v>
                </c:pt>
                <c:pt idx="439">
                  <c:v>44</c:v>
                </c:pt>
                <c:pt idx="440">
                  <c:v>44.1</c:v>
                </c:pt>
                <c:pt idx="441">
                  <c:v>44.2</c:v>
                </c:pt>
                <c:pt idx="442">
                  <c:v>44.3</c:v>
                </c:pt>
                <c:pt idx="443">
                  <c:v>44.4</c:v>
                </c:pt>
                <c:pt idx="444">
                  <c:v>44.5</c:v>
                </c:pt>
                <c:pt idx="445">
                  <c:v>44.6</c:v>
                </c:pt>
                <c:pt idx="446">
                  <c:v>44.7</c:v>
                </c:pt>
                <c:pt idx="447">
                  <c:v>44.8</c:v>
                </c:pt>
                <c:pt idx="448">
                  <c:v>44.9</c:v>
                </c:pt>
                <c:pt idx="449">
                  <c:v>45</c:v>
                </c:pt>
                <c:pt idx="450">
                  <c:v>45.1</c:v>
                </c:pt>
                <c:pt idx="451">
                  <c:v>45.2</c:v>
                </c:pt>
                <c:pt idx="452">
                  <c:v>45.3</c:v>
                </c:pt>
                <c:pt idx="453">
                  <c:v>45.4</c:v>
                </c:pt>
                <c:pt idx="454">
                  <c:v>45.5</c:v>
                </c:pt>
                <c:pt idx="455">
                  <c:v>45.6</c:v>
                </c:pt>
                <c:pt idx="456">
                  <c:v>45.7</c:v>
                </c:pt>
                <c:pt idx="457">
                  <c:v>45.8</c:v>
                </c:pt>
                <c:pt idx="458">
                  <c:v>45.9</c:v>
                </c:pt>
                <c:pt idx="459">
                  <c:v>46</c:v>
                </c:pt>
                <c:pt idx="460">
                  <c:v>46.1</c:v>
                </c:pt>
                <c:pt idx="461">
                  <c:v>46.2</c:v>
                </c:pt>
                <c:pt idx="462">
                  <c:v>46.3</c:v>
                </c:pt>
                <c:pt idx="463">
                  <c:v>46.4</c:v>
                </c:pt>
                <c:pt idx="464">
                  <c:v>46.5</c:v>
                </c:pt>
                <c:pt idx="465">
                  <c:v>46.6</c:v>
                </c:pt>
                <c:pt idx="466">
                  <c:v>46.7</c:v>
                </c:pt>
                <c:pt idx="467">
                  <c:v>46.8</c:v>
                </c:pt>
                <c:pt idx="468">
                  <c:v>46.9</c:v>
                </c:pt>
                <c:pt idx="469">
                  <c:v>47</c:v>
                </c:pt>
                <c:pt idx="470">
                  <c:v>47.1</c:v>
                </c:pt>
                <c:pt idx="471">
                  <c:v>47.2</c:v>
                </c:pt>
                <c:pt idx="472">
                  <c:v>47.3</c:v>
                </c:pt>
                <c:pt idx="473">
                  <c:v>47.4</c:v>
                </c:pt>
                <c:pt idx="474">
                  <c:v>47.5</c:v>
                </c:pt>
                <c:pt idx="475">
                  <c:v>47.6</c:v>
                </c:pt>
                <c:pt idx="476">
                  <c:v>47.7</c:v>
                </c:pt>
                <c:pt idx="477">
                  <c:v>47.8</c:v>
                </c:pt>
                <c:pt idx="478">
                  <c:v>47.9</c:v>
                </c:pt>
                <c:pt idx="479">
                  <c:v>48</c:v>
                </c:pt>
                <c:pt idx="480">
                  <c:v>48.1</c:v>
                </c:pt>
                <c:pt idx="481">
                  <c:v>48.2</c:v>
                </c:pt>
                <c:pt idx="482">
                  <c:v>48.3</c:v>
                </c:pt>
                <c:pt idx="483">
                  <c:v>48.4</c:v>
                </c:pt>
                <c:pt idx="484">
                  <c:v>48.5</c:v>
                </c:pt>
                <c:pt idx="485">
                  <c:v>48.6</c:v>
                </c:pt>
                <c:pt idx="486">
                  <c:v>48.7</c:v>
                </c:pt>
                <c:pt idx="487">
                  <c:v>48.8</c:v>
                </c:pt>
                <c:pt idx="488">
                  <c:v>48.9</c:v>
                </c:pt>
                <c:pt idx="489">
                  <c:v>49</c:v>
                </c:pt>
                <c:pt idx="490">
                  <c:v>49.1</c:v>
                </c:pt>
                <c:pt idx="491">
                  <c:v>49.2</c:v>
                </c:pt>
                <c:pt idx="492">
                  <c:v>49.3</c:v>
                </c:pt>
                <c:pt idx="493">
                  <c:v>49.4</c:v>
                </c:pt>
                <c:pt idx="494">
                  <c:v>49.5</c:v>
                </c:pt>
                <c:pt idx="495">
                  <c:v>49.6</c:v>
                </c:pt>
                <c:pt idx="496">
                  <c:v>49.7</c:v>
                </c:pt>
                <c:pt idx="497">
                  <c:v>49.8</c:v>
                </c:pt>
                <c:pt idx="498">
                  <c:v>49.9</c:v>
                </c:pt>
                <c:pt idx="499">
                  <c:v>50</c:v>
                </c:pt>
                <c:pt idx="500">
                  <c:v>50.1</c:v>
                </c:pt>
                <c:pt idx="501">
                  <c:v>50.2</c:v>
                </c:pt>
                <c:pt idx="502">
                  <c:v>50.3</c:v>
                </c:pt>
                <c:pt idx="503">
                  <c:v>50.4</c:v>
                </c:pt>
                <c:pt idx="504">
                  <c:v>50.5</c:v>
                </c:pt>
                <c:pt idx="505">
                  <c:v>50.6</c:v>
                </c:pt>
                <c:pt idx="506">
                  <c:v>50.7</c:v>
                </c:pt>
                <c:pt idx="507">
                  <c:v>50.8</c:v>
                </c:pt>
                <c:pt idx="508">
                  <c:v>50.9</c:v>
                </c:pt>
                <c:pt idx="509">
                  <c:v>51</c:v>
                </c:pt>
                <c:pt idx="510">
                  <c:v>51.1</c:v>
                </c:pt>
                <c:pt idx="511">
                  <c:v>51.2</c:v>
                </c:pt>
                <c:pt idx="512">
                  <c:v>51.3</c:v>
                </c:pt>
                <c:pt idx="513">
                  <c:v>51.4</c:v>
                </c:pt>
                <c:pt idx="514">
                  <c:v>51.5</c:v>
                </c:pt>
                <c:pt idx="515">
                  <c:v>51.6</c:v>
                </c:pt>
                <c:pt idx="516">
                  <c:v>51.7</c:v>
                </c:pt>
                <c:pt idx="517">
                  <c:v>51.8</c:v>
                </c:pt>
                <c:pt idx="518">
                  <c:v>51.9</c:v>
                </c:pt>
                <c:pt idx="519">
                  <c:v>52</c:v>
                </c:pt>
                <c:pt idx="520">
                  <c:v>52.1</c:v>
                </c:pt>
                <c:pt idx="521">
                  <c:v>52.2</c:v>
                </c:pt>
                <c:pt idx="522">
                  <c:v>52.3</c:v>
                </c:pt>
                <c:pt idx="523">
                  <c:v>52.4</c:v>
                </c:pt>
                <c:pt idx="524">
                  <c:v>52.5</c:v>
                </c:pt>
                <c:pt idx="525">
                  <c:v>52.6</c:v>
                </c:pt>
                <c:pt idx="526">
                  <c:v>52.7</c:v>
                </c:pt>
                <c:pt idx="527">
                  <c:v>52.8</c:v>
                </c:pt>
                <c:pt idx="528">
                  <c:v>52.9</c:v>
                </c:pt>
                <c:pt idx="529">
                  <c:v>53</c:v>
                </c:pt>
                <c:pt idx="530">
                  <c:v>53.1</c:v>
                </c:pt>
                <c:pt idx="531">
                  <c:v>53.2</c:v>
                </c:pt>
                <c:pt idx="532">
                  <c:v>53.3</c:v>
                </c:pt>
                <c:pt idx="533">
                  <c:v>53.4</c:v>
                </c:pt>
                <c:pt idx="534">
                  <c:v>53.5</c:v>
                </c:pt>
                <c:pt idx="535">
                  <c:v>53.6</c:v>
                </c:pt>
                <c:pt idx="536">
                  <c:v>53.7</c:v>
                </c:pt>
                <c:pt idx="537">
                  <c:v>53.8</c:v>
                </c:pt>
                <c:pt idx="538">
                  <c:v>53.9</c:v>
                </c:pt>
                <c:pt idx="539">
                  <c:v>54</c:v>
                </c:pt>
                <c:pt idx="540">
                  <c:v>54.1</c:v>
                </c:pt>
                <c:pt idx="541">
                  <c:v>54.2</c:v>
                </c:pt>
                <c:pt idx="542">
                  <c:v>54.3</c:v>
                </c:pt>
                <c:pt idx="543">
                  <c:v>54.4</c:v>
                </c:pt>
                <c:pt idx="544">
                  <c:v>54.5</c:v>
                </c:pt>
                <c:pt idx="545">
                  <c:v>54.6</c:v>
                </c:pt>
                <c:pt idx="546">
                  <c:v>54.7</c:v>
                </c:pt>
                <c:pt idx="547">
                  <c:v>54.8</c:v>
                </c:pt>
                <c:pt idx="548">
                  <c:v>54.9</c:v>
                </c:pt>
                <c:pt idx="549">
                  <c:v>55</c:v>
                </c:pt>
                <c:pt idx="550">
                  <c:v>55.1</c:v>
                </c:pt>
                <c:pt idx="551">
                  <c:v>55.2</c:v>
                </c:pt>
                <c:pt idx="552">
                  <c:v>55.3</c:v>
                </c:pt>
                <c:pt idx="553">
                  <c:v>55.4</c:v>
                </c:pt>
                <c:pt idx="554">
                  <c:v>55.5</c:v>
                </c:pt>
                <c:pt idx="555">
                  <c:v>55.6</c:v>
                </c:pt>
                <c:pt idx="556">
                  <c:v>55.7</c:v>
                </c:pt>
                <c:pt idx="557">
                  <c:v>55.8</c:v>
                </c:pt>
                <c:pt idx="558">
                  <c:v>55.9</c:v>
                </c:pt>
                <c:pt idx="559">
                  <c:v>56</c:v>
                </c:pt>
                <c:pt idx="560">
                  <c:v>56.1</c:v>
                </c:pt>
                <c:pt idx="561">
                  <c:v>56.2</c:v>
                </c:pt>
                <c:pt idx="562">
                  <c:v>56.3</c:v>
                </c:pt>
                <c:pt idx="563">
                  <c:v>56.4</c:v>
                </c:pt>
                <c:pt idx="564">
                  <c:v>56.5</c:v>
                </c:pt>
                <c:pt idx="565">
                  <c:v>56.6</c:v>
                </c:pt>
                <c:pt idx="566">
                  <c:v>56.7</c:v>
                </c:pt>
                <c:pt idx="567">
                  <c:v>56.8</c:v>
                </c:pt>
                <c:pt idx="568">
                  <c:v>56.9</c:v>
                </c:pt>
                <c:pt idx="569">
                  <c:v>57</c:v>
                </c:pt>
                <c:pt idx="570">
                  <c:v>57.1</c:v>
                </c:pt>
                <c:pt idx="571">
                  <c:v>57.2</c:v>
                </c:pt>
                <c:pt idx="572">
                  <c:v>57.3</c:v>
                </c:pt>
                <c:pt idx="573">
                  <c:v>57.4</c:v>
                </c:pt>
                <c:pt idx="574">
                  <c:v>57.5</c:v>
                </c:pt>
                <c:pt idx="575">
                  <c:v>57.6</c:v>
                </c:pt>
                <c:pt idx="576">
                  <c:v>57.7</c:v>
                </c:pt>
                <c:pt idx="577">
                  <c:v>57.8</c:v>
                </c:pt>
                <c:pt idx="578">
                  <c:v>57.9</c:v>
                </c:pt>
                <c:pt idx="579">
                  <c:v>58</c:v>
                </c:pt>
                <c:pt idx="580">
                  <c:v>58.1</c:v>
                </c:pt>
                <c:pt idx="581">
                  <c:v>58.2</c:v>
                </c:pt>
                <c:pt idx="582">
                  <c:v>58.3</c:v>
                </c:pt>
                <c:pt idx="583">
                  <c:v>58.4</c:v>
                </c:pt>
                <c:pt idx="584">
                  <c:v>58.5</c:v>
                </c:pt>
                <c:pt idx="585">
                  <c:v>58.6</c:v>
                </c:pt>
                <c:pt idx="586">
                  <c:v>58.7</c:v>
                </c:pt>
                <c:pt idx="587">
                  <c:v>58.8</c:v>
                </c:pt>
                <c:pt idx="588">
                  <c:v>58.9</c:v>
                </c:pt>
                <c:pt idx="589">
                  <c:v>59</c:v>
                </c:pt>
                <c:pt idx="590">
                  <c:v>59.1</c:v>
                </c:pt>
                <c:pt idx="591">
                  <c:v>59.2</c:v>
                </c:pt>
                <c:pt idx="592">
                  <c:v>59.3</c:v>
                </c:pt>
                <c:pt idx="593">
                  <c:v>59.4</c:v>
                </c:pt>
                <c:pt idx="594">
                  <c:v>59.5</c:v>
                </c:pt>
                <c:pt idx="595">
                  <c:v>59.6</c:v>
                </c:pt>
                <c:pt idx="596">
                  <c:v>59.7</c:v>
                </c:pt>
                <c:pt idx="597">
                  <c:v>59.8</c:v>
                </c:pt>
                <c:pt idx="598">
                  <c:v>59.9</c:v>
                </c:pt>
                <c:pt idx="599">
                  <c:v>60</c:v>
                </c:pt>
                <c:pt idx="600">
                  <c:v>60.1</c:v>
                </c:pt>
                <c:pt idx="601">
                  <c:v>60.2</c:v>
                </c:pt>
                <c:pt idx="602">
                  <c:v>60.3</c:v>
                </c:pt>
                <c:pt idx="603">
                  <c:v>60.4</c:v>
                </c:pt>
                <c:pt idx="604">
                  <c:v>60.5</c:v>
                </c:pt>
                <c:pt idx="605">
                  <c:v>60.6</c:v>
                </c:pt>
                <c:pt idx="606">
                  <c:v>60.7</c:v>
                </c:pt>
                <c:pt idx="607">
                  <c:v>60.8</c:v>
                </c:pt>
                <c:pt idx="608">
                  <c:v>60.9</c:v>
                </c:pt>
                <c:pt idx="609">
                  <c:v>61</c:v>
                </c:pt>
                <c:pt idx="610">
                  <c:v>61.1</c:v>
                </c:pt>
                <c:pt idx="611">
                  <c:v>61.2</c:v>
                </c:pt>
                <c:pt idx="612">
                  <c:v>61.3</c:v>
                </c:pt>
                <c:pt idx="613">
                  <c:v>61.4</c:v>
                </c:pt>
                <c:pt idx="614">
                  <c:v>61.5</c:v>
                </c:pt>
                <c:pt idx="615">
                  <c:v>61.6</c:v>
                </c:pt>
                <c:pt idx="616">
                  <c:v>61.7</c:v>
                </c:pt>
                <c:pt idx="617">
                  <c:v>61.8</c:v>
                </c:pt>
                <c:pt idx="618">
                  <c:v>61.9</c:v>
                </c:pt>
                <c:pt idx="619">
                  <c:v>62</c:v>
                </c:pt>
                <c:pt idx="620">
                  <c:v>62.1</c:v>
                </c:pt>
                <c:pt idx="621">
                  <c:v>62.2</c:v>
                </c:pt>
                <c:pt idx="622">
                  <c:v>62.3</c:v>
                </c:pt>
                <c:pt idx="623">
                  <c:v>62.4</c:v>
                </c:pt>
                <c:pt idx="624">
                  <c:v>62.5</c:v>
                </c:pt>
                <c:pt idx="625">
                  <c:v>62.6</c:v>
                </c:pt>
                <c:pt idx="626">
                  <c:v>62.7</c:v>
                </c:pt>
                <c:pt idx="627">
                  <c:v>62.8</c:v>
                </c:pt>
                <c:pt idx="628">
                  <c:v>62.9</c:v>
                </c:pt>
                <c:pt idx="629">
                  <c:v>63</c:v>
                </c:pt>
                <c:pt idx="630">
                  <c:v>63.1</c:v>
                </c:pt>
                <c:pt idx="631">
                  <c:v>63.2</c:v>
                </c:pt>
                <c:pt idx="632">
                  <c:v>63.3</c:v>
                </c:pt>
                <c:pt idx="633">
                  <c:v>63.4</c:v>
                </c:pt>
                <c:pt idx="634">
                  <c:v>63.5</c:v>
                </c:pt>
                <c:pt idx="635">
                  <c:v>63.6</c:v>
                </c:pt>
                <c:pt idx="636">
                  <c:v>63.7</c:v>
                </c:pt>
                <c:pt idx="637">
                  <c:v>63.8</c:v>
                </c:pt>
                <c:pt idx="638">
                  <c:v>63.9</c:v>
                </c:pt>
                <c:pt idx="639">
                  <c:v>64</c:v>
                </c:pt>
                <c:pt idx="640">
                  <c:v>64.099999999999994</c:v>
                </c:pt>
                <c:pt idx="641">
                  <c:v>64.2</c:v>
                </c:pt>
                <c:pt idx="642">
                  <c:v>64.3</c:v>
                </c:pt>
                <c:pt idx="643">
                  <c:v>64.400000000000006</c:v>
                </c:pt>
                <c:pt idx="644">
                  <c:v>64.5</c:v>
                </c:pt>
                <c:pt idx="645">
                  <c:v>64.599999999999994</c:v>
                </c:pt>
                <c:pt idx="646">
                  <c:v>64.7</c:v>
                </c:pt>
                <c:pt idx="647">
                  <c:v>64.8</c:v>
                </c:pt>
                <c:pt idx="648">
                  <c:v>64.900000000000006</c:v>
                </c:pt>
                <c:pt idx="649">
                  <c:v>65</c:v>
                </c:pt>
                <c:pt idx="650">
                  <c:v>65.099999999999994</c:v>
                </c:pt>
                <c:pt idx="651">
                  <c:v>65.2</c:v>
                </c:pt>
                <c:pt idx="652">
                  <c:v>65.3</c:v>
                </c:pt>
                <c:pt idx="653">
                  <c:v>65.400000000000006</c:v>
                </c:pt>
                <c:pt idx="654">
                  <c:v>65.5</c:v>
                </c:pt>
                <c:pt idx="655">
                  <c:v>65.599999999999994</c:v>
                </c:pt>
                <c:pt idx="656">
                  <c:v>65.7</c:v>
                </c:pt>
                <c:pt idx="657">
                  <c:v>65.8</c:v>
                </c:pt>
                <c:pt idx="658">
                  <c:v>65.900000000000006</c:v>
                </c:pt>
                <c:pt idx="659">
                  <c:v>66</c:v>
                </c:pt>
                <c:pt idx="660">
                  <c:v>66.099999999999994</c:v>
                </c:pt>
                <c:pt idx="661">
                  <c:v>66.2</c:v>
                </c:pt>
                <c:pt idx="662">
                  <c:v>66.3</c:v>
                </c:pt>
                <c:pt idx="663">
                  <c:v>66.400000000000006</c:v>
                </c:pt>
                <c:pt idx="664">
                  <c:v>66.5</c:v>
                </c:pt>
                <c:pt idx="665">
                  <c:v>66.599999999999994</c:v>
                </c:pt>
                <c:pt idx="666">
                  <c:v>66.7</c:v>
                </c:pt>
                <c:pt idx="667">
                  <c:v>66.8</c:v>
                </c:pt>
                <c:pt idx="668">
                  <c:v>66.900000000000006</c:v>
                </c:pt>
                <c:pt idx="669">
                  <c:v>67</c:v>
                </c:pt>
                <c:pt idx="670">
                  <c:v>67.099999999999994</c:v>
                </c:pt>
                <c:pt idx="671">
                  <c:v>67.2</c:v>
                </c:pt>
                <c:pt idx="672">
                  <c:v>67.3</c:v>
                </c:pt>
                <c:pt idx="673">
                  <c:v>67.400000000000006</c:v>
                </c:pt>
                <c:pt idx="674">
                  <c:v>67.5</c:v>
                </c:pt>
                <c:pt idx="675">
                  <c:v>67.599999999999994</c:v>
                </c:pt>
                <c:pt idx="676">
                  <c:v>67.7</c:v>
                </c:pt>
                <c:pt idx="677">
                  <c:v>67.8</c:v>
                </c:pt>
                <c:pt idx="678">
                  <c:v>67.900000000000006</c:v>
                </c:pt>
                <c:pt idx="679">
                  <c:v>68</c:v>
                </c:pt>
                <c:pt idx="680">
                  <c:v>68.099999999999994</c:v>
                </c:pt>
                <c:pt idx="681">
                  <c:v>68.2</c:v>
                </c:pt>
                <c:pt idx="682">
                  <c:v>68.3</c:v>
                </c:pt>
                <c:pt idx="683">
                  <c:v>68.400000000000006</c:v>
                </c:pt>
                <c:pt idx="684">
                  <c:v>68.5</c:v>
                </c:pt>
                <c:pt idx="685">
                  <c:v>68.599999999999994</c:v>
                </c:pt>
                <c:pt idx="686">
                  <c:v>68.7</c:v>
                </c:pt>
                <c:pt idx="687">
                  <c:v>68.8</c:v>
                </c:pt>
                <c:pt idx="688">
                  <c:v>68.900000000000006</c:v>
                </c:pt>
                <c:pt idx="689">
                  <c:v>69</c:v>
                </c:pt>
                <c:pt idx="690">
                  <c:v>69.099999999999994</c:v>
                </c:pt>
                <c:pt idx="691">
                  <c:v>69.2</c:v>
                </c:pt>
                <c:pt idx="692">
                  <c:v>69.3</c:v>
                </c:pt>
                <c:pt idx="693">
                  <c:v>69.400000000000006</c:v>
                </c:pt>
                <c:pt idx="694">
                  <c:v>69.5</c:v>
                </c:pt>
                <c:pt idx="695">
                  <c:v>69.599999999999994</c:v>
                </c:pt>
                <c:pt idx="696">
                  <c:v>69.7</c:v>
                </c:pt>
                <c:pt idx="697">
                  <c:v>69.8</c:v>
                </c:pt>
                <c:pt idx="698">
                  <c:v>69.900000000000006</c:v>
                </c:pt>
                <c:pt idx="699">
                  <c:v>70</c:v>
                </c:pt>
                <c:pt idx="700">
                  <c:v>70.099999999999994</c:v>
                </c:pt>
                <c:pt idx="701">
                  <c:v>70.2</c:v>
                </c:pt>
                <c:pt idx="702">
                  <c:v>70.3</c:v>
                </c:pt>
                <c:pt idx="703">
                  <c:v>70.400000000000006</c:v>
                </c:pt>
                <c:pt idx="704">
                  <c:v>70.5</c:v>
                </c:pt>
                <c:pt idx="705">
                  <c:v>70.599999999999994</c:v>
                </c:pt>
                <c:pt idx="706">
                  <c:v>70.7</c:v>
                </c:pt>
                <c:pt idx="707">
                  <c:v>70.8</c:v>
                </c:pt>
                <c:pt idx="708">
                  <c:v>70.900000000000006</c:v>
                </c:pt>
                <c:pt idx="709">
                  <c:v>71</c:v>
                </c:pt>
                <c:pt idx="710">
                  <c:v>71.099999999999994</c:v>
                </c:pt>
                <c:pt idx="711">
                  <c:v>71.2</c:v>
                </c:pt>
                <c:pt idx="712">
                  <c:v>71.3</c:v>
                </c:pt>
                <c:pt idx="713">
                  <c:v>71.400000000000006</c:v>
                </c:pt>
                <c:pt idx="714">
                  <c:v>71.5</c:v>
                </c:pt>
                <c:pt idx="715">
                  <c:v>71.599999999999994</c:v>
                </c:pt>
                <c:pt idx="716">
                  <c:v>71.7</c:v>
                </c:pt>
                <c:pt idx="717">
                  <c:v>71.8</c:v>
                </c:pt>
                <c:pt idx="718">
                  <c:v>71.900000000000006</c:v>
                </c:pt>
                <c:pt idx="719">
                  <c:v>72</c:v>
                </c:pt>
                <c:pt idx="720">
                  <c:v>72.099999999999994</c:v>
                </c:pt>
                <c:pt idx="721">
                  <c:v>72.2</c:v>
                </c:pt>
                <c:pt idx="722">
                  <c:v>72.3</c:v>
                </c:pt>
                <c:pt idx="723">
                  <c:v>72.400000000000006</c:v>
                </c:pt>
                <c:pt idx="724">
                  <c:v>72.5</c:v>
                </c:pt>
                <c:pt idx="725">
                  <c:v>72.599999999999994</c:v>
                </c:pt>
                <c:pt idx="726">
                  <c:v>72.7</c:v>
                </c:pt>
                <c:pt idx="727">
                  <c:v>72.8</c:v>
                </c:pt>
                <c:pt idx="728">
                  <c:v>72.900000000000006</c:v>
                </c:pt>
                <c:pt idx="729">
                  <c:v>73</c:v>
                </c:pt>
                <c:pt idx="730">
                  <c:v>73.099999999999994</c:v>
                </c:pt>
                <c:pt idx="731">
                  <c:v>73.2</c:v>
                </c:pt>
                <c:pt idx="732">
                  <c:v>73.3</c:v>
                </c:pt>
                <c:pt idx="733">
                  <c:v>73.400000000000006</c:v>
                </c:pt>
                <c:pt idx="734">
                  <c:v>73.5</c:v>
                </c:pt>
                <c:pt idx="735">
                  <c:v>73.599999999999994</c:v>
                </c:pt>
                <c:pt idx="736">
                  <c:v>73.7</c:v>
                </c:pt>
                <c:pt idx="737">
                  <c:v>73.8</c:v>
                </c:pt>
                <c:pt idx="738">
                  <c:v>73.900000000000006</c:v>
                </c:pt>
                <c:pt idx="739">
                  <c:v>74</c:v>
                </c:pt>
                <c:pt idx="740">
                  <c:v>74.099999999999994</c:v>
                </c:pt>
                <c:pt idx="741">
                  <c:v>74.2</c:v>
                </c:pt>
                <c:pt idx="742">
                  <c:v>74.3</c:v>
                </c:pt>
                <c:pt idx="743">
                  <c:v>74.400000000000006</c:v>
                </c:pt>
                <c:pt idx="744">
                  <c:v>74.5</c:v>
                </c:pt>
                <c:pt idx="745">
                  <c:v>74.599999999999994</c:v>
                </c:pt>
                <c:pt idx="746">
                  <c:v>74.7</c:v>
                </c:pt>
                <c:pt idx="747">
                  <c:v>74.8</c:v>
                </c:pt>
                <c:pt idx="748">
                  <c:v>74.900000000000006</c:v>
                </c:pt>
                <c:pt idx="749">
                  <c:v>75</c:v>
                </c:pt>
                <c:pt idx="750">
                  <c:v>75.099999999999994</c:v>
                </c:pt>
                <c:pt idx="751">
                  <c:v>75.2</c:v>
                </c:pt>
                <c:pt idx="752">
                  <c:v>75.3</c:v>
                </c:pt>
                <c:pt idx="753">
                  <c:v>75.400000000000006</c:v>
                </c:pt>
                <c:pt idx="754">
                  <c:v>75.5</c:v>
                </c:pt>
                <c:pt idx="755">
                  <c:v>75.599999999999994</c:v>
                </c:pt>
                <c:pt idx="756">
                  <c:v>75.7</c:v>
                </c:pt>
                <c:pt idx="757">
                  <c:v>75.8</c:v>
                </c:pt>
                <c:pt idx="758">
                  <c:v>75.900000000000006</c:v>
                </c:pt>
                <c:pt idx="759">
                  <c:v>76</c:v>
                </c:pt>
                <c:pt idx="760">
                  <c:v>76.099999999999994</c:v>
                </c:pt>
                <c:pt idx="761">
                  <c:v>76.2</c:v>
                </c:pt>
                <c:pt idx="762">
                  <c:v>76.3</c:v>
                </c:pt>
                <c:pt idx="763">
                  <c:v>76.400000000000006</c:v>
                </c:pt>
                <c:pt idx="764">
                  <c:v>76.5</c:v>
                </c:pt>
                <c:pt idx="765">
                  <c:v>76.599999999999994</c:v>
                </c:pt>
                <c:pt idx="766">
                  <c:v>76.7</c:v>
                </c:pt>
                <c:pt idx="767">
                  <c:v>76.8</c:v>
                </c:pt>
                <c:pt idx="768">
                  <c:v>76.900000000000006</c:v>
                </c:pt>
                <c:pt idx="769">
                  <c:v>77</c:v>
                </c:pt>
                <c:pt idx="770">
                  <c:v>77.099999999999994</c:v>
                </c:pt>
                <c:pt idx="771">
                  <c:v>77.2</c:v>
                </c:pt>
                <c:pt idx="772">
                  <c:v>77.3</c:v>
                </c:pt>
                <c:pt idx="773">
                  <c:v>77.400000000000006</c:v>
                </c:pt>
                <c:pt idx="774">
                  <c:v>77.5</c:v>
                </c:pt>
                <c:pt idx="775">
                  <c:v>77.599999999999994</c:v>
                </c:pt>
                <c:pt idx="776">
                  <c:v>77.7</c:v>
                </c:pt>
                <c:pt idx="777">
                  <c:v>77.8</c:v>
                </c:pt>
                <c:pt idx="778">
                  <c:v>77.900000000000006</c:v>
                </c:pt>
                <c:pt idx="779">
                  <c:v>78</c:v>
                </c:pt>
                <c:pt idx="780">
                  <c:v>78.099999999999994</c:v>
                </c:pt>
                <c:pt idx="781">
                  <c:v>78.2</c:v>
                </c:pt>
                <c:pt idx="782">
                  <c:v>78.3</c:v>
                </c:pt>
                <c:pt idx="783">
                  <c:v>78.400000000000006</c:v>
                </c:pt>
                <c:pt idx="784">
                  <c:v>78.5</c:v>
                </c:pt>
                <c:pt idx="785">
                  <c:v>78.599999999999994</c:v>
                </c:pt>
                <c:pt idx="786">
                  <c:v>78.7</c:v>
                </c:pt>
                <c:pt idx="787">
                  <c:v>78.8</c:v>
                </c:pt>
                <c:pt idx="788">
                  <c:v>78.900000000000006</c:v>
                </c:pt>
                <c:pt idx="789">
                  <c:v>79</c:v>
                </c:pt>
                <c:pt idx="790">
                  <c:v>79.099999999999994</c:v>
                </c:pt>
                <c:pt idx="791">
                  <c:v>79.2</c:v>
                </c:pt>
                <c:pt idx="792">
                  <c:v>79.3</c:v>
                </c:pt>
                <c:pt idx="793">
                  <c:v>79.400000000000006</c:v>
                </c:pt>
                <c:pt idx="794">
                  <c:v>79.5</c:v>
                </c:pt>
                <c:pt idx="795">
                  <c:v>79.599999999999994</c:v>
                </c:pt>
                <c:pt idx="796">
                  <c:v>79.7</c:v>
                </c:pt>
                <c:pt idx="797">
                  <c:v>79.8</c:v>
                </c:pt>
                <c:pt idx="798">
                  <c:v>79.900000000000006</c:v>
                </c:pt>
                <c:pt idx="799">
                  <c:v>80</c:v>
                </c:pt>
                <c:pt idx="800">
                  <c:v>80.099999999999994</c:v>
                </c:pt>
                <c:pt idx="801">
                  <c:v>80.2</c:v>
                </c:pt>
                <c:pt idx="802">
                  <c:v>80.3</c:v>
                </c:pt>
                <c:pt idx="803">
                  <c:v>80.400000000000006</c:v>
                </c:pt>
                <c:pt idx="804">
                  <c:v>80.5</c:v>
                </c:pt>
                <c:pt idx="805">
                  <c:v>80.599999999999994</c:v>
                </c:pt>
                <c:pt idx="806">
                  <c:v>80.7</c:v>
                </c:pt>
                <c:pt idx="807">
                  <c:v>80.8</c:v>
                </c:pt>
                <c:pt idx="808">
                  <c:v>80.900000000000006</c:v>
                </c:pt>
                <c:pt idx="809">
                  <c:v>81</c:v>
                </c:pt>
                <c:pt idx="810">
                  <c:v>81.099999999999994</c:v>
                </c:pt>
                <c:pt idx="811">
                  <c:v>81.2</c:v>
                </c:pt>
                <c:pt idx="812">
                  <c:v>81.3</c:v>
                </c:pt>
                <c:pt idx="813">
                  <c:v>81.400000000000006</c:v>
                </c:pt>
                <c:pt idx="814">
                  <c:v>81.5</c:v>
                </c:pt>
                <c:pt idx="815">
                  <c:v>81.599999999999994</c:v>
                </c:pt>
                <c:pt idx="816">
                  <c:v>81.7</c:v>
                </c:pt>
                <c:pt idx="817">
                  <c:v>81.8</c:v>
                </c:pt>
                <c:pt idx="818">
                  <c:v>81.900000000000006</c:v>
                </c:pt>
                <c:pt idx="819">
                  <c:v>82</c:v>
                </c:pt>
                <c:pt idx="820">
                  <c:v>82.1</c:v>
                </c:pt>
                <c:pt idx="821">
                  <c:v>82.2</c:v>
                </c:pt>
                <c:pt idx="822">
                  <c:v>82.3</c:v>
                </c:pt>
                <c:pt idx="823">
                  <c:v>82.4</c:v>
                </c:pt>
                <c:pt idx="824">
                  <c:v>82.5</c:v>
                </c:pt>
                <c:pt idx="825">
                  <c:v>82.6</c:v>
                </c:pt>
                <c:pt idx="826">
                  <c:v>82.7</c:v>
                </c:pt>
                <c:pt idx="827">
                  <c:v>82.8</c:v>
                </c:pt>
                <c:pt idx="828">
                  <c:v>82.9</c:v>
                </c:pt>
                <c:pt idx="829">
                  <c:v>83</c:v>
                </c:pt>
                <c:pt idx="830">
                  <c:v>83.1</c:v>
                </c:pt>
                <c:pt idx="831">
                  <c:v>83.2</c:v>
                </c:pt>
                <c:pt idx="832">
                  <c:v>83.3</c:v>
                </c:pt>
                <c:pt idx="833">
                  <c:v>83.4</c:v>
                </c:pt>
                <c:pt idx="834">
                  <c:v>83.5</c:v>
                </c:pt>
                <c:pt idx="835">
                  <c:v>83.6</c:v>
                </c:pt>
                <c:pt idx="836">
                  <c:v>83.7</c:v>
                </c:pt>
                <c:pt idx="837">
                  <c:v>83.8</c:v>
                </c:pt>
                <c:pt idx="838">
                  <c:v>83.9</c:v>
                </c:pt>
                <c:pt idx="839">
                  <c:v>84</c:v>
                </c:pt>
                <c:pt idx="840">
                  <c:v>84.1</c:v>
                </c:pt>
                <c:pt idx="841">
                  <c:v>84.2</c:v>
                </c:pt>
                <c:pt idx="842">
                  <c:v>84.3</c:v>
                </c:pt>
                <c:pt idx="843">
                  <c:v>84.4</c:v>
                </c:pt>
                <c:pt idx="844">
                  <c:v>84.5</c:v>
                </c:pt>
                <c:pt idx="845">
                  <c:v>84.6</c:v>
                </c:pt>
                <c:pt idx="846">
                  <c:v>84.7</c:v>
                </c:pt>
                <c:pt idx="847">
                  <c:v>84.8</c:v>
                </c:pt>
                <c:pt idx="848">
                  <c:v>84.9</c:v>
                </c:pt>
                <c:pt idx="849">
                  <c:v>85</c:v>
                </c:pt>
                <c:pt idx="850">
                  <c:v>85.1</c:v>
                </c:pt>
                <c:pt idx="851">
                  <c:v>85.2</c:v>
                </c:pt>
                <c:pt idx="852">
                  <c:v>85.3</c:v>
                </c:pt>
                <c:pt idx="853">
                  <c:v>85.4</c:v>
                </c:pt>
                <c:pt idx="854">
                  <c:v>85.5</c:v>
                </c:pt>
                <c:pt idx="855">
                  <c:v>85.6</c:v>
                </c:pt>
                <c:pt idx="856">
                  <c:v>85.7</c:v>
                </c:pt>
                <c:pt idx="857">
                  <c:v>85.8</c:v>
                </c:pt>
                <c:pt idx="858">
                  <c:v>85.9</c:v>
                </c:pt>
                <c:pt idx="859">
                  <c:v>86</c:v>
                </c:pt>
                <c:pt idx="860">
                  <c:v>86.1</c:v>
                </c:pt>
                <c:pt idx="861">
                  <c:v>86.2</c:v>
                </c:pt>
                <c:pt idx="862">
                  <c:v>86.3</c:v>
                </c:pt>
                <c:pt idx="863">
                  <c:v>86.4</c:v>
                </c:pt>
                <c:pt idx="864">
                  <c:v>86.5</c:v>
                </c:pt>
                <c:pt idx="865">
                  <c:v>86.6</c:v>
                </c:pt>
                <c:pt idx="866">
                  <c:v>86.7</c:v>
                </c:pt>
                <c:pt idx="867">
                  <c:v>86.8</c:v>
                </c:pt>
                <c:pt idx="868">
                  <c:v>86.9</c:v>
                </c:pt>
                <c:pt idx="869">
                  <c:v>87</c:v>
                </c:pt>
                <c:pt idx="870">
                  <c:v>87.1</c:v>
                </c:pt>
                <c:pt idx="871">
                  <c:v>87.2</c:v>
                </c:pt>
                <c:pt idx="872">
                  <c:v>87.3</c:v>
                </c:pt>
                <c:pt idx="873">
                  <c:v>87.4</c:v>
                </c:pt>
                <c:pt idx="874">
                  <c:v>87.5</c:v>
                </c:pt>
                <c:pt idx="875">
                  <c:v>87.6</c:v>
                </c:pt>
                <c:pt idx="876">
                  <c:v>87.7</c:v>
                </c:pt>
                <c:pt idx="877">
                  <c:v>87.8</c:v>
                </c:pt>
                <c:pt idx="878">
                  <c:v>87.9</c:v>
                </c:pt>
                <c:pt idx="879">
                  <c:v>88</c:v>
                </c:pt>
                <c:pt idx="880">
                  <c:v>88.1</c:v>
                </c:pt>
                <c:pt idx="881">
                  <c:v>88.2</c:v>
                </c:pt>
                <c:pt idx="882">
                  <c:v>88.3</c:v>
                </c:pt>
                <c:pt idx="883">
                  <c:v>88.4</c:v>
                </c:pt>
                <c:pt idx="884">
                  <c:v>88.5</c:v>
                </c:pt>
                <c:pt idx="885">
                  <c:v>88.6</c:v>
                </c:pt>
                <c:pt idx="886">
                  <c:v>88.7</c:v>
                </c:pt>
                <c:pt idx="887">
                  <c:v>88.8</c:v>
                </c:pt>
                <c:pt idx="888">
                  <c:v>88.9</c:v>
                </c:pt>
                <c:pt idx="889">
                  <c:v>89</c:v>
                </c:pt>
                <c:pt idx="890">
                  <c:v>89.1</c:v>
                </c:pt>
                <c:pt idx="891">
                  <c:v>89.2</c:v>
                </c:pt>
                <c:pt idx="892">
                  <c:v>89.3</c:v>
                </c:pt>
                <c:pt idx="893">
                  <c:v>89.4</c:v>
                </c:pt>
                <c:pt idx="894">
                  <c:v>89.5</c:v>
                </c:pt>
                <c:pt idx="895">
                  <c:v>89.6</c:v>
                </c:pt>
                <c:pt idx="896">
                  <c:v>89.7</c:v>
                </c:pt>
                <c:pt idx="897">
                  <c:v>89.8</c:v>
                </c:pt>
                <c:pt idx="898">
                  <c:v>89.9</c:v>
                </c:pt>
                <c:pt idx="899">
                  <c:v>90</c:v>
                </c:pt>
                <c:pt idx="900">
                  <c:v>90.1</c:v>
                </c:pt>
                <c:pt idx="901">
                  <c:v>90.2</c:v>
                </c:pt>
                <c:pt idx="902">
                  <c:v>90.3</c:v>
                </c:pt>
                <c:pt idx="903">
                  <c:v>90.4</c:v>
                </c:pt>
                <c:pt idx="904">
                  <c:v>90.5</c:v>
                </c:pt>
                <c:pt idx="905">
                  <c:v>90.6</c:v>
                </c:pt>
                <c:pt idx="906">
                  <c:v>90.7</c:v>
                </c:pt>
                <c:pt idx="907">
                  <c:v>90.8</c:v>
                </c:pt>
                <c:pt idx="908">
                  <c:v>90.9</c:v>
                </c:pt>
                <c:pt idx="909">
                  <c:v>91</c:v>
                </c:pt>
                <c:pt idx="910">
                  <c:v>91.1</c:v>
                </c:pt>
                <c:pt idx="911">
                  <c:v>91.2</c:v>
                </c:pt>
                <c:pt idx="912">
                  <c:v>91.3</c:v>
                </c:pt>
                <c:pt idx="913">
                  <c:v>91.4</c:v>
                </c:pt>
                <c:pt idx="914">
                  <c:v>91.5</c:v>
                </c:pt>
                <c:pt idx="915">
                  <c:v>91.6</c:v>
                </c:pt>
                <c:pt idx="916">
                  <c:v>91.7</c:v>
                </c:pt>
                <c:pt idx="917">
                  <c:v>91.8</c:v>
                </c:pt>
                <c:pt idx="918">
                  <c:v>91.9</c:v>
                </c:pt>
                <c:pt idx="919">
                  <c:v>92</c:v>
                </c:pt>
                <c:pt idx="920">
                  <c:v>92.1</c:v>
                </c:pt>
                <c:pt idx="921">
                  <c:v>92.2</c:v>
                </c:pt>
                <c:pt idx="922">
                  <c:v>92.3</c:v>
                </c:pt>
                <c:pt idx="923">
                  <c:v>92.4</c:v>
                </c:pt>
                <c:pt idx="924">
                  <c:v>92.5</c:v>
                </c:pt>
                <c:pt idx="925">
                  <c:v>92.6</c:v>
                </c:pt>
                <c:pt idx="926">
                  <c:v>92.7</c:v>
                </c:pt>
                <c:pt idx="927">
                  <c:v>92.8</c:v>
                </c:pt>
                <c:pt idx="928">
                  <c:v>92.9</c:v>
                </c:pt>
                <c:pt idx="929">
                  <c:v>93</c:v>
                </c:pt>
                <c:pt idx="930">
                  <c:v>93.1</c:v>
                </c:pt>
                <c:pt idx="931">
                  <c:v>93.2</c:v>
                </c:pt>
                <c:pt idx="932">
                  <c:v>93.3</c:v>
                </c:pt>
                <c:pt idx="933">
                  <c:v>93.4</c:v>
                </c:pt>
                <c:pt idx="934">
                  <c:v>93.5</c:v>
                </c:pt>
                <c:pt idx="935">
                  <c:v>93.6</c:v>
                </c:pt>
                <c:pt idx="936">
                  <c:v>93.7</c:v>
                </c:pt>
                <c:pt idx="937">
                  <c:v>93.8</c:v>
                </c:pt>
                <c:pt idx="938">
                  <c:v>93.9</c:v>
                </c:pt>
                <c:pt idx="939">
                  <c:v>94</c:v>
                </c:pt>
                <c:pt idx="940">
                  <c:v>94.1</c:v>
                </c:pt>
                <c:pt idx="941">
                  <c:v>94.2</c:v>
                </c:pt>
                <c:pt idx="942">
                  <c:v>94.3</c:v>
                </c:pt>
                <c:pt idx="943">
                  <c:v>94.4</c:v>
                </c:pt>
                <c:pt idx="944">
                  <c:v>94.5</c:v>
                </c:pt>
                <c:pt idx="945">
                  <c:v>94.6</c:v>
                </c:pt>
                <c:pt idx="946">
                  <c:v>94.7</c:v>
                </c:pt>
                <c:pt idx="947">
                  <c:v>94.8</c:v>
                </c:pt>
                <c:pt idx="948">
                  <c:v>94.9</c:v>
                </c:pt>
                <c:pt idx="949">
                  <c:v>95</c:v>
                </c:pt>
                <c:pt idx="950">
                  <c:v>95.1</c:v>
                </c:pt>
                <c:pt idx="951">
                  <c:v>95.2</c:v>
                </c:pt>
                <c:pt idx="952">
                  <c:v>95.3</c:v>
                </c:pt>
                <c:pt idx="953">
                  <c:v>95.4</c:v>
                </c:pt>
                <c:pt idx="954">
                  <c:v>95.5</c:v>
                </c:pt>
                <c:pt idx="955">
                  <c:v>95.6</c:v>
                </c:pt>
                <c:pt idx="956">
                  <c:v>95.7</c:v>
                </c:pt>
                <c:pt idx="957">
                  <c:v>95.8</c:v>
                </c:pt>
                <c:pt idx="958">
                  <c:v>95.9</c:v>
                </c:pt>
                <c:pt idx="959">
                  <c:v>96</c:v>
                </c:pt>
                <c:pt idx="960">
                  <c:v>96.1</c:v>
                </c:pt>
                <c:pt idx="961">
                  <c:v>96.2</c:v>
                </c:pt>
                <c:pt idx="962">
                  <c:v>96.3</c:v>
                </c:pt>
                <c:pt idx="963">
                  <c:v>96.4</c:v>
                </c:pt>
                <c:pt idx="964">
                  <c:v>96.5</c:v>
                </c:pt>
                <c:pt idx="965">
                  <c:v>96.6</c:v>
                </c:pt>
                <c:pt idx="966">
                  <c:v>96.7</c:v>
                </c:pt>
                <c:pt idx="967">
                  <c:v>96.8</c:v>
                </c:pt>
                <c:pt idx="968">
                  <c:v>96.9</c:v>
                </c:pt>
                <c:pt idx="969">
                  <c:v>97</c:v>
                </c:pt>
                <c:pt idx="970">
                  <c:v>97.1</c:v>
                </c:pt>
                <c:pt idx="971">
                  <c:v>97.2</c:v>
                </c:pt>
                <c:pt idx="972">
                  <c:v>97.3</c:v>
                </c:pt>
                <c:pt idx="973">
                  <c:v>97.4</c:v>
                </c:pt>
                <c:pt idx="974">
                  <c:v>97.5</c:v>
                </c:pt>
                <c:pt idx="975">
                  <c:v>97.6</c:v>
                </c:pt>
                <c:pt idx="976">
                  <c:v>97.7</c:v>
                </c:pt>
                <c:pt idx="977">
                  <c:v>97.8</c:v>
                </c:pt>
                <c:pt idx="978">
                  <c:v>97.9</c:v>
                </c:pt>
                <c:pt idx="979">
                  <c:v>98</c:v>
                </c:pt>
                <c:pt idx="980">
                  <c:v>98.1</c:v>
                </c:pt>
                <c:pt idx="981">
                  <c:v>98.2</c:v>
                </c:pt>
                <c:pt idx="982">
                  <c:v>98.3</c:v>
                </c:pt>
                <c:pt idx="983">
                  <c:v>98.4</c:v>
                </c:pt>
                <c:pt idx="984">
                  <c:v>98.5</c:v>
                </c:pt>
                <c:pt idx="985">
                  <c:v>98.6</c:v>
                </c:pt>
                <c:pt idx="986">
                  <c:v>98.7</c:v>
                </c:pt>
                <c:pt idx="987">
                  <c:v>98.8</c:v>
                </c:pt>
                <c:pt idx="988">
                  <c:v>98.9</c:v>
                </c:pt>
                <c:pt idx="989">
                  <c:v>99</c:v>
                </c:pt>
                <c:pt idx="990">
                  <c:v>99.1</c:v>
                </c:pt>
                <c:pt idx="991">
                  <c:v>99.2</c:v>
                </c:pt>
                <c:pt idx="992">
                  <c:v>99.3</c:v>
                </c:pt>
                <c:pt idx="993">
                  <c:v>99.4</c:v>
                </c:pt>
                <c:pt idx="994">
                  <c:v>99.5</c:v>
                </c:pt>
                <c:pt idx="995">
                  <c:v>99.6</c:v>
                </c:pt>
                <c:pt idx="996">
                  <c:v>99.7</c:v>
                </c:pt>
                <c:pt idx="997">
                  <c:v>99.8</c:v>
                </c:pt>
                <c:pt idx="998">
                  <c:v>99.9</c:v>
                </c:pt>
                <c:pt idx="999">
                  <c:v>100</c:v>
                </c:pt>
                <c:pt idx="1000">
                  <c:v>100.1</c:v>
                </c:pt>
                <c:pt idx="1001">
                  <c:v>100.2</c:v>
                </c:pt>
                <c:pt idx="1002">
                  <c:v>100.3</c:v>
                </c:pt>
                <c:pt idx="1003">
                  <c:v>100.4</c:v>
                </c:pt>
                <c:pt idx="1004">
                  <c:v>100.5</c:v>
                </c:pt>
                <c:pt idx="1005">
                  <c:v>100.6</c:v>
                </c:pt>
                <c:pt idx="1006">
                  <c:v>100.7</c:v>
                </c:pt>
                <c:pt idx="1007">
                  <c:v>100.8</c:v>
                </c:pt>
                <c:pt idx="1008">
                  <c:v>100.9</c:v>
                </c:pt>
                <c:pt idx="1009">
                  <c:v>101</c:v>
                </c:pt>
                <c:pt idx="1010">
                  <c:v>101.1</c:v>
                </c:pt>
                <c:pt idx="1011">
                  <c:v>101.2</c:v>
                </c:pt>
                <c:pt idx="1012">
                  <c:v>101.3</c:v>
                </c:pt>
                <c:pt idx="1013">
                  <c:v>101.4</c:v>
                </c:pt>
                <c:pt idx="1014">
                  <c:v>101.5</c:v>
                </c:pt>
                <c:pt idx="1015">
                  <c:v>101.6</c:v>
                </c:pt>
                <c:pt idx="1016">
                  <c:v>101.7</c:v>
                </c:pt>
                <c:pt idx="1017">
                  <c:v>101.8</c:v>
                </c:pt>
                <c:pt idx="1018">
                  <c:v>101.9</c:v>
                </c:pt>
                <c:pt idx="1019">
                  <c:v>102</c:v>
                </c:pt>
                <c:pt idx="1020">
                  <c:v>102.1</c:v>
                </c:pt>
                <c:pt idx="1021">
                  <c:v>102.2</c:v>
                </c:pt>
                <c:pt idx="1022">
                  <c:v>102.3</c:v>
                </c:pt>
                <c:pt idx="1023">
                  <c:v>102.4</c:v>
                </c:pt>
                <c:pt idx="1024">
                  <c:v>102.5</c:v>
                </c:pt>
                <c:pt idx="1025">
                  <c:v>102.6</c:v>
                </c:pt>
                <c:pt idx="1026">
                  <c:v>102.7</c:v>
                </c:pt>
                <c:pt idx="1027">
                  <c:v>102.8</c:v>
                </c:pt>
                <c:pt idx="1028">
                  <c:v>102.9</c:v>
                </c:pt>
                <c:pt idx="1029">
                  <c:v>103</c:v>
                </c:pt>
                <c:pt idx="1030">
                  <c:v>103.1</c:v>
                </c:pt>
                <c:pt idx="1031">
                  <c:v>103.2</c:v>
                </c:pt>
                <c:pt idx="1032">
                  <c:v>103.3</c:v>
                </c:pt>
                <c:pt idx="1033">
                  <c:v>103.4</c:v>
                </c:pt>
                <c:pt idx="1034">
                  <c:v>103.5</c:v>
                </c:pt>
                <c:pt idx="1035">
                  <c:v>103.6</c:v>
                </c:pt>
                <c:pt idx="1036">
                  <c:v>103.7</c:v>
                </c:pt>
                <c:pt idx="1037">
                  <c:v>103.8</c:v>
                </c:pt>
                <c:pt idx="1038">
                  <c:v>103.9</c:v>
                </c:pt>
                <c:pt idx="1039">
                  <c:v>104</c:v>
                </c:pt>
                <c:pt idx="1040">
                  <c:v>104.1</c:v>
                </c:pt>
                <c:pt idx="1041">
                  <c:v>104.2</c:v>
                </c:pt>
                <c:pt idx="1042">
                  <c:v>104.3</c:v>
                </c:pt>
                <c:pt idx="1043">
                  <c:v>104.4</c:v>
                </c:pt>
                <c:pt idx="1044">
                  <c:v>104.5</c:v>
                </c:pt>
                <c:pt idx="1045">
                  <c:v>104.6</c:v>
                </c:pt>
                <c:pt idx="1046">
                  <c:v>104.7</c:v>
                </c:pt>
                <c:pt idx="1047">
                  <c:v>104.8</c:v>
                </c:pt>
                <c:pt idx="1048">
                  <c:v>104.9</c:v>
                </c:pt>
                <c:pt idx="1049">
                  <c:v>105</c:v>
                </c:pt>
                <c:pt idx="1050">
                  <c:v>105.1</c:v>
                </c:pt>
                <c:pt idx="1051">
                  <c:v>105.2</c:v>
                </c:pt>
                <c:pt idx="1052">
                  <c:v>105.3</c:v>
                </c:pt>
                <c:pt idx="1053">
                  <c:v>105.4</c:v>
                </c:pt>
                <c:pt idx="1054">
                  <c:v>105.5</c:v>
                </c:pt>
                <c:pt idx="1055">
                  <c:v>105.6</c:v>
                </c:pt>
                <c:pt idx="1056">
                  <c:v>105.7</c:v>
                </c:pt>
                <c:pt idx="1057">
                  <c:v>105.8</c:v>
                </c:pt>
                <c:pt idx="1058">
                  <c:v>105.9</c:v>
                </c:pt>
                <c:pt idx="1059">
                  <c:v>106</c:v>
                </c:pt>
                <c:pt idx="1060">
                  <c:v>106.1</c:v>
                </c:pt>
                <c:pt idx="1061">
                  <c:v>106.2</c:v>
                </c:pt>
                <c:pt idx="1062">
                  <c:v>106.3</c:v>
                </c:pt>
                <c:pt idx="1063">
                  <c:v>106.4</c:v>
                </c:pt>
                <c:pt idx="1064">
                  <c:v>106.5</c:v>
                </c:pt>
                <c:pt idx="1065">
                  <c:v>106.6</c:v>
                </c:pt>
                <c:pt idx="1066">
                  <c:v>106.7</c:v>
                </c:pt>
                <c:pt idx="1067">
                  <c:v>106.8</c:v>
                </c:pt>
                <c:pt idx="1068">
                  <c:v>106.9</c:v>
                </c:pt>
                <c:pt idx="1069">
                  <c:v>107</c:v>
                </c:pt>
                <c:pt idx="1070">
                  <c:v>107.1</c:v>
                </c:pt>
                <c:pt idx="1071">
                  <c:v>107.2</c:v>
                </c:pt>
                <c:pt idx="1072">
                  <c:v>107.3</c:v>
                </c:pt>
                <c:pt idx="1073">
                  <c:v>107.4</c:v>
                </c:pt>
                <c:pt idx="1074">
                  <c:v>107.5</c:v>
                </c:pt>
                <c:pt idx="1075">
                  <c:v>107.6</c:v>
                </c:pt>
                <c:pt idx="1076">
                  <c:v>107.7</c:v>
                </c:pt>
                <c:pt idx="1077">
                  <c:v>107.8</c:v>
                </c:pt>
                <c:pt idx="1078">
                  <c:v>107.9</c:v>
                </c:pt>
                <c:pt idx="1079">
                  <c:v>108</c:v>
                </c:pt>
                <c:pt idx="1080">
                  <c:v>108.1</c:v>
                </c:pt>
                <c:pt idx="1081">
                  <c:v>108.2</c:v>
                </c:pt>
                <c:pt idx="1082">
                  <c:v>108.3</c:v>
                </c:pt>
                <c:pt idx="1083">
                  <c:v>108.4</c:v>
                </c:pt>
                <c:pt idx="1084">
                  <c:v>108.5</c:v>
                </c:pt>
                <c:pt idx="1085">
                  <c:v>108.6</c:v>
                </c:pt>
                <c:pt idx="1086">
                  <c:v>108.7</c:v>
                </c:pt>
                <c:pt idx="1087">
                  <c:v>108.8</c:v>
                </c:pt>
                <c:pt idx="1088">
                  <c:v>108.9</c:v>
                </c:pt>
                <c:pt idx="1089">
                  <c:v>109</c:v>
                </c:pt>
                <c:pt idx="1090">
                  <c:v>109.1</c:v>
                </c:pt>
                <c:pt idx="1091">
                  <c:v>109.2</c:v>
                </c:pt>
                <c:pt idx="1092">
                  <c:v>109.3</c:v>
                </c:pt>
                <c:pt idx="1093">
                  <c:v>109.4</c:v>
                </c:pt>
                <c:pt idx="1094">
                  <c:v>109.5</c:v>
                </c:pt>
                <c:pt idx="1095">
                  <c:v>109.6</c:v>
                </c:pt>
                <c:pt idx="1096">
                  <c:v>109.7</c:v>
                </c:pt>
                <c:pt idx="1097">
                  <c:v>109.8</c:v>
                </c:pt>
                <c:pt idx="1098">
                  <c:v>109.9</c:v>
                </c:pt>
                <c:pt idx="1099">
                  <c:v>110</c:v>
                </c:pt>
                <c:pt idx="1100">
                  <c:v>110.1</c:v>
                </c:pt>
                <c:pt idx="1101">
                  <c:v>110.2</c:v>
                </c:pt>
                <c:pt idx="1102">
                  <c:v>110.3</c:v>
                </c:pt>
                <c:pt idx="1103">
                  <c:v>110.4</c:v>
                </c:pt>
                <c:pt idx="1104">
                  <c:v>110.5</c:v>
                </c:pt>
                <c:pt idx="1105">
                  <c:v>110.6</c:v>
                </c:pt>
                <c:pt idx="1106">
                  <c:v>110.7</c:v>
                </c:pt>
                <c:pt idx="1107">
                  <c:v>110.8</c:v>
                </c:pt>
                <c:pt idx="1108">
                  <c:v>110.9</c:v>
                </c:pt>
                <c:pt idx="1109">
                  <c:v>111</c:v>
                </c:pt>
                <c:pt idx="1110">
                  <c:v>111.1</c:v>
                </c:pt>
                <c:pt idx="1111">
                  <c:v>111.2</c:v>
                </c:pt>
                <c:pt idx="1112">
                  <c:v>111.3</c:v>
                </c:pt>
                <c:pt idx="1113">
                  <c:v>111.4</c:v>
                </c:pt>
                <c:pt idx="1114">
                  <c:v>111.5</c:v>
                </c:pt>
                <c:pt idx="1115">
                  <c:v>111.6</c:v>
                </c:pt>
                <c:pt idx="1116">
                  <c:v>111.7</c:v>
                </c:pt>
                <c:pt idx="1117">
                  <c:v>111.8</c:v>
                </c:pt>
                <c:pt idx="1118">
                  <c:v>111.9</c:v>
                </c:pt>
                <c:pt idx="1119">
                  <c:v>112</c:v>
                </c:pt>
                <c:pt idx="1120">
                  <c:v>112.1</c:v>
                </c:pt>
                <c:pt idx="1121">
                  <c:v>112.2</c:v>
                </c:pt>
                <c:pt idx="1122">
                  <c:v>112.3</c:v>
                </c:pt>
                <c:pt idx="1123">
                  <c:v>112.4</c:v>
                </c:pt>
                <c:pt idx="1124">
                  <c:v>112.5</c:v>
                </c:pt>
                <c:pt idx="1125">
                  <c:v>112.6</c:v>
                </c:pt>
                <c:pt idx="1126">
                  <c:v>112.7</c:v>
                </c:pt>
                <c:pt idx="1127">
                  <c:v>112.8</c:v>
                </c:pt>
                <c:pt idx="1128">
                  <c:v>112.9</c:v>
                </c:pt>
                <c:pt idx="1129">
                  <c:v>113</c:v>
                </c:pt>
                <c:pt idx="1130">
                  <c:v>113.1</c:v>
                </c:pt>
                <c:pt idx="1131">
                  <c:v>113.2</c:v>
                </c:pt>
                <c:pt idx="1132">
                  <c:v>113.3</c:v>
                </c:pt>
                <c:pt idx="1133">
                  <c:v>113.4</c:v>
                </c:pt>
                <c:pt idx="1134">
                  <c:v>113.5</c:v>
                </c:pt>
                <c:pt idx="1135">
                  <c:v>113.6</c:v>
                </c:pt>
                <c:pt idx="1136">
                  <c:v>113.7</c:v>
                </c:pt>
                <c:pt idx="1137">
                  <c:v>113.8</c:v>
                </c:pt>
                <c:pt idx="1138">
                  <c:v>113.9</c:v>
                </c:pt>
                <c:pt idx="1139">
                  <c:v>114</c:v>
                </c:pt>
                <c:pt idx="1140">
                  <c:v>114.1</c:v>
                </c:pt>
                <c:pt idx="1141">
                  <c:v>114.2</c:v>
                </c:pt>
                <c:pt idx="1142">
                  <c:v>114.3</c:v>
                </c:pt>
                <c:pt idx="1143">
                  <c:v>114.4</c:v>
                </c:pt>
                <c:pt idx="1144">
                  <c:v>114.5</c:v>
                </c:pt>
                <c:pt idx="1145">
                  <c:v>114.6</c:v>
                </c:pt>
                <c:pt idx="1146">
                  <c:v>114.7</c:v>
                </c:pt>
                <c:pt idx="1147">
                  <c:v>114.8</c:v>
                </c:pt>
                <c:pt idx="1148">
                  <c:v>114.9</c:v>
                </c:pt>
                <c:pt idx="1149">
                  <c:v>115</c:v>
                </c:pt>
                <c:pt idx="1150">
                  <c:v>115.1</c:v>
                </c:pt>
                <c:pt idx="1151">
                  <c:v>115.2</c:v>
                </c:pt>
                <c:pt idx="1152">
                  <c:v>115.3</c:v>
                </c:pt>
                <c:pt idx="1153">
                  <c:v>115.4</c:v>
                </c:pt>
                <c:pt idx="1154">
                  <c:v>115.5</c:v>
                </c:pt>
                <c:pt idx="1155">
                  <c:v>115.6</c:v>
                </c:pt>
                <c:pt idx="1156">
                  <c:v>115.7</c:v>
                </c:pt>
                <c:pt idx="1157">
                  <c:v>115.8</c:v>
                </c:pt>
                <c:pt idx="1158">
                  <c:v>115.9</c:v>
                </c:pt>
                <c:pt idx="1159">
                  <c:v>116</c:v>
                </c:pt>
                <c:pt idx="1160">
                  <c:v>116.1</c:v>
                </c:pt>
                <c:pt idx="1161">
                  <c:v>116.2</c:v>
                </c:pt>
                <c:pt idx="1162">
                  <c:v>116.3</c:v>
                </c:pt>
                <c:pt idx="1163">
                  <c:v>116.4</c:v>
                </c:pt>
                <c:pt idx="1164">
                  <c:v>116.5</c:v>
                </c:pt>
                <c:pt idx="1165">
                  <c:v>116.6</c:v>
                </c:pt>
                <c:pt idx="1166">
                  <c:v>116.7</c:v>
                </c:pt>
                <c:pt idx="1167">
                  <c:v>116.8</c:v>
                </c:pt>
                <c:pt idx="1168">
                  <c:v>116.9</c:v>
                </c:pt>
                <c:pt idx="1169">
                  <c:v>117</c:v>
                </c:pt>
                <c:pt idx="1170">
                  <c:v>117.1</c:v>
                </c:pt>
                <c:pt idx="1171">
                  <c:v>117.2</c:v>
                </c:pt>
                <c:pt idx="1172">
                  <c:v>117.3</c:v>
                </c:pt>
                <c:pt idx="1173">
                  <c:v>117.4</c:v>
                </c:pt>
                <c:pt idx="1174">
                  <c:v>117.5</c:v>
                </c:pt>
                <c:pt idx="1175">
                  <c:v>117.6</c:v>
                </c:pt>
                <c:pt idx="1176">
                  <c:v>117.7</c:v>
                </c:pt>
                <c:pt idx="1177">
                  <c:v>117.8</c:v>
                </c:pt>
                <c:pt idx="1178">
                  <c:v>117.9</c:v>
                </c:pt>
                <c:pt idx="1179">
                  <c:v>118</c:v>
                </c:pt>
                <c:pt idx="1180">
                  <c:v>118.1</c:v>
                </c:pt>
                <c:pt idx="1181">
                  <c:v>118.2</c:v>
                </c:pt>
                <c:pt idx="1182">
                  <c:v>118.3</c:v>
                </c:pt>
                <c:pt idx="1183">
                  <c:v>118.4</c:v>
                </c:pt>
                <c:pt idx="1184">
                  <c:v>118.5</c:v>
                </c:pt>
                <c:pt idx="1185">
                  <c:v>118.6</c:v>
                </c:pt>
                <c:pt idx="1186">
                  <c:v>118.7</c:v>
                </c:pt>
                <c:pt idx="1187">
                  <c:v>118.8</c:v>
                </c:pt>
                <c:pt idx="1188">
                  <c:v>118.9</c:v>
                </c:pt>
                <c:pt idx="1189">
                  <c:v>119</c:v>
                </c:pt>
                <c:pt idx="1190">
                  <c:v>119.1</c:v>
                </c:pt>
                <c:pt idx="1191">
                  <c:v>119.2</c:v>
                </c:pt>
                <c:pt idx="1192">
                  <c:v>119.3</c:v>
                </c:pt>
                <c:pt idx="1193">
                  <c:v>119.4</c:v>
                </c:pt>
                <c:pt idx="1194">
                  <c:v>119.5</c:v>
                </c:pt>
                <c:pt idx="1195">
                  <c:v>119.6</c:v>
                </c:pt>
                <c:pt idx="1196">
                  <c:v>119.7</c:v>
                </c:pt>
                <c:pt idx="1197">
                  <c:v>119.8</c:v>
                </c:pt>
                <c:pt idx="1198">
                  <c:v>119.9</c:v>
                </c:pt>
                <c:pt idx="1199">
                  <c:v>120</c:v>
                </c:pt>
                <c:pt idx="1200">
                  <c:v>120.1</c:v>
                </c:pt>
                <c:pt idx="1201">
                  <c:v>120.2</c:v>
                </c:pt>
                <c:pt idx="1202">
                  <c:v>120.3</c:v>
                </c:pt>
                <c:pt idx="1203">
                  <c:v>120.4</c:v>
                </c:pt>
                <c:pt idx="1204">
                  <c:v>120.5</c:v>
                </c:pt>
                <c:pt idx="1205">
                  <c:v>120.6</c:v>
                </c:pt>
                <c:pt idx="1206">
                  <c:v>120.7</c:v>
                </c:pt>
                <c:pt idx="1207">
                  <c:v>120.8</c:v>
                </c:pt>
                <c:pt idx="1208">
                  <c:v>120.9</c:v>
                </c:pt>
                <c:pt idx="1209">
                  <c:v>121</c:v>
                </c:pt>
                <c:pt idx="1210">
                  <c:v>121.1</c:v>
                </c:pt>
                <c:pt idx="1211">
                  <c:v>121.2</c:v>
                </c:pt>
                <c:pt idx="1212">
                  <c:v>121.3</c:v>
                </c:pt>
                <c:pt idx="1213">
                  <c:v>121.4</c:v>
                </c:pt>
                <c:pt idx="1214">
                  <c:v>121.5</c:v>
                </c:pt>
                <c:pt idx="1215">
                  <c:v>121.6</c:v>
                </c:pt>
                <c:pt idx="1216">
                  <c:v>121.7</c:v>
                </c:pt>
                <c:pt idx="1217">
                  <c:v>121.8</c:v>
                </c:pt>
                <c:pt idx="1218">
                  <c:v>121.9</c:v>
                </c:pt>
                <c:pt idx="1219">
                  <c:v>122</c:v>
                </c:pt>
                <c:pt idx="1220">
                  <c:v>122.1</c:v>
                </c:pt>
                <c:pt idx="1221">
                  <c:v>122.2</c:v>
                </c:pt>
                <c:pt idx="1222">
                  <c:v>122.3</c:v>
                </c:pt>
                <c:pt idx="1223">
                  <c:v>122.4</c:v>
                </c:pt>
                <c:pt idx="1224">
                  <c:v>122.5</c:v>
                </c:pt>
                <c:pt idx="1225">
                  <c:v>122.6</c:v>
                </c:pt>
                <c:pt idx="1226">
                  <c:v>122.7</c:v>
                </c:pt>
                <c:pt idx="1227">
                  <c:v>122.8</c:v>
                </c:pt>
                <c:pt idx="1228">
                  <c:v>122.9</c:v>
                </c:pt>
                <c:pt idx="1229">
                  <c:v>123</c:v>
                </c:pt>
                <c:pt idx="1230">
                  <c:v>123.1</c:v>
                </c:pt>
                <c:pt idx="1231">
                  <c:v>123.2</c:v>
                </c:pt>
                <c:pt idx="1232">
                  <c:v>123.3</c:v>
                </c:pt>
                <c:pt idx="1233">
                  <c:v>123.4</c:v>
                </c:pt>
                <c:pt idx="1234">
                  <c:v>123.5</c:v>
                </c:pt>
                <c:pt idx="1235">
                  <c:v>123.6</c:v>
                </c:pt>
                <c:pt idx="1236">
                  <c:v>123.7</c:v>
                </c:pt>
                <c:pt idx="1237">
                  <c:v>123.8</c:v>
                </c:pt>
                <c:pt idx="1238">
                  <c:v>123.9</c:v>
                </c:pt>
                <c:pt idx="1239">
                  <c:v>124</c:v>
                </c:pt>
                <c:pt idx="1240">
                  <c:v>124.1</c:v>
                </c:pt>
                <c:pt idx="1241">
                  <c:v>124.2</c:v>
                </c:pt>
                <c:pt idx="1242">
                  <c:v>124.3</c:v>
                </c:pt>
                <c:pt idx="1243">
                  <c:v>124.4</c:v>
                </c:pt>
                <c:pt idx="1244">
                  <c:v>124.5</c:v>
                </c:pt>
                <c:pt idx="1245">
                  <c:v>124.6</c:v>
                </c:pt>
                <c:pt idx="1246">
                  <c:v>124.7</c:v>
                </c:pt>
                <c:pt idx="1247">
                  <c:v>124.8</c:v>
                </c:pt>
                <c:pt idx="1248">
                  <c:v>124.9</c:v>
                </c:pt>
                <c:pt idx="1249">
                  <c:v>125</c:v>
                </c:pt>
                <c:pt idx="1250">
                  <c:v>125.1</c:v>
                </c:pt>
                <c:pt idx="1251">
                  <c:v>125.2</c:v>
                </c:pt>
                <c:pt idx="1252">
                  <c:v>125.3</c:v>
                </c:pt>
                <c:pt idx="1253">
                  <c:v>125.4</c:v>
                </c:pt>
                <c:pt idx="1254">
                  <c:v>125.5</c:v>
                </c:pt>
                <c:pt idx="1255">
                  <c:v>125.6</c:v>
                </c:pt>
                <c:pt idx="1256">
                  <c:v>125.7</c:v>
                </c:pt>
                <c:pt idx="1257">
                  <c:v>125.8</c:v>
                </c:pt>
                <c:pt idx="1258">
                  <c:v>125.9</c:v>
                </c:pt>
                <c:pt idx="1259">
                  <c:v>126</c:v>
                </c:pt>
                <c:pt idx="1260">
                  <c:v>126.1</c:v>
                </c:pt>
                <c:pt idx="1261">
                  <c:v>126.2</c:v>
                </c:pt>
                <c:pt idx="1262">
                  <c:v>126.3</c:v>
                </c:pt>
                <c:pt idx="1263">
                  <c:v>126.4</c:v>
                </c:pt>
                <c:pt idx="1264">
                  <c:v>126.5</c:v>
                </c:pt>
                <c:pt idx="1265">
                  <c:v>126.6</c:v>
                </c:pt>
                <c:pt idx="1266">
                  <c:v>126.7</c:v>
                </c:pt>
                <c:pt idx="1267">
                  <c:v>126.8</c:v>
                </c:pt>
                <c:pt idx="1268">
                  <c:v>126.9</c:v>
                </c:pt>
                <c:pt idx="1269">
                  <c:v>127</c:v>
                </c:pt>
                <c:pt idx="1270">
                  <c:v>127.1</c:v>
                </c:pt>
                <c:pt idx="1271">
                  <c:v>127.2</c:v>
                </c:pt>
                <c:pt idx="1272">
                  <c:v>127.3</c:v>
                </c:pt>
                <c:pt idx="1273">
                  <c:v>127.4</c:v>
                </c:pt>
                <c:pt idx="1274">
                  <c:v>127.5</c:v>
                </c:pt>
                <c:pt idx="1275">
                  <c:v>127.6</c:v>
                </c:pt>
                <c:pt idx="1276">
                  <c:v>127.7</c:v>
                </c:pt>
                <c:pt idx="1277">
                  <c:v>127.8</c:v>
                </c:pt>
                <c:pt idx="1278">
                  <c:v>127.9</c:v>
                </c:pt>
                <c:pt idx="1279">
                  <c:v>128</c:v>
                </c:pt>
                <c:pt idx="1280">
                  <c:v>128.1</c:v>
                </c:pt>
                <c:pt idx="1281">
                  <c:v>128.19999999999999</c:v>
                </c:pt>
                <c:pt idx="1282">
                  <c:v>128.30000000000001</c:v>
                </c:pt>
                <c:pt idx="1283">
                  <c:v>128.4</c:v>
                </c:pt>
                <c:pt idx="1284">
                  <c:v>128.5</c:v>
                </c:pt>
                <c:pt idx="1285">
                  <c:v>128.6</c:v>
                </c:pt>
                <c:pt idx="1286">
                  <c:v>128.69999999999999</c:v>
                </c:pt>
                <c:pt idx="1287">
                  <c:v>128.80000000000001</c:v>
                </c:pt>
                <c:pt idx="1288">
                  <c:v>128.9</c:v>
                </c:pt>
                <c:pt idx="1289">
                  <c:v>129</c:v>
                </c:pt>
                <c:pt idx="1290">
                  <c:v>129.1</c:v>
                </c:pt>
                <c:pt idx="1291">
                  <c:v>129.19999999999999</c:v>
                </c:pt>
                <c:pt idx="1292">
                  <c:v>129.30000000000001</c:v>
                </c:pt>
                <c:pt idx="1293">
                  <c:v>129.4</c:v>
                </c:pt>
                <c:pt idx="1294">
                  <c:v>129.5</c:v>
                </c:pt>
                <c:pt idx="1295">
                  <c:v>129.6</c:v>
                </c:pt>
                <c:pt idx="1296">
                  <c:v>129.69999999999999</c:v>
                </c:pt>
                <c:pt idx="1297">
                  <c:v>129.80000000000001</c:v>
                </c:pt>
                <c:pt idx="1298">
                  <c:v>129.9</c:v>
                </c:pt>
                <c:pt idx="1299">
                  <c:v>130</c:v>
                </c:pt>
                <c:pt idx="1300">
                  <c:v>130.1</c:v>
                </c:pt>
                <c:pt idx="1301">
                  <c:v>130.19999999999999</c:v>
                </c:pt>
                <c:pt idx="1302">
                  <c:v>130.30000000000001</c:v>
                </c:pt>
                <c:pt idx="1303">
                  <c:v>130.4</c:v>
                </c:pt>
                <c:pt idx="1304">
                  <c:v>130.5</c:v>
                </c:pt>
                <c:pt idx="1305">
                  <c:v>130.6</c:v>
                </c:pt>
                <c:pt idx="1306">
                  <c:v>130.69999999999999</c:v>
                </c:pt>
                <c:pt idx="1307">
                  <c:v>130.80000000000001</c:v>
                </c:pt>
                <c:pt idx="1308">
                  <c:v>130.9</c:v>
                </c:pt>
                <c:pt idx="1309">
                  <c:v>131</c:v>
                </c:pt>
                <c:pt idx="1310">
                  <c:v>131.1</c:v>
                </c:pt>
                <c:pt idx="1311">
                  <c:v>131.19999999999999</c:v>
                </c:pt>
                <c:pt idx="1312">
                  <c:v>131.30000000000001</c:v>
                </c:pt>
                <c:pt idx="1313">
                  <c:v>131.4</c:v>
                </c:pt>
                <c:pt idx="1314">
                  <c:v>131.5</c:v>
                </c:pt>
                <c:pt idx="1315">
                  <c:v>131.6</c:v>
                </c:pt>
                <c:pt idx="1316">
                  <c:v>131.69999999999999</c:v>
                </c:pt>
                <c:pt idx="1317">
                  <c:v>131.80000000000001</c:v>
                </c:pt>
                <c:pt idx="1318">
                  <c:v>131.9</c:v>
                </c:pt>
                <c:pt idx="1319">
                  <c:v>132</c:v>
                </c:pt>
                <c:pt idx="1320">
                  <c:v>132.1</c:v>
                </c:pt>
                <c:pt idx="1321">
                  <c:v>132.19999999999999</c:v>
                </c:pt>
                <c:pt idx="1322">
                  <c:v>132.30000000000001</c:v>
                </c:pt>
                <c:pt idx="1323">
                  <c:v>132.4</c:v>
                </c:pt>
                <c:pt idx="1324">
                  <c:v>132.5</c:v>
                </c:pt>
                <c:pt idx="1325">
                  <c:v>132.6</c:v>
                </c:pt>
                <c:pt idx="1326">
                  <c:v>132.69999999999999</c:v>
                </c:pt>
                <c:pt idx="1327">
                  <c:v>132.80000000000001</c:v>
                </c:pt>
                <c:pt idx="1328">
                  <c:v>132.9</c:v>
                </c:pt>
                <c:pt idx="1329">
                  <c:v>133</c:v>
                </c:pt>
                <c:pt idx="1330">
                  <c:v>133.1</c:v>
                </c:pt>
                <c:pt idx="1331">
                  <c:v>133.19999999999999</c:v>
                </c:pt>
                <c:pt idx="1332">
                  <c:v>133.30000000000001</c:v>
                </c:pt>
                <c:pt idx="1333">
                  <c:v>133.4</c:v>
                </c:pt>
                <c:pt idx="1334">
                  <c:v>133.5</c:v>
                </c:pt>
                <c:pt idx="1335">
                  <c:v>133.6</c:v>
                </c:pt>
                <c:pt idx="1336">
                  <c:v>133.69999999999999</c:v>
                </c:pt>
                <c:pt idx="1337">
                  <c:v>133.80000000000001</c:v>
                </c:pt>
                <c:pt idx="1338">
                  <c:v>133.9</c:v>
                </c:pt>
                <c:pt idx="1339">
                  <c:v>134</c:v>
                </c:pt>
                <c:pt idx="1340">
                  <c:v>134.1</c:v>
                </c:pt>
                <c:pt idx="1341">
                  <c:v>134.19999999999999</c:v>
                </c:pt>
                <c:pt idx="1342">
                  <c:v>134.30000000000001</c:v>
                </c:pt>
                <c:pt idx="1343">
                  <c:v>134.4</c:v>
                </c:pt>
                <c:pt idx="1344">
                  <c:v>134.5</c:v>
                </c:pt>
                <c:pt idx="1345">
                  <c:v>134.6</c:v>
                </c:pt>
                <c:pt idx="1346">
                  <c:v>134.69999999999999</c:v>
                </c:pt>
                <c:pt idx="1347">
                  <c:v>134.80000000000001</c:v>
                </c:pt>
                <c:pt idx="1348">
                  <c:v>134.9</c:v>
                </c:pt>
                <c:pt idx="1349">
                  <c:v>135</c:v>
                </c:pt>
                <c:pt idx="1350">
                  <c:v>135.1</c:v>
                </c:pt>
                <c:pt idx="1351">
                  <c:v>135.19999999999999</c:v>
                </c:pt>
                <c:pt idx="1352">
                  <c:v>135.30000000000001</c:v>
                </c:pt>
                <c:pt idx="1353">
                  <c:v>135.4</c:v>
                </c:pt>
                <c:pt idx="1354">
                  <c:v>135.5</c:v>
                </c:pt>
                <c:pt idx="1355">
                  <c:v>135.6</c:v>
                </c:pt>
                <c:pt idx="1356">
                  <c:v>135.69999999999999</c:v>
                </c:pt>
                <c:pt idx="1357">
                  <c:v>135.80000000000001</c:v>
                </c:pt>
                <c:pt idx="1358">
                  <c:v>135.9</c:v>
                </c:pt>
                <c:pt idx="1359">
                  <c:v>136</c:v>
                </c:pt>
                <c:pt idx="1360">
                  <c:v>136.1</c:v>
                </c:pt>
                <c:pt idx="1361">
                  <c:v>136.19999999999999</c:v>
                </c:pt>
                <c:pt idx="1362">
                  <c:v>136.30000000000001</c:v>
                </c:pt>
                <c:pt idx="1363">
                  <c:v>136.4</c:v>
                </c:pt>
                <c:pt idx="1364">
                  <c:v>136.5</c:v>
                </c:pt>
                <c:pt idx="1365">
                  <c:v>136.6</c:v>
                </c:pt>
                <c:pt idx="1366">
                  <c:v>136.69999999999999</c:v>
                </c:pt>
                <c:pt idx="1367">
                  <c:v>136.80000000000001</c:v>
                </c:pt>
                <c:pt idx="1368">
                  <c:v>136.9</c:v>
                </c:pt>
                <c:pt idx="1369">
                  <c:v>137</c:v>
                </c:pt>
                <c:pt idx="1370">
                  <c:v>137.1</c:v>
                </c:pt>
                <c:pt idx="1371">
                  <c:v>137.19999999999999</c:v>
                </c:pt>
                <c:pt idx="1372">
                  <c:v>137.30000000000001</c:v>
                </c:pt>
                <c:pt idx="1373">
                  <c:v>137.4</c:v>
                </c:pt>
                <c:pt idx="1374">
                  <c:v>137.5</c:v>
                </c:pt>
                <c:pt idx="1375">
                  <c:v>137.6</c:v>
                </c:pt>
                <c:pt idx="1376">
                  <c:v>137.69999999999999</c:v>
                </c:pt>
                <c:pt idx="1377">
                  <c:v>137.80000000000001</c:v>
                </c:pt>
                <c:pt idx="1378">
                  <c:v>137.9</c:v>
                </c:pt>
                <c:pt idx="1379">
                  <c:v>138</c:v>
                </c:pt>
                <c:pt idx="1380">
                  <c:v>138.1</c:v>
                </c:pt>
                <c:pt idx="1381">
                  <c:v>138.19999999999999</c:v>
                </c:pt>
                <c:pt idx="1382">
                  <c:v>138.30000000000001</c:v>
                </c:pt>
                <c:pt idx="1383">
                  <c:v>138.4</c:v>
                </c:pt>
                <c:pt idx="1384">
                  <c:v>138.5</c:v>
                </c:pt>
                <c:pt idx="1385">
                  <c:v>138.6</c:v>
                </c:pt>
                <c:pt idx="1386">
                  <c:v>138.69999999999999</c:v>
                </c:pt>
                <c:pt idx="1387">
                  <c:v>138.80000000000001</c:v>
                </c:pt>
                <c:pt idx="1388">
                  <c:v>138.9</c:v>
                </c:pt>
                <c:pt idx="1389">
                  <c:v>139</c:v>
                </c:pt>
                <c:pt idx="1390">
                  <c:v>139.1</c:v>
                </c:pt>
                <c:pt idx="1391">
                  <c:v>139.19999999999999</c:v>
                </c:pt>
                <c:pt idx="1392">
                  <c:v>139.30000000000001</c:v>
                </c:pt>
                <c:pt idx="1393">
                  <c:v>139.4</c:v>
                </c:pt>
                <c:pt idx="1394">
                  <c:v>139.5</c:v>
                </c:pt>
                <c:pt idx="1395">
                  <c:v>139.6</c:v>
                </c:pt>
                <c:pt idx="1396">
                  <c:v>139.69999999999999</c:v>
                </c:pt>
                <c:pt idx="1397">
                  <c:v>139.80000000000001</c:v>
                </c:pt>
                <c:pt idx="1398">
                  <c:v>139.9</c:v>
                </c:pt>
                <c:pt idx="1399">
                  <c:v>140</c:v>
                </c:pt>
                <c:pt idx="1400">
                  <c:v>140.1</c:v>
                </c:pt>
                <c:pt idx="1401">
                  <c:v>140.19999999999999</c:v>
                </c:pt>
                <c:pt idx="1402">
                  <c:v>140.30000000000001</c:v>
                </c:pt>
                <c:pt idx="1403">
                  <c:v>140.4</c:v>
                </c:pt>
                <c:pt idx="1404">
                  <c:v>140.5</c:v>
                </c:pt>
                <c:pt idx="1405">
                  <c:v>140.6</c:v>
                </c:pt>
                <c:pt idx="1406">
                  <c:v>140.69999999999999</c:v>
                </c:pt>
                <c:pt idx="1407">
                  <c:v>140.80000000000001</c:v>
                </c:pt>
                <c:pt idx="1408">
                  <c:v>140.9</c:v>
                </c:pt>
                <c:pt idx="1409">
                  <c:v>141</c:v>
                </c:pt>
                <c:pt idx="1410">
                  <c:v>141.1</c:v>
                </c:pt>
                <c:pt idx="1411">
                  <c:v>141.19999999999999</c:v>
                </c:pt>
                <c:pt idx="1412">
                  <c:v>141.30000000000001</c:v>
                </c:pt>
                <c:pt idx="1413">
                  <c:v>141.4</c:v>
                </c:pt>
                <c:pt idx="1414">
                  <c:v>141.5</c:v>
                </c:pt>
                <c:pt idx="1415">
                  <c:v>141.6</c:v>
                </c:pt>
                <c:pt idx="1416">
                  <c:v>141.69999999999999</c:v>
                </c:pt>
                <c:pt idx="1417">
                  <c:v>141.80000000000001</c:v>
                </c:pt>
                <c:pt idx="1418">
                  <c:v>141.9</c:v>
                </c:pt>
                <c:pt idx="1419">
                  <c:v>142</c:v>
                </c:pt>
                <c:pt idx="1420">
                  <c:v>142.1</c:v>
                </c:pt>
                <c:pt idx="1421">
                  <c:v>142.19999999999999</c:v>
                </c:pt>
                <c:pt idx="1422">
                  <c:v>142.30000000000001</c:v>
                </c:pt>
                <c:pt idx="1423">
                  <c:v>142.4</c:v>
                </c:pt>
                <c:pt idx="1424">
                  <c:v>142.5</c:v>
                </c:pt>
                <c:pt idx="1425">
                  <c:v>142.6</c:v>
                </c:pt>
                <c:pt idx="1426">
                  <c:v>142.69999999999999</c:v>
                </c:pt>
                <c:pt idx="1427">
                  <c:v>142.80000000000001</c:v>
                </c:pt>
                <c:pt idx="1428">
                  <c:v>142.9</c:v>
                </c:pt>
                <c:pt idx="1429">
                  <c:v>143</c:v>
                </c:pt>
                <c:pt idx="1430">
                  <c:v>143.1</c:v>
                </c:pt>
                <c:pt idx="1431">
                  <c:v>143.19999999999999</c:v>
                </c:pt>
                <c:pt idx="1432">
                  <c:v>143.30000000000001</c:v>
                </c:pt>
                <c:pt idx="1433">
                  <c:v>143.4</c:v>
                </c:pt>
                <c:pt idx="1434">
                  <c:v>143.5</c:v>
                </c:pt>
                <c:pt idx="1435">
                  <c:v>143.6</c:v>
                </c:pt>
                <c:pt idx="1436">
                  <c:v>143.69999999999999</c:v>
                </c:pt>
                <c:pt idx="1437">
                  <c:v>143.80000000000001</c:v>
                </c:pt>
                <c:pt idx="1438">
                  <c:v>143.9</c:v>
                </c:pt>
                <c:pt idx="1439">
                  <c:v>144</c:v>
                </c:pt>
                <c:pt idx="1440">
                  <c:v>144.1</c:v>
                </c:pt>
                <c:pt idx="1441">
                  <c:v>144.19999999999999</c:v>
                </c:pt>
                <c:pt idx="1442">
                  <c:v>144.30000000000001</c:v>
                </c:pt>
                <c:pt idx="1443">
                  <c:v>144.4</c:v>
                </c:pt>
                <c:pt idx="1444">
                  <c:v>144.5</c:v>
                </c:pt>
                <c:pt idx="1445">
                  <c:v>144.6</c:v>
                </c:pt>
                <c:pt idx="1446">
                  <c:v>144.69999999999999</c:v>
                </c:pt>
                <c:pt idx="1447">
                  <c:v>144.80000000000001</c:v>
                </c:pt>
                <c:pt idx="1448">
                  <c:v>144.9</c:v>
                </c:pt>
                <c:pt idx="1449">
                  <c:v>145</c:v>
                </c:pt>
                <c:pt idx="1450">
                  <c:v>145.1</c:v>
                </c:pt>
                <c:pt idx="1451">
                  <c:v>145.19999999999999</c:v>
                </c:pt>
                <c:pt idx="1452">
                  <c:v>145.30000000000001</c:v>
                </c:pt>
                <c:pt idx="1453">
                  <c:v>145.4</c:v>
                </c:pt>
                <c:pt idx="1454">
                  <c:v>145.5</c:v>
                </c:pt>
                <c:pt idx="1455">
                  <c:v>145.6</c:v>
                </c:pt>
                <c:pt idx="1456">
                  <c:v>145.69999999999999</c:v>
                </c:pt>
                <c:pt idx="1457">
                  <c:v>145.80000000000001</c:v>
                </c:pt>
                <c:pt idx="1458">
                  <c:v>145.9</c:v>
                </c:pt>
                <c:pt idx="1459">
                  <c:v>146</c:v>
                </c:pt>
                <c:pt idx="1460">
                  <c:v>146.1</c:v>
                </c:pt>
                <c:pt idx="1461">
                  <c:v>146.19999999999999</c:v>
                </c:pt>
                <c:pt idx="1462">
                  <c:v>146.30000000000001</c:v>
                </c:pt>
                <c:pt idx="1463">
                  <c:v>146.4</c:v>
                </c:pt>
                <c:pt idx="1464">
                  <c:v>146.5</c:v>
                </c:pt>
                <c:pt idx="1465">
                  <c:v>146.6</c:v>
                </c:pt>
                <c:pt idx="1466">
                  <c:v>146.69999999999999</c:v>
                </c:pt>
                <c:pt idx="1467">
                  <c:v>146.80000000000001</c:v>
                </c:pt>
                <c:pt idx="1468">
                  <c:v>146.9</c:v>
                </c:pt>
                <c:pt idx="1469">
                  <c:v>147</c:v>
                </c:pt>
                <c:pt idx="1470">
                  <c:v>147.1</c:v>
                </c:pt>
                <c:pt idx="1471">
                  <c:v>147.19999999999999</c:v>
                </c:pt>
                <c:pt idx="1472">
                  <c:v>147.30000000000001</c:v>
                </c:pt>
                <c:pt idx="1473">
                  <c:v>147.4</c:v>
                </c:pt>
                <c:pt idx="1474">
                  <c:v>147.5</c:v>
                </c:pt>
                <c:pt idx="1475">
                  <c:v>147.6</c:v>
                </c:pt>
                <c:pt idx="1476">
                  <c:v>147.69999999999999</c:v>
                </c:pt>
                <c:pt idx="1477">
                  <c:v>147.80000000000001</c:v>
                </c:pt>
                <c:pt idx="1478">
                  <c:v>147.9</c:v>
                </c:pt>
                <c:pt idx="1479">
                  <c:v>148</c:v>
                </c:pt>
                <c:pt idx="1480">
                  <c:v>148.1</c:v>
                </c:pt>
                <c:pt idx="1481">
                  <c:v>148.19999999999999</c:v>
                </c:pt>
                <c:pt idx="1482">
                  <c:v>148.30000000000001</c:v>
                </c:pt>
                <c:pt idx="1483">
                  <c:v>148.4</c:v>
                </c:pt>
                <c:pt idx="1484">
                  <c:v>148.5</c:v>
                </c:pt>
                <c:pt idx="1485">
                  <c:v>148.6</c:v>
                </c:pt>
                <c:pt idx="1486">
                  <c:v>148.69999999999999</c:v>
                </c:pt>
                <c:pt idx="1487">
                  <c:v>148.80000000000001</c:v>
                </c:pt>
                <c:pt idx="1488">
                  <c:v>148.9</c:v>
                </c:pt>
                <c:pt idx="1489">
                  <c:v>149</c:v>
                </c:pt>
                <c:pt idx="1490">
                  <c:v>149.1</c:v>
                </c:pt>
                <c:pt idx="1491">
                  <c:v>149.19999999999999</c:v>
                </c:pt>
                <c:pt idx="1492">
                  <c:v>149.30000000000001</c:v>
                </c:pt>
                <c:pt idx="1493">
                  <c:v>149.4</c:v>
                </c:pt>
                <c:pt idx="1494">
                  <c:v>149.5</c:v>
                </c:pt>
                <c:pt idx="1495">
                  <c:v>149.6</c:v>
                </c:pt>
                <c:pt idx="1496">
                  <c:v>149.69999999999999</c:v>
                </c:pt>
                <c:pt idx="1497">
                  <c:v>149.80000000000001</c:v>
                </c:pt>
                <c:pt idx="1498">
                  <c:v>149.9</c:v>
                </c:pt>
                <c:pt idx="1499">
                  <c:v>150</c:v>
                </c:pt>
                <c:pt idx="1500">
                  <c:v>150.1</c:v>
                </c:pt>
                <c:pt idx="1501">
                  <c:v>150.19999999999999</c:v>
                </c:pt>
                <c:pt idx="1502">
                  <c:v>150.30000000000001</c:v>
                </c:pt>
                <c:pt idx="1503">
                  <c:v>150.4</c:v>
                </c:pt>
                <c:pt idx="1504">
                  <c:v>150.5</c:v>
                </c:pt>
                <c:pt idx="1505">
                  <c:v>150.6</c:v>
                </c:pt>
                <c:pt idx="1506">
                  <c:v>150.69999999999999</c:v>
                </c:pt>
                <c:pt idx="1507">
                  <c:v>150.80000000000001</c:v>
                </c:pt>
                <c:pt idx="1508">
                  <c:v>150.9</c:v>
                </c:pt>
                <c:pt idx="1509">
                  <c:v>151</c:v>
                </c:pt>
                <c:pt idx="1510">
                  <c:v>151.1</c:v>
                </c:pt>
                <c:pt idx="1511">
                  <c:v>151.19999999999999</c:v>
                </c:pt>
                <c:pt idx="1512">
                  <c:v>151.30000000000001</c:v>
                </c:pt>
                <c:pt idx="1513">
                  <c:v>151.4</c:v>
                </c:pt>
                <c:pt idx="1514">
                  <c:v>151.5</c:v>
                </c:pt>
                <c:pt idx="1515">
                  <c:v>151.6</c:v>
                </c:pt>
                <c:pt idx="1516">
                  <c:v>151.69999999999999</c:v>
                </c:pt>
                <c:pt idx="1517">
                  <c:v>151.80000000000001</c:v>
                </c:pt>
                <c:pt idx="1518">
                  <c:v>151.9</c:v>
                </c:pt>
                <c:pt idx="1519">
                  <c:v>152</c:v>
                </c:pt>
                <c:pt idx="1520">
                  <c:v>152.1</c:v>
                </c:pt>
                <c:pt idx="1521">
                  <c:v>152.19999999999999</c:v>
                </c:pt>
                <c:pt idx="1522">
                  <c:v>152.30000000000001</c:v>
                </c:pt>
                <c:pt idx="1523">
                  <c:v>152.4</c:v>
                </c:pt>
                <c:pt idx="1524">
                  <c:v>152.5</c:v>
                </c:pt>
                <c:pt idx="1525">
                  <c:v>152.6</c:v>
                </c:pt>
                <c:pt idx="1526">
                  <c:v>152.69999999999999</c:v>
                </c:pt>
                <c:pt idx="1527">
                  <c:v>152.80000000000001</c:v>
                </c:pt>
                <c:pt idx="1528">
                  <c:v>152.9</c:v>
                </c:pt>
                <c:pt idx="1529">
                  <c:v>153</c:v>
                </c:pt>
                <c:pt idx="1530">
                  <c:v>153.1</c:v>
                </c:pt>
                <c:pt idx="1531">
                  <c:v>153.19999999999999</c:v>
                </c:pt>
                <c:pt idx="1532">
                  <c:v>153.30000000000001</c:v>
                </c:pt>
                <c:pt idx="1533">
                  <c:v>153.4</c:v>
                </c:pt>
                <c:pt idx="1534">
                  <c:v>153.5</c:v>
                </c:pt>
                <c:pt idx="1535">
                  <c:v>153.6</c:v>
                </c:pt>
                <c:pt idx="1536">
                  <c:v>153.69999999999999</c:v>
                </c:pt>
                <c:pt idx="1537">
                  <c:v>153.80000000000001</c:v>
                </c:pt>
                <c:pt idx="1538">
                  <c:v>153.9</c:v>
                </c:pt>
                <c:pt idx="1539">
                  <c:v>154</c:v>
                </c:pt>
                <c:pt idx="1540">
                  <c:v>154.1</c:v>
                </c:pt>
                <c:pt idx="1541">
                  <c:v>154.19999999999999</c:v>
                </c:pt>
                <c:pt idx="1542">
                  <c:v>154.30000000000001</c:v>
                </c:pt>
                <c:pt idx="1543">
                  <c:v>154.4</c:v>
                </c:pt>
                <c:pt idx="1544">
                  <c:v>154.5</c:v>
                </c:pt>
                <c:pt idx="1545">
                  <c:v>154.6</c:v>
                </c:pt>
                <c:pt idx="1546">
                  <c:v>154.69999999999999</c:v>
                </c:pt>
                <c:pt idx="1547">
                  <c:v>154.80000000000001</c:v>
                </c:pt>
                <c:pt idx="1548">
                  <c:v>154.9</c:v>
                </c:pt>
                <c:pt idx="1549">
                  <c:v>155</c:v>
                </c:pt>
                <c:pt idx="1550">
                  <c:v>155.1</c:v>
                </c:pt>
                <c:pt idx="1551">
                  <c:v>155.19999999999999</c:v>
                </c:pt>
                <c:pt idx="1552">
                  <c:v>155.30000000000001</c:v>
                </c:pt>
                <c:pt idx="1553">
                  <c:v>155.4</c:v>
                </c:pt>
                <c:pt idx="1554">
                  <c:v>155.5</c:v>
                </c:pt>
                <c:pt idx="1555">
                  <c:v>155.6</c:v>
                </c:pt>
                <c:pt idx="1556">
                  <c:v>155.69999999999999</c:v>
                </c:pt>
                <c:pt idx="1557">
                  <c:v>155.80000000000001</c:v>
                </c:pt>
                <c:pt idx="1558">
                  <c:v>155.9</c:v>
                </c:pt>
                <c:pt idx="1559">
                  <c:v>156</c:v>
                </c:pt>
                <c:pt idx="1560">
                  <c:v>156.1</c:v>
                </c:pt>
                <c:pt idx="1561">
                  <c:v>156.19999999999999</c:v>
                </c:pt>
                <c:pt idx="1562">
                  <c:v>156.30000000000001</c:v>
                </c:pt>
                <c:pt idx="1563">
                  <c:v>156.4</c:v>
                </c:pt>
                <c:pt idx="1564">
                  <c:v>156.5</c:v>
                </c:pt>
                <c:pt idx="1565">
                  <c:v>156.6</c:v>
                </c:pt>
                <c:pt idx="1566">
                  <c:v>156.69999999999999</c:v>
                </c:pt>
                <c:pt idx="1567">
                  <c:v>156.80000000000001</c:v>
                </c:pt>
                <c:pt idx="1568">
                  <c:v>156.9</c:v>
                </c:pt>
                <c:pt idx="1569">
                  <c:v>157</c:v>
                </c:pt>
                <c:pt idx="1570">
                  <c:v>157.1</c:v>
                </c:pt>
                <c:pt idx="1571">
                  <c:v>157.19999999999999</c:v>
                </c:pt>
                <c:pt idx="1572">
                  <c:v>157.30000000000001</c:v>
                </c:pt>
                <c:pt idx="1573">
                  <c:v>157.4</c:v>
                </c:pt>
                <c:pt idx="1574">
                  <c:v>157.5</c:v>
                </c:pt>
                <c:pt idx="1575">
                  <c:v>157.6</c:v>
                </c:pt>
                <c:pt idx="1576">
                  <c:v>157.69999999999999</c:v>
                </c:pt>
                <c:pt idx="1577">
                  <c:v>157.80000000000001</c:v>
                </c:pt>
                <c:pt idx="1578">
                  <c:v>157.9</c:v>
                </c:pt>
                <c:pt idx="1579">
                  <c:v>158</c:v>
                </c:pt>
                <c:pt idx="1580">
                  <c:v>158.1</c:v>
                </c:pt>
                <c:pt idx="1581">
                  <c:v>158.19999999999999</c:v>
                </c:pt>
                <c:pt idx="1582">
                  <c:v>158.30000000000001</c:v>
                </c:pt>
                <c:pt idx="1583">
                  <c:v>158.4</c:v>
                </c:pt>
                <c:pt idx="1584">
                  <c:v>158.5</c:v>
                </c:pt>
                <c:pt idx="1585">
                  <c:v>158.6</c:v>
                </c:pt>
                <c:pt idx="1586">
                  <c:v>158.69999999999999</c:v>
                </c:pt>
                <c:pt idx="1587">
                  <c:v>158.80000000000001</c:v>
                </c:pt>
                <c:pt idx="1588">
                  <c:v>158.9</c:v>
                </c:pt>
                <c:pt idx="1589">
                  <c:v>159</c:v>
                </c:pt>
                <c:pt idx="1590">
                  <c:v>159.1</c:v>
                </c:pt>
                <c:pt idx="1591">
                  <c:v>159.19999999999999</c:v>
                </c:pt>
                <c:pt idx="1592">
                  <c:v>159.30000000000001</c:v>
                </c:pt>
                <c:pt idx="1593">
                  <c:v>159.4</c:v>
                </c:pt>
                <c:pt idx="1594">
                  <c:v>159.5</c:v>
                </c:pt>
                <c:pt idx="1595">
                  <c:v>159.6</c:v>
                </c:pt>
                <c:pt idx="1596">
                  <c:v>159.69999999999999</c:v>
                </c:pt>
                <c:pt idx="1597">
                  <c:v>159.80000000000001</c:v>
                </c:pt>
                <c:pt idx="1598">
                  <c:v>159.9</c:v>
                </c:pt>
                <c:pt idx="1599">
                  <c:v>160</c:v>
                </c:pt>
                <c:pt idx="1600">
                  <c:v>160.1</c:v>
                </c:pt>
                <c:pt idx="1601">
                  <c:v>160.19999999999999</c:v>
                </c:pt>
                <c:pt idx="1602">
                  <c:v>160.30000000000001</c:v>
                </c:pt>
                <c:pt idx="1603">
                  <c:v>160.4</c:v>
                </c:pt>
                <c:pt idx="1604">
                  <c:v>160.5</c:v>
                </c:pt>
                <c:pt idx="1605">
                  <c:v>160.6</c:v>
                </c:pt>
                <c:pt idx="1606">
                  <c:v>160.69999999999999</c:v>
                </c:pt>
                <c:pt idx="1607">
                  <c:v>160.80000000000001</c:v>
                </c:pt>
                <c:pt idx="1608">
                  <c:v>160.9</c:v>
                </c:pt>
                <c:pt idx="1609">
                  <c:v>161</c:v>
                </c:pt>
                <c:pt idx="1610">
                  <c:v>161.1</c:v>
                </c:pt>
                <c:pt idx="1611">
                  <c:v>161.19999999999999</c:v>
                </c:pt>
                <c:pt idx="1612">
                  <c:v>161.30000000000001</c:v>
                </c:pt>
                <c:pt idx="1613">
                  <c:v>161.4</c:v>
                </c:pt>
                <c:pt idx="1614">
                  <c:v>161.5</c:v>
                </c:pt>
                <c:pt idx="1615">
                  <c:v>161.6</c:v>
                </c:pt>
                <c:pt idx="1616">
                  <c:v>161.69999999999999</c:v>
                </c:pt>
                <c:pt idx="1617">
                  <c:v>161.80000000000001</c:v>
                </c:pt>
                <c:pt idx="1618">
                  <c:v>161.9</c:v>
                </c:pt>
                <c:pt idx="1619">
                  <c:v>162</c:v>
                </c:pt>
                <c:pt idx="1620">
                  <c:v>162.1</c:v>
                </c:pt>
                <c:pt idx="1621">
                  <c:v>162.19999999999999</c:v>
                </c:pt>
                <c:pt idx="1622">
                  <c:v>162.30000000000001</c:v>
                </c:pt>
                <c:pt idx="1623">
                  <c:v>162.4</c:v>
                </c:pt>
                <c:pt idx="1624">
                  <c:v>162.5</c:v>
                </c:pt>
                <c:pt idx="1625">
                  <c:v>162.6</c:v>
                </c:pt>
                <c:pt idx="1626">
                  <c:v>162.69999999999999</c:v>
                </c:pt>
                <c:pt idx="1627">
                  <c:v>162.80000000000001</c:v>
                </c:pt>
                <c:pt idx="1628">
                  <c:v>162.9</c:v>
                </c:pt>
                <c:pt idx="1629">
                  <c:v>163</c:v>
                </c:pt>
                <c:pt idx="1630">
                  <c:v>163.1</c:v>
                </c:pt>
                <c:pt idx="1631">
                  <c:v>163.19999999999999</c:v>
                </c:pt>
                <c:pt idx="1632">
                  <c:v>163.30000000000001</c:v>
                </c:pt>
                <c:pt idx="1633">
                  <c:v>163.4</c:v>
                </c:pt>
                <c:pt idx="1634">
                  <c:v>163.5</c:v>
                </c:pt>
                <c:pt idx="1635">
                  <c:v>163.6</c:v>
                </c:pt>
                <c:pt idx="1636">
                  <c:v>163.69999999999999</c:v>
                </c:pt>
                <c:pt idx="1637">
                  <c:v>163.80000000000001</c:v>
                </c:pt>
                <c:pt idx="1638">
                  <c:v>163.9</c:v>
                </c:pt>
                <c:pt idx="1639">
                  <c:v>164</c:v>
                </c:pt>
                <c:pt idx="1640">
                  <c:v>164.1</c:v>
                </c:pt>
                <c:pt idx="1641">
                  <c:v>164.2</c:v>
                </c:pt>
                <c:pt idx="1642">
                  <c:v>164.3</c:v>
                </c:pt>
                <c:pt idx="1643">
                  <c:v>164.4</c:v>
                </c:pt>
                <c:pt idx="1644">
                  <c:v>164.5</c:v>
                </c:pt>
                <c:pt idx="1645">
                  <c:v>164.6</c:v>
                </c:pt>
                <c:pt idx="1646">
                  <c:v>164.7</c:v>
                </c:pt>
                <c:pt idx="1647">
                  <c:v>164.8</c:v>
                </c:pt>
                <c:pt idx="1648">
                  <c:v>164.9</c:v>
                </c:pt>
                <c:pt idx="1649">
                  <c:v>165</c:v>
                </c:pt>
                <c:pt idx="1650">
                  <c:v>165.1</c:v>
                </c:pt>
                <c:pt idx="1651">
                  <c:v>165.2</c:v>
                </c:pt>
                <c:pt idx="1652">
                  <c:v>165.3</c:v>
                </c:pt>
                <c:pt idx="1653">
                  <c:v>165.4</c:v>
                </c:pt>
                <c:pt idx="1654">
                  <c:v>165.5</c:v>
                </c:pt>
                <c:pt idx="1655">
                  <c:v>165.6</c:v>
                </c:pt>
                <c:pt idx="1656">
                  <c:v>165.7</c:v>
                </c:pt>
                <c:pt idx="1657">
                  <c:v>165.8</c:v>
                </c:pt>
                <c:pt idx="1658">
                  <c:v>165.9</c:v>
                </c:pt>
                <c:pt idx="1659">
                  <c:v>166</c:v>
                </c:pt>
                <c:pt idx="1660">
                  <c:v>166.1</c:v>
                </c:pt>
                <c:pt idx="1661">
                  <c:v>166.2</c:v>
                </c:pt>
                <c:pt idx="1662">
                  <c:v>166.3</c:v>
                </c:pt>
                <c:pt idx="1663">
                  <c:v>166.4</c:v>
                </c:pt>
                <c:pt idx="1664">
                  <c:v>166.5</c:v>
                </c:pt>
                <c:pt idx="1665">
                  <c:v>166.6</c:v>
                </c:pt>
                <c:pt idx="1666">
                  <c:v>166.7</c:v>
                </c:pt>
                <c:pt idx="1667">
                  <c:v>166.8</c:v>
                </c:pt>
                <c:pt idx="1668">
                  <c:v>166.9</c:v>
                </c:pt>
                <c:pt idx="1669">
                  <c:v>167</c:v>
                </c:pt>
                <c:pt idx="1670">
                  <c:v>167.1</c:v>
                </c:pt>
                <c:pt idx="1671">
                  <c:v>167.2</c:v>
                </c:pt>
                <c:pt idx="1672">
                  <c:v>167.3</c:v>
                </c:pt>
                <c:pt idx="1673">
                  <c:v>167.4</c:v>
                </c:pt>
                <c:pt idx="1674">
                  <c:v>167.5</c:v>
                </c:pt>
                <c:pt idx="1675">
                  <c:v>167.6</c:v>
                </c:pt>
                <c:pt idx="1676">
                  <c:v>167.7</c:v>
                </c:pt>
                <c:pt idx="1677">
                  <c:v>167.8</c:v>
                </c:pt>
                <c:pt idx="1678">
                  <c:v>167.9</c:v>
                </c:pt>
                <c:pt idx="1679">
                  <c:v>168</c:v>
                </c:pt>
                <c:pt idx="1680">
                  <c:v>168.1</c:v>
                </c:pt>
                <c:pt idx="1681">
                  <c:v>168.2</c:v>
                </c:pt>
                <c:pt idx="1682">
                  <c:v>168.3</c:v>
                </c:pt>
                <c:pt idx="1683">
                  <c:v>168.4</c:v>
                </c:pt>
                <c:pt idx="1684">
                  <c:v>168.5</c:v>
                </c:pt>
                <c:pt idx="1685">
                  <c:v>168.6</c:v>
                </c:pt>
                <c:pt idx="1686">
                  <c:v>168.7</c:v>
                </c:pt>
                <c:pt idx="1687">
                  <c:v>168.8</c:v>
                </c:pt>
                <c:pt idx="1688">
                  <c:v>168.9</c:v>
                </c:pt>
                <c:pt idx="1689">
                  <c:v>169</c:v>
                </c:pt>
                <c:pt idx="1690">
                  <c:v>169.1</c:v>
                </c:pt>
                <c:pt idx="1691">
                  <c:v>169.2</c:v>
                </c:pt>
                <c:pt idx="1692">
                  <c:v>169.3</c:v>
                </c:pt>
                <c:pt idx="1693">
                  <c:v>169.4</c:v>
                </c:pt>
                <c:pt idx="1694">
                  <c:v>169.5</c:v>
                </c:pt>
                <c:pt idx="1695">
                  <c:v>169.6</c:v>
                </c:pt>
                <c:pt idx="1696">
                  <c:v>169.7</c:v>
                </c:pt>
                <c:pt idx="1697">
                  <c:v>169.8</c:v>
                </c:pt>
                <c:pt idx="1698">
                  <c:v>169.9</c:v>
                </c:pt>
                <c:pt idx="1699">
                  <c:v>170</c:v>
                </c:pt>
                <c:pt idx="1700">
                  <c:v>170.1</c:v>
                </c:pt>
                <c:pt idx="1701">
                  <c:v>170.2</c:v>
                </c:pt>
                <c:pt idx="1702">
                  <c:v>170.3</c:v>
                </c:pt>
                <c:pt idx="1703">
                  <c:v>170.4</c:v>
                </c:pt>
                <c:pt idx="1704">
                  <c:v>170.5</c:v>
                </c:pt>
                <c:pt idx="1705">
                  <c:v>170.6</c:v>
                </c:pt>
                <c:pt idx="1706">
                  <c:v>170.7</c:v>
                </c:pt>
                <c:pt idx="1707">
                  <c:v>170.8</c:v>
                </c:pt>
                <c:pt idx="1708">
                  <c:v>170.9</c:v>
                </c:pt>
                <c:pt idx="1709">
                  <c:v>171</c:v>
                </c:pt>
                <c:pt idx="1710">
                  <c:v>171.1</c:v>
                </c:pt>
                <c:pt idx="1711">
                  <c:v>171.2</c:v>
                </c:pt>
                <c:pt idx="1712">
                  <c:v>171.3</c:v>
                </c:pt>
                <c:pt idx="1713">
                  <c:v>171.4</c:v>
                </c:pt>
                <c:pt idx="1714">
                  <c:v>171.5</c:v>
                </c:pt>
                <c:pt idx="1715">
                  <c:v>171.6</c:v>
                </c:pt>
                <c:pt idx="1716">
                  <c:v>171.7</c:v>
                </c:pt>
                <c:pt idx="1717">
                  <c:v>171.8</c:v>
                </c:pt>
                <c:pt idx="1718">
                  <c:v>171.9</c:v>
                </c:pt>
                <c:pt idx="1719">
                  <c:v>172</c:v>
                </c:pt>
                <c:pt idx="1720">
                  <c:v>172.1</c:v>
                </c:pt>
                <c:pt idx="1721">
                  <c:v>172.2</c:v>
                </c:pt>
                <c:pt idx="1722">
                  <c:v>172.3</c:v>
                </c:pt>
                <c:pt idx="1723">
                  <c:v>172.4</c:v>
                </c:pt>
                <c:pt idx="1724">
                  <c:v>172.5</c:v>
                </c:pt>
                <c:pt idx="1725">
                  <c:v>172.6</c:v>
                </c:pt>
                <c:pt idx="1726">
                  <c:v>172.7</c:v>
                </c:pt>
                <c:pt idx="1727">
                  <c:v>172.8</c:v>
                </c:pt>
                <c:pt idx="1728">
                  <c:v>172.9</c:v>
                </c:pt>
                <c:pt idx="1729">
                  <c:v>173</c:v>
                </c:pt>
                <c:pt idx="1730">
                  <c:v>173.1</c:v>
                </c:pt>
                <c:pt idx="1731">
                  <c:v>173.2</c:v>
                </c:pt>
                <c:pt idx="1732">
                  <c:v>173.3</c:v>
                </c:pt>
                <c:pt idx="1733">
                  <c:v>173.4</c:v>
                </c:pt>
                <c:pt idx="1734">
                  <c:v>173.5</c:v>
                </c:pt>
                <c:pt idx="1735">
                  <c:v>173.6</c:v>
                </c:pt>
                <c:pt idx="1736">
                  <c:v>173.7</c:v>
                </c:pt>
                <c:pt idx="1737">
                  <c:v>173.8</c:v>
                </c:pt>
                <c:pt idx="1738">
                  <c:v>173.9</c:v>
                </c:pt>
                <c:pt idx="1739">
                  <c:v>174</c:v>
                </c:pt>
                <c:pt idx="1740">
                  <c:v>174.1</c:v>
                </c:pt>
                <c:pt idx="1741">
                  <c:v>174.2</c:v>
                </c:pt>
                <c:pt idx="1742">
                  <c:v>174.3</c:v>
                </c:pt>
                <c:pt idx="1743">
                  <c:v>174.4</c:v>
                </c:pt>
                <c:pt idx="1744">
                  <c:v>174.5</c:v>
                </c:pt>
                <c:pt idx="1745">
                  <c:v>174.6</c:v>
                </c:pt>
                <c:pt idx="1746">
                  <c:v>174.7</c:v>
                </c:pt>
                <c:pt idx="1747">
                  <c:v>174.8</c:v>
                </c:pt>
                <c:pt idx="1748">
                  <c:v>174.9</c:v>
                </c:pt>
                <c:pt idx="1749">
                  <c:v>175</c:v>
                </c:pt>
                <c:pt idx="1750">
                  <c:v>175.1</c:v>
                </c:pt>
                <c:pt idx="1751">
                  <c:v>175.2</c:v>
                </c:pt>
                <c:pt idx="1752">
                  <c:v>175.3</c:v>
                </c:pt>
                <c:pt idx="1753">
                  <c:v>175.4</c:v>
                </c:pt>
                <c:pt idx="1754">
                  <c:v>175.5</c:v>
                </c:pt>
                <c:pt idx="1755">
                  <c:v>175.6</c:v>
                </c:pt>
                <c:pt idx="1756">
                  <c:v>175.7</c:v>
                </c:pt>
                <c:pt idx="1757">
                  <c:v>175.8</c:v>
                </c:pt>
                <c:pt idx="1758">
                  <c:v>175.9</c:v>
                </c:pt>
                <c:pt idx="1759">
                  <c:v>176</c:v>
                </c:pt>
                <c:pt idx="1760">
                  <c:v>176.1</c:v>
                </c:pt>
                <c:pt idx="1761">
                  <c:v>176.2</c:v>
                </c:pt>
                <c:pt idx="1762">
                  <c:v>176.3</c:v>
                </c:pt>
                <c:pt idx="1763">
                  <c:v>176.4</c:v>
                </c:pt>
                <c:pt idx="1764">
                  <c:v>176.5</c:v>
                </c:pt>
                <c:pt idx="1765">
                  <c:v>176.6</c:v>
                </c:pt>
                <c:pt idx="1766">
                  <c:v>176.7</c:v>
                </c:pt>
                <c:pt idx="1767">
                  <c:v>176.8</c:v>
                </c:pt>
                <c:pt idx="1768">
                  <c:v>176.9</c:v>
                </c:pt>
                <c:pt idx="1769">
                  <c:v>177</c:v>
                </c:pt>
                <c:pt idx="1770">
                  <c:v>177.1</c:v>
                </c:pt>
                <c:pt idx="1771">
                  <c:v>177.2</c:v>
                </c:pt>
                <c:pt idx="1772">
                  <c:v>177.3</c:v>
                </c:pt>
                <c:pt idx="1773">
                  <c:v>177.4</c:v>
                </c:pt>
                <c:pt idx="1774">
                  <c:v>177.5</c:v>
                </c:pt>
                <c:pt idx="1775">
                  <c:v>177.6</c:v>
                </c:pt>
                <c:pt idx="1776">
                  <c:v>177.7</c:v>
                </c:pt>
                <c:pt idx="1777">
                  <c:v>177.8</c:v>
                </c:pt>
                <c:pt idx="1778">
                  <c:v>177.9</c:v>
                </c:pt>
                <c:pt idx="1779">
                  <c:v>178</c:v>
                </c:pt>
                <c:pt idx="1780">
                  <c:v>178.1</c:v>
                </c:pt>
                <c:pt idx="1781">
                  <c:v>178.2</c:v>
                </c:pt>
                <c:pt idx="1782">
                  <c:v>178.3</c:v>
                </c:pt>
                <c:pt idx="1783">
                  <c:v>178.4</c:v>
                </c:pt>
                <c:pt idx="1784">
                  <c:v>178.5</c:v>
                </c:pt>
                <c:pt idx="1785">
                  <c:v>178.6</c:v>
                </c:pt>
                <c:pt idx="1786">
                  <c:v>178.7</c:v>
                </c:pt>
                <c:pt idx="1787">
                  <c:v>178.8</c:v>
                </c:pt>
                <c:pt idx="1788">
                  <c:v>178.9</c:v>
                </c:pt>
                <c:pt idx="1789">
                  <c:v>179</c:v>
                </c:pt>
                <c:pt idx="1790">
                  <c:v>179.1</c:v>
                </c:pt>
                <c:pt idx="1791">
                  <c:v>179.2</c:v>
                </c:pt>
                <c:pt idx="1792">
                  <c:v>179.3</c:v>
                </c:pt>
                <c:pt idx="1793">
                  <c:v>179.4</c:v>
                </c:pt>
                <c:pt idx="1794">
                  <c:v>179.5</c:v>
                </c:pt>
                <c:pt idx="1795">
                  <c:v>179.6</c:v>
                </c:pt>
                <c:pt idx="1796">
                  <c:v>179.7</c:v>
                </c:pt>
                <c:pt idx="1797">
                  <c:v>179.8</c:v>
                </c:pt>
                <c:pt idx="1798">
                  <c:v>179.9</c:v>
                </c:pt>
                <c:pt idx="1799">
                  <c:v>180</c:v>
                </c:pt>
                <c:pt idx="1800">
                  <c:v>180.1</c:v>
                </c:pt>
                <c:pt idx="1801">
                  <c:v>180.2</c:v>
                </c:pt>
                <c:pt idx="1802">
                  <c:v>180.3</c:v>
                </c:pt>
                <c:pt idx="1803">
                  <c:v>180.4</c:v>
                </c:pt>
                <c:pt idx="1804">
                  <c:v>180.5</c:v>
                </c:pt>
                <c:pt idx="1805">
                  <c:v>180.6</c:v>
                </c:pt>
                <c:pt idx="1806">
                  <c:v>180.7</c:v>
                </c:pt>
                <c:pt idx="1807">
                  <c:v>180.8</c:v>
                </c:pt>
                <c:pt idx="1808">
                  <c:v>180.9</c:v>
                </c:pt>
                <c:pt idx="1809">
                  <c:v>181</c:v>
                </c:pt>
                <c:pt idx="1810">
                  <c:v>181.1</c:v>
                </c:pt>
                <c:pt idx="1811">
                  <c:v>181.2</c:v>
                </c:pt>
                <c:pt idx="1812">
                  <c:v>181.3</c:v>
                </c:pt>
                <c:pt idx="1813">
                  <c:v>181.4</c:v>
                </c:pt>
                <c:pt idx="1814">
                  <c:v>181.5</c:v>
                </c:pt>
                <c:pt idx="1815">
                  <c:v>181.6</c:v>
                </c:pt>
                <c:pt idx="1816">
                  <c:v>181.7</c:v>
                </c:pt>
                <c:pt idx="1817">
                  <c:v>181.8</c:v>
                </c:pt>
                <c:pt idx="1818">
                  <c:v>181.9</c:v>
                </c:pt>
                <c:pt idx="1819">
                  <c:v>182</c:v>
                </c:pt>
                <c:pt idx="1820">
                  <c:v>182.1</c:v>
                </c:pt>
                <c:pt idx="1821">
                  <c:v>182.2</c:v>
                </c:pt>
                <c:pt idx="1822">
                  <c:v>182.3</c:v>
                </c:pt>
                <c:pt idx="1823">
                  <c:v>182.4</c:v>
                </c:pt>
                <c:pt idx="1824">
                  <c:v>182.5</c:v>
                </c:pt>
                <c:pt idx="1825">
                  <c:v>182.6</c:v>
                </c:pt>
                <c:pt idx="1826">
                  <c:v>182.7</c:v>
                </c:pt>
                <c:pt idx="1827">
                  <c:v>182.8</c:v>
                </c:pt>
                <c:pt idx="1828">
                  <c:v>182.9</c:v>
                </c:pt>
                <c:pt idx="1829">
                  <c:v>183</c:v>
                </c:pt>
                <c:pt idx="1830">
                  <c:v>183.1</c:v>
                </c:pt>
                <c:pt idx="1831">
                  <c:v>183.2</c:v>
                </c:pt>
                <c:pt idx="1832">
                  <c:v>183.3</c:v>
                </c:pt>
                <c:pt idx="1833">
                  <c:v>183.4</c:v>
                </c:pt>
                <c:pt idx="1834">
                  <c:v>183.5</c:v>
                </c:pt>
                <c:pt idx="1835">
                  <c:v>183.6</c:v>
                </c:pt>
                <c:pt idx="1836">
                  <c:v>183.7</c:v>
                </c:pt>
                <c:pt idx="1837">
                  <c:v>183.8</c:v>
                </c:pt>
                <c:pt idx="1838">
                  <c:v>183.9</c:v>
                </c:pt>
                <c:pt idx="1839">
                  <c:v>184</c:v>
                </c:pt>
                <c:pt idx="1840">
                  <c:v>184.1</c:v>
                </c:pt>
                <c:pt idx="1841">
                  <c:v>184.2</c:v>
                </c:pt>
                <c:pt idx="1842">
                  <c:v>184.3</c:v>
                </c:pt>
                <c:pt idx="1843">
                  <c:v>184.4</c:v>
                </c:pt>
                <c:pt idx="1844">
                  <c:v>184.5</c:v>
                </c:pt>
                <c:pt idx="1845">
                  <c:v>184.6</c:v>
                </c:pt>
                <c:pt idx="1846">
                  <c:v>184.7</c:v>
                </c:pt>
                <c:pt idx="1847">
                  <c:v>184.8</c:v>
                </c:pt>
                <c:pt idx="1848">
                  <c:v>184.9</c:v>
                </c:pt>
                <c:pt idx="1849">
                  <c:v>185</c:v>
                </c:pt>
                <c:pt idx="1850">
                  <c:v>185.1</c:v>
                </c:pt>
                <c:pt idx="1851">
                  <c:v>185.2</c:v>
                </c:pt>
                <c:pt idx="1852">
                  <c:v>185.3</c:v>
                </c:pt>
                <c:pt idx="1853">
                  <c:v>185.4</c:v>
                </c:pt>
                <c:pt idx="1854">
                  <c:v>185.5</c:v>
                </c:pt>
                <c:pt idx="1855">
                  <c:v>185.6</c:v>
                </c:pt>
                <c:pt idx="1856">
                  <c:v>185.7</c:v>
                </c:pt>
                <c:pt idx="1857">
                  <c:v>185.8</c:v>
                </c:pt>
                <c:pt idx="1858">
                  <c:v>185.9</c:v>
                </c:pt>
                <c:pt idx="1859">
                  <c:v>186</c:v>
                </c:pt>
                <c:pt idx="1860">
                  <c:v>186.1</c:v>
                </c:pt>
                <c:pt idx="1861">
                  <c:v>186.2</c:v>
                </c:pt>
                <c:pt idx="1862">
                  <c:v>186.3</c:v>
                </c:pt>
                <c:pt idx="1863">
                  <c:v>186.4</c:v>
                </c:pt>
                <c:pt idx="1864">
                  <c:v>186.5</c:v>
                </c:pt>
                <c:pt idx="1865">
                  <c:v>186.6</c:v>
                </c:pt>
                <c:pt idx="1866">
                  <c:v>186.7</c:v>
                </c:pt>
                <c:pt idx="1867">
                  <c:v>186.8</c:v>
                </c:pt>
                <c:pt idx="1868">
                  <c:v>186.9</c:v>
                </c:pt>
                <c:pt idx="1869">
                  <c:v>187</c:v>
                </c:pt>
                <c:pt idx="1870">
                  <c:v>187.1</c:v>
                </c:pt>
                <c:pt idx="1871">
                  <c:v>187.2</c:v>
                </c:pt>
                <c:pt idx="1872">
                  <c:v>187.3</c:v>
                </c:pt>
                <c:pt idx="1873">
                  <c:v>187.4</c:v>
                </c:pt>
                <c:pt idx="1874">
                  <c:v>187.5</c:v>
                </c:pt>
                <c:pt idx="1875">
                  <c:v>187.6</c:v>
                </c:pt>
                <c:pt idx="1876">
                  <c:v>187.7</c:v>
                </c:pt>
                <c:pt idx="1877">
                  <c:v>187.8</c:v>
                </c:pt>
                <c:pt idx="1878">
                  <c:v>187.9</c:v>
                </c:pt>
                <c:pt idx="1879">
                  <c:v>188</c:v>
                </c:pt>
                <c:pt idx="1880">
                  <c:v>188.1</c:v>
                </c:pt>
                <c:pt idx="1881">
                  <c:v>188.2</c:v>
                </c:pt>
                <c:pt idx="1882">
                  <c:v>188.3</c:v>
                </c:pt>
                <c:pt idx="1883">
                  <c:v>188.4</c:v>
                </c:pt>
                <c:pt idx="1884">
                  <c:v>188.5</c:v>
                </c:pt>
                <c:pt idx="1885">
                  <c:v>188.6</c:v>
                </c:pt>
                <c:pt idx="1886">
                  <c:v>188.7</c:v>
                </c:pt>
                <c:pt idx="1887">
                  <c:v>188.8</c:v>
                </c:pt>
                <c:pt idx="1888">
                  <c:v>188.9</c:v>
                </c:pt>
                <c:pt idx="1889">
                  <c:v>189</c:v>
                </c:pt>
                <c:pt idx="1890">
                  <c:v>189.1</c:v>
                </c:pt>
                <c:pt idx="1891">
                  <c:v>189.2</c:v>
                </c:pt>
                <c:pt idx="1892">
                  <c:v>189.3</c:v>
                </c:pt>
                <c:pt idx="1893">
                  <c:v>189.4</c:v>
                </c:pt>
                <c:pt idx="1894">
                  <c:v>189.5</c:v>
                </c:pt>
                <c:pt idx="1895">
                  <c:v>189.6</c:v>
                </c:pt>
                <c:pt idx="1896">
                  <c:v>189.7</c:v>
                </c:pt>
                <c:pt idx="1897">
                  <c:v>189.8</c:v>
                </c:pt>
                <c:pt idx="1898">
                  <c:v>189.9</c:v>
                </c:pt>
                <c:pt idx="1899">
                  <c:v>190</c:v>
                </c:pt>
                <c:pt idx="1900">
                  <c:v>190.1</c:v>
                </c:pt>
                <c:pt idx="1901">
                  <c:v>190.2</c:v>
                </c:pt>
                <c:pt idx="1902">
                  <c:v>190.3</c:v>
                </c:pt>
                <c:pt idx="1903">
                  <c:v>190.4</c:v>
                </c:pt>
                <c:pt idx="1904">
                  <c:v>190.5</c:v>
                </c:pt>
                <c:pt idx="1905">
                  <c:v>190.6</c:v>
                </c:pt>
                <c:pt idx="1906">
                  <c:v>190.7</c:v>
                </c:pt>
                <c:pt idx="1907">
                  <c:v>190.8</c:v>
                </c:pt>
                <c:pt idx="1908">
                  <c:v>190.9</c:v>
                </c:pt>
                <c:pt idx="1909">
                  <c:v>191</c:v>
                </c:pt>
                <c:pt idx="1910">
                  <c:v>191.1</c:v>
                </c:pt>
                <c:pt idx="1911">
                  <c:v>191.2</c:v>
                </c:pt>
                <c:pt idx="1912">
                  <c:v>191.3</c:v>
                </c:pt>
                <c:pt idx="1913">
                  <c:v>191.4</c:v>
                </c:pt>
                <c:pt idx="1914">
                  <c:v>191.5</c:v>
                </c:pt>
                <c:pt idx="1915">
                  <c:v>191.6</c:v>
                </c:pt>
                <c:pt idx="1916">
                  <c:v>191.7</c:v>
                </c:pt>
                <c:pt idx="1917">
                  <c:v>191.8</c:v>
                </c:pt>
                <c:pt idx="1918">
                  <c:v>191.9</c:v>
                </c:pt>
                <c:pt idx="1919">
                  <c:v>192</c:v>
                </c:pt>
                <c:pt idx="1920">
                  <c:v>192.1</c:v>
                </c:pt>
                <c:pt idx="1921">
                  <c:v>192.2</c:v>
                </c:pt>
                <c:pt idx="1922">
                  <c:v>192.3</c:v>
                </c:pt>
                <c:pt idx="1923">
                  <c:v>192.4</c:v>
                </c:pt>
                <c:pt idx="1924">
                  <c:v>192.5</c:v>
                </c:pt>
                <c:pt idx="1925">
                  <c:v>192.6</c:v>
                </c:pt>
                <c:pt idx="1926">
                  <c:v>192.7</c:v>
                </c:pt>
                <c:pt idx="1927">
                  <c:v>192.8</c:v>
                </c:pt>
                <c:pt idx="1928">
                  <c:v>192.9</c:v>
                </c:pt>
                <c:pt idx="1929">
                  <c:v>193</c:v>
                </c:pt>
                <c:pt idx="1930">
                  <c:v>193.1</c:v>
                </c:pt>
                <c:pt idx="1931">
                  <c:v>193.2</c:v>
                </c:pt>
                <c:pt idx="1932">
                  <c:v>193.3</c:v>
                </c:pt>
                <c:pt idx="1933">
                  <c:v>193.4</c:v>
                </c:pt>
                <c:pt idx="1934">
                  <c:v>193.5</c:v>
                </c:pt>
                <c:pt idx="1935">
                  <c:v>193.6</c:v>
                </c:pt>
                <c:pt idx="1936">
                  <c:v>193.7</c:v>
                </c:pt>
                <c:pt idx="1937">
                  <c:v>193.8</c:v>
                </c:pt>
                <c:pt idx="1938">
                  <c:v>193.9</c:v>
                </c:pt>
                <c:pt idx="1939">
                  <c:v>194</c:v>
                </c:pt>
                <c:pt idx="1940">
                  <c:v>194.1</c:v>
                </c:pt>
                <c:pt idx="1941">
                  <c:v>194.2</c:v>
                </c:pt>
                <c:pt idx="1942">
                  <c:v>194.3</c:v>
                </c:pt>
                <c:pt idx="1943">
                  <c:v>194.4</c:v>
                </c:pt>
                <c:pt idx="1944">
                  <c:v>194.5</c:v>
                </c:pt>
                <c:pt idx="1945">
                  <c:v>194.6</c:v>
                </c:pt>
                <c:pt idx="1946">
                  <c:v>194.7</c:v>
                </c:pt>
                <c:pt idx="1947">
                  <c:v>194.8</c:v>
                </c:pt>
                <c:pt idx="1948">
                  <c:v>194.9</c:v>
                </c:pt>
                <c:pt idx="1949">
                  <c:v>195</c:v>
                </c:pt>
                <c:pt idx="1950">
                  <c:v>195.1</c:v>
                </c:pt>
                <c:pt idx="1951">
                  <c:v>195.2</c:v>
                </c:pt>
                <c:pt idx="1952">
                  <c:v>195.3</c:v>
                </c:pt>
                <c:pt idx="1953">
                  <c:v>195.4</c:v>
                </c:pt>
                <c:pt idx="1954">
                  <c:v>195.5</c:v>
                </c:pt>
                <c:pt idx="1955">
                  <c:v>195.6</c:v>
                </c:pt>
                <c:pt idx="1956">
                  <c:v>195.7</c:v>
                </c:pt>
                <c:pt idx="1957">
                  <c:v>195.8</c:v>
                </c:pt>
                <c:pt idx="1958">
                  <c:v>195.9</c:v>
                </c:pt>
                <c:pt idx="1959">
                  <c:v>196</c:v>
                </c:pt>
                <c:pt idx="1960">
                  <c:v>196.1</c:v>
                </c:pt>
                <c:pt idx="1961">
                  <c:v>196.2</c:v>
                </c:pt>
                <c:pt idx="1962">
                  <c:v>196.3</c:v>
                </c:pt>
                <c:pt idx="1963">
                  <c:v>196.4</c:v>
                </c:pt>
                <c:pt idx="1964">
                  <c:v>196.5</c:v>
                </c:pt>
                <c:pt idx="1965">
                  <c:v>196.6</c:v>
                </c:pt>
                <c:pt idx="1966">
                  <c:v>196.7</c:v>
                </c:pt>
                <c:pt idx="1967">
                  <c:v>196.8</c:v>
                </c:pt>
                <c:pt idx="1968">
                  <c:v>196.9</c:v>
                </c:pt>
                <c:pt idx="1969">
                  <c:v>197</c:v>
                </c:pt>
                <c:pt idx="1970">
                  <c:v>197.1</c:v>
                </c:pt>
                <c:pt idx="1971">
                  <c:v>197.2</c:v>
                </c:pt>
                <c:pt idx="1972">
                  <c:v>197.3</c:v>
                </c:pt>
                <c:pt idx="1973">
                  <c:v>197.4</c:v>
                </c:pt>
                <c:pt idx="1974">
                  <c:v>197.5</c:v>
                </c:pt>
                <c:pt idx="1975">
                  <c:v>197.6</c:v>
                </c:pt>
                <c:pt idx="1976">
                  <c:v>197.7</c:v>
                </c:pt>
                <c:pt idx="1977">
                  <c:v>197.8</c:v>
                </c:pt>
                <c:pt idx="1978">
                  <c:v>197.9</c:v>
                </c:pt>
                <c:pt idx="1979">
                  <c:v>198</c:v>
                </c:pt>
                <c:pt idx="1980">
                  <c:v>198.1</c:v>
                </c:pt>
                <c:pt idx="1981">
                  <c:v>198.2</c:v>
                </c:pt>
                <c:pt idx="1982">
                  <c:v>198.3</c:v>
                </c:pt>
                <c:pt idx="1983">
                  <c:v>198.4</c:v>
                </c:pt>
                <c:pt idx="1984">
                  <c:v>198.5</c:v>
                </c:pt>
                <c:pt idx="1985">
                  <c:v>198.6</c:v>
                </c:pt>
                <c:pt idx="1986">
                  <c:v>198.7</c:v>
                </c:pt>
                <c:pt idx="1987">
                  <c:v>198.8</c:v>
                </c:pt>
                <c:pt idx="1988">
                  <c:v>198.9</c:v>
                </c:pt>
                <c:pt idx="1989">
                  <c:v>199</c:v>
                </c:pt>
                <c:pt idx="1990">
                  <c:v>199.1</c:v>
                </c:pt>
                <c:pt idx="1991">
                  <c:v>199.2</c:v>
                </c:pt>
                <c:pt idx="1992">
                  <c:v>199.3</c:v>
                </c:pt>
                <c:pt idx="1993">
                  <c:v>199.4</c:v>
                </c:pt>
                <c:pt idx="1994">
                  <c:v>199.5</c:v>
                </c:pt>
                <c:pt idx="1995">
                  <c:v>199.6</c:v>
                </c:pt>
                <c:pt idx="1996">
                  <c:v>199.7</c:v>
                </c:pt>
                <c:pt idx="1997">
                  <c:v>199.8</c:v>
                </c:pt>
                <c:pt idx="1998">
                  <c:v>199.9</c:v>
                </c:pt>
                <c:pt idx="1999">
                  <c:v>200</c:v>
                </c:pt>
                <c:pt idx="2000">
                  <c:v>200.1</c:v>
                </c:pt>
                <c:pt idx="2001">
                  <c:v>200.2</c:v>
                </c:pt>
                <c:pt idx="2002">
                  <c:v>200.3</c:v>
                </c:pt>
                <c:pt idx="2003">
                  <c:v>200.4</c:v>
                </c:pt>
                <c:pt idx="2004">
                  <c:v>200.5</c:v>
                </c:pt>
                <c:pt idx="2005">
                  <c:v>200.6</c:v>
                </c:pt>
                <c:pt idx="2006">
                  <c:v>200.7</c:v>
                </c:pt>
                <c:pt idx="2007">
                  <c:v>200.8</c:v>
                </c:pt>
                <c:pt idx="2008">
                  <c:v>200.9</c:v>
                </c:pt>
                <c:pt idx="2009">
                  <c:v>201</c:v>
                </c:pt>
                <c:pt idx="2010">
                  <c:v>201.1</c:v>
                </c:pt>
                <c:pt idx="2011">
                  <c:v>201.2</c:v>
                </c:pt>
                <c:pt idx="2012">
                  <c:v>201.3</c:v>
                </c:pt>
                <c:pt idx="2013">
                  <c:v>201.4</c:v>
                </c:pt>
                <c:pt idx="2014">
                  <c:v>201.5</c:v>
                </c:pt>
                <c:pt idx="2015">
                  <c:v>201.6</c:v>
                </c:pt>
                <c:pt idx="2016">
                  <c:v>201.7</c:v>
                </c:pt>
                <c:pt idx="2017">
                  <c:v>201.8</c:v>
                </c:pt>
                <c:pt idx="2018">
                  <c:v>201.9</c:v>
                </c:pt>
                <c:pt idx="2019">
                  <c:v>202</c:v>
                </c:pt>
                <c:pt idx="2020">
                  <c:v>202.1</c:v>
                </c:pt>
                <c:pt idx="2021">
                  <c:v>202.2</c:v>
                </c:pt>
                <c:pt idx="2022">
                  <c:v>202.3</c:v>
                </c:pt>
                <c:pt idx="2023">
                  <c:v>202.4</c:v>
                </c:pt>
                <c:pt idx="2024">
                  <c:v>202.5</c:v>
                </c:pt>
                <c:pt idx="2025">
                  <c:v>202.6</c:v>
                </c:pt>
                <c:pt idx="2026">
                  <c:v>202.7</c:v>
                </c:pt>
                <c:pt idx="2027">
                  <c:v>202.8</c:v>
                </c:pt>
                <c:pt idx="2028">
                  <c:v>202.9</c:v>
                </c:pt>
                <c:pt idx="2029">
                  <c:v>203</c:v>
                </c:pt>
                <c:pt idx="2030">
                  <c:v>203.1</c:v>
                </c:pt>
                <c:pt idx="2031">
                  <c:v>203.2</c:v>
                </c:pt>
                <c:pt idx="2032">
                  <c:v>203.3</c:v>
                </c:pt>
                <c:pt idx="2033">
                  <c:v>203.4</c:v>
                </c:pt>
                <c:pt idx="2034">
                  <c:v>203.5</c:v>
                </c:pt>
                <c:pt idx="2035">
                  <c:v>203.6</c:v>
                </c:pt>
                <c:pt idx="2036">
                  <c:v>203.7</c:v>
                </c:pt>
                <c:pt idx="2037">
                  <c:v>203.8</c:v>
                </c:pt>
                <c:pt idx="2038">
                  <c:v>203.9</c:v>
                </c:pt>
                <c:pt idx="2039">
                  <c:v>204</c:v>
                </c:pt>
                <c:pt idx="2040">
                  <c:v>204.1</c:v>
                </c:pt>
                <c:pt idx="2041">
                  <c:v>204.2</c:v>
                </c:pt>
                <c:pt idx="2042">
                  <c:v>204.3</c:v>
                </c:pt>
                <c:pt idx="2043">
                  <c:v>204.4</c:v>
                </c:pt>
                <c:pt idx="2044">
                  <c:v>204.5</c:v>
                </c:pt>
                <c:pt idx="2045">
                  <c:v>204.6</c:v>
                </c:pt>
                <c:pt idx="2046">
                  <c:v>204.7</c:v>
                </c:pt>
                <c:pt idx="2047">
                  <c:v>204.8</c:v>
                </c:pt>
                <c:pt idx="2048">
                  <c:v>204.9</c:v>
                </c:pt>
                <c:pt idx="2049">
                  <c:v>205</c:v>
                </c:pt>
                <c:pt idx="2050">
                  <c:v>205.1</c:v>
                </c:pt>
                <c:pt idx="2051">
                  <c:v>205.2</c:v>
                </c:pt>
                <c:pt idx="2052">
                  <c:v>205.3</c:v>
                </c:pt>
                <c:pt idx="2053">
                  <c:v>205.4</c:v>
                </c:pt>
                <c:pt idx="2054">
                  <c:v>205.5</c:v>
                </c:pt>
                <c:pt idx="2055">
                  <c:v>205.6</c:v>
                </c:pt>
                <c:pt idx="2056">
                  <c:v>205.7</c:v>
                </c:pt>
                <c:pt idx="2057">
                  <c:v>205.8</c:v>
                </c:pt>
                <c:pt idx="2058">
                  <c:v>205.9</c:v>
                </c:pt>
                <c:pt idx="2059">
                  <c:v>206</c:v>
                </c:pt>
                <c:pt idx="2060">
                  <c:v>206.1</c:v>
                </c:pt>
                <c:pt idx="2061">
                  <c:v>206.2</c:v>
                </c:pt>
                <c:pt idx="2062">
                  <c:v>206.3</c:v>
                </c:pt>
                <c:pt idx="2063">
                  <c:v>206.4</c:v>
                </c:pt>
                <c:pt idx="2064">
                  <c:v>206.5</c:v>
                </c:pt>
                <c:pt idx="2065">
                  <c:v>206.6</c:v>
                </c:pt>
                <c:pt idx="2066">
                  <c:v>206.7</c:v>
                </c:pt>
                <c:pt idx="2067">
                  <c:v>206.8</c:v>
                </c:pt>
                <c:pt idx="2068">
                  <c:v>206.9</c:v>
                </c:pt>
                <c:pt idx="2069">
                  <c:v>207</c:v>
                </c:pt>
                <c:pt idx="2070">
                  <c:v>207.1</c:v>
                </c:pt>
                <c:pt idx="2071">
                  <c:v>207.2</c:v>
                </c:pt>
                <c:pt idx="2072">
                  <c:v>207.3</c:v>
                </c:pt>
                <c:pt idx="2073">
                  <c:v>207.4</c:v>
                </c:pt>
                <c:pt idx="2074">
                  <c:v>207.5</c:v>
                </c:pt>
                <c:pt idx="2075">
                  <c:v>207.6</c:v>
                </c:pt>
                <c:pt idx="2076">
                  <c:v>207.7</c:v>
                </c:pt>
                <c:pt idx="2077">
                  <c:v>207.8</c:v>
                </c:pt>
                <c:pt idx="2078">
                  <c:v>207.9</c:v>
                </c:pt>
                <c:pt idx="2079">
                  <c:v>208</c:v>
                </c:pt>
                <c:pt idx="2080">
                  <c:v>208.1</c:v>
                </c:pt>
                <c:pt idx="2081">
                  <c:v>208.2</c:v>
                </c:pt>
                <c:pt idx="2082">
                  <c:v>208.3</c:v>
                </c:pt>
                <c:pt idx="2083">
                  <c:v>208.4</c:v>
                </c:pt>
                <c:pt idx="2084">
                  <c:v>208.5</c:v>
                </c:pt>
                <c:pt idx="2085">
                  <c:v>208.6</c:v>
                </c:pt>
                <c:pt idx="2086">
                  <c:v>208.7</c:v>
                </c:pt>
                <c:pt idx="2087">
                  <c:v>208.8</c:v>
                </c:pt>
                <c:pt idx="2088">
                  <c:v>208.9</c:v>
                </c:pt>
                <c:pt idx="2089">
                  <c:v>209</c:v>
                </c:pt>
                <c:pt idx="2090">
                  <c:v>209.1</c:v>
                </c:pt>
                <c:pt idx="2091">
                  <c:v>209.2</c:v>
                </c:pt>
                <c:pt idx="2092">
                  <c:v>209.3</c:v>
                </c:pt>
                <c:pt idx="2093">
                  <c:v>209.4</c:v>
                </c:pt>
                <c:pt idx="2094">
                  <c:v>209.5</c:v>
                </c:pt>
                <c:pt idx="2095">
                  <c:v>209.6</c:v>
                </c:pt>
                <c:pt idx="2096">
                  <c:v>209.7</c:v>
                </c:pt>
                <c:pt idx="2097">
                  <c:v>209.8</c:v>
                </c:pt>
                <c:pt idx="2098">
                  <c:v>209.9</c:v>
                </c:pt>
                <c:pt idx="2099">
                  <c:v>210</c:v>
                </c:pt>
                <c:pt idx="2100">
                  <c:v>210.1</c:v>
                </c:pt>
                <c:pt idx="2101">
                  <c:v>210.2</c:v>
                </c:pt>
                <c:pt idx="2102">
                  <c:v>210.3</c:v>
                </c:pt>
                <c:pt idx="2103">
                  <c:v>210.4</c:v>
                </c:pt>
                <c:pt idx="2104">
                  <c:v>210.5</c:v>
                </c:pt>
                <c:pt idx="2105">
                  <c:v>210.6</c:v>
                </c:pt>
                <c:pt idx="2106">
                  <c:v>210.7</c:v>
                </c:pt>
                <c:pt idx="2107">
                  <c:v>210.8</c:v>
                </c:pt>
                <c:pt idx="2108">
                  <c:v>210.9</c:v>
                </c:pt>
                <c:pt idx="2109">
                  <c:v>211</c:v>
                </c:pt>
                <c:pt idx="2110">
                  <c:v>211.1</c:v>
                </c:pt>
                <c:pt idx="2111">
                  <c:v>211.2</c:v>
                </c:pt>
                <c:pt idx="2112">
                  <c:v>211.3</c:v>
                </c:pt>
                <c:pt idx="2113">
                  <c:v>211.4</c:v>
                </c:pt>
                <c:pt idx="2114">
                  <c:v>211.5</c:v>
                </c:pt>
                <c:pt idx="2115">
                  <c:v>211.6</c:v>
                </c:pt>
                <c:pt idx="2116">
                  <c:v>211.7</c:v>
                </c:pt>
                <c:pt idx="2117">
                  <c:v>211.8</c:v>
                </c:pt>
                <c:pt idx="2118">
                  <c:v>211.9</c:v>
                </c:pt>
                <c:pt idx="2119">
                  <c:v>212</c:v>
                </c:pt>
                <c:pt idx="2120">
                  <c:v>212.1</c:v>
                </c:pt>
                <c:pt idx="2121">
                  <c:v>212.2</c:v>
                </c:pt>
                <c:pt idx="2122">
                  <c:v>212.3</c:v>
                </c:pt>
                <c:pt idx="2123">
                  <c:v>212.4</c:v>
                </c:pt>
                <c:pt idx="2124">
                  <c:v>212.5</c:v>
                </c:pt>
                <c:pt idx="2125">
                  <c:v>212.6</c:v>
                </c:pt>
                <c:pt idx="2126">
                  <c:v>212.7</c:v>
                </c:pt>
                <c:pt idx="2127">
                  <c:v>212.8</c:v>
                </c:pt>
                <c:pt idx="2128">
                  <c:v>212.9</c:v>
                </c:pt>
                <c:pt idx="2129">
                  <c:v>213</c:v>
                </c:pt>
                <c:pt idx="2130">
                  <c:v>213.1</c:v>
                </c:pt>
                <c:pt idx="2131">
                  <c:v>213.2</c:v>
                </c:pt>
                <c:pt idx="2132">
                  <c:v>213.3</c:v>
                </c:pt>
                <c:pt idx="2133">
                  <c:v>213.4</c:v>
                </c:pt>
                <c:pt idx="2134">
                  <c:v>213.5</c:v>
                </c:pt>
                <c:pt idx="2135">
                  <c:v>213.6</c:v>
                </c:pt>
                <c:pt idx="2136">
                  <c:v>213.7</c:v>
                </c:pt>
                <c:pt idx="2137">
                  <c:v>213.8</c:v>
                </c:pt>
                <c:pt idx="2138">
                  <c:v>213.9</c:v>
                </c:pt>
                <c:pt idx="2139">
                  <c:v>214</c:v>
                </c:pt>
                <c:pt idx="2140">
                  <c:v>214.1</c:v>
                </c:pt>
                <c:pt idx="2141">
                  <c:v>214.2</c:v>
                </c:pt>
                <c:pt idx="2142">
                  <c:v>214.3</c:v>
                </c:pt>
                <c:pt idx="2143">
                  <c:v>214.4</c:v>
                </c:pt>
                <c:pt idx="2144">
                  <c:v>214.5</c:v>
                </c:pt>
                <c:pt idx="2145">
                  <c:v>214.6</c:v>
                </c:pt>
                <c:pt idx="2146">
                  <c:v>214.7</c:v>
                </c:pt>
                <c:pt idx="2147">
                  <c:v>214.8</c:v>
                </c:pt>
                <c:pt idx="2148">
                  <c:v>214.9</c:v>
                </c:pt>
                <c:pt idx="2149">
                  <c:v>215</c:v>
                </c:pt>
                <c:pt idx="2150">
                  <c:v>215.1</c:v>
                </c:pt>
                <c:pt idx="2151">
                  <c:v>215.2</c:v>
                </c:pt>
                <c:pt idx="2152">
                  <c:v>215.3</c:v>
                </c:pt>
                <c:pt idx="2153">
                  <c:v>215.4</c:v>
                </c:pt>
                <c:pt idx="2154">
                  <c:v>215.5</c:v>
                </c:pt>
                <c:pt idx="2155">
                  <c:v>215.6</c:v>
                </c:pt>
                <c:pt idx="2156">
                  <c:v>215.7</c:v>
                </c:pt>
                <c:pt idx="2157">
                  <c:v>215.8</c:v>
                </c:pt>
                <c:pt idx="2158">
                  <c:v>215.9</c:v>
                </c:pt>
                <c:pt idx="2159">
                  <c:v>216</c:v>
                </c:pt>
                <c:pt idx="2160">
                  <c:v>216.1</c:v>
                </c:pt>
                <c:pt idx="2161">
                  <c:v>216.2</c:v>
                </c:pt>
                <c:pt idx="2162">
                  <c:v>216.3</c:v>
                </c:pt>
                <c:pt idx="2163">
                  <c:v>216.4</c:v>
                </c:pt>
                <c:pt idx="2164">
                  <c:v>216.5</c:v>
                </c:pt>
                <c:pt idx="2165">
                  <c:v>216.6</c:v>
                </c:pt>
                <c:pt idx="2166">
                  <c:v>216.7</c:v>
                </c:pt>
                <c:pt idx="2167">
                  <c:v>216.8</c:v>
                </c:pt>
                <c:pt idx="2168">
                  <c:v>216.9</c:v>
                </c:pt>
                <c:pt idx="2169">
                  <c:v>217</c:v>
                </c:pt>
                <c:pt idx="2170">
                  <c:v>217.1</c:v>
                </c:pt>
                <c:pt idx="2171">
                  <c:v>217.2</c:v>
                </c:pt>
                <c:pt idx="2172">
                  <c:v>217.3</c:v>
                </c:pt>
                <c:pt idx="2173">
                  <c:v>217.4</c:v>
                </c:pt>
                <c:pt idx="2174">
                  <c:v>217.5</c:v>
                </c:pt>
                <c:pt idx="2175">
                  <c:v>217.6</c:v>
                </c:pt>
                <c:pt idx="2176">
                  <c:v>217.7</c:v>
                </c:pt>
                <c:pt idx="2177">
                  <c:v>217.8</c:v>
                </c:pt>
                <c:pt idx="2178">
                  <c:v>217.9</c:v>
                </c:pt>
                <c:pt idx="2179">
                  <c:v>218</c:v>
                </c:pt>
                <c:pt idx="2180">
                  <c:v>218.1</c:v>
                </c:pt>
                <c:pt idx="2181">
                  <c:v>218.2</c:v>
                </c:pt>
                <c:pt idx="2182">
                  <c:v>218.3</c:v>
                </c:pt>
                <c:pt idx="2183">
                  <c:v>218.4</c:v>
                </c:pt>
                <c:pt idx="2184">
                  <c:v>218.5</c:v>
                </c:pt>
                <c:pt idx="2185">
                  <c:v>218.6</c:v>
                </c:pt>
                <c:pt idx="2186">
                  <c:v>218.7</c:v>
                </c:pt>
                <c:pt idx="2187">
                  <c:v>218.8</c:v>
                </c:pt>
                <c:pt idx="2188">
                  <c:v>218.9</c:v>
                </c:pt>
                <c:pt idx="2189">
                  <c:v>219</c:v>
                </c:pt>
                <c:pt idx="2190">
                  <c:v>219.1</c:v>
                </c:pt>
                <c:pt idx="2191">
                  <c:v>219.2</c:v>
                </c:pt>
                <c:pt idx="2192">
                  <c:v>219.3</c:v>
                </c:pt>
                <c:pt idx="2193">
                  <c:v>219.4</c:v>
                </c:pt>
                <c:pt idx="2194">
                  <c:v>219.5</c:v>
                </c:pt>
                <c:pt idx="2195">
                  <c:v>219.6</c:v>
                </c:pt>
                <c:pt idx="2196">
                  <c:v>219.7</c:v>
                </c:pt>
                <c:pt idx="2197">
                  <c:v>219.8</c:v>
                </c:pt>
                <c:pt idx="2198">
                  <c:v>219.9</c:v>
                </c:pt>
                <c:pt idx="2199">
                  <c:v>220</c:v>
                </c:pt>
                <c:pt idx="2200">
                  <c:v>220.1</c:v>
                </c:pt>
                <c:pt idx="2201">
                  <c:v>220.2</c:v>
                </c:pt>
                <c:pt idx="2202">
                  <c:v>220.3</c:v>
                </c:pt>
                <c:pt idx="2203">
                  <c:v>220.4</c:v>
                </c:pt>
                <c:pt idx="2204">
                  <c:v>220.5</c:v>
                </c:pt>
                <c:pt idx="2205">
                  <c:v>220.6</c:v>
                </c:pt>
                <c:pt idx="2206">
                  <c:v>220.7</c:v>
                </c:pt>
                <c:pt idx="2207">
                  <c:v>220.8</c:v>
                </c:pt>
                <c:pt idx="2208">
                  <c:v>220.9</c:v>
                </c:pt>
                <c:pt idx="2209">
                  <c:v>221</c:v>
                </c:pt>
                <c:pt idx="2210">
                  <c:v>221.1</c:v>
                </c:pt>
                <c:pt idx="2211">
                  <c:v>221.2</c:v>
                </c:pt>
                <c:pt idx="2212">
                  <c:v>221.3</c:v>
                </c:pt>
                <c:pt idx="2213">
                  <c:v>221.4</c:v>
                </c:pt>
                <c:pt idx="2214">
                  <c:v>221.5</c:v>
                </c:pt>
                <c:pt idx="2215">
                  <c:v>221.6</c:v>
                </c:pt>
                <c:pt idx="2216">
                  <c:v>221.7</c:v>
                </c:pt>
                <c:pt idx="2217">
                  <c:v>221.8</c:v>
                </c:pt>
                <c:pt idx="2218">
                  <c:v>221.9</c:v>
                </c:pt>
                <c:pt idx="2219">
                  <c:v>222</c:v>
                </c:pt>
                <c:pt idx="2220">
                  <c:v>222.1</c:v>
                </c:pt>
                <c:pt idx="2221">
                  <c:v>222.2</c:v>
                </c:pt>
                <c:pt idx="2222">
                  <c:v>222.3</c:v>
                </c:pt>
                <c:pt idx="2223">
                  <c:v>222.4</c:v>
                </c:pt>
                <c:pt idx="2224">
                  <c:v>222.5</c:v>
                </c:pt>
                <c:pt idx="2225">
                  <c:v>222.6</c:v>
                </c:pt>
                <c:pt idx="2226">
                  <c:v>222.7</c:v>
                </c:pt>
                <c:pt idx="2227">
                  <c:v>222.8</c:v>
                </c:pt>
                <c:pt idx="2228">
                  <c:v>222.9</c:v>
                </c:pt>
                <c:pt idx="2229">
                  <c:v>223</c:v>
                </c:pt>
                <c:pt idx="2230">
                  <c:v>223.1</c:v>
                </c:pt>
                <c:pt idx="2231">
                  <c:v>223.2</c:v>
                </c:pt>
                <c:pt idx="2232">
                  <c:v>223.3</c:v>
                </c:pt>
                <c:pt idx="2233">
                  <c:v>223.4</c:v>
                </c:pt>
                <c:pt idx="2234">
                  <c:v>223.5</c:v>
                </c:pt>
                <c:pt idx="2235">
                  <c:v>223.6</c:v>
                </c:pt>
                <c:pt idx="2236">
                  <c:v>223.7</c:v>
                </c:pt>
                <c:pt idx="2237">
                  <c:v>223.8</c:v>
                </c:pt>
                <c:pt idx="2238">
                  <c:v>223.9</c:v>
                </c:pt>
                <c:pt idx="2239">
                  <c:v>224</c:v>
                </c:pt>
                <c:pt idx="2240">
                  <c:v>224.1</c:v>
                </c:pt>
                <c:pt idx="2241">
                  <c:v>224.2</c:v>
                </c:pt>
                <c:pt idx="2242">
                  <c:v>224.3</c:v>
                </c:pt>
                <c:pt idx="2243">
                  <c:v>224.4</c:v>
                </c:pt>
                <c:pt idx="2244">
                  <c:v>224.5</c:v>
                </c:pt>
                <c:pt idx="2245">
                  <c:v>224.6</c:v>
                </c:pt>
                <c:pt idx="2246">
                  <c:v>224.7</c:v>
                </c:pt>
                <c:pt idx="2247">
                  <c:v>224.8</c:v>
                </c:pt>
                <c:pt idx="2248">
                  <c:v>224.9</c:v>
                </c:pt>
                <c:pt idx="2249">
                  <c:v>225</c:v>
                </c:pt>
                <c:pt idx="2250">
                  <c:v>225.1</c:v>
                </c:pt>
                <c:pt idx="2251">
                  <c:v>225.2</c:v>
                </c:pt>
                <c:pt idx="2252">
                  <c:v>225.3</c:v>
                </c:pt>
                <c:pt idx="2253">
                  <c:v>225.4</c:v>
                </c:pt>
                <c:pt idx="2254">
                  <c:v>225.5</c:v>
                </c:pt>
                <c:pt idx="2255">
                  <c:v>225.6</c:v>
                </c:pt>
                <c:pt idx="2256">
                  <c:v>225.7</c:v>
                </c:pt>
                <c:pt idx="2257">
                  <c:v>225.8</c:v>
                </c:pt>
                <c:pt idx="2258">
                  <c:v>225.9</c:v>
                </c:pt>
                <c:pt idx="2259">
                  <c:v>226</c:v>
                </c:pt>
                <c:pt idx="2260">
                  <c:v>226.1</c:v>
                </c:pt>
                <c:pt idx="2261">
                  <c:v>226.2</c:v>
                </c:pt>
                <c:pt idx="2262">
                  <c:v>226.3</c:v>
                </c:pt>
                <c:pt idx="2263">
                  <c:v>226.4</c:v>
                </c:pt>
                <c:pt idx="2264">
                  <c:v>226.5</c:v>
                </c:pt>
                <c:pt idx="2265">
                  <c:v>226.6</c:v>
                </c:pt>
                <c:pt idx="2266">
                  <c:v>226.7</c:v>
                </c:pt>
                <c:pt idx="2267">
                  <c:v>226.8</c:v>
                </c:pt>
                <c:pt idx="2268">
                  <c:v>226.9</c:v>
                </c:pt>
                <c:pt idx="2269">
                  <c:v>227</c:v>
                </c:pt>
                <c:pt idx="2270">
                  <c:v>227.1</c:v>
                </c:pt>
                <c:pt idx="2271">
                  <c:v>227.2</c:v>
                </c:pt>
                <c:pt idx="2272">
                  <c:v>227.3</c:v>
                </c:pt>
                <c:pt idx="2273">
                  <c:v>227.4</c:v>
                </c:pt>
                <c:pt idx="2274">
                  <c:v>227.5</c:v>
                </c:pt>
                <c:pt idx="2275">
                  <c:v>227.6</c:v>
                </c:pt>
                <c:pt idx="2276">
                  <c:v>227.7</c:v>
                </c:pt>
                <c:pt idx="2277">
                  <c:v>227.8</c:v>
                </c:pt>
                <c:pt idx="2278">
                  <c:v>227.9</c:v>
                </c:pt>
                <c:pt idx="2279">
                  <c:v>228</c:v>
                </c:pt>
                <c:pt idx="2280">
                  <c:v>228.1</c:v>
                </c:pt>
                <c:pt idx="2281">
                  <c:v>228.2</c:v>
                </c:pt>
                <c:pt idx="2282">
                  <c:v>228.3</c:v>
                </c:pt>
                <c:pt idx="2283">
                  <c:v>228.4</c:v>
                </c:pt>
                <c:pt idx="2284">
                  <c:v>228.5</c:v>
                </c:pt>
                <c:pt idx="2285">
                  <c:v>228.6</c:v>
                </c:pt>
                <c:pt idx="2286">
                  <c:v>228.7</c:v>
                </c:pt>
                <c:pt idx="2287">
                  <c:v>228.8</c:v>
                </c:pt>
                <c:pt idx="2288">
                  <c:v>228.9</c:v>
                </c:pt>
                <c:pt idx="2289">
                  <c:v>229</c:v>
                </c:pt>
                <c:pt idx="2290">
                  <c:v>229.1</c:v>
                </c:pt>
                <c:pt idx="2291">
                  <c:v>229.2</c:v>
                </c:pt>
                <c:pt idx="2292">
                  <c:v>229.3</c:v>
                </c:pt>
                <c:pt idx="2293">
                  <c:v>229.4</c:v>
                </c:pt>
                <c:pt idx="2294">
                  <c:v>229.5</c:v>
                </c:pt>
                <c:pt idx="2295">
                  <c:v>229.6</c:v>
                </c:pt>
                <c:pt idx="2296">
                  <c:v>229.7</c:v>
                </c:pt>
                <c:pt idx="2297">
                  <c:v>229.8</c:v>
                </c:pt>
                <c:pt idx="2298">
                  <c:v>229.9</c:v>
                </c:pt>
                <c:pt idx="2299">
                  <c:v>230</c:v>
                </c:pt>
                <c:pt idx="2300">
                  <c:v>230.1</c:v>
                </c:pt>
                <c:pt idx="2301">
                  <c:v>230.2</c:v>
                </c:pt>
                <c:pt idx="2302">
                  <c:v>230.3</c:v>
                </c:pt>
                <c:pt idx="2303">
                  <c:v>230.4</c:v>
                </c:pt>
                <c:pt idx="2304">
                  <c:v>230.5</c:v>
                </c:pt>
                <c:pt idx="2305">
                  <c:v>230.6</c:v>
                </c:pt>
                <c:pt idx="2306">
                  <c:v>230.7</c:v>
                </c:pt>
                <c:pt idx="2307">
                  <c:v>230.8</c:v>
                </c:pt>
                <c:pt idx="2308">
                  <c:v>230.9</c:v>
                </c:pt>
                <c:pt idx="2309">
                  <c:v>231</c:v>
                </c:pt>
                <c:pt idx="2310">
                  <c:v>231.1</c:v>
                </c:pt>
                <c:pt idx="2311">
                  <c:v>231.2</c:v>
                </c:pt>
                <c:pt idx="2312">
                  <c:v>231.3</c:v>
                </c:pt>
                <c:pt idx="2313">
                  <c:v>231.4</c:v>
                </c:pt>
                <c:pt idx="2314">
                  <c:v>231.5</c:v>
                </c:pt>
                <c:pt idx="2315">
                  <c:v>231.6</c:v>
                </c:pt>
                <c:pt idx="2316">
                  <c:v>231.7</c:v>
                </c:pt>
                <c:pt idx="2317">
                  <c:v>231.8</c:v>
                </c:pt>
                <c:pt idx="2318">
                  <c:v>231.9</c:v>
                </c:pt>
                <c:pt idx="2319">
                  <c:v>232</c:v>
                </c:pt>
                <c:pt idx="2320">
                  <c:v>232.1</c:v>
                </c:pt>
                <c:pt idx="2321">
                  <c:v>232.2</c:v>
                </c:pt>
                <c:pt idx="2322">
                  <c:v>232.3</c:v>
                </c:pt>
                <c:pt idx="2323">
                  <c:v>232.4</c:v>
                </c:pt>
                <c:pt idx="2324">
                  <c:v>232.5</c:v>
                </c:pt>
                <c:pt idx="2325">
                  <c:v>232.6</c:v>
                </c:pt>
                <c:pt idx="2326">
                  <c:v>232.7</c:v>
                </c:pt>
                <c:pt idx="2327">
                  <c:v>232.8</c:v>
                </c:pt>
                <c:pt idx="2328">
                  <c:v>232.9</c:v>
                </c:pt>
                <c:pt idx="2329">
                  <c:v>233</c:v>
                </c:pt>
                <c:pt idx="2330">
                  <c:v>233.1</c:v>
                </c:pt>
                <c:pt idx="2331">
                  <c:v>233.2</c:v>
                </c:pt>
                <c:pt idx="2332">
                  <c:v>233.3</c:v>
                </c:pt>
                <c:pt idx="2333">
                  <c:v>233.4</c:v>
                </c:pt>
                <c:pt idx="2334">
                  <c:v>233.5</c:v>
                </c:pt>
                <c:pt idx="2335">
                  <c:v>233.6</c:v>
                </c:pt>
                <c:pt idx="2336">
                  <c:v>233.7</c:v>
                </c:pt>
                <c:pt idx="2337">
                  <c:v>233.8</c:v>
                </c:pt>
                <c:pt idx="2338">
                  <c:v>233.9</c:v>
                </c:pt>
                <c:pt idx="2339">
                  <c:v>234</c:v>
                </c:pt>
                <c:pt idx="2340">
                  <c:v>234.1</c:v>
                </c:pt>
                <c:pt idx="2341">
                  <c:v>234.2</c:v>
                </c:pt>
                <c:pt idx="2342">
                  <c:v>234.3</c:v>
                </c:pt>
                <c:pt idx="2343">
                  <c:v>234.4</c:v>
                </c:pt>
                <c:pt idx="2344">
                  <c:v>234.5</c:v>
                </c:pt>
                <c:pt idx="2345">
                  <c:v>234.6</c:v>
                </c:pt>
                <c:pt idx="2346">
                  <c:v>234.7</c:v>
                </c:pt>
                <c:pt idx="2347">
                  <c:v>234.8</c:v>
                </c:pt>
                <c:pt idx="2348">
                  <c:v>234.9</c:v>
                </c:pt>
                <c:pt idx="2349">
                  <c:v>235</c:v>
                </c:pt>
                <c:pt idx="2350">
                  <c:v>235.1</c:v>
                </c:pt>
                <c:pt idx="2351">
                  <c:v>235.2</c:v>
                </c:pt>
                <c:pt idx="2352">
                  <c:v>235.3</c:v>
                </c:pt>
                <c:pt idx="2353">
                  <c:v>235.4</c:v>
                </c:pt>
                <c:pt idx="2354">
                  <c:v>235.5</c:v>
                </c:pt>
                <c:pt idx="2355">
                  <c:v>235.6</c:v>
                </c:pt>
                <c:pt idx="2356">
                  <c:v>235.7</c:v>
                </c:pt>
                <c:pt idx="2357">
                  <c:v>235.8</c:v>
                </c:pt>
                <c:pt idx="2358">
                  <c:v>235.9</c:v>
                </c:pt>
                <c:pt idx="2359">
                  <c:v>236</c:v>
                </c:pt>
                <c:pt idx="2360">
                  <c:v>236.1</c:v>
                </c:pt>
                <c:pt idx="2361">
                  <c:v>236.2</c:v>
                </c:pt>
                <c:pt idx="2362">
                  <c:v>236.3</c:v>
                </c:pt>
                <c:pt idx="2363">
                  <c:v>236.4</c:v>
                </c:pt>
                <c:pt idx="2364">
                  <c:v>236.5</c:v>
                </c:pt>
                <c:pt idx="2365">
                  <c:v>236.6</c:v>
                </c:pt>
                <c:pt idx="2366">
                  <c:v>236.7</c:v>
                </c:pt>
                <c:pt idx="2367">
                  <c:v>236.8</c:v>
                </c:pt>
                <c:pt idx="2368">
                  <c:v>236.9</c:v>
                </c:pt>
                <c:pt idx="2369">
                  <c:v>237</c:v>
                </c:pt>
                <c:pt idx="2370">
                  <c:v>237.1</c:v>
                </c:pt>
                <c:pt idx="2371">
                  <c:v>237.2</c:v>
                </c:pt>
                <c:pt idx="2372">
                  <c:v>237.3</c:v>
                </c:pt>
                <c:pt idx="2373">
                  <c:v>237.4</c:v>
                </c:pt>
                <c:pt idx="2374">
                  <c:v>237.5</c:v>
                </c:pt>
                <c:pt idx="2375">
                  <c:v>237.6</c:v>
                </c:pt>
                <c:pt idx="2376">
                  <c:v>237.7</c:v>
                </c:pt>
                <c:pt idx="2377">
                  <c:v>237.8</c:v>
                </c:pt>
                <c:pt idx="2378">
                  <c:v>237.9</c:v>
                </c:pt>
                <c:pt idx="2379">
                  <c:v>238</c:v>
                </c:pt>
                <c:pt idx="2380">
                  <c:v>238.1</c:v>
                </c:pt>
                <c:pt idx="2381">
                  <c:v>238.2</c:v>
                </c:pt>
                <c:pt idx="2382">
                  <c:v>238.3</c:v>
                </c:pt>
                <c:pt idx="2383">
                  <c:v>238.4</c:v>
                </c:pt>
                <c:pt idx="2384">
                  <c:v>238.5</c:v>
                </c:pt>
                <c:pt idx="2385">
                  <c:v>238.6</c:v>
                </c:pt>
                <c:pt idx="2386">
                  <c:v>238.7</c:v>
                </c:pt>
                <c:pt idx="2387">
                  <c:v>238.8</c:v>
                </c:pt>
                <c:pt idx="2388">
                  <c:v>238.9</c:v>
                </c:pt>
                <c:pt idx="2389">
                  <c:v>239</c:v>
                </c:pt>
                <c:pt idx="2390">
                  <c:v>239.1</c:v>
                </c:pt>
                <c:pt idx="2391">
                  <c:v>239.2</c:v>
                </c:pt>
                <c:pt idx="2392">
                  <c:v>239.3</c:v>
                </c:pt>
                <c:pt idx="2393">
                  <c:v>239.4</c:v>
                </c:pt>
                <c:pt idx="2394">
                  <c:v>239.5</c:v>
                </c:pt>
                <c:pt idx="2395">
                  <c:v>239.6</c:v>
                </c:pt>
                <c:pt idx="2396">
                  <c:v>239.7</c:v>
                </c:pt>
                <c:pt idx="2397">
                  <c:v>239.8</c:v>
                </c:pt>
                <c:pt idx="2398">
                  <c:v>239.9</c:v>
                </c:pt>
                <c:pt idx="2399">
                  <c:v>240</c:v>
                </c:pt>
                <c:pt idx="2400">
                  <c:v>240.1</c:v>
                </c:pt>
                <c:pt idx="2401">
                  <c:v>240.2</c:v>
                </c:pt>
                <c:pt idx="2402">
                  <c:v>240.3</c:v>
                </c:pt>
                <c:pt idx="2403">
                  <c:v>240.4</c:v>
                </c:pt>
                <c:pt idx="2404">
                  <c:v>240.5</c:v>
                </c:pt>
                <c:pt idx="2405">
                  <c:v>240.6</c:v>
                </c:pt>
                <c:pt idx="2406">
                  <c:v>240.7</c:v>
                </c:pt>
                <c:pt idx="2407">
                  <c:v>240.8</c:v>
                </c:pt>
                <c:pt idx="2408">
                  <c:v>240.9</c:v>
                </c:pt>
                <c:pt idx="2409">
                  <c:v>241</c:v>
                </c:pt>
                <c:pt idx="2410">
                  <c:v>241.1</c:v>
                </c:pt>
                <c:pt idx="2411">
                  <c:v>241.2</c:v>
                </c:pt>
                <c:pt idx="2412">
                  <c:v>241.3</c:v>
                </c:pt>
                <c:pt idx="2413">
                  <c:v>241.4</c:v>
                </c:pt>
                <c:pt idx="2414">
                  <c:v>241.5</c:v>
                </c:pt>
                <c:pt idx="2415">
                  <c:v>241.6</c:v>
                </c:pt>
                <c:pt idx="2416">
                  <c:v>241.7</c:v>
                </c:pt>
                <c:pt idx="2417">
                  <c:v>241.8</c:v>
                </c:pt>
                <c:pt idx="2418">
                  <c:v>241.9</c:v>
                </c:pt>
                <c:pt idx="2419">
                  <c:v>242</c:v>
                </c:pt>
                <c:pt idx="2420">
                  <c:v>242.1</c:v>
                </c:pt>
                <c:pt idx="2421">
                  <c:v>242.2</c:v>
                </c:pt>
                <c:pt idx="2422">
                  <c:v>242.3</c:v>
                </c:pt>
                <c:pt idx="2423">
                  <c:v>242.4</c:v>
                </c:pt>
                <c:pt idx="2424">
                  <c:v>242.5</c:v>
                </c:pt>
                <c:pt idx="2425">
                  <c:v>242.6</c:v>
                </c:pt>
                <c:pt idx="2426">
                  <c:v>242.7</c:v>
                </c:pt>
                <c:pt idx="2427">
                  <c:v>242.8</c:v>
                </c:pt>
                <c:pt idx="2428">
                  <c:v>242.9</c:v>
                </c:pt>
                <c:pt idx="2429">
                  <c:v>243</c:v>
                </c:pt>
                <c:pt idx="2430">
                  <c:v>243.1</c:v>
                </c:pt>
                <c:pt idx="2431">
                  <c:v>243.2</c:v>
                </c:pt>
                <c:pt idx="2432">
                  <c:v>243.3</c:v>
                </c:pt>
                <c:pt idx="2433">
                  <c:v>243.4</c:v>
                </c:pt>
                <c:pt idx="2434">
                  <c:v>243.5</c:v>
                </c:pt>
                <c:pt idx="2435">
                  <c:v>243.6</c:v>
                </c:pt>
                <c:pt idx="2436">
                  <c:v>243.7</c:v>
                </c:pt>
                <c:pt idx="2437">
                  <c:v>243.8</c:v>
                </c:pt>
                <c:pt idx="2438">
                  <c:v>243.9</c:v>
                </c:pt>
                <c:pt idx="2439">
                  <c:v>244</c:v>
                </c:pt>
                <c:pt idx="2440">
                  <c:v>244.1</c:v>
                </c:pt>
                <c:pt idx="2441">
                  <c:v>244.2</c:v>
                </c:pt>
                <c:pt idx="2442">
                  <c:v>244.3</c:v>
                </c:pt>
                <c:pt idx="2443">
                  <c:v>244.4</c:v>
                </c:pt>
                <c:pt idx="2444">
                  <c:v>244.5</c:v>
                </c:pt>
                <c:pt idx="2445">
                  <c:v>244.6</c:v>
                </c:pt>
                <c:pt idx="2446">
                  <c:v>244.7</c:v>
                </c:pt>
                <c:pt idx="2447">
                  <c:v>244.8</c:v>
                </c:pt>
                <c:pt idx="2448">
                  <c:v>244.9</c:v>
                </c:pt>
                <c:pt idx="2449">
                  <c:v>245</c:v>
                </c:pt>
                <c:pt idx="2450">
                  <c:v>245.1</c:v>
                </c:pt>
                <c:pt idx="2451">
                  <c:v>245.2</c:v>
                </c:pt>
                <c:pt idx="2452">
                  <c:v>245.3</c:v>
                </c:pt>
                <c:pt idx="2453">
                  <c:v>245.4</c:v>
                </c:pt>
                <c:pt idx="2454">
                  <c:v>245.5</c:v>
                </c:pt>
                <c:pt idx="2455">
                  <c:v>245.6</c:v>
                </c:pt>
                <c:pt idx="2456">
                  <c:v>245.7</c:v>
                </c:pt>
                <c:pt idx="2457">
                  <c:v>245.8</c:v>
                </c:pt>
                <c:pt idx="2458">
                  <c:v>245.9</c:v>
                </c:pt>
                <c:pt idx="2459">
                  <c:v>246</c:v>
                </c:pt>
                <c:pt idx="2460">
                  <c:v>246.1</c:v>
                </c:pt>
                <c:pt idx="2461">
                  <c:v>246.2</c:v>
                </c:pt>
                <c:pt idx="2462">
                  <c:v>246.3</c:v>
                </c:pt>
                <c:pt idx="2463">
                  <c:v>246.4</c:v>
                </c:pt>
                <c:pt idx="2464">
                  <c:v>246.5</c:v>
                </c:pt>
                <c:pt idx="2465">
                  <c:v>246.6</c:v>
                </c:pt>
                <c:pt idx="2466">
                  <c:v>246.7</c:v>
                </c:pt>
                <c:pt idx="2467">
                  <c:v>246.8</c:v>
                </c:pt>
                <c:pt idx="2468">
                  <c:v>246.9</c:v>
                </c:pt>
                <c:pt idx="2469">
                  <c:v>247</c:v>
                </c:pt>
                <c:pt idx="2470">
                  <c:v>247.1</c:v>
                </c:pt>
                <c:pt idx="2471">
                  <c:v>247.2</c:v>
                </c:pt>
                <c:pt idx="2472">
                  <c:v>247.3</c:v>
                </c:pt>
                <c:pt idx="2473">
                  <c:v>247.4</c:v>
                </c:pt>
                <c:pt idx="2474">
                  <c:v>247.5</c:v>
                </c:pt>
                <c:pt idx="2475">
                  <c:v>247.6</c:v>
                </c:pt>
                <c:pt idx="2476">
                  <c:v>247.7</c:v>
                </c:pt>
                <c:pt idx="2477">
                  <c:v>247.8</c:v>
                </c:pt>
                <c:pt idx="2478">
                  <c:v>247.9</c:v>
                </c:pt>
                <c:pt idx="2479">
                  <c:v>248</c:v>
                </c:pt>
                <c:pt idx="2480">
                  <c:v>248.1</c:v>
                </c:pt>
                <c:pt idx="2481">
                  <c:v>248.2</c:v>
                </c:pt>
                <c:pt idx="2482">
                  <c:v>248.3</c:v>
                </c:pt>
                <c:pt idx="2483">
                  <c:v>248.4</c:v>
                </c:pt>
                <c:pt idx="2484">
                  <c:v>248.5</c:v>
                </c:pt>
                <c:pt idx="2485">
                  <c:v>248.6</c:v>
                </c:pt>
                <c:pt idx="2486">
                  <c:v>248.7</c:v>
                </c:pt>
                <c:pt idx="2487">
                  <c:v>248.8</c:v>
                </c:pt>
                <c:pt idx="2488">
                  <c:v>248.9</c:v>
                </c:pt>
                <c:pt idx="2489">
                  <c:v>249</c:v>
                </c:pt>
                <c:pt idx="2490">
                  <c:v>249.1</c:v>
                </c:pt>
                <c:pt idx="2491">
                  <c:v>249.2</c:v>
                </c:pt>
                <c:pt idx="2492">
                  <c:v>249.3</c:v>
                </c:pt>
                <c:pt idx="2493">
                  <c:v>249.4</c:v>
                </c:pt>
                <c:pt idx="2494">
                  <c:v>249.5</c:v>
                </c:pt>
                <c:pt idx="2495">
                  <c:v>249.6</c:v>
                </c:pt>
                <c:pt idx="2496">
                  <c:v>249.7</c:v>
                </c:pt>
                <c:pt idx="2497">
                  <c:v>249.8</c:v>
                </c:pt>
                <c:pt idx="2498">
                  <c:v>249.9</c:v>
                </c:pt>
                <c:pt idx="2499">
                  <c:v>250</c:v>
                </c:pt>
                <c:pt idx="2500">
                  <c:v>250.1</c:v>
                </c:pt>
                <c:pt idx="2501">
                  <c:v>250.2</c:v>
                </c:pt>
                <c:pt idx="2502">
                  <c:v>250.3</c:v>
                </c:pt>
                <c:pt idx="2503">
                  <c:v>250.4</c:v>
                </c:pt>
                <c:pt idx="2504">
                  <c:v>250.5</c:v>
                </c:pt>
                <c:pt idx="2505">
                  <c:v>250.6</c:v>
                </c:pt>
                <c:pt idx="2506">
                  <c:v>250.7</c:v>
                </c:pt>
                <c:pt idx="2507">
                  <c:v>250.8</c:v>
                </c:pt>
                <c:pt idx="2508">
                  <c:v>250.9</c:v>
                </c:pt>
                <c:pt idx="2509">
                  <c:v>251</c:v>
                </c:pt>
                <c:pt idx="2510">
                  <c:v>251.1</c:v>
                </c:pt>
                <c:pt idx="2511">
                  <c:v>251.2</c:v>
                </c:pt>
                <c:pt idx="2512">
                  <c:v>251.3</c:v>
                </c:pt>
                <c:pt idx="2513">
                  <c:v>251.4</c:v>
                </c:pt>
                <c:pt idx="2514">
                  <c:v>251.5</c:v>
                </c:pt>
                <c:pt idx="2515">
                  <c:v>251.6</c:v>
                </c:pt>
                <c:pt idx="2516">
                  <c:v>251.7</c:v>
                </c:pt>
                <c:pt idx="2517">
                  <c:v>251.8</c:v>
                </c:pt>
                <c:pt idx="2518">
                  <c:v>251.9</c:v>
                </c:pt>
                <c:pt idx="2519">
                  <c:v>252</c:v>
                </c:pt>
                <c:pt idx="2520">
                  <c:v>252.1</c:v>
                </c:pt>
                <c:pt idx="2521">
                  <c:v>252.2</c:v>
                </c:pt>
                <c:pt idx="2522">
                  <c:v>252.3</c:v>
                </c:pt>
                <c:pt idx="2523">
                  <c:v>252.4</c:v>
                </c:pt>
                <c:pt idx="2524">
                  <c:v>252.5</c:v>
                </c:pt>
                <c:pt idx="2525">
                  <c:v>252.6</c:v>
                </c:pt>
                <c:pt idx="2526">
                  <c:v>252.7</c:v>
                </c:pt>
                <c:pt idx="2527">
                  <c:v>252.8</c:v>
                </c:pt>
                <c:pt idx="2528">
                  <c:v>252.9</c:v>
                </c:pt>
                <c:pt idx="2529">
                  <c:v>253</c:v>
                </c:pt>
                <c:pt idx="2530">
                  <c:v>253.1</c:v>
                </c:pt>
                <c:pt idx="2531">
                  <c:v>253.2</c:v>
                </c:pt>
                <c:pt idx="2532">
                  <c:v>253.3</c:v>
                </c:pt>
                <c:pt idx="2533">
                  <c:v>253.4</c:v>
                </c:pt>
                <c:pt idx="2534">
                  <c:v>253.5</c:v>
                </c:pt>
                <c:pt idx="2535">
                  <c:v>253.6</c:v>
                </c:pt>
                <c:pt idx="2536">
                  <c:v>253.7</c:v>
                </c:pt>
                <c:pt idx="2537">
                  <c:v>253.8</c:v>
                </c:pt>
                <c:pt idx="2538">
                  <c:v>253.9</c:v>
                </c:pt>
                <c:pt idx="2539">
                  <c:v>254</c:v>
                </c:pt>
                <c:pt idx="2540">
                  <c:v>254.1</c:v>
                </c:pt>
                <c:pt idx="2541">
                  <c:v>254.2</c:v>
                </c:pt>
                <c:pt idx="2542">
                  <c:v>254.3</c:v>
                </c:pt>
                <c:pt idx="2543">
                  <c:v>254.4</c:v>
                </c:pt>
                <c:pt idx="2544">
                  <c:v>254.5</c:v>
                </c:pt>
                <c:pt idx="2545">
                  <c:v>254.6</c:v>
                </c:pt>
                <c:pt idx="2546">
                  <c:v>254.7</c:v>
                </c:pt>
                <c:pt idx="2547">
                  <c:v>254.8</c:v>
                </c:pt>
                <c:pt idx="2548">
                  <c:v>254.9</c:v>
                </c:pt>
                <c:pt idx="2549">
                  <c:v>255</c:v>
                </c:pt>
                <c:pt idx="2550">
                  <c:v>255.1</c:v>
                </c:pt>
                <c:pt idx="2551">
                  <c:v>255.2</c:v>
                </c:pt>
                <c:pt idx="2552">
                  <c:v>255.3</c:v>
                </c:pt>
                <c:pt idx="2553">
                  <c:v>255.4</c:v>
                </c:pt>
                <c:pt idx="2554">
                  <c:v>255.5</c:v>
                </c:pt>
                <c:pt idx="2555">
                  <c:v>255.6</c:v>
                </c:pt>
                <c:pt idx="2556">
                  <c:v>255.7</c:v>
                </c:pt>
                <c:pt idx="2557">
                  <c:v>255.8</c:v>
                </c:pt>
                <c:pt idx="2558">
                  <c:v>255.9</c:v>
                </c:pt>
                <c:pt idx="2559">
                  <c:v>256</c:v>
                </c:pt>
                <c:pt idx="2560">
                  <c:v>256.10000000000002</c:v>
                </c:pt>
                <c:pt idx="2561">
                  <c:v>256.2</c:v>
                </c:pt>
                <c:pt idx="2562">
                  <c:v>256.3</c:v>
                </c:pt>
                <c:pt idx="2563">
                  <c:v>256.39999999999992</c:v>
                </c:pt>
                <c:pt idx="2564">
                  <c:v>256.5</c:v>
                </c:pt>
                <c:pt idx="2565">
                  <c:v>256.60000000000002</c:v>
                </c:pt>
                <c:pt idx="2566">
                  <c:v>256.7</c:v>
                </c:pt>
                <c:pt idx="2567">
                  <c:v>256.8</c:v>
                </c:pt>
                <c:pt idx="2568">
                  <c:v>256.89999999999992</c:v>
                </c:pt>
                <c:pt idx="2569">
                  <c:v>257</c:v>
                </c:pt>
                <c:pt idx="2570">
                  <c:v>257.10000000000002</c:v>
                </c:pt>
                <c:pt idx="2571">
                  <c:v>257.2</c:v>
                </c:pt>
                <c:pt idx="2572">
                  <c:v>257.3</c:v>
                </c:pt>
                <c:pt idx="2573">
                  <c:v>257.39999999999992</c:v>
                </c:pt>
                <c:pt idx="2574">
                  <c:v>257.5</c:v>
                </c:pt>
                <c:pt idx="2575">
                  <c:v>257.60000000000002</c:v>
                </c:pt>
                <c:pt idx="2576">
                  <c:v>257.7</c:v>
                </c:pt>
                <c:pt idx="2577">
                  <c:v>257.8</c:v>
                </c:pt>
                <c:pt idx="2578">
                  <c:v>257.89999999999992</c:v>
                </c:pt>
                <c:pt idx="2579">
                  <c:v>258</c:v>
                </c:pt>
                <c:pt idx="2580">
                  <c:v>258.10000000000002</c:v>
                </c:pt>
                <c:pt idx="2581">
                  <c:v>258.2</c:v>
                </c:pt>
                <c:pt idx="2582">
                  <c:v>258.3</c:v>
                </c:pt>
                <c:pt idx="2583">
                  <c:v>258.39999999999992</c:v>
                </c:pt>
                <c:pt idx="2584">
                  <c:v>258.5</c:v>
                </c:pt>
                <c:pt idx="2585">
                  <c:v>258.60000000000002</c:v>
                </c:pt>
                <c:pt idx="2586">
                  <c:v>258.7</c:v>
                </c:pt>
                <c:pt idx="2587">
                  <c:v>258.8</c:v>
                </c:pt>
                <c:pt idx="2588">
                  <c:v>258.89999999999992</c:v>
                </c:pt>
                <c:pt idx="2589">
                  <c:v>259</c:v>
                </c:pt>
                <c:pt idx="2590">
                  <c:v>259.10000000000002</c:v>
                </c:pt>
                <c:pt idx="2591">
                  <c:v>259.2</c:v>
                </c:pt>
                <c:pt idx="2592">
                  <c:v>259.3</c:v>
                </c:pt>
                <c:pt idx="2593">
                  <c:v>259.39999999999992</c:v>
                </c:pt>
                <c:pt idx="2594">
                  <c:v>259.5</c:v>
                </c:pt>
                <c:pt idx="2595">
                  <c:v>259.60000000000002</c:v>
                </c:pt>
                <c:pt idx="2596">
                  <c:v>259.7</c:v>
                </c:pt>
                <c:pt idx="2597">
                  <c:v>259.8</c:v>
                </c:pt>
                <c:pt idx="2598">
                  <c:v>259.89999999999992</c:v>
                </c:pt>
                <c:pt idx="2599">
                  <c:v>260</c:v>
                </c:pt>
                <c:pt idx="2600">
                  <c:v>260.10000000000002</c:v>
                </c:pt>
                <c:pt idx="2601">
                  <c:v>260.2</c:v>
                </c:pt>
                <c:pt idx="2602">
                  <c:v>260.3</c:v>
                </c:pt>
                <c:pt idx="2603">
                  <c:v>260.39999999999992</c:v>
                </c:pt>
                <c:pt idx="2604">
                  <c:v>260.5</c:v>
                </c:pt>
                <c:pt idx="2605">
                  <c:v>260.60000000000002</c:v>
                </c:pt>
                <c:pt idx="2606">
                  <c:v>260.7</c:v>
                </c:pt>
                <c:pt idx="2607">
                  <c:v>260.8</c:v>
                </c:pt>
                <c:pt idx="2608">
                  <c:v>260.89999999999992</c:v>
                </c:pt>
                <c:pt idx="2609">
                  <c:v>261</c:v>
                </c:pt>
                <c:pt idx="2610">
                  <c:v>261.10000000000002</c:v>
                </c:pt>
                <c:pt idx="2611">
                  <c:v>261.2</c:v>
                </c:pt>
                <c:pt idx="2612">
                  <c:v>261.3</c:v>
                </c:pt>
                <c:pt idx="2613">
                  <c:v>261.39999999999992</c:v>
                </c:pt>
                <c:pt idx="2614">
                  <c:v>261.5</c:v>
                </c:pt>
                <c:pt idx="2615">
                  <c:v>261.60000000000002</c:v>
                </c:pt>
                <c:pt idx="2616">
                  <c:v>261.7</c:v>
                </c:pt>
                <c:pt idx="2617">
                  <c:v>261.8</c:v>
                </c:pt>
                <c:pt idx="2618">
                  <c:v>261.89999999999992</c:v>
                </c:pt>
                <c:pt idx="2619">
                  <c:v>262</c:v>
                </c:pt>
                <c:pt idx="2620">
                  <c:v>262.10000000000002</c:v>
                </c:pt>
                <c:pt idx="2621">
                  <c:v>262.2</c:v>
                </c:pt>
                <c:pt idx="2622">
                  <c:v>262.3</c:v>
                </c:pt>
                <c:pt idx="2623">
                  <c:v>262.39999999999992</c:v>
                </c:pt>
                <c:pt idx="2624">
                  <c:v>262.5</c:v>
                </c:pt>
                <c:pt idx="2625">
                  <c:v>262.60000000000002</c:v>
                </c:pt>
                <c:pt idx="2626">
                  <c:v>262.7</c:v>
                </c:pt>
                <c:pt idx="2627">
                  <c:v>262.8</c:v>
                </c:pt>
                <c:pt idx="2628">
                  <c:v>262.89999999999992</c:v>
                </c:pt>
                <c:pt idx="2629">
                  <c:v>263</c:v>
                </c:pt>
                <c:pt idx="2630">
                  <c:v>263.10000000000002</c:v>
                </c:pt>
                <c:pt idx="2631">
                  <c:v>263.2</c:v>
                </c:pt>
                <c:pt idx="2632">
                  <c:v>263.3</c:v>
                </c:pt>
                <c:pt idx="2633">
                  <c:v>263.39999999999992</c:v>
                </c:pt>
                <c:pt idx="2634">
                  <c:v>263.5</c:v>
                </c:pt>
                <c:pt idx="2635">
                  <c:v>263.60000000000002</c:v>
                </c:pt>
                <c:pt idx="2636">
                  <c:v>263.7</c:v>
                </c:pt>
                <c:pt idx="2637">
                  <c:v>263.8</c:v>
                </c:pt>
                <c:pt idx="2638">
                  <c:v>263.89999999999992</c:v>
                </c:pt>
                <c:pt idx="2639">
                  <c:v>264</c:v>
                </c:pt>
                <c:pt idx="2640">
                  <c:v>264.10000000000002</c:v>
                </c:pt>
                <c:pt idx="2641">
                  <c:v>264.2</c:v>
                </c:pt>
                <c:pt idx="2642">
                  <c:v>264.3</c:v>
                </c:pt>
                <c:pt idx="2643">
                  <c:v>264.39999999999992</c:v>
                </c:pt>
                <c:pt idx="2644">
                  <c:v>264.5</c:v>
                </c:pt>
                <c:pt idx="2645">
                  <c:v>264.60000000000002</c:v>
                </c:pt>
                <c:pt idx="2646">
                  <c:v>264.7</c:v>
                </c:pt>
                <c:pt idx="2647">
                  <c:v>264.8</c:v>
                </c:pt>
                <c:pt idx="2648">
                  <c:v>264.89999999999992</c:v>
                </c:pt>
                <c:pt idx="2649">
                  <c:v>265</c:v>
                </c:pt>
                <c:pt idx="2650">
                  <c:v>265.10000000000002</c:v>
                </c:pt>
                <c:pt idx="2651">
                  <c:v>265.2</c:v>
                </c:pt>
                <c:pt idx="2652">
                  <c:v>265.3</c:v>
                </c:pt>
                <c:pt idx="2653">
                  <c:v>265.39999999999992</c:v>
                </c:pt>
                <c:pt idx="2654">
                  <c:v>265.5</c:v>
                </c:pt>
                <c:pt idx="2655">
                  <c:v>265.60000000000002</c:v>
                </c:pt>
                <c:pt idx="2656">
                  <c:v>265.7</c:v>
                </c:pt>
                <c:pt idx="2657">
                  <c:v>265.8</c:v>
                </c:pt>
                <c:pt idx="2658">
                  <c:v>265.89999999999992</c:v>
                </c:pt>
                <c:pt idx="2659">
                  <c:v>266</c:v>
                </c:pt>
                <c:pt idx="2660">
                  <c:v>266.10000000000002</c:v>
                </c:pt>
                <c:pt idx="2661">
                  <c:v>266.2</c:v>
                </c:pt>
                <c:pt idx="2662">
                  <c:v>266.3</c:v>
                </c:pt>
                <c:pt idx="2663">
                  <c:v>266.39999999999992</c:v>
                </c:pt>
                <c:pt idx="2664">
                  <c:v>266.5</c:v>
                </c:pt>
                <c:pt idx="2665">
                  <c:v>266.60000000000002</c:v>
                </c:pt>
                <c:pt idx="2666">
                  <c:v>266.7</c:v>
                </c:pt>
                <c:pt idx="2667">
                  <c:v>266.8</c:v>
                </c:pt>
                <c:pt idx="2668">
                  <c:v>266.89999999999992</c:v>
                </c:pt>
                <c:pt idx="2669">
                  <c:v>267</c:v>
                </c:pt>
                <c:pt idx="2670">
                  <c:v>267.10000000000002</c:v>
                </c:pt>
                <c:pt idx="2671">
                  <c:v>267.2</c:v>
                </c:pt>
                <c:pt idx="2672">
                  <c:v>267.3</c:v>
                </c:pt>
                <c:pt idx="2673">
                  <c:v>267.39999999999992</c:v>
                </c:pt>
                <c:pt idx="2674">
                  <c:v>267.5</c:v>
                </c:pt>
                <c:pt idx="2675">
                  <c:v>267.60000000000002</c:v>
                </c:pt>
                <c:pt idx="2676">
                  <c:v>267.7</c:v>
                </c:pt>
                <c:pt idx="2677">
                  <c:v>267.8</c:v>
                </c:pt>
                <c:pt idx="2678">
                  <c:v>267.89999999999992</c:v>
                </c:pt>
                <c:pt idx="2679">
                  <c:v>268</c:v>
                </c:pt>
                <c:pt idx="2680">
                  <c:v>268.10000000000002</c:v>
                </c:pt>
                <c:pt idx="2681">
                  <c:v>268.2</c:v>
                </c:pt>
                <c:pt idx="2682">
                  <c:v>268.3</c:v>
                </c:pt>
                <c:pt idx="2683">
                  <c:v>268.39999999999992</c:v>
                </c:pt>
                <c:pt idx="2684">
                  <c:v>268.5</c:v>
                </c:pt>
                <c:pt idx="2685">
                  <c:v>268.60000000000002</c:v>
                </c:pt>
                <c:pt idx="2686">
                  <c:v>268.7</c:v>
                </c:pt>
                <c:pt idx="2687">
                  <c:v>268.8</c:v>
                </c:pt>
                <c:pt idx="2688">
                  <c:v>268.89999999999992</c:v>
                </c:pt>
                <c:pt idx="2689">
                  <c:v>269</c:v>
                </c:pt>
                <c:pt idx="2690">
                  <c:v>269.10000000000002</c:v>
                </c:pt>
                <c:pt idx="2691">
                  <c:v>269.2</c:v>
                </c:pt>
                <c:pt idx="2692">
                  <c:v>269.3</c:v>
                </c:pt>
                <c:pt idx="2693">
                  <c:v>269.39999999999992</c:v>
                </c:pt>
                <c:pt idx="2694">
                  <c:v>269.5</c:v>
                </c:pt>
                <c:pt idx="2695">
                  <c:v>269.60000000000002</c:v>
                </c:pt>
                <c:pt idx="2696">
                  <c:v>269.7</c:v>
                </c:pt>
                <c:pt idx="2697">
                  <c:v>269.8</c:v>
                </c:pt>
                <c:pt idx="2698">
                  <c:v>269.89999999999992</c:v>
                </c:pt>
                <c:pt idx="2699">
                  <c:v>270</c:v>
                </c:pt>
                <c:pt idx="2700">
                  <c:v>270.10000000000002</c:v>
                </c:pt>
                <c:pt idx="2701">
                  <c:v>270.2</c:v>
                </c:pt>
                <c:pt idx="2702">
                  <c:v>270.3</c:v>
                </c:pt>
                <c:pt idx="2703">
                  <c:v>270.39999999999992</c:v>
                </c:pt>
                <c:pt idx="2704">
                  <c:v>270.5</c:v>
                </c:pt>
                <c:pt idx="2705">
                  <c:v>270.60000000000002</c:v>
                </c:pt>
                <c:pt idx="2706">
                  <c:v>270.7</c:v>
                </c:pt>
                <c:pt idx="2707">
                  <c:v>270.8</c:v>
                </c:pt>
                <c:pt idx="2708">
                  <c:v>270.89999999999992</c:v>
                </c:pt>
                <c:pt idx="2709">
                  <c:v>271</c:v>
                </c:pt>
                <c:pt idx="2710">
                  <c:v>271.10000000000002</c:v>
                </c:pt>
                <c:pt idx="2711">
                  <c:v>271.2</c:v>
                </c:pt>
                <c:pt idx="2712">
                  <c:v>271.3</c:v>
                </c:pt>
                <c:pt idx="2713">
                  <c:v>271.39999999999992</c:v>
                </c:pt>
                <c:pt idx="2714">
                  <c:v>271.5</c:v>
                </c:pt>
                <c:pt idx="2715">
                  <c:v>271.60000000000002</c:v>
                </c:pt>
                <c:pt idx="2716">
                  <c:v>271.7</c:v>
                </c:pt>
                <c:pt idx="2717">
                  <c:v>271.8</c:v>
                </c:pt>
                <c:pt idx="2718">
                  <c:v>271.89999999999992</c:v>
                </c:pt>
                <c:pt idx="2719">
                  <c:v>272</c:v>
                </c:pt>
                <c:pt idx="2720">
                  <c:v>272.10000000000002</c:v>
                </c:pt>
                <c:pt idx="2721">
                  <c:v>272.2</c:v>
                </c:pt>
                <c:pt idx="2722">
                  <c:v>272.3</c:v>
                </c:pt>
                <c:pt idx="2723">
                  <c:v>272.39999999999992</c:v>
                </c:pt>
                <c:pt idx="2724">
                  <c:v>272.5</c:v>
                </c:pt>
                <c:pt idx="2725">
                  <c:v>272.60000000000002</c:v>
                </c:pt>
                <c:pt idx="2726">
                  <c:v>272.7</c:v>
                </c:pt>
                <c:pt idx="2727">
                  <c:v>272.8</c:v>
                </c:pt>
                <c:pt idx="2728">
                  <c:v>272.89999999999992</c:v>
                </c:pt>
                <c:pt idx="2729">
                  <c:v>273</c:v>
                </c:pt>
                <c:pt idx="2730">
                  <c:v>273.10000000000002</c:v>
                </c:pt>
                <c:pt idx="2731">
                  <c:v>273.2</c:v>
                </c:pt>
                <c:pt idx="2732">
                  <c:v>273.3</c:v>
                </c:pt>
                <c:pt idx="2733">
                  <c:v>273.39999999999992</c:v>
                </c:pt>
                <c:pt idx="2734">
                  <c:v>273.5</c:v>
                </c:pt>
                <c:pt idx="2735">
                  <c:v>273.60000000000002</c:v>
                </c:pt>
                <c:pt idx="2736">
                  <c:v>273.7</c:v>
                </c:pt>
                <c:pt idx="2737">
                  <c:v>273.8</c:v>
                </c:pt>
                <c:pt idx="2738">
                  <c:v>273.89999999999992</c:v>
                </c:pt>
                <c:pt idx="2739">
                  <c:v>274</c:v>
                </c:pt>
                <c:pt idx="2740">
                  <c:v>274.10000000000002</c:v>
                </c:pt>
                <c:pt idx="2741">
                  <c:v>274.2</c:v>
                </c:pt>
                <c:pt idx="2742">
                  <c:v>274.3</c:v>
                </c:pt>
                <c:pt idx="2743">
                  <c:v>274.39999999999992</c:v>
                </c:pt>
                <c:pt idx="2744">
                  <c:v>274.5</c:v>
                </c:pt>
                <c:pt idx="2745">
                  <c:v>274.60000000000002</c:v>
                </c:pt>
                <c:pt idx="2746">
                  <c:v>274.7</c:v>
                </c:pt>
                <c:pt idx="2747">
                  <c:v>274.8</c:v>
                </c:pt>
                <c:pt idx="2748">
                  <c:v>274.89999999999992</c:v>
                </c:pt>
                <c:pt idx="2749">
                  <c:v>275</c:v>
                </c:pt>
                <c:pt idx="2750">
                  <c:v>275.10000000000002</c:v>
                </c:pt>
                <c:pt idx="2751">
                  <c:v>275.2</c:v>
                </c:pt>
                <c:pt idx="2752">
                  <c:v>275.3</c:v>
                </c:pt>
                <c:pt idx="2753">
                  <c:v>275.39999999999992</c:v>
                </c:pt>
                <c:pt idx="2754">
                  <c:v>275.5</c:v>
                </c:pt>
                <c:pt idx="2755">
                  <c:v>275.60000000000002</c:v>
                </c:pt>
                <c:pt idx="2756">
                  <c:v>275.7</c:v>
                </c:pt>
                <c:pt idx="2757">
                  <c:v>275.8</c:v>
                </c:pt>
                <c:pt idx="2758">
                  <c:v>275.89999999999992</c:v>
                </c:pt>
                <c:pt idx="2759">
                  <c:v>276</c:v>
                </c:pt>
                <c:pt idx="2760">
                  <c:v>276.10000000000002</c:v>
                </c:pt>
                <c:pt idx="2761">
                  <c:v>276.2</c:v>
                </c:pt>
                <c:pt idx="2762">
                  <c:v>276.3</c:v>
                </c:pt>
                <c:pt idx="2763">
                  <c:v>276.39999999999992</c:v>
                </c:pt>
                <c:pt idx="2764">
                  <c:v>276.5</c:v>
                </c:pt>
                <c:pt idx="2765">
                  <c:v>276.60000000000002</c:v>
                </c:pt>
                <c:pt idx="2766">
                  <c:v>276.7</c:v>
                </c:pt>
                <c:pt idx="2767">
                  <c:v>276.8</c:v>
                </c:pt>
                <c:pt idx="2768">
                  <c:v>276.89999999999992</c:v>
                </c:pt>
                <c:pt idx="2769">
                  <c:v>277</c:v>
                </c:pt>
                <c:pt idx="2770">
                  <c:v>277.10000000000002</c:v>
                </c:pt>
                <c:pt idx="2771">
                  <c:v>277.2</c:v>
                </c:pt>
                <c:pt idx="2772">
                  <c:v>277.3</c:v>
                </c:pt>
                <c:pt idx="2773">
                  <c:v>277.39999999999992</c:v>
                </c:pt>
                <c:pt idx="2774">
                  <c:v>277.5</c:v>
                </c:pt>
                <c:pt idx="2775">
                  <c:v>277.60000000000002</c:v>
                </c:pt>
                <c:pt idx="2776">
                  <c:v>277.7</c:v>
                </c:pt>
                <c:pt idx="2777">
                  <c:v>277.8</c:v>
                </c:pt>
                <c:pt idx="2778">
                  <c:v>277.89999999999992</c:v>
                </c:pt>
                <c:pt idx="2779">
                  <c:v>278</c:v>
                </c:pt>
                <c:pt idx="2780">
                  <c:v>278.10000000000002</c:v>
                </c:pt>
                <c:pt idx="2781">
                  <c:v>278.2</c:v>
                </c:pt>
                <c:pt idx="2782">
                  <c:v>278.3</c:v>
                </c:pt>
                <c:pt idx="2783">
                  <c:v>278.39999999999992</c:v>
                </c:pt>
                <c:pt idx="2784">
                  <c:v>278.5</c:v>
                </c:pt>
                <c:pt idx="2785">
                  <c:v>278.60000000000002</c:v>
                </c:pt>
                <c:pt idx="2786">
                  <c:v>278.7</c:v>
                </c:pt>
                <c:pt idx="2787">
                  <c:v>278.8</c:v>
                </c:pt>
                <c:pt idx="2788">
                  <c:v>278.89999999999992</c:v>
                </c:pt>
                <c:pt idx="2789">
                  <c:v>279</c:v>
                </c:pt>
                <c:pt idx="2790">
                  <c:v>279.10000000000002</c:v>
                </c:pt>
                <c:pt idx="2791">
                  <c:v>279.2</c:v>
                </c:pt>
                <c:pt idx="2792">
                  <c:v>279.3</c:v>
                </c:pt>
                <c:pt idx="2793">
                  <c:v>279.39999999999992</c:v>
                </c:pt>
                <c:pt idx="2794">
                  <c:v>279.5</c:v>
                </c:pt>
                <c:pt idx="2795">
                  <c:v>279.60000000000002</c:v>
                </c:pt>
                <c:pt idx="2796">
                  <c:v>279.7</c:v>
                </c:pt>
                <c:pt idx="2797">
                  <c:v>279.8</c:v>
                </c:pt>
                <c:pt idx="2798">
                  <c:v>279.89999999999992</c:v>
                </c:pt>
                <c:pt idx="2799">
                  <c:v>280</c:v>
                </c:pt>
                <c:pt idx="2800">
                  <c:v>280.10000000000002</c:v>
                </c:pt>
                <c:pt idx="2801">
                  <c:v>280.2</c:v>
                </c:pt>
                <c:pt idx="2802">
                  <c:v>280.3</c:v>
                </c:pt>
                <c:pt idx="2803">
                  <c:v>280.39999999999992</c:v>
                </c:pt>
                <c:pt idx="2804">
                  <c:v>280.5</c:v>
                </c:pt>
                <c:pt idx="2805">
                  <c:v>280.60000000000002</c:v>
                </c:pt>
                <c:pt idx="2806">
                  <c:v>280.7</c:v>
                </c:pt>
                <c:pt idx="2807">
                  <c:v>280.8</c:v>
                </c:pt>
                <c:pt idx="2808">
                  <c:v>280.89999999999992</c:v>
                </c:pt>
                <c:pt idx="2809">
                  <c:v>281</c:v>
                </c:pt>
                <c:pt idx="2810">
                  <c:v>281.10000000000002</c:v>
                </c:pt>
                <c:pt idx="2811">
                  <c:v>281.2</c:v>
                </c:pt>
                <c:pt idx="2812">
                  <c:v>281.3</c:v>
                </c:pt>
                <c:pt idx="2813">
                  <c:v>281.39999999999992</c:v>
                </c:pt>
                <c:pt idx="2814">
                  <c:v>281.5</c:v>
                </c:pt>
                <c:pt idx="2815">
                  <c:v>281.60000000000002</c:v>
                </c:pt>
                <c:pt idx="2816">
                  <c:v>281.7</c:v>
                </c:pt>
                <c:pt idx="2817">
                  <c:v>281.8</c:v>
                </c:pt>
                <c:pt idx="2818">
                  <c:v>281.89999999999992</c:v>
                </c:pt>
                <c:pt idx="2819">
                  <c:v>282</c:v>
                </c:pt>
                <c:pt idx="2820">
                  <c:v>282.10000000000002</c:v>
                </c:pt>
                <c:pt idx="2821">
                  <c:v>282.2</c:v>
                </c:pt>
                <c:pt idx="2822">
                  <c:v>282.3</c:v>
                </c:pt>
                <c:pt idx="2823">
                  <c:v>282.39999999999992</c:v>
                </c:pt>
                <c:pt idx="2824">
                  <c:v>282.5</c:v>
                </c:pt>
                <c:pt idx="2825">
                  <c:v>282.60000000000002</c:v>
                </c:pt>
                <c:pt idx="2826">
                  <c:v>282.7</c:v>
                </c:pt>
                <c:pt idx="2827">
                  <c:v>282.8</c:v>
                </c:pt>
                <c:pt idx="2828">
                  <c:v>282.89999999999992</c:v>
                </c:pt>
                <c:pt idx="2829">
                  <c:v>283</c:v>
                </c:pt>
                <c:pt idx="2830">
                  <c:v>283.10000000000002</c:v>
                </c:pt>
                <c:pt idx="2831">
                  <c:v>283.2</c:v>
                </c:pt>
                <c:pt idx="2832">
                  <c:v>283.3</c:v>
                </c:pt>
                <c:pt idx="2833">
                  <c:v>283.39999999999992</c:v>
                </c:pt>
                <c:pt idx="2834">
                  <c:v>283.5</c:v>
                </c:pt>
                <c:pt idx="2835">
                  <c:v>283.60000000000002</c:v>
                </c:pt>
                <c:pt idx="2836">
                  <c:v>283.7</c:v>
                </c:pt>
                <c:pt idx="2837">
                  <c:v>283.8</c:v>
                </c:pt>
                <c:pt idx="2838">
                  <c:v>283.89999999999992</c:v>
                </c:pt>
                <c:pt idx="2839">
                  <c:v>284</c:v>
                </c:pt>
                <c:pt idx="2840">
                  <c:v>284.10000000000002</c:v>
                </c:pt>
                <c:pt idx="2841">
                  <c:v>284.2</c:v>
                </c:pt>
                <c:pt idx="2842">
                  <c:v>284.3</c:v>
                </c:pt>
                <c:pt idx="2843">
                  <c:v>284.39999999999992</c:v>
                </c:pt>
                <c:pt idx="2844">
                  <c:v>284.5</c:v>
                </c:pt>
                <c:pt idx="2845">
                  <c:v>284.60000000000002</c:v>
                </c:pt>
                <c:pt idx="2846">
                  <c:v>284.7</c:v>
                </c:pt>
                <c:pt idx="2847">
                  <c:v>284.8</c:v>
                </c:pt>
                <c:pt idx="2848">
                  <c:v>284.89999999999992</c:v>
                </c:pt>
                <c:pt idx="2849">
                  <c:v>285</c:v>
                </c:pt>
                <c:pt idx="2850">
                  <c:v>285.10000000000002</c:v>
                </c:pt>
                <c:pt idx="2851">
                  <c:v>285.2</c:v>
                </c:pt>
                <c:pt idx="2852">
                  <c:v>285.3</c:v>
                </c:pt>
                <c:pt idx="2853">
                  <c:v>285.39999999999992</c:v>
                </c:pt>
                <c:pt idx="2854">
                  <c:v>285.5</c:v>
                </c:pt>
                <c:pt idx="2855">
                  <c:v>285.60000000000002</c:v>
                </c:pt>
                <c:pt idx="2856">
                  <c:v>285.7</c:v>
                </c:pt>
                <c:pt idx="2857">
                  <c:v>285.8</c:v>
                </c:pt>
                <c:pt idx="2858">
                  <c:v>285.89999999999992</c:v>
                </c:pt>
                <c:pt idx="2859">
                  <c:v>286</c:v>
                </c:pt>
                <c:pt idx="2860">
                  <c:v>286.10000000000002</c:v>
                </c:pt>
                <c:pt idx="2861">
                  <c:v>286.2</c:v>
                </c:pt>
                <c:pt idx="2862">
                  <c:v>286.3</c:v>
                </c:pt>
                <c:pt idx="2863">
                  <c:v>286.39999999999992</c:v>
                </c:pt>
                <c:pt idx="2864">
                  <c:v>286.5</c:v>
                </c:pt>
                <c:pt idx="2865">
                  <c:v>286.60000000000002</c:v>
                </c:pt>
                <c:pt idx="2866">
                  <c:v>286.7</c:v>
                </c:pt>
                <c:pt idx="2867">
                  <c:v>286.8</c:v>
                </c:pt>
                <c:pt idx="2868">
                  <c:v>286.89999999999992</c:v>
                </c:pt>
                <c:pt idx="2869">
                  <c:v>287</c:v>
                </c:pt>
                <c:pt idx="2870">
                  <c:v>287.10000000000002</c:v>
                </c:pt>
                <c:pt idx="2871">
                  <c:v>287.2</c:v>
                </c:pt>
                <c:pt idx="2872">
                  <c:v>287.3</c:v>
                </c:pt>
                <c:pt idx="2873">
                  <c:v>287.39999999999992</c:v>
                </c:pt>
                <c:pt idx="2874">
                  <c:v>287.5</c:v>
                </c:pt>
                <c:pt idx="2875">
                  <c:v>287.60000000000002</c:v>
                </c:pt>
                <c:pt idx="2876">
                  <c:v>287.7</c:v>
                </c:pt>
                <c:pt idx="2877">
                  <c:v>287.8</c:v>
                </c:pt>
                <c:pt idx="2878">
                  <c:v>287.89999999999992</c:v>
                </c:pt>
                <c:pt idx="2879">
                  <c:v>288</c:v>
                </c:pt>
                <c:pt idx="2880">
                  <c:v>288.10000000000002</c:v>
                </c:pt>
                <c:pt idx="2881">
                  <c:v>288.2</c:v>
                </c:pt>
                <c:pt idx="2882">
                  <c:v>288.3</c:v>
                </c:pt>
                <c:pt idx="2883">
                  <c:v>288.39999999999992</c:v>
                </c:pt>
                <c:pt idx="2884">
                  <c:v>288.5</c:v>
                </c:pt>
                <c:pt idx="2885">
                  <c:v>288.60000000000002</c:v>
                </c:pt>
                <c:pt idx="2886">
                  <c:v>288.7</c:v>
                </c:pt>
                <c:pt idx="2887">
                  <c:v>288.8</c:v>
                </c:pt>
                <c:pt idx="2888">
                  <c:v>288.89999999999992</c:v>
                </c:pt>
                <c:pt idx="2889">
                  <c:v>289</c:v>
                </c:pt>
                <c:pt idx="2890">
                  <c:v>289.10000000000002</c:v>
                </c:pt>
                <c:pt idx="2891">
                  <c:v>289.2</c:v>
                </c:pt>
                <c:pt idx="2892">
                  <c:v>289.3</c:v>
                </c:pt>
                <c:pt idx="2893">
                  <c:v>289.39999999999992</c:v>
                </c:pt>
                <c:pt idx="2894">
                  <c:v>289.5</c:v>
                </c:pt>
                <c:pt idx="2895">
                  <c:v>289.60000000000002</c:v>
                </c:pt>
                <c:pt idx="2896">
                  <c:v>289.7</c:v>
                </c:pt>
                <c:pt idx="2897">
                  <c:v>289.8</c:v>
                </c:pt>
                <c:pt idx="2898">
                  <c:v>289.89999999999992</c:v>
                </c:pt>
                <c:pt idx="2899">
                  <c:v>290</c:v>
                </c:pt>
                <c:pt idx="2900">
                  <c:v>290.10000000000002</c:v>
                </c:pt>
                <c:pt idx="2901">
                  <c:v>290.2</c:v>
                </c:pt>
                <c:pt idx="2902">
                  <c:v>290.3</c:v>
                </c:pt>
                <c:pt idx="2903">
                  <c:v>290.39999999999992</c:v>
                </c:pt>
                <c:pt idx="2904">
                  <c:v>290.5</c:v>
                </c:pt>
                <c:pt idx="2905">
                  <c:v>290.60000000000002</c:v>
                </c:pt>
                <c:pt idx="2906">
                  <c:v>290.7</c:v>
                </c:pt>
                <c:pt idx="2907">
                  <c:v>290.8</c:v>
                </c:pt>
                <c:pt idx="2908">
                  <c:v>290.89999999999992</c:v>
                </c:pt>
                <c:pt idx="2909">
                  <c:v>291</c:v>
                </c:pt>
                <c:pt idx="2910">
                  <c:v>291.10000000000002</c:v>
                </c:pt>
                <c:pt idx="2911">
                  <c:v>291.2</c:v>
                </c:pt>
                <c:pt idx="2912">
                  <c:v>291.3</c:v>
                </c:pt>
                <c:pt idx="2913">
                  <c:v>291.39999999999992</c:v>
                </c:pt>
                <c:pt idx="2914">
                  <c:v>291.5</c:v>
                </c:pt>
                <c:pt idx="2915">
                  <c:v>291.60000000000002</c:v>
                </c:pt>
                <c:pt idx="2916">
                  <c:v>291.7</c:v>
                </c:pt>
                <c:pt idx="2917">
                  <c:v>291.8</c:v>
                </c:pt>
                <c:pt idx="2918">
                  <c:v>291.89999999999992</c:v>
                </c:pt>
                <c:pt idx="2919">
                  <c:v>292</c:v>
                </c:pt>
                <c:pt idx="2920">
                  <c:v>292.10000000000002</c:v>
                </c:pt>
                <c:pt idx="2921">
                  <c:v>292.2</c:v>
                </c:pt>
                <c:pt idx="2922">
                  <c:v>292.3</c:v>
                </c:pt>
                <c:pt idx="2923">
                  <c:v>292.39999999999992</c:v>
                </c:pt>
                <c:pt idx="2924">
                  <c:v>292.5</c:v>
                </c:pt>
                <c:pt idx="2925">
                  <c:v>292.60000000000002</c:v>
                </c:pt>
                <c:pt idx="2926">
                  <c:v>292.7</c:v>
                </c:pt>
                <c:pt idx="2927">
                  <c:v>292.8</c:v>
                </c:pt>
                <c:pt idx="2928">
                  <c:v>292.89999999999992</c:v>
                </c:pt>
                <c:pt idx="2929">
                  <c:v>293</c:v>
                </c:pt>
                <c:pt idx="2930">
                  <c:v>293.10000000000002</c:v>
                </c:pt>
                <c:pt idx="2931">
                  <c:v>293.2</c:v>
                </c:pt>
                <c:pt idx="2932">
                  <c:v>293.3</c:v>
                </c:pt>
                <c:pt idx="2933">
                  <c:v>293.39999999999992</c:v>
                </c:pt>
                <c:pt idx="2934">
                  <c:v>293.5</c:v>
                </c:pt>
                <c:pt idx="2935">
                  <c:v>293.60000000000002</c:v>
                </c:pt>
                <c:pt idx="2936">
                  <c:v>293.7</c:v>
                </c:pt>
                <c:pt idx="2937">
                  <c:v>293.8</c:v>
                </c:pt>
                <c:pt idx="2938">
                  <c:v>293.89999999999992</c:v>
                </c:pt>
                <c:pt idx="2939">
                  <c:v>294</c:v>
                </c:pt>
                <c:pt idx="2940">
                  <c:v>294.10000000000002</c:v>
                </c:pt>
                <c:pt idx="2941">
                  <c:v>294.2</c:v>
                </c:pt>
                <c:pt idx="2942">
                  <c:v>294.3</c:v>
                </c:pt>
                <c:pt idx="2943">
                  <c:v>294.39999999999992</c:v>
                </c:pt>
                <c:pt idx="2944">
                  <c:v>294.5</c:v>
                </c:pt>
                <c:pt idx="2945">
                  <c:v>294.60000000000002</c:v>
                </c:pt>
                <c:pt idx="2946">
                  <c:v>294.7</c:v>
                </c:pt>
                <c:pt idx="2947">
                  <c:v>294.8</c:v>
                </c:pt>
                <c:pt idx="2948">
                  <c:v>294.89999999999992</c:v>
                </c:pt>
                <c:pt idx="2949">
                  <c:v>295</c:v>
                </c:pt>
                <c:pt idx="2950">
                  <c:v>295.10000000000002</c:v>
                </c:pt>
                <c:pt idx="2951">
                  <c:v>295.2</c:v>
                </c:pt>
                <c:pt idx="2952">
                  <c:v>295.3</c:v>
                </c:pt>
                <c:pt idx="2953">
                  <c:v>295.39999999999992</c:v>
                </c:pt>
                <c:pt idx="2954">
                  <c:v>295.5</c:v>
                </c:pt>
                <c:pt idx="2955">
                  <c:v>295.60000000000002</c:v>
                </c:pt>
                <c:pt idx="2956">
                  <c:v>295.7</c:v>
                </c:pt>
                <c:pt idx="2957">
                  <c:v>295.8</c:v>
                </c:pt>
                <c:pt idx="2958">
                  <c:v>295.89999999999992</c:v>
                </c:pt>
                <c:pt idx="2959">
                  <c:v>296</c:v>
                </c:pt>
                <c:pt idx="2960">
                  <c:v>296.10000000000002</c:v>
                </c:pt>
                <c:pt idx="2961">
                  <c:v>296.2</c:v>
                </c:pt>
                <c:pt idx="2962">
                  <c:v>296.3</c:v>
                </c:pt>
                <c:pt idx="2963">
                  <c:v>296.39999999999992</c:v>
                </c:pt>
                <c:pt idx="2964">
                  <c:v>296.5</c:v>
                </c:pt>
                <c:pt idx="2965">
                  <c:v>296.60000000000002</c:v>
                </c:pt>
                <c:pt idx="2966">
                  <c:v>296.7</c:v>
                </c:pt>
                <c:pt idx="2967">
                  <c:v>296.8</c:v>
                </c:pt>
                <c:pt idx="2968">
                  <c:v>296.89999999999992</c:v>
                </c:pt>
                <c:pt idx="2969">
                  <c:v>297</c:v>
                </c:pt>
                <c:pt idx="2970">
                  <c:v>297.10000000000002</c:v>
                </c:pt>
                <c:pt idx="2971">
                  <c:v>297.2</c:v>
                </c:pt>
                <c:pt idx="2972">
                  <c:v>297.3</c:v>
                </c:pt>
                <c:pt idx="2973">
                  <c:v>297.39999999999992</c:v>
                </c:pt>
                <c:pt idx="2974">
                  <c:v>297.5</c:v>
                </c:pt>
                <c:pt idx="2975">
                  <c:v>297.60000000000002</c:v>
                </c:pt>
                <c:pt idx="2976">
                  <c:v>297.7</c:v>
                </c:pt>
                <c:pt idx="2977">
                  <c:v>297.8</c:v>
                </c:pt>
                <c:pt idx="2978">
                  <c:v>297.89999999999992</c:v>
                </c:pt>
                <c:pt idx="2979">
                  <c:v>298</c:v>
                </c:pt>
                <c:pt idx="2980">
                  <c:v>298.10000000000002</c:v>
                </c:pt>
                <c:pt idx="2981">
                  <c:v>298.2</c:v>
                </c:pt>
                <c:pt idx="2982">
                  <c:v>298.3</c:v>
                </c:pt>
                <c:pt idx="2983">
                  <c:v>298.39999999999992</c:v>
                </c:pt>
                <c:pt idx="2984">
                  <c:v>298.5</c:v>
                </c:pt>
                <c:pt idx="2985">
                  <c:v>298.60000000000002</c:v>
                </c:pt>
                <c:pt idx="2986">
                  <c:v>298.7</c:v>
                </c:pt>
                <c:pt idx="2987">
                  <c:v>298.8</c:v>
                </c:pt>
                <c:pt idx="2988">
                  <c:v>298.89999999999992</c:v>
                </c:pt>
                <c:pt idx="2989">
                  <c:v>299</c:v>
                </c:pt>
                <c:pt idx="2990">
                  <c:v>299.10000000000002</c:v>
                </c:pt>
                <c:pt idx="2991">
                  <c:v>299.2</c:v>
                </c:pt>
                <c:pt idx="2992">
                  <c:v>299.3</c:v>
                </c:pt>
                <c:pt idx="2993">
                  <c:v>299.39999999999992</c:v>
                </c:pt>
                <c:pt idx="2994">
                  <c:v>299.5</c:v>
                </c:pt>
                <c:pt idx="2995">
                  <c:v>299.60000000000002</c:v>
                </c:pt>
                <c:pt idx="2996">
                  <c:v>299.7</c:v>
                </c:pt>
                <c:pt idx="2997">
                  <c:v>299.8</c:v>
                </c:pt>
                <c:pt idx="2998">
                  <c:v>299.89999999999992</c:v>
                </c:pt>
                <c:pt idx="2999">
                  <c:v>300</c:v>
                </c:pt>
                <c:pt idx="3000">
                  <c:v>300.10000000000002</c:v>
                </c:pt>
                <c:pt idx="3001">
                  <c:v>300.2</c:v>
                </c:pt>
                <c:pt idx="3002">
                  <c:v>300.3</c:v>
                </c:pt>
                <c:pt idx="3003">
                  <c:v>300.39999999999992</c:v>
                </c:pt>
                <c:pt idx="3004">
                  <c:v>300.5</c:v>
                </c:pt>
                <c:pt idx="3005">
                  <c:v>300.60000000000002</c:v>
                </c:pt>
                <c:pt idx="3006">
                  <c:v>300.7</c:v>
                </c:pt>
                <c:pt idx="3007">
                  <c:v>300.8</c:v>
                </c:pt>
                <c:pt idx="3008">
                  <c:v>300.89999999999992</c:v>
                </c:pt>
                <c:pt idx="3009">
                  <c:v>301</c:v>
                </c:pt>
                <c:pt idx="3010">
                  <c:v>301.10000000000002</c:v>
                </c:pt>
                <c:pt idx="3011">
                  <c:v>301.2</c:v>
                </c:pt>
                <c:pt idx="3012">
                  <c:v>301.3</c:v>
                </c:pt>
                <c:pt idx="3013">
                  <c:v>301.39999999999992</c:v>
                </c:pt>
                <c:pt idx="3014">
                  <c:v>301.5</c:v>
                </c:pt>
                <c:pt idx="3015">
                  <c:v>301.60000000000002</c:v>
                </c:pt>
                <c:pt idx="3016">
                  <c:v>301.7</c:v>
                </c:pt>
                <c:pt idx="3017">
                  <c:v>301.8</c:v>
                </c:pt>
                <c:pt idx="3018">
                  <c:v>301.89999999999992</c:v>
                </c:pt>
                <c:pt idx="3019">
                  <c:v>302</c:v>
                </c:pt>
                <c:pt idx="3020">
                  <c:v>302.10000000000002</c:v>
                </c:pt>
                <c:pt idx="3021">
                  <c:v>302.2</c:v>
                </c:pt>
                <c:pt idx="3022">
                  <c:v>302.3</c:v>
                </c:pt>
                <c:pt idx="3023">
                  <c:v>302.39999999999992</c:v>
                </c:pt>
                <c:pt idx="3024">
                  <c:v>302.5</c:v>
                </c:pt>
                <c:pt idx="3025">
                  <c:v>302.60000000000002</c:v>
                </c:pt>
                <c:pt idx="3026">
                  <c:v>302.7</c:v>
                </c:pt>
                <c:pt idx="3027">
                  <c:v>302.8</c:v>
                </c:pt>
                <c:pt idx="3028">
                  <c:v>302.89999999999992</c:v>
                </c:pt>
                <c:pt idx="3029">
                  <c:v>303</c:v>
                </c:pt>
                <c:pt idx="3030">
                  <c:v>303.10000000000002</c:v>
                </c:pt>
                <c:pt idx="3031">
                  <c:v>303.2</c:v>
                </c:pt>
                <c:pt idx="3032">
                  <c:v>303.3</c:v>
                </c:pt>
                <c:pt idx="3033">
                  <c:v>303.39999999999992</c:v>
                </c:pt>
                <c:pt idx="3034">
                  <c:v>303.5</c:v>
                </c:pt>
                <c:pt idx="3035">
                  <c:v>303.60000000000002</c:v>
                </c:pt>
                <c:pt idx="3036">
                  <c:v>303.7</c:v>
                </c:pt>
                <c:pt idx="3037">
                  <c:v>303.8</c:v>
                </c:pt>
                <c:pt idx="3038">
                  <c:v>303.89999999999992</c:v>
                </c:pt>
                <c:pt idx="3039">
                  <c:v>304</c:v>
                </c:pt>
                <c:pt idx="3040">
                  <c:v>304.10000000000002</c:v>
                </c:pt>
                <c:pt idx="3041">
                  <c:v>304.2</c:v>
                </c:pt>
                <c:pt idx="3042">
                  <c:v>304.3</c:v>
                </c:pt>
                <c:pt idx="3043">
                  <c:v>304.39999999999992</c:v>
                </c:pt>
                <c:pt idx="3044">
                  <c:v>304.5</c:v>
                </c:pt>
                <c:pt idx="3045">
                  <c:v>304.60000000000002</c:v>
                </c:pt>
                <c:pt idx="3046">
                  <c:v>304.7</c:v>
                </c:pt>
                <c:pt idx="3047">
                  <c:v>304.8</c:v>
                </c:pt>
                <c:pt idx="3048">
                  <c:v>304.89999999999992</c:v>
                </c:pt>
                <c:pt idx="3049">
                  <c:v>305</c:v>
                </c:pt>
                <c:pt idx="3050">
                  <c:v>305.10000000000002</c:v>
                </c:pt>
                <c:pt idx="3051">
                  <c:v>305.2</c:v>
                </c:pt>
                <c:pt idx="3052">
                  <c:v>305.3</c:v>
                </c:pt>
                <c:pt idx="3053">
                  <c:v>305.39999999999992</c:v>
                </c:pt>
                <c:pt idx="3054">
                  <c:v>305.5</c:v>
                </c:pt>
                <c:pt idx="3055">
                  <c:v>305.60000000000002</c:v>
                </c:pt>
                <c:pt idx="3056">
                  <c:v>305.7</c:v>
                </c:pt>
                <c:pt idx="3057">
                  <c:v>305.8</c:v>
                </c:pt>
                <c:pt idx="3058">
                  <c:v>305.89999999999992</c:v>
                </c:pt>
                <c:pt idx="3059">
                  <c:v>306</c:v>
                </c:pt>
                <c:pt idx="3060">
                  <c:v>306.10000000000002</c:v>
                </c:pt>
                <c:pt idx="3061">
                  <c:v>306.2</c:v>
                </c:pt>
                <c:pt idx="3062">
                  <c:v>306.3</c:v>
                </c:pt>
                <c:pt idx="3063">
                  <c:v>306.39999999999992</c:v>
                </c:pt>
                <c:pt idx="3064">
                  <c:v>306.5</c:v>
                </c:pt>
                <c:pt idx="3065">
                  <c:v>306.60000000000002</c:v>
                </c:pt>
                <c:pt idx="3066">
                  <c:v>306.7</c:v>
                </c:pt>
                <c:pt idx="3067">
                  <c:v>306.8</c:v>
                </c:pt>
                <c:pt idx="3068">
                  <c:v>306.89999999999992</c:v>
                </c:pt>
                <c:pt idx="3069">
                  <c:v>307</c:v>
                </c:pt>
                <c:pt idx="3070">
                  <c:v>307.10000000000002</c:v>
                </c:pt>
                <c:pt idx="3071">
                  <c:v>307.2</c:v>
                </c:pt>
                <c:pt idx="3072">
                  <c:v>307.3</c:v>
                </c:pt>
                <c:pt idx="3073">
                  <c:v>307.39999999999992</c:v>
                </c:pt>
                <c:pt idx="3074">
                  <c:v>307.5</c:v>
                </c:pt>
                <c:pt idx="3075">
                  <c:v>307.60000000000002</c:v>
                </c:pt>
                <c:pt idx="3076">
                  <c:v>307.7</c:v>
                </c:pt>
                <c:pt idx="3077">
                  <c:v>307.8</c:v>
                </c:pt>
                <c:pt idx="3078">
                  <c:v>307.89999999999992</c:v>
                </c:pt>
                <c:pt idx="3079">
                  <c:v>308</c:v>
                </c:pt>
                <c:pt idx="3080">
                  <c:v>308.10000000000002</c:v>
                </c:pt>
                <c:pt idx="3081">
                  <c:v>308.2</c:v>
                </c:pt>
                <c:pt idx="3082">
                  <c:v>308.3</c:v>
                </c:pt>
                <c:pt idx="3083">
                  <c:v>308.39999999999992</c:v>
                </c:pt>
                <c:pt idx="3084">
                  <c:v>308.5</c:v>
                </c:pt>
                <c:pt idx="3085">
                  <c:v>308.60000000000002</c:v>
                </c:pt>
                <c:pt idx="3086">
                  <c:v>308.7</c:v>
                </c:pt>
                <c:pt idx="3087">
                  <c:v>308.8</c:v>
                </c:pt>
                <c:pt idx="3088">
                  <c:v>308.89999999999992</c:v>
                </c:pt>
                <c:pt idx="3089">
                  <c:v>309</c:v>
                </c:pt>
                <c:pt idx="3090">
                  <c:v>309.10000000000002</c:v>
                </c:pt>
                <c:pt idx="3091">
                  <c:v>309.2</c:v>
                </c:pt>
                <c:pt idx="3092">
                  <c:v>309.3</c:v>
                </c:pt>
                <c:pt idx="3093">
                  <c:v>309.39999999999992</c:v>
                </c:pt>
                <c:pt idx="3094">
                  <c:v>309.5</c:v>
                </c:pt>
                <c:pt idx="3095">
                  <c:v>309.60000000000002</c:v>
                </c:pt>
                <c:pt idx="3096">
                  <c:v>309.7</c:v>
                </c:pt>
                <c:pt idx="3097">
                  <c:v>309.8</c:v>
                </c:pt>
                <c:pt idx="3098">
                  <c:v>309.89999999999992</c:v>
                </c:pt>
                <c:pt idx="3099">
                  <c:v>310</c:v>
                </c:pt>
                <c:pt idx="3100">
                  <c:v>310.10000000000002</c:v>
                </c:pt>
                <c:pt idx="3101">
                  <c:v>310.2</c:v>
                </c:pt>
                <c:pt idx="3102">
                  <c:v>310.3</c:v>
                </c:pt>
                <c:pt idx="3103">
                  <c:v>310.39999999999992</c:v>
                </c:pt>
                <c:pt idx="3104">
                  <c:v>310.5</c:v>
                </c:pt>
                <c:pt idx="3105">
                  <c:v>310.60000000000002</c:v>
                </c:pt>
                <c:pt idx="3106">
                  <c:v>310.7</c:v>
                </c:pt>
                <c:pt idx="3107">
                  <c:v>310.8</c:v>
                </c:pt>
                <c:pt idx="3108">
                  <c:v>310.89999999999992</c:v>
                </c:pt>
                <c:pt idx="3109">
                  <c:v>311</c:v>
                </c:pt>
                <c:pt idx="3110">
                  <c:v>311.10000000000002</c:v>
                </c:pt>
                <c:pt idx="3111">
                  <c:v>311.2</c:v>
                </c:pt>
                <c:pt idx="3112">
                  <c:v>311.3</c:v>
                </c:pt>
                <c:pt idx="3113">
                  <c:v>311.39999999999992</c:v>
                </c:pt>
                <c:pt idx="3114">
                  <c:v>311.5</c:v>
                </c:pt>
                <c:pt idx="3115">
                  <c:v>311.60000000000002</c:v>
                </c:pt>
                <c:pt idx="3116">
                  <c:v>311.7</c:v>
                </c:pt>
                <c:pt idx="3117">
                  <c:v>311.8</c:v>
                </c:pt>
                <c:pt idx="3118">
                  <c:v>311.89999999999992</c:v>
                </c:pt>
                <c:pt idx="3119">
                  <c:v>312</c:v>
                </c:pt>
                <c:pt idx="3120">
                  <c:v>312.10000000000002</c:v>
                </c:pt>
                <c:pt idx="3121">
                  <c:v>312.2</c:v>
                </c:pt>
                <c:pt idx="3122">
                  <c:v>312.3</c:v>
                </c:pt>
                <c:pt idx="3123">
                  <c:v>312.39999999999992</c:v>
                </c:pt>
                <c:pt idx="3124">
                  <c:v>312.5</c:v>
                </c:pt>
                <c:pt idx="3125">
                  <c:v>312.60000000000002</c:v>
                </c:pt>
                <c:pt idx="3126">
                  <c:v>312.7</c:v>
                </c:pt>
                <c:pt idx="3127">
                  <c:v>312.8</c:v>
                </c:pt>
                <c:pt idx="3128">
                  <c:v>312.89999999999992</c:v>
                </c:pt>
                <c:pt idx="3129">
                  <c:v>313</c:v>
                </c:pt>
                <c:pt idx="3130">
                  <c:v>313.10000000000002</c:v>
                </c:pt>
                <c:pt idx="3131">
                  <c:v>313.2</c:v>
                </c:pt>
                <c:pt idx="3132">
                  <c:v>313.3</c:v>
                </c:pt>
                <c:pt idx="3133">
                  <c:v>313.39999999999992</c:v>
                </c:pt>
                <c:pt idx="3134">
                  <c:v>313.5</c:v>
                </c:pt>
                <c:pt idx="3135">
                  <c:v>313.60000000000002</c:v>
                </c:pt>
                <c:pt idx="3136">
                  <c:v>313.7</c:v>
                </c:pt>
                <c:pt idx="3137">
                  <c:v>313.8</c:v>
                </c:pt>
                <c:pt idx="3138">
                  <c:v>313.89999999999992</c:v>
                </c:pt>
                <c:pt idx="3139">
                  <c:v>314</c:v>
                </c:pt>
                <c:pt idx="3140">
                  <c:v>314.10000000000002</c:v>
                </c:pt>
                <c:pt idx="3141">
                  <c:v>314.2</c:v>
                </c:pt>
                <c:pt idx="3142">
                  <c:v>314.3</c:v>
                </c:pt>
                <c:pt idx="3143">
                  <c:v>314.39999999999992</c:v>
                </c:pt>
                <c:pt idx="3144">
                  <c:v>314.5</c:v>
                </c:pt>
                <c:pt idx="3145">
                  <c:v>314.60000000000002</c:v>
                </c:pt>
                <c:pt idx="3146">
                  <c:v>314.7</c:v>
                </c:pt>
                <c:pt idx="3147">
                  <c:v>314.8</c:v>
                </c:pt>
                <c:pt idx="3148">
                  <c:v>314.89999999999992</c:v>
                </c:pt>
                <c:pt idx="3149">
                  <c:v>315</c:v>
                </c:pt>
                <c:pt idx="3150">
                  <c:v>315.10000000000002</c:v>
                </c:pt>
                <c:pt idx="3151">
                  <c:v>315.2</c:v>
                </c:pt>
                <c:pt idx="3152">
                  <c:v>315.3</c:v>
                </c:pt>
                <c:pt idx="3153">
                  <c:v>315.39999999999992</c:v>
                </c:pt>
                <c:pt idx="3154">
                  <c:v>315.5</c:v>
                </c:pt>
                <c:pt idx="3155">
                  <c:v>315.60000000000002</c:v>
                </c:pt>
                <c:pt idx="3156">
                  <c:v>315.7</c:v>
                </c:pt>
                <c:pt idx="3157">
                  <c:v>315.8</c:v>
                </c:pt>
                <c:pt idx="3158">
                  <c:v>315.89999999999992</c:v>
                </c:pt>
                <c:pt idx="3159">
                  <c:v>316</c:v>
                </c:pt>
                <c:pt idx="3160">
                  <c:v>316.10000000000002</c:v>
                </c:pt>
                <c:pt idx="3161">
                  <c:v>316.2</c:v>
                </c:pt>
                <c:pt idx="3162">
                  <c:v>316.3</c:v>
                </c:pt>
                <c:pt idx="3163">
                  <c:v>316.39999999999992</c:v>
                </c:pt>
                <c:pt idx="3164">
                  <c:v>316.5</c:v>
                </c:pt>
                <c:pt idx="3165">
                  <c:v>316.60000000000002</c:v>
                </c:pt>
                <c:pt idx="3166">
                  <c:v>316.7</c:v>
                </c:pt>
                <c:pt idx="3167">
                  <c:v>316.8</c:v>
                </c:pt>
                <c:pt idx="3168">
                  <c:v>316.89999999999992</c:v>
                </c:pt>
                <c:pt idx="3169">
                  <c:v>317</c:v>
                </c:pt>
                <c:pt idx="3170">
                  <c:v>317.10000000000002</c:v>
                </c:pt>
                <c:pt idx="3171">
                  <c:v>317.2</c:v>
                </c:pt>
                <c:pt idx="3172">
                  <c:v>317.3</c:v>
                </c:pt>
                <c:pt idx="3173">
                  <c:v>317.39999999999992</c:v>
                </c:pt>
                <c:pt idx="3174">
                  <c:v>317.5</c:v>
                </c:pt>
                <c:pt idx="3175">
                  <c:v>317.60000000000002</c:v>
                </c:pt>
                <c:pt idx="3176">
                  <c:v>317.7</c:v>
                </c:pt>
                <c:pt idx="3177">
                  <c:v>317.8</c:v>
                </c:pt>
                <c:pt idx="3178">
                  <c:v>317.89999999999992</c:v>
                </c:pt>
                <c:pt idx="3179">
                  <c:v>318</c:v>
                </c:pt>
                <c:pt idx="3180">
                  <c:v>318.10000000000002</c:v>
                </c:pt>
                <c:pt idx="3181">
                  <c:v>318.2</c:v>
                </c:pt>
                <c:pt idx="3182">
                  <c:v>318.3</c:v>
                </c:pt>
                <c:pt idx="3183">
                  <c:v>318.39999999999992</c:v>
                </c:pt>
                <c:pt idx="3184">
                  <c:v>318.5</c:v>
                </c:pt>
                <c:pt idx="3185">
                  <c:v>318.60000000000002</c:v>
                </c:pt>
                <c:pt idx="3186">
                  <c:v>318.7</c:v>
                </c:pt>
                <c:pt idx="3187">
                  <c:v>318.8</c:v>
                </c:pt>
                <c:pt idx="3188">
                  <c:v>318.89999999999992</c:v>
                </c:pt>
                <c:pt idx="3189">
                  <c:v>319</c:v>
                </c:pt>
                <c:pt idx="3190">
                  <c:v>319.10000000000002</c:v>
                </c:pt>
                <c:pt idx="3191">
                  <c:v>319.2</c:v>
                </c:pt>
                <c:pt idx="3192">
                  <c:v>319.3</c:v>
                </c:pt>
                <c:pt idx="3193">
                  <c:v>319.39999999999992</c:v>
                </c:pt>
                <c:pt idx="3194">
                  <c:v>319.5</c:v>
                </c:pt>
                <c:pt idx="3195">
                  <c:v>319.60000000000002</c:v>
                </c:pt>
                <c:pt idx="3196">
                  <c:v>319.7</c:v>
                </c:pt>
                <c:pt idx="3197">
                  <c:v>319.8</c:v>
                </c:pt>
                <c:pt idx="3198">
                  <c:v>319.89999999999992</c:v>
                </c:pt>
                <c:pt idx="3199">
                  <c:v>320</c:v>
                </c:pt>
                <c:pt idx="3200">
                  <c:v>320.10000000000002</c:v>
                </c:pt>
                <c:pt idx="3201">
                  <c:v>320.2</c:v>
                </c:pt>
                <c:pt idx="3202">
                  <c:v>320.3</c:v>
                </c:pt>
                <c:pt idx="3203">
                  <c:v>320.39999999999992</c:v>
                </c:pt>
                <c:pt idx="3204">
                  <c:v>320.5</c:v>
                </c:pt>
                <c:pt idx="3205">
                  <c:v>320.60000000000002</c:v>
                </c:pt>
                <c:pt idx="3206">
                  <c:v>320.7</c:v>
                </c:pt>
                <c:pt idx="3207">
                  <c:v>320.8</c:v>
                </c:pt>
                <c:pt idx="3208">
                  <c:v>320.89999999999992</c:v>
                </c:pt>
                <c:pt idx="3209">
                  <c:v>321</c:v>
                </c:pt>
                <c:pt idx="3210">
                  <c:v>321.10000000000002</c:v>
                </c:pt>
                <c:pt idx="3211">
                  <c:v>321.2</c:v>
                </c:pt>
                <c:pt idx="3212">
                  <c:v>321.3</c:v>
                </c:pt>
                <c:pt idx="3213">
                  <c:v>321.39999999999992</c:v>
                </c:pt>
                <c:pt idx="3214">
                  <c:v>321.5</c:v>
                </c:pt>
                <c:pt idx="3215">
                  <c:v>321.60000000000002</c:v>
                </c:pt>
                <c:pt idx="3216">
                  <c:v>321.7</c:v>
                </c:pt>
                <c:pt idx="3217">
                  <c:v>321.8</c:v>
                </c:pt>
                <c:pt idx="3218">
                  <c:v>321.89999999999992</c:v>
                </c:pt>
                <c:pt idx="3219">
                  <c:v>322</c:v>
                </c:pt>
                <c:pt idx="3220">
                  <c:v>322.10000000000002</c:v>
                </c:pt>
                <c:pt idx="3221">
                  <c:v>322.2</c:v>
                </c:pt>
                <c:pt idx="3222">
                  <c:v>322.3</c:v>
                </c:pt>
                <c:pt idx="3223">
                  <c:v>322.39999999999992</c:v>
                </c:pt>
                <c:pt idx="3224">
                  <c:v>322.5</c:v>
                </c:pt>
                <c:pt idx="3225">
                  <c:v>322.60000000000002</c:v>
                </c:pt>
                <c:pt idx="3226">
                  <c:v>322.7</c:v>
                </c:pt>
                <c:pt idx="3227">
                  <c:v>322.8</c:v>
                </c:pt>
                <c:pt idx="3228">
                  <c:v>322.89999999999992</c:v>
                </c:pt>
                <c:pt idx="3229">
                  <c:v>323</c:v>
                </c:pt>
                <c:pt idx="3230">
                  <c:v>323.10000000000002</c:v>
                </c:pt>
                <c:pt idx="3231">
                  <c:v>323.2</c:v>
                </c:pt>
                <c:pt idx="3232">
                  <c:v>323.3</c:v>
                </c:pt>
                <c:pt idx="3233">
                  <c:v>323.39999999999992</c:v>
                </c:pt>
                <c:pt idx="3234">
                  <c:v>323.5</c:v>
                </c:pt>
                <c:pt idx="3235">
                  <c:v>323.60000000000002</c:v>
                </c:pt>
                <c:pt idx="3236">
                  <c:v>323.7</c:v>
                </c:pt>
                <c:pt idx="3237">
                  <c:v>323.8</c:v>
                </c:pt>
                <c:pt idx="3238">
                  <c:v>323.89999999999992</c:v>
                </c:pt>
                <c:pt idx="3239">
                  <c:v>324</c:v>
                </c:pt>
                <c:pt idx="3240">
                  <c:v>324.10000000000002</c:v>
                </c:pt>
                <c:pt idx="3241">
                  <c:v>324.2</c:v>
                </c:pt>
                <c:pt idx="3242">
                  <c:v>324.3</c:v>
                </c:pt>
                <c:pt idx="3243">
                  <c:v>324.39999999999992</c:v>
                </c:pt>
                <c:pt idx="3244">
                  <c:v>324.5</c:v>
                </c:pt>
                <c:pt idx="3245">
                  <c:v>324.60000000000002</c:v>
                </c:pt>
                <c:pt idx="3246">
                  <c:v>324.7</c:v>
                </c:pt>
                <c:pt idx="3247">
                  <c:v>324.8</c:v>
                </c:pt>
                <c:pt idx="3248">
                  <c:v>324.89999999999992</c:v>
                </c:pt>
                <c:pt idx="3249">
                  <c:v>325</c:v>
                </c:pt>
                <c:pt idx="3250">
                  <c:v>325.10000000000002</c:v>
                </c:pt>
                <c:pt idx="3251">
                  <c:v>325.2</c:v>
                </c:pt>
                <c:pt idx="3252">
                  <c:v>325.3</c:v>
                </c:pt>
                <c:pt idx="3253">
                  <c:v>325.39999999999992</c:v>
                </c:pt>
                <c:pt idx="3254">
                  <c:v>325.5</c:v>
                </c:pt>
                <c:pt idx="3255">
                  <c:v>325.60000000000002</c:v>
                </c:pt>
                <c:pt idx="3256">
                  <c:v>325.7</c:v>
                </c:pt>
                <c:pt idx="3257">
                  <c:v>325.8</c:v>
                </c:pt>
                <c:pt idx="3258">
                  <c:v>325.89999999999992</c:v>
                </c:pt>
                <c:pt idx="3259">
                  <c:v>326</c:v>
                </c:pt>
                <c:pt idx="3260">
                  <c:v>326.10000000000002</c:v>
                </c:pt>
                <c:pt idx="3261">
                  <c:v>326.2</c:v>
                </c:pt>
                <c:pt idx="3262">
                  <c:v>326.3</c:v>
                </c:pt>
                <c:pt idx="3263">
                  <c:v>326.39999999999992</c:v>
                </c:pt>
                <c:pt idx="3264">
                  <c:v>326.5</c:v>
                </c:pt>
                <c:pt idx="3265">
                  <c:v>326.60000000000002</c:v>
                </c:pt>
                <c:pt idx="3266">
                  <c:v>326.7</c:v>
                </c:pt>
                <c:pt idx="3267">
                  <c:v>326.8</c:v>
                </c:pt>
                <c:pt idx="3268">
                  <c:v>326.89999999999992</c:v>
                </c:pt>
                <c:pt idx="3269">
                  <c:v>327</c:v>
                </c:pt>
                <c:pt idx="3270">
                  <c:v>327.10000000000002</c:v>
                </c:pt>
                <c:pt idx="3271">
                  <c:v>327.2</c:v>
                </c:pt>
                <c:pt idx="3272">
                  <c:v>327.3</c:v>
                </c:pt>
                <c:pt idx="3273">
                  <c:v>327.39999999999992</c:v>
                </c:pt>
                <c:pt idx="3274">
                  <c:v>327.5</c:v>
                </c:pt>
                <c:pt idx="3275">
                  <c:v>327.60000000000002</c:v>
                </c:pt>
                <c:pt idx="3276">
                  <c:v>327.7</c:v>
                </c:pt>
                <c:pt idx="3277">
                  <c:v>327.8</c:v>
                </c:pt>
                <c:pt idx="3278">
                  <c:v>327.9</c:v>
                </c:pt>
                <c:pt idx="3279">
                  <c:v>328</c:v>
                </c:pt>
                <c:pt idx="3280">
                  <c:v>328.1</c:v>
                </c:pt>
                <c:pt idx="3281">
                  <c:v>328.2</c:v>
                </c:pt>
                <c:pt idx="3282">
                  <c:v>328.3</c:v>
                </c:pt>
                <c:pt idx="3283">
                  <c:v>328.4</c:v>
                </c:pt>
                <c:pt idx="3284">
                  <c:v>328.5</c:v>
                </c:pt>
                <c:pt idx="3285">
                  <c:v>328.6</c:v>
                </c:pt>
                <c:pt idx="3286">
                  <c:v>328.7</c:v>
                </c:pt>
                <c:pt idx="3287">
                  <c:v>328.8</c:v>
                </c:pt>
                <c:pt idx="3288">
                  <c:v>328.9</c:v>
                </c:pt>
                <c:pt idx="3289">
                  <c:v>329</c:v>
                </c:pt>
                <c:pt idx="3290">
                  <c:v>329.1</c:v>
                </c:pt>
                <c:pt idx="3291">
                  <c:v>329.2</c:v>
                </c:pt>
                <c:pt idx="3292">
                  <c:v>329.3</c:v>
                </c:pt>
                <c:pt idx="3293">
                  <c:v>329.4</c:v>
                </c:pt>
                <c:pt idx="3294">
                  <c:v>329.5</c:v>
                </c:pt>
                <c:pt idx="3295">
                  <c:v>329.6</c:v>
                </c:pt>
                <c:pt idx="3296">
                  <c:v>329.7</c:v>
                </c:pt>
                <c:pt idx="3297">
                  <c:v>329.8</c:v>
                </c:pt>
                <c:pt idx="3298">
                  <c:v>329.9</c:v>
                </c:pt>
                <c:pt idx="3299">
                  <c:v>330</c:v>
                </c:pt>
                <c:pt idx="3300">
                  <c:v>330.1</c:v>
                </c:pt>
                <c:pt idx="3301">
                  <c:v>330.2</c:v>
                </c:pt>
                <c:pt idx="3302">
                  <c:v>330.3</c:v>
                </c:pt>
                <c:pt idx="3303">
                  <c:v>330.4</c:v>
                </c:pt>
                <c:pt idx="3304">
                  <c:v>330.5</c:v>
                </c:pt>
                <c:pt idx="3305">
                  <c:v>330.6</c:v>
                </c:pt>
                <c:pt idx="3306">
                  <c:v>330.7</c:v>
                </c:pt>
                <c:pt idx="3307">
                  <c:v>330.8</c:v>
                </c:pt>
                <c:pt idx="3308">
                  <c:v>330.9</c:v>
                </c:pt>
                <c:pt idx="3309">
                  <c:v>331</c:v>
                </c:pt>
                <c:pt idx="3310">
                  <c:v>331.1</c:v>
                </c:pt>
                <c:pt idx="3311">
                  <c:v>331.2</c:v>
                </c:pt>
                <c:pt idx="3312">
                  <c:v>331.3</c:v>
                </c:pt>
                <c:pt idx="3313">
                  <c:v>331.4</c:v>
                </c:pt>
                <c:pt idx="3314">
                  <c:v>331.5</c:v>
                </c:pt>
                <c:pt idx="3315">
                  <c:v>331.6</c:v>
                </c:pt>
                <c:pt idx="3316">
                  <c:v>331.7</c:v>
                </c:pt>
                <c:pt idx="3317">
                  <c:v>331.8</c:v>
                </c:pt>
                <c:pt idx="3318">
                  <c:v>331.9</c:v>
                </c:pt>
                <c:pt idx="3319">
                  <c:v>332</c:v>
                </c:pt>
                <c:pt idx="3320">
                  <c:v>332.1</c:v>
                </c:pt>
                <c:pt idx="3321">
                  <c:v>332.2</c:v>
                </c:pt>
                <c:pt idx="3322">
                  <c:v>332.3</c:v>
                </c:pt>
                <c:pt idx="3323">
                  <c:v>332.4</c:v>
                </c:pt>
                <c:pt idx="3324">
                  <c:v>332.5</c:v>
                </c:pt>
                <c:pt idx="3325">
                  <c:v>332.6</c:v>
                </c:pt>
                <c:pt idx="3326">
                  <c:v>332.7</c:v>
                </c:pt>
                <c:pt idx="3327">
                  <c:v>332.8</c:v>
                </c:pt>
                <c:pt idx="3328">
                  <c:v>332.9</c:v>
                </c:pt>
                <c:pt idx="3329">
                  <c:v>333</c:v>
                </c:pt>
                <c:pt idx="3330">
                  <c:v>333.1</c:v>
                </c:pt>
                <c:pt idx="3331">
                  <c:v>333.2</c:v>
                </c:pt>
                <c:pt idx="3332">
                  <c:v>333.3</c:v>
                </c:pt>
                <c:pt idx="3333">
                  <c:v>333.4</c:v>
                </c:pt>
                <c:pt idx="3334">
                  <c:v>333.5</c:v>
                </c:pt>
                <c:pt idx="3335">
                  <c:v>333.6</c:v>
                </c:pt>
                <c:pt idx="3336">
                  <c:v>333.7</c:v>
                </c:pt>
                <c:pt idx="3337">
                  <c:v>333.8</c:v>
                </c:pt>
                <c:pt idx="3338">
                  <c:v>333.9</c:v>
                </c:pt>
                <c:pt idx="3339">
                  <c:v>334</c:v>
                </c:pt>
                <c:pt idx="3340">
                  <c:v>334.1</c:v>
                </c:pt>
                <c:pt idx="3341">
                  <c:v>334.2</c:v>
                </c:pt>
                <c:pt idx="3342">
                  <c:v>334.3</c:v>
                </c:pt>
                <c:pt idx="3343">
                  <c:v>334.4</c:v>
                </c:pt>
                <c:pt idx="3344">
                  <c:v>334.5</c:v>
                </c:pt>
                <c:pt idx="3345">
                  <c:v>334.6</c:v>
                </c:pt>
                <c:pt idx="3346">
                  <c:v>334.7</c:v>
                </c:pt>
                <c:pt idx="3347">
                  <c:v>334.8</c:v>
                </c:pt>
                <c:pt idx="3348">
                  <c:v>334.9</c:v>
                </c:pt>
                <c:pt idx="3349">
                  <c:v>335</c:v>
                </c:pt>
                <c:pt idx="3350">
                  <c:v>335.1</c:v>
                </c:pt>
                <c:pt idx="3351">
                  <c:v>335.2</c:v>
                </c:pt>
                <c:pt idx="3352">
                  <c:v>335.3</c:v>
                </c:pt>
                <c:pt idx="3353">
                  <c:v>335.4</c:v>
                </c:pt>
                <c:pt idx="3354">
                  <c:v>335.5</c:v>
                </c:pt>
                <c:pt idx="3355">
                  <c:v>335.6</c:v>
                </c:pt>
                <c:pt idx="3356">
                  <c:v>335.7</c:v>
                </c:pt>
                <c:pt idx="3357">
                  <c:v>335.8</c:v>
                </c:pt>
                <c:pt idx="3358">
                  <c:v>335.9</c:v>
                </c:pt>
                <c:pt idx="3359">
                  <c:v>336</c:v>
                </c:pt>
                <c:pt idx="3360">
                  <c:v>336.1</c:v>
                </c:pt>
                <c:pt idx="3361">
                  <c:v>336.2</c:v>
                </c:pt>
                <c:pt idx="3362">
                  <c:v>336.3</c:v>
                </c:pt>
                <c:pt idx="3363">
                  <c:v>336.4</c:v>
                </c:pt>
                <c:pt idx="3364">
                  <c:v>336.5</c:v>
                </c:pt>
                <c:pt idx="3365">
                  <c:v>336.6</c:v>
                </c:pt>
                <c:pt idx="3366">
                  <c:v>336.7</c:v>
                </c:pt>
                <c:pt idx="3367">
                  <c:v>336.8</c:v>
                </c:pt>
                <c:pt idx="3368">
                  <c:v>336.9</c:v>
                </c:pt>
                <c:pt idx="3369">
                  <c:v>337</c:v>
                </c:pt>
                <c:pt idx="3370">
                  <c:v>337.1</c:v>
                </c:pt>
                <c:pt idx="3371">
                  <c:v>337.2</c:v>
                </c:pt>
                <c:pt idx="3372">
                  <c:v>337.3</c:v>
                </c:pt>
                <c:pt idx="3373">
                  <c:v>337.4</c:v>
                </c:pt>
                <c:pt idx="3374">
                  <c:v>337.5</c:v>
                </c:pt>
                <c:pt idx="3375">
                  <c:v>337.6</c:v>
                </c:pt>
                <c:pt idx="3376">
                  <c:v>337.7</c:v>
                </c:pt>
                <c:pt idx="3377">
                  <c:v>337.8</c:v>
                </c:pt>
                <c:pt idx="3378">
                  <c:v>337.9</c:v>
                </c:pt>
                <c:pt idx="3379">
                  <c:v>338</c:v>
                </c:pt>
                <c:pt idx="3380">
                  <c:v>338.1</c:v>
                </c:pt>
                <c:pt idx="3381">
                  <c:v>338.2</c:v>
                </c:pt>
                <c:pt idx="3382">
                  <c:v>338.3</c:v>
                </c:pt>
                <c:pt idx="3383">
                  <c:v>338.4</c:v>
                </c:pt>
                <c:pt idx="3384">
                  <c:v>338.5</c:v>
                </c:pt>
                <c:pt idx="3385">
                  <c:v>338.6</c:v>
                </c:pt>
                <c:pt idx="3386">
                  <c:v>338.7</c:v>
                </c:pt>
                <c:pt idx="3387">
                  <c:v>338.8</c:v>
                </c:pt>
                <c:pt idx="3388">
                  <c:v>338.9</c:v>
                </c:pt>
                <c:pt idx="3389">
                  <c:v>339</c:v>
                </c:pt>
                <c:pt idx="3390">
                  <c:v>339.1</c:v>
                </c:pt>
                <c:pt idx="3391">
                  <c:v>339.2</c:v>
                </c:pt>
                <c:pt idx="3392">
                  <c:v>339.3</c:v>
                </c:pt>
                <c:pt idx="3393">
                  <c:v>339.4</c:v>
                </c:pt>
                <c:pt idx="3394">
                  <c:v>339.5</c:v>
                </c:pt>
                <c:pt idx="3395">
                  <c:v>339.6</c:v>
                </c:pt>
                <c:pt idx="3396">
                  <c:v>339.7</c:v>
                </c:pt>
                <c:pt idx="3397">
                  <c:v>339.8</c:v>
                </c:pt>
                <c:pt idx="3398">
                  <c:v>339.9</c:v>
                </c:pt>
                <c:pt idx="3399">
                  <c:v>340</c:v>
                </c:pt>
                <c:pt idx="3400">
                  <c:v>340.1</c:v>
                </c:pt>
                <c:pt idx="3401">
                  <c:v>340.2</c:v>
                </c:pt>
                <c:pt idx="3402">
                  <c:v>340.3</c:v>
                </c:pt>
                <c:pt idx="3403">
                  <c:v>340.4</c:v>
                </c:pt>
                <c:pt idx="3404">
                  <c:v>340.5</c:v>
                </c:pt>
                <c:pt idx="3405">
                  <c:v>340.6</c:v>
                </c:pt>
                <c:pt idx="3406">
                  <c:v>340.7</c:v>
                </c:pt>
                <c:pt idx="3407">
                  <c:v>340.8</c:v>
                </c:pt>
                <c:pt idx="3408">
                  <c:v>340.9</c:v>
                </c:pt>
                <c:pt idx="3409">
                  <c:v>341</c:v>
                </c:pt>
                <c:pt idx="3410">
                  <c:v>341.1</c:v>
                </c:pt>
                <c:pt idx="3411">
                  <c:v>341.2</c:v>
                </c:pt>
                <c:pt idx="3412">
                  <c:v>341.3</c:v>
                </c:pt>
                <c:pt idx="3413">
                  <c:v>341.4</c:v>
                </c:pt>
                <c:pt idx="3414">
                  <c:v>341.5</c:v>
                </c:pt>
                <c:pt idx="3415">
                  <c:v>341.6</c:v>
                </c:pt>
                <c:pt idx="3416">
                  <c:v>341.7</c:v>
                </c:pt>
                <c:pt idx="3417">
                  <c:v>341.8</c:v>
                </c:pt>
                <c:pt idx="3418">
                  <c:v>341.9</c:v>
                </c:pt>
                <c:pt idx="3419">
                  <c:v>342</c:v>
                </c:pt>
                <c:pt idx="3420">
                  <c:v>342.1</c:v>
                </c:pt>
                <c:pt idx="3421">
                  <c:v>342.2</c:v>
                </c:pt>
                <c:pt idx="3422">
                  <c:v>342.3</c:v>
                </c:pt>
                <c:pt idx="3423">
                  <c:v>342.4</c:v>
                </c:pt>
                <c:pt idx="3424">
                  <c:v>342.5</c:v>
                </c:pt>
                <c:pt idx="3425">
                  <c:v>342.6</c:v>
                </c:pt>
                <c:pt idx="3426">
                  <c:v>342.7</c:v>
                </c:pt>
                <c:pt idx="3427">
                  <c:v>342.8</c:v>
                </c:pt>
                <c:pt idx="3428">
                  <c:v>342.9</c:v>
                </c:pt>
                <c:pt idx="3429">
                  <c:v>343</c:v>
                </c:pt>
                <c:pt idx="3430">
                  <c:v>343.1</c:v>
                </c:pt>
                <c:pt idx="3431">
                  <c:v>343.2</c:v>
                </c:pt>
                <c:pt idx="3432">
                  <c:v>343.3</c:v>
                </c:pt>
                <c:pt idx="3433">
                  <c:v>343.4</c:v>
                </c:pt>
                <c:pt idx="3434">
                  <c:v>343.5</c:v>
                </c:pt>
                <c:pt idx="3435">
                  <c:v>343.6</c:v>
                </c:pt>
                <c:pt idx="3436">
                  <c:v>343.7</c:v>
                </c:pt>
                <c:pt idx="3437">
                  <c:v>343.8</c:v>
                </c:pt>
                <c:pt idx="3438">
                  <c:v>343.9</c:v>
                </c:pt>
                <c:pt idx="3439">
                  <c:v>344</c:v>
                </c:pt>
                <c:pt idx="3440">
                  <c:v>344.1</c:v>
                </c:pt>
                <c:pt idx="3441">
                  <c:v>344.2</c:v>
                </c:pt>
                <c:pt idx="3442">
                  <c:v>344.3</c:v>
                </c:pt>
                <c:pt idx="3443">
                  <c:v>344.4</c:v>
                </c:pt>
                <c:pt idx="3444">
                  <c:v>344.5</c:v>
                </c:pt>
                <c:pt idx="3445">
                  <c:v>344.6</c:v>
                </c:pt>
                <c:pt idx="3446">
                  <c:v>344.7</c:v>
                </c:pt>
                <c:pt idx="3447">
                  <c:v>344.8</c:v>
                </c:pt>
                <c:pt idx="3448">
                  <c:v>344.9</c:v>
                </c:pt>
                <c:pt idx="3449">
                  <c:v>345</c:v>
                </c:pt>
                <c:pt idx="3450">
                  <c:v>345.1</c:v>
                </c:pt>
                <c:pt idx="3451">
                  <c:v>345.2</c:v>
                </c:pt>
                <c:pt idx="3452">
                  <c:v>345.3</c:v>
                </c:pt>
                <c:pt idx="3453">
                  <c:v>345.4</c:v>
                </c:pt>
                <c:pt idx="3454">
                  <c:v>345.5</c:v>
                </c:pt>
                <c:pt idx="3455">
                  <c:v>345.6</c:v>
                </c:pt>
                <c:pt idx="3456">
                  <c:v>345.7</c:v>
                </c:pt>
                <c:pt idx="3457">
                  <c:v>345.8</c:v>
                </c:pt>
                <c:pt idx="3458">
                  <c:v>345.9</c:v>
                </c:pt>
                <c:pt idx="3459">
                  <c:v>346</c:v>
                </c:pt>
                <c:pt idx="3460">
                  <c:v>346.1</c:v>
                </c:pt>
                <c:pt idx="3461">
                  <c:v>346.2</c:v>
                </c:pt>
                <c:pt idx="3462">
                  <c:v>346.3</c:v>
                </c:pt>
                <c:pt idx="3463">
                  <c:v>346.4</c:v>
                </c:pt>
                <c:pt idx="3464">
                  <c:v>346.5</c:v>
                </c:pt>
                <c:pt idx="3465">
                  <c:v>346.6</c:v>
                </c:pt>
                <c:pt idx="3466">
                  <c:v>346.7</c:v>
                </c:pt>
                <c:pt idx="3467">
                  <c:v>346.8</c:v>
                </c:pt>
                <c:pt idx="3468">
                  <c:v>346.9</c:v>
                </c:pt>
                <c:pt idx="3469">
                  <c:v>347</c:v>
                </c:pt>
                <c:pt idx="3470">
                  <c:v>347.1</c:v>
                </c:pt>
                <c:pt idx="3471">
                  <c:v>347.2</c:v>
                </c:pt>
                <c:pt idx="3472">
                  <c:v>347.3</c:v>
                </c:pt>
                <c:pt idx="3473">
                  <c:v>347.4</c:v>
                </c:pt>
                <c:pt idx="3474">
                  <c:v>347.5</c:v>
                </c:pt>
                <c:pt idx="3475">
                  <c:v>347.6</c:v>
                </c:pt>
                <c:pt idx="3476">
                  <c:v>347.7</c:v>
                </c:pt>
                <c:pt idx="3477">
                  <c:v>347.8</c:v>
                </c:pt>
                <c:pt idx="3478">
                  <c:v>347.9</c:v>
                </c:pt>
                <c:pt idx="3479">
                  <c:v>348</c:v>
                </c:pt>
                <c:pt idx="3480">
                  <c:v>348.1</c:v>
                </c:pt>
                <c:pt idx="3481">
                  <c:v>348.2</c:v>
                </c:pt>
                <c:pt idx="3482">
                  <c:v>348.3</c:v>
                </c:pt>
                <c:pt idx="3483">
                  <c:v>348.4</c:v>
                </c:pt>
                <c:pt idx="3484">
                  <c:v>348.5</c:v>
                </c:pt>
                <c:pt idx="3485">
                  <c:v>348.6</c:v>
                </c:pt>
                <c:pt idx="3486">
                  <c:v>348.7</c:v>
                </c:pt>
                <c:pt idx="3487">
                  <c:v>348.8</c:v>
                </c:pt>
                <c:pt idx="3488">
                  <c:v>348.9</c:v>
                </c:pt>
                <c:pt idx="3489">
                  <c:v>349</c:v>
                </c:pt>
                <c:pt idx="3490">
                  <c:v>349.1</c:v>
                </c:pt>
                <c:pt idx="3491">
                  <c:v>349.2</c:v>
                </c:pt>
                <c:pt idx="3492">
                  <c:v>349.3</c:v>
                </c:pt>
                <c:pt idx="3493">
                  <c:v>349.4</c:v>
                </c:pt>
                <c:pt idx="3494">
                  <c:v>349.5</c:v>
                </c:pt>
                <c:pt idx="3495">
                  <c:v>349.6</c:v>
                </c:pt>
                <c:pt idx="3496">
                  <c:v>349.7</c:v>
                </c:pt>
                <c:pt idx="3497">
                  <c:v>349.8</c:v>
                </c:pt>
                <c:pt idx="3498">
                  <c:v>349.9</c:v>
                </c:pt>
                <c:pt idx="3499">
                  <c:v>350</c:v>
                </c:pt>
                <c:pt idx="3500">
                  <c:v>350.1</c:v>
                </c:pt>
                <c:pt idx="3501">
                  <c:v>350.2</c:v>
                </c:pt>
                <c:pt idx="3502">
                  <c:v>350.3</c:v>
                </c:pt>
                <c:pt idx="3503">
                  <c:v>350.4</c:v>
                </c:pt>
                <c:pt idx="3504">
                  <c:v>350.5</c:v>
                </c:pt>
                <c:pt idx="3505">
                  <c:v>350.6</c:v>
                </c:pt>
                <c:pt idx="3506">
                  <c:v>350.7</c:v>
                </c:pt>
                <c:pt idx="3507">
                  <c:v>350.8</c:v>
                </c:pt>
                <c:pt idx="3508">
                  <c:v>350.9</c:v>
                </c:pt>
                <c:pt idx="3509">
                  <c:v>351</c:v>
                </c:pt>
                <c:pt idx="3510">
                  <c:v>351.1</c:v>
                </c:pt>
                <c:pt idx="3511">
                  <c:v>351.2</c:v>
                </c:pt>
                <c:pt idx="3512">
                  <c:v>351.3</c:v>
                </c:pt>
                <c:pt idx="3513">
                  <c:v>351.4</c:v>
                </c:pt>
                <c:pt idx="3514">
                  <c:v>351.5</c:v>
                </c:pt>
                <c:pt idx="3515">
                  <c:v>351.6</c:v>
                </c:pt>
                <c:pt idx="3516">
                  <c:v>351.7</c:v>
                </c:pt>
                <c:pt idx="3517">
                  <c:v>351.8</c:v>
                </c:pt>
                <c:pt idx="3518">
                  <c:v>351.9</c:v>
                </c:pt>
                <c:pt idx="3519">
                  <c:v>352</c:v>
                </c:pt>
                <c:pt idx="3520">
                  <c:v>352.1</c:v>
                </c:pt>
                <c:pt idx="3521">
                  <c:v>352.2</c:v>
                </c:pt>
                <c:pt idx="3522">
                  <c:v>352.3</c:v>
                </c:pt>
                <c:pt idx="3523">
                  <c:v>352.4</c:v>
                </c:pt>
                <c:pt idx="3524">
                  <c:v>352.5</c:v>
                </c:pt>
                <c:pt idx="3525">
                  <c:v>352.6</c:v>
                </c:pt>
                <c:pt idx="3526">
                  <c:v>352.7</c:v>
                </c:pt>
                <c:pt idx="3527">
                  <c:v>352.8</c:v>
                </c:pt>
                <c:pt idx="3528">
                  <c:v>352.9</c:v>
                </c:pt>
                <c:pt idx="3529">
                  <c:v>353</c:v>
                </c:pt>
                <c:pt idx="3530">
                  <c:v>353.1</c:v>
                </c:pt>
                <c:pt idx="3531">
                  <c:v>353.2</c:v>
                </c:pt>
                <c:pt idx="3532">
                  <c:v>353.3</c:v>
                </c:pt>
                <c:pt idx="3533">
                  <c:v>353.4</c:v>
                </c:pt>
                <c:pt idx="3534">
                  <c:v>353.5</c:v>
                </c:pt>
                <c:pt idx="3535">
                  <c:v>353.6</c:v>
                </c:pt>
                <c:pt idx="3536">
                  <c:v>353.7</c:v>
                </c:pt>
                <c:pt idx="3537">
                  <c:v>353.8</c:v>
                </c:pt>
                <c:pt idx="3538">
                  <c:v>353.9</c:v>
                </c:pt>
                <c:pt idx="3539">
                  <c:v>354</c:v>
                </c:pt>
                <c:pt idx="3540">
                  <c:v>354.1</c:v>
                </c:pt>
                <c:pt idx="3541">
                  <c:v>354.2</c:v>
                </c:pt>
                <c:pt idx="3542">
                  <c:v>354.3</c:v>
                </c:pt>
                <c:pt idx="3543">
                  <c:v>354.4</c:v>
                </c:pt>
                <c:pt idx="3544">
                  <c:v>354.5</c:v>
                </c:pt>
                <c:pt idx="3545">
                  <c:v>354.6</c:v>
                </c:pt>
                <c:pt idx="3546">
                  <c:v>354.7</c:v>
                </c:pt>
                <c:pt idx="3547">
                  <c:v>354.8</c:v>
                </c:pt>
                <c:pt idx="3548">
                  <c:v>354.9</c:v>
                </c:pt>
                <c:pt idx="3549">
                  <c:v>355</c:v>
                </c:pt>
                <c:pt idx="3550">
                  <c:v>355.1</c:v>
                </c:pt>
                <c:pt idx="3551">
                  <c:v>355.2</c:v>
                </c:pt>
                <c:pt idx="3552">
                  <c:v>355.3</c:v>
                </c:pt>
                <c:pt idx="3553">
                  <c:v>355.4</c:v>
                </c:pt>
                <c:pt idx="3554">
                  <c:v>355.5</c:v>
                </c:pt>
                <c:pt idx="3555">
                  <c:v>355.6</c:v>
                </c:pt>
                <c:pt idx="3556">
                  <c:v>355.7</c:v>
                </c:pt>
                <c:pt idx="3557">
                  <c:v>355.8</c:v>
                </c:pt>
                <c:pt idx="3558">
                  <c:v>355.9</c:v>
                </c:pt>
                <c:pt idx="3559">
                  <c:v>356</c:v>
                </c:pt>
                <c:pt idx="3560">
                  <c:v>356.1</c:v>
                </c:pt>
                <c:pt idx="3561">
                  <c:v>356.2</c:v>
                </c:pt>
                <c:pt idx="3562">
                  <c:v>356.3</c:v>
                </c:pt>
                <c:pt idx="3563">
                  <c:v>356.4</c:v>
                </c:pt>
                <c:pt idx="3564">
                  <c:v>356.5</c:v>
                </c:pt>
                <c:pt idx="3565">
                  <c:v>356.6</c:v>
                </c:pt>
                <c:pt idx="3566">
                  <c:v>356.7</c:v>
                </c:pt>
                <c:pt idx="3567">
                  <c:v>356.8</c:v>
                </c:pt>
                <c:pt idx="3568">
                  <c:v>356.9</c:v>
                </c:pt>
                <c:pt idx="3569">
                  <c:v>357</c:v>
                </c:pt>
                <c:pt idx="3570">
                  <c:v>357.1</c:v>
                </c:pt>
                <c:pt idx="3571">
                  <c:v>357.2</c:v>
                </c:pt>
                <c:pt idx="3572">
                  <c:v>357.3</c:v>
                </c:pt>
                <c:pt idx="3573">
                  <c:v>357.4</c:v>
                </c:pt>
                <c:pt idx="3574">
                  <c:v>357.5</c:v>
                </c:pt>
                <c:pt idx="3575">
                  <c:v>357.6</c:v>
                </c:pt>
                <c:pt idx="3576">
                  <c:v>357.7</c:v>
                </c:pt>
                <c:pt idx="3577">
                  <c:v>357.8</c:v>
                </c:pt>
                <c:pt idx="3578">
                  <c:v>357.9</c:v>
                </c:pt>
                <c:pt idx="3579">
                  <c:v>358</c:v>
                </c:pt>
                <c:pt idx="3580">
                  <c:v>358.1</c:v>
                </c:pt>
                <c:pt idx="3581">
                  <c:v>358.2</c:v>
                </c:pt>
                <c:pt idx="3582">
                  <c:v>358.3</c:v>
                </c:pt>
                <c:pt idx="3583">
                  <c:v>358.4</c:v>
                </c:pt>
                <c:pt idx="3584">
                  <c:v>358.5</c:v>
                </c:pt>
                <c:pt idx="3585">
                  <c:v>358.6</c:v>
                </c:pt>
                <c:pt idx="3586">
                  <c:v>358.7</c:v>
                </c:pt>
                <c:pt idx="3587">
                  <c:v>358.8</c:v>
                </c:pt>
                <c:pt idx="3588">
                  <c:v>358.9</c:v>
                </c:pt>
                <c:pt idx="3589">
                  <c:v>359</c:v>
                </c:pt>
                <c:pt idx="3590">
                  <c:v>359.1</c:v>
                </c:pt>
                <c:pt idx="3591">
                  <c:v>359.2</c:v>
                </c:pt>
                <c:pt idx="3592">
                  <c:v>359.3</c:v>
                </c:pt>
                <c:pt idx="3593">
                  <c:v>359.4</c:v>
                </c:pt>
                <c:pt idx="3594">
                  <c:v>359.5</c:v>
                </c:pt>
                <c:pt idx="3595">
                  <c:v>359.6</c:v>
                </c:pt>
                <c:pt idx="3596">
                  <c:v>359.7</c:v>
                </c:pt>
                <c:pt idx="3597">
                  <c:v>359.8</c:v>
                </c:pt>
                <c:pt idx="3598">
                  <c:v>359.9</c:v>
                </c:pt>
                <c:pt idx="3599">
                  <c:v>360</c:v>
                </c:pt>
                <c:pt idx="3600">
                  <c:v>360.1</c:v>
                </c:pt>
                <c:pt idx="3601">
                  <c:v>360.2</c:v>
                </c:pt>
                <c:pt idx="3602">
                  <c:v>360.3</c:v>
                </c:pt>
                <c:pt idx="3603">
                  <c:v>360.4</c:v>
                </c:pt>
                <c:pt idx="3604">
                  <c:v>360.5</c:v>
                </c:pt>
                <c:pt idx="3605">
                  <c:v>360.6</c:v>
                </c:pt>
                <c:pt idx="3606">
                  <c:v>360.7</c:v>
                </c:pt>
                <c:pt idx="3607">
                  <c:v>360.8</c:v>
                </c:pt>
                <c:pt idx="3608">
                  <c:v>360.9</c:v>
                </c:pt>
                <c:pt idx="3609">
                  <c:v>361</c:v>
                </c:pt>
                <c:pt idx="3610">
                  <c:v>361.1</c:v>
                </c:pt>
                <c:pt idx="3611">
                  <c:v>361.2</c:v>
                </c:pt>
                <c:pt idx="3612">
                  <c:v>361.3</c:v>
                </c:pt>
                <c:pt idx="3613">
                  <c:v>361.4</c:v>
                </c:pt>
                <c:pt idx="3614">
                  <c:v>361.5</c:v>
                </c:pt>
                <c:pt idx="3615">
                  <c:v>361.6</c:v>
                </c:pt>
                <c:pt idx="3616">
                  <c:v>361.7</c:v>
                </c:pt>
                <c:pt idx="3617">
                  <c:v>361.8</c:v>
                </c:pt>
                <c:pt idx="3618">
                  <c:v>361.9</c:v>
                </c:pt>
                <c:pt idx="3619">
                  <c:v>362</c:v>
                </c:pt>
                <c:pt idx="3620">
                  <c:v>362.1</c:v>
                </c:pt>
                <c:pt idx="3621">
                  <c:v>362.2</c:v>
                </c:pt>
                <c:pt idx="3622">
                  <c:v>362.3</c:v>
                </c:pt>
                <c:pt idx="3623">
                  <c:v>362.4</c:v>
                </c:pt>
                <c:pt idx="3624">
                  <c:v>362.5</c:v>
                </c:pt>
                <c:pt idx="3625">
                  <c:v>362.6</c:v>
                </c:pt>
                <c:pt idx="3626">
                  <c:v>362.7</c:v>
                </c:pt>
                <c:pt idx="3627">
                  <c:v>362.8</c:v>
                </c:pt>
                <c:pt idx="3628">
                  <c:v>362.9</c:v>
                </c:pt>
                <c:pt idx="3629">
                  <c:v>363</c:v>
                </c:pt>
                <c:pt idx="3630">
                  <c:v>363.1</c:v>
                </c:pt>
                <c:pt idx="3631">
                  <c:v>363.2</c:v>
                </c:pt>
                <c:pt idx="3632">
                  <c:v>363.3</c:v>
                </c:pt>
                <c:pt idx="3633">
                  <c:v>363.4</c:v>
                </c:pt>
                <c:pt idx="3634">
                  <c:v>363.5</c:v>
                </c:pt>
                <c:pt idx="3635">
                  <c:v>363.6</c:v>
                </c:pt>
                <c:pt idx="3636">
                  <c:v>363.7</c:v>
                </c:pt>
                <c:pt idx="3637">
                  <c:v>363.8</c:v>
                </c:pt>
                <c:pt idx="3638">
                  <c:v>363.9</c:v>
                </c:pt>
                <c:pt idx="3639">
                  <c:v>364</c:v>
                </c:pt>
                <c:pt idx="3640">
                  <c:v>364.1</c:v>
                </c:pt>
                <c:pt idx="3641">
                  <c:v>364.2</c:v>
                </c:pt>
                <c:pt idx="3642">
                  <c:v>364.3</c:v>
                </c:pt>
                <c:pt idx="3643">
                  <c:v>364.4</c:v>
                </c:pt>
                <c:pt idx="3644">
                  <c:v>364.5</c:v>
                </c:pt>
                <c:pt idx="3645">
                  <c:v>364.6</c:v>
                </c:pt>
                <c:pt idx="3646">
                  <c:v>364.7</c:v>
                </c:pt>
                <c:pt idx="3647">
                  <c:v>364.8</c:v>
                </c:pt>
                <c:pt idx="3648">
                  <c:v>364.9</c:v>
                </c:pt>
                <c:pt idx="3649">
                  <c:v>365</c:v>
                </c:pt>
                <c:pt idx="3650">
                  <c:v>365.1</c:v>
                </c:pt>
                <c:pt idx="3651">
                  <c:v>365.2</c:v>
                </c:pt>
                <c:pt idx="3652">
                  <c:v>365.3</c:v>
                </c:pt>
                <c:pt idx="3653">
                  <c:v>365.4</c:v>
                </c:pt>
                <c:pt idx="3654">
                  <c:v>365.5</c:v>
                </c:pt>
                <c:pt idx="3655">
                  <c:v>365.6</c:v>
                </c:pt>
                <c:pt idx="3656">
                  <c:v>365.7</c:v>
                </c:pt>
                <c:pt idx="3657">
                  <c:v>365.8</c:v>
                </c:pt>
                <c:pt idx="3658">
                  <c:v>365.9</c:v>
                </c:pt>
                <c:pt idx="3659">
                  <c:v>366</c:v>
                </c:pt>
                <c:pt idx="3660">
                  <c:v>366.1</c:v>
                </c:pt>
                <c:pt idx="3661">
                  <c:v>366.2</c:v>
                </c:pt>
                <c:pt idx="3662">
                  <c:v>366.3</c:v>
                </c:pt>
                <c:pt idx="3663">
                  <c:v>366.4</c:v>
                </c:pt>
                <c:pt idx="3664">
                  <c:v>366.5</c:v>
                </c:pt>
                <c:pt idx="3665">
                  <c:v>366.6</c:v>
                </c:pt>
                <c:pt idx="3666">
                  <c:v>366.7</c:v>
                </c:pt>
                <c:pt idx="3667">
                  <c:v>366.8</c:v>
                </c:pt>
                <c:pt idx="3668">
                  <c:v>366.9</c:v>
                </c:pt>
                <c:pt idx="3669">
                  <c:v>367</c:v>
                </c:pt>
                <c:pt idx="3670">
                  <c:v>367.1</c:v>
                </c:pt>
                <c:pt idx="3671">
                  <c:v>367.2</c:v>
                </c:pt>
                <c:pt idx="3672">
                  <c:v>367.3</c:v>
                </c:pt>
                <c:pt idx="3673">
                  <c:v>367.4</c:v>
                </c:pt>
                <c:pt idx="3674">
                  <c:v>367.5</c:v>
                </c:pt>
                <c:pt idx="3675">
                  <c:v>367.6</c:v>
                </c:pt>
                <c:pt idx="3676">
                  <c:v>367.7</c:v>
                </c:pt>
                <c:pt idx="3677">
                  <c:v>367.8</c:v>
                </c:pt>
                <c:pt idx="3678">
                  <c:v>367.9</c:v>
                </c:pt>
                <c:pt idx="3679">
                  <c:v>368</c:v>
                </c:pt>
                <c:pt idx="3680">
                  <c:v>368.1</c:v>
                </c:pt>
                <c:pt idx="3681">
                  <c:v>368.2</c:v>
                </c:pt>
                <c:pt idx="3682">
                  <c:v>368.3</c:v>
                </c:pt>
                <c:pt idx="3683">
                  <c:v>368.4</c:v>
                </c:pt>
                <c:pt idx="3684">
                  <c:v>368.5</c:v>
                </c:pt>
                <c:pt idx="3685">
                  <c:v>368.6</c:v>
                </c:pt>
                <c:pt idx="3686">
                  <c:v>368.7</c:v>
                </c:pt>
                <c:pt idx="3687">
                  <c:v>368.8</c:v>
                </c:pt>
                <c:pt idx="3688">
                  <c:v>368.9</c:v>
                </c:pt>
                <c:pt idx="3689">
                  <c:v>369</c:v>
                </c:pt>
                <c:pt idx="3690">
                  <c:v>369.1</c:v>
                </c:pt>
                <c:pt idx="3691">
                  <c:v>369.2</c:v>
                </c:pt>
                <c:pt idx="3692">
                  <c:v>369.3</c:v>
                </c:pt>
                <c:pt idx="3693">
                  <c:v>369.4</c:v>
                </c:pt>
                <c:pt idx="3694">
                  <c:v>369.5</c:v>
                </c:pt>
                <c:pt idx="3695">
                  <c:v>369.6</c:v>
                </c:pt>
                <c:pt idx="3696">
                  <c:v>369.7</c:v>
                </c:pt>
                <c:pt idx="3697">
                  <c:v>369.8</c:v>
                </c:pt>
                <c:pt idx="3698">
                  <c:v>369.9</c:v>
                </c:pt>
                <c:pt idx="3699">
                  <c:v>370</c:v>
                </c:pt>
                <c:pt idx="3700">
                  <c:v>370.1</c:v>
                </c:pt>
                <c:pt idx="3701">
                  <c:v>370.2</c:v>
                </c:pt>
                <c:pt idx="3702">
                  <c:v>370.3</c:v>
                </c:pt>
                <c:pt idx="3703">
                  <c:v>370.4</c:v>
                </c:pt>
                <c:pt idx="3704">
                  <c:v>370.5</c:v>
                </c:pt>
                <c:pt idx="3705">
                  <c:v>370.6</c:v>
                </c:pt>
                <c:pt idx="3706">
                  <c:v>370.7</c:v>
                </c:pt>
                <c:pt idx="3707">
                  <c:v>370.8</c:v>
                </c:pt>
                <c:pt idx="3708">
                  <c:v>370.9</c:v>
                </c:pt>
                <c:pt idx="3709">
                  <c:v>371</c:v>
                </c:pt>
                <c:pt idx="3710">
                  <c:v>371.1</c:v>
                </c:pt>
                <c:pt idx="3711">
                  <c:v>371.2</c:v>
                </c:pt>
                <c:pt idx="3712">
                  <c:v>371.3</c:v>
                </c:pt>
                <c:pt idx="3713">
                  <c:v>371.4</c:v>
                </c:pt>
                <c:pt idx="3714">
                  <c:v>371.5</c:v>
                </c:pt>
                <c:pt idx="3715">
                  <c:v>371.6</c:v>
                </c:pt>
                <c:pt idx="3716">
                  <c:v>371.7</c:v>
                </c:pt>
                <c:pt idx="3717">
                  <c:v>371.8</c:v>
                </c:pt>
                <c:pt idx="3718">
                  <c:v>371.9</c:v>
                </c:pt>
                <c:pt idx="3719">
                  <c:v>372</c:v>
                </c:pt>
                <c:pt idx="3720">
                  <c:v>372.1</c:v>
                </c:pt>
                <c:pt idx="3721">
                  <c:v>372.2</c:v>
                </c:pt>
                <c:pt idx="3722">
                  <c:v>372.3</c:v>
                </c:pt>
                <c:pt idx="3723">
                  <c:v>372.4</c:v>
                </c:pt>
                <c:pt idx="3724">
                  <c:v>372.5</c:v>
                </c:pt>
                <c:pt idx="3725">
                  <c:v>372.6</c:v>
                </c:pt>
                <c:pt idx="3726">
                  <c:v>372.7</c:v>
                </c:pt>
                <c:pt idx="3727">
                  <c:v>372.8</c:v>
                </c:pt>
                <c:pt idx="3728">
                  <c:v>372.9</c:v>
                </c:pt>
                <c:pt idx="3729">
                  <c:v>373</c:v>
                </c:pt>
                <c:pt idx="3730">
                  <c:v>373.1</c:v>
                </c:pt>
                <c:pt idx="3731">
                  <c:v>373.2</c:v>
                </c:pt>
                <c:pt idx="3732">
                  <c:v>373.3</c:v>
                </c:pt>
                <c:pt idx="3733">
                  <c:v>373.4</c:v>
                </c:pt>
                <c:pt idx="3734">
                  <c:v>373.5</c:v>
                </c:pt>
                <c:pt idx="3735">
                  <c:v>373.6</c:v>
                </c:pt>
                <c:pt idx="3736">
                  <c:v>373.7</c:v>
                </c:pt>
                <c:pt idx="3737">
                  <c:v>373.8</c:v>
                </c:pt>
                <c:pt idx="3738">
                  <c:v>373.9</c:v>
                </c:pt>
                <c:pt idx="3739">
                  <c:v>374</c:v>
                </c:pt>
                <c:pt idx="3740">
                  <c:v>374.1</c:v>
                </c:pt>
                <c:pt idx="3741">
                  <c:v>374.2</c:v>
                </c:pt>
                <c:pt idx="3742">
                  <c:v>374.3</c:v>
                </c:pt>
                <c:pt idx="3743">
                  <c:v>374.4</c:v>
                </c:pt>
                <c:pt idx="3744">
                  <c:v>374.5</c:v>
                </c:pt>
                <c:pt idx="3745">
                  <c:v>374.6</c:v>
                </c:pt>
                <c:pt idx="3746">
                  <c:v>374.7</c:v>
                </c:pt>
                <c:pt idx="3747">
                  <c:v>374.8</c:v>
                </c:pt>
                <c:pt idx="3748">
                  <c:v>374.9</c:v>
                </c:pt>
                <c:pt idx="3749">
                  <c:v>375</c:v>
                </c:pt>
                <c:pt idx="3750">
                  <c:v>375.1</c:v>
                </c:pt>
                <c:pt idx="3751">
                  <c:v>375.2</c:v>
                </c:pt>
                <c:pt idx="3752">
                  <c:v>375.3</c:v>
                </c:pt>
                <c:pt idx="3753">
                  <c:v>375.4</c:v>
                </c:pt>
                <c:pt idx="3754">
                  <c:v>375.5</c:v>
                </c:pt>
                <c:pt idx="3755">
                  <c:v>375.6</c:v>
                </c:pt>
                <c:pt idx="3756">
                  <c:v>375.7</c:v>
                </c:pt>
                <c:pt idx="3757">
                  <c:v>375.8</c:v>
                </c:pt>
                <c:pt idx="3758">
                  <c:v>375.9</c:v>
                </c:pt>
                <c:pt idx="3759">
                  <c:v>376</c:v>
                </c:pt>
                <c:pt idx="3760">
                  <c:v>376.1</c:v>
                </c:pt>
                <c:pt idx="3761">
                  <c:v>376.2</c:v>
                </c:pt>
                <c:pt idx="3762">
                  <c:v>376.3</c:v>
                </c:pt>
                <c:pt idx="3763">
                  <c:v>376.4</c:v>
                </c:pt>
                <c:pt idx="3764">
                  <c:v>376.5</c:v>
                </c:pt>
                <c:pt idx="3765">
                  <c:v>376.6</c:v>
                </c:pt>
                <c:pt idx="3766">
                  <c:v>376.7</c:v>
                </c:pt>
                <c:pt idx="3767">
                  <c:v>376.8</c:v>
                </c:pt>
                <c:pt idx="3768">
                  <c:v>376.9</c:v>
                </c:pt>
                <c:pt idx="3769">
                  <c:v>377</c:v>
                </c:pt>
                <c:pt idx="3770">
                  <c:v>377.1</c:v>
                </c:pt>
                <c:pt idx="3771">
                  <c:v>377.2</c:v>
                </c:pt>
                <c:pt idx="3772">
                  <c:v>377.3</c:v>
                </c:pt>
                <c:pt idx="3773">
                  <c:v>377.4</c:v>
                </c:pt>
                <c:pt idx="3774">
                  <c:v>377.5</c:v>
                </c:pt>
                <c:pt idx="3775">
                  <c:v>377.6</c:v>
                </c:pt>
                <c:pt idx="3776">
                  <c:v>377.7</c:v>
                </c:pt>
                <c:pt idx="3777">
                  <c:v>377.8</c:v>
                </c:pt>
                <c:pt idx="3778">
                  <c:v>377.9</c:v>
                </c:pt>
                <c:pt idx="3779">
                  <c:v>378</c:v>
                </c:pt>
                <c:pt idx="3780">
                  <c:v>378.1</c:v>
                </c:pt>
                <c:pt idx="3781">
                  <c:v>378.2</c:v>
                </c:pt>
                <c:pt idx="3782">
                  <c:v>378.3</c:v>
                </c:pt>
                <c:pt idx="3783">
                  <c:v>378.4</c:v>
                </c:pt>
                <c:pt idx="3784">
                  <c:v>378.5</c:v>
                </c:pt>
                <c:pt idx="3785">
                  <c:v>378.6</c:v>
                </c:pt>
                <c:pt idx="3786">
                  <c:v>378.7</c:v>
                </c:pt>
                <c:pt idx="3787">
                  <c:v>378.8</c:v>
                </c:pt>
                <c:pt idx="3788">
                  <c:v>378.9</c:v>
                </c:pt>
                <c:pt idx="3789">
                  <c:v>379</c:v>
                </c:pt>
                <c:pt idx="3790">
                  <c:v>379.1</c:v>
                </c:pt>
                <c:pt idx="3791">
                  <c:v>379.2</c:v>
                </c:pt>
                <c:pt idx="3792">
                  <c:v>379.3</c:v>
                </c:pt>
                <c:pt idx="3793">
                  <c:v>379.4</c:v>
                </c:pt>
                <c:pt idx="3794">
                  <c:v>379.5</c:v>
                </c:pt>
                <c:pt idx="3795">
                  <c:v>379.6</c:v>
                </c:pt>
                <c:pt idx="3796">
                  <c:v>379.7</c:v>
                </c:pt>
                <c:pt idx="3797">
                  <c:v>379.8</c:v>
                </c:pt>
                <c:pt idx="3798">
                  <c:v>379.9</c:v>
                </c:pt>
                <c:pt idx="3799">
                  <c:v>380</c:v>
                </c:pt>
                <c:pt idx="3800">
                  <c:v>380.1</c:v>
                </c:pt>
                <c:pt idx="3801">
                  <c:v>380.2</c:v>
                </c:pt>
                <c:pt idx="3802">
                  <c:v>380.3</c:v>
                </c:pt>
                <c:pt idx="3803">
                  <c:v>380.4</c:v>
                </c:pt>
                <c:pt idx="3804">
                  <c:v>380.5</c:v>
                </c:pt>
                <c:pt idx="3805">
                  <c:v>380.6</c:v>
                </c:pt>
                <c:pt idx="3806">
                  <c:v>380.7</c:v>
                </c:pt>
                <c:pt idx="3807">
                  <c:v>380.8</c:v>
                </c:pt>
                <c:pt idx="3808">
                  <c:v>380.9</c:v>
                </c:pt>
                <c:pt idx="3809">
                  <c:v>381</c:v>
                </c:pt>
                <c:pt idx="3810">
                  <c:v>381.1</c:v>
                </c:pt>
                <c:pt idx="3811">
                  <c:v>381.2</c:v>
                </c:pt>
                <c:pt idx="3812">
                  <c:v>381.3</c:v>
                </c:pt>
                <c:pt idx="3813">
                  <c:v>381.4</c:v>
                </c:pt>
                <c:pt idx="3814">
                  <c:v>381.5</c:v>
                </c:pt>
                <c:pt idx="3815">
                  <c:v>381.6</c:v>
                </c:pt>
                <c:pt idx="3816">
                  <c:v>381.7</c:v>
                </c:pt>
                <c:pt idx="3817">
                  <c:v>381.8</c:v>
                </c:pt>
                <c:pt idx="3818">
                  <c:v>381.9</c:v>
                </c:pt>
                <c:pt idx="3819">
                  <c:v>382</c:v>
                </c:pt>
                <c:pt idx="3820">
                  <c:v>382.1</c:v>
                </c:pt>
                <c:pt idx="3821">
                  <c:v>382.2</c:v>
                </c:pt>
                <c:pt idx="3822">
                  <c:v>382.3</c:v>
                </c:pt>
                <c:pt idx="3823">
                  <c:v>382.4</c:v>
                </c:pt>
                <c:pt idx="3824">
                  <c:v>382.5</c:v>
                </c:pt>
                <c:pt idx="3825">
                  <c:v>382.6</c:v>
                </c:pt>
                <c:pt idx="3826">
                  <c:v>382.7</c:v>
                </c:pt>
                <c:pt idx="3827">
                  <c:v>382.8</c:v>
                </c:pt>
                <c:pt idx="3828">
                  <c:v>382.9</c:v>
                </c:pt>
                <c:pt idx="3829">
                  <c:v>383</c:v>
                </c:pt>
                <c:pt idx="3830">
                  <c:v>383.1</c:v>
                </c:pt>
                <c:pt idx="3831">
                  <c:v>383.2</c:v>
                </c:pt>
                <c:pt idx="3832">
                  <c:v>383.3</c:v>
                </c:pt>
                <c:pt idx="3833">
                  <c:v>383.4</c:v>
                </c:pt>
                <c:pt idx="3834">
                  <c:v>383.5</c:v>
                </c:pt>
                <c:pt idx="3835">
                  <c:v>383.6</c:v>
                </c:pt>
                <c:pt idx="3836">
                  <c:v>383.7</c:v>
                </c:pt>
                <c:pt idx="3837">
                  <c:v>383.8</c:v>
                </c:pt>
                <c:pt idx="3838">
                  <c:v>383.9</c:v>
                </c:pt>
                <c:pt idx="3839">
                  <c:v>384</c:v>
                </c:pt>
                <c:pt idx="3840">
                  <c:v>384.1</c:v>
                </c:pt>
                <c:pt idx="3841">
                  <c:v>384.2</c:v>
                </c:pt>
                <c:pt idx="3842">
                  <c:v>384.3</c:v>
                </c:pt>
                <c:pt idx="3843">
                  <c:v>384.4</c:v>
                </c:pt>
                <c:pt idx="3844">
                  <c:v>384.5</c:v>
                </c:pt>
                <c:pt idx="3845">
                  <c:v>384.6</c:v>
                </c:pt>
                <c:pt idx="3846">
                  <c:v>384.7</c:v>
                </c:pt>
                <c:pt idx="3847">
                  <c:v>384.8</c:v>
                </c:pt>
                <c:pt idx="3848">
                  <c:v>384.9</c:v>
                </c:pt>
                <c:pt idx="3849">
                  <c:v>385</c:v>
                </c:pt>
                <c:pt idx="3850">
                  <c:v>385.1</c:v>
                </c:pt>
                <c:pt idx="3851">
                  <c:v>385.2</c:v>
                </c:pt>
                <c:pt idx="3852">
                  <c:v>385.3</c:v>
                </c:pt>
                <c:pt idx="3853">
                  <c:v>385.4</c:v>
                </c:pt>
                <c:pt idx="3854">
                  <c:v>385.5</c:v>
                </c:pt>
                <c:pt idx="3855">
                  <c:v>385.6</c:v>
                </c:pt>
                <c:pt idx="3856">
                  <c:v>385.7</c:v>
                </c:pt>
                <c:pt idx="3857">
                  <c:v>385.8</c:v>
                </c:pt>
                <c:pt idx="3858">
                  <c:v>385.9</c:v>
                </c:pt>
                <c:pt idx="3859">
                  <c:v>386</c:v>
                </c:pt>
                <c:pt idx="3860">
                  <c:v>386.1</c:v>
                </c:pt>
                <c:pt idx="3861">
                  <c:v>386.2</c:v>
                </c:pt>
                <c:pt idx="3862">
                  <c:v>386.3</c:v>
                </c:pt>
                <c:pt idx="3863">
                  <c:v>386.4</c:v>
                </c:pt>
                <c:pt idx="3864">
                  <c:v>386.5</c:v>
                </c:pt>
                <c:pt idx="3865">
                  <c:v>386.6</c:v>
                </c:pt>
                <c:pt idx="3866">
                  <c:v>386.7</c:v>
                </c:pt>
                <c:pt idx="3867">
                  <c:v>386.8</c:v>
                </c:pt>
                <c:pt idx="3868">
                  <c:v>386.9</c:v>
                </c:pt>
                <c:pt idx="3869">
                  <c:v>387</c:v>
                </c:pt>
                <c:pt idx="3870">
                  <c:v>387.1</c:v>
                </c:pt>
                <c:pt idx="3871">
                  <c:v>387.2</c:v>
                </c:pt>
                <c:pt idx="3872">
                  <c:v>387.3</c:v>
                </c:pt>
                <c:pt idx="3873">
                  <c:v>387.4</c:v>
                </c:pt>
                <c:pt idx="3874">
                  <c:v>387.5</c:v>
                </c:pt>
                <c:pt idx="3875">
                  <c:v>387.6</c:v>
                </c:pt>
                <c:pt idx="3876">
                  <c:v>387.7</c:v>
                </c:pt>
                <c:pt idx="3877">
                  <c:v>387.8</c:v>
                </c:pt>
                <c:pt idx="3878">
                  <c:v>387.9</c:v>
                </c:pt>
                <c:pt idx="3879">
                  <c:v>388</c:v>
                </c:pt>
                <c:pt idx="3880">
                  <c:v>388.1</c:v>
                </c:pt>
                <c:pt idx="3881">
                  <c:v>388.2</c:v>
                </c:pt>
                <c:pt idx="3882">
                  <c:v>388.3</c:v>
                </c:pt>
                <c:pt idx="3883">
                  <c:v>388.4</c:v>
                </c:pt>
                <c:pt idx="3884">
                  <c:v>388.5</c:v>
                </c:pt>
                <c:pt idx="3885">
                  <c:v>388.6</c:v>
                </c:pt>
                <c:pt idx="3886">
                  <c:v>388.7</c:v>
                </c:pt>
                <c:pt idx="3887">
                  <c:v>388.8</c:v>
                </c:pt>
                <c:pt idx="3888">
                  <c:v>388.9</c:v>
                </c:pt>
                <c:pt idx="3889">
                  <c:v>389</c:v>
                </c:pt>
                <c:pt idx="3890">
                  <c:v>389.1</c:v>
                </c:pt>
                <c:pt idx="3891">
                  <c:v>389.2</c:v>
                </c:pt>
                <c:pt idx="3892">
                  <c:v>389.3</c:v>
                </c:pt>
                <c:pt idx="3893">
                  <c:v>389.4</c:v>
                </c:pt>
                <c:pt idx="3894">
                  <c:v>389.5</c:v>
                </c:pt>
                <c:pt idx="3895">
                  <c:v>389.6</c:v>
                </c:pt>
                <c:pt idx="3896">
                  <c:v>389.7</c:v>
                </c:pt>
                <c:pt idx="3897">
                  <c:v>389.8</c:v>
                </c:pt>
                <c:pt idx="3898">
                  <c:v>389.9</c:v>
                </c:pt>
                <c:pt idx="3899">
                  <c:v>390</c:v>
                </c:pt>
                <c:pt idx="3900">
                  <c:v>390.1</c:v>
                </c:pt>
                <c:pt idx="3901">
                  <c:v>390.2</c:v>
                </c:pt>
                <c:pt idx="3902">
                  <c:v>390.3</c:v>
                </c:pt>
                <c:pt idx="3903">
                  <c:v>390.4</c:v>
                </c:pt>
                <c:pt idx="3904">
                  <c:v>390.5</c:v>
                </c:pt>
                <c:pt idx="3905">
                  <c:v>390.6</c:v>
                </c:pt>
                <c:pt idx="3906">
                  <c:v>390.7</c:v>
                </c:pt>
                <c:pt idx="3907">
                  <c:v>390.8</c:v>
                </c:pt>
                <c:pt idx="3908">
                  <c:v>390.9</c:v>
                </c:pt>
                <c:pt idx="3909">
                  <c:v>391</c:v>
                </c:pt>
                <c:pt idx="3910">
                  <c:v>391.1</c:v>
                </c:pt>
                <c:pt idx="3911">
                  <c:v>391.2</c:v>
                </c:pt>
                <c:pt idx="3912">
                  <c:v>391.3</c:v>
                </c:pt>
                <c:pt idx="3913">
                  <c:v>391.4</c:v>
                </c:pt>
                <c:pt idx="3914">
                  <c:v>391.5</c:v>
                </c:pt>
                <c:pt idx="3915">
                  <c:v>391.6</c:v>
                </c:pt>
                <c:pt idx="3916">
                  <c:v>391.7</c:v>
                </c:pt>
                <c:pt idx="3917">
                  <c:v>391.8</c:v>
                </c:pt>
                <c:pt idx="3918">
                  <c:v>391.9</c:v>
                </c:pt>
                <c:pt idx="3919">
                  <c:v>392</c:v>
                </c:pt>
                <c:pt idx="3920">
                  <c:v>392.1</c:v>
                </c:pt>
                <c:pt idx="3921">
                  <c:v>392.2</c:v>
                </c:pt>
                <c:pt idx="3922">
                  <c:v>392.3</c:v>
                </c:pt>
                <c:pt idx="3923">
                  <c:v>392.4</c:v>
                </c:pt>
                <c:pt idx="3924">
                  <c:v>392.5</c:v>
                </c:pt>
                <c:pt idx="3925">
                  <c:v>392.6</c:v>
                </c:pt>
                <c:pt idx="3926">
                  <c:v>392.7</c:v>
                </c:pt>
                <c:pt idx="3927">
                  <c:v>392.8</c:v>
                </c:pt>
                <c:pt idx="3928">
                  <c:v>392.9</c:v>
                </c:pt>
                <c:pt idx="3929">
                  <c:v>393</c:v>
                </c:pt>
                <c:pt idx="3930">
                  <c:v>393.1</c:v>
                </c:pt>
                <c:pt idx="3931">
                  <c:v>393.2</c:v>
                </c:pt>
                <c:pt idx="3932">
                  <c:v>393.3</c:v>
                </c:pt>
                <c:pt idx="3933">
                  <c:v>393.4</c:v>
                </c:pt>
                <c:pt idx="3934">
                  <c:v>393.5</c:v>
                </c:pt>
                <c:pt idx="3935">
                  <c:v>393.6</c:v>
                </c:pt>
                <c:pt idx="3936">
                  <c:v>393.7</c:v>
                </c:pt>
                <c:pt idx="3937">
                  <c:v>393.8</c:v>
                </c:pt>
                <c:pt idx="3938">
                  <c:v>393.9</c:v>
                </c:pt>
                <c:pt idx="3939">
                  <c:v>394</c:v>
                </c:pt>
                <c:pt idx="3940">
                  <c:v>394.1</c:v>
                </c:pt>
                <c:pt idx="3941">
                  <c:v>394.2</c:v>
                </c:pt>
                <c:pt idx="3942">
                  <c:v>394.3</c:v>
                </c:pt>
                <c:pt idx="3943">
                  <c:v>394.4</c:v>
                </c:pt>
                <c:pt idx="3944">
                  <c:v>394.5</c:v>
                </c:pt>
                <c:pt idx="3945">
                  <c:v>394.6</c:v>
                </c:pt>
                <c:pt idx="3946">
                  <c:v>394.7</c:v>
                </c:pt>
                <c:pt idx="3947">
                  <c:v>394.8</c:v>
                </c:pt>
                <c:pt idx="3948">
                  <c:v>394.9</c:v>
                </c:pt>
                <c:pt idx="3949">
                  <c:v>395</c:v>
                </c:pt>
                <c:pt idx="3950">
                  <c:v>395.1</c:v>
                </c:pt>
                <c:pt idx="3951">
                  <c:v>395.2</c:v>
                </c:pt>
                <c:pt idx="3952">
                  <c:v>395.3</c:v>
                </c:pt>
                <c:pt idx="3953">
                  <c:v>395.4</c:v>
                </c:pt>
                <c:pt idx="3954">
                  <c:v>395.5</c:v>
                </c:pt>
                <c:pt idx="3955">
                  <c:v>395.6</c:v>
                </c:pt>
                <c:pt idx="3956">
                  <c:v>395.7</c:v>
                </c:pt>
                <c:pt idx="3957">
                  <c:v>395.8</c:v>
                </c:pt>
                <c:pt idx="3958">
                  <c:v>395.9</c:v>
                </c:pt>
                <c:pt idx="3959">
                  <c:v>396</c:v>
                </c:pt>
                <c:pt idx="3960">
                  <c:v>396.1</c:v>
                </c:pt>
                <c:pt idx="3961">
                  <c:v>396.2</c:v>
                </c:pt>
                <c:pt idx="3962">
                  <c:v>396.3</c:v>
                </c:pt>
                <c:pt idx="3963">
                  <c:v>396.4</c:v>
                </c:pt>
                <c:pt idx="3964">
                  <c:v>396.5</c:v>
                </c:pt>
                <c:pt idx="3965">
                  <c:v>396.6</c:v>
                </c:pt>
                <c:pt idx="3966">
                  <c:v>396.7</c:v>
                </c:pt>
                <c:pt idx="3967">
                  <c:v>396.8</c:v>
                </c:pt>
                <c:pt idx="3968">
                  <c:v>396.9</c:v>
                </c:pt>
                <c:pt idx="3969">
                  <c:v>397</c:v>
                </c:pt>
                <c:pt idx="3970">
                  <c:v>397.1</c:v>
                </c:pt>
                <c:pt idx="3971">
                  <c:v>397.2</c:v>
                </c:pt>
                <c:pt idx="3972">
                  <c:v>397.3</c:v>
                </c:pt>
                <c:pt idx="3973">
                  <c:v>397.4</c:v>
                </c:pt>
                <c:pt idx="3974">
                  <c:v>397.5</c:v>
                </c:pt>
                <c:pt idx="3975">
                  <c:v>397.6</c:v>
                </c:pt>
                <c:pt idx="3976">
                  <c:v>397.7</c:v>
                </c:pt>
                <c:pt idx="3977">
                  <c:v>397.8</c:v>
                </c:pt>
                <c:pt idx="3978">
                  <c:v>397.9</c:v>
                </c:pt>
                <c:pt idx="3979">
                  <c:v>398</c:v>
                </c:pt>
                <c:pt idx="3980">
                  <c:v>398.1</c:v>
                </c:pt>
                <c:pt idx="3981">
                  <c:v>398.2</c:v>
                </c:pt>
                <c:pt idx="3982">
                  <c:v>398.3</c:v>
                </c:pt>
                <c:pt idx="3983">
                  <c:v>398.4</c:v>
                </c:pt>
                <c:pt idx="3984">
                  <c:v>398.5</c:v>
                </c:pt>
                <c:pt idx="3985">
                  <c:v>398.6</c:v>
                </c:pt>
                <c:pt idx="3986">
                  <c:v>398.7</c:v>
                </c:pt>
                <c:pt idx="3987">
                  <c:v>398.8</c:v>
                </c:pt>
                <c:pt idx="3988">
                  <c:v>398.9</c:v>
                </c:pt>
                <c:pt idx="3989">
                  <c:v>399</c:v>
                </c:pt>
                <c:pt idx="3990">
                  <c:v>399.1</c:v>
                </c:pt>
                <c:pt idx="3991">
                  <c:v>399.2</c:v>
                </c:pt>
                <c:pt idx="3992">
                  <c:v>399.3</c:v>
                </c:pt>
                <c:pt idx="3993">
                  <c:v>399.4</c:v>
                </c:pt>
                <c:pt idx="3994">
                  <c:v>399.5</c:v>
                </c:pt>
                <c:pt idx="3995">
                  <c:v>399.6</c:v>
                </c:pt>
                <c:pt idx="3996">
                  <c:v>399.7</c:v>
                </c:pt>
                <c:pt idx="3997">
                  <c:v>399.8</c:v>
                </c:pt>
                <c:pt idx="3998">
                  <c:v>399.9</c:v>
                </c:pt>
                <c:pt idx="3999">
                  <c:v>400</c:v>
                </c:pt>
                <c:pt idx="4000">
                  <c:v>400.1</c:v>
                </c:pt>
                <c:pt idx="4001">
                  <c:v>400.2</c:v>
                </c:pt>
                <c:pt idx="4002">
                  <c:v>400.3</c:v>
                </c:pt>
                <c:pt idx="4003">
                  <c:v>400.4</c:v>
                </c:pt>
                <c:pt idx="4004">
                  <c:v>400.5</c:v>
                </c:pt>
                <c:pt idx="4005">
                  <c:v>400.6</c:v>
                </c:pt>
                <c:pt idx="4006">
                  <c:v>400.7</c:v>
                </c:pt>
                <c:pt idx="4007">
                  <c:v>400.8</c:v>
                </c:pt>
                <c:pt idx="4008">
                  <c:v>400.9</c:v>
                </c:pt>
                <c:pt idx="4009">
                  <c:v>401</c:v>
                </c:pt>
                <c:pt idx="4010">
                  <c:v>401.1</c:v>
                </c:pt>
                <c:pt idx="4011">
                  <c:v>401.2</c:v>
                </c:pt>
                <c:pt idx="4012">
                  <c:v>401.3</c:v>
                </c:pt>
                <c:pt idx="4013">
                  <c:v>401.4</c:v>
                </c:pt>
                <c:pt idx="4014">
                  <c:v>401.5</c:v>
                </c:pt>
                <c:pt idx="4015">
                  <c:v>401.6</c:v>
                </c:pt>
                <c:pt idx="4016">
                  <c:v>401.7</c:v>
                </c:pt>
                <c:pt idx="4017">
                  <c:v>401.8</c:v>
                </c:pt>
                <c:pt idx="4018">
                  <c:v>401.9</c:v>
                </c:pt>
                <c:pt idx="4019">
                  <c:v>402</c:v>
                </c:pt>
                <c:pt idx="4020">
                  <c:v>402.1</c:v>
                </c:pt>
                <c:pt idx="4021">
                  <c:v>402.2</c:v>
                </c:pt>
                <c:pt idx="4022">
                  <c:v>402.3</c:v>
                </c:pt>
                <c:pt idx="4023">
                  <c:v>402.4</c:v>
                </c:pt>
                <c:pt idx="4024">
                  <c:v>402.5</c:v>
                </c:pt>
                <c:pt idx="4025">
                  <c:v>402.6</c:v>
                </c:pt>
                <c:pt idx="4026">
                  <c:v>402.7</c:v>
                </c:pt>
                <c:pt idx="4027">
                  <c:v>402.8</c:v>
                </c:pt>
                <c:pt idx="4028">
                  <c:v>402.9</c:v>
                </c:pt>
                <c:pt idx="4029">
                  <c:v>403</c:v>
                </c:pt>
                <c:pt idx="4030">
                  <c:v>403.1</c:v>
                </c:pt>
                <c:pt idx="4031">
                  <c:v>403.2</c:v>
                </c:pt>
                <c:pt idx="4032">
                  <c:v>403.3</c:v>
                </c:pt>
                <c:pt idx="4033">
                  <c:v>403.4</c:v>
                </c:pt>
                <c:pt idx="4034">
                  <c:v>403.5</c:v>
                </c:pt>
                <c:pt idx="4035">
                  <c:v>403.6</c:v>
                </c:pt>
                <c:pt idx="4036">
                  <c:v>403.7</c:v>
                </c:pt>
                <c:pt idx="4037">
                  <c:v>403.8</c:v>
                </c:pt>
                <c:pt idx="4038">
                  <c:v>403.9</c:v>
                </c:pt>
                <c:pt idx="4039">
                  <c:v>404</c:v>
                </c:pt>
                <c:pt idx="4040">
                  <c:v>404.1</c:v>
                </c:pt>
                <c:pt idx="4041">
                  <c:v>404.2</c:v>
                </c:pt>
                <c:pt idx="4042">
                  <c:v>404.3</c:v>
                </c:pt>
                <c:pt idx="4043">
                  <c:v>404.4</c:v>
                </c:pt>
                <c:pt idx="4044">
                  <c:v>404.5</c:v>
                </c:pt>
                <c:pt idx="4045">
                  <c:v>404.6</c:v>
                </c:pt>
                <c:pt idx="4046">
                  <c:v>404.7</c:v>
                </c:pt>
                <c:pt idx="4047">
                  <c:v>404.8</c:v>
                </c:pt>
                <c:pt idx="4048">
                  <c:v>404.9</c:v>
                </c:pt>
                <c:pt idx="4049">
                  <c:v>405</c:v>
                </c:pt>
                <c:pt idx="4050">
                  <c:v>405.1</c:v>
                </c:pt>
                <c:pt idx="4051">
                  <c:v>405.2</c:v>
                </c:pt>
                <c:pt idx="4052">
                  <c:v>405.3</c:v>
                </c:pt>
                <c:pt idx="4053">
                  <c:v>405.4</c:v>
                </c:pt>
                <c:pt idx="4054">
                  <c:v>405.5</c:v>
                </c:pt>
                <c:pt idx="4055">
                  <c:v>405.6</c:v>
                </c:pt>
                <c:pt idx="4056">
                  <c:v>405.7</c:v>
                </c:pt>
                <c:pt idx="4057">
                  <c:v>405.8</c:v>
                </c:pt>
                <c:pt idx="4058">
                  <c:v>405.9</c:v>
                </c:pt>
                <c:pt idx="4059">
                  <c:v>406</c:v>
                </c:pt>
                <c:pt idx="4060">
                  <c:v>406.1</c:v>
                </c:pt>
                <c:pt idx="4061">
                  <c:v>406.2</c:v>
                </c:pt>
                <c:pt idx="4062">
                  <c:v>406.3</c:v>
                </c:pt>
                <c:pt idx="4063">
                  <c:v>406.4</c:v>
                </c:pt>
                <c:pt idx="4064">
                  <c:v>406.5</c:v>
                </c:pt>
                <c:pt idx="4065">
                  <c:v>406.6</c:v>
                </c:pt>
                <c:pt idx="4066">
                  <c:v>406.7</c:v>
                </c:pt>
                <c:pt idx="4067">
                  <c:v>406.8</c:v>
                </c:pt>
                <c:pt idx="4068">
                  <c:v>406.9</c:v>
                </c:pt>
                <c:pt idx="4069">
                  <c:v>407</c:v>
                </c:pt>
                <c:pt idx="4070">
                  <c:v>407.1</c:v>
                </c:pt>
                <c:pt idx="4071">
                  <c:v>407.2</c:v>
                </c:pt>
                <c:pt idx="4072">
                  <c:v>407.3</c:v>
                </c:pt>
                <c:pt idx="4073">
                  <c:v>407.4</c:v>
                </c:pt>
                <c:pt idx="4074">
                  <c:v>407.5</c:v>
                </c:pt>
                <c:pt idx="4075">
                  <c:v>407.6</c:v>
                </c:pt>
                <c:pt idx="4076">
                  <c:v>407.7</c:v>
                </c:pt>
                <c:pt idx="4077">
                  <c:v>407.8</c:v>
                </c:pt>
                <c:pt idx="4078">
                  <c:v>407.9</c:v>
                </c:pt>
                <c:pt idx="4079">
                  <c:v>408</c:v>
                </c:pt>
                <c:pt idx="4080">
                  <c:v>408.1</c:v>
                </c:pt>
                <c:pt idx="4081">
                  <c:v>408.2</c:v>
                </c:pt>
                <c:pt idx="4082">
                  <c:v>408.3</c:v>
                </c:pt>
                <c:pt idx="4083">
                  <c:v>408.4</c:v>
                </c:pt>
                <c:pt idx="4084">
                  <c:v>408.5</c:v>
                </c:pt>
                <c:pt idx="4085">
                  <c:v>408.6</c:v>
                </c:pt>
                <c:pt idx="4086">
                  <c:v>408.7</c:v>
                </c:pt>
                <c:pt idx="4087">
                  <c:v>408.8</c:v>
                </c:pt>
                <c:pt idx="4088">
                  <c:v>408.9</c:v>
                </c:pt>
                <c:pt idx="4089">
                  <c:v>409</c:v>
                </c:pt>
                <c:pt idx="4090">
                  <c:v>409.1</c:v>
                </c:pt>
                <c:pt idx="4091">
                  <c:v>409.2</c:v>
                </c:pt>
                <c:pt idx="4092">
                  <c:v>409.3</c:v>
                </c:pt>
                <c:pt idx="4093">
                  <c:v>409.4</c:v>
                </c:pt>
                <c:pt idx="4094">
                  <c:v>409.5</c:v>
                </c:pt>
                <c:pt idx="4095">
                  <c:v>409.6</c:v>
                </c:pt>
                <c:pt idx="4096">
                  <c:v>409.7</c:v>
                </c:pt>
                <c:pt idx="4097">
                  <c:v>409.8</c:v>
                </c:pt>
                <c:pt idx="4098">
                  <c:v>409.9</c:v>
                </c:pt>
                <c:pt idx="4099">
                  <c:v>410</c:v>
                </c:pt>
                <c:pt idx="4100">
                  <c:v>410.1</c:v>
                </c:pt>
                <c:pt idx="4101">
                  <c:v>410.2</c:v>
                </c:pt>
                <c:pt idx="4102">
                  <c:v>410.3</c:v>
                </c:pt>
                <c:pt idx="4103">
                  <c:v>410.4</c:v>
                </c:pt>
                <c:pt idx="4104">
                  <c:v>410.5</c:v>
                </c:pt>
                <c:pt idx="4105">
                  <c:v>410.6</c:v>
                </c:pt>
                <c:pt idx="4106">
                  <c:v>410.7</c:v>
                </c:pt>
                <c:pt idx="4107">
                  <c:v>410.8</c:v>
                </c:pt>
                <c:pt idx="4108">
                  <c:v>410.9</c:v>
                </c:pt>
                <c:pt idx="4109">
                  <c:v>411</c:v>
                </c:pt>
                <c:pt idx="4110">
                  <c:v>411.1</c:v>
                </c:pt>
                <c:pt idx="4111">
                  <c:v>411.2</c:v>
                </c:pt>
                <c:pt idx="4112">
                  <c:v>411.3</c:v>
                </c:pt>
                <c:pt idx="4113">
                  <c:v>411.4</c:v>
                </c:pt>
                <c:pt idx="4114">
                  <c:v>411.5</c:v>
                </c:pt>
                <c:pt idx="4115">
                  <c:v>411.6</c:v>
                </c:pt>
                <c:pt idx="4116">
                  <c:v>411.7</c:v>
                </c:pt>
                <c:pt idx="4117">
                  <c:v>411.8</c:v>
                </c:pt>
                <c:pt idx="4118">
                  <c:v>411.9</c:v>
                </c:pt>
                <c:pt idx="4119">
                  <c:v>412</c:v>
                </c:pt>
                <c:pt idx="4120">
                  <c:v>412.1</c:v>
                </c:pt>
                <c:pt idx="4121">
                  <c:v>412.2</c:v>
                </c:pt>
                <c:pt idx="4122">
                  <c:v>412.3</c:v>
                </c:pt>
                <c:pt idx="4123">
                  <c:v>412.4</c:v>
                </c:pt>
                <c:pt idx="4124">
                  <c:v>412.5</c:v>
                </c:pt>
                <c:pt idx="4125">
                  <c:v>412.6</c:v>
                </c:pt>
                <c:pt idx="4126">
                  <c:v>412.7</c:v>
                </c:pt>
                <c:pt idx="4127">
                  <c:v>412.8</c:v>
                </c:pt>
                <c:pt idx="4128">
                  <c:v>412.9</c:v>
                </c:pt>
                <c:pt idx="4129">
                  <c:v>413</c:v>
                </c:pt>
                <c:pt idx="4130">
                  <c:v>413.1</c:v>
                </c:pt>
                <c:pt idx="4131">
                  <c:v>413.2</c:v>
                </c:pt>
                <c:pt idx="4132">
                  <c:v>413.3</c:v>
                </c:pt>
                <c:pt idx="4133">
                  <c:v>413.4</c:v>
                </c:pt>
                <c:pt idx="4134">
                  <c:v>413.5</c:v>
                </c:pt>
                <c:pt idx="4135">
                  <c:v>413.6</c:v>
                </c:pt>
                <c:pt idx="4136">
                  <c:v>413.7</c:v>
                </c:pt>
                <c:pt idx="4137">
                  <c:v>413.8</c:v>
                </c:pt>
                <c:pt idx="4138">
                  <c:v>413.9</c:v>
                </c:pt>
                <c:pt idx="4139">
                  <c:v>414</c:v>
                </c:pt>
                <c:pt idx="4140">
                  <c:v>414.1</c:v>
                </c:pt>
                <c:pt idx="4141">
                  <c:v>414.2</c:v>
                </c:pt>
                <c:pt idx="4142">
                  <c:v>414.3</c:v>
                </c:pt>
                <c:pt idx="4143">
                  <c:v>414.4</c:v>
                </c:pt>
                <c:pt idx="4144">
                  <c:v>414.5</c:v>
                </c:pt>
                <c:pt idx="4145">
                  <c:v>414.6</c:v>
                </c:pt>
                <c:pt idx="4146">
                  <c:v>414.7</c:v>
                </c:pt>
                <c:pt idx="4147">
                  <c:v>414.8</c:v>
                </c:pt>
                <c:pt idx="4148">
                  <c:v>414.9</c:v>
                </c:pt>
                <c:pt idx="4149">
                  <c:v>415</c:v>
                </c:pt>
                <c:pt idx="4150">
                  <c:v>415.1</c:v>
                </c:pt>
                <c:pt idx="4151">
                  <c:v>415.2</c:v>
                </c:pt>
                <c:pt idx="4152">
                  <c:v>415.3</c:v>
                </c:pt>
                <c:pt idx="4153">
                  <c:v>415.4</c:v>
                </c:pt>
                <c:pt idx="4154">
                  <c:v>415.5</c:v>
                </c:pt>
                <c:pt idx="4155">
                  <c:v>415.6</c:v>
                </c:pt>
                <c:pt idx="4156">
                  <c:v>415.7</c:v>
                </c:pt>
                <c:pt idx="4157">
                  <c:v>415.8</c:v>
                </c:pt>
                <c:pt idx="4158">
                  <c:v>415.9</c:v>
                </c:pt>
                <c:pt idx="4159">
                  <c:v>416</c:v>
                </c:pt>
                <c:pt idx="4160">
                  <c:v>416.1</c:v>
                </c:pt>
                <c:pt idx="4161">
                  <c:v>416.2</c:v>
                </c:pt>
                <c:pt idx="4162">
                  <c:v>416.3</c:v>
                </c:pt>
                <c:pt idx="4163">
                  <c:v>416.4</c:v>
                </c:pt>
                <c:pt idx="4164">
                  <c:v>416.5</c:v>
                </c:pt>
                <c:pt idx="4165">
                  <c:v>416.6</c:v>
                </c:pt>
                <c:pt idx="4166">
                  <c:v>416.7</c:v>
                </c:pt>
                <c:pt idx="4167">
                  <c:v>416.8</c:v>
                </c:pt>
                <c:pt idx="4168">
                  <c:v>416.9</c:v>
                </c:pt>
                <c:pt idx="4169">
                  <c:v>417</c:v>
                </c:pt>
                <c:pt idx="4170">
                  <c:v>417.1</c:v>
                </c:pt>
                <c:pt idx="4171">
                  <c:v>417.2</c:v>
                </c:pt>
                <c:pt idx="4172">
                  <c:v>417.3</c:v>
                </c:pt>
                <c:pt idx="4173">
                  <c:v>417.4</c:v>
                </c:pt>
                <c:pt idx="4174">
                  <c:v>417.5</c:v>
                </c:pt>
                <c:pt idx="4175">
                  <c:v>417.6</c:v>
                </c:pt>
                <c:pt idx="4176">
                  <c:v>417.7</c:v>
                </c:pt>
                <c:pt idx="4177">
                  <c:v>417.8</c:v>
                </c:pt>
                <c:pt idx="4178">
                  <c:v>417.9</c:v>
                </c:pt>
                <c:pt idx="4179">
                  <c:v>418</c:v>
                </c:pt>
                <c:pt idx="4180">
                  <c:v>418.1</c:v>
                </c:pt>
                <c:pt idx="4181">
                  <c:v>418.2</c:v>
                </c:pt>
                <c:pt idx="4182">
                  <c:v>418.3</c:v>
                </c:pt>
                <c:pt idx="4183">
                  <c:v>418.4</c:v>
                </c:pt>
                <c:pt idx="4184">
                  <c:v>418.5</c:v>
                </c:pt>
                <c:pt idx="4185">
                  <c:v>418.6</c:v>
                </c:pt>
                <c:pt idx="4186">
                  <c:v>418.7</c:v>
                </c:pt>
                <c:pt idx="4187">
                  <c:v>418.8</c:v>
                </c:pt>
                <c:pt idx="4188">
                  <c:v>418.9</c:v>
                </c:pt>
                <c:pt idx="4189">
                  <c:v>419</c:v>
                </c:pt>
                <c:pt idx="4190">
                  <c:v>419.1</c:v>
                </c:pt>
                <c:pt idx="4191">
                  <c:v>419.2</c:v>
                </c:pt>
                <c:pt idx="4192">
                  <c:v>419.3</c:v>
                </c:pt>
                <c:pt idx="4193">
                  <c:v>419.4</c:v>
                </c:pt>
                <c:pt idx="4194">
                  <c:v>419.5</c:v>
                </c:pt>
                <c:pt idx="4195">
                  <c:v>419.6</c:v>
                </c:pt>
                <c:pt idx="4196">
                  <c:v>419.7</c:v>
                </c:pt>
                <c:pt idx="4197">
                  <c:v>419.8</c:v>
                </c:pt>
                <c:pt idx="4198">
                  <c:v>419.9</c:v>
                </c:pt>
                <c:pt idx="4199">
                  <c:v>420</c:v>
                </c:pt>
                <c:pt idx="4200">
                  <c:v>420.1</c:v>
                </c:pt>
                <c:pt idx="4201">
                  <c:v>420.2</c:v>
                </c:pt>
                <c:pt idx="4202">
                  <c:v>420.3</c:v>
                </c:pt>
                <c:pt idx="4203">
                  <c:v>420.4</c:v>
                </c:pt>
                <c:pt idx="4204">
                  <c:v>420.5</c:v>
                </c:pt>
                <c:pt idx="4205">
                  <c:v>420.6</c:v>
                </c:pt>
                <c:pt idx="4206">
                  <c:v>420.7</c:v>
                </c:pt>
                <c:pt idx="4207">
                  <c:v>420.8</c:v>
                </c:pt>
                <c:pt idx="4208">
                  <c:v>420.9</c:v>
                </c:pt>
                <c:pt idx="4209">
                  <c:v>421</c:v>
                </c:pt>
                <c:pt idx="4210">
                  <c:v>421.1</c:v>
                </c:pt>
                <c:pt idx="4211">
                  <c:v>421.2</c:v>
                </c:pt>
                <c:pt idx="4212">
                  <c:v>421.3</c:v>
                </c:pt>
                <c:pt idx="4213">
                  <c:v>421.4</c:v>
                </c:pt>
                <c:pt idx="4214">
                  <c:v>421.5</c:v>
                </c:pt>
                <c:pt idx="4215">
                  <c:v>421.6</c:v>
                </c:pt>
                <c:pt idx="4216">
                  <c:v>421.7</c:v>
                </c:pt>
                <c:pt idx="4217">
                  <c:v>421.8</c:v>
                </c:pt>
                <c:pt idx="4218">
                  <c:v>421.9</c:v>
                </c:pt>
                <c:pt idx="4219">
                  <c:v>422</c:v>
                </c:pt>
                <c:pt idx="4220">
                  <c:v>422.1</c:v>
                </c:pt>
                <c:pt idx="4221">
                  <c:v>422.2</c:v>
                </c:pt>
                <c:pt idx="4222">
                  <c:v>422.3</c:v>
                </c:pt>
                <c:pt idx="4223">
                  <c:v>422.4</c:v>
                </c:pt>
                <c:pt idx="4224">
                  <c:v>422.5</c:v>
                </c:pt>
                <c:pt idx="4225">
                  <c:v>422.6</c:v>
                </c:pt>
                <c:pt idx="4226">
                  <c:v>422.7</c:v>
                </c:pt>
                <c:pt idx="4227">
                  <c:v>422.8</c:v>
                </c:pt>
                <c:pt idx="4228">
                  <c:v>422.9</c:v>
                </c:pt>
                <c:pt idx="4229">
                  <c:v>423</c:v>
                </c:pt>
                <c:pt idx="4230">
                  <c:v>423.1</c:v>
                </c:pt>
                <c:pt idx="4231">
                  <c:v>423.2</c:v>
                </c:pt>
                <c:pt idx="4232">
                  <c:v>423.3</c:v>
                </c:pt>
                <c:pt idx="4233">
                  <c:v>423.4</c:v>
                </c:pt>
                <c:pt idx="4234">
                  <c:v>423.5</c:v>
                </c:pt>
                <c:pt idx="4235">
                  <c:v>423.6</c:v>
                </c:pt>
                <c:pt idx="4236">
                  <c:v>423.7</c:v>
                </c:pt>
                <c:pt idx="4237">
                  <c:v>423.8</c:v>
                </c:pt>
                <c:pt idx="4238">
                  <c:v>423.9</c:v>
                </c:pt>
                <c:pt idx="4239">
                  <c:v>424</c:v>
                </c:pt>
                <c:pt idx="4240">
                  <c:v>424.1</c:v>
                </c:pt>
                <c:pt idx="4241">
                  <c:v>424.2</c:v>
                </c:pt>
                <c:pt idx="4242">
                  <c:v>424.3</c:v>
                </c:pt>
                <c:pt idx="4243">
                  <c:v>424.4</c:v>
                </c:pt>
                <c:pt idx="4244">
                  <c:v>424.5</c:v>
                </c:pt>
                <c:pt idx="4245">
                  <c:v>424.6</c:v>
                </c:pt>
                <c:pt idx="4246">
                  <c:v>424.7</c:v>
                </c:pt>
                <c:pt idx="4247">
                  <c:v>424.8</c:v>
                </c:pt>
                <c:pt idx="4248">
                  <c:v>424.9</c:v>
                </c:pt>
                <c:pt idx="4249">
                  <c:v>425</c:v>
                </c:pt>
                <c:pt idx="4250">
                  <c:v>425.1</c:v>
                </c:pt>
                <c:pt idx="4251">
                  <c:v>425.2</c:v>
                </c:pt>
                <c:pt idx="4252">
                  <c:v>425.3</c:v>
                </c:pt>
                <c:pt idx="4253">
                  <c:v>425.4</c:v>
                </c:pt>
                <c:pt idx="4254">
                  <c:v>425.5</c:v>
                </c:pt>
                <c:pt idx="4255">
                  <c:v>425.6</c:v>
                </c:pt>
                <c:pt idx="4256">
                  <c:v>425.7</c:v>
                </c:pt>
                <c:pt idx="4257">
                  <c:v>425.8</c:v>
                </c:pt>
                <c:pt idx="4258">
                  <c:v>425.9</c:v>
                </c:pt>
                <c:pt idx="4259">
                  <c:v>426</c:v>
                </c:pt>
                <c:pt idx="4260">
                  <c:v>426.1</c:v>
                </c:pt>
                <c:pt idx="4261">
                  <c:v>426.2</c:v>
                </c:pt>
                <c:pt idx="4262">
                  <c:v>426.3</c:v>
                </c:pt>
                <c:pt idx="4263">
                  <c:v>426.4</c:v>
                </c:pt>
                <c:pt idx="4264">
                  <c:v>426.5</c:v>
                </c:pt>
                <c:pt idx="4265">
                  <c:v>426.6</c:v>
                </c:pt>
                <c:pt idx="4266">
                  <c:v>426.7</c:v>
                </c:pt>
                <c:pt idx="4267">
                  <c:v>426.8</c:v>
                </c:pt>
                <c:pt idx="4268">
                  <c:v>426.9</c:v>
                </c:pt>
                <c:pt idx="4269">
                  <c:v>427</c:v>
                </c:pt>
                <c:pt idx="4270">
                  <c:v>427.1</c:v>
                </c:pt>
                <c:pt idx="4271">
                  <c:v>427.2</c:v>
                </c:pt>
                <c:pt idx="4272">
                  <c:v>427.3</c:v>
                </c:pt>
                <c:pt idx="4273">
                  <c:v>427.4</c:v>
                </c:pt>
                <c:pt idx="4274">
                  <c:v>427.5</c:v>
                </c:pt>
                <c:pt idx="4275">
                  <c:v>427.6</c:v>
                </c:pt>
                <c:pt idx="4276">
                  <c:v>427.7</c:v>
                </c:pt>
                <c:pt idx="4277">
                  <c:v>427.8</c:v>
                </c:pt>
                <c:pt idx="4278">
                  <c:v>427.9</c:v>
                </c:pt>
                <c:pt idx="4279">
                  <c:v>428</c:v>
                </c:pt>
                <c:pt idx="4280">
                  <c:v>428.1</c:v>
                </c:pt>
                <c:pt idx="4281">
                  <c:v>428.2</c:v>
                </c:pt>
                <c:pt idx="4282">
                  <c:v>428.3</c:v>
                </c:pt>
                <c:pt idx="4283">
                  <c:v>428.4</c:v>
                </c:pt>
                <c:pt idx="4284">
                  <c:v>428.5</c:v>
                </c:pt>
                <c:pt idx="4285">
                  <c:v>428.6</c:v>
                </c:pt>
                <c:pt idx="4286">
                  <c:v>428.7</c:v>
                </c:pt>
                <c:pt idx="4287">
                  <c:v>428.8</c:v>
                </c:pt>
                <c:pt idx="4288">
                  <c:v>428.9</c:v>
                </c:pt>
                <c:pt idx="4289">
                  <c:v>429</c:v>
                </c:pt>
                <c:pt idx="4290">
                  <c:v>429.1</c:v>
                </c:pt>
                <c:pt idx="4291">
                  <c:v>429.2</c:v>
                </c:pt>
                <c:pt idx="4292">
                  <c:v>429.3</c:v>
                </c:pt>
                <c:pt idx="4293">
                  <c:v>429.4</c:v>
                </c:pt>
                <c:pt idx="4294">
                  <c:v>429.5</c:v>
                </c:pt>
                <c:pt idx="4295">
                  <c:v>429.6</c:v>
                </c:pt>
                <c:pt idx="4296">
                  <c:v>429.7</c:v>
                </c:pt>
                <c:pt idx="4297">
                  <c:v>429.8</c:v>
                </c:pt>
                <c:pt idx="4298">
                  <c:v>429.9</c:v>
                </c:pt>
                <c:pt idx="4299">
                  <c:v>430</c:v>
                </c:pt>
                <c:pt idx="4300">
                  <c:v>430.1</c:v>
                </c:pt>
                <c:pt idx="4301">
                  <c:v>430.2</c:v>
                </c:pt>
                <c:pt idx="4302">
                  <c:v>430.3</c:v>
                </c:pt>
                <c:pt idx="4303">
                  <c:v>430.4</c:v>
                </c:pt>
                <c:pt idx="4304">
                  <c:v>430.5</c:v>
                </c:pt>
                <c:pt idx="4305">
                  <c:v>430.6</c:v>
                </c:pt>
                <c:pt idx="4306">
                  <c:v>430.7</c:v>
                </c:pt>
                <c:pt idx="4307">
                  <c:v>430.8</c:v>
                </c:pt>
                <c:pt idx="4308">
                  <c:v>430.9</c:v>
                </c:pt>
                <c:pt idx="4309">
                  <c:v>431</c:v>
                </c:pt>
                <c:pt idx="4310">
                  <c:v>431.1</c:v>
                </c:pt>
                <c:pt idx="4311">
                  <c:v>431.2</c:v>
                </c:pt>
                <c:pt idx="4312">
                  <c:v>431.3</c:v>
                </c:pt>
                <c:pt idx="4313">
                  <c:v>431.4</c:v>
                </c:pt>
                <c:pt idx="4314">
                  <c:v>431.5</c:v>
                </c:pt>
                <c:pt idx="4315">
                  <c:v>431.6</c:v>
                </c:pt>
                <c:pt idx="4316">
                  <c:v>431.7</c:v>
                </c:pt>
                <c:pt idx="4317">
                  <c:v>431.8</c:v>
                </c:pt>
                <c:pt idx="4318">
                  <c:v>431.9</c:v>
                </c:pt>
                <c:pt idx="4319">
                  <c:v>432</c:v>
                </c:pt>
                <c:pt idx="4320">
                  <c:v>432.1</c:v>
                </c:pt>
                <c:pt idx="4321">
                  <c:v>432.2</c:v>
                </c:pt>
                <c:pt idx="4322">
                  <c:v>432.3</c:v>
                </c:pt>
                <c:pt idx="4323">
                  <c:v>432.4</c:v>
                </c:pt>
                <c:pt idx="4324">
                  <c:v>432.5</c:v>
                </c:pt>
                <c:pt idx="4325">
                  <c:v>432.6</c:v>
                </c:pt>
                <c:pt idx="4326">
                  <c:v>432.7</c:v>
                </c:pt>
                <c:pt idx="4327">
                  <c:v>432.8</c:v>
                </c:pt>
                <c:pt idx="4328">
                  <c:v>432.9</c:v>
                </c:pt>
                <c:pt idx="4329">
                  <c:v>433</c:v>
                </c:pt>
                <c:pt idx="4330">
                  <c:v>433.1</c:v>
                </c:pt>
                <c:pt idx="4331">
                  <c:v>433.2</c:v>
                </c:pt>
                <c:pt idx="4332">
                  <c:v>433.3</c:v>
                </c:pt>
                <c:pt idx="4333">
                  <c:v>433.4</c:v>
                </c:pt>
                <c:pt idx="4334">
                  <c:v>433.5</c:v>
                </c:pt>
                <c:pt idx="4335">
                  <c:v>433.6</c:v>
                </c:pt>
                <c:pt idx="4336">
                  <c:v>433.7</c:v>
                </c:pt>
                <c:pt idx="4337">
                  <c:v>433.8</c:v>
                </c:pt>
                <c:pt idx="4338">
                  <c:v>433.9</c:v>
                </c:pt>
                <c:pt idx="4339">
                  <c:v>434</c:v>
                </c:pt>
                <c:pt idx="4340">
                  <c:v>434.1</c:v>
                </c:pt>
                <c:pt idx="4341">
                  <c:v>434.2</c:v>
                </c:pt>
                <c:pt idx="4342">
                  <c:v>434.3</c:v>
                </c:pt>
                <c:pt idx="4343">
                  <c:v>434.4</c:v>
                </c:pt>
                <c:pt idx="4344">
                  <c:v>434.5</c:v>
                </c:pt>
                <c:pt idx="4345">
                  <c:v>434.6</c:v>
                </c:pt>
                <c:pt idx="4346">
                  <c:v>434.7</c:v>
                </c:pt>
                <c:pt idx="4347">
                  <c:v>434.8</c:v>
                </c:pt>
                <c:pt idx="4348">
                  <c:v>434.9</c:v>
                </c:pt>
                <c:pt idx="4349">
                  <c:v>435</c:v>
                </c:pt>
                <c:pt idx="4350">
                  <c:v>435.1</c:v>
                </c:pt>
                <c:pt idx="4351">
                  <c:v>435.2</c:v>
                </c:pt>
                <c:pt idx="4352">
                  <c:v>435.3</c:v>
                </c:pt>
                <c:pt idx="4353">
                  <c:v>435.4</c:v>
                </c:pt>
                <c:pt idx="4354">
                  <c:v>435.5</c:v>
                </c:pt>
                <c:pt idx="4355">
                  <c:v>435.6</c:v>
                </c:pt>
                <c:pt idx="4356">
                  <c:v>435.7</c:v>
                </c:pt>
                <c:pt idx="4357">
                  <c:v>435.8</c:v>
                </c:pt>
                <c:pt idx="4358">
                  <c:v>435.9</c:v>
                </c:pt>
                <c:pt idx="4359">
                  <c:v>436</c:v>
                </c:pt>
                <c:pt idx="4360">
                  <c:v>436.1</c:v>
                </c:pt>
                <c:pt idx="4361">
                  <c:v>436.2</c:v>
                </c:pt>
                <c:pt idx="4362">
                  <c:v>436.3</c:v>
                </c:pt>
                <c:pt idx="4363">
                  <c:v>436.4</c:v>
                </c:pt>
                <c:pt idx="4364">
                  <c:v>436.5</c:v>
                </c:pt>
                <c:pt idx="4365">
                  <c:v>436.6</c:v>
                </c:pt>
                <c:pt idx="4366">
                  <c:v>436.7</c:v>
                </c:pt>
                <c:pt idx="4367">
                  <c:v>436.8</c:v>
                </c:pt>
                <c:pt idx="4368">
                  <c:v>436.9</c:v>
                </c:pt>
                <c:pt idx="4369">
                  <c:v>437</c:v>
                </c:pt>
                <c:pt idx="4370">
                  <c:v>437.1</c:v>
                </c:pt>
                <c:pt idx="4371">
                  <c:v>437.2</c:v>
                </c:pt>
                <c:pt idx="4372">
                  <c:v>437.3</c:v>
                </c:pt>
                <c:pt idx="4373">
                  <c:v>437.4</c:v>
                </c:pt>
                <c:pt idx="4374">
                  <c:v>437.5</c:v>
                </c:pt>
                <c:pt idx="4375">
                  <c:v>437.6</c:v>
                </c:pt>
                <c:pt idx="4376">
                  <c:v>437.7</c:v>
                </c:pt>
                <c:pt idx="4377">
                  <c:v>437.8</c:v>
                </c:pt>
                <c:pt idx="4378">
                  <c:v>437.9</c:v>
                </c:pt>
                <c:pt idx="4379">
                  <c:v>438</c:v>
                </c:pt>
                <c:pt idx="4380">
                  <c:v>438.1</c:v>
                </c:pt>
                <c:pt idx="4381">
                  <c:v>438.2</c:v>
                </c:pt>
                <c:pt idx="4382">
                  <c:v>438.3</c:v>
                </c:pt>
                <c:pt idx="4383">
                  <c:v>438.4</c:v>
                </c:pt>
                <c:pt idx="4384">
                  <c:v>438.5</c:v>
                </c:pt>
                <c:pt idx="4385">
                  <c:v>438.6</c:v>
                </c:pt>
                <c:pt idx="4386">
                  <c:v>438.7</c:v>
                </c:pt>
                <c:pt idx="4387">
                  <c:v>438.8</c:v>
                </c:pt>
                <c:pt idx="4388">
                  <c:v>438.9</c:v>
                </c:pt>
                <c:pt idx="4389">
                  <c:v>439</c:v>
                </c:pt>
                <c:pt idx="4390">
                  <c:v>439.1</c:v>
                </c:pt>
                <c:pt idx="4391">
                  <c:v>439.2</c:v>
                </c:pt>
                <c:pt idx="4392">
                  <c:v>439.3</c:v>
                </c:pt>
                <c:pt idx="4393">
                  <c:v>439.4</c:v>
                </c:pt>
                <c:pt idx="4394">
                  <c:v>439.5</c:v>
                </c:pt>
                <c:pt idx="4395">
                  <c:v>439.6</c:v>
                </c:pt>
                <c:pt idx="4396">
                  <c:v>439.7</c:v>
                </c:pt>
                <c:pt idx="4397">
                  <c:v>439.8</c:v>
                </c:pt>
                <c:pt idx="4398">
                  <c:v>439.9</c:v>
                </c:pt>
                <c:pt idx="4399">
                  <c:v>440</c:v>
                </c:pt>
                <c:pt idx="4400">
                  <c:v>440.1</c:v>
                </c:pt>
                <c:pt idx="4401">
                  <c:v>440.2</c:v>
                </c:pt>
                <c:pt idx="4402">
                  <c:v>440.3</c:v>
                </c:pt>
                <c:pt idx="4403">
                  <c:v>440.4</c:v>
                </c:pt>
                <c:pt idx="4404">
                  <c:v>440.5</c:v>
                </c:pt>
                <c:pt idx="4405">
                  <c:v>440.6</c:v>
                </c:pt>
                <c:pt idx="4406">
                  <c:v>440.7</c:v>
                </c:pt>
                <c:pt idx="4407">
                  <c:v>440.8</c:v>
                </c:pt>
                <c:pt idx="4408">
                  <c:v>440.9</c:v>
                </c:pt>
                <c:pt idx="4409">
                  <c:v>441</c:v>
                </c:pt>
                <c:pt idx="4410">
                  <c:v>441.1</c:v>
                </c:pt>
                <c:pt idx="4411">
                  <c:v>441.2</c:v>
                </c:pt>
                <c:pt idx="4412">
                  <c:v>441.3</c:v>
                </c:pt>
                <c:pt idx="4413">
                  <c:v>441.4</c:v>
                </c:pt>
                <c:pt idx="4414">
                  <c:v>441.5</c:v>
                </c:pt>
                <c:pt idx="4415">
                  <c:v>441.6</c:v>
                </c:pt>
                <c:pt idx="4416">
                  <c:v>441.7</c:v>
                </c:pt>
                <c:pt idx="4417">
                  <c:v>441.8</c:v>
                </c:pt>
                <c:pt idx="4418">
                  <c:v>441.9</c:v>
                </c:pt>
                <c:pt idx="4419">
                  <c:v>442</c:v>
                </c:pt>
                <c:pt idx="4420">
                  <c:v>442.1</c:v>
                </c:pt>
                <c:pt idx="4421">
                  <c:v>442.2</c:v>
                </c:pt>
                <c:pt idx="4422">
                  <c:v>442.3</c:v>
                </c:pt>
                <c:pt idx="4423">
                  <c:v>442.4</c:v>
                </c:pt>
                <c:pt idx="4424">
                  <c:v>442.5</c:v>
                </c:pt>
                <c:pt idx="4425">
                  <c:v>442.6</c:v>
                </c:pt>
                <c:pt idx="4426">
                  <c:v>442.7</c:v>
                </c:pt>
                <c:pt idx="4427">
                  <c:v>442.8</c:v>
                </c:pt>
                <c:pt idx="4428">
                  <c:v>442.9</c:v>
                </c:pt>
                <c:pt idx="4429">
                  <c:v>443</c:v>
                </c:pt>
                <c:pt idx="4430">
                  <c:v>443.1</c:v>
                </c:pt>
                <c:pt idx="4431">
                  <c:v>443.2</c:v>
                </c:pt>
                <c:pt idx="4432">
                  <c:v>443.3</c:v>
                </c:pt>
                <c:pt idx="4433">
                  <c:v>443.4</c:v>
                </c:pt>
                <c:pt idx="4434">
                  <c:v>443.5</c:v>
                </c:pt>
                <c:pt idx="4435">
                  <c:v>443.6</c:v>
                </c:pt>
                <c:pt idx="4436">
                  <c:v>443.7</c:v>
                </c:pt>
                <c:pt idx="4437">
                  <c:v>443.8</c:v>
                </c:pt>
                <c:pt idx="4438">
                  <c:v>443.9</c:v>
                </c:pt>
                <c:pt idx="4439">
                  <c:v>444</c:v>
                </c:pt>
                <c:pt idx="4440">
                  <c:v>444.1</c:v>
                </c:pt>
                <c:pt idx="4441">
                  <c:v>444.2</c:v>
                </c:pt>
                <c:pt idx="4442">
                  <c:v>444.3</c:v>
                </c:pt>
                <c:pt idx="4443">
                  <c:v>444.4</c:v>
                </c:pt>
                <c:pt idx="4444">
                  <c:v>444.5</c:v>
                </c:pt>
                <c:pt idx="4445">
                  <c:v>444.6</c:v>
                </c:pt>
                <c:pt idx="4446">
                  <c:v>444.7</c:v>
                </c:pt>
                <c:pt idx="4447">
                  <c:v>444.8</c:v>
                </c:pt>
                <c:pt idx="4448">
                  <c:v>444.9</c:v>
                </c:pt>
                <c:pt idx="4449">
                  <c:v>445</c:v>
                </c:pt>
                <c:pt idx="4450">
                  <c:v>445.1</c:v>
                </c:pt>
                <c:pt idx="4451">
                  <c:v>445.2</c:v>
                </c:pt>
                <c:pt idx="4452">
                  <c:v>445.3</c:v>
                </c:pt>
                <c:pt idx="4453">
                  <c:v>445.4</c:v>
                </c:pt>
                <c:pt idx="4454">
                  <c:v>445.5</c:v>
                </c:pt>
                <c:pt idx="4455">
                  <c:v>445.6</c:v>
                </c:pt>
                <c:pt idx="4456">
                  <c:v>445.7</c:v>
                </c:pt>
                <c:pt idx="4457">
                  <c:v>445.8</c:v>
                </c:pt>
                <c:pt idx="4458">
                  <c:v>445.9</c:v>
                </c:pt>
                <c:pt idx="4459">
                  <c:v>446</c:v>
                </c:pt>
                <c:pt idx="4460">
                  <c:v>446.1</c:v>
                </c:pt>
                <c:pt idx="4461">
                  <c:v>446.2</c:v>
                </c:pt>
                <c:pt idx="4462">
                  <c:v>446.3</c:v>
                </c:pt>
                <c:pt idx="4463">
                  <c:v>446.4</c:v>
                </c:pt>
                <c:pt idx="4464">
                  <c:v>446.5</c:v>
                </c:pt>
                <c:pt idx="4465">
                  <c:v>446.6</c:v>
                </c:pt>
                <c:pt idx="4466">
                  <c:v>446.7</c:v>
                </c:pt>
                <c:pt idx="4467">
                  <c:v>446.8</c:v>
                </c:pt>
                <c:pt idx="4468">
                  <c:v>446.9</c:v>
                </c:pt>
                <c:pt idx="4469">
                  <c:v>447</c:v>
                </c:pt>
                <c:pt idx="4470">
                  <c:v>447.1</c:v>
                </c:pt>
                <c:pt idx="4471">
                  <c:v>447.2</c:v>
                </c:pt>
                <c:pt idx="4472">
                  <c:v>447.3</c:v>
                </c:pt>
                <c:pt idx="4473">
                  <c:v>447.4</c:v>
                </c:pt>
                <c:pt idx="4474">
                  <c:v>447.5</c:v>
                </c:pt>
                <c:pt idx="4475">
                  <c:v>447.6</c:v>
                </c:pt>
                <c:pt idx="4476">
                  <c:v>447.7</c:v>
                </c:pt>
                <c:pt idx="4477">
                  <c:v>447.8</c:v>
                </c:pt>
                <c:pt idx="4478">
                  <c:v>447.9</c:v>
                </c:pt>
                <c:pt idx="4479">
                  <c:v>448</c:v>
                </c:pt>
                <c:pt idx="4480">
                  <c:v>448.1</c:v>
                </c:pt>
                <c:pt idx="4481">
                  <c:v>448.2</c:v>
                </c:pt>
                <c:pt idx="4482">
                  <c:v>448.3</c:v>
                </c:pt>
                <c:pt idx="4483">
                  <c:v>448.4</c:v>
                </c:pt>
                <c:pt idx="4484">
                  <c:v>448.5</c:v>
                </c:pt>
                <c:pt idx="4485">
                  <c:v>448.6</c:v>
                </c:pt>
                <c:pt idx="4486">
                  <c:v>448.7</c:v>
                </c:pt>
                <c:pt idx="4487">
                  <c:v>448.8</c:v>
                </c:pt>
                <c:pt idx="4488">
                  <c:v>448.9</c:v>
                </c:pt>
                <c:pt idx="4489">
                  <c:v>449</c:v>
                </c:pt>
                <c:pt idx="4490">
                  <c:v>449.1</c:v>
                </c:pt>
                <c:pt idx="4491">
                  <c:v>449.2</c:v>
                </c:pt>
                <c:pt idx="4492">
                  <c:v>449.3</c:v>
                </c:pt>
                <c:pt idx="4493">
                  <c:v>449.4</c:v>
                </c:pt>
                <c:pt idx="4494">
                  <c:v>449.5</c:v>
                </c:pt>
                <c:pt idx="4495">
                  <c:v>449.6</c:v>
                </c:pt>
                <c:pt idx="4496">
                  <c:v>449.7</c:v>
                </c:pt>
                <c:pt idx="4497">
                  <c:v>449.8</c:v>
                </c:pt>
                <c:pt idx="4498">
                  <c:v>449.9</c:v>
                </c:pt>
                <c:pt idx="4499">
                  <c:v>450</c:v>
                </c:pt>
                <c:pt idx="4500">
                  <c:v>450.1</c:v>
                </c:pt>
                <c:pt idx="4501">
                  <c:v>450.2</c:v>
                </c:pt>
                <c:pt idx="4502">
                  <c:v>450.3</c:v>
                </c:pt>
                <c:pt idx="4503">
                  <c:v>450.4</c:v>
                </c:pt>
                <c:pt idx="4504">
                  <c:v>450.5</c:v>
                </c:pt>
                <c:pt idx="4505">
                  <c:v>450.6</c:v>
                </c:pt>
                <c:pt idx="4506">
                  <c:v>450.7</c:v>
                </c:pt>
                <c:pt idx="4507">
                  <c:v>450.8</c:v>
                </c:pt>
                <c:pt idx="4508">
                  <c:v>450.9</c:v>
                </c:pt>
                <c:pt idx="4509">
                  <c:v>451</c:v>
                </c:pt>
                <c:pt idx="4510">
                  <c:v>451.1</c:v>
                </c:pt>
                <c:pt idx="4511">
                  <c:v>451.2</c:v>
                </c:pt>
                <c:pt idx="4512">
                  <c:v>451.3</c:v>
                </c:pt>
                <c:pt idx="4513">
                  <c:v>451.4</c:v>
                </c:pt>
                <c:pt idx="4514">
                  <c:v>451.5</c:v>
                </c:pt>
                <c:pt idx="4515">
                  <c:v>451.6</c:v>
                </c:pt>
                <c:pt idx="4516">
                  <c:v>451.7</c:v>
                </c:pt>
                <c:pt idx="4517">
                  <c:v>451.8</c:v>
                </c:pt>
                <c:pt idx="4518">
                  <c:v>451.9</c:v>
                </c:pt>
                <c:pt idx="4519">
                  <c:v>452</c:v>
                </c:pt>
                <c:pt idx="4520">
                  <c:v>452.1</c:v>
                </c:pt>
                <c:pt idx="4521">
                  <c:v>452.2</c:v>
                </c:pt>
                <c:pt idx="4522">
                  <c:v>452.3</c:v>
                </c:pt>
                <c:pt idx="4523">
                  <c:v>452.4</c:v>
                </c:pt>
                <c:pt idx="4524">
                  <c:v>452.5</c:v>
                </c:pt>
                <c:pt idx="4525">
                  <c:v>452.6</c:v>
                </c:pt>
                <c:pt idx="4526">
                  <c:v>452.7</c:v>
                </c:pt>
                <c:pt idx="4527">
                  <c:v>452.8</c:v>
                </c:pt>
                <c:pt idx="4528">
                  <c:v>452.9</c:v>
                </c:pt>
                <c:pt idx="4529">
                  <c:v>453</c:v>
                </c:pt>
                <c:pt idx="4530">
                  <c:v>453.1</c:v>
                </c:pt>
                <c:pt idx="4531">
                  <c:v>453.2</c:v>
                </c:pt>
                <c:pt idx="4532">
                  <c:v>453.3</c:v>
                </c:pt>
                <c:pt idx="4533">
                  <c:v>453.4</c:v>
                </c:pt>
                <c:pt idx="4534">
                  <c:v>453.5</c:v>
                </c:pt>
                <c:pt idx="4535">
                  <c:v>453.6</c:v>
                </c:pt>
                <c:pt idx="4536">
                  <c:v>453.7</c:v>
                </c:pt>
                <c:pt idx="4537">
                  <c:v>453.8</c:v>
                </c:pt>
                <c:pt idx="4538">
                  <c:v>453.9</c:v>
                </c:pt>
                <c:pt idx="4539">
                  <c:v>454</c:v>
                </c:pt>
                <c:pt idx="4540">
                  <c:v>454.1</c:v>
                </c:pt>
                <c:pt idx="4541">
                  <c:v>454.2</c:v>
                </c:pt>
                <c:pt idx="4542">
                  <c:v>454.3</c:v>
                </c:pt>
                <c:pt idx="4543">
                  <c:v>454.4</c:v>
                </c:pt>
                <c:pt idx="4544">
                  <c:v>454.5</c:v>
                </c:pt>
                <c:pt idx="4545">
                  <c:v>454.6</c:v>
                </c:pt>
                <c:pt idx="4546">
                  <c:v>454.7</c:v>
                </c:pt>
                <c:pt idx="4547">
                  <c:v>454.8</c:v>
                </c:pt>
                <c:pt idx="4548">
                  <c:v>454.9</c:v>
                </c:pt>
                <c:pt idx="4549">
                  <c:v>455</c:v>
                </c:pt>
                <c:pt idx="4550">
                  <c:v>455.1</c:v>
                </c:pt>
                <c:pt idx="4551">
                  <c:v>455.2</c:v>
                </c:pt>
                <c:pt idx="4552">
                  <c:v>455.3</c:v>
                </c:pt>
                <c:pt idx="4553">
                  <c:v>455.4</c:v>
                </c:pt>
                <c:pt idx="4554">
                  <c:v>455.5</c:v>
                </c:pt>
                <c:pt idx="4555">
                  <c:v>455.6</c:v>
                </c:pt>
                <c:pt idx="4556">
                  <c:v>455.7</c:v>
                </c:pt>
                <c:pt idx="4557">
                  <c:v>455.8</c:v>
                </c:pt>
                <c:pt idx="4558">
                  <c:v>455.9</c:v>
                </c:pt>
                <c:pt idx="4559">
                  <c:v>456</c:v>
                </c:pt>
                <c:pt idx="4560">
                  <c:v>456.1</c:v>
                </c:pt>
                <c:pt idx="4561">
                  <c:v>456.2</c:v>
                </c:pt>
                <c:pt idx="4562">
                  <c:v>456.3</c:v>
                </c:pt>
                <c:pt idx="4563">
                  <c:v>456.4</c:v>
                </c:pt>
                <c:pt idx="4564">
                  <c:v>456.5</c:v>
                </c:pt>
                <c:pt idx="4565">
                  <c:v>456.6</c:v>
                </c:pt>
                <c:pt idx="4566">
                  <c:v>456.7</c:v>
                </c:pt>
                <c:pt idx="4567">
                  <c:v>456.8</c:v>
                </c:pt>
                <c:pt idx="4568">
                  <c:v>456.9</c:v>
                </c:pt>
                <c:pt idx="4569">
                  <c:v>457</c:v>
                </c:pt>
                <c:pt idx="4570">
                  <c:v>457.1</c:v>
                </c:pt>
                <c:pt idx="4571">
                  <c:v>457.2</c:v>
                </c:pt>
                <c:pt idx="4572">
                  <c:v>457.3</c:v>
                </c:pt>
                <c:pt idx="4573">
                  <c:v>457.4</c:v>
                </c:pt>
                <c:pt idx="4574">
                  <c:v>457.5</c:v>
                </c:pt>
                <c:pt idx="4575">
                  <c:v>457.6</c:v>
                </c:pt>
                <c:pt idx="4576">
                  <c:v>457.7</c:v>
                </c:pt>
                <c:pt idx="4577">
                  <c:v>457.8</c:v>
                </c:pt>
                <c:pt idx="4578">
                  <c:v>457.9</c:v>
                </c:pt>
                <c:pt idx="4579">
                  <c:v>458</c:v>
                </c:pt>
                <c:pt idx="4580">
                  <c:v>458.1</c:v>
                </c:pt>
                <c:pt idx="4581">
                  <c:v>458.2</c:v>
                </c:pt>
                <c:pt idx="4582">
                  <c:v>458.3</c:v>
                </c:pt>
                <c:pt idx="4583">
                  <c:v>458.4</c:v>
                </c:pt>
                <c:pt idx="4584">
                  <c:v>458.5</c:v>
                </c:pt>
                <c:pt idx="4585">
                  <c:v>458.6</c:v>
                </c:pt>
                <c:pt idx="4586">
                  <c:v>458.7</c:v>
                </c:pt>
                <c:pt idx="4587">
                  <c:v>458.8</c:v>
                </c:pt>
                <c:pt idx="4588">
                  <c:v>458.9</c:v>
                </c:pt>
                <c:pt idx="4589">
                  <c:v>459</c:v>
                </c:pt>
                <c:pt idx="4590">
                  <c:v>459.1</c:v>
                </c:pt>
                <c:pt idx="4591">
                  <c:v>459.2</c:v>
                </c:pt>
                <c:pt idx="4592">
                  <c:v>459.3</c:v>
                </c:pt>
                <c:pt idx="4593">
                  <c:v>459.4</c:v>
                </c:pt>
                <c:pt idx="4594">
                  <c:v>459.5</c:v>
                </c:pt>
                <c:pt idx="4595">
                  <c:v>459.6</c:v>
                </c:pt>
                <c:pt idx="4596">
                  <c:v>459.7</c:v>
                </c:pt>
                <c:pt idx="4597">
                  <c:v>459.8</c:v>
                </c:pt>
                <c:pt idx="4598">
                  <c:v>459.9</c:v>
                </c:pt>
                <c:pt idx="4599">
                  <c:v>460</c:v>
                </c:pt>
                <c:pt idx="4600">
                  <c:v>460.1</c:v>
                </c:pt>
                <c:pt idx="4601">
                  <c:v>460.2</c:v>
                </c:pt>
                <c:pt idx="4602">
                  <c:v>460.3</c:v>
                </c:pt>
                <c:pt idx="4603">
                  <c:v>460.4</c:v>
                </c:pt>
                <c:pt idx="4604">
                  <c:v>460.5</c:v>
                </c:pt>
                <c:pt idx="4605">
                  <c:v>460.6</c:v>
                </c:pt>
                <c:pt idx="4606">
                  <c:v>460.7</c:v>
                </c:pt>
                <c:pt idx="4607">
                  <c:v>460.8</c:v>
                </c:pt>
                <c:pt idx="4608">
                  <c:v>460.9</c:v>
                </c:pt>
                <c:pt idx="4609">
                  <c:v>461</c:v>
                </c:pt>
                <c:pt idx="4610">
                  <c:v>461.1</c:v>
                </c:pt>
                <c:pt idx="4611">
                  <c:v>461.2</c:v>
                </c:pt>
                <c:pt idx="4612">
                  <c:v>461.3</c:v>
                </c:pt>
                <c:pt idx="4613">
                  <c:v>461.4</c:v>
                </c:pt>
                <c:pt idx="4614">
                  <c:v>461.5</c:v>
                </c:pt>
                <c:pt idx="4615">
                  <c:v>461.6</c:v>
                </c:pt>
                <c:pt idx="4616">
                  <c:v>461.7</c:v>
                </c:pt>
                <c:pt idx="4617">
                  <c:v>461.8</c:v>
                </c:pt>
                <c:pt idx="4618">
                  <c:v>461.9</c:v>
                </c:pt>
                <c:pt idx="4619">
                  <c:v>462</c:v>
                </c:pt>
                <c:pt idx="4620">
                  <c:v>462.1</c:v>
                </c:pt>
                <c:pt idx="4621">
                  <c:v>462.2</c:v>
                </c:pt>
                <c:pt idx="4622">
                  <c:v>462.3</c:v>
                </c:pt>
                <c:pt idx="4623">
                  <c:v>462.4</c:v>
                </c:pt>
                <c:pt idx="4624">
                  <c:v>462.5</c:v>
                </c:pt>
                <c:pt idx="4625">
                  <c:v>462.6</c:v>
                </c:pt>
                <c:pt idx="4626">
                  <c:v>462.7</c:v>
                </c:pt>
                <c:pt idx="4627">
                  <c:v>462.8</c:v>
                </c:pt>
                <c:pt idx="4628">
                  <c:v>462.9</c:v>
                </c:pt>
                <c:pt idx="4629">
                  <c:v>463</c:v>
                </c:pt>
                <c:pt idx="4630">
                  <c:v>463.1</c:v>
                </c:pt>
                <c:pt idx="4631">
                  <c:v>463.2</c:v>
                </c:pt>
                <c:pt idx="4632">
                  <c:v>463.3</c:v>
                </c:pt>
                <c:pt idx="4633">
                  <c:v>463.4</c:v>
                </c:pt>
                <c:pt idx="4634">
                  <c:v>463.5</c:v>
                </c:pt>
                <c:pt idx="4635">
                  <c:v>463.6</c:v>
                </c:pt>
                <c:pt idx="4636">
                  <c:v>463.7</c:v>
                </c:pt>
                <c:pt idx="4637">
                  <c:v>463.8</c:v>
                </c:pt>
                <c:pt idx="4638">
                  <c:v>463.9</c:v>
                </c:pt>
                <c:pt idx="4639">
                  <c:v>464</c:v>
                </c:pt>
                <c:pt idx="4640">
                  <c:v>464.1</c:v>
                </c:pt>
                <c:pt idx="4641">
                  <c:v>464.2</c:v>
                </c:pt>
                <c:pt idx="4642">
                  <c:v>464.3</c:v>
                </c:pt>
                <c:pt idx="4643">
                  <c:v>464.4</c:v>
                </c:pt>
                <c:pt idx="4644">
                  <c:v>464.5</c:v>
                </c:pt>
                <c:pt idx="4645">
                  <c:v>464.6</c:v>
                </c:pt>
                <c:pt idx="4646">
                  <c:v>464.7</c:v>
                </c:pt>
                <c:pt idx="4647">
                  <c:v>464.8</c:v>
                </c:pt>
                <c:pt idx="4648">
                  <c:v>464.9</c:v>
                </c:pt>
                <c:pt idx="4649">
                  <c:v>465</c:v>
                </c:pt>
                <c:pt idx="4650">
                  <c:v>465.1</c:v>
                </c:pt>
                <c:pt idx="4651">
                  <c:v>465.2</c:v>
                </c:pt>
                <c:pt idx="4652">
                  <c:v>465.3</c:v>
                </c:pt>
                <c:pt idx="4653">
                  <c:v>465.4</c:v>
                </c:pt>
                <c:pt idx="4654">
                  <c:v>465.5</c:v>
                </c:pt>
                <c:pt idx="4655">
                  <c:v>465.6</c:v>
                </c:pt>
                <c:pt idx="4656">
                  <c:v>465.7</c:v>
                </c:pt>
                <c:pt idx="4657">
                  <c:v>465.8</c:v>
                </c:pt>
                <c:pt idx="4658">
                  <c:v>465.9</c:v>
                </c:pt>
                <c:pt idx="4659">
                  <c:v>466</c:v>
                </c:pt>
                <c:pt idx="4660">
                  <c:v>466.1</c:v>
                </c:pt>
                <c:pt idx="4661">
                  <c:v>466.2</c:v>
                </c:pt>
                <c:pt idx="4662">
                  <c:v>466.3</c:v>
                </c:pt>
                <c:pt idx="4663">
                  <c:v>466.4</c:v>
                </c:pt>
                <c:pt idx="4664">
                  <c:v>466.5</c:v>
                </c:pt>
                <c:pt idx="4665">
                  <c:v>466.6</c:v>
                </c:pt>
                <c:pt idx="4666">
                  <c:v>466.7</c:v>
                </c:pt>
                <c:pt idx="4667">
                  <c:v>466.8</c:v>
                </c:pt>
                <c:pt idx="4668">
                  <c:v>466.9</c:v>
                </c:pt>
                <c:pt idx="4669">
                  <c:v>467</c:v>
                </c:pt>
                <c:pt idx="4670">
                  <c:v>467.1</c:v>
                </c:pt>
                <c:pt idx="4671">
                  <c:v>467.2</c:v>
                </c:pt>
                <c:pt idx="4672">
                  <c:v>467.3</c:v>
                </c:pt>
                <c:pt idx="4673">
                  <c:v>467.4</c:v>
                </c:pt>
                <c:pt idx="4674">
                  <c:v>467.5</c:v>
                </c:pt>
                <c:pt idx="4675">
                  <c:v>467.6</c:v>
                </c:pt>
                <c:pt idx="4676">
                  <c:v>467.7</c:v>
                </c:pt>
                <c:pt idx="4677">
                  <c:v>467.8</c:v>
                </c:pt>
                <c:pt idx="4678">
                  <c:v>467.9</c:v>
                </c:pt>
                <c:pt idx="4679">
                  <c:v>468</c:v>
                </c:pt>
                <c:pt idx="4680">
                  <c:v>468.1</c:v>
                </c:pt>
                <c:pt idx="4681">
                  <c:v>468.2</c:v>
                </c:pt>
                <c:pt idx="4682">
                  <c:v>468.3</c:v>
                </c:pt>
                <c:pt idx="4683">
                  <c:v>468.4</c:v>
                </c:pt>
                <c:pt idx="4684">
                  <c:v>468.5</c:v>
                </c:pt>
                <c:pt idx="4685">
                  <c:v>468.6</c:v>
                </c:pt>
                <c:pt idx="4686">
                  <c:v>468.7</c:v>
                </c:pt>
                <c:pt idx="4687">
                  <c:v>468.8</c:v>
                </c:pt>
                <c:pt idx="4688">
                  <c:v>468.9</c:v>
                </c:pt>
                <c:pt idx="4689">
                  <c:v>469</c:v>
                </c:pt>
                <c:pt idx="4690">
                  <c:v>469.1</c:v>
                </c:pt>
                <c:pt idx="4691">
                  <c:v>469.2</c:v>
                </c:pt>
                <c:pt idx="4692">
                  <c:v>469.3</c:v>
                </c:pt>
                <c:pt idx="4693">
                  <c:v>469.4</c:v>
                </c:pt>
                <c:pt idx="4694">
                  <c:v>469.5</c:v>
                </c:pt>
                <c:pt idx="4695">
                  <c:v>469.6</c:v>
                </c:pt>
                <c:pt idx="4696">
                  <c:v>469.7</c:v>
                </c:pt>
                <c:pt idx="4697">
                  <c:v>469.8</c:v>
                </c:pt>
                <c:pt idx="4698">
                  <c:v>469.9</c:v>
                </c:pt>
                <c:pt idx="4699">
                  <c:v>470</c:v>
                </c:pt>
                <c:pt idx="4700">
                  <c:v>470.1</c:v>
                </c:pt>
                <c:pt idx="4701">
                  <c:v>470.2</c:v>
                </c:pt>
                <c:pt idx="4702">
                  <c:v>470.3</c:v>
                </c:pt>
                <c:pt idx="4703">
                  <c:v>470.4</c:v>
                </c:pt>
                <c:pt idx="4704">
                  <c:v>470.5</c:v>
                </c:pt>
                <c:pt idx="4705">
                  <c:v>470.6</c:v>
                </c:pt>
                <c:pt idx="4706">
                  <c:v>470.7</c:v>
                </c:pt>
                <c:pt idx="4707">
                  <c:v>470.8</c:v>
                </c:pt>
                <c:pt idx="4708">
                  <c:v>470.9</c:v>
                </c:pt>
                <c:pt idx="4709">
                  <c:v>471</c:v>
                </c:pt>
                <c:pt idx="4710">
                  <c:v>471.1</c:v>
                </c:pt>
                <c:pt idx="4711">
                  <c:v>471.2</c:v>
                </c:pt>
                <c:pt idx="4712">
                  <c:v>471.3</c:v>
                </c:pt>
                <c:pt idx="4713">
                  <c:v>471.4</c:v>
                </c:pt>
                <c:pt idx="4714">
                  <c:v>471.5</c:v>
                </c:pt>
                <c:pt idx="4715">
                  <c:v>471.6</c:v>
                </c:pt>
                <c:pt idx="4716">
                  <c:v>471.7</c:v>
                </c:pt>
                <c:pt idx="4717">
                  <c:v>471.8</c:v>
                </c:pt>
                <c:pt idx="4718">
                  <c:v>471.9</c:v>
                </c:pt>
                <c:pt idx="4719">
                  <c:v>472</c:v>
                </c:pt>
                <c:pt idx="4720">
                  <c:v>472.1</c:v>
                </c:pt>
                <c:pt idx="4721">
                  <c:v>472.2</c:v>
                </c:pt>
                <c:pt idx="4722">
                  <c:v>472.3</c:v>
                </c:pt>
                <c:pt idx="4723">
                  <c:v>472.4</c:v>
                </c:pt>
                <c:pt idx="4724">
                  <c:v>472.5</c:v>
                </c:pt>
                <c:pt idx="4725">
                  <c:v>472.6</c:v>
                </c:pt>
                <c:pt idx="4726">
                  <c:v>472.7</c:v>
                </c:pt>
                <c:pt idx="4727">
                  <c:v>472.8</c:v>
                </c:pt>
                <c:pt idx="4728">
                  <c:v>472.9</c:v>
                </c:pt>
                <c:pt idx="4729">
                  <c:v>473</c:v>
                </c:pt>
                <c:pt idx="4730">
                  <c:v>473.1</c:v>
                </c:pt>
                <c:pt idx="4731">
                  <c:v>473.2</c:v>
                </c:pt>
                <c:pt idx="4732">
                  <c:v>473.3</c:v>
                </c:pt>
                <c:pt idx="4733">
                  <c:v>473.4</c:v>
                </c:pt>
                <c:pt idx="4734">
                  <c:v>473.5</c:v>
                </c:pt>
                <c:pt idx="4735">
                  <c:v>473.6</c:v>
                </c:pt>
                <c:pt idx="4736">
                  <c:v>473.7</c:v>
                </c:pt>
                <c:pt idx="4737">
                  <c:v>473.8</c:v>
                </c:pt>
                <c:pt idx="4738">
                  <c:v>473.9</c:v>
                </c:pt>
                <c:pt idx="4739">
                  <c:v>474</c:v>
                </c:pt>
                <c:pt idx="4740">
                  <c:v>474.1</c:v>
                </c:pt>
                <c:pt idx="4741">
                  <c:v>474.2</c:v>
                </c:pt>
                <c:pt idx="4742">
                  <c:v>474.3</c:v>
                </c:pt>
                <c:pt idx="4743">
                  <c:v>474.4</c:v>
                </c:pt>
                <c:pt idx="4744">
                  <c:v>474.5</c:v>
                </c:pt>
                <c:pt idx="4745">
                  <c:v>474.6</c:v>
                </c:pt>
                <c:pt idx="4746">
                  <c:v>474.7</c:v>
                </c:pt>
                <c:pt idx="4747">
                  <c:v>474.8</c:v>
                </c:pt>
                <c:pt idx="4748">
                  <c:v>474.9</c:v>
                </c:pt>
                <c:pt idx="4749">
                  <c:v>475</c:v>
                </c:pt>
                <c:pt idx="4750">
                  <c:v>475.1</c:v>
                </c:pt>
                <c:pt idx="4751">
                  <c:v>475.2</c:v>
                </c:pt>
                <c:pt idx="4752">
                  <c:v>475.3</c:v>
                </c:pt>
                <c:pt idx="4753">
                  <c:v>475.4</c:v>
                </c:pt>
                <c:pt idx="4754">
                  <c:v>475.5</c:v>
                </c:pt>
                <c:pt idx="4755">
                  <c:v>475.6</c:v>
                </c:pt>
                <c:pt idx="4756">
                  <c:v>475.7</c:v>
                </c:pt>
                <c:pt idx="4757">
                  <c:v>475.8</c:v>
                </c:pt>
                <c:pt idx="4758">
                  <c:v>475.9</c:v>
                </c:pt>
                <c:pt idx="4759">
                  <c:v>476</c:v>
                </c:pt>
                <c:pt idx="4760">
                  <c:v>476.1</c:v>
                </c:pt>
                <c:pt idx="4761">
                  <c:v>476.2</c:v>
                </c:pt>
                <c:pt idx="4762">
                  <c:v>476.3</c:v>
                </c:pt>
                <c:pt idx="4763">
                  <c:v>476.4</c:v>
                </c:pt>
                <c:pt idx="4764">
                  <c:v>476.5</c:v>
                </c:pt>
                <c:pt idx="4765">
                  <c:v>476.6</c:v>
                </c:pt>
                <c:pt idx="4766">
                  <c:v>476.7</c:v>
                </c:pt>
                <c:pt idx="4767">
                  <c:v>476.8</c:v>
                </c:pt>
                <c:pt idx="4768">
                  <c:v>476.9</c:v>
                </c:pt>
                <c:pt idx="4769">
                  <c:v>477</c:v>
                </c:pt>
                <c:pt idx="4770">
                  <c:v>477.1</c:v>
                </c:pt>
                <c:pt idx="4771">
                  <c:v>477.2</c:v>
                </c:pt>
                <c:pt idx="4772">
                  <c:v>477.3</c:v>
                </c:pt>
                <c:pt idx="4773">
                  <c:v>477.4</c:v>
                </c:pt>
                <c:pt idx="4774">
                  <c:v>477.5</c:v>
                </c:pt>
                <c:pt idx="4775">
                  <c:v>477.6</c:v>
                </c:pt>
                <c:pt idx="4776">
                  <c:v>477.7</c:v>
                </c:pt>
                <c:pt idx="4777">
                  <c:v>477.8</c:v>
                </c:pt>
                <c:pt idx="4778">
                  <c:v>477.9</c:v>
                </c:pt>
                <c:pt idx="4779">
                  <c:v>478</c:v>
                </c:pt>
                <c:pt idx="4780">
                  <c:v>478.1</c:v>
                </c:pt>
                <c:pt idx="4781">
                  <c:v>478.2</c:v>
                </c:pt>
                <c:pt idx="4782">
                  <c:v>478.3</c:v>
                </c:pt>
                <c:pt idx="4783">
                  <c:v>478.4</c:v>
                </c:pt>
                <c:pt idx="4784">
                  <c:v>478.5</c:v>
                </c:pt>
                <c:pt idx="4785">
                  <c:v>478.6</c:v>
                </c:pt>
                <c:pt idx="4786">
                  <c:v>478.7</c:v>
                </c:pt>
                <c:pt idx="4787">
                  <c:v>478.8</c:v>
                </c:pt>
                <c:pt idx="4788">
                  <c:v>478.9</c:v>
                </c:pt>
                <c:pt idx="4789">
                  <c:v>479</c:v>
                </c:pt>
                <c:pt idx="4790">
                  <c:v>479.1</c:v>
                </c:pt>
                <c:pt idx="4791">
                  <c:v>479.2</c:v>
                </c:pt>
                <c:pt idx="4792">
                  <c:v>479.3</c:v>
                </c:pt>
                <c:pt idx="4793">
                  <c:v>479.4</c:v>
                </c:pt>
                <c:pt idx="4794">
                  <c:v>479.5</c:v>
                </c:pt>
                <c:pt idx="4795">
                  <c:v>479.6</c:v>
                </c:pt>
                <c:pt idx="4796">
                  <c:v>479.7</c:v>
                </c:pt>
                <c:pt idx="4797">
                  <c:v>479.8</c:v>
                </c:pt>
                <c:pt idx="4798">
                  <c:v>479.9</c:v>
                </c:pt>
                <c:pt idx="4799">
                  <c:v>480</c:v>
                </c:pt>
                <c:pt idx="4800">
                  <c:v>480.1</c:v>
                </c:pt>
                <c:pt idx="4801">
                  <c:v>480.2</c:v>
                </c:pt>
                <c:pt idx="4802">
                  <c:v>480.3</c:v>
                </c:pt>
                <c:pt idx="4803">
                  <c:v>480.4</c:v>
                </c:pt>
                <c:pt idx="4804">
                  <c:v>480.5</c:v>
                </c:pt>
                <c:pt idx="4805">
                  <c:v>480.6</c:v>
                </c:pt>
                <c:pt idx="4806">
                  <c:v>480.7</c:v>
                </c:pt>
                <c:pt idx="4807">
                  <c:v>480.8</c:v>
                </c:pt>
                <c:pt idx="4808">
                  <c:v>480.9</c:v>
                </c:pt>
                <c:pt idx="4809">
                  <c:v>481</c:v>
                </c:pt>
                <c:pt idx="4810">
                  <c:v>481.1</c:v>
                </c:pt>
                <c:pt idx="4811">
                  <c:v>481.2</c:v>
                </c:pt>
                <c:pt idx="4812">
                  <c:v>481.3</c:v>
                </c:pt>
                <c:pt idx="4813">
                  <c:v>481.4</c:v>
                </c:pt>
                <c:pt idx="4814">
                  <c:v>481.5</c:v>
                </c:pt>
                <c:pt idx="4815">
                  <c:v>481.6</c:v>
                </c:pt>
                <c:pt idx="4816">
                  <c:v>481.7</c:v>
                </c:pt>
                <c:pt idx="4817">
                  <c:v>481.8</c:v>
                </c:pt>
                <c:pt idx="4818">
                  <c:v>481.9</c:v>
                </c:pt>
                <c:pt idx="4819">
                  <c:v>482</c:v>
                </c:pt>
                <c:pt idx="4820">
                  <c:v>482.1</c:v>
                </c:pt>
                <c:pt idx="4821">
                  <c:v>482.2</c:v>
                </c:pt>
                <c:pt idx="4822">
                  <c:v>482.3</c:v>
                </c:pt>
                <c:pt idx="4823">
                  <c:v>482.4</c:v>
                </c:pt>
                <c:pt idx="4824">
                  <c:v>482.5</c:v>
                </c:pt>
                <c:pt idx="4825">
                  <c:v>482.6</c:v>
                </c:pt>
                <c:pt idx="4826">
                  <c:v>482.7</c:v>
                </c:pt>
                <c:pt idx="4827">
                  <c:v>482.8</c:v>
                </c:pt>
                <c:pt idx="4828">
                  <c:v>482.9</c:v>
                </c:pt>
                <c:pt idx="4829">
                  <c:v>483</c:v>
                </c:pt>
                <c:pt idx="4830">
                  <c:v>483.1</c:v>
                </c:pt>
                <c:pt idx="4831">
                  <c:v>483.2</c:v>
                </c:pt>
                <c:pt idx="4832">
                  <c:v>483.3</c:v>
                </c:pt>
                <c:pt idx="4833">
                  <c:v>483.4</c:v>
                </c:pt>
                <c:pt idx="4834">
                  <c:v>483.5</c:v>
                </c:pt>
                <c:pt idx="4835">
                  <c:v>483.6</c:v>
                </c:pt>
                <c:pt idx="4836">
                  <c:v>483.7</c:v>
                </c:pt>
                <c:pt idx="4837">
                  <c:v>483.8</c:v>
                </c:pt>
                <c:pt idx="4838">
                  <c:v>483.9</c:v>
                </c:pt>
                <c:pt idx="4839">
                  <c:v>484</c:v>
                </c:pt>
                <c:pt idx="4840">
                  <c:v>484.1</c:v>
                </c:pt>
                <c:pt idx="4841">
                  <c:v>484.2</c:v>
                </c:pt>
                <c:pt idx="4842">
                  <c:v>484.3</c:v>
                </c:pt>
                <c:pt idx="4843">
                  <c:v>484.4</c:v>
                </c:pt>
                <c:pt idx="4844">
                  <c:v>484.5</c:v>
                </c:pt>
                <c:pt idx="4845">
                  <c:v>484.6</c:v>
                </c:pt>
                <c:pt idx="4846">
                  <c:v>484.7</c:v>
                </c:pt>
                <c:pt idx="4847">
                  <c:v>484.8</c:v>
                </c:pt>
                <c:pt idx="4848">
                  <c:v>484.9</c:v>
                </c:pt>
                <c:pt idx="4849">
                  <c:v>485</c:v>
                </c:pt>
                <c:pt idx="4850">
                  <c:v>485.1</c:v>
                </c:pt>
                <c:pt idx="4851">
                  <c:v>485.2</c:v>
                </c:pt>
                <c:pt idx="4852">
                  <c:v>485.3</c:v>
                </c:pt>
                <c:pt idx="4853">
                  <c:v>485.4</c:v>
                </c:pt>
                <c:pt idx="4854">
                  <c:v>485.5</c:v>
                </c:pt>
                <c:pt idx="4855">
                  <c:v>485.6</c:v>
                </c:pt>
                <c:pt idx="4856">
                  <c:v>485.7</c:v>
                </c:pt>
                <c:pt idx="4857">
                  <c:v>485.8</c:v>
                </c:pt>
                <c:pt idx="4858">
                  <c:v>485.9</c:v>
                </c:pt>
                <c:pt idx="4859">
                  <c:v>486</c:v>
                </c:pt>
                <c:pt idx="4860">
                  <c:v>486.1</c:v>
                </c:pt>
                <c:pt idx="4861">
                  <c:v>486.2</c:v>
                </c:pt>
                <c:pt idx="4862">
                  <c:v>486.3</c:v>
                </c:pt>
                <c:pt idx="4863">
                  <c:v>486.4</c:v>
                </c:pt>
                <c:pt idx="4864">
                  <c:v>486.5</c:v>
                </c:pt>
                <c:pt idx="4865">
                  <c:v>486.6</c:v>
                </c:pt>
                <c:pt idx="4866">
                  <c:v>486.7</c:v>
                </c:pt>
                <c:pt idx="4867">
                  <c:v>486.8</c:v>
                </c:pt>
                <c:pt idx="4868">
                  <c:v>486.9</c:v>
                </c:pt>
                <c:pt idx="4869">
                  <c:v>487</c:v>
                </c:pt>
                <c:pt idx="4870">
                  <c:v>487.1</c:v>
                </c:pt>
                <c:pt idx="4871">
                  <c:v>487.2</c:v>
                </c:pt>
                <c:pt idx="4872">
                  <c:v>487.3</c:v>
                </c:pt>
                <c:pt idx="4873">
                  <c:v>487.4</c:v>
                </c:pt>
                <c:pt idx="4874">
                  <c:v>487.5</c:v>
                </c:pt>
                <c:pt idx="4875">
                  <c:v>487.6</c:v>
                </c:pt>
                <c:pt idx="4876">
                  <c:v>487.7</c:v>
                </c:pt>
                <c:pt idx="4877">
                  <c:v>487.8</c:v>
                </c:pt>
                <c:pt idx="4878">
                  <c:v>487.9</c:v>
                </c:pt>
                <c:pt idx="4879">
                  <c:v>488</c:v>
                </c:pt>
                <c:pt idx="4880">
                  <c:v>488.1</c:v>
                </c:pt>
                <c:pt idx="4881">
                  <c:v>488.2</c:v>
                </c:pt>
                <c:pt idx="4882">
                  <c:v>488.3</c:v>
                </c:pt>
                <c:pt idx="4883">
                  <c:v>488.4</c:v>
                </c:pt>
                <c:pt idx="4884">
                  <c:v>488.5</c:v>
                </c:pt>
                <c:pt idx="4885">
                  <c:v>488.6</c:v>
                </c:pt>
                <c:pt idx="4886">
                  <c:v>488.7</c:v>
                </c:pt>
                <c:pt idx="4887">
                  <c:v>488.8</c:v>
                </c:pt>
                <c:pt idx="4888">
                  <c:v>488.9</c:v>
                </c:pt>
                <c:pt idx="4889">
                  <c:v>489</c:v>
                </c:pt>
                <c:pt idx="4890">
                  <c:v>489.1</c:v>
                </c:pt>
                <c:pt idx="4891">
                  <c:v>489.2</c:v>
                </c:pt>
                <c:pt idx="4892">
                  <c:v>489.3</c:v>
                </c:pt>
                <c:pt idx="4893">
                  <c:v>489.4</c:v>
                </c:pt>
                <c:pt idx="4894">
                  <c:v>489.5</c:v>
                </c:pt>
                <c:pt idx="4895">
                  <c:v>489.6</c:v>
                </c:pt>
                <c:pt idx="4896">
                  <c:v>489.7</c:v>
                </c:pt>
                <c:pt idx="4897">
                  <c:v>489.8</c:v>
                </c:pt>
                <c:pt idx="4898">
                  <c:v>489.9</c:v>
                </c:pt>
                <c:pt idx="4899">
                  <c:v>490</c:v>
                </c:pt>
                <c:pt idx="4900">
                  <c:v>490.1</c:v>
                </c:pt>
                <c:pt idx="4901">
                  <c:v>490.2</c:v>
                </c:pt>
                <c:pt idx="4902">
                  <c:v>490.3</c:v>
                </c:pt>
                <c:pt idx="4903">
                  <c:v>490.4</c:v>
                </c:pt>
                <c:pt idx="4904">
                  <c:v>490.5</c:v>
                </c:pt>
                <c:pt idx="4905">
                  <c:v>490.6</c:v>
                </c:pt>
                <c:pt idx="4906">
                  <c:v>490.7</c:v>
                </c:pt>
                <c:pt idx="4907">
                  <c:v>490.8</c:v>
                </c:pt>
                <c:pt idx="4908">
                  <c:v>490.9</c:v>
                </c:pt>
                <c:pt idx="4909">
                  <c:v>491</c:v>
                </c:pt>
                <c:pt idx="4910">
                  <c:v>491.1</c:v>
                </c:pt>
                <c:pt idx="4911">
                  <c:v>491.2</c:v>
                </c:pt>
                <c:pt idx="4912">
                  <c:v>491.3</c:v>
                </c:pt>
                <c:pt idx="4913">
                  <c:v>491.4</c:v>
                </c:pt>
                <c:pt idx="4914">
                  <c:v>491.5</c:v>
                </c:pt>
                <c:pt idx="4915">
                  <c:v>491.6</c:v>
                </c:pt>
                <c:pt idx="4916">
                  <c:v>491.7</c:v>
                </c:pt>
                <c:pt idx="4917">
                  <c:v>491.8</c:v>
                </c:pt>
                <c:pt idx="4918">
                  <c:v>491.9</c:v>
                </c:pt>
                <c:pt idx="4919">
                  <c:v>492</c:v>
                </c:pt>
                <c:pt idx="4920">
                  <c:v>492.1</c:v>
                </c:pt>
                <c:pt idx="4921">
                  <c:v>492.2</c:v>
                </c:pt>
                <c:pt idx="4922">
                  <c:v>492.3</c:v>
                </c:pt>
                <c:pt idx="4923">
                  <c:v>492.4</c:v>
                </c:pt>
                <c:pt idx="4924">
                  <c:v>492.5</c:v>
                </c:pt>
                <c:pt idx="4925">
                  <c:v>492.6</c:v>
                </c:pt>
                <c:pt idx="4926">
                  <c:v>492.7</c:v>
                </c:pt>
                <c:pt idx="4927">
                  <c:v>492.8</c:v>
                </c:pt>
                <c:pt idx="4928">
                  <c:v>492.9</c:v>
                </c:pt>
                <c:pt idx="4929">
                  <c:v>493</c:v>
                </c:pt>
                <c:pt idx="4930">
                  <c:v>493.1</c:v>
                </c:pt>
                <c:pt idx="4931">
                  <c:v>493.2</c:v>
                </c:pt>
                <c:pt idx="4932">
                  <c:v>493.3</c:v>
                </c:pt>
                <c:pt idx="4933">
                  <c:v>493.4</c:v>
                </c:pt>
                <c:pt idx="4934">
                  <c:v>493.5</c:v>
                </c:pt>
                <c:pt idx="4935">
                  <c:v>493.6</c:v>
                </c:pt>
                <c:pt idx="4936">
                  <c:v>493.7</c:v>
                </c:pt>
                <c:pt idx="4937">
                  <c:v>493.8</c:v>
                </c:pt>
                <c:pt idx="4938">
                  <c:v>493.9</c:v>
                </c:pt>
                <c:pt idx="4939">
                  <c:v>494</c:v>
                </c:pt>
                <c:pt idx="4940">
                  <c:v>494.1</c:v>
                </c:pt>
                <c:pt idx="4941">
                  <c:v>494.2</c:v>
                </c:pt>
                <c:pt idx="4942">
                  <c:v>494.3</c:v>
                </c:pt>
                <c:pt idx="4943">
                  <c:v>494.4</c:v>
                </c:pt>
                <c:pt idx="4944">
                  <c:v>494.5</c:v>
                </c:pt>
                <c:pt idx="4945">
                  <c:v>494.6</c:v>
                </c:pt>
                <c:pt idx="4946">
                  <c:v>494.7</c:v>
                </c:pt>
                <c:pt idx="4947">
                  <c:v>494.8</c:v>
                </c:pt>
                <c:pt idx="4948">
                  <c:v>494.9</c:v>
                </c:pt>
                <c:pt idx="4949">
                  <c:v>495</c:v>
                </c:pt>
                <c:pt idx="4950">
                  <c:v>495.1</c:v>
                </c:pt>
                <c:pt idx="4951">
                  <c:v>495.2</c:v>
                </c:pt>
                <c:pt idx="4952">
                  <c:v>495.3</c:v>
                </c:pt>
                <c:pt idx="4953">
                  <c:v>495.4</c:v>
                </c:pt>
                <c:pt idx="4954">
                  <c:v>495.5</c:v>
                </c:pt>
                <c:pt idx="4955">
                  <c:v>495.6</c:v>
                </c:pt>
                <c:pt idx="4956">
                  <c:v>495.7</c:v>
                </c:pt>
                <c:pt idx="4957">
                  <c:v>495.8</c:v>
                </c:pt>
                <c:pt idx="4958">
                  <c:v>495.9</c:v>
                </c:pt>
                <c:pt idx="4959">
                  <c:v>496</c:v>
                </c:pt>
                <c:pt idx="4960">
                  <c:v>496.1</c:v>
                </c:pt>
                <c:pt idx="4961">
                  <c:v>496.2</c:v>
                </c:pt>
                <c:pt idx="4962">
                  <c:v>496.3</c:v>
                </c:pt>
                <c:pt idx="4963">
                  <c:v>496.4</c:v>
                </c:pt>
                <c:pt idx="4964">
                  <c:v>496.5</c:v>
                </c:pt>
                <c:pt idx="4965">
                  <c:v>496.6</c:v>
                </c:pt>
                <c:pt idx="4966">
                  <c:v>496.7</c:v>
                </c:pt>
                <c:pt idx="4967">
                  <c:v>496.8</c:v>
                </c:pt>
                <c:pt idx="4968">
                  <c:v>496.9</c:v>
                </c:pt>
                <c:pt idx="4969">
                  <c:v>497</c:v>
                </c:pt>
                <c:pt idx="4970">
                  <c:v>497.1</c:v>
                </c:pt>
                <c:pt idx="4971">
                  <c:v>497.2</c:v>
                </c:pt>
                <c:pt idx="4972">
                  <c:v>497.3</c:v>
                </c:pt>
                <c:pt idx="4973">
                  <c:v>497.4</c:v>
                </c:pt>
                <c:pt idx="4974">
                  <c:v>497.5</c:v>
                </c:pt>
                <c:pt idx="4975">
                  <c:v>497.6</c:v>
                </c:pt>
                <c:pt idx="4976">
                  <c:v>497.7</c:v>
                </c:pt>
                <c:pt idx="4977">
                  <c:v>497.8</c:v>
                </c:pt>
                <c:pt idx="4978">
                  <c:v>497.9</c:v>
                </c:pt>
                <c:pt idx="4979">
                  <c:v>498</c:v>
                </c:pt>
                <c:pt idx="4980">
                  <c:v>498.1</c:v>
                </c:pt>
                <c:pt idx="4981">
                  <c:v>498.2</c:v>
                </c:pt>
                <c:pt idx="4982">
                  <c:v>498.3</c:v>
                </c:pt>
                <c:pt idx="4983">
                  <c:v>498.4</c:v>
                </c:pt>
                <c:pt idx="4984">
                  <c:v>498.5</c:v>
                </c:pt>
                <c:pt idx="4985">
                  <c:v>498.6</c:v>
                </c:pt>
                <c:pt idx="4986">
                  <c:v>498.7</c:v>
                </c:pt>
                <c:pt idx="4987">
                  <c:v>498.8</c:v>
                </c:pt>
                <c:pt idx="4988">
                  <c:v>498.9</c:v>
                </c:pt>
                <c:pt idx="4989">
                  <c:v>499</c:v>
                </c:pt>
                <c:pt idx="4990">
                  <c:v>499.1</c:v>
                </c:pt>
                <c:pt idx="4991">
                  <c:v>499.2</c:v>
                </c:pt>
                <c:pt idx="4992">
                  <c:v>499.3</c:v>
                </c:pt>
                <c:pt idx="4993">
                  <c:v>499.4</c:v>
                </c:pt>
                <c:pt idx="4994">
                  <c:v>499.5</c:v>
                </c:pt>
                <c:pt idx="4995">
                  <c:v>499.6</c:v>
                </c:pt>
                <c:pt idx="4996">
                  <c:v>499.7</c:v>
                </c:pt>
                <c:pt idx="4997">
                  <c:v>499.8</c:v>
                </c:pt>
                <c:pt idx="4998">
                  <c:v>499.9</c:v>
                </c:pt>
                <c:pt idx="4999">
                  <c:v>500</c:v>
                </c:pt>
                <c:pt idx="5000">
                  <c:v>500.1</c:v>
                </c:pt>
                <c:pt idx="5001">
                  <c:v>500.2</c:v>
                </c:pt>
                <c:pt idx="5002">
                  <c:v>500.3</c:v>
                </c:pt>
                <c:pt idx="5003">
                  <c:v>500.4</c:v>
                </c:pt>
                <c:pt idx="5004">
                  <c:v>500.5</c:v>
                </c:pt>
                <c:pt idx="5005">
                  <c:v>500.6</c:v>
                </c:pt>
                <c:pt idx="5006">
                  <c:v>500.7</c:v>
                </c:pt>
                <c:pt idx="5007">
                  <c:v>500.8</c:v>
                </c:pt>
                <c:pt idx="5008">
                  <c:v>500.9</c:v>
                </c:pt>
                <c:pt idx="5009">
                  <c:v>501</c:v>
                </c:pt>
                <c:pt idx="5010">
                  <c:v>501.1</c:v>
                </c:pt>
                <c:pt idx="5011">
                  <c:v>501.2</c:v>
                </c:pt>
                <c:pt idx="5012">
                  <c:v>501.3</c:v>
                </c:pt>
                <c:pt idx="5013">
                  <c:v>501.4</c:v>
                </c:pt>
                <c:pt idx="5014">
                  <c:v>501.5</c:v>
                </c:pt>
                <c:pt idx="5015">
                  <c:v>501.6</c:v>
                </c:pt>
                <c:pt idx="5016">
                  <c:v>501.7</c:v>
                </c:pt>
                <c:pt idx="5017">
                  <c:v>501.8</c:v>
                </c:pt>
                <c:pt idx="5018">
                  <c:v>501.9</c:v>
                </c:pt>
                <c:pt idx="5019">
                  <c:v>502</c:v>
                </c:pt>
                <c:pt idx="5020">
                  <c:v>502.1</c:v>
                </c:pt>
                <c:pt idx="5021">
                  <c:v>502.2</c:v>
                </c:pt>
                <c:pt idx="5022">
                  <c:v>502.3</c:v>
                </c:pt>
                <c:pt idx="5023">
                  <c:v>502.4</c:v>
                </c:pt>
                <c:pt idx="5024">
                  <c:v>502.5</c:v>
                </c:pt>
                <c:pt idx="5025">
                  <c:v>502.6</c:v>
                </c:pt>
                <c:pt idx="5026">
                  <c:v>502.7</c:v>
                </c:pt>
                <c:pt idx="5027">
                  <c:v>502.8</c:v>
                </c:pt>
                <c:pt idx="5028">
                  <c:v>502.9</c:v>
                </c:pt>
                <c:pt idx="5029">
                  <c:v>503</c:v>
                </c:pt>
                <c:pt idx="5030">
                  <c:v>503.1</c:v>
                </c:pt>
                <c:pt idx="5031">
                  <c:v>503.2</c:v>
                </c:pt>
                <c:pt idx="5032">
                  <c:v>503.3</c:v>
                </c:pt>
                <c:pt idx="5033">
                  <c:v>503.4</c:v>
                </c:pt>
                <c:pt idx="5034">
                  <c:v>503.5</c:v>
                </c:pt>
                <c:pt idx="5035">
                  <c:v>503.6</c:v>
                </c:pt>
                <c:pt idx="5036">
                  <c:v>503.7</c:v>
                </c:pt>
                <c:pt idx="5037">
                  <c:v>503.8</c:v>
                </c:pt>
                <c:pt idx="5038">
                  <c:v>503.9</c:v>
                </c:pt>
                <c:pt idx="5039">
                  <c:v>504</c:v>
                </c:pt>
                <c:pt idx="5040">
                  <c:v>504.1</c:v>
                </c:pt>
                <c:pt idx="5041">
                  <c:v>504.2</c:v>
                </c:pt>
                <c:pt idx="5042">
                  <c:v>504.3</c:v>
                </c:pt>
                <c:pt idx="5043">
                  <c:v>504.4</c:v>
                </c:pt>
                <c:pt idx="5044">
                  <c:v>504.5</c:v>
                </c:pt>
                <c:pt idx="5045">
                  <c:v>504.6</c:v>
                </c:pt>
                <c:pt idx="5046">
                  <c:v>504.7</c:v>
                </c:pt>
                <c:pt idx="5047">
                  <c:v>504.8</c:v>
                </c:pt>
                <c:pt idx="5048">
                  <c:v>504.9</c:v>
                </c:pt>
                <c:pt idx="5049">
                  <c:v>505</c:v>
                </c:pt>
                <c:pt idx="5050">
                  <c:v>505.1</c:v>
                </c:pt>
                <c:pt idx="5051">
                  <c:v>505.2</c:v>
                </c:pt>
                <c:pt idx="5052">
                  <c:v>505.3</c:v>
                </c:pt>
                <c:pt idx="5053">
                  <c:v>505.4</c:v>
                </c:pt>
                <c:pt idx="5054">
                  <c:v>505.5</c:v>
                </c:pt>
                <c:pt idx="5055">
                  <c:v>505.6</c:v>
                </c:pt>
                <c:pt idx="5056">
                  <c:v>505.7</c:v>
                </c:pt>
                <c:pt idx="5057">
                  <c:v>505.8</c:v>
                </c:pt>
                <c:pt idx="5058">
                  <c:v>505.9</c:v>
                </c:pt>
                <c:pt idx="5059">
                  <c:v>506</c:v>
                </c:pt>
                <c:pt idx="5060">
                  <c:v>506.1</c:v>
                </c:pt>
                <c:pt idx="5061">
                  <c:v>506.2</c:v>
                </c:pt>
                <c:pt idx="5062">
                  <c:v>506.3</c:v>
                </c:pt>
                <c:pt idx="5063">
                  <c:v>506.4</c:v>
                </c:pt>
                <c:pt idx="5064">
                  <c:v>506.5</c:v>
                </c:pt>
                <c:pt idx="5065">
                  <c:v>506.6</c:v>
                </c:pt>
                <c:pt idx="5066">
                  <c:v>506.7</c:v>
                </c:pt>
                <c:pt idx="5067">
                  <c:v>506.8</c:v>
                </c:pt>
                <c:pt idx="5068">
                  <c:v>506.9</c:v>
                </c:pt>
                <c:pt idx="5069">
                  <c:v>507</c:v>
                </c:pt>
                <c:pt idx="5070">
                  <c:v>507.1</c:v>
                </c:pt>
                <c:pt idx="5071">
                  <c:v>507.2</c:v>
                </c:pt>
                <c:pt idx="5072">
                  <c:v>507.3</c:v>
                </c:pt>
                <c:pt idx="5073">
                  <c:v>507.4</c:v>
                </c:pt>
                <c:pt idx="5074">
                  <c:v>507.5</c:v>
                </c:pt>
                <c:pt idx="5075">
                  <c:v>507.6</c:v>
                </c:pt>
                <c:pt idx="5076">
                  <c:v>507.7</c:v>
                </c:pt>
                <c:pt idx="5077">
                  <c:v>507.8</c:v>
                </c:pt>
                <c:pt idx="5078">
                  <c:v>507.9</c:v>
                </c:pt>
                <c:pt idx="5079">
                  <c:v>508</c:v>
                </c:pt>
                <c:pt idx="5080">
                  <c:v>508.1</c:v>
                </c:pt>
                <c:pt idx="5081">
                  <c:v>508.2</c:v>
                </c:pt>
                <c:pt idx="5082">
                  <c:v>508.3</c:v>
                </c:pt>
                <c:pt idx="5083">
                  <c:v>508.4</c:v>
                </c:pt>
                <c:pt idx="5084">
                  <c:v>508.5</c:v>
                </c:pt>
                <c:pt idx="5085">
                  <c:v>508.6</c:v>
                </c:pt>
                <c:pt idx="5086">
                  <c:v>508.7</c:v>
                </c:pt>
                <c:pt idx="5087">
                  <c:v>508.8</c:v>
                </c:pt>
                <c:pt idx="5088">
                  <c:v>508.9</c:v>
                </c:pt>
                <c:pt idx="5089">
                  <c:v>509</c:v>
                </c:pt>
                <c:pt idx="5090">
                  <c:v>509.1</c:v>
                </c:pt>
                <c:pt idx="5091">
                  <c:v>509.2</c:v>
                </c:pt>
                <c:pt idx="5092">
                  <c:v>509.3</c:v>
                </c:pt>
                <c:pt idx="5093">
                  <c:v>509.4</c:v>
                </c:pt>
                <c:pt idx="5094">
                  <c:v>509.5</c:v>
                </c:pt>
                <c:pt idx="5095">
                  <c:v>509.6</c:v>
                </c:pt>
                <c:pt idx="5096">
                  <c:v>509.7</c:v>
                </c:pt>
                <c:pt idx="5097">
                  <c:v>509.8</c:v>
                </c:pt>
                <c:pt idx="5098">
                  <c:v>509.9</c:v>
                </c:pt>
                <c:pt idx="5099">
                  <c:v>510</c:v>
                </c:pt>
                <c:pt idx="5100">
                  <c:v>510.1</c:v>
                </c:pt>
                <c:pt idx="5101">
                  <c:v>510.2</c:v>
                </c:pt>
                <c:pt idx="5102">
                  <c:v>510.3</c:v>
                </c:pt>
                <c:pt idx="5103">
                  <c:v>510.4</c:v>
                </c:pt>
                <c:pt idx="5104">
                  <c:v>510.5</c:v>
                </c:pt>
                <c:pt idx="5105">
                  <c:v>510.6</c:v>
                </c:pt>
                <c:pt idx="5106">
                  <c:v>510.7</c:v>
                </c:pt>
                <c:pt idx="5107">
                  <c:v>510.8</c:v>
                </c:pt>
                <c:pt idx="5108">
                  <c:v>510.9</c:v>
                </c:pt>
                <c:pt idx="5109">
                  <c:v>511</c:v>
                </c:pt>
                <c:pt idx="5110">
                  <c:v>511.1</c:v>
                </c:pt>
                <c:pt idx="5111">
                  <c:v>511.2</c:v>
                </c:pt>
                <c:pt idx="5112">
                  <c:v>511.3</c:v>
                </c:pt>
                <c:pt idx="5113">
                  <c:v>511.4</c:v>
                </c:pt>
                <c:pt idx="5114">
                  <c:v>511.5</c:v>
                </c:pt>
                <c:pt idx="5115">
                  <c:v>511.6</c:v>
                </c:pt>
                <c:pt idx="5116">
                  <c:v>511.7</c:v>
                </c:pt>
                <c:pt idx="5117">
                  <c:v>511.8</c:v>
                </c:pt>
                <c:pt idx="5118">
                  <c:v>511.9</c:v>
                </c:pt>
                <c:pt idx="5119">
                  <c:v>512</c:v>
                </c:pt>
                <c:pt idx="5120">
                  <c:v>512.1</c:v>
                </c:pt>
                <c:pt idx="5121">
                  <c:v>512.20000000000005</c:v>
                </c:pt>
                <c:pt idx="5122">
                  <c:v>512.29999999999995</c:v>
                </c:pt>
                <c:pt idx="5123">
                  <c:v>512.4</c:v>
                </c:pt>
                <c:pt idx="5124">
                  <c:v>512.5</c:v>
                </c:pt>
                <c:pt idx="5125">
                  <c:v>512.6</c:v>
                </c:pt>
                <c:pt idx="5126">
                  <c:v>512.70000000000005</c:v>
                </c:pt>
                <c:pt idx="5127">
                  <c:v>512.79999999999995</c:v>
                </c:pt>
                <c:pt idx="5128">
                  <c:v>512.9</c:v>
                </c:pt>
                <c:pt idx="5129">
                  <c:v>513</c:v>
                </c:pt>
                <c:pt idx="5130">
                  <c:v>513.1</c:v>
                </c:pt>
                <c:pt idx="5131">
                  <c:v>513.20000000000005</c:v>
                </c:pt>
                <c:pt idx="5132">
                  <c:v>513.29999999999995</c:v>
                </c:pt>
                <c:pt idx="5133">
                  <c:v>513.4</c:v>
                </c:pt>
                <c:pt idx="5134">
                  <c:v>513.5</c:v>
                </c:pt>
                <c:pt idx="5135">
                  <c:v>513.6</c:v>
                </c:pt>
                <c:pt idx="5136">
                  <c:v>513.70000000000005</c:v>
                </c:pt>
                <c:pt idx="5137">
                  <c:v>513.79999999999995</c:v>
                </c:pt>
                <c:pt idx="5138">
                  <c:v>513.9</c:v>
                </c:pt>
                <c:pt idx="5139">
                  <c:v>514</c:v>
                </c:pt>
                <c:pt idx="5140">
                  <c:v>514.1</c:v>
                </c:pt>
                <c:pt idx="5141">
                  <c:v>514.20000000000005</c:v>
                </c:pt>
                <c:pt idx="5142">
                  <c:v>514.29999999999995</c:v>
                </c:pt>
                <c:pt idx="5143">
                  <c:v>514.4</c:v>
                </c:pt>
                <c:pt idx="5144">
                  <c:v>514.5</c:v>
                </c:pt>
                <c:pt idx="5145">
                  <c:v>514.6</c:v>
                </c:pt>
                <c:pt idx="5146">
                  <c:v>514.70000000000005</c:v>
                </c:pt>
                <c:pt idx="5147">
                  <c:v>514.79999999999995</c:v>
                </c:pt>
                <c:pt idx="5148">
                  <c:v>514.9</c:v>
                </c:pt>
                <c:pt idx="5149">
                  <c:v>515</c:v>
                </c:pt>
                <c:pt idx="5150">
                  <c:v>515.1</c:v>
                </c:pt>
                <c:pt idx="5151">
                  <c:v>515.20000000000005</c:v>
                </c:pt>
                <c:pt idx="5152">
                  <c:v>515.29999999999995</c:v>
                </c:pt>
                <c:pt idx="5153">
                  <c:v>515.4</c:v>
                </c:pt>
                <c:pt idx="5154">
                  <c:v>515.5</c:v>
                </c:pt>
                <c:pt idx="5155">
                  <c:v>515.6</c:v>
                </c:pt>
                <c:pt idx="5156">
                  <c:v>515.70000000000005</c:v>
                </c:pt>
                <c:pt idx="5157">
                  <c:v>515.79999999999995</c:v>
                </c:pt>
                <c:pt idx="5158">
                  <c:v>515.9</c:v>
                </c:pt>
                <c:pt idx="5159">
                  <c:v>516</c:v>
                </c:pt>
                <c:pt idx="5160">
                  <c:v>516.1</c:v>
                </c:pt>
                <c:pt idx="5161">
                  <c:v>516.20000000000005</c:v>
                </c:pt>
                <c:pt idx="5162">
                  <c:v>516.29999999999995</c:v>
                </c:pt>
                <c:pt idx="5163">
                  <c:v>516.4</c:v>
                </c:pt>
                <c:pt idx="5164">
                  <c:v>516.5</c:v>
                </c:pt>
                <c:pt idx="5165">
                  <c:v>516.6</c:v>
                </c:pt>
                <c:pt idx="5166">
                  <c:v>516.70000000000005</c:v>
                </c:pt>
                <c:pt idx="5167">
                  <c:v>516.79999999999995</c:v>
                </c:pt>
                <c:pt idx="5168">
                  <c:v>516.9</c:v>
                </c:pt>
                <c:pt idx="5169">
                  <c:v>517</c:v>
                </c:pt>
                <c:pt idx="5170">
                  <c:v>517.1</c:v>
                </c:pt>
                <c:pt idx="5171">
                  <c:v>517.20000000000005</c:v>
                </c:pt>
                <c:pt idx="5172">
                  <c:v>517.29999999999995</c:v>
                </c:pt>
                <c:pt idx="5173">
                  <c:v>517.4</c:v>
                </c:pt>
                <c:pt idx="5174">
                  <c:v>517.5</c:v>
                </c:pt>
                <c:pt idx="5175">
                  <c:v>517.6</c:v>
                </c:pt>
                <c:pt idx="5176">
                  <c:v>517.70000000000005</c:v>
                </c:pt>
                <c:pt idx="5177">
                  <c:v>517.79999999999995</c:v>
                </c:pt>
                <c:pt idx="5178">
                  <c:v>517.9</c:v>
                </c:pt>
                <c:pt idx="5179">
                  <c:v>518</c:v>
                </c:pt>
                <c:pt idx="5180">
                  <c:v>518.1</c:v>
                </c:pt>
                <c:pt idx="5181">
                  <c:v>518.20000000000005</c:v>
                </c:pt>
                <c:pt idx="5182">
                  <c:v>518.29999999999995</c:v>
                </c:pt>
                <c:pt idx="5183">
                  <c:v>518.4</c:v>
                </c:pt>
                <c:pt idx="5184">
                  <c:v>518.5</c:v>
                </c:pt>
                <c:pt idx="5185">
                  <c:v>518.6</c:v>
                </c:pt>
                <c:pt idx="5186">
                  <c:v>518.70000000000005</c:v>
                </c:pt>
                <c:pt idx="5187">
                  <c:v>518.79999999999995</c:v>
                </c:pt>
                <c:pt idx="5188">
                  <c:v>518.9</c:v>
                </c:pt>
                <c:pt idx="5189">
                  <c:v>519</c:v>
                </c:pt>
                <c:pt idx="5190">
                  <c:v>519.1</c:v>
                </c:pt>
                <c:pt idx="5191">
                  <c:v>519.20000000000005</c:v>
                </c:pt>
                <c:pt idx="5192">
                  <c:v>519.29999999999995</c:v>
                </c:pt>
                <c:pt idx="5193">
                  <c:v>519.4</c:v>
                </c:pt>
                <c:pt idx="5194">
                  <c:v>519.5</c:v>
                </c:pt>
                <c:pt idx="5195">
                  <c:v>519.6</c:v>
                </c:pt>
                <c:pt idx="5196">
                  <c:v>519.70000000000005</c:v>
                </c:pt>
                <c:pt idx="5197">
                  <c:v>519.79999999999995</c:v>
                </c:pt>
                <c:pt idx="5198">
                  <c:v>519.9</c:v>
                </c:pt>
                <c:pt idx="5199">
                  <c:v>520</c:v>
                </c:pt>
                <c:pt idx="5200">
                  <c:v>520.1</c:v>
                </c:pt>
                <c:pt idx="5201">
                  <c:v>520.20000000000005</c:v>
                </c:pt>
                <c:pt idx="5202">
                  <c:v>520.29999999999995</c:v>
                </c:pt>
                <c:pt idx="5203">
                  <c:v>520.4</c:v>
                </c:pt>
                <c:pt idx="5204">
                  <c:v>520.5</c:v>
                </c:pt>
                <c:pt idx="5205">
                  <c:v>520.6</c:v>
                </c:pt>
                <c:pt idx="5206">
                  <c:v>520.70000000000005</c:v>
                </c:pt>
                <c:pt idx="5207">
                  <c:v>520.79999999999995</c:v>
                </c:pt>
                <c:pt idx="5208">
                  <c:v>520.9</c:v>
                </c:pt>
                <c:pt idx="5209">
                  <c:v>521</c:v>
                </c:pt>
                <c:pt idx="5210">
                  <c:v>521.1</c:v>
                </c:pt>
                <c:pt idx="5211">
                  <c:v>521.20000000000005</c:v>
                </c:pt>
                <c:pt idx="5212">
                  <c:v>521.29999999999995</c:v>
                </c:pt>
                <c:pt idx="5213">
                  <c:v>521.4</c:v>
                </c:pt>
                <c:pt idx="5214">
                  <c:v>521.5</c:v>
                </c:pt>
                <c:pt idx="5215">
                  <c:v>521.6</c:v>
                </c:pt>
                <c:pt idx="5216">
                  <c:v>521.70000000000005</c:v>
                </c:pt>
                <c:pt idx="5217">
                  <c:v>521.79999999999995</c:v>
                </c:pt>
                <c:pt idx="5218">
                  <c:v>521.9</c:v>
                </c:pt>
                <c:pt idx="5219">
                  <c:v>522</c:v>
                </c:pt>
                <c:pt idx="5220">
                  <c:v>522.1</c:v>
                </c:pt>
                <c:pt idx="5221">
                  <c:v>522.20000000000005</c:v>
                </c:pt>
                <c:pt idx="5222">
                  <c:v>522.29999999999995</c:v>
                </c:pt>
                <c:pt idx="5223">
                  <c:v>522.4</c:v>
                </c:pt>
                <c:pt idx="5224">
                  <c:v>522.5</c:v>
                </c:pt>
                <c:pt idx="5225">
                  <c:v>522.6</c:v>
                </c:pt>
                <c:pt idx="5226">
                  <c:v>522.70000000000005</c:v>
                </c:pt>
                <c:pt idx="5227">
                  <c:v>522.79999999999995</c:v>
                </c:pt>
                <c:pt idx="5228">
                  <c:v>522.9</c:v>
                </c:pt>
                <c:pt idx="5229">
                  <c:v>523</c:v>
                </c:pt>
                <c:pt idx="5230">
                  <c:v>523.1</c:v>
                </c:pt>
                <c:pt idx="5231">
                  <c:v>523.20000000000005</c:v>
                </c:pt>
                <c:pt idx="5232">
                  <c:v>523.29999999999995</c:v>
                </c:pt>
                <c:pt idx="5233">
                  <c:v>523.4</c:v>
                </c:pt>
                <c:pt idx="5234">
                  <c:v>523.5</c:v>
                </c:pt>
                <c:pt idx="5235">
                  <c:v>523.6</c:v>
                </c:pt>
                <c:pt idx="5236">
                  <c:v>523.70000000000005</c:v>
                </c:pt>
                <c:pt idx="5237">
                  <c:v>523.79999999999995</c:v>
                </c:pt>
                <c:pt idx="5238">
                  <c:v>523.9</c:v>
                </c:pt>
                <c:pt idx="5239">
                  <c:v>524</c:v>
                </c:pt>
                <c:pt idx="5240">
                  <c:v>524.1</c:v>
                </c:pt>
                <c:pt idx="5241">
                  <c:v>524.20000000000005</c:v>
                </c:pt>
                <c:pt idx="5242">
                  <c:v>524.29999999999995</c:v>
                </c:pt>
                <c:pt idx="5243">
                  <c:v>524.4</c:v>
                </c:pt>
                <c:pt idx="5244">
                  <c:v>524.5</c:v>
                </c:pt>
                <c:pt idx="5245">
                  <c:v>524.6</c:v>
                </c:pt>
                <c:pt idx="5246">
                  <c:v>524.70000000000005</c:v>
                </c:pt>
                <c:pt idx="5247">
                  <c:v>524.79999999999995</c:v>
                </c:pt>
                <c:pt idx="5248">
                  <c:v>524.9</c:v>
                </c:pt>
                <c:pt idx="5249">
                  <c:v>525</c:v>
                </c:pt>
                <c:pt idx="5250">
                  <c:v>525.1</c:v>
                </c:pt>
                <c:pt idx="5251">
                  <c:v>525.20000000000005</c:v>
                </c:pt>
                <c:pt idx="5252">
                  <c:v>525.29999999999995</c:v>
                </c:pt>
                <c:pt idx="5253">
                  <c:v>525.4</c:v>
                </c:pt>
                <c:pt idx="5254">
                  <c:v>525.5</c:v>
                </c:pt>
                <c:pt idx="5255">
                  <c:v>525.6</c:v>
                </c:pt>
                <c:pt idx="5256">
                  <c:v>525.70000000000005</c:v>
                </c:pt>
                <c:pt idx="5257">
                  <c:v>525.79999999999995</c:v>
                </c:pt>
                <c:pt idx="5258">
                  <c:v>525.9</c:v>
                </c:pt>
                <c:pt idx="5259">
                  <c:v>526</c:v>
                </c:pt>
                <c:pt idx="5260">
                  <c:v>526.1</c:v>
                </c:pt>
                <c:pt idx="5261">
                  <c:v>526.20000000000005</c:v>
                </c:pt>
                <c:pt idx="5262">
                  <c:v>526.29999999999995</c:v>
                </c:pt>
                <c:pt idx="5263">
                  <c:v>526.4</c:v>
                </c:pt>
                <c:pt idx="5264">
                  <c:v>526.5</c:v>
                </c:pt>
                <c:pt idx="5265">
                  <c:v>526.6</c:v>
                </c:pt>
                <c:pt idx="5266">
                  <c:v>526.70000000000005</c:v>
                </c:pt>
                <c:pt idx="5267">
                  <c:v>526.79999999999995</c:v>
                </c:pt>
                <c:pt idx="5268">
                  <c:v>526.9</c:v>
                </c:pt>
                <c:pt idx="5269">
                  <c:v>527</c:v>
                </c:pt>
                <c:pt idx="5270">
                  <c:v>527.1</c:v>
                </c:pt>
                <c:pt idx="5271">
                  <c:v>527.20000000000005</c:v>
                </c:pt>
                <c:pt idx="5272">
                  <c:v>527.29999999999995</c:v>
                </c:pt>
                <c:pt idx="5273">
                  <c:v>527.4</c:v>
                </c:pt>
                <c:pt idx="5274">
                  <c:v>527.5</c:v>
                </c:pt>
                <c:pt idx="5275">
                  <c:v>527.6</c:v>
                </c:pt>
                <c:pt idx="5276">
                  <c:v>527.70000000000005</c:v>
                </c:pt>
                <c:pt idx="5277">
                  <c:v>527.79999999999995</c:v>
                </c:pt>
                <c:pt idx="5278">
                  <c:v>527.9</c:v>
                </c:pt>
                <c:pt idx="5279">
                  <c:v>528</c:v>
                </c:pt>
                <c:pt idx="5280">
                  <c:v>528.1</c:v>
                </c:pt>
                <c:pt idx="5281">
                  <c:v>528.20000000000005</c:v>
                </c:pt>
                <c:pt idx="5282">
                  <c:v>528.29999999999995</c:v>
                </c:pt>
                <c:pt idx="5283">
                  <c:v>528.4</c:v>
                </c:pt>
                <c:pt idx="5284">
                  <c:v>528.5</c:v>
                </c:pt>
                <c:pt idx="5285">
                  <c:v>528.6</c:v>
                </c:pt>
                <c:pt idx="5286">
                  <c:v>528.70000000000005</c:v>
                </c:pt>
                <c:pt idx="5287">
                  <c:v>528.79999999999995</c:v>
                </c:pt>
                <c:pt idx="5288">
                  <c:v>528.9</c:v>
                </c:pt>
                <c:pt idx="5289">
                  <c:v>529</c:v>
                </c:pt>
                <c:pt idx="5290">
                  <c:v>529.1</c:v>
                </c:pt>
                <c:pt idx="5291">
                  <c:v>529.20000000000005</c:v>
                </c:pt>
                <c:pt idx="5292">
                  <c:v>529.29999999999995</c:v>
                </c:pt>
                <c:pt idx="5293">
                  <c:v>529.4</c:v>
                </c:pt>
                <c:pt idx="5294">
                  <c:v>529.5</c:v>
                </c:pt>
                <c:pt idx="5295">
                  <c:v>529.6</c:v>
                </c:pt>
                <c:pt idx="5296">
                  <c:v>529.70000000000005</c:v>
                </c:pt>
                <c:pt idx="5297">
                  <c:v>529.79999999999995</c:v>
                </c:pt>
                <c:pt idx="5298">
                  <c:v>529.9</c:v>
                </c:pt>
                <c:pt idx="5299">
                  <c:v>530</c:v>
                </c:pt>
                <c:pt idx="5300">
                  <c:v>530.1</c:v>
                </c:pt>
                <c:pt idx="5301">
                  <c:v>530.20000000000005</c:v>
                </c:pt>
                <c:pt idx="5302">
                  <c:v>530.29999999999995</c:v>
                </c:pt>
                <c:pt idx="5303">
                  <c:v>530.4</c:v>
                </c:pt>
                <c:pt idx="5304">
                  <c:v>530.5</c:v>
                </c:pt>
                <c:pt idx="5305">
                  <c:v>530.6</c:v>
                </c:pt>
                <c:pt idx="5306">
                  <c:v>530.70000000000005</c:v>
                </c:pt>
                <c:pt idx="5307">
                  <c:v>530.79999999999995</c:v>
                </c:pt>
                <c:pt idx="5308">
                  <c:v>530.9</c:v>
                </c:pt>
                <c:pt idx="5309">
                  <c:v>531</c:v>
                </c:pt>
                <c:pt idx="5310">
                  <c:v>531.1</c:v>
                </c:pt>
                <c:pt idx="5311">
                  <c:v>531.20000000000005</c:v>
                </c:pt>
                <c:pt idx="5312">
                  <c:v>531.29999999999995</c:v>
                </c:pt>
                <c:pt idx="5313">
                  <c:v>531.4</c:v>
                </c:pt>
                <c:pt idx="5314">
                  <c:v>531.5</c:v>
                </c:pt>
                <c:pt idx="5315">
                  <c:v>531.6</c:v>
                </c:pt>
                <c:pt idx="5316">
                  <c:v>531.70000000000005</c:v>
                </c:pt>
                <c:pt idx="5317">
                  <c:v>531.79999999999995</c:v>
                </c:pt>
                <c:pt idx="5318">
                  <c:v>531.9</c:v>
                </c:pt>
                <c:pt idx="5319">
                  <c:v>532</c:v>
                </c:pt>
                <c:pt idx="5320">
                  <c:v>532.1</c:v>
                </c:pt>
                <c:pt idx="5321">
                  <c:v>532.20000000000005</c:v>
                </c:pt>
                <c:pt idx="5322">
                  <c:v>532.29999999999995</c:v>
                </c:pt>
                <c:pt idx="5323">
                  <c:v>532.4</c:v>
                </c:pt>
                <c:pt idx="5324">
                  <c:v>532.5</c:v>
                </c:pt>
                <c:pt idx="5325">
                  <c:v>532.6</c:v>
                </c:pt>
                <c:pt idx="5326">
                  <c:v>532.70000000000005</c:v>
                </c:pt>
                <c:pt idx="5327">
                  <c:v>532.79999999999995</c:v>
                </c:pt>
                <c:pt idx="5328">
                  <c:v>532.9</c:v>
                </c:pt>
                <c:pt idx="5329">
                  <c:v>533</c:v>
                </c:pt>
                <c:pt idx="5330">
                  <c:v>533.1</c:v>
                </c:pt>
                <c:pt idx="5331">
                  <c:v>533.20000000000005</c:v>
                </c:pt>
                <c:pt idx="5332">
                  <c:v>533.29999999999995</c:v>
                </c:pt>
                <c:pt idx="5333">
                  <c:v>533.4</c:v>
                </c:pt>
                <c:pt idx="5334">
                  <c:v>533.5</c:v>
                </c:pt>
                <c:pt idx="5335">
                  <c:v>533.6</c:v>
                </c:pt>
                <c:pt idx="5336">
                  <c:v>533.70000000000005</c:v>
                </c:pt>
                <c:pt idx="5337">
                  <c:v>533.79999999999995</c:v>
                </c:pt>
                <c:pt idx="5338">
                  <c:v>533.9</c:v>
                </c:pt>
                <c:pt idx="5339">
                  <c:v>534</c:v>
                </c:pt>
                <c:pt idx="5340">
                  <c:v>534.1</c:v>
                </c:pt>
                <c:pt idx="5341">
                  <c:v>534.20000000000005</c:v>
                </c:pt>
                <c:pt idx="5342">
                  <c:v>534.29999999999995</c:v>
                </c:pt>
                <c:pt idx="5343">
                  <c:v>534.4</c:v>
                </c:pt>
                <c:pt idx="5344">
                  <c:v>534.5</c:v>
                </c:pt>
                <c:pt idx="5345">
                  <c:v>534.6</c:v>
                </c:pt>
                <c:pt idx="5346">
                  <c:v>534.70000000000005</c:v>
                </c:pt>
                <c:pt idx="5347">
                  <c:v>534.79999999999995</c:v>
                </c:pt>
              </c:numCache>
            </c:numRef>
          </c:xVal>
          <c:yVal>
            <c:numRef>
              <c:f>'[HF3 em agrecan cinetica_ss.xlsx]HF3 em agrecan cinetica'!$K$2:$K$5361</c:f>
            </c:numRef>
          </c:yVal>
          <c:smooth val="1"/>
          <c:extLst>
            <c:ext xmlns:c16="http://schemas.microsoft.com/office/drawing/2014/chart" uri="{C3380CC4-5D6E-409C-BE32-E72D297353CC}">
              <c16:uniqueId val="{00000009-994D-E04B-BE41-555FE293D855}"/>
            </c:ext>
          </c:extLst>
        </c:ser>
        <c:ser>
          <c:idx val="10"/>
          <c:order val="10"/>
          <c:tx>
            <c:strRef>
              <c:f>'[HF3 em agrecan cinetica_ss.xlsx]HF3 em agrecan cinetica'!$L$1</c:f>
              <c:strCache>
                <c:ptCount val="1"/>
                <c:pt idx="0">
                  <c:v>250 nM </c:v>
                </c:pt>
              </c:strCache>
            </c:strRef>
          </c:tx>
          <c:spPr>
            <a:ln w="19050" cap="rnd" cmpd="sng" algn="ctr">
              <a:solidFill>
                <a:schemeClr val="accent5">
                  <a:lumMod val="60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'[HF3 em agrecan cinetica_ss.xlsx]HF3 em agrecan cinetica'!$A$2:$A$5361</c:f>
              <c:numCache>
                <c:formatCode>General</c:formatCode>
                <c:ptCount val="536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  <c:pt idx="200">
                  <c:v>20.100000000000001</c:v>
                </c:pt>
                <c:pt idx="201">
                  <c:v>20.2</c:v>
                </c:pt>
                <c:pt idx="202">
                  <c:v>20.3</c:v>
                </c:pt>
                <c:pt idx="203">
                  <c:v>20.399999999999999</c:v>
                </c:pt>
                <c:pt idx="204">
                  <c:v>20.5</c:v>
                </c:pt>
                <c:pt idx="205">
                  <c:v>20.6</c:v>
                </c:pt>
                <c:pt idx="206">
                  <c:v>20.7</c:v>
                </c:pt>
                <c:pt idx="207">
                  <c:v>20.8</c:v>
                </c:pt>
                <c:pt idx="208">
                  <c:v>20.9</c:v>
                </c:pt>
                <c:pt idx="209">
                  <c:v>21</c:v>
                </c:pt>
                <c:pt idx="210">
                  <c:v>21.1</c:v>
                </c:pt>
                <c:pt idx="211">
                  <c:v>21.2</c:v>
                </c:pt>
                <c:pt idx="212">
                  <c:v>21.3</c:v>
                </c:pt>
                <c:pt idx="213">
                  <c:v>21.4</c:v>
                </c:pt>
                <c:pt idx="214">
                  <c:v>21.5</c:v>
                </c:pt>
                <c:pt idx="215">
                  <c:v>21.6</c:v>
                </c:pt>
                <c:pt idx="216">
                  <c:v>21.7</c:v>
                </c:pt>
                <c:pt idx="217">
                  <c:v>21.8</c:v>
                </c:pt>
                <c:pt idx="218">
                  <c:v>21.9</c:v>
                </c:pt>
                <c:pt idx="219">
                  <c:v>22</c:v>
                </c:pt>
                <c:pt idx="220">
                  <c:v>22.1</c:v>
                </c:pt>
                <c:pt idx="221">
                  <c:v>22.2</c:v>
                </c:pt>
                <c:pt idx="222">
                  <c:v>22.3</c:v>
                </c:pt>
                <c:pt idx="223">
                  <c:v>22.4</c:v>
                </c:pt>
                <c:pt idx="224">
                  <c:v>22.5</c:v>
                </c:pt>
                <c:pt idx="225">
                  <c:v>22.6</c:v>
                </c:pt>
                <c:pt idx="226">
                  <c:v>22.7</c:v>
                </c:pt>
                <c:pt idx="227">
                  <c:v>22.8</c:v>
                </c:pt>
                <c:pt idx="228">
                  <c:v>22.9</c:v>
                </c:pt>
                <c:pt idx="229">
                  <c:v>23</c:v>
                </c:pt>
                <c:pt idx="230">
                  <c:v>23.1</c:v>
                </c:pt>
                <c:pt idx="231">
                  <c:v>23.2</c:v>
                </c:pt>
                <c:pt idx="232">
                  <c:v>23.3</c:v>
                </c:pt>
                <c:pt idx="233">
                  <c:v>23.4</c:v>
                </c:pt>
                <c:pt idx="234">
                  <c:v>23.5</c:v>
                </c:pt>
                <c:pt idx="235">
                  <c:v>23.6</c:v>
                </c:pt>
                <c:pt idx="236">
                  <c:v>23.7</c:v>
                </c:pt>
                <c:pt idx="237">
                  <c:v>23.8</c:v>
                </c:pt>
                <c:pt idx="238">
                  <c:v>23.9</c:v>
                </c:pt>
                <c:pt idx="239">
                  <c:v>24</c:v>
                </c:pt>
                <c:pt idx="240">
                  <c:v>24.1</c:v>
                </c:pt>
                <c:pt idx="241">
                  <c:v>24.2</c:v>
                </c:pt>
                <c:pt idx="242">
                  <c:v>24.3</c:v>
                </c:pt>
                <c:pt idx="243">
                  <c:v>24.4</c:v>
                </c:pt>
                <c:pt idx="244">
                  <c:v>24.5</c:v>
                </c:pt>
                <c:pt idx="245">
                  <c:v>24.6</c:v>
                </c:pt>
                <c:pt idx="246">
                  <c:v>24.7</c:v>
                </c:pt>
                <c:pt idx="247">
                  <c:v>24.8</c:v>
                </c:pt>
                <c:pt idx="248">
                  <c:v>24.9</c:v>
                </c:pt>
                <c:pt idx="249">
                  <c:v>25</c:v>
                </c:pt>
                <c:pt idx="250">
                  <c:v>25.1</c:v>
                </c:pt>
                <c:pt idx="251">
                  <c:v>25.2</c:v>
                </c:pt>
                <c:pt idx="252">
                  <c:v>25.3</c:v>
                </c:pt>
                <c:pt idx="253">
                  <c:v>25.4</c:v>
                </c:pt>
                <c:pt idx="254">
                  <c:v>25.5</c:v>
                </c:pt>
                <c:pt idx="255">
                  <c:v>25.6</c:v>
                </c:pt>
                <c:pt idx="256">
                  <c:v>25.7</c:v>
                </c:pt>
                <c:pt idx="257">
                  <c:v>25.8</c:v>
                </c:pt>
                <c:pt idx="258">
                  <c:v>25.9</c:v>
                </c:pt>
                <c:pt idx="259">
                  <c:v>26</c:v>
                </c:pt>
                <c:pt idx="260">
                  <c:v>26.1</c:v>
                </c:pt>
                <c:pt idx="261">
                  <c:v>26.2</c:v>
                </c:pt>
                <c:pt idx="262">
                  <c:v>26.3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26.8</c:v>
                </c:pt>
                <c:pt idx="268">
                  <c:v>26.9</c:v>
                </c:pt>
                <c:pt idx="269">
                  <c:v>27</c:v>
                </c:pt>
                <c:pt idx="270">
                  <c:v>27.1</c:v>
                </c:pt>
                <c:pt idx="271">
                  <c:v>27.2</c:v>
                </c:pt>
                <c:pt idx="272">
                  <c:v>27.3</c:v>
                </c:pt>
                <c:pt idx="273">
                  <c:v>27.4</c:v>
                </c:pt>
                <c:pt idx="274">
                  <c:v>27.5</c:v>
                </c:pt>
                <c:pt idx="275">
                  <c:v>27.6</c:v>
                </c:pt>
                <c:pt idx="276">
                  <c:v>27.7</c:v>
                </c:pt>
                <c:pt idx="277">
                  <c:v>27.8</c:v>
                </c:pt>
                <c:pt idx="278">
                  <c:v>27.9</c:v>
                </c:pt>
                <c:pt idx="279">
                  <c:v>28</c:v>
                </c:pt>
                <c:pt idx="280">
                  <c:v>28.1</c:v>
                </c:pt>
                <c:pt idx="281">
                  <c:v>28.2</c:v>
                </c:pt>
                <c:pt idx="282">
                  <c:v>28.3</c:v>
                </c:pt>
                <c:pt idx="283">
                  <c:v>28.4</c:v>
                </c:pt>
                <c:pt idx="284">
                  <c:v>28.5</c:v>
                </c:pt>
                <c:pt idx="285">
                  <c:v>28.6</c:v>
                </c:pt>
                <c:pt idx="286">
                  <c:v>28.7</c:v>
                </c:pt>
                <c:pt idx="287">
                  <c:v>28.8</c:v>
                </c:pt>
                <c:pt idx="288">
                  <c:v>28.9</c:v>
                </c:pt>
                <c:pt idx="289">
                  <c:v>29</c:v>
                </c:pt>
                <c:pt idx="290">
                  <c:v>29.1</c:v>
                </c:pt>
                <c:pt idx="291">
                  <c:v>29.2</c:v>
                </c:pt>
                <c:pt idx="292">
                  <c:v>29.3</c:v>
                </c:pt>
                <c:pt idx="293">
                  <c:v>29.4</c:v>
                </c:pt>
                <c:pt idx="294">
                  <c:v>29.5</c:v>
                </c:pt>
                <c:pt idx="295">
                  <c:v>29.6</c:v>
                </c:pt>
                <c:pt idx="296">
                  <c:v>29.7</c:v>
                </c:pt>
                <c:pt idx="297">
                  <c:v>29.8</c:v>
                </c:pt>
                <c:pt idx="298">
                  <c:v>29.9</c:v>
                </c:pt>
                <c:pt idx="299">
                  <c:v>30</c:v>
                </c:pt>
                <c:pt idx="300">
                  <c:v>30.1</c:v>
                </c:pt>
                <c:pt idx="301">
                  <c:v>30.2</c:v>
                </c:pt>
                <c:pt idx="302">
                  <c:v>30.3</c:v>
                </c:pt>
                <c:pt idx="303">
                  <c:v>30.4</c:v>
                </c:pt>
                <c:pt idx="304">
                  <c:v>30.5</c:v>
                </c:pt>
                <c:pt idx="305">
                  <c:v>30.6</c:v>
                </c:pt>
                <c:pt idx="306">
                  <c:v>30.7</c:v>
                </c:pt>
                <c:pt idx="307">
                  <c:v>30.8</c:v>
                </c:pt>
                <c:pt idx="308">
                  <c:v>30.9</c:v>
                </c:pt>
                <c:pt idx="309">
                  <c:v>31</c:v>
                </c:pt>
                <c:pt idx="310">
                  <c:v>31.1</c:v>
                </c:pt>
                <c:pt idx="311">
                  <c:v>31.2</c:v>
                </c:pt>
                <c:pt idx="312">
                  <c:v>31.3</c:v>
                </c:pt>
                <c:pt idx="313">
                  <c:v>31.4</c:v>
                </c:pt>
                <c:pt idx="314">
                  <c:v>31.5</c:v>
                </c:pt>
                <c:pt idx="315">
                  <c:v>31.6</c:v>
                </c:pt>
                <c:pt idx="316">
                  <c:v>31.7</c:v>
                </c:pt>
                <c:pt idx="317">
                  <c:v>31.8</c:v>
                </c:pt>
                <c:pt idx="318">
                  <c:v>31.9</c:v>
                </c:pt>
                <c:pt idx="319">
                  <c:v>32</c:v>
                </c:pt>
                <c:pt idx="320">
                  <c:v>32.1</c:v>
                </c:pt>
                <c:pt idx="321">
                  <c:v>32.200000000000003</c:v>
                </c:pt>
                <c:pt idx="322">
                  <c:v>32.300000000000011</c:v>
                </c:pt>
                <c:pt idx="323">
                  <c:v>32.4</c:v>
                </c:pt>
                <c:pt idx="324">
                  <c:v>32.5</c:v>
                </c:pt>
                <c:pt idx="325">
                  <c:v>32.6</c:v>
                </c:pt>
                <c:pt idx="326">
                  <c:v>32.700000000000003</c:v>
                </c:pt>
                <c:pt idx="327">
                  <c:v>32.800000000000011</c:v>
                </c:pt>
                <c:pt idx="328">
                  <c:v>32.9</c:v>
                </c:pt>
                <c:pt idx="329">
                  <c:v>33</c:v>
                </c:pt>
                <c:pt idx="330">
                  <c:v>33.1</c:v>
                </c:pt>
                <c:pt idx="331">
                  <c:v>33.200000000000003</c:v>
                </c:pt>
                <c:pt idx="332">
                  <c:v>33.300000000000011</c:v>
                </c:pt>
                <c:pt idx="333">
                  <c:v>33.4</c:v>
                </c:pt>
                <c:pt idx="334">
                  <c:v>33.5</c:v>
                </c:pt>
                <c:pt idx="335">
                  <c:v>33.6</c:v>
                </c:pt>
                <c:pt idx="336">
                  <c:v>33.700000000000003</c:v>
                </c:pt>
                <c:pt idx="337">
                  <c:v>33.800000000000011</c:v>
                </c:pt>
                <c:pt idx="338">
                  <c:v>33.9</c:v>
                </c:pt>
                <c:pt idx="339">
                  <c:v>34</c:v>
                </c:pt>
                <c:pt idx="340">
                  <c:v>34.1</c:v>
                </c:pt>
                <c:pt idx="341">
                  <c:v>34.200000000000003</c:v>
                </c:pt>
                <c:pt idx="342">
                  <c:v>34.300000000000011</c:v>
                </c:pt>
                <c:pt idx="343">
                  <c:v>34.4</c:v>
                </c:pt>
                <c:pt idx="344">
                  <c:v>34.5</c:v>
                </c:pt>
                <c:pt idx="345">
                  <c:v>34.6</c:v>
                </c:pt>
                <c:pt idx="346">
                  <c:v>34.700000000000003</c:v>
                </c:pt>
                <c:pt idx="347">
                  <c:v>34.800000000000011</c:v>
                </c:pt>
                <c:pt idx="348">
                  <c:v>34.9</c:v>
                </c:pt>
                <c:pt idx="349">
                  <c:v>35</c:v>
                </c:pt>
                <c:pt idx="350">
                  <c:v>35.1</c:v>
                </c:pt>
                <c:pt idx="351">
                  <c:v>35.200000000000003</c:v>
                </c:pt>
                <c:pt idx="352">
                  <c:v>35.300000000000011</c:v>
                </c:pt>
                <c:pt idx="353">
                  <c:v>35.4</c:v>
                </c:pt>
                <c:pt idx="354">
                  <c:v>35.5</c:v>
                </c:pt>
                <c:pt idx="355">
                  <c:v>35.6</c:v>
                </c:pt>
                <c:pt idx="356">
                  <c:v>35.700000000000003</c:v>
                </c:pt>
                <c:pt idx="357">
                  <c:v>35.800000000000011</c:v>
                </c:pt>
                <c:pt idx="358">
                  <c:v>35.9</c:v>
                </c:pt>
                <c:pt idx="359">
                  <c:v>36</c:v>
                </c:pt>
                <c:pt idx="360">
                  <c:v>36.1</c:v>
                </c:pt>
                <c:pt idx="361">
                  <c:v>36.200000000000003</c:v>
                </c:pt>
                <c:pt idx="362">
                  <c:v>36.300000000000011</c:v>
                </c:pt>
                <c:pt idx="363">
                  <c:v>36.4</c:v>
                </c:pt>
                <c:pt idx="364">
                  <c:v>36.5</c:v>
                </c:pt>
                <c:pt idx="365">
                  <c:v>36.6</c:v>
                </c:pt>
                <c:pt idx="366">
                  <c:v>36.700000000000003</c:v>
                </c:pt>
                <c:pt idx="367">
                  <c:v>36.800000000000011</c:v>
                </c:pt>
                <c:pt idx="368">
                  <c:v>36.9</c:v>
                </c:pt>
                <c:pt idx="369">
                  <c:v>37</c:v>
                </c:pt>
                <c:pt idx="370">
                  <c:v>37.1</c:v>
                </c:pt>
                <c:pt idx="371">
                  <c:v>37.200000000000003</c:v>
                </c:pt>
                <c:pt idx="372">
                  <c:v>37.300000000000011</c:v>
                </c:pt>
                <c:pt idx="373">
                  <c:v>37.4</c:v>
                </c:pt>
                <c:pt idx="374">
                  <c:v>37.5</c:v>
                </c:pt>
                <c:pt idx="375">
                  <c:v>37.6</c:v>
                </c:pt>
                <c:pt idx="376">
                  <c:v>37.700000000000003</c:v>
                </c:pt>
                <c:pt idx="377">
                  <c:v>37.800000000000011</c:v>
                </c:pt>
                <c:pt idx="378">
                  <c:v>37.9</c:v>
                </c:pt>
                <c:pt idx="379">
                  <c:v>38</c:v>
                </c:pt>
                <c:pt idx="380">
                  <c:v>38.1</c:v>
                </c:pt>
                <c:pt idx="381">
                  <c:v>38.200000000000003</c:v>
                </c:pt>
                <c:pt idx="382">
                  <c:v>38.300000000000011</c:v>
                </c:pt>
                <c:pt idx="383">
                  <c:v>38.4</c:v>
                </c:pt>
                <c:pt idx="384">
                  <c:v>38.5</c:v>
                </c:pt>
                <c:pt idx="385">
                  <c:v>38.6</c:v>
                </c:pt>
                <c:pt idx="386">
                  <c:v>38.700000000000003</c:v>
                </c:pt>
                <c:pt idx="387">
                  <c:v>38.800000000000011</c:v>
                </c:pt>
                <c:pt idx="388">
                  <c:v>38.9</c:v>
                </c:pt>
                <c:pt idx="389">
                  <c:v>39</c:v>
                </c:pt>
                <c:pt idx="390">
                  <c:v>39.1</c:v>
                </c:pt>
                <c:pt idx="391">
                  <c:v>39.200000000000003</c:v>
                </c:pt>
                <c:pt idx="392">
                  <c:v>39.300000000000011</c:v>
                </c:pt>
                <c:pt idx="393">
                  <c:v>39.4</c:v>
                </c:pt>
                <c:pt idx="394">
                  <c:v>39.5</c:v>
                </c:pt>
                <c:pt idx="395">
                  <c:v>39.6</c:v>
                </c:pt>
                <c:pt idx="396">
                  <c:v>39.700000000000003</c:v>
                </c:pt>
                <c:pt idx="397">
                  <c:v>39.800000000000011</c:v>
                </c:pt>
                <c:pt idx="398">
                  <c:v>39.9</c:v>
                </c:pt>
                <c:pt idx="399">
                  <c:v>40</c:v>
                </c:pt>
                <c:pt idx="400">
                  <c:v>40.1</c:v>
                </c:pt>
                <c:pt idx="401">
                  <c:v>40.200000000000003</c:v>
                </c:pt>
                <c:pt idx="402">
                  <c:v>40.300000000000011</c:v>
                </c:pt>
                <c:pt idx="403">
                  <c:v>40.4</c:v>
                </c:pt>
                <c:pt idx="404">
                  <c:v>40.5</c:v>
                </c:pt>
                <c:pt idx="405">
                  <c:v>40.6</c:v>
                </c:pt>
                <c:pt idx="406">
                  <c:v>40.700000000000003</c:v>
                </c:pt>
                <c:pt idx="407">
                  <c:v>40.800000000000011</c:v>
                </c:pt>
                <c:pt idx="408">
                  <c:v>40.9</c:v>
                </c:pt>
                <c:pt idx="409">
                  <c:v>41</c:v>
                </c:pt>
                <c:pt idx="410">
                  <c:v>41.1</c:v>
                </c:pt>
                <c:pt idx="411">
                  <c:v>41.2</c:v>
                </c:pt>
                <c:pt idx="412">
                  <c:v>41.3</c:v>
                </c:pt>
                <c:pt idx="413">
                  <c:v>41.4</c:v>
                </c:pt>
                <c:pt idx="414">
                  <c:v>41.5</c:v>
                </c:pt>
                <c:pt idx="415">
                  <c:v>41.6</c:v>
                </c:pt>
                <c:pt idx="416">
                  <c:v>41.7</c:v>
                </c:pt>
                <c:pt idx="417">
                  <c:v>41.8</c:v>
                </c:pt>
                <c:pt idx="418">
                  <c:v>41.9</c:v>
                </c:pt>
                <c:pt idx="419">
                  <c:v>42</c:v>
                </c:pt>
                <c:pt idx="420">
                  <c:v>42.1</c:v>
                </c:pt>
                <c:pt idx="421">
                  <c:v>42.2</c:v>
                </c:pt>
                <c:pt idx="422">
                  <c:v>42.3</c:v>
                </c:pt>
                <c:pt idx="423">
                  <c:v>42.4</c:v>
                </c:pt>
                <c:pt idx="424">
                  <c:v>42.5</c:v>
                </c:pt>
                <c:pt idx="425">
                  <c:v>42.6</c:v>
                </c:pt>
                <c:pt idx="426">
                  <c:v>42.7</c:v>
                </c:pt>
                <c:pt idx="427">
                  <c:v>42.8</c:v>
                </c:pt>
                <c:pt idx="428">
                  <c:v>42.9</c:v>
                </c:pt>
                <c:pt idx="429">
                  <c:v>43</c:v>
                </c:pt>
                <c:pt idx="430">
                  <c:v>43.1</c:v>
                </c:pt>
                <c:pt idx="431">
                  <c:v>43.2</c:v>
                </c:pt>
                <c:pt idx="432">
                  <c:v>43.3</c:v>
                </c:pt>
                <c:pt idx="433">
                  <c:v>43.4</c:v>
                </c:pt>
                <c:pt idx="434">
                  <c:v>43.5</c:v>
                </c:pt>
                <c:pt idx="435">
                  <c:v>43.6</c:v>
                </c:pt>
                <c:pt idx="436">
                  <c:v>43.7</c:v>
                </c:pt>
                <c:pt idx="437">
                  <c:v>43.8</c:v>
                </c:pt>
                <c:pt idx="438">
                  <c:v>43.9</c:v>
                </c:pt>
                <c:pt idx="439">
                  <c:v>44</c:v>
                </c:pt>
                <c:pt idx="440">
                  <c:v>44.1</c:v>
                </c:pt>
                <c:pt idx="441">
                  <c:v>44.2</c:v>
                </c:pt>
                <c:pt idx="442">
                  <c:v>44.3</c:v>
                </c:pt>
                <c:pt idx="443">
                  <c:v>44.4</c:v>
                </c:pt>
                <c:pt idx="444">
                  <c:v>44.5</c:v>
                </c:pt>
                <c:pt idx="445">
                  <c:v>44.6</c:v>
                </c:pt>
                <c:pt idx="446">
                  <c:v>44.7</c:v>
                </c:pt>
                <c:pt idx="447">
                  <c:v>44.8</c:v>
                </c:pt>
                <c:pt idx="448">
                  <c:v>44.9</c:v>
                </c:pt>
                <c:pt idx="449">
                  <c:v>45</c:v>
                </c:pt>
                <c:pt idx="450">
                  <c:v>45.1</c:v>
                </c:pt>
                <c:pt idx="451">
                  <c:v>45.2</c:v>
                </c:pt>
                <c:pt idx="452">
                  <c:v>45.3</c:v>
                </c:pt>
                <c:pt idx="453">
                  <c:v>45.4</c:v>
                </c:pt>
                <c:pt idx="454">
                  <c:v>45.5</c:v>
                </c:pt>
                <c:pt idx="455">
                  <c:v>45.6</c:v>
                </c:pt>
                <c:pt idx="456">
                  <c:v>45.7</c:v>
                </c:pt>
                <c:pt idx="457">
                  <c:v>45.8</c:v>
                </c:pt>
                <c:pt idx="458">
                  <c:v>45.9</c:v>
                </c:pt>
                <c:pt idx="459">
                  <c:v>46</c:v>
                </c:pt>
                <c:pt idx="460">
                  <c:v>46.1</c:v>
                </c:pt>
                <c:pt idx="461">
                  <c:v>46.2</c:v>
                </c:pt>
                <c:pt idx="462">
                  <c:v>46.3</c:v>
                </c:pt>
                <c:pt idx="463">
                  <c:v>46.4</c:v>
                </c:pt>
                <c:pt idx="464">
                  <c:v>46.5</c:v>
                </c:pt>
                <c:pt idx="465">
                  <c:v>46.6</c:v>
                </c:pt>
                <c:pt idx="466">
                  <c:v>46.7</c:v>
                </c:pt>
                <c:pt idx="467">
                  <c:v>46.8</c:v>
                </c:pt>
                <c:pt idx="468">
                  <c:v>46.9</c:v>
                </c:pt>
                <c:pt idx="469">
                  <c:v>47</c:v>
                </c:pt>
                <c:pt idx="470">
                  <c:v>47.1</c:v>
                </c:pt>
                <c:pt idx="471">
                  <c:v>47.2</c:v>
                </c:pt>
                <c:pt idx="472">
                  <c:v>47.3</c:v>
                </c:pt>
                <c:pt idx="473">
                  <c:v>47.4</c:v>
                </c:pt>
                <c:pt idx="474">
                  <c:v>47.5</c:v>
                </c:pt>
                <c:pt idx="475">
                  <c:v>47.6</c:v>
                </c:pt>
                <c:pt idx="476">
                  <c:v>47.7</c:v>
                </c:pt>
                <c:pt idx="477">
                  <c:v>47.8</c:v>
                </c:pt>
                <c:pt idx="478">
                  <c:v>47.9</c:v>
                </c:pt>
                <c:pt idx="479">
                  <c:v>48</c:v>
                </c:pt>
                <c:pt idx="480">
                  <c:v>48.1</c:v>
                </c:pt>
                <c:pt idx="481">
                  <c:v>48.2</c:v>
                </c:pt>
                <c:pt idx="482">
                  <c:v>48.3</c:v>
                </c:pt>
                <c:pt idx="483">
                  <c:v>48.4</c:v>
                </c:pt>
                <c:pt idx="484">
                  <c:v>48.5</c:v>
                </c:pt>
                <c:pt idx="485">
                  <c:v>48.6</c:v>
                </c:pt>
                <c:pt idx="486">
                  <c:v>48.7</c:v>
                </c:pt>
                <c:pt idx="487">
                  <c:v>48.8</c:v>
                </c:pt>
                <c:pt idx="488">
                  <c:v>48.9</c:v>
                </c:pt>
                <c:pt idx="489">
                  <c:v>49</c:v>
                </c:pt>
                <c:pt idx="490">
                  <c:v>49.1</c:v>
                </c:pt>
                <c:pt idx="491">
                  <c:v>49.2</c:v>
                </c:pt>
                <c:pt idx="492">
                  <c:v>49.3</c:v>
                </c:pt>
                <c:pt idx="493">
                  <c:v>49.4</c:v>
                </c:pt>
                <c:pt idx="494">
                  <c:v>49.5</c:v>
                </c:pt>
                <c:pt idx="495">
                  <c:v>49.6</c:v>
                </c:pt>
                <c:pt idx="496">
                  <c:v>49.7</c:v>
                </c:pt>
                <c:pt idx="497">
                  <c:v>49.8</c:v>
                </c:pt>
                <c:pt idx="498">
                  <c:v>49.9</c:v>
                </c:pt>
                <c:pt idx="499">
                  <c:v>50</c:v>
                </c:pt>
                <c:pt idx="500">
                  <c:v>50.1</c:v>
                </c:pt>
                <c:pt idx="501">
                  <c:v>50.2</c:v>
                </c:pt>
                <c:pt idx="502">
                  <c:v>50.3</c:v>
                </c:pt>
                <c:pt idx="503">
                  <c:v>50.4</c:v>
                </c:pt>
                <c:pt idx="504">
                  <c:v>50.5</c:v>
                </c:pt>
                <c:pt idx="505">
                  <c:v>50.6</c:v>
                </c:pt>
                <c:pt idx="506">
                  <c:v>50.7</c:v>
                </c:pt>
                <c:pt idx="507">
                  <c:v>50.8</c:v>
                </c:pt>
                <c:pt idx="508">
                  <c:v>50.9</c:v>
                </c:pt>
                <c:pt idx="509">
                  <c:v>51</c:v>
                </c:pt>
                <c:pt idx="510">
                  <c:v>51.1</c:v>
                </c:pt>
                <c:pt idx="511">
                  <c:v>51.2</c:v>
                </c:pt>
                <c:pt idx="512">
                  <c:v>51.3</c:v>
                </c:pt>
                <c:pt idx="513">
                  <c:v>51.4</c:v>
                </c:pt>
                <c:pt idx="514">
                  <c:v>51.5</c:v>
                </c:pt>
                <c:pt idx="515">
                  <c:v>51.6</c:v>
                </c:pt>
                <c:pt idx="516">
                  <c:v>51.7</c:v>
                </c:pt>
                <c:pt idx="517">
                  <c:v>51.8</c:v>
                </c:pt>
                <c:pt idx="518">
                  <c:v>51.9</c:v>
                </c:pt>
                <c:pt idx="519">
                  <c:v>52</c:v>
                </c:pt>
                <c:pt idx="520">
                  <c:v>52.1</c:v>
                </c:pt>
                <c:pt idx="521">
                  <c:v>52.2</c:v>
                </c:pt>
                <c:pt idx="522">
                  <c:v>52.3</c:v>
                </c:pt>
                <c:pt idx="523">
                  <c:v>52.4</c:v>
                </c:pt>
                <c:pt idx="524">
                  <c:v>52.5</c:v>
                </c:pt>
                <c:pt idx="525">
                  <c:v>52.6</c:v>
                </c:pt>
                <c:pt idx="526">
                  <c:v>52.7</c:v>
                </c:pt>
                <c:pt idx="527">
                  <c:v>52.8</c:v>
                </c:pt>
                <c:pt idx="528">
                  <c:v>52.9</c:v>
                </c:pt>
                <c:pt idx="529">
                  <c:v>53</c:v>
                </c:pt>
                <c:pt idx="530">
                  <c:v>53.1</c:v>
                </c:pt>
                <c:pt idx="531">
                  <c:v>53.2</c:v>
                </c:pt>
                <c:pt idx="532">
                  <c:v>53.3</c:v>
                </c:pt>
                <c:pt idx="533">
                  <c:v>53.4</c:v>
                </c:pt>
                <c:pt idx="534">
                  <c:v>53.5</c:v>
                </c:pt>
                <c:pt idx="535">
                  <c:v>53.6</c:v>
                </c:pt>
                <c:pt idx="536">
                  <c:v>53.7</c:v>
                </c:pt>
                <c:pt idx="537">
                  <c:v>53.8</c:v>
                </c:pt>
                <c:pt idx="538">
                  <c:v>53.9</c:v>
                </c:pt>
                <c:pt idx="539">
                  <c:v>54</c:v>
                </c:pt>
                <c:pt idx="540">
                  <c:v>54.1</c:v>
                </c:pt>
                <c:pt idx="541">
                  <c:v>54.2</c:v>
                </c:pt>
                <c:pt idx="542">
                  <c:v>54.3</c:v>
                </c:pt>
                <c:pt idx="543">
                  <c:v>54.4</c:v>
                </c:pt>
                <c:pt idx="544">
                  <c:v>54.5</c:v>
                </c:pt>
                <c:pt idx="545">
                  <c:v>54.6</c:v>
                </c:pt>
                <c:pt idx="546">
                  <c:v>54.7</c:v>
                </c:pt>
                <c:pt idx="547">
                  <c:v>54.8</c:v>
                </c:pt>
                <c:pt idx="548">
                  <c:v>54.9</c:v>
                </c:pt>
                <c:pt idx="549">
                  <c:v>55</c:v>
                </c:pt>
                <c:pt idx="550">
                  <c:v>55.1</c:v>
                </c:pt>
                <c:pt idx="551">
                  <c:v>55.2</c:v>
                </c:pt>
                <c:pt idx="552">
                  <c:v>55.3</c:v>
                </c:pt>
                <c:pt idx="553">
                  <c:v>55.4</c:v>
                </c:pt>
                <c:pt idx="554">
                  <c:v>55.5</c:v>
                </c:pt>
                <c:pt idx="555">
                  <c:v>55.6</c:v>
                </c:pt>
                <c:pt idx="556">
                  <c:v>55.7</c:v>
                </c:pt>
                <c:pt idx="557">
                  <c:v>55.8</c:v>
                </c:pt>
                <c:pt idx="558">
                  <c:v>55.9</c:v>
                </c:pt>
                <c:pt idx="559">
                  <c:v>56</c:v>
                </c:pt>
                <c:pt idx="560">
                  <c:v>56.1</c:v>
                </c:pt>
                <c:pt idx="561">
                  <c:v>56.2</c:v>
                </c:pt>
                <c:pt idx="562">
                  <c:v>56.3</c:v>
                </c:pt>
                <c:pt idx="563">
                  <c:v>56.4</c:v>
                </c:pt>
                <c:pt idx="564">
                  <c:v>56.5</c:v>
                </c:pt>
                <c:pt idx="565">
                  <c:v>56.6</c:v>
                </c:pt>
                <c:pt idx="566">
                  <c:v>56.7</c:v>
                </c:pt>
                <c:pt idx="567">
                  <c:v>56.8</c:v>
                </c:pt>
                <c:pt idx="568">
                  <c:v>56.9</c:v>
                </c:pt>
                <c:pt idx="569">
                  <c:v>57</c:v>
                </c:pt>
                <c:pt idx="570">
                  <c:v>57.1</c:v>
                </c:pt>
                <c:pt idx="571">
                  <c:v>57.2</c:v>
                </c:pt>
                <c:pt idx="572">
                  <c:v>57.3</c:v>
                </c:pt>
                <c:pt idx="573">
                  <c:v>57.4</c:v>
                </c:pt>
                <c:pt idx="574">
                  <c:v>57.5</c:v>
                </c:pt>
                <c:pt idx="575">
                  <c:v>57.6</c:v>
                </c:pt>
                <c:pt idx="576">
                  <c:v>57.7</c:v>
                </c:pt>
                <c:pt idx="577">
                  <c:v>57.8</c:v>
                </c:pt>
                <c:pt idx="578">
                  <c:v>57.9</c:v>
                </c:pt>
                <c:pt idx="579">
                  <c:v>58</c:v>
                </c:pt>
                <c:pt idx="580">
                  <c:v>58.1</c:v>
                </c:pt>
                <c:pt idx="581">
                  <c:v>58.2</c:v>
                </c:pt>
                <c:pt idx="582">
                  <c:v>58.3</c:v>
                </c:pt>
                <c:pt idx="583">
                  <c:v>58.4</c:v>
                </c:pt>
                <c:pt idx="584">
                  <c:v>58.5</c:v>
                </c:pt>
                <c:pt idx="585">
                  <c:v>58.6</c:v>
                </c:pt>
                <c:pt idx="586">
                  <c:v>58.7</c:v>
                </c:pt>
                <c:pt idx="587">
                  <c:v>58.8</c:v>
                </c:pt>
                <c:pt idx="588">
                  <c:v>58.9</c:v>
                </c:pt>
                <c:pt idx="589">
                  <c:v>59</c:v>
                </c:pt>
                <c:pt idx="590">
                  <c:v>59.1</c:v>
                </c:pt>
                <c:pt idx="591">
                  <c:v>59.2</c:v>
                </c:pt>
                <c:pt idx="592">
                  <c:v>59.3</c:v>
                </c:pt>
                <c:pt idx="593">
                  <c:v>59.4</c:v>
                </c:pt>
                <c:pt idx="594">
                  <c:v>59.5</c:v>
                </c:pt>
                <c:pt idx="595">
                  <c:v>59.6</c:v>
                </c:pt>
                <c:pt idx="596">
                  <c:v>59.7</c:v>
                </c:pt>
                <c:pt idx="597">
                  <c:v>59.8</c:v>
                </c:pt>
                <c:pt idx="598">
                  <c:v>59.9</c:v>
                </c:pt>
                <c:pt idx="599">
                  <c:v>60</c:v>
                </c:pt>
                <c:pt idx="600">
                  <c:v>60.1</c:v>
                </c:pt>
                <c:pt idx="601">
                  <c:v>60.2</c:v>
                </c:pt>
                <c:pt idx="602">
                  <c:v>60.3</c:v>
                </c:pt>
                <c:pt idx="603">
                  <c:v>60.4</c:v>
                </c:pt>
                <c:pt idx="604">
                  <c:v>60.5</c:v>
                </c:pt>
                <c:pt idx="605">
                  <c:v>60.6</c:v>
                </c:pt>
                <c:pt idx="606">
                  <c:v>60.7</c:v>
                </c:pt>
                <c:pt idx="607">
                  <c:v>60.8</c:v>
                </c:pt>
                <c:pt idx="608">
                  <c:v>60.9</c:v>
                </c:pt>
                <c:pt idx="609">
                  <c:v>61</c:v>
                </c:pt>
                <c:pt idx="610">
                  <c:v>61.1</c:v>
                </c:pt>
                <c:pt idx="611">
                  <c:v>61.2</c:v>
                </c:pt>
                <c:pt idx="612">
                  <c:v>61.3</c:v>
                </c:pt>
                <c:pt idx="613">
                  <c:v>61.4</c:v>
                </c:pt>
                <c:pt idx="614">
                  <c:v>61.5</c:v>
                </c:pt>
                <c:pt idx="615">
                  <c:v>61.6</c:v>
                </c:pt>
                <c:pt idx="616">
                  <c:v>61.7</c:v>
                </c:pt>
                <c:pt idx="617">
                  <c:v>61.8</c:v>
                </c:pt>
                <c:pt idx="618">
                  <c:v>61.9</c:v>
                </c:pt>
                <c:pt idx="619">
                  <c:v>62</c:v>
                </c:pt>
                <c:pt idx="620">
                  <c:v>62.1</c:v>
                </c:pt>
                <c:pt idx="621">
                  <c:v>62.2</c:v>
                </c:pt>
                <c:pt idx="622">
                  <c:v>62.3</c:v>
                </c:pt>
                <c:pt idx="623">
                  <c:v>62.4</c:v>
                </c:pt>
                <c:pt idx="624">
                  <c:v>62.5</c:v>
                </c:pt>
                <c:pt idx="625">
                  <c:v>62.6</c:v>
                </c:pt>
                <c:pt idx="626">
                  <c:v>62.7</c:v>
                </c:pt>
                <c:pt idx="627">
                  <c:v>62.8</c:v>
                </c:pt>
                <c:pt idx="628">
                  <c:v>62.9</c:v>
                </c:pt>
                <c:pt idx="629">
                  <c:v>63</c:v>
                </c:pt>
                <c:pt idx="630">
                  <c:v>63.1</c:v>
                </c:pt>
                <c:pt idx="631">
                  <c:v>63.2</c:v>
                </c:pt>
                <c:pt idx="632">
                  <c:v>63.3</c:v>
                </c:pt>
                <c:pt idx="633">
                  <c:v>63.4</c:v>
                </c:pt>
                <c:pt idx="634">
                  <c:v>63.5</c:v>
                </c:pt>
                <c:pt idx="635">
                  <c:v>63.6</c:v>
                </c:pt>
                <c:pt idx="636">
                  <c:v>63.7</c:v>
                </c:pt>
                <c:pt idx="637">
                  <c:v>63.8</c:v>
                </c:pt>
                <c:pt idx="638">
                  <c:v>63.9</c:v>
                </c:pt>
                <c:pt idx="639">
                  <c:v>64</c:v>
                </c:pt>
                <c:pt idx="640">
                  <c:v>64.099999999999994</c:v>
                </c:pt>
                <c:pt idx="641">
                  <c:v>64.2</c:v>
                </c:pt>
                <c:pt idx="642">
                  <c:v>64.3</c:v>
                </c:pt>
                <c:pt idx="643">
                  <c:v>64.400000000000006</c:v>
                </c:pt>
                <c:pt idx="644">
                  <c:v>64.5</c:v>
                </c:pt>
                <c:pt idx="645">
                  <c:v>64.599999999999994</c:v>
                </c:pt>
                <c:pt idx="646">
                  <c:v>64.7</c:v>
                </c:pt>
                <c:pt idx="647">
                  <c:v>64.8</c:v>
                </c:pt>
                <c:pt idx="648">
                  <c:v>64.900000000000006</c:v>
                </c:pt>
                <c:pt idx="649">
                  <c:v>65</c:v>
                </c:pt>
                <c:pt idx="650">
                  <c:v>65.099999999999994</c:v>
                </c:pt>
                <c:pt idx="651">
                  <c:v>65.2</c:v>
                </c:pt>
                <c:pt idx="652">
                  <c:v>65.3</c:v>
                </c:pt>
                <c:pt idx="653">
                  <c:v>65.400000000000006</c:v>
                </c:pt>
                <c:pt idx="654">
                  <c:v>65.5</c:v>
                </c:pt>
                <c:pt idx="655">
                  <c:v>65.599999999999994</c:v>
                </c:pt>
                <c:pt idx="656">
                  <c:v>65.7</c:v>
                </c:pt>
                <c:pt idx="657">
                  <c:v>65.8</c:v>
                </c:pt>
                <c:pt idx="658">
                  <c:v>65.900000000000006</c:v>
                </c:pt>
                <c:pt idx="659">
                  <c:v>66</c:v>
                </c:pt>
                <c:pt idx="660">
                  <c:v>66.099999999999994</c:v>
                </c:pt>
                <c:pt idx="661">
                  <c:v>66.2</c:v>
                </c:pt>
                <c:pt idx="662">
                  <c:v>66.3</c:v>
                </c:pt>
                <c:pt idx="663">
                  <c:v>66.400000000000006</c:v>
                </c:pt>
                <c:pt idx="664">
                  <c:v>66.5</c:v>
                </c:pt>
                <c:pt idx="665">
                  <c:v>66.599999999999994</c:v>
                </c:pt>
                <c:pt idx="666">
                  <c:v>66.7</c:v>
                </c:pt>
                <c:pt idx="667">
                  <c:v>66.8</c:v>
                </c:pt>
                <c:pt idx="668">
                  <c:v>66.900000000000006</c:v>
                </c:pt>
                <c:pt idx="669">
                  <c:v>67</c:v>
                </c:pt>
                <c:pt idx="670">
                  <c:v>67.099999999999994</c:v>
                </c:pt>
                <c:pt idx="671">
                  <c:v>67.2</c:v>
                </c:pt>
                <c:pt idx="672">
                  <c:v>67.3</c:v>
                </c:pt>
                <c:pt idx="673">
                  <c:v>67.400000000000006</c:v>
                </c:pt>
                <c:pt idx="674">
                  <c:v>67.5</c:v>
                </c:pt>
                <c:pt idx="675">
                  <c:v>67.599999999999994</c:v>
                </c:pt>
                <c:pt idx="676">
                  <c:v>67.7</c:v>
                </c:pt>
                <c:pt idx="677">
                  <c:v>67.8</c:v>
                </c:pt>
                <c:pt idx="678">
                  <c:v>67.900000000000006</c:v>
                </c:pt>
                <c:pt idx="679">
                  <c:v>68</c:v>
                </c:pt>
                <c:pt idx="680">
                  <c:v>68.099999999999994</c:v>
                </c:pt>
                <c:pt idx="681">
                  <c:v>68.2</c:v>
                </c:pt>
                <c:pt idx="682">
                  <c:v>68.3</c:v>
                </c:pt>
                <c:pt idx="683">
                  <c:v>68.400000000000006</c:v>
                </c:pt>
                <c:pt idx="684">
                  <c:v>68.5</c:v>
                </c:pt>
                <c:pt idx="685">
                  <c:v>68.599999999999994</c:v>
                </c:pt>
                <c:pt idx="686">
                  <c:v>68.7</c:v>
                </c:pt>
                <c:pt idx="687">
                  <c:v>68.8</c:v>
                </c:pt>
                <c:pt idx="688">
                  <c:v>68.900000000000006</c:v>
                </c:pt>
                <c:pt idx="689">
                  <c:v>69</c:v>
                </c:pt>
                <c:pt idx="690">
                  <c:v>69.099999999999994</c:v>
                </c:pt>
                <c:pt idx="691">
                  <c:v>69.2</c:v>
                </c:pt>
                <c:pt idx="692">
                  <c:v>69.3</c:v>
                </c:pt>
                <c:pt idx="693">
                  <c:v>69.400000000000006</c:v>
                </c:pt>
                <c:pt idx="694">
                  <c:v>69.5</c:v>
                </c:pt>
                <c:pt idx="695">
                  <c:v>69.599999999999994</c:v>
                </c:pt>
                <c:pt idx="696">
                  <c:v>69.7</c:v>
                </c:pt>
                <c:pt idx="697">
                  <c:v>69.8</c:v>
                </c:pt>
                <c:pt idx="698">
                  <c:v>69.900000000000006</c:v>
                </c:pt>
                <c:pt idx="699">
                  <c:v>70</c:v>
                </c:pt>
                <c:pt idx="700">
                  <c:v>70.099999999999994</c:v>
                </c:pt>
                <c:pt idx="701">
                  <c:v>70.2</c:v>
                </c:pt>
                <c:pt idx="702">
                  <c:v>70.3</c:v>
                </c:pt>
                <c:pt idx="703">
                  <c:v>70.400000000000006</c:v>
                </c:pt>
                <c:pt idx="704">
                  <c:v>70.5</c:v>
                </c:pt>
                <c:pt idx="705">
                  <c:v>70.599999999999994</c:v>
                </c:pt>
                <c:pt idx="706">
                  <c:v>70.7</c:v>
                </c:pt>
                <c:pt idx="707">
                  <c:v>70.8</c:v>
                </c:pt>
                <c:pt idx="708">
                  <c:v>70.900000000000006</c:v>
                </c:pt>
                <c:pt idx="709">
                  <c:v>71</c:v>
                </c:pt>
                <c:pt idx="710">
                  <c:v>71.099999999999994</c:v>
                </c:pt>
                <c:pt idx="711">
                  <c:v>71.2</c:v>
                </c:pt>
                <c:pt idx="712">
                  <c:v>71.3</c:v>
                </c:pt>
                <c:pt idx="713">
                  <c:v>71.400000000000006</c:v>
                </c:pt>
                <c:pt idx="714">
                  <c:v>71.5</c:v>
                </c:pt>
                <c:pt idx="715">
                  <c:v>71.599999999999994</c:v>
                </c:pt>
                <c:pt idx="716">
                  <c:v>71.7</c:v>
                </c:pt>
                <c:pt idx="717">
                  <c:v>71.8</c:v>
                </c:pt>
                <c:pt idx="718">
                  <c:v>71.900000000000006</c:v>
                </c:pt>
                <c:pt idx="719">
                  <c:v>72</c:v>
                </c:pt>
                <c:pt idx="720">
                  <c:v>72.099999999999994</c:v>
                </c:pt>
                <c:pt idx="721">
                  <c:v>72.2</c:v>
                </c:pt>
                <c:pt idx="722">
                  <c:v>72.3</c:v>
                </c:pt>
                <c:pt idx="723">
                  <c:v>72.400000000000006</c:v>
                </c:pt>
                <c:pt idx="724">
                  <c:v>72.5</c:v>
                </c:pt>
                <c:pt idx="725">
                  <c:v>72.599999999999994</c:v>
                </c:pt>
                <c:pt idx="726">
                  <c:v>72.7</c:v>
                </c:pt>
                <c:pt idx="727">
                  <c:v>72.8</c:v>
                </c:pt>
                <c:pt idx="728">
                  <c:v>72.900000000000006</c:v>
                </c:pt>
                <c:pt idx="729">
                  <c:v>73</c:v>
                </c:pt>
                <c:pt idx="730">
                  <c:v>73.099999999999994</c:v>
                </c:pt>
                <c:pt idx="731">
                  <c:v>73.2</c:v>
                </c:pt>
                <c:pt idx="732">
                  <c:v>73.3</c:v>
                </c:pt>
                <c:pt idx="733">
                  <c:v>73.400000000000006</c:v>
                </c:pt>
                <c:pt idx="734">
                  <c:v>73.5</c:v>
                </c:pt>
                <c:pt idx="735">
                  <c:v>73.599999999999994</c:v>
                </c:pt>
                <c:pt idx="736">
                  <c:v>73.7</c:v>
                </c:pt>
                <c:pt idx="737">
                  <c:v>73.8</c:v>
                </c:pt>
                <c:pt idx="738">
                  <c:v>73.900000000000006</c:v>
                </c:pt>
                <c:pt idx="739">
                  <c:v>74</c:v>
                </c:pt>
                <c:pt idx="740">
                  <c:v>74.099999999999994</c:v>
                </c:pt>
                <c:pt idx="741">
                  <c:v>74.2</c:v>
                </c:pt>
                <c:pt idx="742">
                  <c:v>74.3</c:v>
                </c:pt>
                <c:pt idx="743">
                  <c:v>74.400000000000006</c:v>
                </c:pt>
                <c:pt idx="744">
                  <c:v>74.5</c:v>
                </c:pt>
                <c:pt idx="745">
                  <c:v>74.599999999999994</c:v>
                </c:pt>
                <c:pt idx="746">
                  <c:v>74.7</c:v>
                </c:pt>
                <c:pt idx="747">
                  <c:v>74.8</c:v>
                </c:pt>
                <c:pt idx="748">
                  <c:v>74.900000000000006</c:v>
                </c:pt>
                <c:pt idx="749">
                  <c:v>75</c:v>
                </c:pt>
                <c:pt idx="750">
                  <c:v>75.099999999999994</c:v>
                </c:pt>
                <c:pt idx="751">
                  <c:v>75.2</c:v>
                </c:pt>
                <c:pt idx="752">
                  <c:v>75.3</c:v>
                </c:pt>
                <c:pt idx="753">
                  <c:v>75.400000000000006</c:v>
                </c:pt>
                <c:pt idx="754">
                  <c:v>75.5</c:v>
                </c:pt>
                <c:pt idx="755">
                  <c:v>75.599999999999994</c:v>
                </c:pt>
                <c:pt idx="756">
                  <c:v>75.7</c:v>
                </c:pt>
                <c:pt idx="757">
                  <c:v>75.8</c:v>
                </c:pt>
                <c:pt idx="758">
                  <c:v>75.900000000000006</c:v>
                </c:pt>
                <c:pt idx="759">
                  <c:v>76</c:v>
                </c:pt>
                <c:pt idx="760">
                  <c:v>76.099999999999994</c:v>
                </c:pt>
                <c:pt idx="761">
                  <c:v>76.2</c:v>
                </c:pt>
                <c:pt idx="762">
                  <c:v>76.3</c:v>
                </c:pt>
                <c:pt idx="763">
                  <c:v>76.400000000000006</c:v>
                </c:pt>
                <c:pt idx="764">
                  <c:v>76.5</c:v>
                </c:pt>
                <c:pt idx="765">
                  <c:v>76.599999999999994</c:v>
                </c:pt>
                <c:pt idx="766">
                  <c:v>76.7</c:v>
                </c:pt>
                <c:pt idx="767">
                  <c:v>76.8</c:v>
                </c:pt>
                <c:pt idx="768">
                  <c:v>76.900000000000006</c:v>
                </c:pt>
                <c:pt idx="769">
                  <c:v>77</c:v>
                </c:pt>
                <c:pt idx="770">
                  <c:v>77.099999999999994</c:v>
                </c:pt>
                <c:pt idx="771">
                  <c:v>77.2</c:v>
                </c:pt>
                <c:pt idx="772">
                  <c:v>77.3</c:v>
                </c:pt>
                <c:pt idx="773">
                  <c:v>77.400000000000006</c:v>
                </c:pt>
                <c:pt idx="774">
                  <c:v>77.5</c:v>
                </c:pt>
                <c:pt idx="775">
                  <c:v>77.599999999999994</c:v>
                </c:pt>
                <c:pt idx="776">
                  <c:v>77.7</c:v>
                </c:pt>
                <c:pt idx="777">
                  <c:v>77.8</c:v>
                </c:pt>
                <c:pt idx="778">
                  <c:v>77.900000000000006</c:v>
                </c:pt>
                <c:pt idx="779">
                  <c:v>78</c:v>
                </c:pt>
                <c:pt idx="780">
                  <c:v>78.099999999999994</c:v>
                </c:pt>
                <c:pt idx="781">
                  <c:v>78.2</c:v>
                </c:pt>
                <c:pt idx="782">
                  <c:v>78.3</c:v>
                </c:pt>
                <c:pt idx="783">
                  <c:v>78.400000000000006</c:v>
                </c:pt>
                <c:pt idx="784">
                  <c:v>78.5</c:v>
                </c:pt>
                <c:pt idx="785">
                  <c:v>78.599999999999994</c:v>
                </c:pt>
                <c:pt idx="786">
                  <c:v>78.7</c:v>
                </c:pt>
                <c:pt idx="787">
                  <c:v>78.8</c:v>
                </c:pt>
                <c:pt idx="788">
                  <c:v>78.900000000000006</c:v>
                </c:pt>
                <c:pt idx="789">
                  <c:v>79</c:v>
                </c:pt>
                <c:pt idx="790">
                  <c:v>79.099999999999994</c:v>
                </c:pt>
                <c:pt idx="791">
                  <c:v>79.2</c:v>
                </c:pt>
                <c:pt idx="792">
                  <c:v>79.3</c:v>
                </c:pt>
                <c:pt idx="793">
                  <c:v>79.400000000000006</c:v>
                </c:pt>
                <c:pt idx="794">
                  <c:v>79.5</c:v>
                </c:pt>
                <c:pt idx="795">
                  <c:v>79.599999999999994</c:v>
                </c:pt>
                <c:pt idx="796">
                  <c:v>79.7</c:v>
                </c:pt>
                <c:pt idx="797">
                  <c:v>79.8</c:v>
                </c:pt>
                <c:pt idx="798">
                  <c:v>79.900000000000006</c:v>
                </c:pt>
                <c:pt idx="799">
                  <c:v>80</c:v>
                </c:pt>
                <c:pt idx="800">
                  <c:v>80.099999999999994</c:v>
                </c:pt>
                <c:pt idx="801">
                  <c:v>80.2</c:v>
                </c:pt>
                <c:pt idx="802">
                  <c:v>80.3</c:v>
                </c:pt>
                <c:pt idx="803">
                  <c:v>80.400000000000006</c:v>
                </c:pt>
                <c:pt idx="804">
                  <c:v>80.5</c:v>
                </c:pt>
                <c:pt idx="805">
                  <c:v>80.599999999999994</c:v>
                </c:pt>
                <c:pt idx="806">
                  <c:v>80.7</c:v>
                </c:pt>
                <c:pt idx="807">
                  <c:v>80.8</c:v>
                </c:pt>
                <c:pt idx="808">
                  <c:v>80.900000000000006</c:v>
                </c:pt>
                <c:pt idx="809">
                  <c:v>81</c:v>
                </c:pt>
                <c:pt idx="810">
                  <c:v>81.099999999999994</c:v>
                </c:pt>
                <c:pt idx="811">
                  <c:v>81.2</c:v>
                </c:pt>
                <c:pt idx="812">
                  <c:v>81.3</c:v>
                </c:pt>
                <c:pt idx="813">
                  <c:v>81.400000000000006</c:v>
                </c:pt>
                <c:pt idx="814">
                  <c:v>81.5</c:v>
                </c:pt>
                <c:pt idx="815">
                  <c:v>81.599999999999994</c:v>
                </c:pt>
                <c:pt idx="816">
                  <c:v>81.7</c:v>
                </c:pt>
                <c:pt idx="817">
                  <c:v>81.8</c:v>
                </c:pt>
                <c:pt idx="818">
                  <c:v>81.900000000000006</c:v>
                </c:pt>
                <c:pt idx="819">
                  <c:v>82</c:v>
                </c:pt>
                <c:pt idx="820">
                  <c:v>82.1</c:v>
                </c:pt>
                <c:pt idx="821">
                  <c:v>82.2</c:v>
                </c:pt>
                <c:pt idx="822">
                  <c:v>82.3</c:v>
                </c:pt>
                <c:pt idx="823">
                  <c:v>82.4</c:v>
                </c:pt>
                <c:pt idx="824">
                  <c:v>82.5</c:v>
                </c:pt>
                <c:pt idx="825">
                  <c:v>82.6</c:v>
                </c:pt>
                <c:pt idx="826">
                  <c:v>82.7</c:v>
                </c:pt>
                <c:pt idx="827">
                  <c:v>82.8</c:v>
                </c:pt>
                <c:pt idx="828">
                  <c:v>82.9</c:v>
                </c:pt>
                <c:pt idx="829">
                  <c:v>83</c:v>
                </c:pt>
                <c:pt idx="830">
                  <c:v>83.1</c:v>
                </c:pt>
                <c:pt idx="831">
                  <c:v>83.2</c:v>
                </c:pt>
                <c:pt idx="832">
                  <c:v>83.3</c:v>
                </c:pt>
                <c:pt idx="833">
                  <c:v>83.4</c:v>
                </c:pt>
                <c:pt idx="834">
                  <c:v>83.5</c:v>
                </c:pt>
                <c:pt idx="835">
                  <c:v>83.6</c:v>
                </c:pt>
                <c:pt idx="836">
                  <c:v>83.7</c:v>
                </c:pt>
                <c:pt idx="837">
                  <c:v>83.8</c:v>
                </c:pt>
                <c:pt idx="838">
                  <c:v>83.9</c:v>
                </c:pt>
                <c:pt idx="839">
                  <c:v>84</c:v>
                </c:pt>
                <c:pt idx="840">
                  <c:v>84.1</c:v>
                </c:pt>
                <c:pt idx="841">
                  <c:v>84.2</c:v>
                </c:pt>
                <c:pt idx="842">
                  <c:v>84.3</c:v>
                </c:pt>
                <c:pt idx="843">
                  <c:v>84.4</c:v>
                </c:pt>
                <c:pt idx="844">
                  <c:v>84.5</c:v>
                </c:pt>
                <c:pt idx="845">
                  <c:v>84.6</c:v>
                </c:pt>
                <c:pt idx="846">
                  <c:v>84.7</c:v>
                </c:pt>
                <c:pt idx="847">
                  <c:v>84.8</c:v>
                </c:pt>
                <c:pt idx="848">
                  <c:v>84.9</c:v>
                </c:pt>
                <c:pt idx="849">
                  <c:v>85</c:v>
                </c:pt>
                <c:pt idx="850">
                  <c:v>85.1</c:v>
                </c:pt>
                <c:pt idx="851">
                  <c:v>85.2</c:v>
                </c:pt>
                <c:pt idx="852">
                  <c:v>85.3</c:v>
                </c:pt>
                <c:pt idx="853">
                  <c:v>85.4</c:v>
                </c:pt>
                <c:pt idx="854">
                  <c:v>85.5</c:v>
                </c:pt>
                <c:pt idx="855">
                  <c:v>85.6</c:v>
                </c:pt>
                <c:pt idx="856">
                  <c:v>85.7</c:v>
                </c:pt>
                <c:pt idx="857">
                  <c:v>85.8</c:v>
                </c:pt>
                <c:pt idx="858">
                  <c:v>85.9</c:v>
                </c:pt>
                <c:pt idx="859">
                  <c:v>86</c:v>
                </c:pt>
                <c:pt idx="860">
                  <c:v>86.1</c:v>
                </c:pt>
                <c:pt idx="861">
                  <c:v>86.2</c:v>
                </c:pt>
                <c:pt idx="862">
                  <c:v>86.3</c:v>
                </c:pt>
                <c:pt idx="863">
                  <c:v>86.4</c:v>
                </c:pt>
                <c:pt idx="864">
                  <c:v>86.5</c:v>
                </c:pt>
                <c:pt idx="865">
                  <c:v>86.6</c:v>
                </c:pt>
                <c:pt idx="866">
                  <c:v>86.7</c:v>
                </c:pt>
                <c:pt idx="867">
                  <c:v>86.8</c:v>
                </c:pt>
                <c:pt idx="868">
                  <c:v>86.9</c:v>
                </c:pt>
                <c:pt idx="869">
                  <c:v>87</c:v>
                </c:pt>
                <c:pt idx="870">
                  <c:v>87.1</c:v>
                </c:pt>
                <c:pt idx="871">
                  <c:v>87.2</c:v>
                </c:pt>
                <c:pt idx="872">
                  <c:v>87.3</c:v>
                </c:pt>
                <c:pt idx="873">
                  <c:v>87.4</c:v>
                </c:pt>
                <c:pt idx="874">
                  <c:v>87.5</c:v>
                </c:pt>
                <c:pt idx="875">
                  <c:v>87.6</c:v>
                </c:pt>
                <c:pt idx="876">
                  <c:v>87.7</c:v>
                </c:pt>
                <c:pt idx="877">
                  <c:v>87.8</c:v>
                </c:pt>
                <c:pt idx="878">
                  <c:v>87.9</c:v>
                </c:pt>
                <c:pt idx="879">
                  <c:v>88</c:v>
                </c:pt>
                <c:pt idx="880">
                  <c:v>88.1</c:v>
                </c:pt>
                <c:pt idx="881">
                  <c:v>88.2</c:v>
                </c:pt>
                <c:pt idx="882">
                  <c:v>88.3</c:v>
                </c:pt>
                <c:pt idx="883">
                  <c:v>88.4</c:v>
                </c:pt>
                <c:pt idx="884">
                  <c:v>88.5</c:v>
                </c:pt>
                <c:pt idx="885">
                  <c:v>88.6</c:v>
                </c:pt>
                <c:pt idx="886">
                  <c:v>88.7</c:v>
                </c:pt>
                <c:pt idx="887">
                  <c:v>88.8</c:v>
                </c:pt>
                <c:pt idx="888">
                  <c:v>88.9</c:v>
                </c:pt>
                <c:pt idx="889">
                  <c:v>89</c:v>
                </c:pt>
                <c:pt idx="890">
                  <c:v>89.1</c:v>
                </c:pt>
                <c:pt idx="891">
                  <c:v>89.2</c:v>
                </c:pt>
                <c:pt idx="892">
                  <c:v>89.3</c:v>
                </c:pt>
                <c:pt idx="893">
                  <c:v>89.4</c:v>
                </c:pt>
                <c:pt idx="894">
                  <c:v>89.5</c:v>
                </c:pt>
                <c:pt idx="895">
                  <c:v>89.6</c:v>
                </c:pt>
                <c:pt idx="896">
                  <c:v>89.7</c:v>
                </c:pt>
                <c:pt idx="897">
                  <c:v>89.8</c:v>
                </c:pt>
                <c:pt idx="898">
                  <c:v>89.9</c:v>
                </c:pt>
                <c:pt idx="899">
                  <c:v>90</c:v>
                </c:pt>
                <c:pt idx="900">
                  <c:v>90.1</c:v>
                </c:pt>
                <c:pt idx="901">
                  <c:v>90.2</c:v>
                </c:pt>
                <c:pt idx="902">
                  <c:v>90.3</c:v>
                </c:pt>
                <c:pt idx="903">
                  <c:v>90.4</c:v>
                </c:pt>
                <c:pt idx="904">
                  <c:v>90.5</c:v>
                </c:pt>
                <c:pt idx="905">
                  <c:v>90.6</c:v>
                </c:pt>
                <c:pt idx="906">
                  <c:v>90.7</c:v>
                </c:pt>
                <c:pt idx="907">
                  <c:v>90.8</c:v>
                </c:pt>
                <c:pt idx="908">
                  <c:v>90.9</c:v>
                </c:pt>
                <c:pt idx="909">
                  <c:v>91</c:v>
                </c:pt>
                <c:pt idx="910">
                  <c:v>91.1</c:v>
                </c:pt>
                <c:pt idx="911">
                  <c:v>91.2</c:v>
                </c:pt>
                <c:pt idx="912">
                  <c:v>91.3</c:v>
                </c:pt>
                <c:pt idx="913">
                  <c:v>91.4</c:v>
                </c:pt>
                <c:pt idx="914">
                  <c:v>91.5</c:v>
                </c:pt>
                <c:pt idx="915">
                  <c:v>91.6</c:v>
                </c:pt>
                <c:pt idx="916">
                  <c:v>91.7</c:v>
                </c:pt>
                <c:pt idx="917">
                  <c:v>91.8</c:v>
                </c:pt>
                <c:pt idx="918">
                  <c:v>91.9</c:v>
                </c:pt>
                <c:pt idx="919">
                  <c:v>92</c:v>
                </c:pt>
                <c:pt idx="920">
                  <c:v>92.1</c:v>
                </c:pt>
                <c:pt idx="921">
                  <c:v>92.2</c:v>
                </c:pt>
                <c:pt idx="922">
                  <c:v>92.3</c:v>
                </c:pt>
                <c:pt idx="923">
                  <c:v>92.4</c:v>
                </c:pt>
                <c:pt idx="924">
                  <c:v>92.5</c:v>
                </c:pt>
                <c:pt idx="925">
                  <c:v>92.6</c:v>
                </c:pt>
                <c:pt idx="926">
                  <c:v>92.7</c:v>
                </c:pt>
                <c:pt idx="927">
                  <c:v>92.8</c:v>
                </c:pt>
                <c:pt idx="928">
                  <c:v>92.9</c:v>
                </c:pt>
                <c:pt idx="929">
                  <c:v>93</c:v>
                </c:pt>
                <c:pt idx="930">
                  <c:v>93.1</c:v>
                </c:pt>
                <c:pt idx="931">
                  <c:v>93.2</c:v>
                </c:pt>
                <c:pt idx="932">
                  <c:v>93.3</c:v>
                </c:pt>
                <c:pt idx="933">
                  <c:v>93.4</c:v>
                </c:pt>
                <c:pt idx="934">
                  <c:v>93.5</c:v>
                </c:pt>
                <c:pt idx="935">
                  <c:v>93.6</c:v>
                </c:pt>
                <c:pt idx="936">
                  <c:v>93.7</c:v>
                </c:pt>
                <c:pt idx="937">
                  <c:v>93.8</c:v>
                </c:pt>
                <c:pt idx="938">
                  <c:v>93.9</c:v>
                </c:pt>
                <c:pt idx="939">
                  <c:v>94</c:v>
                </c:pt>
                <c:pt idx="940">
                  <c:v>94.1</c:v>
                </c:pt>
                <c:pt idx="941">
                  <c:v>94.2</c:v>
                </c:pt>
                <c:pt idx="942">
                  <c:v>94.3</c:v>
                </c:pt>
                <c:pt idx="943">
                  <c:v>94.4</c:v>
                </c:pt>
                <c:pt idx="944">
                  <c:v>94.5</c:v>
                </c:pt>
                <c:pt idx="945">
                  <c:v>94.6</c:v>
                </c:pt>
                <c:pt idx="946">
                  <c:v>94.7</c:v>
                </c:pt>
                <c:pt idx="947">
                  <c:v>94.8</c:v>
                </c:pt>
                <c:pt idx="948">
                  <c:v>94.9</c:v>
                </c:pt>
                <c:pt idx="949">
                  <c:v>95</c:v>
                </c:pt>
                <c:pt idx="950">
                  <c:v>95.1</c:v>
                </c:pt>
                <c:pt idx="951">
                  <c:v>95.2</c:v>
                </c:pt>
                <c:pt idx="952">
                  <c:v>95.3</c:v>
                </c:pt>
                <c:pt idx="953">
                  <c:v>95.4</c:v>
                </c:pt>
                <c:pt idx="954">
                  <c:v>95.5</c:v>
                </c:pt>
                <c:pt idx="955">
                  <c:v>95.6</c:v>
                </c:pt>
                <c:pt idx="956">
                  <c:v>95.7</c:v>
                </c:pt>
                <c:pt idx="957">
                  <c:v>95.8</c:v>
                </c:pt>
                <c:pt idx="958">
                  <c:v>95.9</c:v>
                </c:pt>
                <c:pt idx="959">
                  <c:v>96</c:v>
                </c:pt>
                <c:pt idx="960">
                  <c:v>96.1</c:v>
                </c:pt>
                <c:pt idx="961">
                  <c:v>96.2</c:v>
                </c:pt>
                <c:pt idx="962">
                  <c:v>96.3</c:v>
                </c:pt>
                <c:pt idx="963">
                  <c:v>96.4</c:v>
                </c:pt>
                <c:pt idx="964">
                  <c:v>96.5</c:v>
                </c:pt>
                <c:pt idx="965">
                  <c:v>96.6</c:v>
                </c:pt>
                <c:pt idx="966">
                  <c:v>96.7</c:v>
                </c:pt>
                <c:pt idx="967">
                  <c:v>96.8</c:v>
                </c:pt>
                <c:pt idx="968">
                  <c:v>96.9</c:v>
                </c:pt>
                <c:pt idx="969">
                  <c:v>97</c:v>
                </c:pt>
                <c:pt idx="970">
                  <c:v>97.1</c:v>
                </c:pt>
                <c:pt idx="971">
                  <c:v>97.2</c:v>
                </c:pt>
                <c:pt idx="972">
                  <c:v>97.3</c:v>
                </c:pt>
                <c:pt idx="973">
                  <c:v>97.4</c:v>
                </c:pt>
                <c:pt idx="974">
                  <c:v>97.5</c:v>
                </c:pt>
                <c:pt idx="975">
                  <c:v>97.6</c:v>
                </c:pt>
                <c:pt idx="976">
                  <c:v>97.7</c:v>
                </c:pt>
                <c:pt idx="977">
                  <c:v>97.8</c:v>
                </c:pt>
                <c:pt idx="978">
                  <c:v>97.9</c:v>
                </c:pt>
                <c:pt idx="979">
                  <c:v>98</c:v>
                </c:pt>
                <c:pt idx="980">
                  <c:v>98.1</c:v>
                </c:pt>
                <c:pt idx="981">
                  <c:v>98.2</c:v>
                </c:pt>
                <c:pt idx="982">
                  <c:v>98.3</c:v>
                </c:pt>
                <c:pt idx="983">
                  <c:v>98.4</c:v>
                </c:pt>
                <c:pt idx="984">
                  <c:v>98.5</c:v>
                </c:pt>
                <c:pt idx="985">
                  <c:v>98.6</c:v>
                </c:pt>
                <c:pt idx="986">
                  <c:v>98.7</c:v>
                </c:pt>
                <c:pt idx="987">
                  <c:v>98.8</c:v>
                </c:pt>
                <c:pt idx="988">
                  <c:v>98.9</c:v>
                </c:pt>
                <c:pt idx="989">
                  <c:v>99</c:v>
                </c:pt>
                <c:pt idx="990">
                  <c:v>99.1</c:v>
                </c:pt>
                <c:pt idx="991">
                  <c:v>99.2</c:v>
                </c:pt>
                <c:pt idx="992">
                  <c:v>99.3</c:v>
                </c:pt>
                <c:pt idx="993">
                  <c:v>99.4</c:v>
                </c:pt>
                <c:pt idx="994">
                  <c:v>99.5</c:v>
                </c:pt>
                <c:pt idx="995">
                  <c:v>99.6</c:v>
                </c:pt>
                <c:pt idx="996">
                  <c:v>99.7</c:v>
                </c:pt>
                <c:pt idx="997">
                  <c:v>99.8</c:v>
                </c:pt>
                <c:pt idx="998">
                  <c:v>99.9</c:v>
                </c:pt>
                <c:pt idx="999">
                  <c:v>100</c:v>
                </c:pt>
                <c:pt idx="1000">
                  <c:v>100.1</c:v>
                </c:pt>
                <c:pt idx="1001">
                  <c:v>100.2</c:v>
                </c:pt>
                <c:pt idx="1002">
                  <c:v>100.3</c:v>
                </c:pt>
                <c:pt idx="1003">
                  <c:v>100.4</c:v>
                </c:pt>
                <c:pt idx="1004">
                  <c:v>100.5</c:v>
                </c:pt>
                <c:pt idx="1005">
                  <c:v>100.6</c:v>
                </c:pt>
                <c:pt idx="1006">
                  <c:v>100.7</c:v>
                </c:pt>
                <c:pt idx="1007">
                  <c:v>100.8</c:v>
                </c:pt>
                <c:pt idx="1008">
                  <c:v>100.9</c:v>
                </c:pt>
                <c:pt idx="1009">
                  <c:v>101</c:v>
                </c:pt>
                <c:pt idx="1010">
                  <c:v>101.1</c:v>
                </c:pt>
                <c:pt idx="1011">
                  <c:v>101.2</c:v>
                </c:pt>
                <c:pt idx="1012">
                  <c:v>101.3</c:v>
                </c:pt>
                <c:pt idx="1013">
                  <c:v>101.4</c:v>
                </c:pt>
                <c:pt idx="1014">
                  <c:v>101.5</c:v>
                </c:pt>
                <c:pt idx="1015">
                  <c:v>101.6</c:v>
                </c:pt>
                <c:pt idx="1016">
                  <c:v>101.7</c:v>
                </c:pt>
                <c:pt idx="1017">
                  <c:v>101.8</c:v>
                </c:pt>
                <c:pt idx="1018">
                  <c:v>101.9</c:v>
                </c:pt>
                <c:pt idx="1019">
                  <c:v>102</c:v>
                </c:pt>
                <c:pt idx="1020">
                  <c:v>102.1</c:v>
                </c:pt>
                <c:pt idx="1021">
                  <c:v>102.2</c:v>
                </c:pt>
                <c:pt idx="1022">
                  <c:v>102.3</c:v>
                </c:pt>
                <c:pt idx="1023">
                  <c:v>102.4</c:v>
                </c:pt>
                <c:pt idx="1024">
                  <c:v>102.5</c:v>
                </c:pt>
                <c:pt idx="1025">
                  <c:v>102.6</c:v>
                </c:pt>
                <c:pt idx="1026">
                  <c:v>102.7</c:v>
                </c:pt>
                <c:pt idx="1027">
                  <c:v>102.8</c:v>
                </c:pt>
                <c:pt idx="1028">
                  <c:v>102.9</c:v>
                </c:pt>
                <c:pt idx="1029">
                  <c:v>103</c:v>
                </c:pt>
                <c:pt idx="1030">
                  <c:v>103.1</c:v>
                </c:pt>
                <c:pt idx="1031">
                  <c:v>103.2</c:v>
                </c:pt>
                <c:pt idx="1032">
                  <c:v>103.3</c:v>
                </c:pt>
                <c:pt idx="1033">
                  <c:v>103.4</c:v>
                </c:pt>
                <c:pt idx="1034">
                  <c:v>103.5</c:v>
                </c:pt>
                <c:pt idx="1035">
                  <c:v>103.6</c:v>
                </c:pt>
                <c:pt idx="1036">
                  <c:v>103.7</c:v>
                </c:pt>
                <c:pt idx="1037">
                  <c:v>103.8</c:v>
                </c:pt>
                <c:pt idx="1038">
                  <c:v>103.9</c:v>
                </c:pt>
                <c:pt idx="1039">
                  <c:v>104</c:v>
                </c:pt>
                <c:pt idx="1040">
                  <c:v>104.1</c:v>
                </c:pt>
                <c:pt idx="1041">
                  <c:v>104.2</c:v>
                </c:pt>
                <c:pt idx="1042">
                  <c:v>104.3</c:v>
                </c:pt>
                <c:pt idx="1043">
                  <c:v>104.4</c:v>
                </c:pt>
                <c:pt idx="1044">
                  <c:v>104.5</c:v>
                </c:pt>
                <c:pt idx="1045">
                  <c:v>104.6</c:v>
                </c:pt>
                <c:pt idx="1046">
                  <c:v>104.7</c:v>
                </c:pt>
                <c:pt idx="1047">
                  <c:v>104.8</c:v>
                </c:pt>
                <c:pt idx="1048">
                  <c:v>104.9</c:v>
                </c:pt>
                <c:pt idx="1049">
                  <c:v>105</c:v>
                </c:pt>
                <c:pt idx="1050">
                  <c:v>105.1</c:v>
                </c:pt>
                <c:pt idx="1051">
                  <c:v>105.2</c:v>
                </c:pt>
                <c:pt idx="1052">
                  <c:v>105.3</c:v>
                </c:pt>
                <c:pt idx="1053">
                  <c:v>105.4</c:v>
                </c:pt>
                <c:pt idx="1054">
                  <c:v>105.5</c:v>
                </c:pt>
                <c:pt idx="1055">
                  <c:v>105.6</c:v>
                </c:pt>
                <c:pt idx="1056">
                  <c:v>105.7</c:v>
                </c:pt>
                <c:pt idx="1057">
                  <c:v>105.8</c:v>
                </c:pt>
                <c:pt idx="1058">
                  <c:v>105.9</c:v>
                </c:pt>
                <c:pt idx="1059">
                  <c:v>106</c:v>
                </c:pt>
                <c:pt idx="1060">
                  <c:v>106.1</c:v>
                </c:pt>
                <c:pt idx="1061">
                  <c:v>106.2</c:v>
                </c:pt>
                <c:pt idx="1062">
                  <c:v>106.3</c:v>
                </c:pt>
                <c:pt idx="1063">
                  <c:v>106.4</c:v>
                </c:pt>
                <c:pt idx="1064">
                  <c:v>106.5</c:v>
                </c:pt>
                <c:pt idx="1065">
                  <c:v>106.6</c:v>
                </c:pt>
                <c:pt idx="1066">
                  <c:v>106.7</c:v>
                </c:pt>
                <c:pt idx="1067">
                  <c:v>106.8</c:v>
                </c:pt>
                <c:pt idx="1068">
                  <c:v>106.9</c:v>
                </c:pt>
                <c:pt idx="1069">
                  <c:v>107</c:v>
                </c:pt>
                <c:pt idx="1070">
                  <c:v>107.1</c:v>
                </c:pt>
                <c:pt idx="1071">
                  <c:v>107.2</c:v>
                </c:pt>
                <c:pt idx="1072">
                  <c:v>107.3</c:v>
                </c:pt>
                <c:pt idx="1073">
                  <c:v>107.4</c:v>
                </c:pt>
                <c:pt idx="1074">
                  <c:v>107.5</c:v>
                </c:pt>
                <c:pt idx="1075">
                  <c:v>107.6</c:v>
                </c:pt>
                <c:pt idx="1076">
                  <c:v>107.7</c:v>
                </c:pt>
                <c:pt idx="1077">
                  <c:v>107.8</c:v>
                </c:pt>
                <c:pt idx="1078">
                  <c:v>107.9</c:v>
                </c:pt>
                <c:pt idx="1079">
                  <c:v>108</c:v>
                </c:pt>
                <c:pt idx="1080">
                  <c:v>108.1</c:v>
                </c:pt>
                <c:pt idx="1081">
                  <c:v>108.2</c:v>
                </c:pt>
                <c:pt idx="1082">
                  <c:v>108.3</c:v>
                </c:pt>
                <c:pt idx="1083">
                  <c:v>108.4</c:v>
                </c:pt>
                <c:pt idx="1084">
                  <c:v>108.5</c:v>
                </c:pt>
                <c:pt idx="1085">
                  <c:v>108.6</c:v>
                </c:pt>
                <c:pt idx="1086">
                  <c:v>108.7</c:v>
                </c:pt>
                <c:pt idx="1087">
                  <c:v>108.8</c:v>
                </c:pt>
                <c:pt idx="1088">
                  <c:v>108.9</c:v>
                </c:pt>
                <c:pt idx="1089">
                  <c:v>109</c:v>
                </c:pt>
                <c:pt idx="1090">
                  <c:v>109.1</c:v>
                </c:pt>
                <c:pt idx="1091">
                  <c:v>109.2</c:v>
                </c:pt>
                <c:pt idx="1092">
                  <c:v>109.3</c:v>
                </c:pt>
                <c:pt idx="1093">
                  <c:v>109.4</c:v>
                </c:pt>
                <c:pt idx="1094">
                  <c:v>109.5</c:v>
                </c:pt>
                <c:pt idx="1095">
                  <c:v>109.6</c:v>
                </c:pt>
                <c:pt idx="1096">
                  <c:v>109.7</c:v>
                </c:pt>
                <c:pt idx="1097">
                  <c:v>109.8</c:v>
                </c:pt>
                <c:pt idx="1098">
                  <c:v>109.9</c:v>
                </c:pt>
                <c:pt idx="1099">
                  <c:v>110</c:v>
                </c:pt>
                <c:pt idx="1100">
                  <c:v>110.1</c:v>
                </c:pt>
                <c:pt idx="1101">
                  <c:v>110.2</c:v>
                </c:pt>
                <c:pt idx="1102">
                  <c:v>110.3</c:v>
                </c:pt>
                <c:pt idx="1103">
                  <c:v>110.4</c:v>
                </c:pt>
                <c:pt idx="1104">
                  <c:v>110.5</c:v>
                </c:pt>
                <c:pt idx="1105">
                  <c:v>110.6</c:v>
                </c:pt>
                <c:pt idx="1106">
                  <c:v>110.7</c:v>
                </c:pt>
                <c:pt idx="1107">
                  <c:v>110.8</c:v>
                </c:pt>
                <c:pt idx="1108">
                  <c:v>110.9</c:v>
                </c:pt>
                <c:pt idx="1109">
                  <c:v>111</c:v>
                </c:pt>
                <c:pt idx="1110">
                  <c:v>111.1</c:v>
                </c:pt>
                <c:pt idx="1111">
                  <c:v>111.2</c:v>
                </c:pt>
                <c:pt idx="1112">
                  <c:v>111.3</c:v>
                </c:pt>
                <c:pt idx="1113">
                  <c:v>111.4</c:v>
                </c:pt>
                <c:pt idx="1114">
                  <c:v>111.5</c:v>
                </c:pt>
                <c:pt idx="1115">
                  <c:v>111.6</c:v>
                </c:pt>
                <c:pt idx="1116">
                  <c:v>111.7</c:v>
                </c:pt>
                <c:pt idx="1117">
                  <c:v>111.8</c:v>
                </c:pt>
                <c:pt idx="1118">
                  <c:v>111.9</c:v>
                </c:pt>
                <c:pt idx="1119">
                  <c:v>112</c:v>
                </c:pt>
                <c:pt idx="1120">
                  <c:v>112.1</c:v>
                </c:pt>
                <c:pt idx="1121">
                  <c:v>112.2</c:v>
                </c:pt>
                <c:pt idx="1122">
                  <c:v>112.3</c:v>
                </c:pt>
                <c:pt idx="1123">
                  <c:v>112.4</c:v>
                </c:pt>
                <c:pt idx="1124">
                  <c:v>112.5</c:v>
                </c:pt>
                <c:pt idx="1125">
                  <c:v>112.6</c:v>
                </c:pt>
                <c:pt idx="1126">
                  <c:v>112.7</c:v>
                </c:pt>
                <c:pt idx="1127">
                  <c:v>112.8</c:v>
                </c:pt>
                <c:pt idx="1128">
                  <c:v>112.9</c:v>
                </c:pt>
                <c:pt idx="1129">
                  <c:v>113</c:v>
                </c:pt>
                <c:pt idx="1130">
                  <c:v>113.1</c:v>
                </c:pt>
                <c:pt idx="1131">
                  <c:v>113.2</c:v>
                </c:pt>
                <c:pt idx="1132">
                  <c:v>113.3</c:v>
                </c:pt>
                <c:pt idx="1133">
                  <c:v>113.4</c:v>
                </c:pt>
                <c:pt idx="1134">
                  <c:v>113.5</c:v>
                </c:pt>
                <c:pt idx="1135">
                  <c:v>113.6</c:v>
                </c:pt>
                <c:pt idx="1136">
                  <c:v>113.7</c:v>
                </c:pt>
                <c:pt idx="1137">
                  <c:v>113.8</c:v>
                </c:pt>
                <c:pt idx="1138">
                  <c:v>113.9</c:v>
                </c:pt>
                <c:pt idx="1139">
                  <c:v>114</c:v>
                </c:pt>
                <c:pt idx="1140">
                  <c:v>114.1</c:v>
                </c:pt>
                <c:pt idx="1141">
                  <c:v>114.2</c:v>
                </c:pt>
                <c:pt idx="1142">
                  <c:v>114.3</c:v>
                </c:pt>
                <c:pt idx="1143">
                  <c:v>114.4</c:v>
                </c:pt>
                <c:pt idx="1144">
                  <c:v>114.5</c:v>
                </c:pt>
                <c:pt idx="1145">
                  <c:v>114.6</c:v>
                </c:pt>
                <c:pt idx="1146">
                  <c:v>114.7</c:v>
                </c:pt>
                <c:pt idx="1147">
                  <c:v>114.8</c:v>
                </c:pt>
                <c:pt idx="1148">
                  <c:v>114.9</c:v>
                </c:pt>
                <c:pt idx="1149">
                  <c:v>115</c:v>
                </c:pt>
                <c:pt idx="1150">
                  <c:v>115.1</c:v>
                </c:pt>
                <c:pt idx="1151">
                  <c:v>115.2</c:v>
                </c:pt>
                <c:pt idx="1152">
                  <c:v>115.3</c:v>
                </c:pt>
                <c:pt idx="1153">
                  <c:v>115.4</c:v>
                </c:pt>
                <c:pt idx="1154">
                  <c:v>115.5</c:v>
                </c:pt>
                <c:pt idx="1155">
                  <c:v>115.6</c:v>
                </c:pt>
                <c:pt idx="1156">
                  <c:v>115.7</c:v>
                </c:pt>
                <c:pt idx="1157">
                  <c:v>115.8</c:v>
                </c:pt>
                <c:pt idx="1158">
                  <c:v>115.9</c:v>
                </c:pt>
                <c:pt idx="1159">
                  <c:v>116</c:v>
                </c:pt>
                <c:pt idx="1160">
                  <c:v>116.1</c:v>
                </c:pt>
                <c:pt idx="1161">
                  <c:v>116.2</c:v>
                </c:pt>
                <c:pt idx="1162">
                  <c:v>116.3</c:v>
                </c:pt>
                <c:pt idx="1163">
                  <c:v>116.4</c:v>
                </c:pt>
                <c:pt idx="1164">
                  <c:v>116.5</c:v>
                </c:pt>
                <c:pt idx="1165">
                  <c:v>116.6</c:v>
                </c:pt>
                <c:pt idx="1166">
                  <c:v>116.7</c:v>
                </c:pt>
                <c:pt idx="1167">
                  <c:v>116.8</c:v>
                </c:pt>
                <c:pt idx="1168">
                  <c:v>116.9</c:v>
                </c:pt>
                <c:pt idx="1169">
                  <c:v>117</c:v>
                </c:pt>
                <c:pt idx="1170">
                  <c:v>117.1</c:v>
                </c:pt>
                <c:pt idx="1171">
                  <c:v>117.2</c:v>
                </c:pt>
                <c:pt idx="1172">
                  <c:v>117.3</c:v>
                </c:pt>
                <c:pt idx="1173">
                  <c:v>117.4</c:v>
                </c:pt>
                <c:pt idx="1174">
                  <c:v>117.5</c:v>
                </c:pt>
                <c:pt idx="1175">
                  <c:v>117.6</c:v>
                </c:pt>
                <c:pt idx="1176">
                  <c:v>117.7</c:v>
                </c:pt>
                <c:pt idx="1177">
                  <c:v>117.8</c:v>
                </c:pt>
                <c:pt idx="1178">
                  <c:v>117.9</c:v>
                </c:pt>
                <c:pt idx="1179">
                  <c:v>118</c:v>
                </c:pt>
                <c:pt idx="1180">
                  <c:v>118.1</c:v>
                </c:pt>
                <c:pt idx="1181">
                  <c:v>118.2</c:v>
                </c:pt>
                <c:pt idx="1182">
                  <c:v>118.3</c:v>
                </c:pt>
                <c:pt idx="1183">
                  <c:v>118.4</c:v>
                </c:pt>
                <c:pt idx="1184">
                  <c:v>118.5</c:v>
                </c:pt>
                <c:pt idx="1185">
                  <c:v>118.6</c:v>
                </c:pt>
                <c:pt idx="1186">
                  <c:v>118.7</c:v>
                </c:pt>
                <c:pt idx="1187">
                  <c:v>118.8</c:v>
                </c:pt>
                <c:pt idx="1188">
                  <c:v>118.9</c:v>
                </c:pt>
                <c:pt idx="1189">
                  <c:v>119</c:v>
                </c:pt>
                <c:pt idx="1190">
                  <c:v>119.1</c:v>
                </c:pt>
                <c:pt idx="1191">
                  <c:v>119.2</c:v>
                </c:pt>
                <c:pt idx="1192">
                  <c:v>119.3</c:v>
                </c:pt>
                <c:pt idx="1193">
                  <c:v>119.4</c:v>
                </c:pt>
                <c:pt idx="1194">
                  <c:v>119.5</c:v>
                </c:pt>
                <c:pt idx="1195">
                  <c:v>119.6</c:v>
                </c:pt>
                <c:pt idx="1196">
                  <c:v>119.7</c:v>
                </c:pt>
                <c:pt idx="1197">
                  <c:v>119.8</c:v>
                </c:pt>
                <c:pt idx="1198">
                  <c:v>119.9</c:v>
                </c:pt>
                <c:pt idx="1199">
                  <c:v>120</c:v>
                </c:pt>
                <c:pt idx="1200">
                  <c:v>120.1</c:v>
                </c:pt>
                <c:pt idx="1201">
                  <c:v>120.2</c:v>
                </c:pt>
                <c:pt idx="1202">
                  <c:v>120.3</c:v>
                </c:pt>
                <c:pt idx="1203">
                  <c:v>120.4</c:v>
                </c:pt>
                <c:pt idx="1204">
                  <c:v>120.5</c:v>
                </c:pt>
                <c:pt idx="1205">
                  <c:v>120.6</c:v>
                </c:pt>
                <c:pt idx="1206">
                  <c:v>120.7</c:v>
                </c:pt>
                <c:pt idx="1207">
                  <c:v>120.8</c:v>
                </c:pt>
                <c:pt idx="1208">
                  <c:v>120.9</c:v>
                </c:pt>
                <c:pt idx="1209">
                  <c:v>121</c:v>
                </c:pt>
                <c:pt idx="1210">
                  <c:v>121.1</c:v>
                </c:pt>
                <c:pt idx="1211">
                  <c:v>121.2</c:v>
                </c:pt>
                <c:pt idx="1212">
                  <c:v>121.3</c:v>
                </c:pt>
                <c:pt idx="1213">
                  <c:v>121.4</c:v>
                </c:pt>
                <c:pt idx="1214">
                  <c:v>121.5</c:v>
                </c:pt>
                <c:pt idx="1215">
                  <c:v>121.6</c:v>
                </c:pt>
                <c:pt idx="1216">
                  <c:v>121.7</c:v>
                </c:pt>
                <c:pt idx="1217">
                  <c:v>121.8</c:v>
                </c:pt>
                <c:pt idx="1218">
                  <c:v>121.9</c:v>
                </c:pt>
                <c:pt idx="1219">
                  <c:v>122</c:v>
                </c:pt>
                <c:pt idx="1220">
                  <c:v>122.1</c:v>
                </c:pt>
                <c:pt idx="1221">
                  <c:v>122.2</c:v>
                </c:pt>
                <c:pt idx="1222">
                  <c:v>122.3</c:v>
                </c:pt>
                <c:pt idx="1223">
                  <c:v>122.4</c:v>
                </c:pt>
                <c:pt idx="1224">
                  <c:v>122.5</c:v>
                </c:pt>
                <c:pt idx="1225">
                  <c:v>122.6</c:v>
                </c:pt>
                <c:pt idx="1226">
                  <c:v>122.7</c:v>
                </c:pt>
                <c:pt idx="1227">
                  <c:v>122.8</c:v>
                </c:pt>
                <c:pt idx="1228">
                  <c:v>122.9</c:v>
                </c:pt>
                <c:pt idx="1229">
                  <c:v>123</c:v>
                </c:pt>
                <c:pt idx="1230">
                  <c:v>123.1</c:v>
                </c:pt>
                <c:pt idx="1231">
                  <c:v>123.2</c:v>
                </c:pt>
                <c:pt idx="1232">
                  <c:v>123.3</c:v>
                </c:pt>
                <c:pt idx="1233">
                  <c:v>123.4</c:v>
                </c:pt>
                <c:pt idx="1234">
                  <c:v>123.5</c:v>
                </c:pt>
                <c:pt idx="1235">
                  <c:v>123.6</c:v>
                </c:pt>
                <c:pt idx="1236">
                  <c:v>123.7</c:v>
                </c:pt>
                <c:pt idx="1237">
                  <c:v>123.8</c:v>
                </c:pt>
                <c:pt idx="1238">
                  <c:v>123.9</c:v>
                </c:pt>
                <c:pt idx="1239">
                  <c:v>124</c:v>
                </c:pt>
                <c:pt idx="1240">
                  <c:v>124.1</c:v>
                </c:pt>
                <c:pt idx="1241">
                  <c:v>124.2</c:v>
                </c:pt>
                <c:pt idx="1242">
                  <c:v>124.3</c:v>
                </c:pt>
                <c:pt idx="1243">
                  <c:v>124.4</c:v>
                </c:pt>
                <c:pt idx="1244">
                  <c:v>124.5</c:v>
                </c:pt>
                <c:pt idx="1245">
                  <c:v>124.6</c:v>
                </c:pt>
                <c:pt idx="1246">
                  <c:v>124.7</c:v>
                </c:pt>
                <c:pt idx="1247">
                  <c:v>124.8</c:v>
                </c:pt>
                <c:pt idx="1248">
                  <c:v>124.9</c:v>
                </c:pt>
                <c:pt idx="1249">
                  <c:v>125</c:v>
                </c:pt>
                <c:pt idx="1250">
                  <c:v>125.1</c:v>
                </c:pt>
                <c:pt idx="1251">
                  <c:v>125.2</c:v>
                </c:pt>
                <c:pt idx="1252">
                  <c:v>125.3</c:v>
                </c:pt>
                <c:pt idx="1253">
                  <c:v>125.4</c:v>
                </c:pt>
                <c:pt idx="1254">
                  <c:v>125.5</c:v>
                </c:pt>
                <c:pt idx="1255">
                  <c:v>125.6</c:v>
                </c:pt>
                <c:pt idx="1256">
                  <c:v>125.7</c:v>
                </c:pt>
                <c:pt idx="1257">
                  <c:v>125.8</c:v>
                </c:pt>
                <c:pt idx="1258">
                  <c:v>125.9</c:v>
                </c:pt>
                <c:pt idx="1259">
                  <c:v>126</c:v>
                </c:pt>
                <c:pt idx="1260">
                  <c:v>126.1</c:v>
                </c:pt>
                <c:pt idx="1261">
                  <c:v>126.2</c:v>
                </c:pt>
                <c:pt idx="1262">
                  <c:v>126.3</c:v>
                </c:pt>
                <c:pt idx="1263">
                  <c:v>126.4</c:v>
                </c:pt>
                <c:pt idx="1264">
                  <c:v>126.5</c:v>
                </c:pt>
                <c:pt idx="1265">
                  <c:v>126.6</c:v>
                </c:pt>
                <c:pt idx="1266">
                  <c:v>126.7</c:v>
                </c:pt>
                <c:pt idx="1267">
                  <c:v>126.8</c:v>
                </c:pt>
                <c:pt idx="1268">
                  <c:v>126.9</c:v>
                </c:pt>
                <c:pt idx="1269">
                  <c:v>127</c:v>
                </c:pt>
                <c:pt idx="1270">
                  <c:v>127.1</c:v>
                </c:pt>
                <c:pt idx="1271">
                  <c:v>127.2</c:v>
                </c:pt>
                <c:pt idx="1272">
                  <c:v>127.3</c:v>
                </c:pt>
                <c:pt idx="1273">
                  <c:v>127.4</c:v>
                </c:pt>
                <c:pt idx="1274">
                  <c:v>127.5</c:v>
                </c:pt>
                <c:pt idx="1275">
                  <c:v>127.6</c:v>
                </c:pt>
                <c:pt idx="1276">
                  <c:v>127.7</c:v>
                </c:pt>
                <c:pt idx="1277">
                  <c:v>127.8</c:v>
                </c:pt>
                <c:pt idx="1278">
                  <c:v>127.9</c:v>
                </c:pt>
                <c:pt idx="1279">
                  <c:v>128</c:v>
                </c:pt>
                <c:pt idx="1280">
                  <c:v>128.1</c:v>
                </c:pt>
                <c:pt idx="1281">
                  <c:v>128.19999999999999</c:v>
                </c:pt>
                <c:pt idx="1282">
                  <c:v>128.30000000000001</c:v>
                </c:pt>
                <c:pt idx="1283">
                  <c:v>128.4</c:v>
                </c:pt>
                <c:pt idx="1284">
                  <c:v>128.5</c:v>
                </c:pt>
                <c:pt idx="1285">
                  <c:v>128.6</c:v>
                </c:pt>
                <c:pt idx="1286">
                  <c:v>128.69999999999999</c:v>
                </c:pt>
                <c:pt idx="1287">
                  <c:v>128.80000000000001</c:v>
                </c:pt>
                <c:pt idx="1288">
                  <c:v>128.9</c:v>
                </c:pt>
                <c:pt idx="1289">
                  <c:v>129</c:v>
                </c:pt>
                <c:pt idx="1290">
                  <c:v>129.1</c:v>
                </c:pt>
                <c:pt idx="1291">
                  <c:v>129.19999999999999</c:v>
                </c:pt>
                <c:pt idx="1292">
                  <c:v>129.30000000000001</c:v>
                </c:pt>
                <c:pt idx="1293">
                  <c:v>129.4</c:v>
                </c:pt>
                <c:pt idx="1294">
                  <c:v>129.5</c:v>
                </c:pt>
                <c:pt idx="1295">
                  <c:v>129.6</c:v>
                </c:pt>
                <c:pt idx="1296">
                  <c:v>129.69999999999999</c:v>
                </c:pt>
                <c:pt idx="1297">
                  <c:v>129.80000000000001</c:v>
                </c:pt>
                <c:pt idx="1298">
                  <c:v>129.9</c:v>
                </c:pt>
                <c:pt idx="1299">
                  <c:v>130</c:v>
                </c:pt>
                <c:pt idx="1300">
                  <c:v>130.1</c:v>
                </c:pt>
                <c:pt idx="1301">
                  <c:v>130.19999999999999</c:v>
                </c:pt>
                <c:pt idx="1302">
                  <c:v>130.30000000000001</c:v>
                </c:pt>
                <c:pt idx="1303">
                  <c:v>130.4</c:v>
                </c:pt>
                <c:pt idx="1304">
                  <c:v>130.5</c:v>
                </c:pt>
                <c:pt idx="1305">
                  <c:v>130.6</c:v>
                </c:pt>
                <c:pt idx="1306">
                  <c:v>130.69999999999999</c:v>
                </c:pt>
                <c:pt idx="1307">
                  <c:v>130.80000000000001</c:v>
                </c:pt>
                <c:pt idx="1308">
                  <c:v>130.9</c:v>
                </c:pt>
                <c:pt idx="1309">
                  <c:v>131</c:v>
                </c:pt>
                <c:pt idx="1310">
                  <c:v>131.1</c:v>
                </c:pt>
                <c:pt idx="1311">
                  <c:v>131.19999999999999</c:v>
                </c:pt>
                <c:pt idx="1312">
                  <c:v>131.30000000000001</c:v>
                </c:pt>
                <c:pt idx="1313">
                  <c:v>131.4</c:v>
                </c:pt>
                <c:pt idx="1314">
                  <c:v>131.5</c:v>
                </c:pt>
                <c:pt idx="1315">
                  <c:v>131.6</c:v>
                </c:pt>
                <c:pt idx="1316">
                  <c:v>131.69999999999999</c:v>
                </c:pt>
                <c:pt idx="1317">
                  <c:v>131.80000000000001</c:v>
                </c:pt>
                <c:pt idx="1318">
                  <c:v>131.9</c:v>
                </c:pt>
                <c:pt idx="1319">
                  <c:v>132</c:v>
                </c:pt>
                <c:pt idx="1320">
                  <c:v>132.1</c:v>
                </c:pt>
                <c:pt idx="1321">
                  <c:v>132.19999999999999</c:v>
                </c:pt>
                <c:pt idx="1322">
                  <c:v>132.30000000000001</c:v>
                </c:pt>
                <c:pt idx="1323">
                  <c:v>132.4</c:v>
                </c:pt>
                <c:pt idx="1324">
                  <c:v>132.5</c:v>
                </c:pt>
                <c:pt idx="1325">
                  <c:v>132.6</c:v>
                </c:pt>
                <c:pt idx="1326">
                  <c:v>132.69999999999999</c:v>
                </c:pt>
                <c:pt idx="1327">
                  <c:v>132.80000000000001</c:v>
                </c:pt>
                <c:pt idx="1328">
                  <c:v>132.9</c:v>
                </c:pt>
                <c:pt idx="1329">
                  <c:v>133</c:v>
                </c:pt>
                <c:pt idx="1330">
                  <c:v>133.1</c:v>
                </c:pt>
                <c:pt idx="1331">
                  <c:v>133.19999999999999</c:v>
                </c:pt>
                <c:pt idx="1332">
                  <c:v>133.30000000000001</c:v>
                </c:pt>
                <c:pt idx="1333">
                  <c:v>133.4</c:v>
                </c:pt>
                <c:pt idx="1334">
                  <c:v>133.5</c:v>
                </c:pt>
                <c:pt idx="1335">
                  <c:v>133.6</c:v>
                </c:pt>
                <c:pt idx="1336">
                  <c:v>133.69999999999999</c:v>
                </c:pt>
                <c:pt idx="1337">
                  <c:v>133.80000000000001</c:v>
                </c:pt>
                <c:pt idx="1338">
                  <c:v>133.9</c:v>
                </c:pt>
                <c:pt idx="1339">
                  <c:v>134</c:v>
                </c:pt>
                <c:pt idx="1340">
                  <c:v>134.1</c:v>
                </c:pt>
                <c:pt idx="1341">
                  <c:v>134.19999999999999</c:v>
                </c:pt>
                <c:pt idx="1342">
                  <c:v>134.30000000000001</c:v>
                </c:pt>
                <c:pt idx="1343">
                  <c:v>134.4</c:v>
                </c:pt>
                <c:pt idx="1344">
                  <c:v>134.5</c:v>
                </c:pt>
                <c:pt idx="1345">
                  <c:v>134.6</c:v>
                </c:pt>
                <c:pt idx="1346">
                  <c:v>134.69999999999999</c:v>
                </c:pt>
                <c:pt idx="1347">
                  <c:v>134.80000000000001</c:v>
                </c:pt>
                <c:pt idx="1348">
                  <c:v>134.9</c:v>
                </c:pt>
                <c:pt idx="1349">
                  <c:v>135</c:v>
                </c:pt>
                <c:pt idx="1350">
                  <c:v>135.1</c:v>
                </c:pt>
                <c:pt idx="1351">
                  <c:v>135.19999999999999</c:v>
                </c:pt>
                <c:pt idx="1352">
                  <c:v>135.30000000000001</c:v>
                </c:pt>
                <c:pt idx="1353">
                  <c:v>135.4</c:v>
                </c:pt>
                <c:pt idx="1354">
                  <c:v>135.5</c:v>
                </c:pt>
                <c:pt idx="1355">
                  <c:v>135.6</c:v>
                </c:pt>
                <c:pt idx="1356">
                  <c:v>135.69999999999999</c:v>
                </c:pt>
                <c:pt idx="1357">
                  <c:v>135.80000000000001</c:v>
                </c:pt>
                <c:pt idx="1358">
                  <c:v>135.9</c:v>
                </c:pt>
                <c:pt idx="1359">
                  <c:v>136</c:v>
                </c:pt>
                <c:pt idx="1360">
                  <c:v>136.1</c:v>
                </c:pt>
                <c:pt idx="1361">
                  <c:v>136.19999999999999</c:v>
                </c:pt>
                <c:pt idx="1362">
                  <c:v>136.30000000000001</c:v>
                </c:pt>
                <c:pt idx="1363">
                  <c:v>136.4</c:v>
                </c:pt>
                <c:pt idx="1364">
                  <c:v>136.5</c:v>
                </c:pt>
                <c:pt idx="1365">
                  <c:v>136.6</c:v>
                </c:pt>
                <c:pt idx="1366">
                  <c:v>136.69999999999999</c:v>
                </c:pt>
                <c:pt idx="1367">
                  <c:v>136.80000000000001</c:v>
                </c:pt>
                <c:pt idx="1368">
                  <c:v>136.9</c:v>
                </c:pt>
                <c:pt idx="1369">
                  <c:v>137</c:v>
                </c:pt>
                <c:pt idx="1370">
                  <c:v>137.1</c:v>
                </c:pt>
                <c:pt idx="1371">
                  <c:v>137.19999999999999</c:v>
                </c:pt>
                <c:pt idx="1372">
                  <c:v>137.30000000000001</c:v>
                </c:pt>
                <c:pt idx="1373">
                  <c:v>137.4</c:v>
                </c:pt>
                <c:pt idx="1374">
                  <c:v>137.5</c:v>
                </c:pt>
                <c:pt idx="1375">
                  <c:v>137.6</c:v>
                </c:pt>
                <c:pt idx="1376">
                  <c:v>137.69999999999999</c:v>
                </c:pt>
                <c:pt idx="1377">
                  <c:v>137.80000000000001</c:v>
                </c:pt>
                <c:pt idx="1378">
                  <c:v>137.9</c:v>
                </c:pt>
                <c:pt idx="1379">
                  <c:v>138</c:v>
                </c:pt>
                <c:pt idx="1380">
                  <c:v>138.1</c:v>
                </c:pt>
                <c:pt idx="1381">
                  <c:v>138.19999999999999</c:v>
                </c:pt>
                <c:pt idx="1382">
                  <c:v>138.30000000000001</c:v>
                </c:pt>
                <c:pt idx="1383">
                  <c:v>138.4</c:v>
                </c:pt>
                <c:pt idx="1384">
                  <c:v>138.5</c:v>
                </c:pt>
                <c:pt idx="1385">
                  <c:v>138.6</c:v>
                </c:pt>
                <c:pt idx="1386">
                  <c:v>138.69999999999999</c:v>
                </c:pt>
                <c:pt idx="1387">
                  <c:v>138.80000000000001</c:v>
                </c:pt>
                <c:pt idx="1388">
                  <c:v>138.9</c:v>
                </c:pt>
                <c:pt idx="1389">
                  <c:v>139</c:v>
                </c:pt>
                <c:pt idx="1390">
                  <c:v>139.1</c:v>
                </c:pt>
                <c:pt idx="1391">
                  <c:v>139.19999999999999</c:v>
                </c:pt>
                <c:pt idx="1392">
                  <c:v>139.30000000000001</c:v>
                </c:pt>
                <c:pt idx="1393">
                  <c:v>139.4</c:v>
                </c:pt>
                <c:pt idx="1394">
                  <c:v>139.5</c:v>
                </c:pt>
                <c:pt idx="1395">
                  <c:v>139.6</c:v>
                </c:pt>
                <c:pt idx="1396">
                  <c:v>139.69999999999999</c:v>
                </c:pt>
                <c:pt idx="1397">
                  <c:v>139.80000000000001</c:v>
                </c:pt>
                <c:pt idx="1398">
                  <c:v>139.9</c:v>
                </c:pt>
                <c:pt idx="1399">
                  <c:v>140</c:v>
                </c:pt>
                <c:pt idx="1400">
                  <c:v>140.1</c:v>
                </c:pt>
                <c:pt idx="1401">
                  <c:v>140.19999999999999</c:v>
                </c:pt>
                <c:pt idx="1402">
                  <c:v>140.30000000000001</c:v>
                </c:pt>
                <c:pt idx="1403">
                  <c:v>140.4</c:v>
                </c:pt>
                <c:pt idx="1404">
                  <c:v>140.5</c:v>
                </c:pt>
                <c:pt idx="1405">
                  <c:v>140.6</c:v>
                </c:pt>
                <c:pt idx="1406">
                  <c:v>140.69999999999999</c:v>
                </c:pt>
                <c:pt idx="1407">
                  <c:v>140.80000000000001</c:v>
                </c:pt>
                <c:pt idx="1408">
                  <c:v>140.9</c:v>
                </c:pt>
                <c:pt idx="1409">
                  <c:v>141</c:v>
                </c:pt>
                <c:pt idx="1410">
                  <c:v>141.1</c:v>
                </c:pt>
                <c:pt idx="1411">
                  <c:v>141.19999999999999</c:v>
                </c:pt>
                <c:pt idx="1412">
                  <c:v>141.30000000000001</c:v>
                </c:pt>
                <c:pt idx="1413">
                  <c:v>141.4</c:v>
                </c:pt>
                <c:pt idx="1414">
                  <c:v>141.5</c:v>
                </c:pt>
                <c:pt idx="1415">
                  <c:v>141.6</c:v>
                </c:pt>
                <c:pt idx="1416">
                  <c:v>141.69999999999999</c:v>
                </c:pt>
                <c:pt idx="1417">
                  <c:v>141.80000000000001</c:v>
                </c:pt>
                <c:pt idx="1418">
                  <c:v>141.9</c:v>
                </c:pt>
                <c:pt idx="1419">
                  <c:v>142</c:v>
                </c:pt>
                <c:pt idx="1420">
                  <c:v>142.1</c:v>
                </c:pt>
                <c:pt idx="1421">
                  <c:v>142.19999999999999</c:v>
                </c:pt>
                <c:pt idx="1422">
                  <c:v>142.30000000000001</c:v>
                </c:pt>
                <c:pt idx="1423">
                  <c:v>142.4</c:v>
                </c:pt>
                <c:pt idx="1424">
                  <c:v>142.5</c:v>
                </c:pt>
                <c:pt idx="1425">
                  <c:v>142.6</c:v>
                </c:pt>
                <c:pt idx="1426">
                  <c:v>142.69999999999999</c:v>
                </c:pt>
                <c:pt idx="1427">
                  <c:v>142.80000000000001</c:v>
                </c:pt>
                <c:pt idx="1428">
                  <c:v>142.9</c:v>
                </c:pt>
                <c:pt idx="1429">
                  <c:v>143</c:v>
                </c:pt>
                <c:pt idx="1430">
                  <c:v>143.1</c:v>
                </c:pt>
                <c:pt idx="1431">
                  <c:v>143.19999999999999</c:v>
                </c:pt>
                <c:pt idx="1432">
                  <c:v>143.30000000000001</c:v>
                </c:pt>
                <c:pt idx="1433">
                  <c:v>143.4</c:v>
                </c:pt>
                <c:pt idx="1434">
                  <c:v>143.5</c:v>
                </c:pt>
                <c:pt idx="1435">
                  <c:v>143.6</c:v>
                </c:pt>
                <c:pt idx="1436">
                  <c:v>143.69999999999999</c:v>
                </c:pt>
                <c:pt idx="1437">
                  <c:v>143.80000000000001</c:v>
                </c:pt>
                <c:pt idx="1438">
                  <c:v>143.9</c:v>
                </c:pt>
                <c:pt idx="1439">
                  <c:v>144</c:v>
                </c:pt>
                <c:pt idx="1440">
                  <c:v>144.1</c:v>
                </c:pt>
                <c:pt idx="1441">
                  <c:v>144.19999999999999</c:v>
                </c:pt>
                <c:pt idx="1442">
                  <c:v>144.30000000000001</c:v>
                </c:pt>
                <c:pt idx="1443">
                  <c:v>144.4</c:v>
                </c:pt>
                <c:pt idx="1444">
                  <c:v>144.5</c:v>
                </c:pt>
                <c:pt idx="1445">
                  <c:v>144.6</c:v>
                </c:pt>
                <c:pt idx="1446">
                  <c:v>144.69999999999999</c:v>
                </c:pt>
                <c:pt idx="1447">
                  <c:v>144.80000000000001</c:v>
                </c:pt>
                <c:pt idx="1448">
                  <c:v>144.9</c:v>
                </c:pt>
                <c:pt idx="1449">
                  <c:v>145</c:v>
                </c:pt>
                <c:pt idx="1450">
                  <c:v>145.1</c:v>
                </c:pt>
                <c:pt idx="1451">
                  <c:v>145.19999999999999</c:v>
                </c:pt>
                <c:pt idx="1452">
                  <c:v>145.30000000000001</c:v>
                </c:pt>
                <c:pt idx="1453">
                  <c:v>145.4</c:v>
                </c:pt>
                <c:pt idx="1454">
                  <c:v>145.5</c:v>
                </c:pt>
                <c:pt idx="1455">
                  <c:v>145.6</c:v>
                </c:pt>
                <c:pt idx="1456">
                  <c:v>145.69999999999999</c:v>
                </c:pt>
                <c:pt idx="1457">
                  <c:v>145.80000000000001</c:v>
                </c:pt>
                <c:pt idx="1458">
                  <c:v>145.9</c:v>
                </c:pt>
                <c:pt idx="1459">
                  <c:v>146</c:v>
                </c:pt>
                <c:pt idx="1460">
                  <c:v>146.1</c:v>
                </c:pt>
                <c:pt idx="1461">
                  <c:v>146.19999999999999</c:v>
                </c:pt>
                <c:pt idx="1462">
                  <c:v>146.30000000000001</c:v>
                </c:pt>
                <c:pt idx="1463">
                  <c:v>146.4</c:v>
                </c:pt>
                <c:pt idx="1464">
                  <c:v>146.5</c:v>
                </c:pt>
                <c:pt idx="1465">
                  <c:v>146.6</c:v>
                </c:pt>
                <c:pt idx="1466">
                  <c:v>146.69999999999999</c:v>
                </c:pt>
                <c:pt idx="1467">
                  <c:v>146.80000000000001</c:v>
                </c:pt>
                <c:pt idx="1468">
                  <c:v>146.9</c:v>
                </c:pt>
                <c:pt idx="1469">
                  <c:v>147</c:v>
                </c:pt>
                <c:pt idx="1470">
                  <c:v>147.1</c:v>
                </c:pt>
                <c:pt idx="1471">
                  <c:v>147.19999999999999</c:v>
                </c:pt>
                <c:pt idx="1472">
                  <c:v>147.30000000000001</c:v>
                </c:pt>
                <c:pt idx="1473">
                  <c:v>147.4</c:v>
                </c:pt>
                <c:pt idx="1474">
                  <c:v>147.5</c:v>
                </c:pt>
                <c:pt idx="1475">
                  <c:v>147.6</c:v>
                </c:pt>
                <c:pt idx="1476">
                  <c:v>147.69999999999999</c:v>
                </c:pt>
                <c:pt idx="1477">
                  <c:v>147.80000000000001</c:v>
                </c:pt>
                <c:pt idx="1478">
                  <c:v>147.9</c:v>
                </c:pt>
                <c:pt idx="1479">
                  <c:v>148</c:v>
                </c:pt>
                <c:pt idx="1480">
                  <c:v>148.1</c:v>
                </c:pt>
                <c:pt idx="1481">
                  <c:v>148.19999999999999</c:v>
                </c:pt>
                <c:pt idx="1482">
                  <c:v>148.30000000000001</c:v>
                </c:pt>
                <c:pt idx="1483">
                  <c:v>148.4</c:v>
                </c:pt>
                <c:pt idx="1484">
                  <c:v>148.5</c:v>
                </c:pt>
                <c:pt idx="1485">
                  <c:v>148.6</c:v>
                </c:pt>
                <c:pt idx="1486">
                  <c:v>148.69999999999999</c:v>
                </c:pt>
                <c:pt idx="1487">
                  <c:v>148.80000000000001</c:v>
                </c:pt>
                <c:pt idx="1488">
                  <c:v>148.9</c:v>
                </c:pt>
                <c:pt idx="1489">
                  <c:v>149</c:v>
                </c:pt>
                <c:pt idx="1490">
                  <c:v>149.1</c:v>
                </c:pt>
                <c:pt idx="1491">
                  <c:v>149.19999999999999</c:v>
                </c:pt>
                <c:pt idx="1492">
                  <c:v>149.30000000000001</c:v>
                </c:pt>
                <c:pt idx="1493">
                  <c:v>149.4</c:v>
                </c:pt>
                <c:pt idx="1494">
                  <c:v>149.5</c:v>
                </c:pt>
                <c:pt idx="1495">
                  <c:v>149.6</c:v>
                </c:pt>
                <c:pt idx="1496">
                  <c:v>149.69999999999999</c:v>
                </c:pt>
                <c:pt idx="1497">
                  <c:v>149.80000000000001</c:v>
                </c:pt>
                <c:pt idx="1498">
                  <c:v>149.9</c:v>
                </c:pt>
                <c:pt idx="1499">
                  <c:v>150</c:v>
                </c:pt>
                <c:pt idx="1500">
                  <c:v>150.1</c:v>
                </c:pt>
                <c:pt idx="1501">
                  <c:v>150.19999999999999</c:v>
                </c:pt>
                <c:pt idx="1502">
                  <c:v>150.30000000000001</c:v>
                </c:pt>
                <c:pt idx="1503">
                  <c:v>150.4</c:v>
                </c:pt>
                <c:pt idx="1504">
                  <c:v>150.5</c:v>
                </c:pt>
                <c:pt idx="1505">
                  <c:v>150.6</c:v>
                </c:pt>
                <c:pt idx="1506">
                  <c:v>150.69999999999999</c:v>
                </c:pt>
                <c:pt idx="1507">
                  <c:v>150.80000000000001</c:v>
                </c:pt>
                <c:pt idx="1508">
                  <c:v>150.9</c:v>
                </c:pt>
                <c:pt idx="1509">
                  <c:v>151</c:v>
                </c:pt>
                <c:pt idx="1510">
                  <c:v>151.1</c:v>
                </c:pt>
                <c:pt idx="1511">
                  <c:v>151.19999999999999</c:v>
                </c:pt>
                <c:pt idx="1512">
                  <c:v>151.30000000000001</c:v>
                </c:pt>
                <c:pt idx="1513">
                  <c:v>151.4</c:v>
                </c:pt>
                <c:pt idx="1514">
                  <c:v>151.5</c:v>
                </c:pt>
                <c:pt idx="1515">
                  <c:v>151.6</c:v>
                </c:pt>
                <c:pt idx="1516">
                  <c:v>151.69999999999999</c:v>
                </c:pt>
                <c:pt idx="1517">
                  <c:v>151.80000000000001</c:v>
                </c:pt>
                <c:pt idx="1518">
                  <c:v>151.9</c:v>
                </c:pt>
                <c:pt idx="1519">
                  <c:v>152</c:v>
                </c:pt>
                <c:pt idx="1520">
                  <c:v>152.1</c:v>
                </c:pt>
                <c:pt idx="1521">
                  <c:v>152.19999999999999</c:v>
                </c:pt>
                <c:pt idx="1522">
                  <c:v>152.30000000000001</c:v>
                </c:pt>
                <c:pt idx="1523">
                  <c:v>152.4</c:v>
                </c:pt>
                <c:pt idx="1524">
                  <c:v>152.5</c:v>
                </c:pt>
                <c:pt idx="1525">
                  <c:v>152.6</c:v>
                </c:pt>
                <c:pt idx="1526">
                  <c:v>152.69999999999999</c:v>
                </c:pt>
                <c:pt idx="1527">
                  <c:v>152.80000000000001</c:v>
                </c:pt>
                <c:pt idx="1528">
                  <c:v>152.9</c:v>
                </c:pt>
                <c:pt idx="1529">
                  <c:v>153</c:v>
                </c:pt>
                <c:pt idx="1530">
                  <c:v>153.1</c:v>
                </c:pt>
                <c:pt idx="1531">
                  <c:v>153.19999999999999</c:v>
                </c:pt>
                <c:pt idx="1532">
                  <c:v>153.30000000000001</c:v>
                </c:pt>
                <c:pt idx="1533">
                  <c:v>153.4</c:v>
                </c:pt>
                <c:pt idx="1534">
                  <c:v>153.5</c:v>
                </c:pt>
                <c:pt idx="1535">
                  <c:v>153.6</c:v>
                </c:pt>
                <c:pt idx="1536">
                  <c:v>153.69999999999999</c:v>
                </c:pt>
                <c:pt idx="1537">
                  <c:v>153.80000000000001</c:v>
                </c:pt>
                <c:pt idx="1538">
                  <c:v>153.9</c:v>
                </c:pt>
                <c:pt idx="1539">
                  <c:v>154</c:v>
                </c:pt>
                <c:pt idx="1540">
                  <c:v>154.1</c:v>
                </c:pt>
                <c:pt idx="1541">
                  <c:v>154.19999999999999</c:v>
                </c:pt>
                <c:pt idx="1542">
                  <c:v>154.30000000000001</c:v>
                </c:pt>
                <c:pt idx="1543">
                  <c:v>154.4</c:v>
                </c:pt>
                <c:pt idx="1544">
                  <c:v>154.5</c:v>
                </c:pt>
                <c:pt idx="1545">
                  <c:v>154.6</c:v>
                </c:pt>
                <c:pt idx="1546">
                  <c:v>154.69999999999999</c:v>
                </c:pt>
                <c:pt idx="1547">
                  <c:v>154.80000000000001</c:v>
                </c:pt>
                <c:pt idx="1548">
                  <c:v>154.9</c:v>
                </c:pt>
                <c:pt idx="1549">
                  <c:v>155</c:v>
                </c:pt>
                <c:pt idx="1550">
                  <c:v>155.1</c:v>
                </c:pt>
                <c:pt idx="1551">
                  <c:v>155.19999999999999</c:v>
                </c:pt>
                <c:pt idx="1552">
                  <c:v>155.30000000000001</c:v>
                </c:pt>
                <c:pt idx="1553">
                  <c:v>155.4</c:v>
                </c:pt>
                <c:pt idx="1554">
                  <c:v>155.5</c:v>
                </c:pt>
                <c:pt idx="1555">
                  <c:v>155.6</c:v>
                </c:pt>
                <c:pt idx="1556">
                  <c:v>155.69999999999999</c:v>
                </c:pt>
                <c:pt idx="1557">
                  <c:v>155.80000000000001</c:v>
                </c:pt>
                <c:pt idx="1558">
                  <c:v>155.9</c:v>
                </c:pt>
                <c:pt idx="1559">
                  <c:v>156</c:v>
                </c:pt>
                <c:pt idx="1560">
                  <c:v>156.1</c:v>
                </c:pt>
                <c:pt idx="1561">
                  <c:v>156.19999999999999</c:v>
                </c:pt>
                <c:pt idx="1562">
                  <c:v>156.30000000000001</c:v>
                </c:pt>
                <c:pt idx="1563">
                  <c:v>156.4</c:v>
                </c:pt>
                <c:pt idx="1564">
                  <c:v>156.5</c:v>
                </c:pt>
                <c:pt idx="1565">
                  <c:v>156.6</c:v>
                </c:pt>
                <c:pt idx="1566">
                  <c:v>156.69999999999999</c:v>
                </c:pt>
                <c:pt idx="1567">
                  <c:v>156.80000000000001</c:v>
                </c:pt>
                <c:pt idx="1568">
                  <c:v>156.9</c:v>
                </c:pt>
                <c:pt idx="1569">
                  <c:v>157</c:v>
                </c:pt>
                <c:pt idx="1570">
                  <c:v>157.1</c:v>
                </c:pt>
                <c:pt idx="1571">
                  <c:v>157.19999999999999</c:v>
                </c:pt>
                <c:pt idx="1572">
                  <c:v>157.30000000000001</c:v>
                </c:pt>
                <c:pt idx="1573">
                  <c:v>157.4</c:v>
                </c:pt>
                <c:pt idx="1574">
                  <c:v>157.5</c:v>
                </c:pt>
                <c:pt idx="1575">
                  <c:v>157.6</c:v>
                </c:pt>
                <c:pt idx="1576">
                  <c:v>157.69999999999999</c:v>
                </c:pt>
                <c:pt idx="1577">
                  <c:v>157.80000000000001</c:v>
                </c:pt>
                <c:pt idx="1578">
                  <c:v>157.9</c:v>
                </c:pt>
                <c:pt idx="1579">
                  <c:v>158</c:v>
                </c:pt>
                <c:pt idx="1580">
                  <c:v>158.1</c:v>
                </c:pt>
                <c:pt idx="1581">
                  <c:v>158.19999999999999</c:v>
                </c:pt>
                <c:pt idx="1582">
                  <c:v>158.30000000000001</c:v>
                </c:pt>
                <c:pt idx="1583">
                  <c:v>158.4</c:v>
                </c:pt>
                <c:pt idx="1584">
                  <c:v>158.5</c:v>
                </c:pt>
                <c:pt idx="1585">
                  <c:v>158.6</c:v>
                </c:pt>
                <c:pt idx="1586">
                  <c:v>158.69999999999999</c:v>
                </c:pt>
                <c:pt idx="1587">
                  <c:v>158.80000000000001</c:v>
                </c:pt>
                <c:pt idx="1588">
                  <c:v>158.9</c:v>
                </c:pt>
                <c:pt idx="1589">
                  <c:v>159</c:v>
                </c:pt>
                <c:pt idx="1590">
                  <c:v>159.1</c:v>
                </c:pt>
                <c:pt idx="1591">
                  <c:v>159.19999999999999</c:v>
                </c:pt>
                <c:pt idx="1592">
                  <c:v>159.30000000000001</c:v>
                </c:pt>
                <c:pt idx="1593">
                  <c:v>159.4</c:v>
                </c:pt>
                <c:pt idx="1594">
                  <c:v>159.5</c:v>
                </c:pt>
                <c:pt idx="1595">
                  <c:v>159.6</c:v>
                </c:pt>
                <c:pt idx="1596">
                  <c:v>159.69999999999999</c:v>
                </c:pt>
                <c:pt idx="1597">
                  <c:v>159.80000000000001</c:v>
                </c:pt>
                <c:pt idx="1598">
                  <c:v>159.9</c:v>
                </c:pt>
                <c:pt idx="1599">
                  <c:v>160</c:v>
                </c:pt>
                <c:pt idx="1600">
                  <c:v>160.1</c:v>
                </c:pt>
                <c:pt idx="1601">
                  <c:v>160.19999999999999</c:v>
                </c:pt>
                <c:pt idx="1602">
                  <c:v>160.30000000000001</c:v>
                </c:pt>
                <c:pt idx="1603">
                  <c:v>160.4</c:v>
                </c:pt>
                <c:pt idx="1604">
                  <c:v>160.5</c:v>
                </c:pt>
                <c:pt idx="1605">
                  <c:v>160.6</c:v>
                </c:pt>
                <c:pt idx="1606">
                  <c:v>160.69999999999999</c:v>
                </c:pt>
                <c:pt idx="1607">
                  <c:v>160.80000000000001</c:v>
                </c:pt>
                <c:pt idx="1608">
                  <c:v>160.9</c:v>
                </c:pt>
                <c:pt idx="1609">
                  <c:v>161</c:v>
                </c:pt>
                <c:pt idx="1610">
                  <c:v>161.1</c:v>
                </c:pt>
                <c:pt idx="1611">
                  <c:v>161.19999999999999</c:v>
                </c:pt>
                <c:pt idx="1612">
                  <c:v>161.30000000000001</c:v>
                </c:pt>
                <c:pt idx="1613">
                  <c:v>161.4</c:v>
                </c:pt>
                <c:pt idx="1614">
                  <c:v>161.5</c:v>
                </c:pt>
                <c:pt idx="1615">
                  <c:v>161.6</c:v>
                </c:pt>
                <c:pt idx="1616">
                  <c:v>161.69999999999999</c:v>
                </c:pt>
                <c:pt idx="1617">
                  <c:v>161.80000000000001</c:v>
                </c:pt>
                <c:pt idx="1618">
                  <c:v>161.9</c:v>
                </c:pt>
                <c:pt idx="1619">
                  <c:v>162</c:v>
                </c:pt>
                <c:pt idx="1620">
                  <c:v>162.1</c:v>
                </c:pt>
                <c:pt idx="1621">
                  <c:v>162.19999999999999</c:v>
                </c:pt>
                <c:pt idx="1622">
                  <c:v>162.30000000000001</c:v>
                </c:pt>
                <c:pt idx="1623">
                  <c:v>162.4</c:v>
                </c:pt>
                <c:pt idx="1624">
                  <c:v>162.5</c:v>
                </c:pt>
                <c:pt idx="1625">
                  <c:v>162.6</c:v>
                </c:pt>
                <c:pt idx="1626">
                  <c:v>162.69999999999999</c:v>
                </c:pt>
                <c:pt idx="1627">
                  <c:v>162.80000000000001</c:v>
                </c:pt>
                <c:pt idx="1628">
                  <c:v>162.9</c:v>
                </c:pt>
                <c:pt idx="1629">
                  <c:v>163</c:v>
                </c:pt>
                <c:pt idx="1630">
                  <c:v>163.1</c:v>
                </c:pt>
                <c:pt idx="1631">
                  <c:v>163.19999999999999</c:v>
                </c:pt>
                <c:pt idx="1632">
                  <c:v>163.30000000000001</c:v>
                </c:pt>
                <c:pt idx="1633">
                  <c:v>163.4</c:v>
                </c:pt>
                <c:pt idx="1634">
                  <c:v>163.5</c:v>
                </c:pt>
                <c:pt idx="1635">
                  <c:v>163.6</c:v>
                </c:pt>
                <c:pt idx="1636">
                  <c:v>163.69999999999999</c:v>
                </c:pt>
                <c:pt idx="1637">
                  <c:v>163.80000000000001</c:v>
                </c:pt>
                <c:pt idx="1638">
                  <c:v>163.9</c:v>
                </c:pt>
                <c:pt idx="1639">
                  <c:v>164</c:v>
                </c:pt>
                <c:pt idx="1640">
                  <c:v>164.1</c:v>
                </c:pt>
                <c:pt idx="1641">
                  <c:v>164.2</c:v>
                </c:pt>
                <c:pt idx="1642">
                  <c:v>164.3</c:v>
                </c:pt>
                <c:pt idx="1643">
                  <c:v>164.4</c:v>
                </c:pt>
                <c:pt idx="1644">
                  <c:v>164.5</c:v>
                </c:pt>
                <c:pt idx="1645">
                  <c:v>164.6</c:v>
                </c:pt>
                <c:pt idx="1646">
                  <c:v>164.7</c:v>
                </c:pt>
                <c:pt idx="1647">
                  <c:v>164.8</c:v>
                </c:pt>
                <c:pt idx="1648">
                  <c:v>164.9</c:v>
                </c:pt>
                <c:pt idx="1649">
                  <c:v>165</c:v>
                </c:pt>
                <c:pt idx="1650">
                  <c:v>165.1</c:v>
                </c:pt>
                <c:pt idx="1651">
                  <c:v>165.2</c:v>
                </c:pt>
                <c:pt idx="1652">
                  <c:v>165.3</c:v>
                </c:pt>
                <c:pt idx="1653">
                  <c:v>165.4</c:v>
                </c:pt>
                <c:pt idx="1654">
                  <c:v>165.5</c:v>
                </c:pt>
                <c:pt idx="1655">
                  <c:v>165.6</c:v>
                </c:pt>
                <c:pt idx="1656">
                  <c:v>165.7</c:v>
                </c:pt>
                <c:pt idx="1657">
                  <c:v>165.8</c:v>
                </c:pt>
                <c:pt idx="1658">
                  <c:v>165.9</c:v>
                </c:pt>
                <c:pt idx="1659">
                  <c:v>166</c:v>
                </c:pt>
                <c:pt idx="1660">
                  <c:v>166.1</c:v>
                </c:pt>
                <c:pt idx="1661">
                  <c:v>166.2</c:v>
                </c:pt>
                <c:pt idx="1662">
                  <c:v>166.3</c:v>
                </c:pt>
                <c:pt idx="1663">
                  <c:v>166.4</c:v>
                </c:pt>
                <c:pt idx="1664">
                  <c:v>166.5</c:v>
                </c:pt>
                <c:pt idx="1665">
                  <c:v>166.6</c:v>
                </c:pt>
                <c:pt idx="1666">
                  <c:v>166.7</c:v>
                </c:pt>
                <c:pt idx="1667">
                  <c:v>166.8</c:v>
                </c:pt>
                <c:pt idx="1668">
                  <c:v>166.9</c:v>
                </c:pt>
                <c:pt idx="1669">
                  <c:v>167</c:v>
                </c:pt>
                <c:pt idx="1670">
                  <c:v>167.1</c:v>
                </c:pt>
                <c:pt idx="1671">
                  <c:v>167.2</c:v>
                </c:pt>
                <c:pt idx="1672">
                  <c:v>167.3</c:v>
                </c:pt>
                <c:pt idx="1673">
                  <c:v>167.4</c:v>
                </c:pt>
                <c:pt idx="1674">
                  <c:v>167.5</c:v>
                </c:pt>
                <c:pt idx="1675">
                  <c:v>167.6</c:v>
                </c:pt>
                <c:pt idx="1676">
                  <c:v>167.7</c:v>
                </c:pt>
                <c:pt idx="1677">
                  <c:v>167.8</c:v>
                </c:pt>
                <c:pt idx="1678">
                  <c:v>167.9</c:v>
                </c:pt>
                <c:pt idx="1679">
                  <c:v>168</c:v>
                </c:pt>
                <c:pt idx="1680">
                  <c:v>168.1</c:v>
                </c:pt>
                <c:pt idx="1681">
                  <c:v>168.2</c:v>
                </c:pt>
                <c:pt idx="1682">
                  <c:v>168.3</c:v>
                </c:pt>
                <c:pt idx="1683">
                  <c:v>168.4</c:v>
                </c:pt>
                <c:pt idx="1684">
                  <c:v>168.5</c:v>
                </c:pt>
                <c:pt idx="1685">
                  <c:v>168.6</c:v>
                </c:pt>
                <c:pt idx="1686">
                  <c:v>168.7</c:v>
                </c:pt>
                <c:pt idx="1687">
                  <c:v>168.8</c:v>
                </c:pt>
                <c:pt idx="1688">
                  <c:v>168.9</c:v>
                </c:pt>
                <c:pt idx="1689">
                  <c:v>169</c:v>
                </c:pt>
                <c:pt idx="1690">
                  <c:v>169.1</c:v>
                </c:pt>
                <c:pt idx="1691">
                  <c:v>169.2</c:v>
                </c:pt>
                <c:pt idx="1692">
                  <c:v>169.3</c:v>
                </c:pt>
                <c:pt idx="1693">
                  <c:v>169.4</c:v>
                </c:pt>
                <c:pt idx="1694">
                  <c:v>169.5</c:v>
                </c:pt>
                <c:pt idx="1695">
                  <c:v>169.6</c:v>
                </c:pt>
                <c:pt idx="1696">
                  <c:v>169.7</c:v>
                </c:pt>
                <c:pt idx="1697">
                  <c:v>169.8</c:v>
                </c:pt>
                <c:pt idx="1698">
                  <c:v>169.9</c:v>
                </c:pt>
                <c:pt idx="1699">
                  <c:v>170</c:v>
                </c:pt>
                <c:pt idx="1700">
                  <c:v>170.1</c:v>
                </c:pt>
                <c:pt idx="1701">
                  <c:v>170.2</c:v>
                </c:pt>
                <c:pt idx="1702">
                  <c:v>170.3</c:v>
                </c:pt>
                <c:pt idx="1703">
                  <c:v>170.4</c:v>
                </c:pt>
                <c:pt idx="1704">
                  <c:v>170.5</c:v>
                </c:pt>
                <c:pt idx="1705">
                  <c:v>170.6</c:v>
                </c:pt>
                <c:pt idx="1706">
                  <c:v>170.7</c:v>
                </c:pt>
                <c:pt idx="1707">
                  <c:v>170.8</c:v>
                </c:pt>
                <c:pt idx="1708">
                  <c:v>170.9</c:v>
                </c:pt>
                <c:pt idx="1709">
                  <c:v>171</c:v>
                </c:pt>
                <c:pt idx="1710">
                  <c:v>171.1</c:v>
                </c:pt>
                <c:pt idx="1711">
                  <c:v>171.2</c:v>
                </c:pt>
                <c:pt idx="1712">
                  <c:v>171.3</c:v>
                </c:pt>
                <c:pt idx="1713">
                  <c:v>171.4</c:v>
                </c:pt>
                <c:pt idx="1714">
                  <c:v>171.5</c:v>
                </c:pt>
                <c:pt idx="1715">
                  <c:v>171.6</c:v>
                </c:pt>
                <c:pt idx="1716">
                  <c:v>171.7</c:v>
                </c:pt>
                <c:pt idx="1717">
                  <c:v>171.8</c:v>
                </c:pt>
                <c:pt idx="1718">
                  <c:v>171.9</c:v>
                </c:pt>
                <c:pt idx="1719">
                  <c:v>172</c:v>
                </c:pt>
                <c:pt idx="1720">
                  <c:v>172.1</c:v>
                </c:pt>
                <c:pt idx="1721">
                  <c:v>172.2</c:v>
                </c:pt>
                <c:pt idx="1722">
                  <c:v>172.3</c:v>
                </c:pt>
                <c:pt idx="1723">
                  <c:v>172.4</c:v>
                </c:pt>
                <c:pt idx="1724">
                  <c:v>172.5</c:v>
                </c:pt>
                <c:pt idx="1725">
                  <c:v>172.6</c:v>
                </c:pt>
                <c:pt idx="1726">
                  <c:v>172.7</c:v>
                </c:pt>
                <c:pt idx="1727">
                  <c:v>172.8</c:v>
                </c:pt>
                <c:pt idx="1728">
                  <c:v>172.9</c:v>
                </c:pt>
                <c:pt idx="1729">
                  <c:v>173</c:v>
                </c:pt>
                <c:pt idx="1730">
                  <c:v>173.1</c:v>
                </c:pt>
                <c:pt idx="1731">
                  <c:v>173.2</c:v>
                </c:pt>
                <c:pt idx="1732">
                  <c:v>173.3</c:v>
                </c:pt>
                <c:pt idx="1733">
                  <c:v>173.4</c:v>
                </c:pt>
                <c:pt idx="1734">
                  <c:v>173.5</c:v>
                </c:pt>
                <c:pt idx="1735">
                  <c:v>173.6</c:v>
                </c:pt>
                <c:pt idx="1736">
                  <c:v>173.7</c:v>
                </c:pt>
                <c:pt idx="1737">
                  <c:v>173.8</c:v>
                </c:pt>
                <c:pt idx="1738">
                  <c:v>173.9</c:v>
                </c:pt>
                <c:pt idx="1739">
                  <c:v>174</c:v>
                </c:pt>
                <c:pt idx="1740">
                  <c:v>174.1</c:v>
                </c:pt>
                <c:pt idx="1741">
                  <c:v>174.2</c:v>
                </c:pt>
                <c:pt idx="1742">
                  <c:v>174.3</c:v>
                </c:pt>
                <c:pt idx="1743">
                  <c:v>174.4</c:v>
                </c:pt>
                <c:pt idx="1744">
                  <c:v>174.5</c:v>
                </c:pt>
                <c:pt idx="1745">
                  <c:v>174.6</c:v>
                </c:pt>
                <c:pt idx="1746">
                  <c:v>174.7</c:v>
                </c:pt>
                <c:pt idx="1747">
                  <c:v>174.8</c:v>
                </c:pt>
                <c:pt idx="1748">
                  <c:v>174.9</c:v>
                </c:pt>
                <c:pt idx="1749">
                  <c:v>175</c:v>
                </c:pt>
                <c:pt idx="1750">
                  <c:v>175.1</c:v>
                </c:pt>
                <c:pt idx="1751">
                  <c:v>175.2</c:v>
                </c:pt>
                <c:pt idx="1752">
                  <c:v>175.3</c:v>
                </c:pt>
                <c:pt idx="1753">
                  <c:v>175.4</c:v>
                </c:pt>
                <c:pt idx="1754">
                  <c:v>175.5</c:v>
                </c:pt>
                <c:pt idx="1755">
                  <c:v>175.6</c:v>
                </c:pt>
                <c:pt idx="1756">
                  <c:v>175.7</c:v>
                </c:pt>
                <c:pt idx="1757">
                  <c:v>175.8</c:v>
                </c:pt>
                <c:pt idx="1758">
                  <c:v>175.9</c:v>
                </c:pt>
                <c:pt idx="1759">
                  <c:v>176</c:v>
                </c:pt>
                <c:pt idx="1760">
                  <c:v>176.1</c:v>
                </c:pt>
                <c:pt idx="1761">
                  <c:v>176.2</c:v>
                </c:pt>
                <c:pt idx="1762">
                  <c:v>176.3</c:v>
                </c:pt>
                <c:pt idx="1763">
                  <c:v>176.4</c:v>
                </c:pt>
                <c:pt idx="1764">
                  <c:v>176.5</c:v>
                </c:pt>
                <c:pt idx="1765">
                  <c:v>176.6</c:v>
                </c:pt>
                <c:pt idx="1766">
                  <c:v>176.7</c:v>
                </c:pt>
                <c:pt idx="1767">
                  <c:v>176.8</c:v>
                </c:pt>
                <c:pt idx="1768">
                  <c:v>176.9</c:v>
                </c:pt>
                <c:pt idx="1769">
                  <c:v>177</c:v>
                </c:pt>
                <c:pt idx="1770">
                  <c:v>177.1</c:v>
                </c:pt>
                <c:pt idx="1771">
                  <c:v>177.2</c:v>
                </c:pt>
                <c:pt idx="1772">
                  <c:v>177.3</c:v>
                </c:pt>
                <c:pt idx="1773">
                  <c:v>177.4</c:v>
                </c:pt>
                <c:pt idx="1774">
                  <c:v>177.5</c:v>
                </c:pt>
                <c:pt idx="1775">
                  <c:v>177.6</c:v>
                </c:pt>
                <c:pt idx="1776">
                  <c:v>177.7</c:v>
                </c:pt>
                <c:pt idx="1777">
                  <c:v>177.8</c:v>
                </c:pt>
                <c:pt idx="1778">
                  <c:v>177.9</c:v>
                </c:pt>
                <c:pt idx="1779">
                  <c:v>178</c:v>
                </c:pt>
                <c:pt idx="1780">
                  <c:v>178.1</c:v>
                </c:pt>
                <c:pt idx="1781">
                  <c:v>178.2</c:v>
                </c:pt>
                <c:pt idx="1782">
                  <c:v>178.3</c:v>
                </c:pt>
                <c:pt idx="1783">
                  <c:v>178.4</c:v>
                </c:pt>
                <c:pt idx="1784">
                  <c:v>178.5</c:v>
                </c:pt>
                <c:pt idx="1785">
                  <c:v>178.6</c:v>
                </c:pt>
                <c:pt idx="1786">
                  <c:v>178.7</c:v>
                </c:pt>
                <c:pt idx="1787">
                  <c:v>178.8</c:v>
                </c:pt>
                <c:pt idx="1788">
                  <c:v>178.9</c:v>
                </c:pt>
                <c:pt idx="1789">
                  <c:v>179</c:v>
                </c:pt>
                <c:pt idx="1790">
                  <c:v>179.1</c:v>
                </c:pt>
                <c:pt idx="1791">
                  <c:v>179.2</c:v>
                </c:pt>
                <c:pt idx="1792">
                  <c:v>179.3</c:v>
                </c:pt>
                <c:pt idx="1793">
                  <c:v>179.4</c:v>
                </c:pt>
                <c:pt idx="1794">
                  <c:v>179.5</c:v>
                </c:pt>
                <c:pt idx="1795">
                  <c:v>179.6</c:v>
                </c:pt>
                <c:pt idx="1796">
                  <c:v>179.7</c:v>
                </c:pt>
                <c:pt idx="1797">
                  <c:v>179.8</c:v>
                </c:pt>
                <c:pt idx="1798">
                  <c:v>179.9</c:v>
                </c:pt>
                <c:pt idx="1799">
                  <c:v>180</c:v>
                </c:pt>
                <c:pt idx="1800">
                  <c:v>180.1</c:v>
                </c:pt>
                <c:pt idx="1801">
                  <c:v>180.2</c:v>
                </c:pt>
                <c:pt idx="1802">
                  <c:v>180.3</c:v>
                </c:pt>
                <c:pt idx="1803">
                  <c:v>180.4</c:v>
                </c:pt>
                <c:pt idx="1804">
                  <c:v>180.5</c:v>
                </c:pt>
                <c:pt idx="1805">
                  <c:v>180.6</c:v>
                </c:pt>
                <c:pt idx="1806">
                  <c:v>180.7</c:v>
                </c:pt>
                <c:pt idx="1807">
                  <c:v>180.8</c:v>
                </c:pt>
                <c:pt idx="1808">
                  <c:v>180.9</c:v>
                </c:pt>
                <c:pt idx="1809">
                  <c:v>181</c:v>
                </c:pt>
                <c:pt idx="1810">
                  <c:v>181.1</c:v>
                </c:pt>
                <c:pt idx="1811">
                  <c:v>181.2</c:v>
                </c:pt>
                <c:pt idx="1812">
                  <c:v>181.3</c:v>
                </c:pt>
                <c:pt idx="1813">
                  <c:v>181.4</c:v>
                </c:pt>
                <c:pt idx="1814">
                  <c:v>181.5</c:v>
                </c:pt>
                <c:pt idx="1815">
                  <c:v>181.6</c:v>
                </c:pt>
                <c:pt idx="1816">
                  <c:v>181.7</c:v>
                </c:pt>
                <c:pt idx="1817">
                  <c:v>181.8</c:v>
                </c:pt>
                <c:pt idx="1818">
                  <c:v>181.9</c:v>
                </c:pt>
                <c:pt idx="1819">
                  <c:v>182</c:v>
                </c:pt>
                <c:pt idx="1820">
                  <c:v>182.1</c:v>
                </c:pt>
                <c:pt idx="1821">
                  <c:v>182.2</c:v>
                </c:pt>
                <c:pt idx="1822">
                  <c:v>182.3</c:v>
                </c:pt>
                <c:pt idx="1823">
                  <c:v>182.4</c:v>
                </c:pt>
                <c:pt idx="1824">
                  <c:v>182.5</c:v>
                </c:pt>
                <c:pt idx="1825">
                  <c:v>182.6</c:v>
                </c:pt>
                <c:pt idx="1826">
                  <c:v>182.7</c:v>
                </c:pt>
                <c:pt idx="1827">
                  <c:v>182.8</c:v>
                </c:pt>
                <c:pt idx="1828">
                  <c:v>182.9</c:v>
                </c:pt>
                <c:pt idx="1829">
                  <c:v>183</c:v>
                </c:pt>
                <c:pt idx="1830">
                  <c:v>183.1</c:v>
                </c:pt>
                <c:pt idx="1831">
                  <c:v>183.2</c:v>
                </c:pt>
                <c:pt idx="1832">
                  <c:v>183.3</c:v>
                </c:pt>
                <c:pt idx="1833">
                  <c:v>183.4</c:v>
                </c:pt>
                <c:pt idx="1834">
                  <c:v>183.5</c:v>
                </c:pt>
                <c:pt idx="1835">
                  <c:v>183.6</c:v>
                </c:pt>
                <c:pt idx="1836">
                  <c:v>183.7</c:v>
                </c:pt>
                <c:pt idx="1837">
                  <c:v>183.8</c:v>
                </c:pt>
                <c:pt idx="1838">
                  <c:v>183.9</c:v>
                </c:pt>
                <c:pt idx="1839">
                  <c:v>184</c:v>
                </c:pt>
                <c:pt idx="1840">
                  <c:v>184.1</c:v>
                </c:pt>
                <c:pt idx="1841">
                  <c:v>184.2</c:v>
                </c:pt>
                <c:pt idx="1842">
                  <c:v>184.3</c:v>
                </c:pt>
                <c:pt idx="1843">
                  <c:v>184.4</c:v>
                </c:pt>
                <c:pt idx="1844">
                  <c:v>184.5</c:v>
                </c:pt>
                <c:pt idx="1845">
                  <c:v>184.6</c:v>
                </c:pt>
                <c:pt idx="1846">
                  <c:v>184.7</c:v>
                </c:pt>
                <c:pt idx="1847">
                  <c:v>184.8</c:v>
                </c:pt>
                <c:pt idx="1848">
                  <c:v>184.9</c:v>
                </c:pt>
                <c:pt idx="1849">
                  <c:v>185</c:v>
                </c:pt>
                <c:pt idx="1850">
                  <c:v>185.1</c:v>
                </c:pt>
                <c:pt idx="1851">
                  <c:v>185.2</c:v>
                </c:pt>
                <c:pt idx="1852">
                  <c:v>185.3</c:v>
                </c:pt>
                <c:pt idx="1853">
                  <c:v>185.4</c:v>
                </c:pt>
                <c:pt idx="1854">
                  <c:v>185.5</c:v>
                </c:pt>
                <c:pt idx="1855">
                  <c:v>185.6</c:v>
                </c:pt>
                <c:pt idx="1856">
                  <c:v>185.7</c:v>
                </c:pt>
                <c:pt idx="1857">
                  <c:v>185.8</c:v>
                </c:pt>
                <c:pt idx="1858">
                  <c:v>185.9</c:v>
                </c:pt>
                <c:pt idx="1859">
                  <c:v>186</c:v>
                </c:pt>
                <c:pt idx="1860">
                  <c:v>186.1</c:v>
                </c:pt>
                <c:pt idx="1861">
                  <c:v>186.2</c:v>
                </c:pt>
                <c:pt idx="1862">
                  <c:v>186.3</c:v>
                </c:pt>
                <c:pt idx="1863">
                  <c:v>186.4</c:v>
                </c:pt>
                <c:pt idx="1864">
                  <c:v>186.5</c:v>
                </c:pt>
                <c:pt idx="1865">
                  <c:v>186.6</c:v>
                </c:pt>
                <c:pt idx="1866">
                  <c:v>186.7</c:v>
                </c:pt>
                <c:pt idx="1867">
                  <c:v>186.8</c:v>
                </c:pt>
                <c:pt idx="1868">
                  <c:v>186.9</c:v>
                </c:pt>
                <c:pt idx="1869">
                  <c:v>187</c:v>
                </c:pt>
                <c:pt idx="1870">
                  <c:v>187.1</c:v>
                </c:pt>
                <c:pt idx="1871">
                  <c:v>187.2</c:v>
                </c:pt>
                <c:pt idx="1872">
                  <c:v>187.3</c:v>
                </c:pt>
                <c:pt idx="1873">
                  <c:v>187.4</c:v>
                </c:pt>
                <c:pt idx="1874">
                  <c:v>187.5</c:v>
                </c:pt>
                <c:pt idx="1875">
                  <c:v>187.6</c:v>
                </c:pt>
                <c:pt idx="1876">
                  <c:v>187.7</c:v>
                </c:pt>
                <c:pt idx="1877">
                  <c:v>187.8</c:v>
                </c:pt>
                <c:pt idx="1878">
                  <c:v>187.9</c:v>
                </c:pt>
                <c:pt idx="1879">
                  <c:v>188</c:v>
                </c:pt>
                <c:pt idx="1880">
                  <c:v>188.1</c:v>
                </c:pt>
                <c:pt idx="1881">
                  <c:v>188.2</c:v>
                </c:pt>
                <c:pt idx="1882">
                  <c:v>188.3</c:v>
                </c:pt>
                <c:pt idx="1883">
                  <c:v>188.4</c:v>
                </c:pt>
                <c:pt idx="1884">
                  <c:v>188.5</c:v>
                </c:pt>
                <c:pt idx="1885">
                  <c:v>188.6</c:v>
                </c:pt>
                <c:pt idx="1886">
                  <c:v>188.7</c:v>
                </c:pt>
                <c:pt idx="1887">
                  <c:v>188.8</c:v>
                </c:pt>
                <c:pt idx="1888">
                  <c:v>188.9</c:v>
                </c:pt>
                <c:pt idx="1889">
                  <c:v>189</c:v>
                </c:pt>
                <c:pt idx="1890">
                  <c:v>189.1</c:v>
                </c:pt>
                <c:pt idx="1891">
                  <c:v>189.2</c:v>
                </c:pt>
                <c:pt idx="1892">
                  <c:v>189.3</c:v>
                </c:pt>
                <c:pt idx="1893">
                  <c:v>189.4</c:v>
                </c:pt>
                <c:pt idx="1894">
                  <c:v>189.5</c:v>
                </c:pt>
                <c:pt idx="1895">
                  <c:v>189.6</c:v>
                </c:pt>
                <c:pt idx="1896">
                  <c:v>189.7</c:v>
                </c:pt>
                <c:pt idx="1897">
                  <c:v>189.8</c:v>
                </c:pt>
                <c:pt idx="1898">
                  <c:v>189.9</c:v>
                </c:pt>
                <c:pt idx="1899">
                  <c:v>190</c:v>
                </c:pt>
                <c:pt idx="1900">
                  <c:v>190.1</c:v>
                </c:pt>
                <c:pt idx="1901">
                  <c:v>190.2</c:v>
                </c:pt>
                <c:pt idx="1902">
                  <c:v>190.3</c:v>
                </c:pt>
                <c:pt idx="1903">
                  <c:v>190.4</c:v>
                </c:pt>
                <c:pt idx="1904">
                  <c:v>190.5</c:v>
                </c:pt>
                <c:pt idx="1905">
                  <c:v>190.6</c:v>
                </c:pt>
                <c:pt idx="1906">
                  <c:v>190.7</c:v>
                </c:pt>
                <c:pt idx="1907">
                  <c:v>190.8</c:v>
                </c:pt>
                <c:pt idx="1908">
                  <c:v>190.9</c:v>
                </c:pt>
                <c:pt idx="1909">
                  <c:v>191</c:v>
                </c:pt>
                <c:pt idx="1910">
                  <c:v>191.1</c:v>
                </c:pt>
                <c:pt idx="1911">
                  <c:v>191.2</c:v>
                </c:pt>
                <c:pt idx="1912">
                  <c:v>191.3</c:v>
                </c:pt>
                <c:pt idx="1913">
                  <c:v>191.4</c:v>
                </c:pt>
                <c:pt idx="1914">
                  <c:v>191.5</c:v>
                </c:pt>
                <c:pt idx="1915">
                  <c:v>191.6</c:v>
                </c:pt>
                <c:pt idx="1916">
                  <c:v>191.7</c:v>
                </c:pt>
                <c:pt idx="1917">
                  <c:v>191.8</c:v>
                </c:pt>
                <c:pt idx="1918">
                  <c:v>191.9</c:v>
                </c:pt>
                <c:pt idx="1919">
                  <c:v>192</c:v>
                </c:pt>
                <c:pt idx="1920">
                  <c:v>192.1</c:v>
                </c:pt>
                <c:pt idx="1921">
                  <c:v>192.2</c:v>
                </c:pt>
                <c:pt idx="1922">
                  <c:v>192.3</c:v>
                </c:pt>
                <c:pt idx="1923">
                  <c:v>192.4</c:v>
                </c:pt>
                <c:pt idx="1924">
                  <c:v>192.5</c:v>
                </c:pt>
                <c:pt idx="1925">
                  <c:v>192.6</c:v>
                </c:pt>
                <c:pt idx="1926">
                  <c:v>192.7</c:v>
                </c:pt>
                <c:pt idx="1927">
                  <c:v>192.8</c:v>
                </c:pt>
                <c:pt idx="1928">
                  <c:v>192.9</c:v>
                </c:pt>
                <c:pt idx="1929">
                  <c:v>193</c:v>
                </c:pt>
                <c:pt idx="1930">
                  <c:v>193.1</c:v>
                </c:pt>
                <c:pt idx="1931">
                  <c:v>193.2</c:v>
                </c:pt>
                <c:pt idx="1932">
                  <c:v>193.3</c:v>
                </c:pt>
                <c:pt idx="1933">
                  <c:v>193.4</c:v>
                </c:pt>
                <c:pt idx="1934">
                  <c:v>193.5</c:v>
                </c:pt>
                <c:pt idx="1935">
                  <c:v>193.6</c:v>
                </c:pt>
                <c:pt idx="1936">
                  <c:v>193.7</c:v>
                </c:pt>
                <c:pt idx="1937">
                  <c:v>193.8</c:v>
                </c:pt>
                <c:pt idx="1938">
                  <c:v>193.9</c:v>
                </c:pt>
                <c:pt idx="1939">
                  <c:v>194</c:v>
                </c:pt>
                <c:pt idx="1940">
                  <c:v>194.1</c:v>
                </c:pt>
                <c:pt idx="1941">
                  <c:v>194.2</c:v>
                </c:pt>
                <c:pt idx="1942">
                  <c:v>194.3</c:v>
                </c:pt>
                <c:pt idx="1943">
                  <c:v>194.4</c:v>
                </c:pt>
                <c:pt idx="1944">
                  <c:v>194.5</c:v>
                </c:pt>
                <c:pt idx="1945">
                  <c:v>194.6</c:v>
                </c:pt>
                <c:pt idx="1946">
                  <c:v>194.7</c:v>
                </c:pt>
                <c:pt idx="1947">
                  <c:v>194.8</c:v>
                </c:pt>
                <c:pt idx="1948">
                  <c:v>194.9</c:v>
                </c:pt>
                <c:pt idx="1949">
                  <c:v>195</c:v>
                </c:pt>
                <c:pt idx="1950">
                  <c:v>195.1</c:v>
                </c:pt>
                <c:pt idx="1951">
                  <c:v>195.2</c:v>
                </c:pt>
                <c:pt idx="1952">
                  <c:v>195.3</c:v>
                </c:pt>
                <c:pt idx="1953">
                  <c:v>195.4</c:v>
                </c:pt>
                <c:pt idx="1954">
                  <c:v>195.5</c:v>
                </c:pt>
                <c:pt idx="1955">
                  <c:v>195.6</c:v>
                </c:pt>
                <c:pt idx="1956">
                  <c:v>195.7</c:v>
                </c:pt>
                <c:pt idx="1957">
                  <c:v>195.8</c:v>
                </c:pt>
                <c:pt idx="1958">
                  <c:v>195.9</c:v>
                </c:pt>
                <c:pt idx="1959">
                  <c:v>196</c:v>
                </c:pt>
                <c:pt idx="1960">
                  <c:v>196.1</c:v>
                </c:pt>
                <c:pt idx="1961">
                  <c:v>196.2</c:v>
                </c:pt>
                <c:pt idx="1962">
                  <c:v>196.3</c:v>
                </c:pt>
                <c:pt idx="1963">
                  <c:v>196.4</c:v>
                </c:pt>
                <c:pt idx="1964">
                  <c:v>196.5</c:v>
                </c:pt>
                <c:pt idx="1965">
                  <c:v>196.6</c:v>
                </c:pt>
                <c:pt idx="1966">
                  <c:v>196.7</c:v>
                </c:pt>
                <c:pt idx="1967">
                  <c:v>196.8</c:v>
                </c:pt>
                <c:pt idx="1968">
                  <c:v>196.9</c:v>
                </c:pt>
                <c:pt idx="1969">
                  <c:v>197</c:v>
                </c:pt>
                <c:pt idx="1970">
                  <c:v>197.1</c:v>
                </c:pt>
                <c:pt idx="1971">
                  <c:v>197.2</c:v>
                </c:pt>
                <c:pt idx="1972">
                  <c:v>197.3</c:v>
                </c:pt>
                <c:pt idx="1973">
                  <c:v>197.4</c:v>
                </c:pt>
                <c:pt idx="1974">
                  <c:v>197.5</c:v>
                </c:pt>
                <c:pt idx="1975">
                  <c:v>197.6</c:v>
                </c:pt>
                <c:pt idx="1976">
                  <c:v>197.7</c:v>
                </c:pt>
                <c:pt idx="1977">
                  <c:v>197.8</c:v>
                </c:pt>
                <c:pt idx="1978">
                  <c:v>197.9</c:v>
                </c:pt>
                <c:pt idx="1979">
                  <c:v>198</c:v>
                </c:pt>
                <c:pt idx="1980">
                  <c:v>198.1</c:v>
                </c:pt>
                <c:pt idx="1981">
                  <c:v>198.2</c:v>
                </c:pt>
                <c:pt idx="1982">
                  <c:v>198.3</c:v>
                </c:pt>
                <c:pt idx="1983">
                  <c:v>198.4</c:v>
                </c:pt>
                <c:pt idx="1984">
                  <c:v>198.5</c:v>
                </c:pt>
                <c:pt idx="1985">
                  <c:v>198.6</c:v>
                </c:pt>
                <c:pt idx="1986">
                  <c:v>198.7</c:v>
                </c:pt>
                <c:pt idx="1987">
                  <c:v>198.8</c:v>
                </c:pt>
                <c:pt idx="1988">
                  <c:v>198.9</c:v>
                </c:pt>
                <c:pt idx="1989">
                  <c:v>199</c:v>
                </c:pt>
                <c:pt idx="1990">
                  <c:v>199.1</c:v>
                </c:pt>
                <c:pt idx="1991">
                  <c:v>199.2</c:v>
                </c:pt>
                <c:pt idx="1992">
                  <c:v>199.3</c:v>
                </c:pt>
                <c:pt idx="1993">
                  <c:v>199.4</c:v>
                </c:pt>
                <c:pt idx="1994">
                  <c:v>199.5</c:v>
                </c:pt>
                <c:pt idx="1995">
                  <c:v>199.6</c:v>
                </c:pt>
                <c:pt idx="1996">
                  <c:v>199.7</c:v>
                </c:pt>
                <c:pt idx="1997">
                  <c:v>199.8</c:v>
                </c:pt>
                <c:pt idx="1998">
                  <c:v>199.9</c:v>
                </c:pt>
                <c:pt idx="1999">
                  <c:v>200</c:v>
                </c:pt>
                <c:pt idx="2000">
                  <c:v>200.1</c:v>
                </c:pt>
                <c:pt idx="2001">
                  <c:v>200.2</c:v>
                </c:pt>
                <c:pt idx="2002">
                  <c:v>200.3</c:v>
                </c:pt>
                <c:pt idx="2003">
                  <c:v>200.4</c:v>
                </c:pt>
                <c:pt idx="2004">
                  <c:v>200.5</c:v>
                </c:pt>
                <c:pt idx="2005">
                  <c:v>200.6</c:v>
                </c:pt>
                <c:pt idx="2006">
                  <c:v>200.7</c:v>
                </c:pt>
                <c:pt idx="2007">
                  <c:v>200.8</c:v>
                </c:pt>
                <c:pt idx="2008">
                  <c:v>200.9</c:v>
                </c:pt>
                <c:pt idx="2009">
                  <c:v>201</c:v>
                </c:pt>
                <c:pt idx="2010">
                  <c:v>201.1</c:v>
                </c:pt>
                <c:pt idx="2011">
                  <c:v>201.2</c:v>
                </c:pt>
                <c:pt idx="2012">
                  <c:v>201.3</c:v>
                </c:pt>
                <c:pt idx="2013">
                  <c:v>201.4</c:v>
                </c:pt>
                <c:pt idx="2014">
                  <c:v>201.5</c:v>
                </c:pt>
                <c:pt idx="2015">
                  <c:v>201.6</c:v>
                </c:pt>
                <c:pt idx="2016">
                  <c:v>201.7</c:v>
                </c:pt>
                <c:pt idx="2017">
                  <c:v>201.8</c:v>
                </c:pt>
                <c:pt idx="2018">
                  <c:v>201.9</c:v>
                </c:pt>
                <c:pt idx="2019">
                  <c:v>202</c:v>
                </c:pt>
                <c:pt idx="2020">
                  <c:v>202.1</c:v>
                </c:pt>
                <c:pt idx="2021">
                  <c:v>202.2</c:v>
                </c:pt>
                <c:pt idx="2022">
                  <c:v>202.3</c:v>
                </c:pt>
                <c:pt idx="2023">
                  <c:v>202.4</c:v>
                </c:pt>
                <c:pt idx="2024">
                  <c:v>202.5</c:v>
                </c:pt>
                <c:pt idx="2025">
                  <c:v>202.6</c:v>
                </c:pt>
                <c:pt idx="2026">
                  <c:v>202.7</c:v>
                </c:pt>
                <c:pt idx="2027">
                  <c:v>202.8</c:v>
                </c:pt>
                <c:pt idx="2028">
                  <c:v>202.9</c:v>
                </c:pt>
                <c:pt idx="2029">
                  <c:v>203</c:v>
                </c:pt>
                <c:pt idx="2030">
                  <c:v>203.1</c:v>
                </c:pt>
                <c:pt idx="2031">
                  <c:v>203.2</c:v>
                </c:pt>
                <c:pt idx="2032">
                  <c:v>203.3</c:v>
                </c:pt>
                <c:pt idx="2033">
                  <c:v>203.4</c:v>
                </c:pt>
                <c:pt idx="2034">
                  <c:v>203.5</c:v>
                </c:pt>
                <c:pt idx="2035">
                  <c:v>203.6</c:v>
                </c:pt>
                <c:pt idx="2036">
                  <c:v>203.7</c:v>
                </c:pt>
                <c:pt idx="2037">
                  <c:v>203.8</c:v>
                </c:pt>
                <c:pt idx="2038">
                  <c:v>203.9</c:v>
                </c:pt>
                <c:pt idx="2039">
                  <c:v>204</c:v>
                </c:pt>
                <c:pt idx="2040">
                  <c:v>204.1</c:v>
                </c:pt>
                <c:pt idx="2041">
                  <c:v>204.2</c:v>
                </c:pt>
                <c:pt idx="2042">
                  <c:v>204.3</c:v>
                </c:pt>
                <c:pt idx="2043">
                  <c:v>204.4</c:v>
                </c:pt>
                <c:pt idx="2044">
                  <c:v>204.5</c:v>
                </c:pt>
                <c:pt idx="2045">
                  <c:v>204.6</c:v>
                </c:pt>
                <c:pt idx="2046">
                  <c:v>204.7</c:v>
                </c:pt>
                <c:pt idx="2047">
                  <c:v>204.8</c:v>
                </c:pt>
                <c:pt idx="2048">
                  <c:v>204.9</c:v>
                </c:pt>
                <c:pt idx="2049">
                  <c:v>205</c:v>
                </c:pt>
                <c:pt idx="2050">
                  <c:v>205.1</c:v>
                </c:pt>
                <c:pt idx="2051">
                  <c:v>205.2</c:v>
                </c:pt>
                <c:pt idx="2052">
                  <c:v>205.3</c:v>
                </c:pt>
                <c:pt idx="2053">
                  <c:v>205.4</c:v>
                </c:pt>
                <c:pt idx="2054">
                  <c:v>205.5</c:v>
                </c:pt>
                <c:pt idx="2055">
                  <c:v>205.6</c:v>
                </c:pt>
                <c:pt idx="2056">
                  <c:v>205.7</c:v>
                </c:pt>
                <c:pt idx="2057">
                  <c:v>205.8</c:v>
                </c:pt>
                <c:pt idx="2058">
                  <c:v>205.9</c:v>
                </c:pt>
                <c:pt idx="2059">
                  <c:v>206</c:v>
                </c:pt>
                <c:pt idx="2060">
                  <c:v>206.1</c:v>
                </c:pt>
                <c:pt idx="2061">
                  <c:v>206.2</c:v>
                </c:pt>
                <c:pt idx="2062">
                  <c:v>206.3</c:v>
                </c:pt>
                <c:pt idx="2063">
                  <c:v>206.4</c:v>
                </c:pt>
                <c:pt idx="2064">
                  <c:v>206.5</c:v>
                </c:pt>
                <c:pt idx="2065">
                  <c:v>206.6</c:v>
                </c:pt>
                <c:pt idx="2066">
                  <c:v>206.7</c:v>
                </c:pt>
                <c:pt idx="2067">
                  <c:v>206.8</c:v>
                </c:pt>
                <c:pt idx="2068">
                  <c:v>206.9</c:v>
                </c:pt>
                <c:pt idx="2069">
                  <c:v>207</c:v>
                </c:pt>
                <c:pt idx="2070">
                  <c:v>207.1</c:v>
                </c:pt>
                <c:pt idx="2071">
                  <c:v>207.2</c:v>
                </c:pt>
                <c:pt idx="2072">
                  <c:v>207.3</c:v>
                </c:pt>
                <c:pt idx="2073">
                  <c:v>207.4</c:v>
                </c:pt>
                <c:pt idx="2074">
                  <c:v>207.5</c:v>
                </c:pt>
                <c:pt idx="2075">
                  <c:v>207.6</c:v>
                </c:pt>
                <c:pt idx="2076">
                  <c:v>207.7</c:v>
                </c:pt>
                <c:pt idx="2077">
                  <c:v>207.8</c:v>
                </c:pt>
                <c:pt idx="2078">
                  <c:v>207.9</c:v>
                </c:pt>
                <c:pt idx="2079">
                  <c:v>208</c:v>
                </c:pt>
                <c:pt idx="2080">
                  <c:v>208.1</c:v>
                </c:pt>
                <c:pt idx="2081">
                  <c:v>208.2</c:v>
                </c:pt>
                <c:pt idx="2082">
                  <c:v>208.3</c:v>
                </c:pt>
                <c:pt idx="2083">
                  <c:v>208.4</c:v>
                </c:pt>
                <c:pt idx="2084">
                  <c:v>208.5</c:v>
                </c:pt>
                <c:pt idx="2085">
                  <c:v>208.6</c:v>
                </c:pt>
                <c:pt idx="2086">
                  <c:v>208.7</c:v>
                </c:pt>
                <c:pt idx="2087">
                  <c:v>208.8</c:v>
                </c:pt>
                <c:pt idx="2088">
                  <c:v>208.9</c:v>
                </c:pt>
                <c:pt idx="2089">
                  <c:v>209</c:v>
                </c:pt>
                <c:pt idx="2090">
                  <c:v>209.1</c:v>
                </c:pt>
                <c:pt idx="2091">
                  <c:v>209.2</c:v>
                </c:pt>
                <c:pt idx="2092">
                  <c:v>209.3</c:v>
                </c:pt>
                <c:pt idx="2093">
                  <c:v>209.4</c:v>
                </c:pt>
                <c:pt idx="2094">
                  <c:v>209.5</c:v>
                </c:pt>
                <c:pt idx="2095">
                  <c:v>209.6</c:v>
                </c:pt>
                <c:pt idx="2096">
                  <c:v>209.7</c:v>
                </c:pt>
                <c:pt idx="2097">
                  <c:v>209.8</c:v>
                </c:pt>
                <c:pt idx="2098">
                  <c:v>209.9</c:v>
                </c:pt>
                <c:pt idx="2099">
                  <c:v>210</c:v>
                </c:pt>
                <c:pt idx="2100">
                  <c:v>210.1</c:v>
                </c:pt>
                <c:pt idx="2101">
                  <c:v>210.2</c:v>
                </c:pt>
                <c:pt idx="2102">
                  <c:v>210.3</c:v>
                </c:pt>
                <c:pt idx="2103">
                  <c:v>210.4</c:v>
                </c:pt>
                <c:pt idx="2104">
                  <c:v>210.5</c:v>
                </c:pt>
                <c:pt idx="2105">
                  <c:v>210.6</c:v>
                </c:pt>
                <c:pt idx="2106">
                  <c:v>210.7</c:v>
                </c:pt>
                <c:pt idx="2107">
                  <c:v>210.8</c:v>
                </c:pt>
                <c:pt idx="2108">
                  <c:v>210.9</c:v>
                </c:pt>
                <c:pt idx="2109">
                  <c:v>211</c:v>
                </c:pt>
                <c:pt idx="2110">
                  <c:v>211.1</c:v>
                </c:pt>
                <c:pt idx="2111">
                  <c:v>211.2</c:v>
                </c:pt>
                <c:pt idx="2112">
                  <c:v>211.3</c:v>
                </c:pt>
                <c:pt idx="2113">
                  <c:v>211.4</c:v>
                </c:pt>
                <c:pt idx="2114">
                  <c:v>211.5</c:v>
                </c:pt>
                <c:pt idx="2115">
                  <c:v>211.6</c:v>
                </c:pt>
                <c:pt idx="2116">
                  <c:v>211.7</c:v>
                </c:pt>
                <c:pt idx="2117">
                  <c:v>211.8</c:v>
                </c:pt>
                <c:pt idx="2118">
                  <c:v>211.9</c:v>
                </c:pt>
                <c:pt idx="2119">
                  <c:v>212</c:v>
                </c:pt>
                <c:pt idx="2120">
                  <c:v>212.1</c:v>
                </c:pt>
                <c:pt idx="2121">
                  <c:v>212.2</c:v>
                </c:pt>
                <c:pt idx="2122">
                  <c:v>212.3</c:v>
                </c:pt>
                <c:pt idx="2123">
                  <c:v>212.4</c:v>
                </c:pt>
                <c:pt idx="2124">
                  <c:v>212.5</c:v>
                </c:pt>
                <c:pt idx="2125">
                  <c:v>212.6</c:v>
                </c:pt>
                <c:pt idx="2126">
                  <c:v>212.7</c:v>
                </c:pt>
                <c:pt idx="2127">
                  <c:v>212.8</c:v>
                </c:pt>
                <c:pt idx="2128">
                  <c:v>212.9</c:v>
                </c:pt>
                <c:pt idx="2129">
                  <c:v>213</c:v>
                </c:pt>
                <c:pt idx="2130">
                  <c:v>213.1</c:v>
                </c:pt>
                <c:pt idx="2131">
                  <c:v>213.2</c:v>
                </c:pt>
                <c:pt idx="2132">
                  <c:v>213.3</c:v>
                </c:pt>
                <c:pt idx="2133">
                  <c:v>213.4</c:v>
                </c:pt>
                <c:pt idx="2134">
                  <c:v>213.5</c:v>
                </c:pt>
                <c:pt idx="2135">
                  <c:v>213.6</c:v>
                </c:pt>
                <c:pt idx="2136">
                  <c:v>213.7</c:v>
                </c:pt>
                <c:pt idx="2137">
                  <c:v>213.8</c:v>
                </c:pt>
                <c:pt idx="2138">
                  <c:v>213.9</c:v>
                </c:pt>
                <c:pt idx="2139">
                  <c:v>214</c:v>
                </c:pt>
                <c:pt idx="2140">
                  <c:v>214.1</c:v>
                </c:pt>
                <c:pt idx="2141">
                  <c:v>214.2</c:v>
                </c:pt>
                <c:pt idx="2142">
                  <c:v>214.3</c:v>
                </c:pt>
                <c:pt idx="2143">
                  <c:v>214.4</c:v>
                </c:pt>
                <c:pt idx="2144">
                  <c:v>214.5</c:v>
                </c:pt>
                <c:pt idx="2145">
                  <c:v>214.6</c:v>
                </c:pt>
                <c:pt idx="2146">
                  <c:v>214.7</c:v>
                </c:pt>
                <c:pt idx="2147">
                  <c:v>214.8</c:v>
                </c:pt>
                <c:pt idx="2148">
                  <c:v>214.9</c:v>
                </c:pt>
                <c:pt idx="2149">
                  <c:v>215</c:v>
                </c:pt>
                <c:pt idx="2150">
                  <c:v>215.1</c:v>
                </c:pt>
                <c:pt idx="2151">
                  <c:v>215.2</c:v>
                </c:pt>
                <c:pt idx="2152">
                  <c:v>215.3</c:v>
                </c:pt>
                <c:pt idx="2153">
                  <c:v>215.4</c:v>
                </c:pt>
                <c:pt idx="2154">
                  <c:v>215.5</c:v>
                </c:pt>
                <c:pt idx="2155">
                  <c:v>215.6</c:v>
                </c:pt>
                <c:pt idx="2156">
                  <c:v>215.7</c:v>
                </c:pt>
                <c:pt idx="2157">
                  <c:v>215.8</c:v>
                </c:pt>
                <c:pt idx="2158">
                  <c:v>215.9</c:v>
                </c:pt>
                <c:pt idx="2159">
                  <c:v>216</c:v>
                </c:pt>
                <c:pt idx="2160">
                  <c:v>216.1</c:v>
                </c:pt>
                <c:pt idx="2161">
                  <c:v>216.2</c:v>
                </c:pt>
                <c:pt idx="2162">
                  <c:v>216.3</c:v>
                </c:pt>
                <c:pt idx="2163">
                  <c:v>216.4</c:v>
                </c:pt>
                <c:pt idx="2164">
                  <c:v>216.5</c:v>
                </c:pt>
                <c:pt idx="2165">
                  <c:v>216.6</c:v>
                </c:pt>
                <c:pt idx="2166">
                  <c:v>216.7</c:v>
                </c:pt>
                <c:pt idx="2167">
                  <c:v>216.8</c:v>
                </c:pt>
                <c:pt idx="2168">
                  <c:v>216.9</c:v>
                </c:pt>
                <c:pt idx="2169">
                  <c:v>217</c:v>
                </c:pt>
                <c:pt idx="2170">
                  <c:v>217.1</c:v>
                </c:pt>
                <c:pt idx="2171">
                  <c:v>217.2</c:v>
                </c:pt>
                <c:pt idx="2172">
                  <c:v>217.3</c:v>
                </c:pt>
                <c:pt idx="2173">
                  <c:v>217.4</c:v>
                </c:pt>
                <c:pt idx="2174">
                  <c:v>217.5</c:v>
                </c:pt>
                <c:pt idx="2175">
                  <c:v>217.6</c:v>
                </c:pt>
                <c:pt idx="2176">
                  <c:v>217.7</c:v>
                </c:pt>
                <c:pt idx="2177">
                  <c:v>217.8</c:v>
                </c:pt>
                <c:pt idx="2178">
                  <c:v>217.9</c:v>
                </c:pt>
                <c:pt idx="2179">
                  <c:v>218</c:v>
                </c:pt>
                <c:pt idx="2180">
                  <c:v>218.1</c:v>
                </c:pt>
                <c:pt idx="2181">
                  <c:v>218.2</c:v>
                </c:pt>
                <c:pt idx="2182">
                  <c:v>218.3</c:v>
                </c:pt>
                <c:pt idx="2183">
                  <c:v>218.4</c:v>
                </c:pt>
                <c:pt idx="2184">
                  <c:v>218.5</c:v>
                </c:pt>
                <c:pt idx="2185">
                  <c:v>218.6</c:v>
                </c:pt>
                <c:pt idx="2186">
                  <c:v>218.7</c:v>
                </c:pt>
                <c:pt idx="2187">
                  <c:v>218.8</c:v>
                </c:pt>
                <c:pt idx="2188">
                  <c:v>218.9</c:v>
                </c:pt>
                <c:pt idx="2189">
                  <c:v>219</c:v>
                </c:pt>
                <c:pt idx="2190">
                  <c:v>219.1</c:v>
                </c:pt>
                <c:pt idx="2191">
                  <c:v>219.2</c:v>
                </c:pt>
                <c:pt idx="2192">
                  <c:v>219.3</c:v>
                </c:pt>
                <c:pt idx="2193">
                  <c:v>219.4</c:v>
                </c:pt>
                <c:pt idx="2194">
                  <c:v>219.5</c:v>
                </c:pt>
                <c:pt idx="2195">
                  <c:v>219.6</c:v>
                </c:pt>
                <c:pt idx="2196">
                  <c:v>219.7</c:v>
                </c:pt>
                <c:pt idx="2197">
                  <c:v>219.8</c:v>
                </c:pt>
                <c:pt idx="2198">
                  <c:v>219.9</c:v>
                </c:pt>
                <c:pt idx="2199">
                  <c:v>220</c:v>
                </c:pt>
                <c:pt idx="2200">
                  <c:v>220.1</c:v>
                </c:pt>
                <c:pt idx="2201">
                  <c:v>220.2</c:v>
                </c:pt>
                <c:pt idx="2202">
                  <c:v>220.3</c:v>
                </c:pt>
                <c:pt idx="2203">
                  <c:v>220.4</c:v>
                </c:pt>
                <c:pt idx="2204">
                  <c:v>220.5</c:v>
                </c:pt>
                <c:pt idx="2205">
                  <c:v>220.6</c:v>
                </c:pt>
                <c:pt idx="2206">
                  <c:v>220.7</c:v>
                </c:pt>
                <c:pt idx="2207">
                  <c:v>220.8</c:v>
                </c:pt>
                <c:pt idx="2208">
                  <c:v>220.9</c:v>
                </c:pt>
                <c:pt idx="2209">
                  <c:v>221</c:v>
                </c:pt>
                <c:pt idx="2210">
                  <c:v>221.1</c:v>
                </c:pt>
                <c:pt idx="2211">
                  <c:v>221.2</c:v>
                </c:pt>
                <c:pt idx="2212">
                  <c:v>221.3</c:v>
                </c:pt>
                <c:pt idx="2213">
                  <c:v>221.4</c:v>
                </c:pt>
                <c:pt idx="2214">
                  <c:v>221.5</c:v>
                </c:pt>
                <c:pt idx="2215">
                  <c:v>221.6</c:v>
                </c:pt>
                <c:pt idx="2216">
                  <c:v>221.7</c:v>
                </c:pt>
                <c:pt idx="2217">
                  <c:v>221.8</c:v>
                </c:pt>
                <c:pt idx="2218">
                  <c:v>221.9</c:v>
                </c:pt>
                <c:pt idx="2219">
                  <c:v>222</c:v>
                </c:pt>
                <c:pt idx="2220">
                  <c:v>222.1</c:v>
                </c:pt>
                <c:pt idx="2221">
                  <c:v>222.2</c:v>
                </c:pt>
                <c:pt idx="2222">
                  <c:v>222.3</c:v>
                </c:pt>
                <c:pt idx="2223">
                  <c:v>222.4</c:v>
                </c:pt>
                <c:pt idx="2224">
                  <c:v>222.5</c:v>
                </c:pt>
                <c:pt idx="2225">
                  <c:v>222.6</c:v>
                </c:pt>
                <c:pt idx="2226">
                  <c:v>222.7</c:v>
                </c:pt>
                <c:pt idx="2227">
                  <c:v>222.8</c:v>
                </c:pt>
                <c:pt idx="2228">
                  <c:v>222.9</c:v>
                </c:pt>
                <c:pt idx="2229">
                  <c:v>223</c:v>
                </c:pt>
                <c:pt idx="2230">
                  <c:v>223.1</c:v>
                </c:pt>
                <c:pt idx="2231">
                  <c:v>223.2</c:v>
                </c:pt>
                <c:pt idx="2232">
                  <c:v>223.3</c:v>
                </c:pt>
                <c:pt idx="2233">
                  <c:v>223.4</c:v>
                </c:pt>
                <c:pt idx="2234">
                  <c:v>223.5</c:v>
                </c:pt>
                <c:pt idx="2235">
                  <c:v>223.6</c:v>
                </c:pt>
                <c:pt idx="2236">
                  <c:v>223.7</c:v>
                </c:pt>
                <c:pt idx="2237">
                  <c:v>223.8</c:v>
                </c:pt>
                <c:pt idx="2238">
                  <c:v>223.9</c:v>
                </c:pt>
                <c:pt idx="2239">
                  <c:v>224</c:v>
                </c:pt>
                <c:pt idx="2240">
                  <c:v>224.1</c:v>
                </c:pt>
                <c:pt idx="2241">
                  <c:v>224.2</c:v>
                </c:pt>
                <c:pt idx="2242">
                  <c:v>224.3</c:v>
                </c:pt>
                <c:pt idx="2243">
                  <c:v>224.4</c:v>
                </c:pt>
                <c:pt idx="2244">
                  <c:v>224.5</c:v>
                </c:pt>
                <c:pt idx="2245">
                  <c:v>224.6</c:v>
                </c:pt>
                <c:pt idx="2246">
                  <c:v>224.7</c:v>
                </c:pt>
                <c:pt idx="2247">
                  <c:v>224.8</c:v>
                </c:pt>
                <c:pt idx="2248">
                  <c:v>224.9</c:v>
                </c:pt>
                <c:pt idx="2249">
                  <c:v>225</c:v>
                </c:pt>
                <c:pt idx="2250">
                  <c:v>225.1</c:v>
                </c:pt>
                <c:pt idx="2251">
                  <c:v>225.2</c:v>
                </c:pt>
                <c:pt idx="2252">
                  <c:v>225.3</c:v>
                </c:pt>
                <c:pt idx="2253">
                  <c:v>225.4</c:v>
                </c:pt>
                <c:pt idx="2254">
                  <c:v>225.5</c:v>
                </c:pt>
                <c:pt idx="2255">
                  <c:v>225.6</c:v>
                </c:pt>
                <c:pt idx="2256">
                  <c:v>225.7</c:v>
                </c:pt>
                <c:pt idx="2257">
                  <c:v>225.8</c:v>
                </c:pt>
                <c:pt idx="2258">
                  <c:v>225.9</c:v>
                </c:pt>
                <c:pt idx="2259">
                  <c:v>226</c:v>
                </c:pt>
                <c:pt idx="2260">
                  <c:v>226.1</c:v>
                </c:pt>
                <c:pt idx="2261">
                  <c:v>226.2</c:v>
                </c:pt>
                <c:pt idx="2262">
                  <c:v>226.3</c:v>
                </c:pt>
                <c:pt idx="2263">
                  <c:v>226.4</c:v>
                </c:pt>
                <c:pt idx="2264">
                  <c:v>226.5</c:v>
                </c:pt>
                <c:pt idx="2265">
                  <c:v>226.6</c:v>
                </c:pt>
                <c:pt idx="2266">
                  <c:v>226.7</c:v>
                </c:pt>
                <c:pt idx="2267">
                  <c:v>226.8</c:v>
                </c:pt>
                <c:pt idx="2268">
                  <c:v>226.9</c:v>
                </c:pt>
                <c:pt idx="2269">
                  <c:v>227</c:v>
                </c:pt>
                <c:pt idx="2270">
                  <c:v>227.1</c:v>
                </c:pt>
                <c:pt idx="2271">
                  <c:v>227.2</c:v>
                </c:pt>
                <c:pt idx="2272">
                  <c:v>227.3</c:v>
                </c:pt>
                <c:pt idx="2273">
                  <c:v>227.4</c:v>
                </c:pt>
                <c:pt idx="2274">
                  <c:v>227.5</c:v>
                </c:pt>
                <c:pt idx="2275">
                  <c:v>227.6</c:v>
                </c:pt>
                <c:pt idx="2276">
                  <c:v>227.7</c:v>
                </c:pt>
                <c:pt idx="2277">
                  <c:v>227.8</c:v>
                </c:pt>
                <c:pt idx="2278">
                  <c:v>227.9</c:v>
                </c:pt>
                <c:pt idx="2279">
                  <c:v>228</c:v>
                </c:pt>
                <c:pt idx="2280">
                  <c:v>228.1</c:v>
                </c:pt>
                <c:pt idx="2281">
                  <c:v>228.2</c:v>
                </c:pt>
                <c:pt idx="2282">
                  <c:v>228.3</c:v>
                </c:pt>
                <c:pt idx="2283">
                  <c:v>228.4</c:v>
                </c:pt>
                <c:pt idx="2284">
                  <c:v>228.5</c:v>
                </c:pt>
                <c:pt idx="2285">
                  <c:v>228.6</c:v>
                </c:pt>
                <c:pt idx="2286">
                  <c:v>228.7</c:v>
                </c:pt>
                <c:pt idx="2287">
                  <c:v>228.8</c:v>
                </c:pt>
                <c:pt idx="2288">
                  <c:v>228.9</c:v>
                </c:pt>
                <c:pt idx="2289">
                  <c:v>229</c:v>
                </c:pt>
                <c:pt idx="2290">
                  <c:v>229.1</c:v>
                </c:pt>
                <c:pt idx="2291">
                  <c:v>229.2</c:v>
                </c:pt>
                <c:pt idx="2292">
                  <c:v>229.3</c:v>
                </c:pt>
                <c:pt idx="2293">
                  <c:v>229.4</c:v>
                </c:pt>
                <c:pt idx="2294">
                  <c:v>229.5</c:v>
                </c:pt>
                <c:pt idx="2295">
                  <c:v>229.6</c:v>
                </c:pt>
                <c:pt idx="2296">
                  <c:v>229.7</c:v>
                </c:pt>
                <c:pt idx="2297">
                  <c:v>229.8</c:v>
                </c:pt>
                <c:pt idx="2298">
                  <c:v>229.9</c:v>
                </c:pt>
                <c:pt idx="2299">
                  <c:v>230</c:v>
                </c:pt>
                <c:pt idx="2300">
                  <c:v>230.1</c:v>
                </c:pt>
                <c:pt idx="2301">
                  <c:v>230.2</c:v>
                </c:pt>
                <c:pt idx="2302">
                  <c:v>230.3</c:v>
                </c:pt>
                <c:pt idx="2303">
                  <c:v>230.4</c:v>
                </c:pt>
                <c:pt idx="2304">
                  <c:v>230.5</c:v>
                </c:pt>
                <c:pt idx="2305">
                  <c:v>230.6</c:v>
                </c:pt>
                <c:pt idx="2306">
                  <c:v>230.7</c:v>
                </c:pt>
                <c:pt idx="2307">
                  <c:v>230.8</c:v>
                </c:pt>
                <c:pt idx="2308">
                  <c:v>230.9</c:v>
                </c:pt>
                <c:pt idx="2309">
                  <c:v>231</c:v>
                </c:pt>
                <c:pt idx="2310">
                  <c:v>231.1</c:v>
                </c:pt>
                <c:pt idx="2311">
                  <c:v>231.2</c:v>
                </c:pt>
                <c:pt idx="2312">
                  <c:v>231.3</c:v>
                </c:pt>
                <c:pt idx="2313">
                  <c:v>231.4</c:v>
                </c:pt>
                <c:pt idx="2314">
                  <c:v>231.5</c:v>
                </c:pt>
                <c:pt idx="2315">
                  <c:v>231.6</c:v>
                </c:pt>
                <c:pt idx="2316">
                  <c:v>231.7</c:v>
                </c:pt>
                <c:pt idx="2317">
                  <c:v>231.8</c:v>
                </c:pt>
                <c:pt idx="2318">
                  <c:v>231.9</c:v>
                </c:pt>
                <c:pt idx="2319">
                  <c:v>232</c:v>
                </c:pt>
                <c:pt idx="2320">
                  <c:v>232.1</c:v>
                </c:pt>
                <c:pt idx="2321">
                  <c:v>232.2</c:v>
                </c:pt>
                <c:pt idx="2322">
                  <c:v>232.3</c:v>
                </c:pt>
                <c:pt idx="2323">
                  <c:v>232.4</c:v>
                </c:pt>
                <c:pt idx="2324">
                  <c:v>232.5</c:v>
                </c:pt>
                <c:pt idx="2325">
                  <c:v>232.6</c:v>
                </c:pt>
                <c:pt idx="2326">
                  <c:v>232.7</c:v>
                </c:pt>
                <c:pt idx="2327">
                  <c:v>232.8</c:v>
                </c:pt>
                <c:pt idx="2328">
                  <c:v>232.9</c:v>
                </c:pt>
                <c:pt idx="2329">
                  <c:v>233</c:v>
                </c:pt>
                <c:pt idx="2330">
                  <c:v>233.1</c:v>
                </c:pt>
                <c:pt idx="2331">
                  <c:v>233.2</c:v>
                </c:pt>
                <c:pt idx="2332">
                  <c:v>233.3</c:v>
                </c:pt>
                <c:pt idx="2333">
                  <c:v>233.4</c:v>
                </c:pt>
                <c:pt idx="2334">
                  <c:v>233.5</c:v>
                </c:pt>
                <c:pt idx="2335">
                  <c:v>233.6</c:v>
                </c:pt>
                <c:pt idx="2336">
                  <c:v>233.7</c:v>
                </c:pt>
                <c:pt idx="2337">
                  <c:v>233.8</c:v>
                </c:pt>
                <c:pt idx="2338">
                  <c:v>233.9</c:v>
                </c:pt>
                <c:pt idx="2339">
                  <c:v>234</c:v>
                </c:pt>
                <c:pt idx="2340">
                  <c:v>234.1</c:v>
                </c:pt>
                <c:pt idx="2341">
                  <c:v>234.2</c:v>
                </c:pt>
                <c:pt idx="2342">
                  <c:v>234.3</c:v>
                </c:pt>
                <c:pt idx="2343">
                  <c:v>234.4</c:v>
                </c:pt>
                <c:pt idx="2344">
                  <c:v>234.5</c:v>
                </c:pt>
                <c:pt idx="2345">
                  <c:v>234.6</c:v>
                </c:pt>
                <c:pt idx="2346">
                  <c:v>234.7</c:v>
                </c:pt>
                <c:pt idx="2347">
                  <c:v>234.8</c:v>
                </c:pt>
                <c:pt idx="2348">
                  <c:v>234.9</c:v>
                </c:pt>
                <c:pt idx="2349">
                  <c:v>235</c:v>
                </c:pt>
                <c:pt idx="2350">
                  <c:v>235.1</c:v>
                </c:pt>
                <c:pt idx="2351">
                  <c:v>235.2</c:v>
                </c:pt>
                <c:pt idx="2352">
                  <c:v>235.3</c:v>
                </c:pt>
                <c:pt idx="2353">
                  <c:v>235.4</c:v>
                </c:pt>
                <c:pt idx="2354">
                  <c:v>235.5</c:v>
                </c:pt>
                <c:pt idx="2355">
                  <c:v>235.6</c:v>
                </c:pt>
                <c:pt idx="2356">
                  <c:v>235.7</c:v>
                </c:pt>
                <c:pt idx="2357">
                  <c:v>235.8</c:v>
                </c:pt>
                <c:pt idx="2358">
                  <c:v>235.9</c:v>
                </c:pt>
                <c:pt idx="2359">
                  <c:v>236</c:v>
                </c:pt>
                <c:pt idx="2360">
                  <c:v>236.1</c:v>
                </c:pt>
                <c:pt idx="2361">
                  <c:v>236.2</c:v>
                </c:pt>
                <c:pt idx="2362">
                  <c:v>236.3</c:v>
                </c:pt>
                <c:pt idx="2363">
                  <c:v>236.4</c:v>
                </c:pt>
                <c:pt idx="2364">
                  <c:v>236.5</c:v>
                </c:pt>
                <c:pt idx="2365">
                  <c:v>236.6</c:v>
                </c:pt>
                <c:pt idx="2366">
                  <c:v>236.7</c:v>
                </c:pt>
                <c:pt idx="2367">
                  <c:v>236.8</c:v>
                </c:pt>
                <c:pt idx="2368">
                  <c:v>236.9</c:v>
                </c:pt>
                <c:pt idx="2369">
                  <c:v>237</c:v>
                </c:pt>
                <c:pt idx="2370">
                  <c:v>237.1</c:v>
                </c:pt>
                <c:pt idx="2371">
                  <c:v>237.2</c:v>
                </c:pt>
                <c:pt idx="2372">
                  <c:v>237.3</c:v>
                </c:pt>
                <c:pt idx="2373">
                  <c:v>237.4</c:v>
                </c:pt>
                <c:pt idx="2374">
                  <c:v>237.5</c:v>
                </c:pt>
                <c:pt idx="2375">
                  <c:v>237.6</c:v>
                </c:pt>
                <c:pt idx="2376">
                  <c:v>237.7</c:v>
                </c:pt>
                <c:pt idx="2377">
                  <c:v>237.8</c:v>
                </c:pt>
                <c:pt idx="2378">
                  <c:v>237.9</c:v>
                </c:pt>
                <c:pt idx="2379">
                  <c:v>238</c:v>
                </c:pt>
                <c:pt idx="2380">
                  <c:v>238.1</c:v>
                </c:pt>
                <c:pt idx="2381">
                  <c:v>238.2</c:v>
                </c:pt>
                <c:pt idx="2382">
                  <c:v>238.3</c:v>
                </c:pt>
                <c:pt idx="2383">
                  <c:v>238.4</c:v>
                </c:pt>
                <c:pt idx="2384">
                  <c:v>238.5</c:v>
                </c:pt>
                <c:pt idx="2385">
                  <c:v>238.6</c:v>
                </c:pt>
                <c:pt idx="2386">
                  <c:v>238.7</c:v>
                </c:pt>
                <c:pt idx="2387">
                  <c:v>238.8</c:v>
                </c:pt>
                <c:pt idx="2388">
                  <c:v>238.9</c:v>
                </c:pt>
                <c:pt idx="2389">
                  <c:v>239</c:v>
                </c:pt>
                <c:pt idx="2390">
                  <c:v>239.1</c:v>
                </c:pt>
                <c:pt idx="2391">
                  <c:v>239.2</c:v>
                </c:pt>
                <c:pt idx="2392">
                  <c:v>239.3</c:v>
                </c:pt>
                <c:pt idx="2393">
                  <c:v>239.4</c:v>
                </c:pt>
                <c:pt idx="2394">
                  <c:v>239.5</c:v>
                </c:pt>
                <c:pt idx="2395">
                  <c:v>239.6</c:v>
                </c:pt>
                <c:pt idx="2396">
                  <c:v>239.7</c:v>
                </c:pt>
                <c:pt idx="2397">
                  <c:v>239.8</c:v>
                </c:pt>
                <c:pt idx="2398">
                  <c:v>239.9</c:v>
                </c:pt>
                <c:pt idx="2399">
                  <c:v>240</c:v>
                </c:pt>
                <c:pt idx="2400">
                  <c:v>240.1</c:v>
                </c:pt>
                <c:pt idx="2401">
                  <c:v>240.2</c:v>
                </c:pt>
                <c:pt idx="2402">
                  <c:v>240.3</c:v>
                </c:pt>
                <c:pt idx="2403">
                  <c:v>240.4</c:v>
                </c:pt>
                <c:pt idx="2404">
                  <c:v>240.5</c:v>
                </c:pt>
                <c:pt idx="2405">
                  <c:v>240.6</c:v>
                </c:pt>
                <c:pt idx="2406">
                  <c:v>240.7</c:v>
                </c:pt>
                <c:pt idx="2407">
                  <c:v>240.8</c:v>
                </c:pt>
                <c:pt idx="2408">
                  <c:v>240.9</c:v>
                </c:pt>
                <c:pt idx="2409">
                  <c:v>241</c:v>
                </c:pt>
                <c:pt idx="2410">
                  <c:v>241.1</c:v>
                </c:pt>
                <c:pt idx="2411">
                  <c:v>241.2</c:v>
                </c:pt>
                <c:pt idx="2412">
                  <c:v>241.3</c:v>
                </c:pt>
                <c:pt idx="2413">
                  <c:v>241.4</c:v>
                </c:pt>
                <c:pt idx="2414">
                  <c:v>241.5</c:v>
                </c:pt>
                <c:pt idx="2415">
                  <c:v>241.6</c:v>
                </c:pt>
                <c:pt idx="2416">
                  <c:v>241.7</c:v>
                </c:pt>
                <c:pt idx="2417">
                  <c:v>241.8</c:v>
                </c:pt>
                <c:pt idx="2418">
                  <c:v>241.9</c:v>
                </c:pt>
                <c:pt idx="2419">
                  <c:v>242</c:v>
                </c:pt>
                <c:pt idx="2420">
                  <c:v>242.1</c:v>
                </c:pt>
                <c:pt idx="2421">
                  <c:v>242.2</c:v>
                </c:pt>
                <c:pt idx="2422">
                  <c:v>242.3</c:v>
                </c:pt>
                <c:pt idx="2423">
                  <c:v>242.4</c:v>
                </c:pt>
                <c:pt idx="2424">
                  <c:v>242.5</c:v>
                </c:pt>
                <c:pt idx="2425">
                  <c:v>242.6</c:v>
                </c:pt>
                <c:pt idx="2426">
                  <c:v>242.7</c:v>
                </c:pt>
                <c:pt idx="2427">
                  <c:v>242.8</c:v>
                </c:pt>
                <c:pt idx="2428">
                  <c:v>242.9</c:v>
                </c:pt>
                <c:pt idx="2429">
                  <c:v>243</c:v>
                </c:pt>
                <c:pt idx="2430">
                  <c:v>243.1</c:v>
                </c:pt>
                <c:pt idx="2431">
                  <c:v>243.2</c:v>
                </c:pt>
                <c:pt idx="2432">
                  <c:v>243.3</c:v>
                </c:pt>
                <c:pt idx="2433">
                  <c:v>243.4</c:v>
                </c:pt>
                <c:pt idx="2434">
                  <c:v>243.5</c:v>
                </c:pt>
                <c:pt idx="2435">
                  <c:v>243.6</c:v>
                </c:pt>
                <c:pt idx="2436">
                  <c:v>243.7</c:v>
                </c:pt>
                <c:pt idx="2437">
                  <c:v>243.8</c:v>
                </c:pt>
                <c:pt idx="2438">
                  <c:v>243.9</c:v>
                </c:pt>
                <c:pt idx="2439">
                  <c:v>244</c:v>
                </c:pt>
                <c:pt idx="2440">
                  <c:v>244.1</c:v>
                </c:pt>
                <c:pt idx="2441">
                  <c:v>244.2</c:v>
                </c:pt>
                <c:pt idx="2442">
                  <c:v>244.3</c:v>
                </c:pt>
                <c:pt idx="2443">
                  <c:v>244.4</c:v>
                </c:pt>
                <c:pt idx="2444">
                  <c:v>244.5</c:v>
                </c:pt>
                <c:pt idx="2445">
                  <c:v>244.6</c:v>
                </c:pt>
                <c:pt idx="2446">
                  <c:v>244.7</c:v>
                </c:pt>
                <c:pt idx="2447">
                  <c:v>244.8</c:v>
                </c:pt>
                <c:pt idx="2448">
                  <c:v>244.9</c:v>
                </c:pt>
                <c:pt idx="2449">
                  <c:v>245</c:v>
                </c:pt>
                <c:pt idx="2450">
                  <c:v>245.1</c:v>
                </c:pt>
                <c:pt idx="2451">
                  <c:v>245.2</c:v>
                </c:pt>
                <c:pt idx="2452">
                  <c:v>245.3</c:v>
                </c:pt>
                <c:pt idx="2453">
                  <c:v>245.4</c:v>
                </c:pt>
                <c:pt idx="2454">
                  <c:v>245.5</c:v>
                </c:pt>
                <c:pt idx="2455">
                  <c:v>245.6</c:v>
                </c:pt>
                <c:pt idx="2456">
                  <c:v>245.7</c:v>
                </c:pt>
                <c:pt idx="2457">
                  <c:v>245.8</c:v>
                </c:pt>
                <c:pt idx="2458">
                  <c:v>245.9</c:v>
                </c:pt>
                <c:pt idx="2459">
                  <c:v>246</c:v>
                </c:pt>
                <c:pt idx="2460">
                  <c:v>246.1</c:v>
                </c:pt>
                <c:pt idx="2461">
                  <c:v>246.2</c:v>
                </c:pt>
                <c:pt idx="2462">
                  <c:v>246.3</c:v>
                </c:pt>
                <c:pt idx="2463">
                  <c:v>246.4</c:v>
                </c:pt>
                <c:pt idx="2464">
                  <c:v>246.5</c:v>
                </c:pt>
                <c:pt idx="2465">
                  <c:v>246.6</c:v>
                </c:pt>
                <c:pt idx="2466">
                  <c:v>246.7</c:v>
                </c:pt>
                <c:pt idx="2467">
                  <c:v>246.8</c:v>
                </c:pt>
                <c:pt idx="2468">
                  <c:v>246.9</c:v>
                </c:pt>
                <c:pt idx="2469">
                  <c:v>247</c:v>
                </c:pt>
                <c:pt idx="2470">
                  <c:v>247.1</c:v>
                </c:pt>
                <c:pt idx="2471">
                  <c:v>247.2</c:v>
                </c:pt>
                <c:pt idx="2472">
                  <c:v>247.3</c:v>
                </c:pt>
                <c:pt idx="2473">
                  <c:v>247.4</c:v>
                </c:pt>
                <c:pt idx="2474">
                  <c:v>247.5</c:v>
                </c:pt>
                <c:pt idx="2475">
                  <c:v>247.6</c:v>
                </c:pt>
                <c:pt idx="2476">
                  <c:v>247.7</c:v>
                </c:pt>
                <c:pt idx="2477">
                  <c:v>247.8</c:v>
                </c:pt>
                <c:pt idx="2478">
                  <c:v>247.9</c:v>
                </c:pt>
                <c:pt idx="2479">
                  <c:v>248</c:v>
                </c:pt>
                <c:pt idx="2480">
                  <c:v>248.1</c:v>
                </c:pt>
                <c:pt idx="2481">
                  <c:v>248.2</c:v>
                </c:pt>
                <c:pt idx="2482">
                  <c:v>248.3</c:v>
                </c:pt>
                <c:pt idx="2483">
                  <c:v>248.4</c:v>
                </c:pt>
                <c:pt idx="2484">
                  <c:v>248.5</c:v>
                </c:pt>
                <c:pt idx="2485">
                  <c:v>248.6</c:v>
                </c:pt>
                <c:pt idx="2486">
                  <c:v>248.7</c:v>
                </c:pt>
                <c:pt idx="2487">
                  <c:v>248.8</c:v>
                </c:pt>
                <c:pt idx="2488">
                  <c:v>248.9</c:v>
                </c:pt>
                <c:pt idx="2489">
                  <c:v>249</c:v>
                </c:pt>
                <c:pt idx="2490">
                  <c:v>249.1</c:v>
                </c:pt>
                <c:pt idx="2491">
                  <c:v>249.2</c:v>
                </c:pt>
                <c:pt idx="2492">
                  <c:v>249.3</c:v>
                </c:pt>
                <c:pt idx="2493">
                  <c:v>249.4</c:v>
                </c:pt>
                <c:pt idx="2494">
                  <c:v>249.5</c:v>
                </c:pt>
                <c:pt idx="2495">
                  <c:v>249.6</c:v>
                </c:pt>
                <c:pt idx="2496">
                  <c:v>249.7</c:v>
                </c:pt>
                <c:pt idx="2497">
                  <c:v>249.8</c:v>
                </c:pt>
                <c:pt idx="2498">
                  <c:v>249.9</c:v>
                </c:pt>
                <c:pt idx="2499">
                  <c:v>250</c:v>
                </c:pt>
                <c:pt idx="2500">
                  <c:v>250.1</c:v>
                </c:pt>
                <c:pt idx="2501">
                  <c:v>250.2</c:v>
                </c:pt>
                <c:pt idx="2502">
                  <c:v>250.3</c:v>
                </c:pt>
                <c:pt idx="2503">
                  <c:v>250.4</c:v>
                </c:pt>
                <c:pt idx="2504">
                  <c:v>250.5</c:v>
                </c:pt>
                <c:pt idx="2505">
                  <c:v>250.6</c:v>
                </c:pt>
                <c:pt idx="2506">
                  <c:v>250.7</c:v>
                </c:pt>
                <c:pt idx="2507">
                  <c:v>250.8</c:v>
                </c:pt>
                <c:pt idx="2508">
                  <c:v>250.9</c:v>
                </c:pt>
                <c:pt idx="2509">
                  <c:v>251</c:v>
                </c:pt>
                <c:pt idx="2510">
                  <c:v>251.1</c:v>
                </c:pt>
                <c:pt idx="2511">
                  <c:v>251.2</c:v>
                </c:pt>
                <c:pt idx="2512">
                  <c:v>251.3</c:v>
                </c:pt>
                <c:pt idx="2513">
                  <c:v>251.4</c:v>
                </c:pt>
                <c:pt idx="2514">
                  <c:v>251.5</c:v>
                </c:pt>
                <c:pt idx="2515">
                  <c:v>251.6</c:v>
                </c:pt>
                <c:pt idx="2516">
                  <c:v>251.7</c:v>
                </c:pt>
                <c:pt idx="2517">
                  <c:v>251.8</c:v>
                </c:pt>
                <c:pt idx="2518">
                  <c:v>251.9</c:v>
                </c:pt>
                <c:pt idx="2519">
                  <c:v>252</c:v>
                </c:pt>
                <c:pt idx="2520">
                  <c:v>252.1</c:v>
                </c:pt>
                <c:pt idx="2521">
                  <c:v>252.2</c:v>
                </c:pt>
                <c:pt idx="2522">
                  <c:v>252.3</c:v>
                </c:pt>
                <c:pt idx="2523">
                  <c:v>252.4</c:v>
                </c:pt>
                <c:pt idx="2524">
                  <c:v>252.5</c:v>
                </c:pt>
                <c:pt idx="2525">
                  <c:v>252.6</c:v>
                </c:pt>
                <c:pt idx="2526">
                  <c:v>252.7</c:v>
                </c:pt>
                <c:pt idx="2527">
                  <c:v>252.8</c:v>
                </c:pt>
                <c:pt idx="2528">
                  <c:v>252.9</c:v>
                </c:pt>
                <c:pt idx="2529">
                  <c:v>253</c:v>
                </c:pt>
                <c:pt idx="2530">
                  <c:v>253.1</c:v>
                </c:pt>
                <c:pt idx="2531">
                  <c:v>253.2</c:v>
                </c:pt>
                <c:pt idx="2532">
                  <c:v>253.3</c:v>
                </c:pt>
                <c:pt idx="2533">
                  <c:v>253.4</c:v>
                </c:pt>
                <c:pt idx="2534">
                  <c:v>253.5</c:v>
                </c:pt>
                <c:pt idx="2535">
                  <c:v>253.6</c:v>
                </c:pt>
                <c:pt idx="2536">
                  <c:v>253.7</c:v>
                </c:pt>
                <c:pt idx="2537">
                  <c:v>253.8</c:v>
                </c:pt>
                <c:pt idx="2538">
                  <c:v>253.9</c:v>
                </c:pt>
                <c:pt idx="2539">
                  <c:v>254</c:v>
                </c:pt>
                <c:pt idx="2540">
                  <c:v>254.1</c:v>
                </c:pt>
                <c:pt idx="2541">
                  <c:v>254.2</c:v>
                </c:pt>
                <c:pt idx="2542">
                  <c:v>254.3</c:v>
                </c:pt>
                <c:pt idx="2543">
                  <c:v>254.4</c:v>
                </c:pt>
                <c:pt idx="2544">
                  <c:v>254.5</c:v>
                </c:pt>
                <c:pt idx="2545">
                  <c:v>254.6</c:v>
                </c:pt>
                <c:pt idx="2546">
                  <c:v>254.7</c:v>
                </c:pt>
                <c:pt idx="2547">
                  <c:v>254.8</c:v>
                </c:pt>
                <c:pt idx="2548">
                  <c:v>254.9</c:v>
                </c:pt>
                <c:pt idx="2549">
                  <c:v>255</c:v>
                </c:pt>
                <c:pt idx="2550">
                  <c:v>255.1</c:v>
                </c:pt>
                <c:pt idx="2551">
                  <c:v>255.2</c:v>
                </c:pt>
                <c:pt idx="2552">
                  <c:v>255.3</c:v>
                </c:pt>
                <c:pt idx="2553">
                  <c:v>255.4</c:v>
                </c:pt>
                <c:pt idx="2554">
                  <c:v>255.5</c:v>
                </c:pt>
                <c:pt idx="2555">
                  <c:v>255.6</c:v>
                </c:pt>
                <c:pt idx="2556">
                  <c:v>255.7</c:v>
                </c:pt>
                <c:pt idx="2557">
                  <c:v>255.8</c:v>
                </c:pt>
                <c:pt idx="2558">
                  <c:v>255.9</c:v>
                </c:pt>
                <c:pt idx="2559">
                  <c:v>256</c:v>
                </c:pt>
                <c:pt idx="2560">
                  <c:v>256.10000000000002</c:v>
                </c:pt>
                <c:pt idx="2561">
                  <c:v>256.2</c:v>
                </c:pt>
                <c:pt idx="2562">
                  <c:v>256.3</c:v>
                </c:pt>
                <c:pt idx="2563">
                  <c:v>256.39999999999992</c:v>
                </c:pt>
                <c:pt idx="2564">
                  <c:v>256.5</c:v>
                </c:pt>
                <c:pt idx="2565">
                  <c:v>256.60000000000002</c:v>
                </c:pt>
                <c:pt idx="2566">
                  <c:v>256.7</c:v>
                </c:pt>
                <c:pt idx="2567">
                  <c:v>256.8</c:v>
                </c:pt>
                <c:pt idx="2568">
                  <c:v>256.89999999999992</c:v>
                </c:pt>
                <c:pt idx="2569">
                  <c:v>257</c:v>
                </c:pt>
                <c:pt idx="2570">
                  <c:v>257.10000000000002</c:v>
                </c:pt>
                <c:pt idx="2571">
                  <c:v>257.2</c:v>
                </c:pt>
                <c:pt idx="2572">
                  <c:v>257.3</c:v>
                </c:pt>
                <c:pt idx="2573">
                  <c:v>257.39999999999992</c:v>
                </c:pt>
                <c:pt idx="2574">
                  <c:v>257.5</c:v>
                </c:pt>
                <c:pt idx="2575">
                  <c:v>257.60000000000002</c:v>
                </c:pt>
                <c:pt idx="2576">
                  <c:v>257.7</c:v>
                </c:pt>
                <c:pt idx="2577">
                  <c:v>257.8</c:v>
                </c:pt>
                <c:pt idx="2578">
                  <c:v>257.89999999999992</c:v>
                </c:pt>
                <c:pt idx="2579">
                  <c:v>258</c:v>
                </c:pt>
                <c:pt idx="2580">
                  <c:v>258.10000000000002</c:v>
                </c:pt>
                <c:pt idx="2581">
                  <c:v>258.2</c:v>
                </c:pt>
                <c:pt idx="2582">
                  <c:v>258.3</c:v>
                </c:pt>
                <c:pt idx="2583">
                  <c:v>258.39999999999992</c:v>
                </c:pt>
                <c:pt idx="2584">
                  <c:v>258.5</c:v>
                </c:pt>
                <c:pt idx="2585">
                  <c:v>258.60000000000002</c:v>
                </c:pt>
                <c:pt idx="2586">
                  <c:v>258.7</c:v>
                </c:pt>
                <c:pt idx="2587">
                  <c:v>258.8</c:v>
                </c:pt>
                <c:pt idx="2588">
                  <c:v>258.89999999999992</c:v>
                </c:pt>
                <c:pt idx="2589">
                  <c:v>259</c:v>
                </c:pt>
                <c:pt idx="2590">
                  <c:v>259.10000000000002</c:v>
                </c:pt>
                <c:pt idx="2591">
                  <c:v>259.2</c:v>
                </c:pt>
                <c:pt idx="2592">
                  <c:v>259.3</c:v>
                </c:pt>
                <c:pt idx="2593">
                  <c:v>259.39999999999992</c:v>
                </c:pt>
                <c:pt idx="2594">
                  <c:v>259.5</c:v>
                </c:pt>
                <c:pt idx="2595">
                  <c:v>259.60000000000002</c:v>
                </c:pt>
                <c:pt idx="2596">
                  <c:v>259.7</c:v>
                </c:pt>
                <c:pt idx="2597">
                  <c:v>259.8</c:v>
                </c:pt>
                <c:pt idx="2598">
                  <c:v>259.89999999999992</c:v>
                </c:pt>
                <c:pt idx="2599">
                  <c:v>260</c:v>
                </c:pt>
                <c:pt idx="2600">
                  <c:v>260.10000000000002</c:v>
                </c:pt>
                <c:pt idx="2601">
                  <c:v>260.2</c:v>
                </c:pt>
                <c:pt idx="2602">
                  <c:v>260.3</c:v>
                </c:pt>
                <c:pt idx="2603">
                  <c:v>260.39999999999992</c:v>
                </c:pt>
                <c:pt idx="2604">
                  <c:v>260.5</c:v>
                </c:pt>
                <c:pt idx="2605">
                  <c:v>260.60000000000002</c:v>
                </c:pt>
                <c:pt idx="2606">
                  <c:v>260.7</c:v>
                </c:pt>
                <c:pt idx="2607">
                  <c:v>260.8</c:v>
                </c:pt>
                <c:pt idx="2608">
                  <c:v>260.89999999999992</c:v>
                </c:pt>
                <c:pt idx="2609">
                  <c:v>261</c:v>
                </c:pt>
                <c:pt idx="2610">
                  <c:v>261.10000000000002</c:v>
                </c:pt>
                <c:pt idx="2611">
                  <c:v>261.2</c:v>
                </c:pt>
                <c:pt idx="2612">
                  <c:v>261.3</c:v>
                </c:pt>
                <c:pt idx="2613">
                  <c:v>261.39999999999992</c:v>
                </c:pt>
                <c:pt idx="2614">
                  <c:v>261.5</c:v>
                </c:pt>
                <c:pt idx="2615">
                  <c:v>261.60000000000002</c:v>
                </c:pt>
                <c:pt idx="2616">
                  <c:v>261.7</c:v>
                </c:pt>
                <c:pt idx="2617">
                  <c:v>261.8</c:v>
                </c:pt>
                <c:pt idx="2618">
                  <c:v>261.89999999999992</c:v>
                </c:pt>
                <c:pt idx="2619">
                  <c:v>262</c:v>
                </c:pt>
                <c:pt idx="2620">
                  <c:v>262.10000000000002</c:v>
                </c:pt>
                <c:pt idx="2621">
                  <c:v>262.2</c:v>
                </c:pt>
                <c:pt idx="2622">
                  <c:v>262.3</c:v>
                </c:pt>
                <c:pt idx="2623">
                  <c:v>262.39999999999992</c:v>
                </c:pt>
                <c:pt idx="2624">
                  <c:v>262.5</c:v>
                </c:pt>
                <c:pt idx="2625">
                  <c:v>262.60000000000002</c:v>
                </c:pt>
                <c:pt idx="2626">
                  <c:v>262.7</c:v>
                </c:pt>
                <c:pt idx="2627">
                  <c:v>262.8</c:v>
                </c:pt>
                <c:pt idx="2628">
                  <c:v>262.89999999999992</c:v>
                </c:pt>
                <c:pt idx="2629">
                  <c:v>263</c:v>
                </c:pt>
                <c:pt idx="2630">
                  <c:v>263.10000000000002</c:v>
                </c:pt>
                <c:pt idx="2631">
                  <c:v>263.2</c:v>
                </c:pt>
                <c:pt idx="2632">
                  <c:v>263.3</c:v>
                </c:pt>
                <c:pt idx="2633">
                  <c:v>263.39999999999992</c:v>
                </c:pt>
                <c:pt idx="2634">
                  <c:v>263.5</c:v>
                </c:pt>
                <c:pt idx="2635">
                  <c:v>263.60000000000002</c:v>
                </c:pt>
                <c:pt idx="2636">
                  <c:v>263.7</c:v>
                </c:pt>
                <c:pt idx="2637">
                  <c:v>263.8</c:v>
                </c:pt>
                <c:pt idx="2638">
                  <c:v>263.89999999999992</c:v>
                </c:pt>
                <c:pt idx="2639">
                  <c:v>264</c:v>
                </c:pt>
                <c:pt idx="2640">
                  <c:v>264.10000000000002</c:v>
                </c:pt>
                <c:pt idx="2641">
                  <c:v>264.2</c:v>
                </c:pt>
                <c:pt idx="2642">
                  <c:v>264.3</c:v>
                </c:pt>
                <c:pt idx="2643">
                  <c:v>264.39999999999992</c:v>
                </c:pt>
                <c:pt idx="2644">
                  <c:v>264.5</c:v>
                </c:pt>
                <c:pt idx="2645">
                  <c:v>264.60000000000002</c:v>
                </c:pt>
                <c:pt idx="2646">
                  <c:v>264.7</c:v>
                </c:pt>
                <c:pt idx="2647">
                  <c:v>264.8</c:v>
                </c:pt>
                <c:pt idx="2648">
                  <c:v>264.89999999999992</c:v>
                </c:pt>
                <c:pt idx="2649">
                  <c:v>265</c:v>
                </c:pt>
                <c:pt idx="2650">
                  <c:v>265.10000000000002</c:v>
                </c:pt>
                <c:pt idx="2651">
                  <c:v>265.2</c:v>
                </c:pt>
                <c:pt idx="2652">
                  <c:v>265.3</c:v>
                </c:pt>
                <c:pt idx="2653">
                  <c:v>265.39999999999992</c:v>
                </c:pt>
                <c:pt idx="2654">
                  <c:v>265.5</c:v>
                </c:pt>
                <c:pt idx="2655">
                  <c:v>265.60000000000002</c:v>
                </c:pt>
                <c:pt idx="2656">
                  <c:v>265.7</c:v>
                </c:pt>
                <c:pt idx="2657">
                  <c:v>265.8</c:v>
                </c:pt>
                <c:pt idx="2658">
                  <c:v>265.89999999999992</c:v>
                </c:pt>
                <c:pt idx="2659">
                  <c:v>266</c:v>
                </c:pt>
                <c:pt idx="2660">
                  <c:v>266.10000000000002</c:v>
                </c:pt>
                <c:pt idx="2661">
                  <c:v>266.2</c:v>
                </c:pt>
                <c:pt idx="2662">
                  <c:v>266.3</c:v>
                </c:pt>
                <c:pt idx="2663">
                  <c:v>266.39999999999992</c:v>
                </c:pt>
                <c:pt idx="2664">
                  <c:v>266.5</c:v>
                </c:pt>
                <c:pt idx="2665">
                  <c:v>266.60000000000002</c:v>
                </c:pt>
                <c:pt idx="2666">
                  <c:v>266.7</c:v>
                </c:pt>
                <c:pt idx="2667">
                  <c:v>266.8</c:v>
                </c:pt>
                <c:pt idx="2668">
                  <c:v>266.89999999999992</c:v>
                </c:pt>
                <c:pt idx="2669">
                  <c:v>267</c:v>
                </c:pt>
                <c:pt idx="2670">
                  <c:v>267.10000000000002</c:v>
                </c:pt>
                <c:pt idx="2671">
                  <c:v>267.2</c:v>
                </c:pt>
                <c:pt idx="2672">
                  <c:v>267.3</c:v>
                </c:pt>
                <c:pt idx="2673">
                  <c:v>267.39999999999992</c:v>
                </c:pt>
                <c:pt idx="2674">
                  <c:v>267.5</c:v>
                </c:pt>
                <c:pt idx="2675">
                  <c:v>267.60000000000002</c:v>
                </c:pt>
                <c:pt idx="2676">
                  <c:v>267.7</c:v>
                </c:pt>
                <c:pt idx="2677">
                  <c:v>267.8</c:v>
                </c:pt>
                <c:pt idx="2678">
                  <c:v>267.89999999999992</c:v>
                </c:pt>
                <c:pt idx="2679">
                  <c:v>268</c:v>
                </c:pt>
                <c:pt idx="2680">
                  <c:v>268.10000000000002</c:v>
                </c:pt>
                <c:pt idx="2681">
                  <c:v>268.2</c:v>
                </c:pt>
                <c:pt idx="2682">
                  <c:v>268.3</c:v>
                </c:pt>
                <c:pt idx="2683">
                  <c:v>268.39999999999992</c:v>
                </c:pt>
                <c:pt idx="2684">
                  <c:v>268.5</c:v>
                </c:pt>
                <c:pt idx="2685">
                  <c:v>268.60000000000002</c:v>
                </c:pt>
                <c:pt idx="2686">
                  <c:v>268.7</c:v>
                </c:pt>
                <c:pt idx="2687">
                  <c:v>268.8</c:v>
                </c:pt>
                <c:pt idx="2688">
                  <c:v>268.89999999999992</c:v>
                </c:pt>
                <c:pt idx="2689">
                  <c:v>269</c:v>
                </c:pt>
                <c:pt idx="2690">
                  <c:v>269.10000000000002</c:v>
                </c:pt>
                <c:pt idx="2691">
                  <c:v>269.2</c:v>
                </c:pt>
                <c:pt idx="2692">
                  <c:v>269.3</c:v>
                </c:pt>
                <c:pt idx="2693">
                  <c:v>269.39999999999992</c:v>
                </c:pt>
                <c:pt idx="2694">
                  <c:v>269.5</c:v>
                </c:pt>
                <c:pt idx="2695">
                  <c:v>269.60000000000002</c:v>
                </c:pt>
                <c:pt idx="2696">
                  <c:v>269.7</c:v>
                </c:pt>
                <c:pt idx="2697">
                  <c:v>269.8</c:v>
                </c:pt>
                <c:pt idx="2698">
                  <c:v>269.89999999999992</c:v>
                </c:pt>
                <c:pt idx="2699">
                  <c:v>270</c:v>
                </c:pt>
                <c:pt idx="2700">
                  <c:v>270.10000000000002</c:v>
                </c:pt>
                <c:pt idx="2701">
                  <c:v>270.2</c:v>
                </c:pt>
                <c:pt idx="2702">
                  <c:v>270.3</c:v>
                </c:pt>
                <c:pt idx="2703">
                  <c:v>270.39999999999992</c:v>
                </c:pt>
                <c:pt idx="2704">
                  <c:v>270.5</c:v>
                </c:pt>
                <c:pt idx="2705">
                  <c:v>270.60000000000002</c:v>
                </c:pt>
                <c:pt idx="2706">
                  <c:v>270.7</c:v>
                </c:pt>
                <c:pt idx="2707">
                  <c:v>270.8</c:v>
                </c:pt>
                <c:pt idx="2708">
                  <c:v>270.89999999999992</c:v>
                </c:pt>
                <c:pt idx="2709">
                  <c:v>271</c:v>
                </c:pt>
                <c:pt idx="2710">
                  <c:v>271.10000000000002</c:v>
                </c:pt>
                <c:pt idx="2711">
                  <c:v>271.2</c:v>
                </c:pt>
                <c:pt idx="2712">
                  <c:v>271.3</c:v>
                </c:pt>
                <c:pt idx="2713">
                  <c:v>271.39999999999992</c:v>
                </c:pt>
                <c:pt idx="2714">
                  <c:v>271.5</c:v>
                </c:pt>
                <c:pt idx="2715">
                  <c:v>271.60000000000002</c:v>
                </c:pt>
                <c:pt idx="2716">
                  <c:v>271.7</c:v>
                </c:pt>
                <c:pt idx="2717">
                  <c:v>271.8</c:v>
                </c:pt>
                <c:pt idx="2718">
                  <c:v>271.89999999999992</c:v>
                </c:pt>
                <c:pt idx="2719">
                  <c:v>272</c:v>
                </c:pt>
                <c:pt idx="2720">
                  <c:v>272.10000000000002</c:v>
                </c:pt>
                <c:pt idx="2721">
                  <c:v>272.2</c:v>
                </c:pt>
                <c:pt idx="2722">
                  <c:v>272.3</c:v>
                </c:pt>
                <c:pt idx="2723">
                  <c:v>272.39999999999992</c:v>
                </c:pt>
                <c:pt idx="2724">
                  <c:v>272.5</c:v>
                </c:pt>
                <c:pt idx="2725">
                  <c:v>272.60000000000002</c:v>
                </c:pt>
                <c:pt idx="2726">
                  <c:v>272.7</c:v>
                </c:pt>
                <c:pt idx="2727">
                  <c:v>272.8</c:v>
                </c:pt>
                <c:pt idx="2728">
                  <c:v>272.89999999999992</c:v>
                </c:pt>
                <c:pt idx="2729">
                  <c:v>273</c:v>
                </c:pt>
                <c:pt idx="2730">
                  <c:v>273.10000000000002</c:v>
                </c:pt>
                <c:pt idx="2731">
                  <c:v>273.2</c:v>
                </c:pt>
                <c:pt idx="2732">
                  <c:v>273.3</c:v>
                </c:pt>
                <c:pt idx="2733">
                  <c:v>273.39999999999992</c:v>
                </c:pt>
                <c:pt idx="2734">
                  <c:v>273.5</c:v>
                </c:pt>
                <c:pt idx="2735">
                  <c:v>273.60000000000002</c:v>
                </c:pt>
                <c:pt idx="2736">
                  <c:v>273.7</c:v>
                </c:pt>
                <c:pt idx="2737">
                  <c:v>273.8</c:v>
                </c:pt>
                <c:pt idx="2738">
                  <c:v>273.89999999999992</c:v>
                </c:pt>
                <c:pt idx="2739">
                  <c:v>274</c:v>
                </c:pt>
                <c:pt idx="2740">
                  <c:v>274.10000000000002</c:v>
                </c:pt>
                <c:pt idx="2741">
                  <c:v>274.2</c:v>
                </c:pt>
                <c:pt idx="2742">
                  <c:v>274.3</c:v>
                </c:pt>
                <c:pt idx="2743">
                  <c:v>274.39999999999992</c:v>
                </c:pt>
                <c:pt idx="2744">
                  <c:v>274.5</c:v>
                </c:pt>
                <c:pt idx="2745">
                  <c:v>274.60000000000002</c:v>
                </c:pt>
                <c:pt idx="2746">
                  <c:v>274.7</c:v>
                </c:pt>
                <c:pt idx="2747">
                  <c:v>274.8</c:v>
                </c:pt>
                <c:pt idx="2748">
                  <c:v>274.89999999999992</c:v>
                </c:pt>
                <c:pt idx="2749">
                  <c:v>275</c:v>
                </c:pt>
                <c:pt idx="2750">
                  <c:v>275.10000000000002</c:v>
                </c:pt>
                <c:pt idx="2751">
                  <c:v>275.2</c:v>
                </c:pt>
                <c:pt idx="2752">
                  <c:v>275.3</c:v>
                </c:pt>
                <c:pt idx="2753">
                  <c:v>275.39999999999992</c:v>
                </c:pt>
                <c:pt idx="2754">
                  <c:v>275.5</c:v>
                </c:pt>
                <c:pt idx="2755">
                  <c:v>275.60000000000002</c:v>
                </c:pt>
                <c:pt idx="2756">
                  <c:v>275.7</c:v>
                </c:pt>
                <c:pt idx="2757">
                  <c:v>275.8</c:v>
                </c:pt>
                <c:pt idx="2758">
                  <c:v>275.89999999999992</c:v>
                </c:pt>
                <c:pt idx="2759">
                  <c:v>276</c:v>
                </c:pt>
                <c:pt idx="2760">
                  <c:v>276.10000000000002</c:v>
                </c:pt>
                <c:pt idx="2761">
                  <c:v>276.2</c:v>
                </c:pt>
                <c:pt idx="2762">
                  <c:v>276.3</c:v>
                </c:pt>
                <c:pt idx="2763">
                  <c:v>276.39999999999992</c:v>
                </c:pt>
                <c:pt idx="2764">
                  <c:v>276.5</c:v>
                </c:pt>
                <c:pt idx="2765">
                  <c:v>276.60000000000002</c:v>
                </c:pt>
                <c:pt idx="2766">
                  <c:v>276.7</c:v>
                </c:pt>
                <c:pt idx="2767">
                  <c:v>276.8</c:v>
                </c:pt>
                <c:pt idx="2768">
                  <c:v>276.89999999999992</c:v>
                </c:pt>
                <c:pt idx="2769">
                  <c:v>277</c:v>
                </c:pt>
                <c:pt idx="2770">
                  <c:v>277.10000000000002</c:v>
                </c:pt>
                <c:pt idx="2771">
                  <c:v>277.2</c:v>
                </c:pt>
                <c:pt idx="2772">
                  <c:v>277.3</c:v>
                </c:pt>
                <c:pt idx="2773">
                  <c:v>277.39999999999992</c:v>
                </c:pt>
                <c:pt idx="2774">
                  <c:v>277.5</c:v>
                </c:pt>
                <c:pt idx="2775">
                  <c:v>277.60000000000002</c:v>
                </c:pt>
                <c:pt idx="2776">
                  <c:v>277.7</c:v>
                </c:pt>
                <c:pt idx="2777">
                  <c:v>277.8</c:v>
                </c:pt>
                <c:pt idx="2778">
                  <c:v>277.89999999999992</c:v>
                </c:pt>
                <c:pt idx="2779">
                  <c:v>278</c:v>
                </c:pt>
                <c:pt idx="2780">
                  <c:v>278.10000000000002</c:v>
                </c:pt>
                <c:pt idx="2781">
                  <c:v>278.2</c:v>
                </c:pt>
                <c:pt idx="2782">
                  <c:v>278.3</c:v>
                </c:pt>
                <c:pt idx="2783">
                  <c:v>278.39999999999992</c:v>
                </c:pt>
                <c:pt idx="2784">
                  <c:v>278.5</c:v>
                </c:pt>
                <c:pt idx="2785">
                  <c:v>278.60000000000002</c:v>
                </c:pt>
                <c:pt idx="2786">
                  <c:v>278.7</c:v>
                </c:pt>
                <c:pt idx="2787">
                  <c:v>278.8</c:v>
                </c:pt>
                <c:pt idx="2788">
                  <c:v>278.89999999999992</c:v>
                </c:pt>
                <c:pt idx="2789">
                  <c:v>279</c:v>
                </c:pt>
                <c:pt idx="2790">
                  <c:v>279.10000000000002</c:v>
                </c:pt>
                <c:pt idx="2791">
                  <c:v>279.2</c:v>
                </c:pt>
                <c:pt idx="2792">
                  <c:v>279.3</c:v>
                </c:pt>
                <c:pt idx="2793">
                  <c:v>279.39999999999992</c:v>
                </c:pt>
                <c:pt idx="2794">
                  <c:v>279.5</c:v>
                </c:pt>
                <c:pt idx="2795">
                  <c:v>279.60000000000002</c:v>
                </c:pt>
                <c:pt idx="2796">
                  <c:v>279.7</c:v>
                </c:pt>
                <c:pt idx="2797">
                  <c:v>279.8</c:v>
                </c:pt>
                <c:pt idx="2798">
                  <c:v>279.89999999999992</c:v>
                </c:pt>
                <c:pt idx="2799">
                  <c:v>280</c:v>
                </c:pt>
                <c:pt idx="2800">
                  <c:v>280.10000000000002</c:v>
                </c:pt>
                <c:pt idx="2801">
                  <c:v>280.2</c:v>
                </c:pt>
                <c:pt idx="2802">
                  <c:v>280.3</c:v>
                </c:pt>
                <c:pt idx="2803">
                  <c:v>280.39999999999992</c:v>
                </c:pt>
                <c:pt idx="2804">
                  <c:v>280.5</c:v>
                </c:pt>
                <c:pt idx="2805">
                  <c:v>280.60000000000002</c:v>
                </c:pt>
                <c:pt idx="2806">
                  <c:v>280.7</c:v>
                </c:pt>
                <c:pt idx="2807">
                  <c:v>280.8</c:v>
                </c:pt>
                <c:pt idx="2808">
                  <c:v>280.89999999999992</c:v>
                </c:pt>
                <c:pt idx="2809">
                  <c:v>281</c:v>
                </c:pt>
                <c:pt idx="2810">
                  <c:v>281.10000000000002</c:v>
                </c:pt>
                <c:pt idx="2811">
                  <c:v>281.2</c:v>
                </c:pt>
                <c:pt idx="2812">
                  <c:v>281.3</c:v>
                </c:pt>
                <c:pt idx="2813">
                  <c:v>281.39999999999992</c:v>
                </c:pt>
                <c:pt idx="2814">
                  <c:v>281.5</c:v>
                </c:pt>
                <c:pt idx="2815">
                  <c:v>281.60000000000002</c:v>
                </c:pt>
                <c:pt idx="2816">
                  <c:v>281.7</c:v>
                </c:pt>
                <c:pt idx="2817">
                  <c:v>281.8</c:v>
                </c:pt>
                <c:pt idx="2818">
                  <c:v>281.89999999999992</c:v>
                </c:pt>
                <c:pt idx="2819">
                  <c:v>282</c:v>
                </c:pt>
                <c:pt idx="2820">
                  <c:v>282.10000000000002</c:v>
                </c:pt>
                <c:pt idx="2821">
                  <c:v>282.2</c:v>
                </c:pt>
                <c:pt idx="2822">
                  <c:v>282.3</c:v>
                </c:pt>
                <c:pt idx="2823">
                  <c:v>282.39999999999992</c:v>
                </c:pt>
                <c:pt idx="2824">
                  <c:v>282.5</c:v>
                </c:pt>
                <c:pt idx="2825">
                  <c:v>282.60000000000002</c:v>
                </c:pt>
                <c:pt idx="2826">
                  <c:v>282.7</c:v>
                </c:pt>
                <c:pt idx="2827">
                  <c:v>282.8</c:v>
                </c:pt>
                <c:pt idx="2828">
                  <c:v>282.89999999999992</c:v>
                </c:pt>
                <c:pt idx="2829">
                  <c:v>283</c:v>
                </c:pt>
                <c:pt idx="2830">
                  <c:v>283.10000000000002</c:v>
                </c:pt>
                <c:pt idx="2831">
                  <c:v>283.2</c:v>
                </c:pt>
                <c:pt idx="2832">
                  <c:v>283.3</c:v>
                </c:pt>
                <c:pt idx="2833">
                  <c:v>283.39999999999992</c:v>
                </c:pt>
                <c:pt idx="2834">
                  <c:v>283.5</c:v>
                </c:pt>
                <c:pt idx="2835">
                  <c:v>283.60000000000002</c:v>
                </c:pt>
                <c:pt idx="2836">
                  <c:v>283.7</c:v>
                </c:pt>
                <c:pt idx="2837">
                  <c:v>283.8</c:v>
                </c:pt>
                <c:pt idx="2838">
                  <c:v>283.89999999999992</c:v>
                </c:pt>
                <c:pt idx="2839">
                  <c:v>284</c:v>
                </c:pt>
                <c:pt idx="2840">
                  <c:v>284.10000000000002</c:v>
                </c:pt>
                <c:pt idx="2841">
                  <c:v>284.2</c:v>
                </c:pt>
                <c:pt idx="2842">
                  <c:v>284.3</c:v>
                </c:pt>
                <c:pt idx="2843">
                  <c:v>284.39999999999992</c:v>
                </c:pt>
                <c:pt idx="2844">
                  <c:v>284.5</c:v>
                </c:pt>
                <c:pt idx="2845">
                  <c:v>284.60000000000002</c:v>
                </c:pt>
                <c:pt idx="2846">
                  <c:v>284.7</c:v>
                </c:pt>
                <c:pt idx="2847">
                  <c:v>284.8</c:v>
                </c:pt>
                <c:pt idx="2848">
                  <c:v>284.89999999999992</c:v>
                </c:pt>
                <c:pt idx="2849">
                  <c:v>285</c:v>
                </c:pt>
                <c:pt idx="2850">
                  <c:v>285.10000000000002</c:v>
                </c:pt>
                <c:pt idx="2851">
                  <c:v>285.2</c:v>
                </c:pt>
                <c:pt idx="2852">
                  <c:v>285.3</c:v>
                </c:pt>
                <c:pt idx="2853">
                  <c:v>285.39999999999992</c:v>
                </c:pt>
                <c:pt idx="2854">
                  <c:v>285.5</c:v>
                </c:pt>
                <c:pt idx="2855">
                  <c:v>285.60000000000002</c:v>
                </c:pt>
                <c:pt idx="2856">
                  <c:v>285.7</c:v>
                </c:pt>
                <c:pt idx="2857">
                  <c:v>285.8</c:v>
                </c:pt>
                <c:pt idx="2858">
                  <c:v>285.89999999999992</c:v>
                </c:pt>
                <c:pt idx="2859">
                  <c:v>286</c:v>
                </c:pt>
                <c:pt idx="2860">
                  <c:v>286.10000000000002</c:v>
                </c:pt>
                <c:pt idx="2861">
                  <c:v>286.2</c:v>
                </c:pt>
                <c:pt idx="2862">
                  <c:v>286.3</c:v>
                </c:pt>
                <c:pt idx="2863">
                  <c:v>286.39999999999992</c:v>
                </c:pt>
                <c:pt idx="2864">
                  <c:v>286.5</c:v>
                </c:pt>
                <c:pt idx="2865">
                  <c:v>286.60000000000002</c:v>
                </c:pt>
                <c:pt idx="2866">
                  <c:v>286.7</c:v>
                </c:pt>
                <c:pt idx="2867">
                  <c:v>286.8</c:v>
                </c:pt>
                <c:pt idx="2868">
                  <c:v>286.89999999999992</c:v>
                </c:pt>
                <c:pt idx="2869">
                  <c:v>287</c:v>
                </c:pt>
                <c:pt idx="2870">
                  <c:v>287.10000000000002</c:v>
                </c:pt>
                <c:pt idx="2871">
                  <c:v>287.2</c:v>
                </c:pt>
                <c:pt idx="2872">
                  <c:v>287.3</c:v>
                </c:pt>
                <c:pt idx="2873">
                  <c:v>287.39999999999992</c:v>
                </c:pt>
                <c:pt idx="2874">
                  <c:v>287.5</c:v>
                </c:pt>
                <c:pt idx="2875">
                  <c:v>287.60000000000002</c:v>
                </c:pt>
                <c:pt idx="2876">
                  <c:v>287.7</c:v>
                </c:pt>
                <c:pt idx="2877">
                  <c:v>287.8</c:v>
                </c:pt>
                <c:pt idx="2878">
                  <c:v>287.89999999999992</c:v>
                </c:pt>
                <c:pt idx="2879">
                  <c:v>288</c:v>
                </c:pt>
                <c:pt idx="2880">
                  <c:v>288.10000000000002</c:v>
                </c:pt>
                <c:pt idx="2881">
                  <c:v>288.2</c:v>
                </c:pt>
                <c:pt idx="2882">
                  <c:v>288.3</c:v>
                </c:pt>
                <c:pt idx="2883">
                  <c:v>288.39999999999992</c:v>
                </c:pt>
                <c:pt idx="2884">
                  <c:v>288.5</c:v>
                </c:pt>
                <c:pt idx="2885">
                  <c:v>288.60000000000002</c:v>
                </c:pt>
                <c:pt idx="2886">
                  <c:v>288.7</c:v>
                </c:pt>
                <c:pt idx="2887">
                  <c:v>288.8</c:v>
                </c:pt>
                <c:pt idx="2888">
                  <c:v>288.89999999999992</c:v>
                </c:pt>
                <c:pt idx="2889">
                  <c:v>289</c:v>
                </c:pt>
                <c:pt idx="2890">
                  <c:v>289.10000000000002</c:v>
                </c:pt>
                <c:pt idx="2891">
                  <c:v>289.2</c:v>
                </c:pt>
                <c:pt idx="2892">
                  <c:v>289.3</c:v>
                </c:pt>
                <c:pt idx="2893">
                  <c:v>289.39999999999992</c:v>
                </c:pt>
                <c:pt idx="2894">
                  <c:v>289.5</c:v>
                </c:pt>
                <c:pt idx="2895">
                  <c:v>289.60000000000002</c:v>
                </c:pt>
                <c:pt idx="2896">
                  <c:v>289.7</c:v>
                </c:pt>
                <c:pt idx="2897">
                  <c:v>289.8</c:v>
                </c:pt>
                <c:pt idx="2898">
                  <c:v>289.89999999999992</c:v>
                </c:pt>
                <c:pt idx="2899">
                  <c:v>290</c:v>
                </c:pt>
                <c:pt idx="2900">
                  <c:v>290.10000000000002</c:v>
                </c:pt>
                <c:pt idx="2901">
                  <c:v>290.2</c:v>
                </c:pt>
                <c:pt idx="2902">
                  <c:v>290.3</c:v>
                </c:pt>
                <c:pt idx="2903">
                  <c:v>290.39999999999992</c:v>
                </c:pt>
                <c:pt idx="2904">
                  <c:v>290.5</c:v>
                </c:pt>
                <c:pt idx="2905">
                  <c:v>290.60000000000002</c:v>
                </c:pt>
                <c:pt idx="2906">
                  <c:v>290.7</c:v>
                </c:pt>
                <c:pt idx="2907">
                  <c:v>290.8</c:v>
                </c:pt>
                <c:pt idx="2908">
                  <c:v>290.89999999999992</c:v>
                </c:pt>
                <c:pt idx="2909">
                  <c:v>291</c:v>
                </c:pt>
                <c:pt idx="2910">
                  <c:v>291.10000000000002</c:v>
                </c:pt>
                <c:pt idx="2911">
                  <c:v>291.2</c:v>
                </c:pt>
                <c:pt idx="2912">
                  <c:v>291.3</c:v>
                </c:pt>
                <c:pt idx="2913">
                  <c:v>291.39999999999992</c:v>
                </c:pt>
                <c:pt idx="2914">
                  <c:v>291.5</c:v>
                </c:pt>
                <c:pt idx="2915">
                  <c:v>291.60000000000002</c:v>
                </c:pt>
                <c:pt idx="2916">
                  <c:v>291.7</c:v>
                </c:pt>
                <c:pt idx="2917">
                  <c:v>291.8</c:v>
                </c:pt>
                <c:pt idx="2918">
                  <c:v>291.89999999999992</c:v>
                </c:pt>
                <c:pt idx="2919">
                  <c:v>292</c:v>
                </c:pt>
                <c:pt idx="2920">
                  <c:v>292.10000000000002</c:v>
                </c:pt>
                <c:pt idx="2921">
                  <c:v>292.2</c:v>
                </c:pt>
                <c:pt idx="2922">
                  <c:v>292.3</c:v>
                </c:pt>
                <c:pt idx="2923">
                  <c:v>292.39999999999992</c:v>
                </c:pt>
                <c:pt idx="2924">
                  <c:v>292.5</c:v>
                </c:pt>
                <c:pt idx="2925">
                  <c:v>292.60000000000002</c:v>
                </c:pt>
                <c:pt idx="2926">
                  <c:v>292.7</c:v>
                </c:pt>
                <c:pt idx="2927">
                  <c:v>292.8</c:v>
                </c:pt>
                <c:pt idx="2928">
                  <c:v>292.89999999999992</c:v>
                </c:pt>
                <c:pt idx="2929">
                  <c:v>293</c:v>
                </c:pt>
                <c:pt idx="2930">
                  <c:v>293.10000000000002</c:v>
                </c:pt>
                <c:pt idx="2931">
                  <c:v>293.2</c:v>
                </c:pt>
                <c:pt idx="2932">
                  <c:v>293.3</c:v>
                </c:pt>
                <c:pt idx="2933">
                  <c:v>293.39999999999992</c:v>
                </c:pt>
                <c:pt idx="2934">
                  <c:v>293.5</c:v>
                </c:pt>
                <c:pt idx="2935">
                  <c:v>293.60000000000002</c:v>
                </c:pt>
                <c:pt idx="2936">
                  <c:v>293.7</c:v>
                </c:pt>
                <c:pt idx="2937">
                  <c:v>293.8</c:v>
                </c:pt>
                <c:pt idx="2938">
                  <c:v>293.89999999999992</c:v>
                </c:pt>
                <c:pt idx="2939">
                  <c:v>294</c:v>
                </c:pt>
                <c:pt idx="2940">
                  <c:v>294.10000000000002</c:v>
                </c:pt>
                <c:pt idx="2941">
                  <c:v>294.2</c:v>
                </c:pt>
                <c:pt idx="2942">
                  <c:v>294.3</c:v>
                </c:pt>
                <c:pt idx="2943">
                  <c:v>294.39999999999992</c:v>
                </c:pt>
                <c:pt idx="2944">
                  <c:v>294.5</c:v>
                </c:pt>
                <c:pt idx="2945">
                  <c:v>294.60000000000002</c:v>
                </c:pt>
                <c:pt idx="2946">
                  <c:v>294.7</c:v>
                </c:pt>
                <c:pt idx="2947">
                  <c:v>294.8</c:v>
                </c:pt>
                <c:pt idx="2948">
                  <c:v>294.89999999999992</c:v>
                </c:pt>
                <c:pt idx="2949">
                  <c:v>295</c:v>
                </c:pt>
                <c:pt idx="2950">
                  <c:v>295.10000000000002</c:v>
                </c:pt>
                <c:pt idx="2951">
                  <c:v>295.2</c:v>
                </c:pt>
                <c:pt idx="2952">
                  <c:v>295.3</c:v>
                </c:pt>
                <c:pt idx="2953">
                  <c:v>295.39999999999992</c:v>
                </c:pt>
                <c:pt idx="2954">
                  <c:v>295.5</c:v>
                </c:pt>
                <c:pt idx="2955">
                  <c:v>295.60000000000002</c:v>
                </c:pt>
                <c:pt idx="2956">
                  <c:v>295.7</c:v>
                </c:pt>
                <c:pt idx="2957">
                  <c:v>295.8</c:v>
                </c:pt>
                <c:pt idx="2958">
                  <c:v>295.89999999999992</c:v>
                </c:pt>
                <c:pt idx="2959">
                  <c:v>296</c:v>
                </c:pt>
                <c:pt idx="2960">
                  <c:v>296.10000000000002</c:v>
                </c:pt>
                <c:pt idx="2961">
                  <c:v>296.2</c:v>
                </c:pt>
                <c:pt idx="2962">
                  <c:v>296.3</c:v>
                </c:pt>
                <c:pt idx="2963">
                  <c:v>296.39999999999992</c:v>
                </c:pt>
                <c:pt idx="2964">
                  <c:v>296.5</c:v>
                </c:pt>
                <c:pt idx="2965">
                  <c:v>296.60000000000002</c:v>
                </c:pt>
                <c:pt idx="2966">
                  <c:v>296.7</c:v>
                </c:pt>
                <c:pt idx="2967">
                  <c:v>296.8</c:v>
                </c:pt>
                <c:pt idx="2968">
                  <c:v>296.89999999999992</c:v>
                </c:pt>
                <c:pt idx="2969">
                  <c:v>297</c:v>
                </c:pt>
                <c:pt idx="2970">
                  <c:v>297.10000000000002</c:v>
                </c:pt>
                <c:pt idx="2971">
                  <c:v>297.2</c:v>
                </c:pt>
                <c:pt idx="2972">
                  <c:v>297.3</c:v>
                </c:pt>
                <c:pt idx="2973">
                  <c:v>297.39999999999992</c:v>
                </c:pt>
                <c:pt idx="2974">
                  <c:v>297.5</c:v>
                </c:pt>
                <c:pt idx="2975">
                  <c:v>297.60000000000002</c:v>
                </c:pt>
                <c:pt idx="2976">
                  <c:v>297.7</c:v>
                </c:pt>
                <c:pt idx="2977">
                  <c:v>297.8</c:v>
                </c:pt>
                <c:pt idx="2978">
                  <c:v>297.89999999999992</c:v>
                </c:pt>
                <c:pt idx="2979">
                  <c:v>298</c:v>
                </c:pt>
                <c:pt idx="2980">
                  <c:v>298.10000000000002</c:v>
                </c:pt>
                <c:pt idx="2981">
                  <c:v>298.2</c:v>
                </c:pt>
                <c:pt idx="2982">
                  <c:v>298.3</c:v>
                </c:pt>
                <c:pt idx="2983">
                  <c:v>298.39999999999992</c:v>
                </c:pt>
                <c:pt idx="2984">
                  <c:v>298.5</c:v>
                </c:pt>
                <c:pt idx="2985">
                  <c:v>298.60000000000002</c:v>
                </c:pt>
                <c:pt idx="2986">
                  <c:v>298.7</c:v>
                </c:pt>
                <c:pt idx="2987">
                  <c:v>298.8</c:v>
                </c:pt>
                <c:pt idx="2988">
                  <c:v>298.89999999999992</c:v>
                </c:pt>
                <c:pt idx="2989">
                  <c:v>299</c:v>
                </c:pt>
                <c:pt idx="2990">
                  <c:v>299.10000000000002</c:v>
                </c:pt>
                <c:pt idx="2991">
                  <c:v>299.2</c:v>
                </c:pt>
                <c:pt idx="2992">
                  <c:v>299.3</c:v>
                </c:pt>
                <c:pt idx="2993">
                  <c:v>299.39999999999992</c:v>
                </c:pt>
                <c:pt idx="2994">
                  <c:v>299.5</c:v>
                </c:pt>
                <c:pt idx="2995">
                  <c:v>299.60000000000002</c:v>
                </c:pt>
                <c:pt idx="2996">
                  <c:v>299.7</c:v>
                </c:pt>
                <c:pt idx="2997">
                  <c:v>299.8</c:v>
                </c:pt>
                <c:pt idx="2998">
                  <c:v>299.89999999999992</c:v>
                </c:pt>
                <c:pt idx="2999">
                  <c:v>300</c:v>
                </c:pt>
                <c:pt idx="3000">
                  <c:v>300.10000000000002</c:v>
                </c:pt>
                <c:pt idx="3001">
                  <c:v>300.2</c:v>
                </c:pt>
                <c:pt idx="3002">
                  <c:v>300.3</c:v>
                </c:pt>
                <c:pt idx="3003">
                  <c:v>300.39999999999992</c:v>
                </c:pt>
                <c:pt idx="3004">
                  <c:v>300.5</c:v>
                </c:pt>
                <c:pt idx="3005">
                  <c:v>300.60000000000002</c:v>
                </c:pt>
                <c:pt idx="3006">
                  <c:v>300.7</c:v>
                </c:pt>
                <c:pt idx="3007">
                  <c:v>300.8</c:v>
                </c:pt>
                <c:pt idx="3008">
                  <c:v>300.89999999999992</c:v>
                </c:pt>
                <c:pt idx="3009">
                  <c:v>301</c:v>
                </c:pt>
                <c:pt idx="3010">
                  <c:v>301.10000000000002</c:v>
                </c:pt>
                <c:pt idx="3011">
                  <c:v>301.2</c:v>
                </c:pt>
                <c:pt idx="3012">
                  <c:v>301.3</c:v>
                </c:pt>
                <c:pt idx="3013">
                  <c:v>301.39999999999992</c:v>
                </c:pt>
                <c:pt idx="3014">
                  <c:v>301.5</c:v>
                </c:pt>
                <c:pt idx="3015">
                  <c:v>301.60000000000002</c:v>
                </c:pt>
                <c:pt idx="3016">
                  <c:v>301.7</c:v>
                </c:pt>
                <c:pt idx="3017">
                  <c:v>301.8</c:v>
                </c:pt>
                <c:pt idx="3018">
                  <c:v>301.89999999999992</c:v>
                </c:pt>
                <c:pt idx="3019">
                  <c:v>302</c:v>
                </c:pt>
                <c:pt idx="3020">
                  <c:v>302.10000000000002</c:v>
                </c:pt>
                <c:pt idx="3021">
                  <c:v>302.2</c:v>
                </c:pt>
                <c:pt idx="3022">
                  <c:v>302.3</c:v>
                </c:pt>
                <c:pt idx="3023">
                  <c:v>302.39999999999992</c:v>
                </c:pt>
                <c:pt idx="3024">
                  <c:v>302.5</c:v>
                </c:pt>
                <c:pt idx="3025">
                  <c:v>302.60000000000002</c:v>
                </c:pt>
                <c:pt idx="3026">
                  <c:v>302.7</c:v>
                </c:pt>
                <c:pt idx="3027">
                  <c:v>302.8</c:v>
                </c:pt>
                <c:pt idx="3028">
                  <c:v>302.89999999999992</c:v>
                </c:pt>
                <c:pt idx="3029">
                  <c:v>303</c:v>
                </c:pt>
                <c:pt idx="3030">
                  <c:v>303.10000000000002</c:v>
                </c:pt>
                <c:pt idx="3031">
                  <c:v>303.2</c:v>
                </c:pt>
                <c:pt idx="3032">
                  <c:v>303.3</c:v>
                </c:pt>
                <c:pt idx="3033">
                  <c:v>303.39999999999992</c:v>
                </c:pt>
                <c:pt idx="3034">
                  <c:v>303.5</c:v>
                </c:pt>
                <c:pt idx="3035">
                  <c:v>303.60000000000002</c:v>
                </c:pt>
                <c:pt idx="3036">
                  <c:v>303.7</c:v>
                </c:pt>
                <c:pt idx="3037">
                  <c:v>303.8</c:v>
                </c:pt>
                <c:pt idx="3038">
                  <c:v>303.89999999999992</c:v>
                </c:pt>
                <c:pt idx="3039">
                  <c:v>304</c:v>
                </c:pt>
                <c:pt idx="3040">
                  <c:v>304.10000000000002</c:v>
                </c:pt>
                <c:pt idx="3041">
                  <c:v>304.2</c:v>
                </c:pt>
                <c:pt idx="3042">
                  <c:v>304.3</c:v>
                </c:pt>
                <c:pt idx="3043">
                  <c:v>304.39999999999992</c:v>
                </c:pt>
                <c:pt idx="3044">
                  <c:v>304.5</c:v>
                </c:pt>
                <c:pt idx="3045">
                  <c:v>304.60000000000002</c:v>
                </c:pt>
                <c:pt idx="3046">
                  <c:v>304.7</c:v>
                </c:pt>
                <c:pt idx="3047">
                  <c:v>304.8</c:v>
                </c:pt>
                <c:pt idx="3048">
                  <c:v>304.89999999999992</c:v>
                </c:pt>
                <c:pt idx="3049">
                  <c:v>305</c:v>
                </c:pt>
                <c:pt idx="3050">
                  <c:v>305.10000000000002</c:v>
                </c:pt>
                <c:pt idx="3051">
                  <c:v>305.2</c:v>
                </c:pt>
                <c:pt idx="3052">
                  <c:v>305.3</c:v>
                </c:pt>
                <c:pt idx="3053">
                  <c:v>305.39999999999992</c:v>
                </c:pt>
                <c:pt idx="3054">
                  <c:v>305.5</c:v>
                </c:pt>
                <c:pt idx="3055">
                  <c:v>305.60000000000002</c:v>
                </c:pt>
                <c:pt idx="3056">
                  <c:v>305.7</c:v>
                </c:pt>
                <c:pt idx="3057">
                  <c:v>305.8</c:v>
                </c:pt>
                <c:pt idx="3058">
                  <c:v>305.89999999999992</c:v>
                </c:pt>
                <c:pt idx="3059">
                  <c:v>306</c:v>
                </c:pt>
                <c:pt idx="3060">
                  <c:v>306.10000000000002</c:v>
                </c:pt>
                <c:pt idx="3061">
                  <c:v>306.2</c:v>
                </c:pt>
                <c:pt idx="3062">
                  <c:v>306.3</c:v>
                </c:pt>
                <c:pt idx="3063">
                  <c:v>306.39999999999992</c:v>
                </c:pt>
                <c:pt idx="3064">
                  <c:v>306.5</c:v>
                </c:pt>
                <c:pt idx="3065">
                  <c:v>306.60000000000002</c:v>
                </c:pt>
                <c:pt idx="3066">
                  <c:v>306.7</c:v>
                </c:pt>
                <c:pt idx="3067">
                  <c:v>306.8</c:v>
                </c:pt>
                <c:pt idx="3068">
                  <c:v>306.89999999999992</c:v>
                </c:pt>
                <c:pt idx="3069">
                  <c:v>307</c:v>
                </c:pt>
                <c:pt idx="3070">
                  <c:v>307.10000000000002</c:v>
                </c:pt>
                <c:pt idx="3071">
                  <c:v>307.2</c:v>
                </c:pt>
                <c:pt idx="3072">
                  <c:v>307.3</c:v>
                </c:pt>
                <c:pt idx="3073">
                  <c:v>307.39999999999992</c:v>
                </c:pt>
                <c:pt idx="3074">
                  <c:v>307.5</c:v>
                </c:pt>
                <c:pt idx="3075">
                  <c:v>307.60000000000002</c:v>
                </c:pt>
                <c:pt idx="3076">
                  <c:v>307.7</c:v>
                </c:pt>
                <c:pt idx="3077">
                  <c:v>307.8</c:v>
                </c:pt>
                <c:pt idx="3078">
                  <c:v>307.89999999999992</c:v>
                </c:pt>
                <c:pt idx="3079">
                  <c:v>308</c:v>
                </c:pt>
                <c:pt idx="3080">
                  <c:v>308.10000000000002</c:v>
                </c:pt>
                <c:pt idx="3081">
                  <c:v>308.2</c:v>
                </c:pt>
                <c:pt idx="3082">
                  <c:v>308.3</c:v>
                </c:pt>
                <c:pt idx="3083">
                  <c:v>308.39999999999992</c:v>
                </c:pt>
                <c:pt idx="3084">
                  <c:v>308.5</c:v>
                </c:pt>
                <c:pt idx="3085">
                  <c:v>308.60000000000002</c:v>
                </c:pt>
                <c:pt idx="3086">
                  <c:v>308.7</c:v>
                </c:pt>
                <c:pt idx="3087">
                  <c:v>308.8</c:v>
                </c:pt>
                <c:pt idx="3088">
                  <c:v>308.89999999999992</c:v>
                </c:pt>
                <c:pt idx="3089">
                  <c:v>309</c:v>
                </c:pt>
                <c:pt idx="3090">
                  <c:v>309.10000000000002</c:v>
                </c:pt>
                <c:pt idx="3091">
                  <c:v>309.2</c:v>
                </c:pt>
                <c:pt idx="3092">
                  <c:v>309.3</c:v>
                </c:pt>
                <c:pt idx="3093">
                  <c:v>309.39999999999992</c:v>
                </c:pt>
                <c:pt idx="3094">
                  <c:v>309.5</c:v>
                </c:pt>
                <c:pt idx="3095">
                  <c:v>309.60000000000002</c:v>
                </c:pt>
                <c:pt idx="3096">
                  <c:v>309.7</c:v>
                </c:pt>
                <c:pt idx="3097">
                  <c:v>309.8</c:v>
                </c:pt>
                <c:pt idx="3098">
                  <c:v>309.89999999999992</c:v>
                </c:pt>
                <c:pt idx="3099">
                  <c:v>310</c:v>
                </c:pt>
                <c:pt idx="3100">
                  <c:v>310.10000000000002</c:v>
                </c:pt>
                <c:pt idx="3101">
                  <c:v>310.2</c:v>
                </c:pt>
                <c:pt idx="3102">
                  <c:v>310.3</c:v>
                </c:pt>
                <c:pt idx="3103">
                  <c:v>310.39999999999992</c:v>
                </c:pt>
                <c:pt idx="3104">
                  <c:v>310.5</c:v>
                </c:pt>
                <c:pt idx="3105">
                  <c:v>310.60000000000002</c:v>
                </c:pt>
                <c:pt idx="3106">
                  <c:v>310.7</c:v>
                </c:pt>
                <c:pt idx="3107">
                  <c:v>310.8</c:v>
                </c:pt>
                <c:pt idx="3108">
                  <c:v>310.89999999999992</c:v>
                </c:pt>
                <c:pt idx="3109">
                  <c:v>311</c:v>
                </c:pt>
                <c:pt idx="3110">
                  <c:v>311.10000000000002</c:v>
                </c:pt>
                <c:pt idx="3111">
                  <c:v>311.2</c:v>
                </c:pt>
                <c:pt idx="3112">
                  <c:v>311.3</c:v>
                </c:pt>
                <c:pt idx="3113">
                  <c:v>311.39999999999992</c:v>
                </c:pt>
                <c:pt idx="3114">
                  <c:v>311.5</c:v>
                </c:pt>
                <c:pt idx="3115">
                  <c:v>311.60000000000002</c:v>
                </c:pt>
                <c:pt idx="3116">
                  <c:v>311.7</c:v>
                </c:pt>
                <c:pt idx="3117">
                  <c:v>311.8</c:v>
                </c:pt>
                <c:pt idx="3118">
                  <c:v>311.89999999999992</c:v>
                </c:pt>
                <c:pt idx="3119">
                  <c:v>312</c:v>
                </c:pt>
                <c:pt idx="3120">
                  <c:v>312.10000000000002</c:v>
                </c:pt>
                <c:pt idx="3121">
                  <c:v>312.2</c:v>
                </c:pt>
                <c:pt idx="3122">
                  <c:v>312.3</c:v>
                </c:pt>
                <c:pt idx="3123">
                  <c:v>312.39999999999992</c:v>
                </c:pt>
                <c:pt idx="3124">
                  <c:v>312.5</c:v>
                </c:pt>
                <c:pt idx="3125">
                  <c:v>312.60000000000002</c:v>
                </c:pt>
                <c:pt idx="3126">
                  <c:v>312.7</c:v>
                </c:pt>
                <c:pt idx="3127">
                  <c:v>312.8</c:v>
                </c:pt>
                <c:pt idx="3128">
                  <c:v>312.89999999999992</c:v>
                </c:pt>
                <c:pt idx="3129">
                  <c:v>313</c:v>
                </c:pt>
                <c:pt idx="3130">
                  <c:v>313.10000000000002</c:v>
                </c:pt>
                <c:pt idx="3131">
                  <c:v>313.2</c:v>
                </c:pt>
                <c:pt idx="3132">
                  <c:v>313.3</c:v>
                </c:pt>
                <c:pt idx="3133">
                  <c:v>313.39999999999992</c:v>
                </c:pt>
                <c:pt idx="3134">
                  <c:v>313.5</c:v>
                </c:pt>
                <c:pt idx="3135">
                  <c:v>313.60000000000002</c:v>
                </c:pt>
                <c:pt idx="3136">
                  <c:v>313.7</c:v>
                </c:pt>
                <c:pt idx="3137">
                  <c:v>313.8</c:v>
                </c:pt>
                <c:pt idx="3138">
                  <c:v>313.89999999999992</c:v>
                </c:pt>
                <c:pt idx="3139">
                  <c:v>314</c:v>
                </c:pt>
                <c:pt idx="3140">
                  <c:v>314.10000000000002</c:v>
                </c:pt>
                <c:pt idx="3141">
                  <c:v>314.2</c:v>
                </c:pt>
                <c:pt idx="3142">
                  <c:v>314.3</c:v>
                </c:pt>
                <c:pt idx="3143">
                  <c:v>314.39999999999992</c:v>
                </c:pt>
                <c:pt idx="3144">
                  <c:v>314.5</c:v>
                </c:pt>
                <c:pt idx="3145">
                  <c:v>314.60000000000002</c:v>
                </c:pt>
                <c:pt idx="3146">
                  <c:v>314.7</c:v>
                </c:pt>
                <c:pt idx="3147">
                  <c:v>314.8</c:v>
                </c:pt>
                <c:pt idx="3148">
                  <c:v>314.89999999999992</c:v>
                </c:pt>
                <c:pt idx="3149">
                  <c:v>315</c:v>
                </c:pt>
                <c:pt idx="3150">
                  <c:v>315.10000000000002</c:v>
                </c:pt>
                <c:pt idx="3151">
                  <c:v>315.2</c:v>
                </c:pt>
                <c:pt idx="3152">
                  <c:v>315.3</c:v>
                </c:pt>
                <c:pt idx="3153">
                  <c:v>315.39999999999992</c:v>
                </c:pt>
                <c:pt idx="3154">
                  <c:v>315.5</c:v>
                </c:pt>
                <c:pt idx="3155">
                  <c:v>315.60000000000002</c:v>
                </c:pt>
                <c:pt idx="3156">
                  <c:v>315.7</c:v>
                </c:pt>
                <c:pt idx="3157">
                  <c:v>315.8</c:v>
                </c:pt>
                <c:pt idx="3158">
                  <c:v>315.89999999999992</c:v>
                </c:pt>
                <c:pt idx="3159">
                  <c:v>316</c:v>
                </c:pt>
                <c:pt idx="3160">
                  <c:v>316.10000000000002</c:v>
                </c:pt>
                <c:pt idx="3161">
                  <c:v>316.2</c:v>
                </c:pt>
                <c:pt idx="3162">
                  <c:v>316.3</c:v>
                </c:pt>
                <c:pt idx="3163">
                  <c:v>316.39999999999992</c:v>
                </c:pt>
                <c:pt idx="3164">
                  <c:v>316.5</c:v>
                </c:pt>
                <c:pt idx="3165">
                  <c:v>316.60000000000002</c:v>
                </c:pt>
                <c:pt idx="3166">
                  <c:v>316.7</c:v>
                </c:pt>
                <c:pt idx="3167">
                  <c:v>316.8</c:v>
                </c:pt>
                <c:pt idx="3168">
                  <c:v>316.89999999999992</c:v>
                </c:pt>
                <c:pt idx="3169">
                  <c:v>317</c:v>
                </c:pt>
                <c:pt idx="3170">
                  <c:v>317.10000000000002</c:v>
                </c:pt>
                <c:pt idx="3171">
                  <c:v>317.2</c:v>
                </c:pt>
                <c:pt idx="3172">
                  <c:v>317.3</c:v>
                </c:pt>
                <c:pt idx="3173">
                  <c:v>317.39999999999992</c:v>
                </c:pt>
                <c:pt idx="3174">
                  <c:v>317.5</c:v>
                </c:pt>
                <c:pt idx="3175">
                  <c:v>317.60000000000002</c:v>
                </c:pt>
                <c:pt idx="3176">
                  <c:v>317.7</c:v>
                </c:pt>
                <c:pt idx="3177">
                  <c:v>317.8</c:v>
                </c:pt>
                <c:pt idx="3178">
                  <c:v>317.89999999999992</c:v>
                </c:pt>
                <c:pt idx="3179">
                  <c:v>318</c:v>
                </c:pt>
                <c:pt idx="3180">
                  <c:v>318.10000000000002</c:v>
                </c:pt>
                <c:pt idx="3181">
                  <c:v>318.2</c:v>
                </c:pt>
                <c:pt idx="3182">
                  <c:v>318.3</c:v>
                </c:pt>
                <c:pt idx="3183">
                  <c:v>318.39999999999992</c:v>
                </c:pt>
                <c:pt idx="3184">
                  <c:v>318.5</c:v>
                </c:pt>
                <c:pt idx="3185">
                  <c:v>318.60000000000002</c:v>
                </c:pt>
                <c:pt idx="3186">
                  <c:v>318.7</c:v>
                </c:pt>
                <c:pt idx="3187">
                  <c:v>318.8</c:v>
                </c:pt>
                <c:pt idx="3188">
                  <c:v>318.89999999999992</c:v>
                </c:pt>
                <c:pt idx="3189">
                  <c:v>319</c:v>
                </c:pt>
                <c:pt idx="3190">
                  <c:v>319.10000000000002</c:v>
                </c:pt>
                <c:pt idx="3191">
                  <c:v>319.2</c:v>
                </c:pt>
                <c:pt idx="3192">
                  <c:v>319.3</c:v>
                </c:pt>
                <c:pt idx="3193">
                  <c:v>319.39999999999992</c:v>
                </c:pt>
                <c:pt idx="3194">
                  <c:v>319.5</c:v>
                </c:pt>
                <c:pt idx="3195">
                  <c:v>319.60000000000002</c:v>
                </c:pt>
                <c:pt idx="3196">
                  <c:v>319.7</c:v>
                </c:pt>
                <c:pt idx="3197">
                  <c:v>319.8</c:v>
                </c:pt>
                <c:pt idx="3198">
                  <c:v>319.89999999999992</c:v>
                </c:pt>
                <c:pt idx="3199">
                  <c:v>320</c:v>
                </c:pt>
                <c:pt idx="3200">
                  <c:v>320.10000000000002</c:v>
                </c:pt>
                <c:pt idx="3201">
                  <c:v>320.2</c:v>
                </c:pt>
                <c:pt idx="3202">
                  <c:v>320.3</c:v>
                </c:pt>
                <c:pt idx="3203">
                  <c:v>320.39999999999992</c:v>
                </c:pt>
                <c:pt idx="3204">
                  <c:v>320.5</c:v>
                </c:pt>
                <c:pt idx="3205">
                  <c:v>320.60000000000002</c:v>
                </c:pt>
                <c:pt idx="3206">
                  <c:v>320.7</c:v>
                </c:pt>
                <c:pt idx="3207">
                  <c:v>320.8</c:v>
                </c:pt>
                <c:pt idx="3208">
                  <c:v>320.89999999999992</c:v>
                </c:pt>
                <c:pt idx="3209">
                  <c:v>321</c:v>
                </c:pt>
                <c:pt idx="3210">
                  <c:v>321.10000000000002</c:v>
                </c:pt>
                <c:pt idx="3211">
                  <c:v>321.2</c:v>
                </c:pt>
                <c:pt idx="3212">
                  <c:v>321.3</c:v>
                </c:pt>
                <c:pt idx="3213">
                  <c:v>321.39999999999992</c:v>
                </c:pt>
                <c:pt idx="3214">
                  <c:v>321.5</c:v>
                </c:pt>
                <c:pt idx="3215">
                  <c:v>321.60000000000002</c:v>
                </c:pt>
                <c:pt idx="3216">
                  <c:v>321.7</c:v>
                </c:pt>
                <c:pt idx="3217">
                  <c:v>321.8</c:v>
                </c:pt>
                <c:pt idx="3218">
                  <c:v>321.89999999999992</c:v>
                </c:pt>
                <c:pt idx="3219">
                  <c:v>322</c:v>
                </c:pt>
                <c:pt idx="3220">
                  <c:v>322.10000000000002</c:v>
                </c:pt>
                <c:pt idx="3221">
                  <c:v>322.2</c:v>
                </c:pt>
                <c:pt idx="3222">
                  <c:v>322.3</c:v>
                </c:pt>
                <c:pt idx="3223">
                  <c:v>322.39999999999992</c:v>
                </c:pt>
                <c:pt idx="3224">
                  <c:v>322.5</c:v>
                </c:pt>
                <c:pt idx="3225">
                  <c:v>322.60000000000002</c:v>
                </c:pt>
                <c:pt idx="3226">
                  <c:v>322.7</c:v>
                </c:pt>
                <c:pt idx="3227">
                  <c:v>322.8</c:v>
                </c:pt>
                <c:pt idx="3228">
                  <c:v>322.89999999999992</c:v>
                </c:pt>
                <c:pt idx="3229">
                  <c:v>323</c:v>
                </c:pt>
                <c:pt idx="3230">
                  <c:v>323.10000000000002</c:v>
                </c:pt>
                <c:pt idx="3231">
                  <c:v>323.2</c:v>
                </c:pt>
                <c:pt idx="3232">
                  <c:v>323.3</c:v>
                </c:pt>
                <c:pt idx="3233">
                  <c:v>323.39999999999992</c:v>
                </c:pt>
                <c:pt idx="3234">
                  <c:v>323.5</c:v>
                </c:pt>
                <c:pt idx="3235">
                  <c:v>323.60000000000002</c:v>
                </c:pt>
                <c:pt idx="3236">
                  <c:v>323.7</c:v>
                </c:pt>
                <c:pt idx="3237">
                  <c:v>323.8</c:v>
                </c:pt>
                <c:pt idx="3238">
                  <c:v>323.89999999999992</c:v>
                </c:pt>
                <c:pt idx="3239">
                  <c:v>324</c:v>
                </c:pt>
                <c:pt idx="3240">
                  <c:v>324.10000000000002</c:v>
                </c:pt>
                <c:pt idx="3241">
                  <c:v>324.2</c:v>
                </c:pt>
                <c:pt idx="3242">
                  <c:v>324.3</c:v>
                </c:pt>
                <c:pt idx="3243">
                  <c:v>324.39999999999992</c:v>
                </c:pt>
                <c:pt idx="3244">
                  <c:v>324.5</c:v>
                </c:pt>
                <c:pt idx="3245">
                  <c:v>324.60000000000002</c:v>
                </c:pt>
                <c:pt idx="3246">
                  <c:v>324.7</c:v>
                </c:pt>
                <c:pt idx="3247">
                  <c:v>324.8</c:v>
                </c:pt>
                <c:pt idx="3248">
                  <c:v>324.89999999999992</c:v>
                </c:pt>
                <c:pt idx="3249">
                  <c:v>325</c:v>
                </c:pt>
                <c:pt idx="3250">
                  <c:v>325.10000000000002</c:v>
                </c:pt>
                <c:pt idx="3251">
                  <c:v>325.2</c:v>
                </c:pt>
                <c:pt idx="3252">
                  <c:v>325.3</c:v>
                </c:pt>
                <c:pt idx="3253">
                  <c:v>325.39999999999992</c:v>
                </c:pt>
                <c:pt idx="3254">
                  <c:v>325.5</c:v>
                </c:pt>
                <c:pt idx="3255">
                  <c:v>325.60000000000002</c:v>
                </c:pt>
                <c:pt idx="3256">
                  <c:v>325.7</c:v>
                </c:pt>
                <c:pt idx="3257">
                  <c:v>325.8</c:v>
                </c:pt>
                <c:pt idx="3258">
                  <c:v>325.89999999999992</c:v>
                </c:pt>
                <c:pt idx="3259">
                  <c:v>326</c:v>
                </c:pt>
                <c:pt idx="3260">
                  <c:v>326.10000000000002</c:v>
                </c:pt>
                <c:pt idx="3261">
                  <c:v>326.2</c:v>
                </c:pt>
                <c:pt idx="3262">
                  <c:v>326.3</c:v>
                </c:pt>
                <c:pt idx="3263">
                  <c:v>326.39999999999992</c:v>
                </c:pt>
                <c:pt idx="3264">
                  <c:v>326.5</c:v>
                </c:pt>
                <c:pt idx="3265">
                  <c:v>326.60000000000002</c:v>
                </c:pt>
                <c:pt idx="3266">
                  <c:v>326.7</c:v>
                </c:pt>
                <c:pt idx="3267">
                  <c:v>326.8</c:v>
                </c:pt>
                <c:pt idx="3268">
                  <c:v>326.89999999999992</c:v>
                </c:pt>
                <c:pt idx="3269">
                  <c:v>327</c:v>
                </c:pt>
                <c:pt idx="3270">
                  <c:v>327.10000000000002</c:v>
                </c:pt>
                <c:pt idx="3271">
                  <c:v>327.2</c:v>
                </c:pt>
                <c:pt idx="3272">
                  <c:v>327.3</c:v>
                </c:pt>
                <c:pt idx="3273">
                  <c:v>327.39999999999992</c:v>
                </c:pt>
                <c:pt idx="3274">
                  <c:v>327.5</c:v>
                </c:pt>
                <c:pt idx="3275">
                  <c:v>327.60000000000002</c:v>
                </c:pt>
                <c:pt idx="3276">
                  <c:v>327.7</c:v>
                </c:pt>
                <c:pt idx="3277">
                  <c:v>327.8</c:v>
                </c:pt>
                <c:pt idx="3278">
                  <c:v>327.9</c:v>
                </c:pt>
                <c:pt idx="3279">
                  <c:v>328</c:v>
                </c:pt>
                <c:pt idx="3280">
                  <c:v>328.1</c:v>
                </c:pt>
                <c:pt idx="3281">
                  <c:v>328.2</c:v>
                </c:pt>
                <c:pt idx="3282">
                  <c:v>328.3</c:v>
                </c:pt>
                <c:pt idx="3283">
                  <c:v>328.4</c:v>
                </c:pt>
                <c:pt idx="3284">
                  <c:v>328.5</c:v>
                </c:pt>
                <c:pt idx="3285">
                  <c:v>328.6</c:v>
                </c:pt>
                <c:pt idx="3286">
                  <c:v>328.7</c:v>
                </c:pt>
                <c:pt idx="3287">
                  <c:v>328.8</c:v>
                </c:pt>
                <c:pt idx="3288">
                  <c:v>328.9</c:v>
                </c:pt>
                <c:pt idx="3289">
                  <c:v>329</c:v>
                </c:pt>
                <c:pt idx="3290">
                  <c:v>329.1</c:v>
                </c:pt>
                <c:pt idx="3291">
                  <c:v>329.2</c:v>
                </c:pt>
                <c:pt idx="3292">
                  <c:v>329.3</c:v>
                </c:pt>
                <c:pt idx="3293">
                  <c:v>329.4</c:v>
                </c:pt>
                <c:pt idx="3294">
                  <c:v>329.5</c:v>
                </c:pt>
                <c:pt idx="3295">
                  <c:v>329.6</c:v>
                </c:pt>
                <c:pt idx="3296">
                  <c:v>329.7</c:v>
                </c:pt>
                <c:pt idx="3297">
                  <c:v>329.8</c:v>
                </c:pt>
                <c:pt idx="3298">
                  <c:v>329.9</c:v>
                </c:pt>
                <c:pt idx="3299">
                  <c:v>330</c:v>
                </c:pt>
                <c:pt idx="3300">
                  <c:v>330.1</c:v>
                </c:pt>
                <c:pt idx="3301">
                  <c:v>330.2</c:v>
                </c:pt>
                <c:pt idx="3302">
                  <c:v>330.3</c:v>
                </c:pt>
                <c:pt idx="3303">
                  <c:v>330.4</c:v>
                </c:pt>
                <c:pt idx="3304">
                  <c:v>330.5</c:v>
                </c:pt>
                <c:pt idx="3305">
                  <c:v>330.6</c:v>
                </c:pt>
                <c:pt idx="3306">
                  <c:v>330.7</c:v>
                </c:pt>
                <c:pt idx="3307">
                  <c:v>330.8</c:v>
                </c:pt>
                <c:pt idx="3308">
                  <c:v>330.9</c:v>
                </c:pt>
                <c:pt idx="3309">
                  <c:v>331</c:v>
                </c:pt>
                <c:pt idx="3310">
                  <c:v>331.1</c:v>
                </c:pt>
                <c:pt idx="3311">
                  <c:v>331.2</c:v>
                </c:pt>
                <c:pt idx="3312">
                  <c:v>331.3</c:v>
                </c:pt>
                <c:pt idx="3313">
                  <c:v>331.4</c:v>
                </c:pt>
                <c:pt idx="3314">
                  <c:v>331.5</c:v>
                </c:pt>
                <c:pt idx="3315">
                  <c:v>331.6</c:v>
                </c:pt>
                <c:pt idx="3316">
                  <c:v>331.7</c:v>
                </c:pt>
                <c:pt idx="3317">
                  <c:v>331.8</c:v>
                </c:pt>
                <c:pt idx="3318">
                  <c:v>331.9</c:v>
                </c:pt>
                <c:pt idx="3319">
                  <c:v>332</c:v>
                </c:pt>
                <c:pt idx="3320">
                  <c:v>332.1</c:v>
                </c:pt>
                <c:pt idx="3321">
                  <c:v>332.2</c:v>
                </c:pt>
                <c:pt idx="3322">
                  <c:v>332.3</c:v>
                </c:pt>
                <c:pt idx="3323">
                  <c:v>332.4</c:v>
                </c:pt>
                <c:pt idx="3324">
                  <c:v>332.5</c:v>
                </c:pt>
                <c:pt idx="3325">
                  <c:v>332.6</c:v>
                </c:pt>
                <c:pt idx="3326">
                  <c:v>332.7</c:v>
                </c:pt>
                <c:pt idx="3327">
                  <c:v>332.8</c:v>
                </c:pt>
                <c:pt idx="3328">
                  <c:v>332.9</c:v>
                </c:pt>
                <c:pt idx="3329">
                  <c:v>333</c:v>
                </c:pt>
                <c:pt idx="3330">
                  <c:v>333.1</c:v>
                </c:pt>
                <c:pt idx="3331">
                  <c:v>333.2</c:v>
                </c:pt>
                <c:pt idx="3332">
                  <c:v>333.3</c:v>
                </c:pt>
                <c:pt idx="3333">
                  <c:v>333.4</c:v>
                </c:pt>
                <c:pt idx="3334">
                  <c:v>333.5</c:v>
                </c:pt>
                <c:pt idx="3335">
                  <c:v>333.6</c:v>
                </c:pt>
                <c:pt idx="3336">
                  <c:v>333.7</c:v>
                </c:pt>
                <c:pt idx="3337">
                  <c:v>333.8</c:v>
                </c:pt>
                <c:pt idx="3338">
                  <c:v>333.9</c:v>
                </c:pt>
                <c:pt idx="3339">
                  <c:v>334</c:v>
                </c:pt>
                <c:pt idx="3340">
                  <c:v>334.1</c:v>
                </c:pt>
                <c:pt idx="3341">
                  <c:v>334.2</c:v>
                </c:pt>
                <c:pt idx="3342">
                  <c:v>334.3</c:v>
                </c:pt>
                <c:pt idx="3343">
                  <c:v>334.4</c:v>
                </c:pt>
                <c:pt idx="3344">
                  <c:v>334.5</c:v>
                </c:pt>
                <c:pt idx="3345">
                  <c:v>334.6</c:v>
                </c:pt>
                <c:pt idx="3346">
                  <c:v>334.7</c:v>
                </c:pt>
                <c:pt idx="3347">
                  <c:v>334.8</c:v>
                </c:pt>
                <c:pt idx="3348">
                  <c:v>334.9</c:v>
                </c:pt>
                <c:pt idx="3349">
                  <c:v>335</c:v>
                </c:pt>
                <c:pt idx="3350">
                  <c:v>335.1</c:v>
                </c:pt>
                <c:pt idx="3351">
                  <c:v>335.2</c:v>
                </c:pt>
                <c:pt idx="3352">
                  <c:v>335.3</c:v>
                </c:pt>
                <c:pt idx="3353">
                  <c:v>335.4</c:v>
                </c:pt>
                <c:pt idx="3354">
                  <c:v>335.5</c:v>
                </c:pt>
                <c:pt idx="3355">
                  <c:v>335.6</c:v>
                </c:pt>
                <c:pt idx="3356">
                  <c:v>335.7</c:v>
                </c:pt>
                <c:pt idx="3357">
                  <c:v>335.8</c:v>
                </c:pt>
                <c:pt idx="3358">
                  <c:v>335.9</c:v>
                </c:pt>
                <c:pt idx="3359">
                  <c:v>336</c:v>
                </c:pt>
                <c:pt idx="3360">
                  <c:v>336.1</c:v>
                </c:pt>
                <c:pt idx="3361">
                  <c:v>336.2</c:v>
                </c:pt>
                <c:pt idx="3362">
                  <c:v>336.3</c:v>
                </c:pt>
                <c:pt idx="3363">
                  <c:v>336.4</c:v>
                </c:pt>
                <c:pt idx="3364">
                  <c:v>336.5</c:v>
                </c:pt>
                <c:pt idx="3365">
                  <c:v>336.6</c:v>
                </c:pt>
                <c:pt idx="3366">
                  <c:v>336.7</c:v>
                </c:pt>
                <c:pt idx="3367">
                  <c:v>336.8</c:v>
                </c:pt>
                <c:pt idx="3368">
                  <c:v>336.9</c:v>
                </c:pt>
                <c:pt idx="3369">
                  <c:v>337</c:v>
                </c:pt>
                <c:pt idx="3370">
                  <c:v>337.1</c:v>
                </c:pt>
                <c:pt idx="3371">
                  <c:v>337.2</c:v>
                </c:pt>
                <c:pt idx="3372">
                  <c:v>337.3</c:v>
                </c:pt>
                <c:pt idx="3373">
                  <c:v>337.4</c:v>
                </c:pt>
                <c:pt idx="3374">
                  <c:v>337.5</c:v>
                </c:pt>
                <c:pt idx="3375">
                  <c:v>337.6</c:v>
                </c:pt>
                <c:pt idx="3376">
                  <c:v>337.7</c:v>
                </c:pt>
                <c:pt idx="3377">
                  <c:v>337.8</c:v>
                </c:pt>
                <c:pt idx="3378">
                  <c:v>337.9</c:v>
                </c:pt>
                <c:pt idx="3379">
                  <c:v>338</c:v>
                </c:pt>
                <c:pt idx="3380">
                  <c:v>338.1</c:v>
                </c:pt>
                <c:pt idx="3381">
                  <c:v>338.2</c:v>
                </c:pt>
                <c:pt idx="3382">
                  <c:v>338.3</c:v>
                </c:pt>
                <c:pt idx="3383">
                  <c:v>338.4</c:v>
                </c:pt>
                <c:pt idx="3384">
                  <c:v>338.5</c:v>
                </c:pt>
                <c:pt idx="3385">
                  <c:v>338.6</c:v>
                </c:pt>
                <c:pt idx="3386">
                  <c:v>338.7</c:v>
                </c:pt>
                <c:pt idx="3387">
                  <c:v>338.8</c:v>
                </c:pt>
                <c:pt idx="3388">
                  <c:v>338.9</c:v>
                </c:pt>
                <c:pt idx="3389">
                  <c:v>339</c:v>
                </c:pt>
                <c:pt idx="3390">
                  <c:v>339.1</c:v>
                </c:pt>
                <c:pt idx="3391">
                  <c:v>339.2</c:v>
                </c:pt>
                <c:pt idx="3392">
                  <c:v>339.3</c:v>
                </c:pt>
                <c:pt idx="3393">
                  <c:v>339.4</c:v>
                </c:pt>
                <c:pt idx="3394">
                  <c:v>339.5</c:v>
                </c:pt>
                <c:pt idx="3395">
                  <c:v>339.6</c:v>
                </c:pt>
                <c:pt idx="3396">
                  <c:v>339.7</c:v>
                </c:pt>
                <c:pt idx="3397">
                  <c:v>339.8</c:v>
                </c:pt>
                <c:pt idx="3398">
                  <c:v>339.9</c:v>
                </c:pt>
                <c:pt idx="3399">
                  <c:v>340</c:v>
                </c:pt>
                <c:pt idx="3400">
                  <c:v>340.1</c:v>
                </c:pt>
                <c:pt idx="3401">
                  <c:v>340.2</c:v>
                </c:pt>
                <c:pt idx="3402">
                  <c:v>340.3</c:v>
                </c:pt>
                <c:pt idx="3403">
                  <c:v>340.4</c:v>
                </c:pt>
                <c:pt idx="3404">
                  <c:v>340.5</c:v>
                </c:pt>
                <c:pt idx="3405">
                  <c:v>340.6</c:v>
                </c:pt>
                <c:pt idx="3406">
                  <c:v>340.7</c:v>
                </c:pt>
                <c:pt idx="3407">
                  <c:v>340.8</c:v>
                </c:pt>
                <c:pt idx="3408">
                  <c:v>340.9</c:v>
                </c:pt>
                <c:pt idx="3409">
                  <c:v>341</c:v>
                </c:pt>
                <c:pt idx="3410">
                  <c:v>341.1</c:v>
                </c:pt>
                <c:pt idx="3411">
                  <c:v>341.2</c:v>
                </c:pt>
                <c:pt idx="3412">
                  <c:v>341.3</c:v>
                </c:pt>
                <c:pt idx="3413">
                  <c:v>341.4</c:v>
                </c:pt>
                <c:pt idx="3414">
                  <c:v>341.5</c:v>
                </c:pt>
                <c:pt idx="3415">
                  <c:v>341.6</c:v>
                </c:pt>
                <c:pt idx="3416">
                  <c:v>341.7</c:v>
                </c:pt>
                <c:pt idx="3417">
                  <c:v>341.8</c:v>
                </c:pt>
                <c:pt idx="3418">
                  <c:v>341.9</c:v>
                </c:pt>
                <c:pt idx="3419">
                  <c:v>342</c:v>
                </c:pt>
                <c:pt idx="3420">
                  <c:v>342.1</c:v>
                </c:pt>
                <c:pt idx="3421">
                  <c:v>342.2</c:v>
                </c:pt>
                <c:pt idx="3422">
                  <c:v>342.3</c:v>
                </c:pt>
                <c:pt idx="3423">
                  <c:v>342.4</c:v>
                </c:pt>
                <c:pt idx="3424">
                  <c:v>342.5</c:v>
                </c:pt>
                <c:pt idx="3425">
                  <c:v>342.6</c:v>
                </c:pt>
                <c:pt idx="3426">
                  <c:v>342.7</c:v>
                </c:pt>
                <c:pt idx="3427">
                  <c:v>342.8</c:v>
                </c:pt>
                <c:pt idx="3428">
                  <c:v>342.9</c:v>
                </c:pt>
                <c:pt idx="3429">
                  <c:v>343</c:v>
                </c:pt>
                <c:pt idx="3430">
                  <c:v>343.1</c:v>
                </c:pt>
                <c:pt idx="3431">
                  <c:v>343.2</c:v>
                </c:pt>
                <c:pt idx="3432">
                  <c:v>343.3</c:v>
                </c:pt>
                <c:pt idx="3433">
                  <c:v>343.4</c:v>
                </c:pt>
                <c:pt idx="3434">
                  <c:v>343.5</c:v>
                </c:pt>
                <c:pt idx="3435">
                  <c:v>343.6</c:v>
                </c:pt>
                <c:pt idx="3436">
                  <c:v>343.7</c:v>
                </c:pt>
                <c:pt idx="3437">
                  <c:v>343.8</c:v>
                </c:pt>
                <c:pt idx="3438">
                  <c:v>343.9</c:v>
                </c:pt>
                <c:pt idx="3439">
                  <c:v>344</c:v>
                </c:pt>
                <c:pt idx="3440">
                  <c:v>344.1</c:v>
                </c:pt>
                <c:pt idx="3441">
                  <c:v>344.2</c:v>
                </c:pt>
                <c:pt idx="3442">
                  <c:v>344.3</c:v>
                </c:pt>
                <c:pt idx="3443">
                  <c:v>344.4</c:v>
                </c:pt>
                <c:pt idx="3444">
                  <c:v>344.5</c:v>
                </c:pt>
                <c:pt idx="3445">
                  <c:v>344.6</c:v>
                </c:pt>
                <c:pt idx="3446">
                  <c:v>344.7</c:v>
                </c:pt>
                <c:pt idx="3447">
                  <c:v>344.8</c:v>
                </c:pt>
                <c:pt idx="3448">
                  <c:v>344.9</c:v>
                </c:pt>
                <c:pt idx="3449">
                  <c:v>345</c:v>
                </c:pt>
                <c:pt idx="3450">
                  <c:v>345.1</c:v>
                </c:pt>
                <c:pt idx="3451">
                  <c:v>345.2</c:v>
                </c:pt>
                <c:pt idx="3452">
                  <c:v>345.3</c:v>
                </c:pt>
                <c:pt idx="3453">
                  <c:v>345.4</c:v>
                </c:pt>
                <c:pt idx="3454">
                  <c:v>345.5</c:v>
                </c:pt>
                <c:pt idx="3455">
                  <c:v>345.6</c:v>
                </c:pt>
                <c:pt idx="3456">
                  <c:v>345.7</c:v>
                </c:pt>
                <c:pt idx="3457">
                  <c:v>345.8</c:v>
                </c:pt>
                <c:pt idx="3458">
                  <c:v>345.9</c:v>
                </c:pt>
                <c:pt idx="3459">
                  <c:v>346</c:v>
                </c:pt>
                <c:pt idx="3460">
                  <c:v>346.1</c:v>
                </c:pt>
                <c:pt idx="3461">
                  <c:v>346.2</c:v>
                </c:pt>
                <c:pt idx="3462">
                  <c:v>346.3</c:v>
                </c:pt>
                <c:pt idx="3463">
                  <c:v>346.4</c:v>
                </c:pt>
                <c:pt idx="3464">
                  <c:v>346.5</c:v>
                </c:pt>
                <c:pt idx="3465">
                  <c:v>346.6</c:v>
                </c:pt>
                <c:pt idx="3466">
                  <c:v>346.7</c:v>
                </c:pt>
                <c:pt idx="3467">
                  <c:v>346.8</c:v>
                </c:pt>
                <c:pt idx="3468">
                  <c:v>346.9</c:v>
                </c:pt>
                <c:pt idx="3469">
                  <c:v>347</c:v>
                </c:pt>
                <c:pt idx="3470">
                  <c:v>347.1</c:v>
                </c:pt>
                <c:pt idx="3471">
                  <c:v>347.2</c:v>
                </c:pt>
                <c:pt idx="3472">
                  <c:v>347.3</c:v>
                </c:pt>
                <c:pt idx="3473">
                  <c:v>347.4</c:v>
                </c:pt>
                <c:pt idx="3474">
                  <c:v>347.5</c:v>
                </c:pt>
                <c:pt idx="3475">
                  <c:v>347.6</c:v>
                </c:pt>
                <c:pt idx="3476">
                  <c:v>347.7</c:v>
                </c:pt>
                <c:pt idx="3477">
                  <c:v>347.8</c:v>
                </c:pt>
                <c:pt idx="3478">
                  <c:v>347.9</c:v>
                </c:pt>
                <c:pt idx="3479">
                  <c:v>348</c:v>
                </c:pt>
                <c:pt idx="3480">
                  <c:v>348.1</c:v>
                </c:pt>
                <c:pt idx="3481">
                  <c:v>348.2</c:v>
                </c:pt>
                <c:pt idx="3482">
                  <c:v>348.3</c:v>
                </c:pt>
                <c:pt idx="3483">
                  <c:v>348.4</c:v>
                </c:pt>
                <c:pt idx="3484">
                  <c:v>348.5</c:v>
                </c:pt>
                <c:pt idx="3485">
                  <c:v>348.6</c:v>
                </c:pt>
                <c:pt idx="3486">
                  <c:v>348.7</c:v>
                </c:pt>
                <c:pt idx="3487">
                  <c:v>348.8</c:v>
                </c:pt>
                <c:pt idx="3488">
                  <c:v>348.9</c:v>
                </c:pt>
                <c:pt idx="3489">
                  <c:v>349</c:v>
                </c:pt>
                <c:pt idx="3490">
                  <c:v>349.1</c:v>
                </c:pt>
                <c:pt idx="3491">
                  <c:v>349.2</c:v>
                </c:pt>
                <c:pt idx="3492">
                  <c:v>349.3</c:v>
                </c:pt>
                <c:pt idx="3493">
                  <c:v>349.4</c:v>
                </c:pt>
                <c:pt idx="3494">
                  <c:v>349.5</c:v>
                </c:pt>
                <c:pt idx="3495">
                  <c:v>349.6</c:v>
                </c:pt>
                <c:pt idx="3496">
                  <c:v>349.7</c:v>
                </c:pt>
                <c:pt idx="3497">
                  <c:v>349.8</c:v>
                </c:pt>
                <c:pt idx="3498">
                  <c:v>349.9</c:v>
                </c:pt>
                <c:pt idx="3499">
                  <c:v>350</c:v>
                </c:pt>
                <c:pt idx="3500">
                  <c:v>350.1</c:v>
                </c:pt>
                <c:pt idx="3501">
                  <c:v>350.2</c:v>
                </c:pt>
                <c:pt idx="3502">
                  <c:v>350.3</c:v>
                </c:pt>
                <c:pt idx="3503">
                  <c:v>350.4</c:v>
                </c:pt>
                <c:pt idx="3504">
                  <c:v>350.5</c:v>
                </c:pt>
                <c:pt idx="3505">
                  <c:v>350.6</c:v>
                </c:pt>
                <c:pt idx="3506">
                  <c:v>350.7</c:v>
                </c:pt>
                <c:pt idx="3507">
                  <c:v>350.8</c:v>
                </c:pt>
                <c:pt idx="3508">
                  <c:v>350.9</c:v>
                </c:pt>
                <c:pt idx="3509">
                  <c:v>351</c:v>
                </c:pt>
                <c:pt idx="3510">
                  <c:v>351.1</c:v>
                </c:pt>
                <c:pt idx="3511">
                  <c:v>351.2</c:v>
                </c:pt>
                <c:pt idx="3512">
                  <c:v>351.3</c:v>
                </c:pt>
                <c:pt idx="3513">
                  <c:v>351.4</c:v>
                </c:pt>
                <c:pt idx="3514">
                  <c:v>351.5</c:v>
                </c:pt>
                <c:pt idx="3515">
                  <c:v>351.6</c:v>
                </c:pt>
                <c:pt idx="3516">
                  <c:v>351.7</c:v>
                </c:pt>
                <c:pt idx="3517">
                  <c:v>351.8</c:v>
                </c:pt>
                <c:pt idx="3518">
                  <c:v>351.9</c:v>
                </c:pt>
                <c:pt idx="3519">
                  <c:v>352</c:v>
                </c:pt>
                <c:pt idx="3520">
                  <c:v>352.1</c:v>
                </c:pt>
                <c:pt idx="3521">
                  <c:v>352.2</c:v>
                </c:pt>
                <c:pt idx="3522">
                  <c:v>352.3</c:v>
                </c:pt>
                <c:pt idx="3523">
                  <c:v>352.4</c:v>
                </c:pt>
                <c:pt idx="3524">
                  <c:v>352.5</c:v>
                </c:pt>
                <c:pt idx="3525">
                  <c:v>352.6</c:v>
                </c:pt>
                <c:pt idx="3526">
                  <c:v>352.7</c:v>
                </c:pt>
                <c:pt idx="3527">
                  <c:v>352.8</c:v>
                </c:pt>
                <c:pt idx="3528">
                  <c:v>352.9</c:v>
                </c:pt>
                <c:pt idx="3529">
                  <c:v>353</c:v>
                </c:pt>
                <c:pt idx="3530">
                  <c:v>353.1</c:v>
                </c:pt>
                <c:pt idx="3531">
                  <c:v>353.2</c:v>
                </c:pt>
                <c:pt idx="3532">
                  <c:v>353.3</c:v>
                </c:pt>
                <c:pt idx="3533">
                  <c:v>353.4</c:v>
                </c:pt>
                <c:pt idx="3534">
                  <c:v>353.5</c:v>
                </c:pt>
                <c:pt idx="3535">
                  <c:v>353.6</c:v>
                </c:pt>
                <c:pt idx="3536">
                  <c:v>353.7</c:v>
                </c:pt>
                <c:pt idx="3537">
                  <c:v>353.8</c:v>
                </c:pt>
                <c:pt idx="3538">
                  <c:v>353.9</c:v>
                </c:pt>
                <c:pt idx="3539">
                  <c:v>354</c:v>
                </c:pt>
                <c:pt idx="3540">
                  <c:v>354.1</c:v>
                </c:pt>
                <c:pt idx="3541">
                  <c:v>354.2</c:v>
                </c:pt>
                <c:pt idx="3542">
                  <c:v>354.3</c:v>
                </c:pt>
                <c:pt idx="3543">
                  <c:v>354.4</c:v>
                </c:pt>
                <c:pt idx="3544">
                  <c:v>354.5</c:v>
                </c:pt>
                <c:pt idx="3545">
                  <c:v>354.6</c:v>
                </c:pt>
                <c:pt idx="3546">
                  <c:v>354.7</c:v>
                </c:pt>
                <c:pt idx="3547">
                  <c:v>354.8</c:v>
                </c:pt>
                <c:pt idx="3548">
                  <c:v>354.9</c:v>
                </c:pt>
                <c:pt idx="3549">
                  <c:v>355</c:v>
                </c:pt>
                <c:pt idx="3550">
                  <c:v>355.1</c:v>
                </c:pt>
                <c:pt idx="3551">
                  <c:v>355.2</c:v>
                </c:pt>
                <c:pt idx="3552">
                  <c:v>355.3</c:v>
                </c:pt>
                <c:pt idx="3553">
                  <c:v>355.4</c:v>
                </c:pt>
                <c:pt idx="3554">
                  <c:v>355.5</c:v>
                </c:pt>
                <c:pt idx="3555">
                  <c:v>355.6</c:v>
                </c:pt>
                <c:pt idx="3556">
                  <c:v>355.7</c:v>
                </c:pt>
                <c:pt idx="3557">
                  <c:v>355.8</c:v>
                </c:pt>
                <c:pt idx="3558">
                  <c:v>355.9</c:v>
                </c:pt>
                <c:pt idx="3559">
                  <c:v>356</c:v>
                </c:pt>
                <c:pt idx="3560">
                  <c:v>356.1</c:v>
                </c:pt>
                <c:pt idx="3561">
                  <c:v>356.2</c:v>
                </c:pt>
                <c:pt idx="3562">
                  <c:v>356.3</c:v>
                </c:pt>
                <c:pt idx="3563">
                  <c:v>356.4</c:v>
                </c:pt>
                <c:pt idx="3564">
                  <c:v>356.5</c:v>
                </c:pt>
                <c:pt idx="3565">
                  <c:v>356.6</c:v>
                </c:pt>
                <c:pt idx="3566">
                  <c:v>356.7</c:v>
                </c:pt>
                <c:pt idx="3567">
                  <c:v>356.8</c:v>
                </c:pt>
                <c:pt idx="3568">
                  <c:v>356.9</c:v>
                </c:pt>
                <c:pt idx="3569">
                  <c:v>357</c:v>
                </c:pt>
                <c:pt idx="3570">
                  <c:v>357.1</c:v>
                </c:pt>
                <c:pt idx="3571">
                  <c:v>357.2</c:v>
                </c:pt>
                <c:pt idx="3572">
                  <c:v>357.3</c:v>
                </c:pt>
                <c:pt idx="3573">
                  <c:v>357.4</c:v>
                </c:pt>
                <c:pt idx="3574">
                  <c:v>357.5</c:v>
                </c:pt>
                <c:pt idx="3575">
                  <c:v>357.6</c:v>
                </c:pt>
                <c:pt idx="3576">
                  <c:v>357.7</c:v>
                </c:pt>
                <c:pt idx="3577">
                  <c:v>357.8</c:v>
                </c:pt>
                <c:pt idx="3578">
                  <c:v>357.9</c:v>
                </c:pt>
                <c:pt idx="3579">
                  <c:v>358</c:v>
                </c:pt>
                <c:pt idx="3580">
                  <c:v>358.1</c:v>
                </c:pt>
                <c:pt idx="3581">
                  <c:v>358.2</c:v>
                </c:pt>
                <c:pt idx="3582">
                  <c:v>358.3</c:v>
                </c:pt>
                <c:pt idx="3583">
                  <c:v>358.4</c:v>
                </c:pt>
                <c:pt idx="3584">
                  <c:v>358.5</c:v>
                </c:pt>
                <c:pt idx="3585">
                  <c:v>358.6</c:v>
                </c:pt>
                <c:pt idx="3586">
                  <c:v>358.7</c:v>
                </c:pt>
                <c:pt idx="3587">
                  <c:v>358.8</c:v>
                </c:pt>
                <c:pt idx="3588">
                  <c:v>358.9</c:v>
                </c:pt>
                <c:pt idx="3589">
                  <c:v>359</c:v>
                </c:pt>
                <c:pt idx="3590">
                  <c:v>359.1</c:v>
                </c:pt>
                <c:pt idx="3591">
                  <c:v>359.2</c:v>
                </c:pt>
                <c:pt idx="3592">
                  <c:v>359.3</c:v>
                </c:pt>
                <c:pt idx="3593">
                  <c:v>359.4</c:v>
                </c:pt>
                <c:pt idx="3594">
                  <c:v>359.5</c:v>
                </c:pt>
                <c:pt idx="3595">
                  <c:v>359.6</c:v>
                </c:pt>
                <c:pt idx="3596">
                  <c:v>359.7</c:v>
                </c:pt>
                <c:pt idx="3597">
                  <c:v>359.8</c:v>
                </c:pt>
                <c:pt idx="3598">
                  <c:v>359.9</c:v>
                </c:pt>
                <c:pt idx="3599">
                  <c:v>360</c:v>
                </c:pt>
                <c:pt idx="3600">
                  <c:v>360.1</c:v>
                </c:pt>
                <c:pt idx="3601">
                  <c:v>360.2</c:v>
                </c:pt>
                <c:pt idx="3602">
                  <c:v>360.3</c:v>
                </c:pt>
                <c:pt idx="3603">
                  <c:v>360.4</c:v>
                </c:pt>
                <c:pt idx="3604">
                  <c:v>360.5</c:v>
                </c:pt>
                <c:pt idx="3605">
                  <c:v>360.6</c:v>
                </c:pt>
                <c:pt idx="3606">
                  <c:v>360.7</c:v>
                </c:pt>
                <c:pt idx="3607">
                  <c:v>360.8</c:v>
                </c:pt>
                <c:pt idx="3608">
                  <c:v>360.9</c:v>
                </c:pt>
                <c:pt idx="3609">
                  <c:v>361</c:v>
                </c:pt>
                <c:pt idx="3610">
                  <c:v>361.1</c:v>
                </c:pt>
                <c:pt idx="3611">
                  <c:v>361.2</c:v>
                </c:pt>
                <c:pt idx="3612">
                  <c:v>361.3</c:v>
                </c:pt>
                <c:pt idx="3613">
                  <c:v>361.4</c:v>
                </c:pt>
                <c:pt idx="3614">
                  <c:v>361.5</c:v>
                </c:pt>
                <c:pt idx="3615">
                  <c:v>361.6</c:v>
                </c:pt>
                <c:pt idx="3616">
                  <c:v>361.7</c:v>
                </c:pt>
                <c:pt idx="3617">
                  <c:v>361.8</c:v>
                </c:pt>
                <c:pt idx="3618">
                  <c:v>361.9</c:v>
                </c:pt>
                <c:pt idx="3619">
                  <c:v>362</c:v>
                </c:pt>
                <c:pt idx="3620">
                  <c:v>362.1</c:v>
                </c:pt>
                <c:pt idx="3621">
                  <c:v>362.2</c:v>
                </c:pt>
                <c:pt idx="3622">
                  <c:v>362.3</c:v>
                </c:pt>
                <c:pt idx="3623">
                  <c:v>362.4</c:v>
                </c:pt>
                <c:pt idx="3624">
                  <c:v>362.5</c:v>
                </c:pt>
                <c:pt idx="3625">
                  <c:v>362.6</c:v>
                </c:pt>
                <c:pt idx="3626">
                  <c:v>362.7</c:v>
                </c:pt>
                <c:pt idx="3627">
                  <c:v>362.8</c:v>
                </c:pt>
                <c:pt idx="3628">
                  <c:v>362.9</c:v>
                </c:pt>
                <c:pt idx="3629">
                  <c:v>363</c:v>
                </c:pt>
                <c:pt idx="3630">
                  <c:v>363.1</c:v>
                </c:pt>
                <c:pt idx="3631">
                  <c:v>363.2</c:v>
                </c:pt>
                <c:pt idx="3632">
                  <c:v>363.3</c:v>
                </c:pt>
                <c:pt idx="3633">
                  <c:v>363.4</c:v>
                </c:pt>
                <c:pt idx="3634">
                  <c:v>363.5</c:v>
                </c:pt>
                <c:pt idx="3635">
                  <c:v>363.6</c:v>
                </c:pt>
                <c:pt idx="3636">
                  <c:v>363.7</c:v>
                </c:pt>
                <c:pt idx="3637">
                  <c:v>363.8</c:v>
                </c:pt>
                <c:pt idx="3638">
                  <c:v>363.9</c:v>
                </c:pt>
                <c:pt idx="3639">
                  <c:v>364</c:v>
                </c:pt>
                <c:pt idx="3640">
                  <c:v>364.1</c:v>
                </c:pt>
                <c:pt idx="3641">
                  <c:v>364.2</c:v>
                </c:pt>
                <c:pt idx="3642">
                  <c:v>364.3</c:v>
                </c:pt>
                <c:pt idx="3643">
                  <c:v>364.4</c:v>
                </c:pt>
                <c:pt idx="3644">
                  <c:v>364.5</c:v>
                </c:pt>
                <c:pt idx="3645">
                  <c:v>364.6</c:v>
                </c:pt>
                <c:pt idx="3646">
                  <c:v>364.7</c:v>
                </c:pt>
                <c:pt idx="3647">
                  <c:v>364.8</c:v>
                </c:pt>
                <c:pt idx="3648">
                  <c:v>364.9</c:v>
                </c:pt>
                <c:pt idx="3649">
                  <c:v>365</c:v>
                </c:pt>
                <c:pt idx="3650">
                  <c:v>365.1</c:v>
                </c:pt>
                <c:pt idx="3651">
                  <c:v>365.2</c:v>
                </c:pt>
                <c:pt idx="3652">
                  <c:v>365.3</c:v>
                </c:pt>
                <c:pt idx="3653">
                  <c:v>365.4</c:v>
                </c:pt>
                <c:pt idx="3654">
                  <c:v>365.5</c:v>
                </c:pt>
                <c:pt idx="3655">
                  <c:v>365.6</c:v>
                </c:pt>
                <c:pt idx="3656">
                  <c:v>365.7</c:v>
                </c:pt>
                <c:pt idx="3657">
                  <c:v>365.8</c:v>
                </c:pt>
                <c:pt idx="3658">
                  <c:v>365.9</c:v>
                </c:pt>
                <c:pt idx="3659">
                  <c:v>366</c:v>
                </c:pt>
                <c:pt idx="3660">
                  <c:v>366.1</c:v>
                </c:pt>
                <c:pt idx="3661">
                  <c:v>366.2</c:v>
                </c:pt>
                <c:pt idx="3662">
                  <c:v>366.3</c:v>
                </c:pt>
                <c:pt idx="3663">
                  <c:v>366.4</c:v>
                </c:pt>
                <c:pt idx="3664">
                  <c:v>366.5</c:v>
                </c:pt>
                <c:pt idx="3665">
                  <c:v>366.6</c:v>
                </c:pt>
                <c:pt idx="3666">
                  <c:v>366.7</c:v>
                </c:pt>
                <c:pt idx="3667">
                  <c:v>366.8</c:v>
                </c:pt>
                <c:pt idx="3668">
                  <c:v>366.9</c:v>
                </c:pt>
                <c:pt idx="3669">
                  <c:v>367</c:v>
                </c:pt>
                <c:pt idx="3670">
                  <c:v>367.1</c:v>
                </c:pt>
                <c:pt idx="3671">
                  <c:v>367.2</c:v>
                </c:pt>
                <c:pt idx="3672">
                  <c:v>367.3</c:v>
                </c:pt>
                <c:pt idx="3673">
                  <c:v>367.4</c:v>
                </c:pt>
                <c:pt idx="3674">
                  <c:v>367.5</c:v>
                </c:pt>
                <c:pt idx="3675">
                  <c:v>367.6</c:v>
                </c:pt>
                <c:pt idx="3676">
                  <c:v>367.7</c:v>
                </c:pt>
                <c:pt idx="3677">
                  <c:v>367.8</c:v>
                </c:pt>
                <c:pt idx="3678">
                  <c:v>367.9</c:v>
                </c:pt>
                <c:pt idx="3679">
                  <c:v>368</c:v>
                </c:pt>
                <c:pt idx="3680">
                  <c:v>368.1</c:v>
                </c:pt>
                <c:pt idx="3681">
                  <c:v>368.2</c:v>
                </c:pt>
                <c:pt idx="3682">
                  <c:v>368.3</c:v>
                </c:pt>
                <c:pt idx="3683">
                  <c:v>368.4</c:v>
                </c:pt>
                <c:pt idx="3684">
                  <c:v>368.5</c:v>
                </c:pt>
                <c:pt idx="3685">
                  <c:v>368.6</c:v>
                </c:pt>
                <c:pt idx="3686">
                  <c:v>368.7</c:v>
                </c:pt>
                <c:pt idx="3687">
                  <c:v>368.8</c:v>
                </c:pt>
                <c:pt idx="3688">
                  <c:v>368.9</c:v>
                </c:pt>
                <c:pt idx="3689">
                  <c:v>369</c:v>
                </c:pt>
                <c:pt idx="3690">
                  <c:v>369.1</c:v>
                </c:pt>
                <c:pt idx="3691">
                  <c:v>369.2</c:v>
                </c:pt>
                <c:pt idx="3692">
                  <c:v>369.3</c:v>
                </c:pt>
                <c:pt idx="3693">
                  <c:v>369.4</c:v>
                </c:pt>
                <c:pt idx="3694">
                  <c:v>369.5</c:v>
                </c:pt>
                <c:pt idx="3695">
                  <c:v>369.6</c:v>
                </c:pt>
                <c:pt idx="3696">
                  <c:v>369.7</c:v>
                </c:pt>
                <c:pt idx="3697">
                  <c:v>369.8</c:v>
                </c:pt>
                <c:pt idx="3698">
                  <c:v>369.9</c:v>
                </c:pt>
                <c:pt idx="3699">
                  <c:v>370</c:v>
                </c:pt>
                <c:pt idx="3700">
                  <c:v>370.1</c:v>
                </c:pt>
                <c:pt idx="3701">
                  <c:v>370.2</c:v>
                </c:pt>
                <c:pt idx="3702">
                  <c:v>370.3</c:v>
                </c:pt>
                <c:pt idx="3703">
                  <c:v>370.4</c:v>
                </c:pt>
                <c:pt idx="3704">
                  <c:v>370.5</c:v>
                </c:pt>
                <c:pt idx="3705">
                  <c:v>370.6</c:v>
                </c:pt>
                <c:pt idx="3706">
                  <c:v>370.7</c:v>
                </c:pt>
                <c:pt idx="3707">
                  <c:v>370.8</c:v>
                </c:pt>
                <c:pt idx="3708">
                  <c:v>370.9</c:v>
                </c:pt>
                <c:pt idx="3709">
                  <c:v>371</c:v>
                </c:pt>
                <c:pt idx="3710">
                  <c:v>371.1</c:v>
                </c:pt>
                <c:pt idx="3711">
                  <c:v>371.2</c:v>
                </c:pt>
                <c:pt idx="3712">
                  <c:v>371.3</c:v>
                </c:pt>
                <c:pt idx="3713">
                  <c:v>371.4</c:v>
                </c:pt>
                <c:pt idx="3714">
                  <c:v>371.5</c:v>
                </c:pt>
                <c:pt idx="3715">
                  <c:v>371.6</c:v>
                </c:pt>
                <c:pt idx="3716">
                  <c:v>371.7</c:v>
                </c:pt>
                <c:pt idx="3717">
                  <c:v>371.8</c:v>
                </c:pt>
                <c:pt idx="3718">
                  <c:v>371.9</c:v>
                </c:pt>
                <c:pt idx="3719">
                  <c:v>372</c:v>
                </c:pt>
                <c:pt idx="3720">
                  <c:v>372.1</c:v>
                </c:pt>
                <c:pt idx="3721">
                  <c:v>372.2</c:v>
                </c:pt>
                <c:pt idx="3722">
                  <c:v>372.3</c:v>
                </c:pt>
                <c:pt idx="3723">
                  <c:v>372.4</c:v>
                </c:pt>
                <c:pt idx="3724">
                  <c:v>372.5</c:v>
                </c:pt>
                <c:pt idx="3725">
                  <c:v>372.6</c:v>
                </c:pt>
                <c:pt idx="3726">
                  <c:v>372.7</c:v>
                </c:pt>
                <c:pt idx="3727">
                  <c:v>372.8</c:v>
                </c:pt>
                <c:pt idx="3728">
                  <c:v>372.9</c:v>
                </c:pt>
                <c:pt idx="3729">
                  <c:v>373</c:v>
                </c:pt>
                <c:pt idx="3730">
                  <c:v>373.1</c:v>
                </c:pt>
                <c:pt idx="3731">
                  <c:v>373.2</c:v>
                </c:pt>
                <c:pt idx="3732">
                  <c:v>373.3</c:v>
                </c:pt>
                <c:pt idx="3733">
                  <c:v>373.4</c:v>
                </c:pt>
                <c:pt idx="3734">
                  <c:v>373.5</c:v>
                </c:pt>
                <c:pt idx="3735">
                  <c:v>373.6</c:v>
                </c:pt>
                <c:pt idx="3736">
                  <c:v>373.7</c:v>
                </c:pt>
                <c:pt idx="3737">
                  <c:v>373.8</c:v>
                </c:pt>
                <c:pt idx="3738">
                  <c:v>373.9</c:v>
                </c:pt>
                <c:pt idx="3739">
                  <c:v>374</c:v>
                </c:pt>
                <c:pt idx="3740">
                  <c:v>374.1</c:v>
                </c:pt>
                <c:pt idx="3741">
                  <c:v>374.2</c:v>
                </c:pt>
                <c:pt idx="3742">
                  <c:v>374.3</c:v>
                </c:pt>
                <c:pt idx="3743">
                  <c:v>374.4</c:v>
                </c:pt>
                <c:pt idx="3744">
                  <c:v>374.5</c:v>
                </c:pt>
                <c:pt idx="3745">
                  <c:v>374.6</c:v>
                </c:pt>
                <c:pt idx="3746">
                  <c:v>374.7</c:v>
                </c:pt>
                <c:pt idx="3747">
                  <c:v>374.8</c:v>
                </c:pt>
                <c:pt idx="3748">
                  <c:v>374.9</c:v>
                </c:pt>
                <c:pt idx="3749">
                  <c:v>375</c:v>
                </c:pt>
                <c:pt idx="3750">
                  <c:v>375.1</c:v>
                </c:pt>
                <c:pt idx="3751">
                  <c:v>375.2</c:v>
                </c:pt>
                <c:pt idx="3752">
                  <c:v>375.3</c:v>
                </c:pt>
                <c:pt idx="3753">
                  <c:v>375.4</c:v>
                </c:pt>
                <c:pt idx="3754">
                  <c:v>375.5</c:v>
                </c:pt>
                <c:pt idx="3755">
                  <c:v>375.6</c:v>
                </c:pt>
                <c:pt idx="3756">
                  <c:v>375.7</c:v>
                </c:pt>
                <c:pt idx="3757">
                  <c:v>375.8</c:v>
                </c:pt>
                <c:pt idx="3758">
                  <c:v>375.9</c:v>
                </c:pt>
                <c:pt idx="3759">
                  <c:v>376</c:v>
                </c:pt>
                <c:pt idx="3760">
                  <c:v>376.1</c:v>
                </c:pt>
                <c:pt idx="3761">
                  <c:v>376.2</c:v>
                </c:pt>
                <c:pt idx="3762">
                  <c:v>376.3</c:v>
                </c:pt>
                <c:pt idx="3763">
                  <c:v>376.4</c:v>
                </c:pt>
                <c:pt idx="3764">
                  <c:v>376.5</c:v>
                </c:pt>
                <c:pt idx="3765">
                  <c:v>376.6</c:v>
                </c:pt>
                <c:pt idx="3766">
                  <c:v>376.7</c:v>
                </c:pt>
                <c:pt idx="3767">
                  <c:v>376.8</c:v>
                </c:pt>
                <c:pt idx="3768">
                  <c:v>376.9</c:v>
                </c:pt>
                <c:pt idx="3769">
                  <c:v>377</c:v>
                </c:pt>
                <c:pt idx="3770">
                  <c:v>377.1</c:v>
                </c:pt>
                <c:pt idx="3771">
                  <c:v>377.2</c:v>
                </c:pt>
                <c:pt idx="3772">
                  <c:v>377.3</c:v>
                </c:pt>
                <c:pt idx="3773">
                  <c:v>377.4</c:v>
                </c:pt>
                <c:pt idx="3774">
                  <c:v>377.5</c:v>
                </c:pt>
                <c:pt idx="3775">
                  <c:v>377.6</c:v>
                </c:pt>
                <c:pt idx="3776">
                  <c:v>377.7</c:v>
                </c:pt>
                <c:pt idx="3777">
                  <c:v>377.8</c:v>
                </c:pt>
                <c:pt idx="3778">
                  <c:v>377.9</c:v>
                </c:pt>
                <c:pt idx="3779">
                  <c:v>378</c:v>
                </c:pt>
                <c:pt idx="3780">
                  <c:v>378.1</c:v>
                </c:pt>
                <c:pt idx="3781">
                  <c:v>378.2</c:v>
                </c:pt>
                <c:pt idx="3782">
                  <c:v>378.3</c:v>
                </c:pt>
                <c:pt idx="3783">
                  <c:v>378.4</c:v>
                </c:pt>
                <c:pt idx="3784">
                  <c:v>378.5</c:v>
                </c:pt>
                <c:pt idx="3785">
                  <c:v>378.6</c:v>
                </c:pt>
                <c:pt idx="3786">
                  <c:v>378.7</c:v>
                </c:pt>
                <c:pt idx="3787">
                  <c:v>378.8</c:v>
                </c:pt>
                <c:pt idx="3788">
                  <c:v>378.9</c:v>
                </c:pt>
                <c:pt idx="3789">
                  <c:v>379</c:v>
                </c:pt>
                <c:pt idx="3790">
                  <c:v>379.1</c:v>
                </c:pt>
                <c:pt idx="3791">
                  <c:v>379.2</c:v>
                </c:pt>
                <c:pt idx="3792">
                  <c:v>379.3</c:v>
                </c:pt>
                <c:pt idx="3793">
                  <c:v>379.4</c:v>
                </c:pt>
                <c:pt idx="3794">
                  <c:v>379.5</c:v>
                </c:pt>
                <c:pt idx="3795">
                  <c:v>379.6</c:v>
                </c:pt>
                <c:pt idx="3796">
                  <c:v>379.7</c:v>
                </c:pt>
                <c:pt idx="3797">
                  <c:v>379.8</c:v>
                </c:pt>
                <c:pt idx="3798">
                  <c:v>379.9</c:v>
                </c:pt>
                <c:pt idx="3799">
                  <c:v>380</c:v>
                </c:pt>
                <c:pt idx="3800">
                  <c:v>380.1</c:v>
                </c:pt>
                <c:pt idx="3801">
                  <c:v>380.2</c:v>
                </c:pt>
                <c:pt idx="3802">
                  <c:v>380.3</c:v>
                </c:pt>
                <c:pt idx="3803">
                  <c:v>380.4</c:v>
                </c:pt>
                <c:pt idx="3804">
                  <c:v>380.5</c:v>
                </c:pt>
                <c:pt idx="3805">
                  <c:v>380.6</c:v>
                </c:pt>
                <c:pt idx="3806">
                  <c:v>380.7</c:v>
                </c:pt>
                <c:pt idx="3807">
                  <c:v>380.8</c:v>
                </c:pt>
                <c:pt idx="3808">
                  <c:v>380.9</c:v>
                </c:pt>
                <c:pt idx="3809">
                  <c:v>381</c:v>
                </c:pt>
                <c:pt idx="3810">
                  <c:v>381.1</c:v>
                </c:pt>
                <c:pt idx="3811">
                  <c:v>381.2</c:v>
                </c:pt>
                <c:pt idx="3812">
                  <c:v>381.3</c:v>
                </c:pt>
                <c:pt idx="3813">
                  <c:v>381.4</c:v>
                </c:pt>
                <c:pt idx="3814">
                  <c:v>381.5</c:v>
                </c:pt>
                <c:pt idx="3815">
                  <c:v>381.6</c:v>
                </c:pt>
                <c:pt idx="3816">
                  <c:v>381.7</c:v>
                </c:pt>
                <c:pt idx="3817">
                  <c:v>381.8</c:v>
                </c:pt>
                <c:pt idx="3818">
                  <c:v>381.9</c:v>
                </c:pt>
                <c:pt idx="3819">
                  <c:v>382</c:v>
                </c:pt>
                <c:pt idx="3820">
                  <c:v>382.1</c:v>
                </c:pt>
                <c:pt idx="3821">
                  <c:v>382.2</c:v>
                </c:pt>
                <c:pt idx="3822">
                  <c:v>382.3</c:v>
                </c:pt>
                <c:pt idx="3823">
                  <c:v>382.4</c:v>
                </c:pt>
                <c:pt idx="3824">
                  <c:v>382.5</c:v>
                </c:pt>
                <c:pt idx="3825">
                  <c:v>382.6</c:v>
                </c:pt>
                <c:pt idx="3826">
                  <c:v>382.7</c:v>
                </c:pt>
                <c:pt idx="3827">
                  <c:v>382.8</c:v>
                </c:pt>
                <c:pt idx="3828">
                  <c:v>382.9</c:v>
                </c:pt>
                <c:pt idx="3829">
                  <c:v>383</c:v>
                </c:pt>
                <c:pt idx="3830">
                  <c:v>383.1</c:v>
                </c:pt>
                <c:pt idx="3831">
                  <c:v>383.2</c:v>
                </c:pt>
                <c:pt idx="3832">
                  <c:v>383.3</c:v>
                </c:pt>
                <c:pt idx="3833">
                  <c:v>383.4</c:v>
                </c:pt>
                <c:pt idx="3834">
                  <c:v>383.5</c:v>
                </c:pt>
                <c:pt idx="3835">
                  <c:v>383.6</c:v>
                </c:pt>
                <c:pt idx="3836">
                  <c:v>383.7</c:v>
                </c:pt>
                <c:pt idx="3837">
                  <c:v>383.8</c:v>
                </c:pt>
                <c:pt idx="3838">
                  <c:v>383.9</c:v>
                </c:pt>
                <c:pt idx="3839">
                  <c:v>384</c:v>
                </c:pt>
                <c:pt idx="3840">
                  <c:v>384.1</c:v>
                </c:pt>
                <c:pt idx="3841">
                  <c:v>384.2</c:v>
                </c:pt>
                <c:pt idx="3842">
                  <c:v>384.3</c:v>
                </c:pt>
                <c:pt idx="3843">
                  <c:v>384.4</c:v>
                </c:pt>
                <c:pt idx="3844">
                  <c:v>384.5</c:v>
                </c:pt>
                <c:pt idx="3845">
                  <c:v>384.6</c:v>
                </c:pt>
                <c:pt idx="3846">
                  <c:v>384.7</c:v>
                </c:pt>
                <c:pt idx="3847">
                  <c:v>384.8</c:v>
                </c:pt>
                <c:pt idx="3848">
                  <c:v>384.9</c:v>
                </c:pt>
                <c:pt idx="3849">
                  <c:v>385</c:v>
                </c:pt>
                <c:pt idx="3850">
                  <c:v>385.1</c:v>
                </c:pt>
                <c:pt idx="3851">
                  <c:v>385.2</c:v>
                </c:pt>
                <c:pt idx="3852">
                  <c:v>385.3</c:v>
                </c:pt>
                <c:pt idx="3853">
                  <c:v>385.4</c:v>
                </c:pt>
                <c:pt idx="3854">
                  <c:v>385.5</c:v>
                </c:pt>
                <c:pt idx="3855">
                  <c:v>385.6</c:v>
                </c:pt>
                <c:pt idx="3856">
                  <c:v>385.7</c:v>
                </c:pt>
                <c:pt idx="3857">
                  <c:v>385.8</c:v>
                </c:pt>
                <c:pt idx="3858">
                  <c:v>385.9</c:v>
                </c:pt>
                <c:pt idx="3859">
                  <c:v>386</c:v>
                </c:pt>
                <c:pt idx="3860">
                  <c:v>386.1</c:v>
                </c:pt>
                <c:pt idx="3861">
                  <c:v>386.2</c:v>
                </c:pt>
                <c:pt idx="3862">
                  <c:v>386.3</c:v>
                </c:pt>
                <c:pt idx="3863">
                  <c:v>386.4</c:v>
                </c:pt>
                <c:pt idx="3864">
                  <c:v>386.5</c:v>
                </c:pt>
                <c:pt idx="3865">
                  <c:v>386.6</c:v>
                </c:pt>
                <c:pt idx="3866">
                  <c:v>386.7</c:v>
                </c:pt>
                <c:pt idx="3867">
                  <c:v>386.8</c:v>
                </c:pt>
                <c:pt idx="3868">
                  <c:v>386.9</c:v>
                </c:pt>
                <c:pt idx="3869">
                  <c:v>387</c:v>
                </c:pt>
                <c:pt idx="3870">
                  <c:v>387.1</c:v>
                </c:pt>
                <c:pt idx="3871">
                  <c:v>387.2</c:v>
                </c:pt>
                <c:pt idx="3872">
                  <c:v>387.3</c:v>
                </c:pt>
                <c:pt idx="3873">
                  <c:v>387.4</c:v>
                </c:pt>
                <c:pt idx="3874">
                  <c:v>387.5</c:v>
                </c:pt>
                <c:pt idx="3875">
                  <c:v>387.6</c:v>
                </c:pt>
                <c:pt idx="3876">
                  <c:v>387.7</c:v>
                </c:pt>
                <c:pt idx="3877">
                  <c:v>387.8</c:v>
                </c:pt>
                <c:pt idx="3878">
                  <c:v>387.9</c:v>
                </c:pt>
                <c:pt idx="3879">
                  <c:v>388</c:v>
                </c:pt>
                <c:pt idx="3880">
                  <c:v>388.1</c:v>
                </c:pt>
                <c:pt idx="3881">
                  <c:v>388.2</c:v>
                </c:pt>
                <c:pt idx="3882">
                  <c:v>388.3</c:v>
                </c:pt>
                <c:pt idx="3883">
                  <c:v>388.4</c:v>
                </c:pt>
                <c:pt idx="3884">
                  <c:v>388.5</c:v>
                </c:pt>
                <c:pt idx="3885">
                  <c:v>388.6</c:v>
                </c:pt>
                <c:pt idx="3886">
                  <c:v>388.7</c:v>
                </c:pt>
                <c:pt idx="3887">
                  <c:v>388.8</c:v>
                </c:pt>
                <c:pt idx="3888">
                  <c:v>388.9</c:v>
                </c:pt>
                <c:pt idx="3889">
                  <c:v>389</c:v>
                </c:pt>
                <c:pt idx="3890">
                  <c:v>389.1</c:v>
                </c:pt>
                <c:pt idx="3891">
                  <c:v>389.2</c:v>
                </c:pt>
                <c:pt idx="3892">
                  <c:v>389.3</c:v>
                </c:pt>
                <c:pt idx="3893">
                  <c:v>389.4</c:v>
                </c:pt>
                <c:pt idx="3894">
                  <c:v>389.5</c:v>
                </c:pt>
                <c:pt idx="3895">
                  <c:v>389.6</c:v>
                </c:pt>
                <c:pt idx="3896">
                  <c:v>389.7</c:v>
                </c:pt>
                <c:pt idx="3897">
                  <c:v>389.8</c:v>
                </c:pt>
                <c:pt idx="3898">
                  <c:v>389.9</c:v>
                </c:pt>
                <c:pt idx="3899">
                  <c:v>390</c:v>
                </c:pt>
                <c:pt idx="3900">
                  <c:v>390.1</c:v>
                </c:pt>
                <c:pt idx="3901">
                  <c:v>390.2</c:v>
                </c:pt>
                <c:pt idx="3902">
                  <c:v>390.3</c:v>
                </c:pt>
                <c:pt idx="3903">
                  <c:v>390.4</c:v>
                </c:pt>
                <c:pt idx="3904">
                  <c:v>390.5</c:v>
                </c:pt>
                <c:pt idx="3905">
                  <c:v>390.6</c:v>
                </c:pt>
                <c:pt idx="3906">
                  <c:v>390.7</c:v>
                </c:pt>
                <c:pt idx="3907">
                  <c:v>390.8</c:v>
                </c:pt>
                <c:pt idx="3908">
                  <c:v>390.9</c:v>
                </c:pt>
                <c:pt idx="3909">
                  <c:v>391</c:v>
                </c:pt>
                <c:pt idx="3910">
                  <c:v>391.1</c:v>
                </c:pt>
                <c:pt idx="3911">
                  <c:v>391.2</c:v>
                </c:pt>
                <c:pt idx="3912">
                  <c:v>391.3</c:v>
                </c:pt>
                <c:pt idx="3913">
                  <c:v>391.4</c:v>
                </c:pt>
                <c:pt idx="3914">
                  <c:v>391.5</c:v>
                </c:pt>
                <c:pt idx="3915">
                  <c:v>391.6</c:v>
                </c:pt>
                <c:pt idx="3916">
                  <c:v>391.7</c:v>
                </c:pt>
                <c:pt idx="3917">
                  <c:v>391.8</c:v>
                </c:pt>
                <c:pt idx="3918">
                  <c:v>391.9</c:v>
                </c:pt>
                <c:pt idx="3919">
                  <c:v>392</c:v>
                </c:pt>
                <c:pt idx="3920">
                  <c:v>392.1</c:v>
                </c:pt>
                <c:pt idx="3921">
                  <c:v>392.2</c:v>
                </c:pt>
                <c:pt idx="3922">
                  <c:v>392.3</c:v>
                </c:pt>
                <c:pt idx="3923">
                  <c:v>392.4</c:v>
                </c:pt>
                <c:pt idx="3924">
                  <c:v>392.5</c:v>
                </c:pt>
                <c:pt idx="3925">
                  <c:v>392.6</c:v>
                </c:pt>
                <c:pt idx="3926">
                  <c:v>392.7</c:v>
                </c:pt>
                <c:pt idx="3927">
                  <c:v>392.8</c:v>
                </c:pt>
                <c:pt idx="3928">
                  <c:v>392.9</c:v>
                </c:pt>
                <c:pt idx="3929">
                  <c:v>393</c:v>
                </c:pt>
                <c:pt idx="3930">
                  <c:v>393.1</c:v>
                </c:pt>
                <c:pt idx="3931">
                  <c:v>393.2</c:v>
                </c:pt>
                <c:pt idx="3932">
                  <c:v>393.3</c:v>
                </c:pt>
                <c:pt idx="3933">
                  <c:v>393.4</c:v>
                </c:pt>
                <c:pt idx="3934">
                  <c:v>393.5</c:v>
                </c:pt>
                <c:pt idx="3935">
                  <c:v>393.6</c:v>
                </c:pt>
                <c:pt idx="3936">
                  <c:v>393.7</c:v>
                </c:pt>
                <c:pt idx="3937">
                  <c:v>393.8</c:v>
                </c:pt>
                <c:pt idx="3938">
                  <c:v>393.9</c:v>
                </c:pt>
                <c:pt idx="3939">
                  <c:v>394</c:v>
                </c:pt>
                <c:pt idx="3940">
                  <c:v>394.1</c:v>
                </c:pt>
                <c:pt idx="3941">
                  <c:v>394.2</c:v>
                </c:pt>
                <c:pt idx="3942">
                  <c:v>394.3</c:v>
                </c:pt>
                <c:pt idx="3943">
                  <c:v>394.4</c:v>
                </c:pt>
                <c:pt idx="3944">
                  <c:v>394.5</c:v>
                </c:pt>
                <c:pt idx="3945">
                  <c:v>394.6</c:v>
                </c:pt>
                <c:pt idx="3946">
                  <c:v>394.7</c:v>
                </c:pt>
                <c:pt idx="3947">
                  <c:v>394.8</c:v>
                </c:pt>
                <c:pt idx="3948">
                  <c:v>394.9</c:v>
                </c:pt>
                <c:pt idx="3949">
                  <c:v>395</c:v>
                </c:pt>
                <c:pt idx="3950">
                  <c:v>395.1</c:v>
                </c:pt>
                <c:pt idx="3951">
                  <c:v>395.2</c:v>
                </c:pt>
                <c:pt idx="3952">
                  <c:v>395.3</c:v>
                </c:pt>
                <c:pt idx="3953">
                  <c:v>395.4</c:v>
                </c:pt>
                <c:pt idx="3954">
                  <c:v>395.5</c:v>
                </c:pt>
                <c:pt idx="3955">
                  <c:v>395.6</c:v>
                </c:pt>
                <c:pt idx="3956">
                  <c:v>395.7</c:v>
                </c:pt>
                <c:pt idx="3957">
                  <c:v>395.8</c:v>
                </c:pt>
                <c:pt idx="3958">
                  <c:v>395.9</c:v>
                </c:pt>
                <c:pt idx="3959">
                  <c:v>396</c:v>
                </c:pt>
                <c:pt idx="3960">
                  <c:v>396.1</c:v>
                </c:pt>
                <c:pt idx="3961">
                  <c:v>396.2</c:v>
                </c:pt>
                <c:pt idx="3962">
                  <c:v>396.3</c:v>
                </c:pt>
                <c:pt idx="3963">
                  <c:v>396.4</c:v>
                </c:pt>
                <c:pt idx="3964">
                  <c:v>396.5</c:v>
                </c:pt>
                <c:pt idx="3965">
                  <c:v>396.6</c:v>
                </c:pt>
                <c:pt idx="3966">
                  <c:v>396.7</c:v>
                </c:pt>
                <c:pt idx="3967">
                  <c:v>396.8</c:v>
                </c:pt>
                <c:pt idx="3968">
                  <c:v>396.9</c:v>
                </c:pt>
                <c:pt idx="3969">
                  <c:v>397</c:v>
                </c:pt>
                <c:pt idx="3970">
                  <c:v>397.1</c:v>
                </c:pt>
                <c:pt idx="3971">
                  <c:v>397.2</c:v>
                </c:pt>
                <c:pt idx="3972">
                  <c:v>397.3</c:v>
                </c:pt>
                <c:pt idx="3973">
                  <c:v>397.4</c:v>
                </c:pt>
                <c:pt idx="3974">
                  <c:v>397.5</c:v>
                </c:pt>
                <c:pt idx="3975">
                  <c:v>397.6</c:v>
                </c:pt>
                <c:pt idx="3976">
                  <c:v>397.7</c:v>
                </c:pt>
                <c:pt idx="3977">
                  <c:v>397.8</c:v>
                </c:pt>
                <c:pt idx="3978">
                  <c:v>397.9</c:v>
                </c:pt>
                <c:pt idx="3979">
                  <c:v>398</c:v>
                </c:pt>
                <c:pt idx="3980">
                  <c:v>398.1</c:v>
                </c:pt>
                <c:pt idx="3981">
                  <c:v>398.2</c:v>
                </c:pt>
                <c:pt idx="3982">
                  <c:v>398.3</c:v>
                </c:pt>
                <c:pt idx="3983">
                  <c:v>398.4</c:v>
                </c:pt>
                <c:pt idx="3984">
                  <c:v>398.5</c:v>
                </c:pt>
                <c:pt idx="3985">
                  <c:v>398.6</c:v>
                </c:pt>
                <c:pt idx="3986">
                  <c:v>398.7</c:v>
                </c:pt>
                <c:pt idx="3987">
                  <c:v>398.8</c:v>
                </c:pt>
                <c:pt idx="3988">
                  <c:v>398.9</c:v>
                </c:pt>
                <c:pt idx="3989">
                  <c:v>399</c:v>
                </c:pt>
                <c:pt idx="3990">
                  <c:v>399.1</c:v>
                </c:pt>
                <c:pt idx="3991">
                  <c:v>399.2</c:v>
                </c:pt>
                <c:pt idx="3992">
                  <c:v>399.3</c:v>
                </c:pt>
                <c:pt idx="3993">
                  <c:v>399.4</c:v>
                </c:pt>
                <c:pt idx="3994">
                  <c:v>399.5</c:v>
                </c:pt>
                <c:pt idx="3995">
                  <c:v>399.6</c:v>
                </c:pt>
                <c:pt idx="3996">
                  <c:v>399.7</c:v>
                </c:pt>
                <c:pt idx="3997">
                  <c:v>399.8</c:v>
                </c:pt>
                <c:pt idx="3998">
                  <c:v>399.9</c:v>
                </c:pt>
                <c:pt idx="3999">
                  <c:v>400</c:v>
                </c:pt>
                <c:pt idx="4000">
                  <c:v>400.1</c:v>
                </c:pt>
                <c:pt idx="4001">
                  <c:v>400.2</c:v>
                </c:pt>
                <c:pt idx="4002">
                  <c:v>400.3</c:v>
                </c:pt>
                <c:pt idx="4003">
                  <c:v>400.4</c:v>
                </c:pt>
                <c:pt idx="4004">
                  <c:v>400.5</c:v>
                </c:pt>
                <c:pt idx="4005">
                  <c:v>400.6</c:v>
                </c:pt>
                <c:pt idx="4006">
                  <c:v>400.7</c:v>
                </c:pt>
                <c:pt idx="4007">
                  <c:v>400.8</c:v>
                </c:pt>
                <c:pt idx="4008">
                  <c:v>400.9</c:v>
                </c:pt>
                <c:pt idx="4009">
                  <c:v>401</c:v>
                </c:pt>
                <c:pt idx="4010">
                  <c:v>401.1</c:v>
                </c:pt>
                <c:pt idx="4011">
                  <c:v>401.2</c:v>
                </c:pt>
                <c:pt idx="4012">
                  <c:v>401.3</c:v>
                </c:pt>
                <c:pt idx="4013">
                  <c:v>401.4</c:v>
                </c:pt>
                <c:pt idx="4014">
                  <c:v>401.5</c:v>
                </c:pt>
                <c:pt idx="4015">
                  <c:v>401.6</c:v>
                </c:pt>
                <c:pt idx="4016">
                  <c:v>401.7</c:v>
                </c:pt>
                <c:pt idx="4017">
                  <c:v>401.8</c:v>
                </c:pt>
                <c:pt idx="4018">
                  <c:v>401.9</c:v>
                </c:pt>
                <c:pt idx="4019">
                  <c:v>402</c:v>
                </c:pt>
                <c:pt idx="4020">
                  <c:v>402.1</c:v>
                </c:pt>
                <c:pt idx="4021">
                  <c:v>402.2</c:v>
                </c:pt>
                <c:pt idx="4022">
                  <c:v>402.3</c:v>
                </c:pt>
                <c:pt idx="4023">
                  <c:v>402.4</c:v>
                </c:pt>
                <c:pt idx="4024">
                  <c:v>402.5</c:v>
                </c:pt>
                <c:pt idx="4025">
                  <c:v>402.6</c:v>
                </c:pt>
                <c:pt idx="4026">
                  <c:v>402.7</c:v>
                </c:pt>
                <c:pt idx="4027">
                  <c:v>402.8</c:v>
                </c:pt>
                <c:pt idx="4028">
                  <c:v>402.9</c:v>
                </c:pt>
                <c:pt idx="4029">
                  <c:v>403</c:v>
                </c:pt>
                <c:pt idx="4030">
                  <c:v>403.1</c:v>
                </c:pt>
                <c:pt idx="4031">
                  <c:v>403.2</c:v>
                </c:pt>
                <c:pt idx="4032">
                  <c:v>403.3</c:v>
                </c:pt>
                <c:pt idx="4033">
                  <c:v>403.4</c:v>
                </c:pt>
                <c:pt idx="4034">
                  <c:v>403.5</c:v>
                </c:pt>
                <c:pt idx="4035">
                  <c:v>403.6</c:v>
                </c:pt>
                <c:pt idx="4036">
                  <c:v>403.7</c:v>
                </c:pt>
                <c:pt idx="4037">
                  <c:v>403.8</c:v>
                </c:pt>
                <c:pt idx="4038">
                  <c:v>403.9</c:v>
                </c:pt>
                <c:pt idx="4039">
                  <c:v>404</c:v>
                </c:pt>
                <c:pt idx="4040">
                  <c:v>404.1</c:v>
                </c:pt>
                <c:pt idx="4041">
                  <c:v>404.2</c:v>
                </c:pt>
                <c:pt idx="4042">
                  <c:v>404.3</c:v>
                </c:pt>
                <c:pt idx="4043">
                  <c:v>404.4</c:v>
                </c:pt>
                <c:pt idx="4044">
                  <c:v>404.5</c:v>
                </c:pt>
                <c:pt idx="4045">
                  <c:v>404.6</c:v>
                </c:pt>
                <c:pt idx="4046">
                  <c:v>404.7</c:v>
                </c:pt>
                <c:pt idx="4047">
                  <c:v>404.8</c:v>
                </c:pt>
                <c:pt idx="4048">
                  <c:v>404.9</c:v>
                </c:pt>
                <c:pt idx="4049">
                  <c:v>405</c:v>
                </c:pt>
                <c:pt idx="4050">
                  <c:v>405.1</c:v>
                </c:pt>
                <c:pt idx="4051">
                  <c:v>405.2</c:v>
                </c:pt>
                <c:pt idx="4052">
                  <c:v>405.3</c:v>
                </c:pt>
                <c:pt idx="4053">
                  <c:v>405.4</c:v>
                </c:pt>
                <c:pt idx="4054">
                  <c:v>405.5</c:v>
                </c:pt>
                <c:pt idx="4055">
                  <c:v>405.6</c:v>
                </c:pt>
                <c:pt idx="4056">
                  <c:v>405.7</c:v>
                </c:pt>
                <c:pt idx="4057">
                  <c:v>405.8</c:v>
                </c:pt>
                <c:pt idx="4058">
                  <c:v>405.9</c:v>
                </c:pt>
                <c:pt idx="4059">
                  <c:v>406</c:v>
                </c:pt>
                <c:pt idx="4060">
                  <c:v>406.1</c:v>
                </c:pt>
                <c:pt idx="4061">
                  <c:v>406.2</c:v>
                </c:pt>
                <c:pt idx="4062">
                  <c:v>406.3</c:v>
                </c:pt>
                <c:pt idx="4063">
                  <c:v>406.4</c:v>
                </c:pt>
                <c:pt idx="4064">
                  <c:v>406.5</c:v>
                </c:pt>
                <c:pt idx="4065">
                  <c:v>406.6</c:v>
                </c:pt>
                <c:pt idx="4066">
                  <c:v>406.7</c:v>
                </c:pt>
                <c:pt idx="4067">
                  <c:v>406.8</c:v>
                </c:pt>
                <c:pt idx="4068">
                  <c:v>406.9</c:v>
                </c:pt>
                <c:pt idx="4069">
                  <c:v>407</c:v>
                </c:pt>
                <c:pt idx="4070">
                  <c:v>407.1</c:v>
                </c:pt>
                <c:pt idx="4071">
                  <c:v>407.2</c:v>
                </c:pt>
                <c:pt idx="4072">
                  <c:v>407.3</c:v>
                </c:pt>
                <c:pt idx="4073">
                  <c:v>407.4</c:v>
                </c:pt>
                <c:pt idx="4074">
                  <c:v>407.5</c:v>
                </c:pt>
                <c:pt idx="4075">
                  <c:v>407.6</c:v>
                </c:pt>
                <c:pt idx="4076">
                  <c:v>407.7</c:v>
                </c:pt>
                <c:pt idx="4077">
                  <c:v>407.8</c:v>
                </c:pt>
                <c:pt idx="4078">
                  <c:v>407.9</c:v>
                </c:pt>
                <c:pt idx="4079">
                  <c:v>408</c:v>
                </c:pt>
                <c:pt idx="4080">
                  <c:v>408.1</c:v>
                </c:pt>
                <c:pt idx="4081">
                  <c:v>408.2</c:v>
                </c:pt>
                <c:pt idx="4082">
                  <c:v>408.3</c:v>
                </c:pt>
                <c:pt idx="4083">
                  <c:v>408.4</c:v>
                </c:pt>
                <c:pt idx="4084">
                  <c:v>408.5</c:v>
                </c:pt>
                <c:pt idx="4085">
                  <c:v>408.6</c:v>
                </c:pt>
                <c:pt idx="4086">
                  <c:v>408.7</c:v>
                </c:pt>
                <c:pt idx="4087">
                  <c:v>408.8</c:v>
                </c:pt>
                <c:pt idx="4088">
                  <c:v>408.9</c:v>
                </c:pt>
                <c:pt idx="4089">
                  <c:v>409</c:v>
                </c:pt>
                <c:pt idx="4090">
                  <c:v>409.1</c:v>
                </c:pt>
                <c:pt idx="4091">
                  <c:v>409.2</c:v>
                </c:pt>
                <c:pt idx="4092">
                  <c:v>409.3</c:v>
                </c:pt>
                <c:pt idx="4093">
                  <c:v>409.4</c:v>
                </c:pt>
                <c:pt idx="4094">
                  <c:v>409.5</c:v>
                </c:pt>
                <c:pt idx="4095">
                  <c:v>409.6</c:v>
                </c:pt>
                <c:pt idx="4096">
                  <c:v>409.7</c:v>
                </c:pt>
                <c:pt idx="4097">
                  <c:v>409.8</c:v>
                </c:pt>
                <c:pt idx="4098">
                  <c:v>409.9</c:v>
                </c:pt>
                <c:pt idx="4099">
                  <c:v>410</c:v>
                </c:pt>
                <c:pt idx="4100">
                  <c:v>410.1</c:v>
                </c:pt>
                <c:pt idx="4101">
                  <c:v>410.2</c:v>
                </c:pt>
                <c:pt idx="4102">
                  <c:v>410.3</c:v>
                </c:pt>
                <c:pt idx="4103">
                  <c:v>410.4</c:v>
                </c:pt>
                <c:pt idx="4104">
                  <c:v>410.5</c:v>
                </c:pt>
                <c:pt idx="4105">
                  <c:v>410.6</c:v>
                </c:pt>
                <c:pt idx="4106">
                  <c:v>410.7</c:v>
                </c:pt>
                <c:pt idx="4107">
                  <c:v>410.8</c:v>
                </c:pt>
                <c:pt idx="4108">
                  <c:v>410.9</c:v>
                </c:pt>
                <c:pt idx="4109">
                  <c:v>411</c:v>
                </c:pt>
                <c:pt idx="4110">
                  <c:v>411.1</c:v>
                </c:pt>
                <c:pt idx="4111">
                  <c:v>411.2</c:v>
                </c:pt>
                <c:pt idx="4112">
                  <c:v>411.3</c:v>
                </c:pt>
                <c:pt idx="4113">
                  <c:v>411.4</c:v>
                </c:pt>
                <c:pt idx="4114">
                  <c:v>411.5</c:v>
                </c:pt>
                <c:pt idx="4115">
                  <c:v>411.6</c:v>
                </c:pt>
                <c:pt idx="4116">
                  <c:v>411.7</c:v>
                </c:pt>
                <c:pt idx="4117">
                  <c:v>411.8</c:v>
                </c:pt>
                <c:pt idx="4118">
                  <c:v>411.9</c:v>
                </c:pt>
                <c:pt idx="4119">
                  <c:v>412</c:v>
                </c:pt>
                <c:pt idx="4120">
                  <c:v>412.1</c:v>
                </c:pt>
                <c:pt idx="4121">
                  <c:v>412.2</c:v>
                </c:pt>
                <c:pt idx="4122">
                  <c:v>412.3</c:v>
                </c:pt>
                <c:pt idx="4123">
                  <c:v>412.4</c:v>
                </c:pt>
                <c:pt idx="4124">
                  <c:v>412.5</c:v>
                </c:pt>
                <c:pt idx="4125">
                  <c:v>412.6</c:v>
                </c:pt>
                <c:pt idx="4126">
                  <c:v>412.7</c:v>
                </c:pt>
                <c:pt idx="4127">
                  <c:v>412.8</c:v>
                </c:pt>
                <c:pt idx="4128">
                  <c:v>412.9</c:v>
                </c:pt>
                <c:pt idx="4129">
                  <c:v>413</c:v>
                </c:pt>
                <c:pt idx="4130">
                  <c:v>413.1</c:v>
                </c:pt>
                <c:pt idx="4131">
                  <c:v>413.2</c:v>
                </c:pt>
                <c:pt idx="4132">
                  <c:v>413.3</c:v>
                </c:pt>
                <c:pt idx="4133">
                  <c:v>413.4</c:v>
                </c:pt>
                <c:pt idx="4134">
                  <c:v>413.5</c:v>
                </c:pt>
                <c:pt idx="4135">
                  <c:v>413.6</c:v>
                </c:pt>
                <c:pt idx="4136">
                  <c:v>413.7</c:v>
                </c:pt>
                <c:pt idx="4137">
                  <c:v>413.8</c:v>
                </c:pt>
                <c:pt idx="4138">
                  <c:v>413.9</c:v>
                </c:pt>
                <c:pt idx="4139">
                  <c:v>414</c:v>
                </c:pt>
                <c:pt idx="4140">
                  <c:v>414.1</c:v>
                </c:pt>
                <c:pt idx="4141">
                  <c:v>414.2</c:v>
                </c:pt>
                <c:pt idx="4142">
                  <c:v>414.3</c:v>
                </c:pt>
                <c:pt idx="4143">
                  <c:v>414.4</c:v>
                </c:pt>
                <c:pt idx="4144">
                  <c:v>414.5</c:v>
                </c:pt>
                <c:pt idx="4145">
                  <c:v>414.6</c:v>
                </c:pt>
                <c:pt idx="4146">
                  <c:v>414.7</c:v>
                </c:pt>
                <c:pt idx="4147">
                  <c:v>414.8</c:v>
                </c:pt>
                <c:pt idx="4148">
                  <c:v>414.9</c:v>
                </c:pt>
                <c:pt idx="4149">
                  <c:v>415</c:v>
                </c:pt>
                <c:pt idx="4150">
                  <c:v>415.1</c:v>
                </c:pt>
                <c:pt idx="4151">
                  <c:v>415.2</c:v>
                </c:pt>
                <c:pt idx="4152">
                  <c:v>415.3</c:v>
                </c:pt>
                <c:pt idx="4153">
                  <c:v>415.4</c:v>
                </c:pt>
                <c:pt idx="4154">
                  <c:v>415.5</c:v>
                </c:pt>
                <c:pt idx="4155">
                  <c:v>415.6</c:v>
                </c:pt>
                <c:pt idx="4156">
                  <c:v>415.7</c:v>
                </c:pt>
                <c:pt idx="4157">
                  <c:v>415.8</c:v>
                </c:pt>
                <c:pt idx="4158">
                  <c:v>415.9</c:v>
                </c:pt>
                <c:pt idx="4159">
                  <c:v>416</c:v>
                </c:pt>
                <c:pt idx="4160">
                  <c:v>416.1</c:v>
                </c:pt>
                <c:pt idx="4161">
                  <c:v>416.2</c:v>
                </c:pt>
                <c:pt idx="4162">
                  <c:v>416.3</c:v>
                </c:pt>
                <c:pt idx="4163">
                  <c:v>416.4</c:v>
                </c:pt>
                <c:pt idx="4164">
                  <c:v>416.5</c:v>
                </c:pt>
                <c:pt idx="4165">
                  <c:v>416.6</c:v>
                </c:pt>
                <c:pt idx="4166">
                  <c:v>416.7</c:v>
                </c:pt>
                <c:pt idx="4167">
                  <c:v>416.8</c:v>
                </c:pt>
                <c:pt idx="4168">
                  <c:v>416.9</c:v>
                </c:pt>
                <c:pt idx="4169">
                  <c:v>417</c:v>
                </c:pt>
                <c:pt idx="4170">
                  <c:v>417.1</c:v>
                </c:pt>
                <c:pt idx="4171">
                  <c:v>417.2</c:v>
                </c:pt>
                <c:pt idx="4172">
                  <c:v>417.3</c:v>
                </c:pt>
                <c:pt idx="4173">
                  <c:v>417.4</c:v>
                </c:pt>
                <c:pt idx="4174">
                  <c:v>417.5</c:v>
                </c:pt>
                <c:pt idx="4175">
                  <c:v>417.6</c:v>
                </c:pt>
                <c:pt idx="4176">
                  <c:v>417.7</c:v>
                </c:pt>
                <c:pt idx="4177">
                  <c:v>417.8</c:v>
                </c:pt>
                <c:pt idx="4178">
                  <c:v>417.9</c:v>
                </c:pt>
                <c:pt idx="4179">
                  <c:v>418</c:v>
                </c:pt>
                <c:pt idx="4180">
                  <c:v>418.1</c:v>
                </c:pt>
                <c:pt idx="4181">
                  <c:v>418.2</c:v>
                </c:pt>
                <c:pt idx="4182">
                  <c:v>418.3</c:v>
                </c:pt>
                <c:pt idx="4183">
                  <c:v>418.4</c:v>
                </c:pt>
                <c:pt idx="4184">
                  <c:v>418.5</c:v>
                </c:pt>
                <c:pt idx="4185">
                  <c:v>418.6</c:v>
                </c:pt>
                <c:pt idx="4186">
                  <c:v>418.7</c:v>
                </c:pt>
                <c:pt idx="4187">
                  <c:v>418.8</c:v>
                </c:pt>
                <c:pt idx="4188">
                  <c:v>418.9</c:v>
                </c:pt>
                <c:pt idx="4189">
                  <c:v>419</c:v>
                </c:pt>
                <c:pt idx="4190">
                  <c:v>419.1</c:v>
                </c:pt>
                <c:pt idx="4191">
                  <c:v>419.2</c:v>
                </c:pt>
                <c:pt idx="4192">
                  <c:v>419.3</c:v>
                </c:pt>
                <c:pt idx="4193">
                  <c:v>419.4</c:v>
                </c:pt>
                <c:pt idx="4194">
                  <c:v>419.5</c:v>
                </c:pt>
                <c:pt idx="4195">
                  <c:v>419.6</c:v>
                </c:pt>
                <c:pt idx="4196">
                  <c:v>419.7</c:v>
                </c:pt>
                <c:pt idx="4197">
                  <c:v>419.8</c:v>
                </c:pt>
                <c:pt idx="4198">
                  <c:v>419.9</c:v>
                </c:pt>
                <c:pt idx="4199">
                  <c:v>420</c:v>
                </c:pt>
                <c:pt idx="4200">
                  <c:v>420.1</c:v>
                </c:pt>
                <c:pt idx="4201">
                  <c:v>420.2</c:v>
                </c:pt>
                <c:pt idx="4202">
                  <c:v>420.3</c:v>
                </c:pt>
                <c:pt idx="4203">
                  <c:v>420.4</c:v>
                </c:pt>
                <c:pt idx="4204">
                  <c:v>420.5</c:v>
                </c:pt>
                <c:pt idx="4205">
                  <c:v>420.6</c:v>
                </c:pt>
                <c:pt idx="4206">
                  <c:v>420.7</c:v>
                </c:pt>
                <c:pt idx="4207">
                  <c:v>420.8</c:v>
                </c:pt>
                <c:pt idx="4208">
                  <c:v>420.9</c:v>
                </c:pt>
                <c:pt idx="4209">
                  <c:v>421</c:v>
                </c:pt>
                <c:pt idx="4210">
                  <c:v>421.1</c:v>
                </c:pt>
                <c:pt idx="4211">
                  <c:v>421.2</c:v>
                </c:pt>
                <c:pt idx="4212">
                  <c:v>421.3</c:v>
                </c:pt>
                <c:pt idx="4213">
                  <c:v>421.4</c:v>
                </c:pt>
                <c:pt idx="4214">
                  <c:v>421.5</c:v>
                </c:pt>
                <c:pt idx="4215">
                  <c:v>421.6</c:v>
                </c:pt>
                <c:pt idx="4216">
                  <c:v>421.7</c:v>
                </c:pt>
                <c:pt idx="4217">
                  <c:v>421.8</c:v>
                </c:pt>
                <c:pt idx="4218">
                  <c:v>421.9</c:v>
                </c:pt>
                <c:pt idx="4219">
                  <c:v>422</c:v>
                </c:pt>
                <c:pt idx="4220">
                  <c:v>422.1</c:v>
                </c:pt>
                <c:pt idx="4221">
                  <c:v>422.2</c:v>
                </c:pt>
                <c:pt idx="4222">
                  <c:v>422.3</c:v>
                </c:pt>
                <c:pt idx="4223">
                  <c:v>422.4</c:v>
                </c:pt>
                <c:pt idx="4224">
                  <c:v>422.5</c:v>
                </c:pt>
                <c:pt idx="4225">
                  <c:v>422.6</c:v>
                </c:pt>
                <c:pt idx="4226">
                  <c:v>422.7</c:v>
                </c:pt>
                <c:pt idx="4227">
                  <c:v>422.8</c:v>
                </c:pt>
                <c:pt idx="4228">
                  <c:v>422.9</c:v>
                </c:pt>
                <c:pt idx="4229">
                  <c:v>423</c:v>
                </c:pt>
                <c:pt idx="4230">
                  <c:v>423.1</c:v>
                </c:pt>
                <c:pt idx="4231">
                  <c:v>423.2</c:v>
                </c:pt>
                <c:pt idx="4232">
                  <c:v>423.3</c:v>
                </c:pt>
                <c:pt idx="4233">
                  <c:v>423.4</c:v>
                </c:pt>
                <c:pt idx="4234">
                  <c:v>423.5</c:v>
                </c:pt>
                <c:pt idx="4235">
                  <c:v>423.6</c:v>
                </c:pt>
                <c:pt idx="4236">
                  <c:v>423.7</c:v>
                </c:pt>
                <c:pt idx="4237">
                  <c:v>423.8</c:v>
                </c:pt>
                <c:pt idx="4238">
                  <c:v>423.9</c:v>
                </c:pt>
                <c:pt idx="4239">
                  <c:v>424</c:v>
                </c:pt>
                <c:pt idx="4240">
                  <c:v>424.1</c:v>
                </c:pt>
                <c:pt idx="4241">
                  <c:v>424.2</c:v>
                </c:pt>
                <c:pt idx="4242">
                  <c:v>424.3</c:v>
                </c:pt>
                <c:pt idx="4243">
                  <c:v>424.4</c:v>
                </c:pt>
                <c:pt idx="4244">
                  <c:v>424.5</c:v>
                </c:pt>
                <c:pt idx="4245">
                  <c:v>424.6</c:v>
                </c:pt>
                <c:pt idx="4246">
                  <c:v>424.7</c:v>
                </c:pt>
                <c:pt idx="4247">
                  <c:v>424.8</c:v>
                </c:pt>
                <c:pt idx="4248">
                  <c:v>424.9</c:v>
                </c:pt>
                <c:pt idx="4249">
                  <c:v>425</c:v>
                </c:pt>
                <c:pt idx="4250">
                  <c:v>425.1</c:v>
                </c:pt>
                <c:pt idx="4251">
                  <c:v>425.2</c:v>
                </c:pt>
                <c:pt idx="4252">
                  <c:v>425.3</c:v>
                </c:pt>
                <c:pt idx="4253">
                  <c:v>425.4</c:v>
                </c:pt>
                <c:pt idx="4254">
                  <c:v>425.5</c:v>
                </c:pt>
                <c:pt idx="4255">
                  <c:v>425.6</c:v>
                </c:pt>
                <c:pt idx="4256">
                  <c:v>425.7</c:v>
                </c:pt>
                <c:pt idx="4257">
                  <c:v>425.8</c:v>
                </c:pt>
                <c:pt idx="4258">
                  <c:v>425.9</c:v>
                </c:pt>
                <c:pt idx="4259">
                  <c:v>426</c:v>
                </c:pt>
                <c:pt idx="4260">
                  <c:v>426.1</c:v>
                </c:pt>
                <c:pt idx="4261">
                  <c:v>426.2</c:v>
                </c:pt>
                <c:pt idx="4262">
                  <c:v>426.3</c:v>
                </c:pt>
                <c:pt idx="4263">
                  <c:v>426.4</c:v>
                </c:pt>
                <c:pt idx="4264">
                  <c:v>426.5</c:v>
                </c:pt>
                <c:pt idx="4265">
                  <c:v>426.6</c:v>
                </c:pt>
                <c:pt idx="4266">
                  <c:v>426.7</c:v>
                </c:pt>
                <c:pt idx="4267">
                  <c:v>426.8</c:v>
                </c:pt>
                <c:pt idx="4268">
                  <c:v>426.9</c:v>
                </c:pt>
                <c:pt idx="4269">
                  <c:v>427</c:v>
                </c:pt>
                <c:pt idx="4270">
                  <c:v>427.1</c:v>
                </c:pt>
                <c:pt idx="4271">
                  <c:v>427.2</c:v>
                </c:pt>
                <c:pt idx="4272">
                  <c:v>427.3</c:v>
                </c:pt>
                <c:pt idx="4273">
                  <c:v>427.4</c:v>
                </c:pt>
                <c:pt idx="4274">
                  <c:v>427.5</c:v>
                </c:pt>
                <c:pt idx="4275">
                  <c:v>427.6</c:v>
                </c:pt>
                <c:pt idx="4276">
                  <c:v>427.7</c:v>
                </c:pt>
                <c:pt idx="4277">
                  <c:v>427.8</c:v>
                </c:pt>
                <c:pt idx="4278">
                  <c:v>427.9</c:v>
                </c:pt>
                <c:pt idx="4279">
                  <c:v>428</c:v>
                </c:pt>
                <c:pt idx="4280">
                  <c:v>428.1</c:v>
                </c:pt>
                <c:pt idx="4281">
                  <c:v>428.2</c:v>
                </c:pt>
                <c:pt idx="4282">
                  <c:v>428.3</c:v>
                </c:pt>
                <c:pt idx="4283">
                  <c:v>428.4</c:v>
                </c:pt>
                <c:pt idx="4284">
                  <c:v>428.5</c:v>
                </c:pt>
                <c:pt idx="4285">
                  <c:v>428.6</c:v>
                </c:pt>
                <c:pt idx="4286">
                  <c:v>428.7</c:v>
                </c:pt>
                <c:pt idx="4287">
                  <c:v>428.8</c:v>
                </c:pt>
                <c:pt idx="4288">
                  <c:v>428.9</c:v>
                </c:pt>
                <c:pt idx="4289">
                  <c:v>429</c:v>
                </c:pt>
                <c:pt idx="4290">
                  <c:v>429.1</c:v>
                </c:pt>
                <c:pt idx="4291">
                  <c:v>429.2</c:v>
                </c:pt>
                <c:pt idx="4292">
                  <c:v>429.3</c:v>
                </c:pt>
                <c:pt idx="4293">
                  <c:v>429.4</c:v>
                </c:pt>
                <c:pt idx="4294">
                  <c:v>429.5</c:v>
                </c:pt>
                <c:pt idx="4295">
                  <c:v>429.6</c:v>
                </c:pt>
                <c:pt idx="4296">
                  <c:v>429.7</c:v>
                </c:pt>
                <c:pt idx="4297">
                  <c:v>429.8</c:v>
                </c:pt>
                <c:pt idx="4298">
                  <c:v>429.9</c:v>
                </c:pt>
                <c:pt idx="4299">
                  <c:v>430</c:v>
                </c:pt>
                <c:pt idx="4300">
                  <c:v>430.1</c:v>
                </c:pt>
                <c:pt idx="4301">
                  <c:v>430.2</c:v>
                </c:pt>
                <c:pt idx="4302">
                  <c:v>430.3</c:v>
                </c:pt>
                <c:pt idx="4303">
                  <c:v>430.4</c:v>
                </c:pt>
                <c:pt idx="4304">
                  <c:v>430.5</c:v>
                </c:pt>
                <c:pt idx="4305">
                  <c:v>430.6</c:v>
                </c:pt>
                <c:pt idx="4306">
                  <c:v>430.7</c:v>
                </c:pt>
                <c:pt idx="4307">
                  <c:v>430.8</c:v>
                </c:pt>
                <c:pt idx="4308">
                  <c:v>430.9</c:v>
                </c:pt>
                <c:pt idx="4309">
                  <c:v>431</c:v>
                </c:pt>
                <c:pt idx="4310">
                  <c:v>431.1</c:v>
                </c:pt>
                <c:pt idx="4311">
                  <c:v>431.2</c:v>
                </c:pt>
                <c:pt idx="4312">
                  <c:v>431.3</c:v>
                </c:pt>
                <c:pt idx="4313">
                  <c:v>431.4</c:v>
                </c:pt>
                <c:pt idx="4314">
                  <c:v>431.5</c:v>
                </c:pt>
                <c:pt idx="4315">
                  <c:v>431.6</c:v>
                </c:pt>
                <c:pt idx="4316">
                  <c:v>431.7</c:v>
                </c:pt>
                <c:pt idx="4317">
                  <c:v>431.8</c:v>
                </c:pt>
                <c:pt idx="4318">
                  <c:v>431.9</c:v>
                </c:pt>
                <c:pt idx="4319">
                  <c:v>432</c:v>
                </c:pt>
                <c:pt idx="4320">
                  <c:v>432.1</c:v>
                </c:pt>
                <c:pt idx="4321">
                  <c:v>432.2</c:v>
                </c:pt>
                <c:pt idx="4322">
                  <c:v>432.3</c:v>
                </c:pt>
                <c:pt idx="4323">
                  <c:v>432.4</c:v>
                </c:pt>
                <c:pt idx="4324">
                  <c:v>432.5</c:v>
                </c:pt>
                <c:pt idx="4325">
                  <c:v>432.6</c:v>
                </c:pt>
                <c:pt idx="4326">
                  <c:v>432.7</c:v>
                </c:pt>
                <c:pt idx="4327">
                  <c:v>432.8</c:v>
                </c:pt>
                <c:pt idx="4328">
                  <c:v>432.9</c:v>
                </c:pt>
                <c:pt idx="4329">
                  <c:v>433</c:v>
                </c:pt>
                <c:pt idx="4330">
                  <c:v>433.1</c:v>
                </c:pt>
                <c:pt idx="4331">
                  <c:v>433.2</c:v>
                </c:pt>
                <c:pt idx="4332">
                  <c:v>433.3</c:v>
                </c:pt>
                <c:pt idx="4333">
                  <c:v>433.4</c:v>
                </c:pt>
                <c:pt idx="4334">
                  <c:v>433.5</c:v>
                </c:pt>
                <c:pt idx="4335">
                  <c:v>433.6</c:v>
                </c:pt>
                <c:pt idx="4336">
                  <c:v>433.7</c:v>
                </c:pt>
                <c:pt idx="4337">
                  <c:v>433.8</c:v>
                </c:pt>
                <c:pt idx="4338">
                  <c:v>433.9</c:v>
                </c:pt>
                <c:pt idx="4339">
                  <c:v>434</c:v>
                </c:pt>
                <c:pt idx="4340">
                  <c:v>434.1</c:v>
                </c:pt>
                <c:pt idx="4341">
                  <c:v>434.2</c:v>
                </c:pt>
                <c:pt idx="4342">
                  <c:v>434.3</c:v>
                </c:pt>
                <c:pt idx="4343">
                  <c:v>434.4</c:v>
                </c:pt>
                <c:pt idx="4344">
                  <c:v>434.5</c:v>
                </c:pt>
                <c:pt idx="4345">
                  <c:v>434.6</c:v>
                </c:pt>
                <c:pt idx="4346">
                  <c:v>434.7</c:v>
                </c:pt>
                <c:pt idx="4347">
                  <c:v>434.8</c:v>
                </c:pt>
                <c:pt idx="4348">
                  <c:v>434.9</c:v>
                </c:pt>
                <c:pt idx="4349">
                  <c:v>435</c:v>
                </c:pt>
                <c:pt idx="4350">
                  <c:v>435.1</c:v>
                </c:pt>
                <c:pt idx="4351">
                  <c:v>435.2</c:v>
                </c:pt>
                <c:pt idx="4352">
                  <c:v>435.3</c:v>
                </c:pt>
                <c:pt idx="4353">
                  <c:v>435.4</c:v>
                </c:pt>
                <c:pt idx="4354">
                  <c:v>435.5</c:v>
                </c:pt>
                <c:pt idx="4355">
                  <c:v>435.6</c:v>
                </c:pt>
                <c:pt idx="4356">
                  <c:v>435.7</c:v>
                </c:pt>
                <c:pt idx="4357">
                  <c:v>435.8</c:v>
                </c:pt>
                <c:pt idx="4358">
                  <c:v>435.9</c:v>
                </c:pt>
                <c:pt idx="4359">
                  <c:v>436</c:v>
                </c:pt>
                <c:pt idx="4360">
                  <c:v>436.1</c:v>
                </c:pt>
                <c:pt idx="4361">
                  <c:v>436.2</c:v>
                </c:pt>
                <c:pt idx="4362">
                  <c:v>436.3</c:v>
                </c:pt>
                <c:pt idx="4363">
                  <c:v>436.4</c:v>
                </c:pt>
                <c:pt idx="4364">
                  <c:v>436.5</c:v>
                </c:pt>
                <c:pt idx="4365">
                  <c:v>436.6</c:v>
                </c:pt>
                <c:pt idx="4366">
                  <c:v>436.7</c:v>
                </c:pt>
                <c:pt idx="4367">
                  <c:v>436.8</c:v>
                </c:pt>
                <c:pt idx="4368">
                  <c:v>436.9</c:v>
                </c:pt>
                <c:pt idx="4369">
                  <c:v>437</c:v>
                </c:pt>
                <c:pt idx="4370">
                  <c:v>437.1</c:v>
                </c:pt>
                <c:pt idx="4371">
                  <c:v>437.2</c:v>
                </c:pt>
                <c:pt idx="4372">
                  <c:v>437.3</c:v>
                </c:pt>
                <c:pt idx="4373">
                  <c:v>437.4</c:v>
                </c:pt>
                <c:pt idx="4374">
                  <c:v>437.5</c:v>
                </c:pt>
                <c:pt idx="4375">
                  <c:v>437.6</c:v>
                </c:pt>
                <c:pt idx="4376">
                  <c:v>437.7</c:v>
                </c:pt>
                <c:pt idx="4377">
                  <c:v>437.8</c:v>
                </c:pt>
                <c:pt idx="4378">
                  <c:v>437.9</c:v>
                </c:pt>
                <c:pt idx="4379">
                  <c:v>438</c:v>
                </c:pt>
                <c:pt idx="4380">
                  <c:v>438.1</c:v>
                </c:pt>
                <c:pt idx="4381">
                  <c:v>438.2</c:v>
                </c:pt>
                <c:pt idx="4382">
                  <c:v>438.3</c:v>
                </c:pt>
                <c:pt idx="4383">
                  <c:v>438.4</c:v>
                </c:pt>
                <c:pt idx="4384">
                  <c:v>438.5</c:v>
                </c:pt>
                <c:pt idx="4385">
                  <c:v>438.6</c:v>
                </c:pt>
                <c:pt idx="4386">
                  <c:v>438.7</c:v>
                </c:pt>
                <c:pt idx="4387">
                  <c:v>438.8</c:v>
                </c:pt>
                <c:pt idx="4388">
                  <c:v>438.9</c:v>
                </c:pt>
                <c:pt idx="4389">
                  <c:v>439</c:v>
                </c:pt>
                <c:pt idx="4390">
                  <c:v>439.1</c:v>
                </c:pt>
                <c:pt idx="4391">
                  <c:v>439.2</c:v>
                </c:pt>
                <c:pt idx="4392">
                  <c:v>439.3</c:v>
                </c:pt>
                <c:pt idx="4393">
                  <c:v>439.4</c:v>
                </c:pt>
                <c:pt idx="4394">
                  <c:v>439.5</c:v>
                </c:pt>
                <c:pt idx="4395">
                  <c:v>439.6</c:v>
                </c:pt>
                <c:pt idx="4396">
                  <c:v>439.7</c:v>
                </c:pt>
                <c:pt idx="4397">
                  <c:v>439.8</c:v>
                </c:pt>
                <c:pt idx="4398">
                  <c:v>439.9</c:v>
                </c:pt>
                <c:pt idx="4399">
                  <c:v>440</c:v>
                </c:pt>
                <c:pt idx="4400">
                  <c:v>440.1</c:v>
                </c:pt>
                <c:pt idx="4401">
                  <c:v>440.2</c:v>
                </c:pt>
                <c:pt idx="4402">
                  <c:v>440.3</c:v>
                </c:pt>
                <c:pt idx="4403">
                  <c:v>440.4</c:v>
                </c:pt>
                <c:pt idx="4404">
                  <c:v>440.5</c:v>
                </c:pt>
                <c:pt idx="4405">
                  <c:v>440.6</c:v>
                </c:pt>
                <c:pt idx="4406">
                  <c:v>440.7</c:v>
                </c:pt>
                <c:pt idx="4407">
                  <c:v>440.8</c:v>
                </c:pt>
                <c:pt idx="4408">
                  <c:v>440.9</c:v>
                </c:pt>
                <c:pt idx="4409">
                  <c:v>441</c:v>
                </c:pt>
                <c:pt idx="4410">
                  <c:v>441.1</c:v>
                </c:pt>
                <c:pt idx="4411">
                  <c:v>441.2</c:v>
                </c:pt>
                <c:pt idx="4412">
                  <c:v>441.3</c:v>
                </c:pt>
                <c:pt idx="4413">
                  <c:v>441.4</c:v>
                </c:pt>
                <c:pt idx="4414">
                  <c:v>441.5</c:v>
                </c:pt>
                <c:pt idx="4415">
                  <c:v>441.6</c:v>
                </c:pt>
                <c:pt idx="4416">
                  <c:v>441.7</c:v>
                </c:pt>
                <c:pt idx="4417">
                  <c:v>441.8</c:v>
                </c:pt>
                <c:pt idx="4418">
                  <c:v>441.9</c:v>
                </c:pt>
                <c:pt idx="4419">
                  <c:v>442</c:v>
                </c:pt>
                <c:pt idx="4420">
                  <c:v>442.1</c:v>
                </c:pt>
                <c:pt idx="4421">
                  <c:v>442.2</c:v>
                </c:pt>
                <c:pt idx="4422">
                  <c:v>442.3</c:v>
                </c:pt>
                <c:pt idx="4423">
                  <c:v>442.4</c:v>
                </c:pt>
                <c:pt idx="4424">
                  <c:v>442.5</c:v>
                </c:pt>
                <c:pt idx="4425">
                  <c:v>442.6</c:v>
                </c:pt>
                <c:pt idx="4426">
                  <c:v>442.7</c:v>
                </c:pt>
                <c:pt idx="4427">
                  <c:v>442.8</c:v>
                </c:pt>
                <c:pt idx="4428">
                  <c:v>442.9</c:v>
                </c:pt>
                <c:pt idx="4429">
                  <c:v>443</c:v>
                </c:pt>
                <c:pt idx="4430">
                  <c:v>443.1</c:v>
                </c:pt>
                <c:pt idx="4431">
                  <c:v>443.2</c:v>
                </c:pt>
                <c:pt idx="4432">
                  <c:v>443.3</c:v>
                </c:pt>
                <c:pt idx="4433">
                  <c:v>443.4</c:v>
                </c:pt>
                <c:pt idx="4434">
                  <c:v>443.5</c:v>
                </c:pt>
                <c:pt idx="4435">
                  <c:v>443.6</c:v>
                </c:pt>
                <c:pt idx="4436">
                  <c:v>443.7</c:v>
                </c:pt>
                <c:pt idx="4437">
                  <c:v>443.8</c:v>
                </c:pt>
                <c:pt idx="4438">
                  <c:v>443.9</c:v>
                </c:pt>
                <c:pt idx="4439">
                  <c:v>444</c:v>
                </c:pt>
                <c:pt idx="4440">
                  <c:v>444.1</c:v>
                </c:pt>
                <c:pt idx="4441">
                  <c:v>444.2</c:v>
                </c:pt>
                <c:pt idx="4442">
                  <c:v>444.3</c:v>
                </c:pt>
                <c:pt idx="4443">
                  <c:v>444.4</c:v>
                </c:pt>
                <c:pt idx="4444">
                  <c:v>444.5</c:v>
                </c:pt>
                <c:pt idx="4445">
                  <c:v>444.6</c:v>
                </c:pt>
                <c:pt idx="4446">
                  <c:v>444.7</c:v>
                </c:pt>
                <c:pt idx="4447">
                  <c:v>444.8</c:v>
                </c:pt>
                <c:pt idx="4448">
                  <c:v>444.9</c:v>
                </c:pt>
                <c:pt idx="4449">
                  <c:v>445</c:v>
                </c:pt>
                <c:pt idx="4450">
                  <c:v>445.1</c:v>
                </c:pt>
                <c:pt idx="4451">
                  <c:v>445.2</c:v>
                </c:pt>
                <c:pt idx="4452">
                  <c:v>445.3</c:v>
                </c:pt>
                <c:pt idx="4453">
                  <c:v>445.4</c:v>
                </c:pt>
                <c:pt idx="4454">
                  <c:v>445.5</c:v>
                </c:pt>
                <c:pt idx="4455">
                  <c:v>445.6</c:v>
                </c:pt>
                <c:pt idx="4456">
                  <c:v>445.7</c:v>
                </c:pt>
                <c:pt idx="4457">
                  <c:v>445.8</c:v>
                </c:pt>
                <c:pt idx="4458">
                  <c:v>445.9</c:v>
                </c:pt>
                <c:pt idx="4459">
                  <c:v>446</c:v>
                </c:pt>
                <c:pt idx="4460">
                  <c:v>446.1</c:v>
                </c:pt>
                <c:pt idx="4461">
                  <c:v>446.2</c:v>
                </c:pt>
                <c:pt idx="4462">
                  <c:v>446.3</c:v>
                </c:pt>
                <c:pt idx="4463">
                  <c:v>446.4</c:v>
                </c:pt>
                <c:pt idx="4464">
                  <c:v>446.5</c:v>
                </c:pt>
                <c:pt idx="4465">
                  <c:v>446.6</c:v>
                </c:pt>
                <c:pt idx="4466">
                  <c:v>446.7</c:v>
                </c:pt>
                <c:pt idx="4467">
                  <c:v>446.8</c:v>
                </c:pt>
                <c:pt idx="4468">
                  <c:v>446.9</c:v>
                </c:pt>
                <c:pt idx="4469">
                  <c:v>447</c:v>
                </c:pt>
                <c:pt idx="4470">
                  <c:v>447.1</c:v>
                </c:pt>
                <c:pt idx="4471">
                  <c:v>447.2</c:v>
                </c:pt>
                <c:pt idx="4472">
                  <c:v>447.3</c:v>
                </c:pt>
                <c:pt idx="4473">
                  <c:v>447.4</c:v>
                </c:pt>
                <c:pt idx="4474">
                  <c:v>447.5</c:v>
                </c:pt>
                <c:pt idx="4475">
                  <c:v>447.6</c:v>
                </c:pt>
                <c:pt idx="4476">
                  <c:v>447.7</c:v>
                </c:pt>
                <c:pt idx="4477">
                  <c:v>447.8</c:v>
                </c:pt>
                <c:pt idx="4478">
                  <c:v>447.9</c:v>
                </c:pt>
                <c:pt idx="4479">
                  <c:v>448</c:v>
                </c:pt>
                <c:pt idx="4480">
                  <c:v>448.1</c:v>
                </c:pt>
                <c:pt idx="4481">
                  <c:v>448.2</c:v>
                </c:pt>
                <c:pt idx="4482">
                  <c:v>448.3</c:v>
                </c:pt>
                <c:pt idx="4483">
                  <c:v>448.4</c:v>
                </c:pt>
                <c:pt idx="4484">
                  <c:v>448.5</c:v>
                </c:pt>
                <c:pt idx="4485">
                  <c:v>448.6</c:v>
                </c:pt>
                <c:pt idx="4486">
                  <c:v>448.7</c:v>
                </c:pt>
                <c:pt idx="4487">
                  <c:v>448.8</c:v>
                </c:pt>
                <c:pt idx="4488">
                  <c:v>448.9</c:v>
                </c:pt>
                <c:pt idx="4489">
                  <c:v>449</c:v>
                </c:pt>
                <c:pt idx="4490">
                  <c:v>449.1</c:v>
                </c:pt>
                <c:pt idx="4491">
                  <c:v>449.2</c:v>
                </c:pt>
                <c:pt idx="4492">
                  <c:v>449.3</c:v>
                </c:pt>
                <c:pt idx="4493">
                  <c:v>449.4</c:v>
                </c:pt>
                <c:pt idx="4494">
                  <c:v>449.5</c:v>
                </c:pt>
                <c:pt idx="4495">
                  <c:v>449.6</c:v>
                </c:pt>
                <c:pt idx="4496">
                  <c:v>449.7</c:v>
                </c:pt>
                <c:pt idx="4497">
                  <c:v>449.8</c:v>
                </c:pt>
                <c:pt idx="4498">
                  <c:v>449.9</c:v>
                </c:pt>
                <c:pt idx="4499">
                  <c:v>450</c:v>
                </c:pt>
                <c:pt idx="4500">
                  <c:v>450.1</c:v>
                </c:pt>
                <c:pt idx="4501">
                  <c:v>450.2</c:v>
                </c:pt>
                <c:pt idx="4502">
                  <c:v>450.3</c:v>
                </c:pt>
                <c:pt idx="4503">
                  <c:v>450.4</c:v>
                </c:pt>
                <c:pt idx="4504">
                  <c:v>450.5</c:v>
                </c:pt>
                <c:pt idx="4505">
                  <c:v>450.6</c:v>
                </c:pt>
                <c:pt idx="4506">
                  <c:v>450.7</c:v>
                </c:pt>
                <c:pt idx="4507">
                  <c:v>450.8</c:v>
                </c:pt>
                <c:pt idx="4508">
                  <c:v>450.9</c:v>
                </c:pt>
                <c:pt idx="4509">
                  <c:v>451</c:v>
                </c:pt>
                <c:pt idx="4510">
                  <c:v>451.1</c:v>
                </c:pt>
                <c:pt idx="4511">
                  <c:v>451.2</c:v>
                </c:pt>
                <c:pt idx="4512">
                  <c:v>451.3</c:v>
                </c:pt>
                <c:pt idx="4513">
                  <c:v>451.4</c:v>
                </c:pt>
                <c:pt idx="4514">
                  <c:v>451.5</c:v>
                </c:pt>
                <c:pt idx="4515">
                  <c:v>451.6</c:v>
                </c:pt>
                <c:pt idx="4516">
                  <c:v>451.7</c:v>
                </c:pt>
                <c:pt idx="4517">
                  <c:v>451.8</c:v>
                </c:pt>
                <c:pt idx="4518">
                  <c:v>451.9</c:v>
                </c:pt>
                <c:pt idx="4519">
                  <c:v>452</c:v>
                </c:pt>
                <c:pt idx="4520">
                  <c:v>452.1</c:v>
                </c:pt>
                <c:pt idx="4521">
                  <c:v>452.2</c:v>
                </c:pt>
                <c:pt idx="4522">
                  <c:v>452.3</c:v>
                </c:pt>
                <c:pt idx="4523">
                  <c:v>452.4</c:v>
                </c:pt>
                <c:pt idx="4524">
                  <c:v>452.5</c:v>
                </c:pt>
                <c:pt idx="4525">
                  <c:v>452.6</c:v>
                </c:pt>
                <c:pt idx="4526">
                  <c:v>452.7</c:v>
                </c:pt>
                <c:pt idx="4527">
                  <c:v>452.8</c:v>
                </c:pt>
                <c:pt idx="4528">
                  <c:v>452.9</c:v>
                </c:pt>
                <c:pt idx="4529">
                  <c:v>453</c:v>
                </c:pt>
                <c:pt idx="4530">
                  <c:v>453.1</c:v>
                </c:pt>
                <c:pt idx="4531">
                  <c:v>453.2</c:v>
                </c:pt>
                <c:pt idx="4532">
                  <c:v>453.3</c:v>
                </c:pt>
                <c:pt idx="4533">
                  <c:v>453.4</c:v>
                </c:pt>
                <c:pt idx="4534">
                  <c:v>453.5</c:v>
                </c:pt>
                <c:pt idx="4535">
                  <c:v>453.6</c:v>
                </c:pt>
                <c:pt idx="4536">
                  <c:v>453.7</c:v>
                </c:pt>
                <c:pt idx="4537">
                  <c:v>453.8</c:v>
                </c:pt>
                <c:pt idx="4538">
                  <c:v>453.9</c:v>
                </c:pt>
                <c:pt idx="4539">
                  <c:v>454</c:v>
                </c:pt>
                <c:pt idx="4540">
                  <c:v>454.1</c:v>
                </c:pt>
                <c:pt idx="4541">
                  <c:v>454.2</c:v>
                </c:pt>
                <c:pt idx="4542">
                  <c:v>454.3</c:v>
                </c:pt>
                <c:pt idx="4543">
                  <c:v>454.4</c:v>
                </c:pt>
                <c:pt idx="4544">
                  <c:v>454.5</c:v>
                </c:pt>
                <c:pt idx="4545">
                  <c:v>454.6</c:v>
                </c:pt>
                <c:pt idx="4546">
                  <c:v>454.7</c:v>
                </c:pt>
                <c:pt idx="4547">
                  <c:v>454.8</c:v>
                </c:pt>
                <c:pt idx="4548">
                  <c:v>454.9</c:v>
                </c:pt>
                <c:pt idx="4549">
                  <c:v>455</c:v>
                </c:pt>
                <c:pt idx="4550">
                  <c:v>455.1</c:v>
                </c:pt>
                <c:pt idx="4551">
                  <c:v>455.2</c:v>
                </c:pt>
                <c:pt idx="4552">
                  <c:v>455.3</c:v>
                </c:pt>
                <c:pt idx="4553">
                  <c:v>455.4</c:v>
                </c:pt>
                <c:pt idx="4554">
                  <c:v>455.5</c:v>
                </c:pt>
                <c:pt idx="4555">
                  <c:v>455.6</c:v>
                </c:pt>
                <c:pt idx="4556">
                  <c:v>455.7</c:v>
                </c:pt>
                <c:pt idx="4557">
                  <c:v>455.8</c:v>
                </c:pt>
                <c:pt idx="4558">
                  <c:v>455.9</c:v>
                </c:pt>
                <c:pt idx="4559">
                  <c:v>456</c:v>
                </c:pt>
                <c:pt idx="4560">
                  <c:v>456.1</c:v>
                </c:pt>
                <c:pt idx="4561">
                  <c:v>456.2</c:v>
                </c:pt>
                <c:pt idx="4562">
                  <c:v>456.3</c:v>
                </c:pt>
                <c:pt idx="4563">
                  <c:v>456.4</c:v>
                </c:pt>
                <c:pt idx="4564">
                  <c:v>456.5</c:v>
                </c:pt>
                <c:pt idx="4565">
                  <c:v>456.6</c:v>
                </c:pt>
                <c:pt idx="4566">
                  <c:v>456.7</c:v>
                </c:pt>
                <c:pt idx="4567">
                  <c:v>456.8</c:v>
                </c:pt>
                <c:pt idx="4568">
                  <c:v>456.9</c:v>
                </c:pt>
                <c:pt idx="4569">
                  <c:v>457</c:v>
                </c:pt>
                <c:pt idx="4570">
                  <c:v>457.1</c:v>
                </c:pt>
                <c:pt idx="4571">
                  <c:v>457.2</c:v>
                </c:pt>
                <c:pt idx="4572">
                  <c:v>457.3</c:v>
                </c:pt>
                <c:pt idx="4573">
                  <c:v>457.4</c:v>
                </c:pt>
                <c:pt idx="4574">
                  <c:v>457.5</c:v>
                </c:pt>
                <c:pt idx="4575">
                  <c:v>457.6</c:v>
                </c:pt>
                <c:pt idx="4576">
                  <c:v>457.7</c:v>
                </c:pt>
                <c:pt idx="4577">
                  <c:v>457.8</c:v>
                </c:pt>
                <c:pt idx="4578">
                  <c:v>457.9</c:v>
                </c:pt>
                <c:pt idx="4579">
                  <c:v>458</c:v>
                </c:pt>
                <c:pt idx="4580">
                  <c:v>458.1</c:v>
                </c:pt>
                <c:pt idx="4581">
                  <c:v>458.2</c:v>
                </c:pt>
                <c:pt idx="4582">
                  <c:v>458.3</c:v>
                </c:pt>
                <c:pt idx="4583">
                  <c:v>458.4</c:v>
                </c:pt>
                <c:pt idx="4584">
                  <c:v>458.5</c:v>
                </c:pt>
                <c:pt idx="4585">
                  <c:v>458.6</c:v>
                </c:pt>
                <c:pt idx="4586">
                  <c:v>458.7</c:v>
                </c:pt>
                <c:pt idx="4587">
                  <c:v>458.8</c:v>
                </c:pt>
                <c:pt idx="4588">
                  <c:v>458.9</c:v>
                </c:pt>
                <c:pt idx="4589">
                  <c:v>459</c:v>
                </c:pt>
                <c:pt idx="4590">
                  <c:v>459.1</c:v>
                </c:pt>
                <c:pt idx="4591">
                  <c:v>459.2</c:v>
                </c:pt>
                <c:pt idx="4592">
                  <c:v>459.3</c:v>
                </c:pt>
                <c:pt idx="4593">
                  <c:v>459.4</c:v>
                </c:pt>
                <c:pt idx="4594">
                  <c:v>459.5</c:v>
                </c:pt>
                <c:pt idx="4595">
                  <c:v>459.6</c:v>
                </c:pt>
                <c:pt idx="4596">
                  <c:v>459.7</c:v>
                </c:pt>
                <c:pt idx="4597">
                  <c:v>459.8</c:v>
                </c:pt>
                <c:pt idx="4598">
                  <c:v>459.9</c:v>
                </c:pt>
                <c:pt idx="4599">
                  <c:v>460</c:v>
                </c:pt>
                <c:pt idx="4600">
                  <c:v>460.1</c:v>
                </c:pt>
                <c:pt idx="4601">
                  <c:v>460.2</c:v>
                </c:pt>
                <c:pt idx="4602">
                  <c:v>460.3</c:v>
                </c:pt>
                <c:pt idx="4603">
                  <c:v>460.4</c:v>
                </c:pt>
                <c:pt idx="4604">
                  <c:v>460.5</c:v>
                </c:pt>
                <c:pt idx="4605">
                  <c:v>460.6</c:v>
                </c:pt>
                <c:pt idx="4606">
                  <c:v>460.7</c:v>
                </c:pt>
                <c:pt idx="4607">
                  <c:v>460.8</c:v>
                </c:pt>
                <c:pt idx="4608">
                  <c:v>460.9</c:v>
                </c:pt>
                <c:pt idx="4609">
                  <c:v>461</c:v>
                </c:pt>
                <c:pt idx="4610">
                  <c:v>461.1</c:v>
                </c:pt>
                <c:pt idx="4611">
                  <c:v>461.2</c:v>
                </c:pt>
                <c:pt idx="4612">
                  <c:v>461.3</c:v>
                </c:pt>
                <c:pt idx="4613">
                  <c:v>461.4</c:v>
                </c:pt>
                <c:pt idx="4614">
                  <c:v>461.5</c:v>
                </c:pt>
                <c:pt idx="4615">
                  <c:v>461.6</c:v>
                </c:pt>
                <c:pt idx="4616">
                  <c:v>461.7</c:v>
                </c:pt>
                <c:pt idx="4617">
                  <c:v>461.8</c:v>
                </c:pt>
                <c:pt idx="4618">
                  <c:v>461.9</c:v>
                </c:pt>
                <c:pt idx="4619">
                  <c:v>462</c:v>
                </c:pt>
                <c:pt idx="4620">
                  <c:v>462.1</c:v>
                </c:pt>
                <c:pt idx="4621">
                  <c:v>462.2</c:v>
                </c:pt>
                <c:pt idx="4622">
                  <c:v>462.3</c:v>
                </c:pt>
                <c:pt idx="4623">
                  <c:v>462.4</c:v>
                </c:pt>
                <c:pt idx="4624">
                  <c:v>462.5</c:v>
                </c:pt>
                <c:pt idx="4625">
                  <c:v>462.6</c:v>
                </c:pt>
                <c:pt idx="4626">
                  <c:v>462.7</c:v>
                </c:pt>
                <c:pt idx="4627">
                  <c:v>462.8</c:v>
                </c:pt>
                <c:pt idx="4628">
                  <c:v>462.9</c:v>
                </c:pt>
                <c:pt idx="4629">
                  <c:v>463</c:v>
                </c:pt>
                <c:pt idx="4630">
                  <c:v>463.1</c:v>
                </c:pt>
                <c:pt idx="4631">
                  <c:v>463.2</c:v>
                </c:pt>
                <c:pt idx="4632">
                  <c:v>463.3</c:v>
                </c:pt>
                <c:pt idx="4633">
                  <c:v>463.4</c:v>
                </c:pt>
                <c:pt idx="4634">
                  <c:v>463.5</c:v>
                </c:pt>
                <c:pt idx="4635">
                  <c:v>463.6</c:v>
                </c:pt>
                <c:pt idx="4636">
                  <c:v>463.7</c:v>
                </c:pt>
                <c:pt idx="4637">
                  <c:v>463.8</c:v>
                </c:pt>
                <c:pt idx="4638">
                  <c:v>463.9</c:v>
                </c:pt>
                <c:pt idx="4639">
                  <c:v>464</c:v>
                </c:pt>
                <c:pt idx="4640">
                  <c:v>464.1</c:v>
                </c:pt>
                <c:pt idx="4641">
                  <c:v>464.2</c:v>
                </c:pt>
                <c:pt idx="4642">
                  <c:v>464.3</c:v>
                </c:pt>
                <c:pt idx="4643">
                  <c:v>464.4</c:v>
                </c:pt>
                <c:pt idx="4644">
                  <c:v>464.5</c:v>
                </c:pt>
                <c:pt idx="4645">
                  <c:v>464.6</c:v>
                </c:pt>
                <c:pt idx="4646">
                  <c:v>464.7</c:v>
                </c:pt>
                <c:pt idx="4647">
                  <c:v>464.8</c:v>
                </c:pt>
                <c:pt idx="4648">
                  <c:v>464.9</c:v>
                </c:pt>
                <c:pt idx="4649">
                  <c:v>465</c:v>
                </c:pt>
                <c:pt idx="4650">
                  <c:v>465.1</c:v>
                </c:pt>
                <c:pt idx="4651">
                  <c:v>465.2</c:v>
                </c:pt>
                <c:pt idx="4652">
                  <c:v>465.3</c:v>
                </c:pt>
                <c:pt idx="4653">
                  <c:v>465.4</c:v>
                </c:pt>
                <c:pt idx="4654">
                  <c:v>465.5</c:v>
                </c:pt>
                <c:pt idx="4655">
                  <c:v>465.6</c:v>
                </c:pt>
                <c:pt idx="4656">
                  <c:v>465.7</c:v>
                </c:pt>
                <c:pt idx="4657">
                  <c:v>465.8</c:v>
                </c:pt>
                <c:pt idx="4658">
                  <c:v>465.9</c:v>
                </c:pt>
                <c:pt idx="4659">
                  <c:v>466</c:v>
                </c:pt>
                <c:pt idx="4660">
                  <c:v>466.1</c:v>
                </c:pt>
                <c:pt idx="4661">
                  <c:v>466.2</c:v>
                </c:pt>
                <c:pt idx="4662">
                  <c:v>466.3</c:v>
                </c:pt>
                <c:pt idx="4663">
                  <c:v>466.4</c:v>
                </c:pt>
                <c:pt idx="4664">
                  <c:v>466.5</c:v>
                </c:pt>
                <c:pt idx="4665">
                  <c:v>466.6</c:v>
                </c:pt>
                <c:pt idx="4666">
                  <c:v>466.7</c:v>
                </c:pt>
                <c:pt idx="4667">
                  <c:v>466.8</c:v>
                </c:pt>
                <c:pt idx="4668">
                  <c:v>466.9</c:v>
                </c:pt>
                <c:pt idx="4669">
                  <c:v>467</c:v>
                </c:pt>
                <c:pt idx="4670">
                  <c:v>467.1</c:v>
                </c:pt>
                <c:pt idx="4671">
                  <c:v>467.2</c:v>
                </c:pt>
                <c:pt idx="4672">
                  <c:v>467.3</c:v>
                </c:pt>
                <c:pt idx="4673">
                  <c:v>467.4</c:v>
                </c:pt>
                <c:pt idx="4674">
                  <c:v>467.5</c:v>
                </c:pt>
                <c:pt idx="4675">
                  <c:v>467.6</c:v>
                </c:pt>
                <c:pt idx="4676">
                  <c:v>467.7</c:v>
                </c:pt>
                <c:pt idx="4677">
                  <c:v>467.8</c:v>
                </c:pt>
                <c:pt idx="4678">
                  <c:v>467.9</c:v>
                </c:pt>
                <c:pt idx="4679">
                  <c:v>468</c:v>
                </c:pt>
                <c:pt idx="4680">
                  <c:v>468.1</c:v>
                </c:pt>
                <c:pt idx="4681">
                  <c:v>468.2</c:v>
                </c:pt>
                <c:pt idx="4682">
                  <c:v>468.3</c:v>
                </c:pt>
                <c:pt idx="4683">
                  <c:v>468.4</c:v>
                </c:pt>
                <c:pt idx="4684">
                  <c:v>468.5</c:v>
                </c:pt>
                <c:pt idx="4685">
                  <c:v>468.6</c:v>
                </c:pt>
                <c:pt idx="4686">
                  <c:v>468.7</c:v>
                </c:pt>
                <c:pt idx="4687">
                  <c:v>468.8</c:v>
                </c:pt>
                <c:pt idx="4688">
                  <c:v>468.9</c:v>
                </c:pt>
                <c:pt idx="4689">
                  <c:v>469</c:v>
                </c:pt>
                <c:pt idx="4690">
                  <c:v>469.1</c:v>
                </c:pt>
                <c:pt idx="4691">
                  <c:v>469.2</c:v>
                </c:pt>
                <c:pt idx="4692">
                  <c:v>469.3</c:v>
                </c:pt>
                <c:pt idx="4693">
                  <c:v>469.4</c:v>
                </c:pt>
                <c:pt idx="4694">
                  <c:v>469.5</c:v>
                </c:pt>
                <c:pt idx="4695">
                  <c:v>469.6</c:v>
                </c:pt>
                <c:pt idx="4696">
                  <c:v>469.7</c:v>
                </c:pt>
                <c:pt idx="4697">
                  <c:v>469.8</c:v>
                </c:pt>
                <c:pt idx="4698">
                  <c:v>469.9</c:v>
                </c:pt>
                <c:pt idx="4699">
                  <c:v>470</c:v>
                </c:pt>
                <c:pt idx="4700">
                  <c:v>470.1</c:v>
                </c:pt>
                <c:pt idx="4701">
                  <c:v>470.2</c:v>
                </c:pt>
                <c:pt idx="4702">
                  <c:v>470.3</c:v>
                </c:pt>
                <c:pt idx="4703">
                  <c:v>470.4</c:v>
                </c:pt>
                <c:pt idx="4704">
                  <c:v>470.5</c:v>
                </c:pt>
                <c:pt idx="4705">
                  <c:v>470.6</c:v>
                </c:pt>
                <c:pt idx="4706">
                  <c:v>470.7</c:v>
                </c:pt>
                <c:pt idx="4707">
                  <c:v>470.8</c:v>
                </c:pt>
                <c:pt idx="4708">
                  <c:v>470.9</c:v>
                </c:pt>
                <c:pt idx="4709">
                  <c:v>471</c:v>
                </c:pt>
                <c:pt idx="4710">
                  <c:v>471.1</c:v>
                </c:pt>
                <c:pt idx="4711">
                  <c:v>471.2</c:v>
                </c:pt>
                <c:pt idx="4712">
                  <c:v>471.3</c:v>
                </c:pt>
                <c:pt idx="4713">
                  <c:v>471.4</c:v>
                </c:pt>
                <c:pt idx="4714">
                  <c:v>471.5</c:v>
                </c:pt>
                <c:pt idx="4715">
                  <c:v>471.6</c:v>
                </c:pt>
                <c:pt idx="4716">
                  <c:v>471.7</c:v>
                </c:pt>
                <c:pt idx="4717">
                  <c:v>471.8</c:v>
                </c:pt>
                <c:pt idx="4718">
                  <c:v>471.9</c:v>
                </c:pt>
                <c:pt idx="4719">
                  <c:v>472</c:v>
                </c:pt>
                <c:pt idx="4720">
                  <c:v>472.1</c:v>
                </c:pt>
                <c:pt idx="4721">
                  <c:v>472.2</c:v>
                </c:pt>
                <c:pt idx="4722">
                  <c:v>472.3</c:v>
                </c:pt>
                <c:pt idx="4723">
                  <c:v>472.4</c:v>
                </c:pt>
                <c:pt idx="4724">
                  <c:v>472.5</c:v>
                </c:pt>
                <c:pt idx="4725">
                  <c:v>472.6</c:v>
                </c:pt>
                <c:pt idx="4726">
                  <c:v>472.7</c:v>
                </c:pt>
                <c:pt idx="4727">
                  <c:v>472.8</c:v>
                </c:pt>
                <c:pt idx="4728">
                  <c:v>472.9</c:v>
                </c:pt>
                <c:pt idx="4729">
                  <c:v>473</c:v>
                </c:pt>
                <c:pt idx="4730">
                  <c:v>473.1</c:v>
                </c:pt>
                <c:pt idx="4731">
                  <c:v>473.2</c:v>
                </c:pt>
                <c:pt idx="4732">
                  <c:v>473.3</c:v>
                </c:pt>
                <c:pt idx="4733">
                  <c:v>473.4</c:v>
                </c:pt>
                <c:pt idx="4734">
                  <c:v>473.5</c:v>
                </c:pt>
                <c:pt idx="4735">
                  <c:v>473.6</c:v>
                </c:pt>
                <c:pt idx="4736">
                  <c:v>473.7</c:v>
                </c:pt>
                <c:pt idx="4737">
                  <c:v>473.8</c:v>
                </c:pt>
                <c:pt idx="4738">
                  <c:v>473.9</c:v>
                </c:pt>
                <c:pt idx="4739">
                  <c:v>474</c:v>
                </c:pt>
                <c:pt idx="4740">
                  <c:v>474.1</c:v>
                </c:pt>
                <c:pt idx="4741">
                  <c:v>474.2</c:v>
                </c:pt>
                <c:pt idx="4742">
                  <c:v>474.3</c:v>
                </c:pt>
                <c:pt idx="4743">
                  <c:v>474.4</c:v>
                </c:pt>
                <c:pt idx="4744">
                  <c:v>474.5</c:v>
                </c:pt>
                <c:pt idx="4745">
                  <c:v>474.6</c:v>
                </c:pt>
                <c:pt idx="4746">
                  <c:v>474.7</c:v>
                </c:pt>
                <c:pt idx="4747">
                  <c:v>474.8</c:v>
                </c:pt>
                <c:pt idx="4748">
                  <c:v>474.9</c:v>
                </c:pt>
                <c:pt idx="4749">
                  <c:v>475</c:v>
                </c:pt>
                <c:pt idx="4750">
                  <c:v>475.1</c:v>
                </c:pt>
                <c:pt idx="4751">
                  <c:v>475.2</c:v>
                </c:pt>
                <c:pt idx="4752">
                  <c:v>475.3</c:v>
                </c:pt>
                <c:pt idx="4753">
                  <c:v>475.4</c:v>
                </c:pt>
                <c:pt idx="4754">
                  <c:v>475.5</c:v>
                </c:pt>
                <c:pt idx="4755">
                  <c:v>475.6</c:v>
                </c:pt>
                <c:pt idx="4756">
                  <c:v>475.7</c:v>
                </c:pt>
                <c:pt idx="4757">
                  <c:v>475.8</c:v>
                </c:pt>
                <c:pt idx="4758">
                  <c:v>475.9</c:v>
                </c:pt>
                <c:pt idx="4759">
                  <c:v>476</c:v>
                </c:pt>
                <c:pt idx="4760">
                  <c:v>476.1</c:v>
                </c:pt>
                <c:pt idx="4761">
                  <c:v>476.2</c:v>
                </c:pt>
                <c:pt idx="4762">
                  <c:v>476.3</c:v>
                </c:pt>
                <c:pt idx="4763">
                  <c:v>476.4</c:v>
                </c:pt>
                <c:pt idx="4764">
                  <c:v>476.5</c:v>
                </c:pt>
                <c:pt idx="4765">
                  <c:v>476.6</c:v>
                </c:pt>
                <c:pt idx="4766">
                  <c:v>476.7</c:v>
                </c:pt>
                <c:pt idx="4767">
                  <c:v>476.8</c:v>
                </c:pt>
                <c:pt idx="4768">
                  <c:v>476.9</c:v>
                </c:pt>
                <c:pt idx="4769">
                  <c:v>477</c:v>
                </c:pt>
                <c:pt idx="4770">
                  <c:v>477.1</c:v>
                </c:pt>
                <c:pt idx="4771">
                  <c:v>477.2</c:v>
                </c:pt>
                <c:pt idx="4772">
                  <c:v>477.3</c:v>
                </c:pt>
                <c:pt idx="4773">
                  <c:v>477.4</c:v>
                </c:pt>
                <c:pt idx="4774">
                  <c:v>477.5</c:v>
                </c:pt>
                <c:pt idx="4775">
                  <c:v>477.6</c:v>
                </c:pt>
                <c:pt idx="4776">
                  <c:v>477.7</c:v>
                </c:pt>
                <c:pt idx="4777">
                  <c:v>477.8</c:v>
                </c:pt>
                <c:pt idx="4778">
                  <c:v>477.9</c:v>
                </c:pt>
                <c:pt idx="4779">
                  <c:v>478</c:v>
                </c:pt>
                <c:pt idx="4780">
                  <c:v>478.1</c:v>
                </c:pt>
                <c:pt idx="4781">
                  <c:v>478.2</c:v>
                </c:pt>
                <c:pt idx="4782">
                  <c:v>478.3</c:v>
                </c:pt>
                <c:pt idx="4783">
                  <c:v>478.4</c:v>
                </c:pt>
                <c:pt idx="4784">
                  <c:v>478.5</c:v>
                </c:pt>
                <c:pt idx="4785">
                  <c:v>478.6</c:v>
                </c:pt>
                <c:pt idx="4786">
                  <c:v>478.7</c:v>
                </c:pt>
                <c:pt idx="4787">
                  <c:v>478.8</c:v>
                </c:pt>
                <c:pt idx="4788">
                  <c:v>478.9</c:v>
                </c:pt>
                <c:pt idx="4789">
                  <c:v>479</c:v>
                </c:pt>
                <c:pt idx="4790">
                  <c:v>479.1</c:v>
                </c:pt>
                <c:pt idx="4791">
                  <c:v>479.2</c:v>
                </c:pt>
                <c:pt idx="4792">
                  <c:v>479.3</c:v>
                </c:pt>
                <c:pt idx="4793">
                  <c:v>479.4</c:v>
                </c:pt>
                <c:pt idx="4794">
                  <c:v>479.5</c:v>
                </c:pt>
                <c:pt idx="4795">
                  <c:v>479.6</c:v>
                </c:pt>
                <c:pt idx="4796">
                  <c:v>479.7</c:v>
                </c:pt>
                <c:pt idx="4797">
                  <c:v>479.8</c:v>
                </c:pt>
                <c:pt idx="4798">
                  <c:v>479.9</c:v>
                </c:pt>
                <c:pt idx="4799">
                  <c:v>480</c:v>
                </c:pt>
                <c:pt idx="4800">
                  <c:v>480.1</c:v>
                </c:pt>
                <c:pt idx="4801">
                  <c:v>480.2</c:v>
                </c:pt>
                <c:pt idx="4802">
                  <c:v>480.3</c:v>
                </c:pt>
                <c:pt idx="4803">
                  <c:v>480.4</c:v>
                </c:pt>
                <c:pt idx="4804">
                  <c:v>480.5</c:v>
                </c:pt>
                <c:pt idx="4805">
                  <c:v>480.6</c:v>
                </c:pt>
                <c:pt idx="4806">
                  <c:v>480.7</c:v>
                </c:pt>
                <c:pt idx="4807">
                  <c:v>480.8</c:v>
                </c:pt>
                <c:pt idx="4808">
                  <c:v>480.9</c:v>
                </c:pt>
                <c:pt idx="4809">
                  <c:v>481</c:v>
                </c:pt>
                <c:pt idx="4810">
                  <c:v>481.1</c:v>
                </c:pt>
                <c:pt idx="4811">
                  <c:v>481.2</c:v>
                </c:pt>
                <c:pt idx="4812">
                  <c:v>481.3</c:v>
                </c:pt>
                <c:pt idx="4813">
                  <c:v>481.4</c:v>
                </c:pt>
                <c:pt idx="4814">
                  <c:v>481.5</c:v>
                </c:pt>
                <c:pt idx="4815">
                  <c:v>481.6</c:v>
                </c:pt>
                <c:pt idx="4816">
                  <c:v>481.7</c:v>
                </c:pt>
                <c:pt idx="4817">
                  <c:v>481.8</c:v>
                </c:pt>
                <c:pt idx="4818">
                  <c:v>481.9</c:v>
                </c:pt>
                <c:pt idx="4819">
                  <c:v>482</c:v>
                </c:pt>
                <c:pt idx="4820">
                  <c:v>482.1</c:v>
                </c:pt>
                <c:pt idx="4821">
                  <c:v>482.2</c:v>
                </c:pt>
                <c:pt idx="4822">
                  <c:v>482.3</c:v>
                </c:pt>
                <c:pt idx="4823">
                  <c:v>482.4</c:v>
                </c:pt>
                <c:pt idx="4824">
                  <c:v>482.5</c:v>
                </c:pt>
                <c:pt idx="4825">
                  <c:v>482.6</c:v>
                </c:pt>
                <c:pt idx="4826">
                  <c:v>482.7</c:v>
                </c:pt>
                <c:pt idx="4827">
                  <c:v>482.8</c:v>
                </c:pt>
                <c:pt idx="4828">
                  <c:v>482.9</c:v>
                </c:pt>
                <c:pt idx="4829">
                  <c:v>483</c:v>
                </c:pt>
                <c:pt idx="4830">
                  <c:v>483.1</c:v>
                </c:pt>
                <c:pt idx="4831">
                  <c:v>483.2</c:v>
                </c:pt>
                <c:pt idx="4832">
                  <c:v>483.3</c:v>
                </c:pt>
                <c:pt idx="4833">
                  <c:v>483.4</c:v>
                </c:pt>
                <c:pt idx="4834">
                  <c:v>483.5</c:v>
                </c:pt>
                <c:pt idx="4835">
                  <c:v>483.6</c:v>
                </c:pt>
                <c:pt idx="4836">
                  <c:v>483.7</c:v>
                </c:pt>
                <c:pt idx="4837">
                  <c:v>483.8</c:v>
                </c:pt>
                <c:pt idx="4838">
                  <c:v>483.9</c:v>
                </c:pt>
                <c:pt idx="4839">
                  <c:v>484</c:v>
                </c:pt>
                <c:pt idx="4840">
                  <c:v>484.1</c:v>
                </c:pt>
                <c:pt idx="4841">
                  <c:v>484.2</c:v>
                </c:pt>
                <c:pt idx="4842">
                  <c:v>484.3</c:v>
                </c:pt>
                <c:pt idx="4843">
                  <c:v>484.4</c:v>
                </c:pt>
                <c:pt idx="4844">
                  <c:v>484.5</c:v>
                </c:pt>
                <c:pt idx="4845">
                  <c:v>484.6</c:v>
                </c:pt>
                <c:pt idx="4846">
                  <c:v>484.7</c:v>
                </c:pt>
                <c:pt idx="4847">
                  <c:v>484.8</c:v>
                </c:pt>
                <c:pt idx="4848">
                  <c:v>484.9</c:v>
                </c:pt>
                <c:pt idx="4849">
                  <c:v>485</c:v>
                </c:pt>
                <c:pt idx="4850">
                  <c:v>485.1</c:v>
                </c:pt>
                <c:pt idx="4851">
                  <c:v>485.2</c:v>
                </c:pt>
                <c:pt idx="4852">
                  <c:v>485.3</c:v>
                </c:pt>
                <c:pt idx="4853">
                  <c:v>485.4</c:v>
                </c:pt>
                <c:pt idx="4854">
                  <c:v>485.5</c:v>
                </c:pt>
                <c:pt idx="4855">
                  <c:v>485.6</c:v>
                </c:pt>
                <c:pt idx="4856">
                  <c:v>485.7</c:v>
                </c:pt>
                <c:pt idx="4857">
                  <c:v>485.8</c:v>
                </c:pt>
                <c:pt idx="4858">
                  <c:v>485.9</c:v>
                </c:pt>
                <c:pt idx="4859">
                  <c:v>486</c:v>
                </c:pt>
                <c:pt idx="4860">
                  <c:v>486.1</c:v>
                </c:pt>
                <c:pt idx="4861">
                  <c:v>486.2</c:v>
                </c:pt>
                <c:pt idx="4862">
                  <c:v>486.3</c:v>
                </c:pt>
                <c:pt idx="4863">
                  <c:v>486.4</c:v>
                </c:pt>
                <c:pt idx="4864">
                  <c:v>486.5</c:v>
                </c:pt>
                <c:pt idx="4865">
                  <c:v>486.6</c:v>
                </c:pt>
                <c:pt idx="4866">
                  <c:v>486.7</c:v>
                </c:pt>
                <c:pt idx="4867">
                  <c:v>486.8</c:v>
                </c:pt>
                <c:pt idx="4868">
                  <c:v>486.9</c:v>
                </c:pt>
                <c:pt idx="4869">
                  <c:v>487</c:v>
                </c:pt>
                <c:pt idx="4870">
                  <c:v>487.1</c:v>
                </c:pt>
                <c:pt idx="4871">
                  <c:v>487.2</c:v>
                </c:pt>
                <c:pt idx="4872">
                  <c:v>487.3</c:v>
                </c:pt>
                <c:pt idx="4873">
                  <c:v>487.4</c:v>
                </c:pt>
                <c:pt idx="4874">
                  <c:v>487.5</c:v>
                </c:pt>
                <c:pt idx="4875">
                  <c:v>487.6</c:v>
                </c:pt>
                <c:pt idx="4876">
                  <c:v>487.7</c:v>
                </c:pt>
                <c:pt idx="4877">
                  <c:v>487.8</c:v>
                </c:pt>
                <c:pt idx="4878">
                  <c:v>487.9</c:v>
                </c:pt>
                <c:pt idx="4879">
                  <c:v>488</c:v>
                </c:pt>
                <c:pt idx="4880">
                  <c:v>488.1</c:v>
                </c:pt>
                <c:pt idx="4881">
                  <c:v>488.2</c:v>
                </c:pt>
                <c:pt idx="4882">
                  <c:v>488.3</c:v>
                </c:pt>
                <c:pt idx="4883">
                  <c:v>488.4</c:v>
                </c:pt>
                <c:pt idx="4884">
                  <c:v>488.5</c:v>
                </c:pt>
                <c:pt idx="4885">
                  <c:v>488.6</c:v>
                </c:pt>
                <c:pt idx="4886">
                  <c:v>488.7</c:v>
                </c:pt>
                <c:pt idx="4887">
                  <c:v>488.8</c:v>
                </c:pt>
                <c:pt idx="4888">
                  <c:v>488.9</c:v>
                </c:pt>
                <c:pt idx="4889">
                  <c:v>489</c:v>
                </c:pt>
                <c:pt idx="4890">
                  <c:v>489.1</c:v>
                </c:pt>
                <c:pt idx="4891">
                  <c:v>489.2</c:v>
                </c:pt>
                <c:pt idx="4892">
                  <c:v>489.3</c:v>
                </c:pt>
                <c:pt idx="4893">
                  <c:v>489.4</c:v>
                </c:pt>
                <c:pt idx="4894">
                  <c:v>489.5</c:v>
                </c:pt>
                <c:pt idx="4895">
                  <c:v>489.6</c:v>
                </c:pt>
                <c:pt idx="4896">
                  <c:v>489.7</c:v>
                </c:pt>
                <c:pt idx="4897">
                  <c:v>489.8</c:v>
                </c:pt>
                <c:pt idx="4898">
                  <c:v>489.9</c:v>
                </c:pt>
                <c:pt idx="4899">
                  <c:v>490</c:v>
                </c:pt>
                <c:pt idx="4900">
                  <c:v>490.1</c:v>
                </c:pt>
                <c:pt idx="4901">
                  <c:v>490.2</c:v>
                </c:pt>
                <c:pt idx="4902">
                  <c:v>490.3</c:v>
                </c:pt>
                <c:pt idx="4903">
                  <c:v>490.4</c:v>
                </c:pt>
                <c:pt idx="4904">
                  <c:v>490.5</c:v>
                </c:pt>
                <c:pt idx="4905">
                  <c:v>490.6</c:v>
                </c:pt>
                <c:pt idx="4906">
                  <c:v>490.7</c:v>
                </c:pt>
                <c:pt idx="4907">
                  <c:v>490.8</c:v>
                </c:pt>
                <c:pt idx="4908">
                  <c:v>490.9</c:v>
                </c:pt>
                <c:pt idx="4909">
                  <c:v>491</c:v>
                </c:pt>
                <c:pt idx="4910">
                  <c:v>491.1</c:v>
                </c:pt>
                <c:pt idx="4911">
                  <c:v>491.2</c:v>
                </c:pt>
                <c:pt idx="4912">
                  <c:v>491.3</c:v>
                </c:pt>
                <c:pt idx="4913">
                  <c:v>491.4</c:v>
                </c:pt>
                <c:pt idx="4914">
                  <c:v>491.5</c:v>
                </c:pt>
                <c:pt idx="4915">
                  <c:v>491.6</c:v>
                </c:pt>
                <c:pt idx="4916">
                  <c:v>491.7</c:v>
                </c:pt>
                <c:pt idx="4917">
                  <c:v>491.8</c:v>
                </c:pt>
                <c:pt idx="4918">
                  <c:v>491.9</c:v>
                </c:pt>
                <c:pt idx="4919">
                  <c:v>492</c:v>
                </c:pt>
                <c:pt idx="4920">
                  <c:v>492.1</c:v>
                </c:pt>
                <c:pt idx="4921">
                  <c:v>492.2</c:v>
                </c:pt>
                <c:pt idx="4922">
                  <c:v>492.3</c:v>
                </c:pt>
                <c:pt idx="4923">
                  <c:v>492.4</c:v>
                </c:pt>
                <c:pt idx="4924">
                  <c:v>492.5</c:v>
                </c:pt>
                <c:pt idx="4925">
                  <c:v>492.6</c:v>
                </c:pt>
                <c:pt idx="4926">
                  <c:v>492.7</c:v>
                </c:pt>
                <c:pt idx="4927">
                  <c:v>492.8</c:v>
                </c:pt>
                <c:pt idx="4928">
                  <c:v>492.9</c:v>
                </c:pt>
                <c:pt idx="4929">
                  <c:v>493</c:v>
                </c:pt>
                <c:pt idx="4930">
                  <c:v>493.1</c:v>
                </c:pt>
                <c:pt idx="4931">
                  <c:v>493.2</c:v>
                </c:pt>
                <c:pt idx="4932">
                  <c:v>493.3</c:v>
                </c:pt>
                <c:pt idx="4933">
                  <c:v>493.4</c:v>
                </c:pt>
                <c:pt idx="4934">
                  <c:v>493.5</c:v>
                </c:pt>
                <c:pt idx="4935">
                  <c:v>493.6</c:v>
                </c:pt>
                <c:pt idx="4936">
                  <c:v>493.7</c:v>
                </c:pt>
                <c:pt idx="4937">
                  <c:v>493.8</c:v>
                </c:pt>
                <c:pt idx="4938">
                  <c:v>493.9</c:v>
                </c:pt>
                <c:pt idx="4939">
                  <c:v>494</c:v>
                </c:pt>
                <c:pt idx="4940">
                  <c:v>494.1</c:v>
                </c:pt>
                <c:pt idx="4941">
                  <c:v>494.2</c:v>
                </c:pt>
                <c:pt idx="4942">
                  <c:v>494.3</c:v>
                </c:pt>
                <c:pt idx="4943">
                  <c:v>494.4</c:v>
                </c:pt>
                <c:pt idx="4944">
                  <c:v>494.5</c:v>
                </c:pt>
                <c:pt idx="4945">
                  <c:v>494.6</c:v>
                </c:pt>
                <c:pt idx="4946">
                  <c:v>494.7</c:v>
                </c:pt>
                <c:pt idx="4947">
                  <c:v>494.8</c:v>
                </c:pt>
                <c:pt idx="4948">
                  <c:v>494.9</c:v>
                </c:pt>
                <c:pt idx="4949">
                  <c:v>495</c:v>
                </c:pt>
                <c:pt idx="4950">
                  <c:v>495.1</c:v>
                </c:pt>
                <c:pt idx="4951">
                  <c:v>495.2</c:v>
                </c:pt>
                <c:pt idx="4952">
                  <c:v>495.3</c:v>
                </c:pt>
                <c:pt idx="4953">
                  <c:v>495.4</c:v>
                </c:pt>
                <c:pt idx="4954">
                  <c:v>495.5</c:v>
                </c:pt>
                <c:pt idx="4955">
                  <c:v>495.6</c:v>
                </c:pt>
                <c:pt idx="4956">
                  <c:v>495.7</c:v>
                </c:pt>
                <c:pt idx="4957">
                  <c:v>495.8</c:v>
                </c:pt>
                <c:pt idx="4958">
                  <c:v>495.9</c:v>
                </c:pt>
                <c:pt idx="4959">
                  <c:v>496</c:v>
                </c:pt>
                <c:pt idx="4960">
                  <c:v>496.1</c:v>
                </c:pt>
                <c:pt idx="4961">
                  <c:v>496.2</c:v>
                </c:pt>
                <c:pt idx="4962">
                  <c:v>496.3</c:v>
                </c:pt>
                <c:pt idx="4963">
                  <c:v>496.4</c:v>
                </c:pt>
                <c:pt idx="4964">
                  <c:v>496.5</c:v>
                </c:pt>
                <c:pt idx="4965">
                  <c:v>496.6</c:v>
                </c:pt>
                <c:pt idx="4966">
                  <c:v>496.7</c:v>
                </c:pt>
                <c:pt idx="4967">
                  <c:v>496.8</c:v>
                </c:pt>
                <c:pt idx="4968">
                  <c:v>496.9</c:v>
                </c:pt>
                <c:pt idx="4969">
                  <c:v>497</c:v>
                </c:pt>
                <c:pt idx="4970">
                  <c:v>497.1</c:v>
                </c:pt>
                <c:pt idx="4971">
                  <c:v>497.2</c:v>
                </c:pt>
                <c:pt idx="4972">
                  <c:v>497.3</c:v>
                </c:pt>
                <c:pt idx="4973">
                  <c:v>497.4</c:v>
                </c:pt>
                <c:pt idx="4974">
                  <c:v>497.5</c:v>
                </c:pt>
                <c:pt idx="4975">
                  <c:v>497.6</c:v>
                </c:pt>
                <c:pt idx="4976">
                  <c:v>497.7</c:v>
                </c:pt>
                <c:pt idx="4977">
                  <c:v>497.8</c:v>
                </c:pt>
                <c:pt idx="4978">
                  <c:v>497.9</c:v>
                </c:pt>
                <c:pt idx="4979">
                  <c:v>498</c:v>
                </c:pt>
                <c:pt idx="4980">
                  <c:v>498.1</c:v>
                </c:pt>
                <c:pt idx="4981">
                  <c:v>498.2</c:v>
                </c:pt>
                <c:pt idx="4982">
                  <c:v>498.3</c:v>
                </c:pt>
                <c:pt idx="4983">
                  <c:v>498.4</c:v>
                </c:pt>
                <c:pt idx="4984">
                  <c:v>498.5</c:v>
                </c:pt>
                <c:pt idx="4985">
                  <c:v>498.6</c:v>
                </c:pt>
                <c:pt idx="4986">
                  <c:v>498.7</c:v>
                </c:pt>
                <c:pt idx="4987">
                  <c:v>498.8</c:v>
                </c:pt>
                <c:pt idx="4988">
                  <c:v>498.9</c:v>
                </c:pt>
                <c:pt idx="4989">
                  <c:v>499</c:v>
                </c:pt>
                <c:pt idx="4990">
                  <c:v>499.1</c:v>
                </c:pt>
                <c:pt idx="4991">
                  <c:v>499.2</c:v>
                </c:pt>
                <c:pt idx="4992">
                  <c:v>499.3</c:v>
                </c:pt>
                <c:pt idx="4993">
                  <c:v>499.4</c:v>
                </c:pt>
                <c:pt idx="4994">
                  <c:v>499.5</c:v>
                </c:pt>
                <c:pt idx="4995">
                  <c:v>499.6</c:v>
                </c:pt>
                <c:pt idx="4996">
                  <c:v>499.7</c:v>
                </c:pt>
                <c:pt idx="4997">
                  <c:v>499.8</c:v>
                </c:pt>
                <c:pt idx="4998">
                  <c:v>499.9</c:v>
                </c:pt>
                <c:pt idx="4999">
                  <c:v>500</c:v>
                </c:pt>
                <c:pt idx="5000">
                  <c:v>500.1</c:v>
                </c:pt>
                <c:pt idx="5001">
                  <c:v>500.2</c:v>
                </c:pt>
                <c:pt idx="5002">
                  <c:v>500.3</c:v>
                </c:pt>
                <c:pt idx="5003">
                  <c:v>500.4</c:v>
                </c:pt>
                <c:pt idx="5004">
                  <c:v>500.5</c:v>
                </c:pt>
                <c:pt idx="5005">
                  <c:v>500.6</c:v>
                </c:pt>
                <c:pt idx="5006">
                  <c:v>500.7</c:v>
                </c:pt>
                <c:pt idx="5007">
                  <c:v>500.8</c:v>
                </c:pt>
                <c:pt idx="5008">
                  <c:v>500.9</c:v>
                </c:pt>
                <c:pt idx="5009">
                  <c:v>501</c:v>
                </c:pt>
                <c:pt idx="5010">
                  <c:v>501.1</c:v>
                </c:pt>
                <c:pt idx="5011">
                  <c:v>501.2</c:v>
                </c:pt>
                <c:pt idx="5012">
                  <c:v>501.3</c:v>
                </c:pt>
                <c:pt idx="5013">
                  <c:v>501.4</c:v>
                </c:pt>
                <c:pt idx="5014">
                  <c:v>501.5</c:v>
                </c:pt>
                <c:pt idx="5015">
                  <c:v>501.6</c:v>
                </c:pt>
                <c:pt idx="5016">
                  <c:v>501.7</c:v>
                </c:pt>
                <c:pt idx="5017">
                  <c:v>501.8</c:v>
                </c:pt>
                <c:pt idx="5018">
                  <c:v>501.9</c:v>
                </c:pt>
                <c:pt idx="5019">
                  <c:v>502</c:v>
                </c:pt>
                <c:pt idx="5020">
                  <c:v>502.1</c:v>
                </c:pt>
                <c:pt idx="5021">
                  <c:v>502.2</c:v>
                </c:pt>
                <c:pt idx="5022">
                  <c:v>502.3</c:v>
                </c:pt>
                <c:pt idx="5023">
                  <c:v>502.4</c:v>
                </c:pt>
                <c:pt idx="5024">
                  <c:v>502.5</c:v>
                </c:pt>
                <c:pt idx="5025">
                  <c:v>502.6</c:v>
                </c:pt>
                <c:pt idx="5026">
                  <c:v>502.7</c:v>
                </c:pt>
                <c:pt idx="5027">
                  <c:v>502.8</c:v>
                </c:pt>
                <c:pt idx="5028">
                  <c:v>502.9</c:v>
                </c:pt>
                <c:pt idx="5029">
                  <c:v>503</c:v>
                </c:pt>
                <c:pt idx="5030">
                  <c:v>503.1</c:v>
                </c:pt>
                <c:pt idx="5031">
                  <c:v>503.2</c:v>
                </c:pt>
                <c:pt idx="5032">
                  <c:v>503.3</c:v>
                </c:pt>
                <c:pt idx="5033">
                  <c:v>503.4</c:v>
                </c:pt>
                <c:pt idx="5034">
                  <c:v>503.5</c:v>
                </c:pt>
                <c:pt idx="5035">
                  <c:v>503.6</c:v>
                </c:pt>
                <c:pt idx="5036">
                  <c:v>503.7</c:v>
                </c:pt>
                <c:pt idx="5037">
                  <c:v>503.8</c:v>
                </c:pt>
                <c:pt idx="5038">
                  <c:v>503.9</c:v>
                </c:pt>
                <c:pt idx="5039">
                  <c:v>504</c:v>
                </c:pt>
                <c:pt idx="5040">
                  <c:v>504.1</c:v>
                </c:pt>
                <c:pt idx="5041">
                  <c:v>504.2</c:v>
                </c:pt>
                <c:pt idx="5042">
                  <c:v>504.3</c:v>
                </c:pt>
                <c:pt idx="5043">
                  <c:v>504.4</c:v>
                </c:pt>
                <c:pt idx="5044">
                  <c:v>504.5</c:v>
                </c:pt>
                <c:pt idx="5045">
                  <c:v>504.6</c:v>
                </c:pt>
                <c:pt idx="5046">
                  <c:v>504.7</c:v>
                </c:pt>
                <c:pt idx="5047">
                  <c:v>504.8</c:v>
                </c:pt>
                <c:pt idx="5048">
                  <c:v>504.9</c:v>
                </c:pt>
                <c:pt idx="5049">
                  <c:v>505</c:v>
                </c:pt>
                <c:pt idx="5050">
                  <c:v>505.1</c:v>
                </c:pt>
                <c:pt idx="5051">
                  <c:v>505.2</c:v>
                </c:pt>
                <c:pt idx="5052">
                  <c:v>505.3</c:v>
                </c:pt>
                <c:pt idx="5053">
                  <c:v>505.4</c:v>
                </c:pt>
                <c:pt idx="5054">
                  <c:v>505.5</c:v>
                </c:pt>
                <c:pt idx="5055">
                  <c:v>505.6</c:v>
                </c:pt>
                <c:pt idx="5056">
                  <c:v>505.7</c:v>
                </c:pt>
                <c:pt idx="5057">
                  <c:v>505.8</c:v>
                </c:pt>
                <c:pt idx="5058">
                  <c:v>505.9</c:v>
                </c:pt>
                <c:pt idx="5059">
                  <c:v>506</c:v>
                </c:pt>
                <c:pt idx="5060">
                  <c:v>506.1</c:v>
                </c:pt>
                <c:pt idx="5061">
                  <c:v>506.2</c:v>
                </c:pt>
                <c:pt idx="5062">
                  <c:v>506.3</c:v>
                </c:pt>
                <c:pt idx="5063">
                  <c:v>506.4</c:v>
                </c:pt>
                <c:pt idx="5064">
                  <c:v>506.5</c:v>
                </c:pt>
                <c:pt idx="5065">
                  <c:v>506.6</c:v>
                </c:pt>
                <c:pt idx="5066">
                  <c:v>506.7</c:v>
                </c:pt>
                <c:pt idx="5067">
                  <c:v>506.8</c:v>
                </c:pt>
                <c:pt idx="5068">
                  <c:v>506.9</c:v>
                </c:pt>
                <c:pt idx="5069">
                  <c:v>507</c:v>
                </c:pt>
                <c:pt idx="5070">
                  <c:v>507.1</c:v>
                </c:pt>
                <c:pt idx="5071">
                  <c:v>507.2</c:v>
                </c:pt>
                <c:pt idx="5072">
                  <c:v>507.3</c:v>
                </c:pt>
                <c:pt idx="5073">
                  <c:v>507.4</c:v>
                </c:pt>
                <c:pt idx="5074">
                  <c:v>507.5</c:v>
                </c:pt>
                <c:pt idx="5075">
                  <c:v>507.6</c:v>
                </c:pt>
                <c:pt idx="5076">
                  <c:v>507.7</c:v>
                </c:pt>
                <c:pt idx="5077">
                  <c:v>507.8</c:v>
                </c:pt>
                <c:pt idx="5078">
                  <c:v>507.9</c:v>
                </c:pt>
                <c:pt idx="5079">
                  <c:v>508</c:v>
                </c:pt>
                <c:pt idx="5080">
                  <c:v>508.1</c:v>
                </c:pt>
                <c:pt idx="5081">
                  <c:v>508.2</c:v>
                </c:pt>
                <c:pt idx="5082">
                  <c:v>508.3</c:v>
                </c:pt>
                <c:pt idx="5083">
                  <c:v>508.4</c:v>
                </c:pt>
                <c:pt idx="5084">
                  <c:v>508.5</c:v>
                </c:pt>
                <c:pt idx="5085">
                  <c:v>508.6</c:v>
                </c:pt>
                <c:pt idx="5086">
                  <c:v>508.7</c:v>
                </c:pt>
                <c:pt idx="5087">
                  <c:v>508.8</c:v>
                </c:pt>
                <c:pt idx="5088">
                  <c:v>508.9</c:v>
                </c:pt>
                <c:pt idx="5089">
                  <c:v>509</c:v>
                </c:pt>
                <c:pt idx="5090">
                  <c:v>509.1</c:v>
                </c:pt>
                <c:pt idx="5091">
                  <c:v>509.2</c:v>
                </c:pt>
                <c:pt idx="5092">
                  <c:v>509.3</c:v>
                </c:pt>
                <c:pt idx="5093">
                  <c:v>509.4</c:v>
                </c:pt>
                <c:pt idx="5094">
                  <c:v>509.5</c:v>
                </c:pt>
                <c:pt idx="5095">
                  <c:v>509.6</c:v>
                </c:pt>
                <c:pt idx="5096">
                  <c:v>509.7</c:v>
                </c:pt>
                <c:pt idx="5097">
                  <c:v>509.8</c:v>
                </c:pt>
                <c:pt idx="5098">
                  <c:v>509.9</c:v>
                </c:pt>
                <c:pt idx="5099">
                  <c:v>510</c:v>
                </c:pt>
                <c:pt idx="5100">
                  <c:v>510.1</c:v>
                </c:pt>
                <c:pt idx="5101">
                  <c:v>510.2</c:v>
                </c:pt>
                <c:pt idx="5102">
                  <c:v>510.3</c:v>
                </c:pt>
                <c:pt idx="5103">
                  <c:v>510.4</c:v>
                </c:pt>
                <c:pt idx="5104">
                  <c:v>510.5</c:v>
                </c:pt>
                <c:pt idx="5105">
                  <c:v>510.6</c:v>
                </c:pt>
                <c:pt idx="5106">
                  <c:v>510.7</c:v>
                </c:pt>
                <c:pt idx="5107">
                  <c:v>510.8</c:v>
                </c:pt>
                <c:pt idx="5108">
                  <c:v>510.9</c:v>
                </c:pt>
                <c:pt idx="5109">
                  <c:v>511</c:v>
                </c:pt>
                <c:pt idx="5110">
                  <c:v>511.1</c:v>
                </c:pt>
                <c:pt idx="5111">
                  <c:v>511.2</c:v>
                </c:pt>
                <c:pt idx="5112">
                  <c:v>511.3</c:v>
                </c:pt>
                <c:pt idx="5113">
                  <c:v>511.4</c:v>
                </c:pt>
                <c:pt idx="5114">
                  <c:v>511.5</c:v>
                </c:pt>
                <c:pt idx="5115">
                  <c:v>511.6</c:v>
                </c:pt>
                <c:pt idx="5116">
                  <c:v>511.7</c:v>
                </c:pt>
                <c:pt idx="5117">
                  <c:v>511.8</c:v>
                </c:pt>
                <c:pt idx="5118">
                  <c:v>511.9</c:v>
                </c:pt>
                <c:pt idx="5119">
                  <c:v>512</c:v>
                </c:pt>
                <c:pt idx="5120">
                  <c:v>512.1</c:v>
                </c:pt>
                <c:pt idx="5121">
                  <c:v>512.20000000000005</c:v>
                </c:pt>
                <c:pt idx="5122">
                  <c:v>512.29999999999995</c:v>
                </c:pt>
                <c:pt idx="5123">
                  <c:v>512.4</c:v>
                </c:pt>
                <c:pt idx="5124">
                  <c:v>512.5</c:v>
                </c:pt>
                <c:pt idx="5125">
                  <c:v>512.6</c:v>
                </c:pt>
                <c:pt idx="5126">
                  <c:v>512.70000000000005</c:v>
                </c:pt>
                <c:pt idx="5127">
                  <c:v>512.79999999999995</c:v>
                </c:pt>
                <c:pt idx="5128">
                  <c:v>512.9</c:v>
                </c:pt>
                <c:pt idx="5129">
                  <c:v>513</c:v>
                </c:pt>
                <c:pt idx="5130">
                  <c:v>513.1</c:v>
                </c:pt>
                <c:pt idx="5131">
                  <c:v>513.20000000000005</c:v>
                </c:pt>
                <c:pt idx="5132">
                  <c:v>513.29999999999995</c:v>
                </c:pt>
                <c:pt idx="5133">
                  <c:v>513.4</c:v>
                </c:pt>
                <c:pt idx="5134">
                  <c:v>513.5</c:v>
                </c:pt>
                <c:pt idx="5135">
                  <c:v>513.6</c:v>
                </c:pt>
                <c:pt idx="5136">
                  <c:v>513.70000000000005</c:v>
                </c:pt>
                <c:pt idx="5137">
                  <c:v>513.79999999999995</c:v>
                </c:pt>
                <c:pt idx="5138">
                  <c:v>513.9</c:v>
                </c:pt>
                <c:pt idx="5139">
                  <c:v>514</c:v>
                </c:pt>
                <c:pt idx="5140">
                  <c:v>514.1</c:v>
                </c:pt>
                <c:pt idx="5141">
                  <c:v>514.20000000000005</c:v>
                </c:pt>
                <c:pt idx="5142">
                  <c:v>514.29999999999995</c:v>
                </c:pt>
                <c:pt idx="5143">
                  <c:v>514.4</c:v>
                </c:pt>
                <c:pt idx="5144">
                  <c:v>514.5</c:v>
                </c:pt>
                <c:pt idx="5145">
                  <c:v>514.6</c:v>
                </c:pt>
                <c:pt idx="5146">
                  <c:v>514.70000000000005</c:v>
                </c:pt>
                <c:pt idx="5147">
                  <c:v>514.79999999999995</c:v>
                </c:pt>
                <c:pt idx="5148">
                  <c:v>514.9</c:v>
                </c:pt>
                <c:pt idx="5149">
                  <c:v>515</c:v>
                </c:pt>
                <c:pt idx="5150">
                  <c:v>515.1</c:v>
                </c:pt>
                <c:pt idx="5151">
                  <c:v>515.20000000000005</c:v>
                </c:pt>
                <c:pt idx="5152">
                  <c:v>515.29999999999995</c:v>
                </c:pt>
                <c:pt idx="5153">
                  <c:v>515.4</c:v>
                </c:pt>
                <c:pt idx="5154">
                  <c:v>515.5</c:v>
                </c:pt>
                <c:pt idx="5155">
                  <c:v>515.6</c:v>
                </c:pt>
                <c:pt idx="5156">
                  <c:v>515.70000000000005</c:v>
                </c:pt>
                <c:pt idx="5157">
                  <c:v>515.79999999999995</c:v>
                </c:pt>
                <c:pt idx="5158">
                  <c:v>515.9</c:v>
                </c:pt>
                <c:pt idx="5159">
                  <c:v>516</c:v>
                </c:pt>
                <c:pt idx="5160">
                  <c:v>516.1</c:v>
                </c:pt>
                <c:pt idx="5161">
                  <c:v>516.20000000000005</c:v>
                </c:pt>
                <c:pt idx="5162">
                  <c:v>516.29999999999995</c:v>
                </c:pt>
                <c:pt idx="5163">
                  <c:v>516.4</c:v>
                </c:pt>
                <c:pt idx="5164">
                  <c:v>516.5</c:v>
                </c:pt>
                <c:pt idx="5165">
                  <c:v>516.6</c:v>
                </c:pt>
                <c:pt idx="5166">
                  <c:v>516.70000000000005</c:v>
                </c:pt>
                <c:pt idx="5167">
                  <c:v>516.79999999999995</c:v>
                </c:pt>
                <c:pt idx="5168">
                  <c:v>516.9</c:v>
                </c:pt>
                <c:pt idx="5169">
                  <c:v>517</c:v>
                </c:pt>
                <c:pt idx="5170">
                  <c:v>517.1</c:v>
                </c:pt>
                <c:pt idx="5171">
                  <c:v>517.20000000000005</c:v>
                </c:pt>
                <c:pt idx="5172">
                  <c:v>517.29999999999995</c:v>
                </c:pt>
                <c:pt idx="5173">
                  <c:v>517.4</c:v>
                </c:pt>
                <c:pt idx="5174">
                  <c:v>517.5</c:v>
                </c:pt>
                <c:pt idx="5175">
                  <c:v>517.6</c:v>
                </c:pt>
                <c:pt idx="5176">
                  <c:v>517.70000000000005</c:v>
                </c:pt>
                <c:pt idx="5177">
                  <c:v>517.79999999999995</c:v>
                </c:pt>
                <c:pt idx="5178">
                  <c:v>517.9</c:v>
                </c:pt>
                <c:pt idx="5179">
                  <c:v>518</c:v>
                </c:pt>
                <c:pt idx="5180">
                  <c:v>518.1</c:v>
                </c:pt>
                <c:pt idx="5181">
                  <c:v>518.20000000000005</c:v>
                </c:pt>
                <c:pt idx="5182">
                  <c:v>518.29999999999995</c:v>
                </c:pt>
                <c:pt idx="5183">
                  <c:v>518.4</c:v>
                </c:pt>
                <c:pt idx="5184">
                  <c:v>518.5</c:v>
                </c:pt>
                <c:pt idx="5185">
                  <c:v>518.6</c:v>
                </c:pt>
                <c:pt idx="5186">
                  <c:v>518.70000000000005</c:v>
                </c:pt>
                <c:pt idx="5187">
                  <c:v>518.79999999999995</c:v>
                </c:pt>
                <c:pt idx="5188">
                  <c:v>518.9</c:v>
                </c:pt>
                <c:pt idx="5189">
                  <c:v>519</c:v>
                </c:pt>
                <c:pt idx="5190">
                  <c:v>519.1</c:v>
                </c:pt>
                <c:pt idx="5191">
                  <c:v>519.20000000000005</c:v>
                </c:pt>
                <c:pt idx="5192">
                  <c:v>519.29999999999995</c:v>
                </c:pt>
                <c:pt idx="5193">
                  <c:v>519.4</c:v>
                </c:pt>
                <c:pt idx="5194">
                  <c:v>519.5</c:v>
                </c:pt>
                <c:pt idx="5195">
                  <c:v>519.6</c:v>
                </c:pt>
                <c:pt idx="5196">
                  <c:v>519.70000000000005</c:v>
                </c:pt>
                <c:pt idx="5197">
                  <c:v>519.79999999999995</c:v>
                </c:pt>
                <c:pt idx="5198">
                  <c:v>519.9</c:v>
                </c:pt>
                <c:pt idx="5199">
                  <c:v>520</c:v>
                </c:pt>
                <c:pt idx="5200">
                  <c:v>520.1</c:v>
                </c:pt>
                <c:pt idx="5201">
                  <c:v>520.20000000000005</c:v>
                </c:pt>
                <c:pt idx="5202">
                  <c:v>520.29999999999995</c:v>
                </c:pt>
                <c:pt idx="5203">
                  <c:v>520.4</c:v>
                </c:pt>
                <c:pt idx="5204">
                  <c:v>520.5</c:v>
                </c:pt>
                <c:pt idx="5205">
                  <c:v>520.6</c:v>
                </c:pt>
                <c:pt idx="5206">
                  <c:v>520.70000000000005</c:v>
                </c:pt>
                <c:pt idx="5207">
                  <c:v>520.79999999999995</c:v>
                </c:pt>
                <c:pt idx="5208">
                  <c:v>520.9</c:v>
                </c:pt>
                <c:pt idx="5209">
                  <c:v>521</c:v>
                </c:pt>
                <c:pt idx="5210">
                  <c:v>521.1</c:v>
                </c:pt>
                <c:pt idx="5211">
                  <c:v>521.20000000000005</c:v>
                </c:pt>
                <c:pt idx="5212">
                  <c:v>521.29999999999995</c:v>
                </c:pt>
                <c:pt idx="5213">
                  <c:v>521.4</c:v>
                </c:pt>
                <c:pt idx="5214">
                  <c:v>521.5</c:v>
                </c:pt>
                <c:pt idx="5215">
                  <c:v>521.6</c:v>
                </c:pt>
                <c:pt idx="5216">
                  <c:v>521.70000000000005</c:v>
                </c:pt>
                <c:pt idx="5217">
                  <c:v>521.79999999999995</c:v>
                </c:pt>
                <c:pt idx="5218">
                  <c:v>521.9</c:v>
                </c:pt>
                <c:pt idx="5219">
                  <c:v>522</c:v>
                </c:pt>
                <c:pt idx="5220">
                  <c:v>522.1</c:v>
                </c:pt>
                <c:pt idx="5221">
                  <c:v>522.20000000000005</c:v>
                </c:pt>
                <c:pt idx="5222">
                  <c:v>522.29999999999995</c:v>
                </c:pt>
                <c:pt idx="5223">
                  <c:v>522.4</c:v>
                </c:pt>
                <c:pt idx="5224">
                  <c:v>522.5</c:v>
                </c:pt>
                <c:pt idx="5225">
                  <c:v>522.6</c:v>
                </c:pt>
                <c:pt idx="5226">
                  <c:v>522.70000000000005</c:v>
                </c:pt>
                <c:pt idx="5227">
                  <c:v>522.79999999999995</c:v>
                </c:pt>
                <c:pt idx="5228">
                  <c:v>522.9</c:v>
                </c:pt>
                <c:pt idx="5229">
                  <c:v>523</c:v>
                </c:pt>
                <c:pt idx="5230">
                  <c:v>523.1</c:v>
                </c:pt>
                <c:pt idx="5231">
                  <c:v>523.20000000000005</c:v>
                </c:pt>
                <c:pt idx="5232">
                  <c:v>523.29999999999995</c:v>
                </c:pt>
                <c:pt idx="5233">
                  <c:v>523.4</c:v>
                </c:pt>
                <c:pt idx="5234">
                  <c:v>523.5</c:v>
                </c:pt>
                <c:pt idx="5235">
                  <c:v>523.6</c:v>
                </c:pt>
                <c:pt idx="5236">
                  <c:v>523.70000000000005</c:v>
                </c:pt>
                <c:pt idx="5237">
                  <c:v>523.79999999999995</c:v>
                </c:pt>
                <c:pt idx="5238">
                  <c:v>523.9</c:v>
                </c:pt>
                <c:pt idx="5239">
                  <c:v>524</c:v>
                </c:pt>
                <c:pt idx="5240">
                  <c:v>524.1</c:v>
                </c:pt>
                <c:pt idx="5241">
                  <c:v>524.20000000000005</c:v>
                </c:pt>
                <c:pt idx="5242">
                  <c:v>524.29999999999995</c:v>
                </c:pt>
                <c:pt idx="5243">
                  <c:v>524.4</c:v>
                </c:pt>
                <c:pt idx="5244">
                  <c:v>524.5</c:v>
                </c:pt>
                <c:pt idx="5245">
                  <c:v>524.6</c:v>
                </c:pt>
                <c:pt idx="5246">
                  <c:v>524.70000000000005</c:v>
                </c:pt>
                <c:pt idx="5247">
                  <c:v>524.79999999999995</c:v>
                </c:pt>
                <c:pt idx="5248">
                  <c:v>524.9</c:v>
                </c:pt>
                <c:pt idx="5249">
                  <c:v>525</c:v>
                </c:pt>
                <c:pt idx="5250">
                  <c:v>525.1</c:v>
                </c:pt>
                <c:pt idx="5251">
                  <c:v>525.20000000000005</c:v>
                </c:pt>
                <c:pt idx="5252">
                  <c:v>525.29999999999995</c:v>
                </c:pt>
                <c:pt idx="5253">
                  <c:v>525.4</c:v>
                </c:pt>
                <c:pt idx="5254">
                  <c:v>525.5</c:v>
                </c:pt>
                <c:pt idx="5255">
                  <c:v>525.6</c:v>
                </c:pt>
                <c:pt idx="5256">
                  <c:v>525.70000000000005</c:v>
                </c:pt>
                <c:pt idx="5257">
                  <c:v>525.79999999999995</c:v>
                </c:pt>
                <c:pt idx="5258">
                  <c:v>525.9</c:v>
                </c:pt>
                <c:pt idx="5259">
                  <c:v>526</c:v>
                </c:pt>
                <c:pt idx="5260">
                  <c:v>526.1</c:v>
                </c:pt>
                <c:pt idx="5261">
                  <c:v>526.20000000000005</c:v>
                </c:pt>
                <c:pt idx="5262">
                  <c:v>526.29999999999995</c:v>
                </c:pt>
                <c:pt idx="5263">
                  <c:v>526.4</c:v>
                </c:pt>
                <c:pt idx="5264">
                  <c:v>526.5</c:v>
                </c:pt>
                <c:pt idx="5265">
                  <c:v>526.6</c:v>
                </c:pt>
                <c:pt idx="5266">
                  <c:v>526.70000000000005</c:v>
                </c:pt>
                <c:pt idx="5267">
                  <c:v>526.79999999999995</c:v>
                </c:pt>
                <c:pt idx="5268">
                  <c:v>526.9</c:v>
                </c:pt>
                <c:pt idx="5269">
                  <c:v>527</c:v>
                </c:pt>
                <c:pt idx="5270">
                  <c:v>527.1</c:v>
                </c:pt>
                <c:pt idx="5271">
                  <c:v>527.20000000000005</c:v>
                </c:pt>
                <c:pt idx="5272">
                  <c:v>527.29999999999995</c:v>
                </c:pt>
                <c:pt idx="5273">
                  <c:v>527.4</c:v>
                </c:pt>
                <c:pt idx="5274">
                  <c:v>527.5</c:v>
                </c:pt>
                <c:pt idx="5275">
                  <c:v>527.6</c:v>
                </c:pt>
                <c:pt idx="5276">
                  <c:v>527.70000000000005</c:v>
                </c:pt>
                <c:pt idx="5277">
                  <c:v>527.79999999999995</c:v>
                </c:pt>
                <c:pt idx="5278">
                  <c:v>527.9</c:v>
                </c:pt>
                <c:pt idx="5279">
                  <c:v>528</c:v>
                </c:pt>
                <c:pt idx="5280">
                  <c:v>528.1</c:v>
                </c:pt>
                <c:pt idx="5281">
                  <c:v>528.20000000000005</c:v>
                </c:pt>
                <c:pt idx="5282">
                  <c:v>528.29999999999995</c:v>
                </c:pt>
                <c:pt idx="5283">
                  <c:v>528.4</c:v>
                </c:pt>
                <c:pt idx="5284">
                  <c:v>528.5</c:v>
                </c:pt>
                <c:pt idx="5285">
                  <c:v>528.6</c:v>
                </c:pt>
                <c:pt idx="5286">
                  <c:v>528.70000000000005</c:v>
                </c:pt>
                <c:pt idx="5287">
                  <c:v>528.79999999999995</c:v>
                </c:pt>
                <c:pt idx="5288">
                  <c:v>528.9</c:v>
                </c:pt>
                <c:pt idx="5289">
                  <c:v>529</c:v>
                </c:pt>
                <c:pt idx="5290">
                  <c:v>529.1</c:v>
                </c:pt>
                <c:pt idx="5291">
                  <c:v>529.20000000000005</c:v>
                </c:pt>
                <c:pt idx="5292">
                  <c:v>529.29999999999995</c:v>
                </c:pt>
                <c:pt idx="5293">
                  <c:v>529.4</c:v>
                </c:pt>
                <c:pt idx="5294">
                  <c:v>529.5</c:v>
                </c:pt>
                <c:pt idx="5295">
                  <c:v>529.6</c:v>
                </c:pt>
                <c:pt idx="5296">
                  <c:v>529.70000000000005</c:v>
                </c:pt>
                <c:pt idx="5297">
                  <c:v>529.79999999999995</c:v>
                </c:pt>
                <c:pt idx="5298">
                  <c:v>529.9</c:v>
                </c:pt>
                <c:pt idx="5299">
                  <c:v>530</c:v>
                </c:pt>
                <c:pt idx="5300">
                  <c:v>530.1</c:v>
                </c:pt>
                <c:pt idx="5301">
                  <c:v>530.20000000000005</c:v>
                </c:pt>
                <c:pt idx="5302">
                  <c:v>530.29999999999995</c:v>
                </c:pt>
                <c:pt idx="5303">
                  <c:v>530.4</c:v>
                </c:pt>
                <c:pt idx="5304">
                  <c:v>530.5</c:v>
                </c:pt>
                <c:pt idx="5305">
                  <c:v>530.6</c:v>
                </c:pt>
                <c:pt idx="5306">
                  <c:v>530.70000000000005</c:v>
                </c:pt>
                <c:pt idx="5307">
                  <c:v>530.79999999999995</c:v>
                </c:pt>
                <c:pt idx="5308">
                  <c:v>530.9</c:v>
                </c:pt>
                <c:pt idx="5309">
                  <c:v>531</c:v>
                </c:pt>
                <c:pt idx="5310">
                  <c:v>531.1</c:v>
                </c:pt>
                <c:pt idx="5311">
                  <c:v>531.20000000000005</c:v>
                </c:pt>
                <c:pt idx="5312">
                  <c:v>531.29999999999995</c:v>
                </c:pt>
                <c:pt idx="5313">
                  <c:v>531.4</c:v>
                </c:pt>
                <c:pt idx="5314">
                  <c:v>531.5</c:v>
                </c:pt>
                <c:pt idx="5315">
                  <c:v>531.6</c:v>
                </c:pt>
                <c:pt idx="5316">
                  <c:v>531.70000000000005</c:v>
                </c:pt>
                <c:pt idx="5317">
                  <c:v>531.79999999999995</c:v>
                </c:pt>
                <c:pt idx="5318">
                  <c:v>531.9</c:v>
                </c:pt>
                <c:pt idx="5319">
                  <c:v>532</c:v>
                </c:pt>
                <c:pt idx="5320">
                  <c:v>532.1</c:v>
                </c:pt>
                <c:pt idx="5321">
                  <c:v>532.20000000000005</c:v>
                </c:pt>
                <c:pt idx="5322">
                  <c:v>532.29999999999995</c:v>
                </c:pt>
                <c:pt idx="5323">
                  <c:v>532.4</c:v>
                </c:pt>
                <c:pt idx="5324">
                  <c:v>532.5</c:v>
                </c:pt>
                <c:pt idx="5325">
                  <c:v>532.6</c:v>
                </c:pt>
                <c:pt idx="5326">
                  <c:v>532.70000000000005</c:v>
                </c:pt>
                <c:pt idx="5327">
                  <c:v>532.79999999999995</c:v>
                </c:pt>
                <c:pt idx="5328">
                  <c:v>532.9</c:v>
                </c:pt>
                <c:pt idx="5329">
                  <c:v>533</c:v>
                </c:pt>
                <c:pt idx="5330">
                  <c:v>533.1</c:v>
                </c:pt>
                <c:pt idx="5331">
                  <c:v>533.20000000000005</c:v>
                </c:pt>
                <c:pt idx="5332">
                  <c:v>533.29999999999995</c:v>
                </c:pt>
                <c:pt idx="5333">
                  <c:v>533.4</c:v>
                </c:pt>
                <c:pt idx="5334">
                  <c:v>533.5</c:v>
                </c:pt>
                <c:pt idx="5335">
                  <c:v>533.6</c:v>
                </c:pt>
                <c:pt idx="5336">
                  <c:v>533.70000000000005</c:v>
                </c:pt>
                <c:pt idx="5337">
                  <c:v>533.79999999999995</c:v>
                </c:pt>
                <c:pt idx="5338">
                  <c:v>533.9</c:v>
                </c:pt>
                <c:pt idx="5339">
                  <c:v>534</c:v>
                </c:pt>
                <c:pt idx="5340">
                  <c:v>534.1</c:v>
                </c:pt>
                <c:pt idx="5341">
                  <c:v>534.20000000000005</c:v>
                </c:pt>
                <c:pt idx="5342">
                  <c:v>534.29999999999995</c:v>
                </c:pt>
                <c:pt idx="5343">
                  <c:v>534.4</c:v>
                </c:pt>
                <c:pt idx="5344">
                  <c:v>534.5</c:v>
                </c:pt>
                <c:pt idx="5345">
                  <c:v>534.6</c:v>
                </c:pt>
                <c:pt idx="5346">
                  <c:v>534.70000000000005</c:v>
                </c:pt>
                <c:pt idx="5347">
                  <c:v>534.79999999999995</c:v>
                </c:pt>
              </c:numCache>
            </c:numRef>
          </c:xVal>
          <c:yVal>
            <c:numRef>
              <c:f>'[HF3 em agrecan cinetica_ss.xlsx]HF3 em agrecan cinetica'!$L$2:$L$5361</c:f>
              <c:numCache>
                <c:formatCode>General</c:formatCode>
                <c:ptCount val="5360"/>
                <c:pt idx="0">
                  <c:v>8.5143999999999997E-2</c:v>
                </c:pt>
                <c:pt idx="1">
                  <c:v>0.225769</c:v>
                </c:pt>
                <c:pt idx="2">
                  <c:v>0.237488</c:v>
                </c:pt>
                <c:pt idx="3">
                  <c:v>0.13592499999999999</c:v>
                </c:pt>
                <c:pt idx="4">
                  <c:v>0.24529999999999999</c:v>
                </c:pt>
                <c:pt idx="5">
                  <c:v>0.272644</c:v>
                </c:pt>
                <c:pt idx="6">
                  <c:v>0.28045700000000001</c:v>
                </c:pt>
                <c:pt idx="7">
                  <c:v>3.0456500000000001E-2</c:v>
                </c:pt>
                <c:pt idx="8">
                  <c:v>0.24920700000000001</c:v>
                </c:pt>
                <c:pt idx="9">
                  <c:v>0.33905000000000002</c:v>
                </c:pt>
                <c:pt idx="10">
                  <c:v>0.34686299999999998</c:v>
                </c:pt>
                <c:pt idx="11">
                  <c:v>0.26794400000000002</c:v>
                </c:pt>
                <c:pt idx="12">
                  <c:v>9.2956499999999997E-2</c:v>
                </c:pt>
                <c:pt idx="13">
                  <c:v>-1.7211899999999999E-2</c:v>
                </c:pt>
                <c:pt idx="14">
                  <c:v>0.102356</c:v>
                </c:pt>
                <c:pt idx="15">
                  <c:v>0.17730699999999999</c:v>
                </c:pt>
                <c:pt idx="16">
                  <c:v>-5.9387200000000001E-2</c:v>
                </c:pt>
                <c:pt idx="17">
                  <c:v>0.17266799999999999</c:v>
                </c:pt>
                <c:pt idx="18">
                  <c:v>6.9518999999999997E-2</c:v>
                </c:pt>
                <c:pt idx="19">
                  <c:v>0.51403799999999999</c:v>
                </c:pt>
                <c:pt idx="20">
                  <c:v>0.21637000000000001</c:v>
                </c:pt>
                <c:pt idx="21" formatCode="0.00E+00">
                  <c:v>7.8125E-3</c:v>
                </c:pt>
                <c:pt idx="22">
                  <c:v>0.157776</c:v>
                </c:pt>
                <c:pt idx="23">
                  <c:v>0.228882</c:v>
                </c:pt>
                <c:pt idx="24">
                  <c:v>0.27032499999999998</c:v>
                </c:pt>
                <c:pt idx="25">
                  <c:v>0.49450699999999997</c:v>
                </c:pt>
                <c:pt idx="26">
                  <c:v>2.34375E-2</c:v>
                </c:pt>
                <c:pt idx="27">
                  <c:v>9.5275899999999997E-2</c:v>
                </c:pt>
                <c:pt idx="28">
                  <c:v>0.26092500000000002</c:v>
                </c:pt>
                <c:pt idx="29">
                  <c:v>0.35858200000000001</c:v>
                </c:pt>
                <c:pt idx="30">
                  <c:v>0.19293199999999999</c:v>
                </c:pt>
                <c:pt idx="31">
                  <c:v>0.32501200000000002</c:v>
                </c:pt>
                <c:pt idx="32">
                  <c:v>0.25231900000000002</c:v>
                </c:pt>
                <c:pt idx="33">
                  <c:v>0.16558800000000001</c:v>
                </c:pt>
                <c:pt idx="34">
                  <c:v>0.15466299999999999</c:v>
                </c:pt>
                <c:pt idx="35" formatCode="0.00E+00">
                  <c:v>-4.6997100000000002E-3</c:v>
                </c:pt>
                <c:pt idx="36">
                  <c:v>3.90625E-2</c:v>
                </c:pt>
                <c:pt idx="37">
                  <c:v>0.25311299999999998</c:v>
                </c:pt>
                <c:pt idx="38">
                  <c:v>0.16406299999999999</c:v>
                </c:pt>
                <c:pt idx="39">
                  <c:v>0.24609400000000001</c:v>
                </c:pt>
                <c:pt idx="40">
                  <c:v>0.15466299999999999</c:v>
                </c:pt>
                <c:pt idx="41">
                  <c:v>3.5156300000000001E-2</c:v>
                </c:pt>
                <c:pt idx="42">
                  <c:v>8.7463399999999997E-2</c:v>
                </c:pt>
                <c:pt idx="43">
                  <c:v>4.1381800000000003E-2</c:v>
                </c:pt>
                <c:pt idx="44">
                  <c:v>0.14996300000000001</c:v>
                </c:pt>
                <c:pt idx="45">
                  <c:v>8.6731000000000003E-2</c:v>
                </c:pt>
                <c:pt idx="46">
                  <c:v>0.25152600000000003</c:v>
                </c:pt>
                <c:pt idx="47">
                  <c:v>0.19683800000000001</c:v>
                </c:pt>
                <c:pt idx="48">
                  <c:v>0.114075</c:v>
                </c:pt>
                <c:pt idx="49">
                  <c:v>0.22265599999999999</c:v>
                </c:pt>
                <c:pt idx="50">
                  <c:v>-2.97241E-2</c:v>
                </c:pt>
                <c:pt idx="51">
                  <c:v>0.25152600000000003</c:v>
                </c:pt>
                <c:pt idx="52">
                  <c:v>8.2824700000000001E-2</c:v>
                </c:pt>
                <c:pt idx="53">
                  <c:v>0.228882</c:v>
                </c:pt>
                <c:pt idx="54">
                  <c:v>0.12731899999999999</c:v>
                </c:pt>
                <c:pt idx="55">
                  <c:v>0.28515600000000002</c:v>
                </c:pt>
                <c:pt idx="56">
                  <c:v>-9.7656300000000001E-2</c:v>
                </c:pt>
                <c:pt idx="57">
                  <c:v>0.12262000000000001</c:v>
                </c:pt>
                <c:pt idx="58">
                  <c:v>6.3293500000000003E-2</c:v>
                </c:pt>
                <c:pt idx="59">
                  <c:v>0.27032499999999998</c:v>
                </c:pt>
                <c:pt idx="60">
                  <c:v>-6.25E-2</c:v>
                </c:pt>
                <c:pt idx="61">
                  <c:v>0.33593800000000001</c:v>
                </c:pt>
                <c:pt idx="62">
                  <c:v>-1.9531300000000001E-2</c:v>
                </c:pt>
                <c:pt idx="63">
                  <c:v>2.57568E-2</c:v>
                </c:pt>
                <c:pt idx="64">
                  <c:v>5.3893999999999997E-2</c:v>
                </c:pt>
                <c:pt idx="65">
                  <c:v>-3.3630399999999998E-2</c:v>
                </c:pt>
                <c:pt idx="66">
                  <c:v>4.9194300000000003E-2</c:v>
                </c:pt>
                <c:pt idx="67">
                  <c:v>0.11328100000000001</c:v>
                </c:pt>
                <c:pt idx="68">
                  <c:v>-6.1706499999999997E-2</c:v>
                </c:pt>
                <c:pt idx="69">
                  <c:v>0.12579299999999999</c:v>
                </c:pt>
                <c:pt idx="70">
                  <c:v>0.28906300000000001</c:v>
                </c:pt>
                <c:pt idx="71">
                  <c:v>0.21093799999999999</c:v>
                </c:pt>
                <c:pt idx="72">
                  <c:v>0.12731899999999999</c:v>
                </c:pt>
                <c:pt idx="73">
                  <c:v>0.12970000000000001</c:v>
                </c:pt>
                <c:pt idx="74">
                  <c:v>0.14843799999999999</c:v>
                </c:pt>
                <c:pt idx="75">
                  <c:v>0.28277600000000003</c:v>
                </c:pt>
                <c:pt idx="76">
                  <c:v>0.38751200000000002</c:v>
                </c:pt>
                <c:pt idx="77">
                  <c:v>0.228882</c:v>
                </c:pt>
                <c:pt idx="78">
                  <c:v>0.244507</c:v>
                </c:pt>
                <c:pt idx="79">
                  <c:v>0.11328100000000001</c:v>
                </c:pt>
                <c:pt idx="80">
                  <c:v>0.12262000000000001</c:v>
                </c:pt>
                <c:pt idx="81">
                  <c:v>-0.114868</c:v>
                </c:pt>
                <c:pt idx="82">
                  <c:v>0.12262000000000001</c:v>
                </c:pt>
                <c:pt idx="83">
                  <c:v>1.40381E-2</c:v>
                </c:pt>
                <c:pt idx="84">
                  <c:v>0.19220000000000001</c:v>
                </c:pt>
                <c:pt idx="85">
                  <c:v>0.25933800000000001</c:v>
                </c:pt>
                <c:pt idx="86">
                  <c:v>-0.146118</c:v>
                </c:pt>
                <c:pt idx="87">
                  <c:v>0.34137000000000001</c:v>
                </c:pt>
                <c:pt idx="88">
                  <c:v>0.24762000000000001</c:v>
                </c:pt>
                <c:pt idx="89">
                  <c:v>0.128113</c:v>
                </c:pt>
                <c:pt idx="90">
                  <c:v>0.23669399999999999</c:v>
                </c:pt>
                <c:pt idx="91">
                  <c:v>0.38433800000000001</c:v>
                </c:pt>
                <c:pt idx="92">
                  <c:v>0.59063699999999997</c:v>
                </c:pt>
                <c:pt idx="93">
                  <c:v>0.77496299999999996</c:v>
                </c:pt>
                <c:pt idx="94">
                  <c:v>0.991394</c:v>
                </c:pt>
                <c:pt idx="95">
                  <c:v>0.61480699999999999</c:v>
                </c:pt>
                <c:pt idx="96">
                  <c:v>0.72497599999999995</c:v>
                </c:pt>
                <c:pt idx="97">
                  <c:v>0.616394</c:v>
                </c:pt>
                <c:pt idx="98">
                  <c:v>0.78515599999999997</c:v>
                </c:pt>
                <c:pt idx="99">
                  <c:v>0.897644</c:v>
                </c:pt>
                <c:pt idx="100">
                  <c:v>1.02264</c:v>
                </c:pt>
                <c:pt idx="101">
                  <c:v>0.87970000000000004</c:v>
                </c:pt>
                <c:pt idx="102">
                  <c:v>0.79296900000000003</c:v>
                </c:pt>
                <c:pt idx="103">
                  <c:v>0.58435099999999995</c:v>
                </c:pt>
                <c:pt idx="104">
                  <c:v>0.45001200000000002</c:v>
                </c:pt>
                <c:pt idx="105">
                  <c:v>0.40936299999999998</c:v>
                </c:pt>
                <c:pt idx="106">
                  <c:v>0.27813700000000002</c:v>
                </c:pt>
                <c:pt idx="107">
                  <c:v>0.20233200000000001</c:v>
                </c:pt>
                <c:pt idx="108">
                  <c:v>0.21484400000000001</c:v>
                </c:pt>
                <c:pt idx="109">
                  <c:v>0.11480700000000001</c:v>
                </c:pt>
                <c:pt idx="110">
                  <c:v>2.6550299999999999E-2</c:v>
                </c:pt>
                <c:pt idx="111">
                  <c:v>-0.21875</c:v>
                </c:pt>
                <c:pt idx="112">
                  <c:v>-0.444519</c:v>
                </c:pt>
                <c:pt idx="113">
                  <c:v>-0.52032500000000004</c:v>
                </c:pt>
                <c:pt idx="114">
                  <c:v>-0.48675499999999999</c:v>
                </c:pt>
                <c:pt idx="115">
                  <c:v>-0.40393099999999998</c:v>
                </c:pt>
                <c:pt idx="116">
                  <c:v>-0.444519</c:v>
                </c:pt>
                <c:pt idx="117" formatCode="0.00E+00">
                  <c:v>-9.3994100000000004E-3</c:v>
                </c:pt>
                <c:pt idx="118">
                  <c:v>0.22497600000000001</c:v>
                </c:pt>
                <c:pt idx="119">
                  <c:v>8.59375E-2</c:v>
                </c:pt>
                <c:pt idx="120">
                  <c:v>0.20855699999999999</c:v>
                </c:pt>
                <c:pt idx="121">
                  <c:v>0.29840100000000003</c:v>
                </c:pt>
                <c:pt idx="122">
                  <c:v>-4.3762200000000001E-2</c:v>
                </c:pt>
                <c:pt idx="123">
                  <c:v>0.14685100000000001</c:v>
                </c:pt>
                <c:pt idx="124">
                  <c:v>0.194519</c:v>
                </c:pt>
                <c:pt idx="125">
                  <c:v>0.33282499999999998</c:v>
                </c:pt>
                <c:pt idx="126">
                  <c:v>0.27813700000000002</c:v>
                </c:pt>
                <c:pt idx="127">
                  <c:v>0.296875</c:v>
                </c:pt>
                <c:pt idx="128">
                  <c:v>0.102356</c:v>
                </c:pt>
                <c:pt idx="129">
                  <c:v>0.13983200000000001</c:v>
                </c:pt>
                <c:pt idx="130">
                  <c:v>4.2968800000000001E-2</c:v>
                </c:pt>
                <c:pt idx="131">
                  <c:v>4.5288099999999998E-2</c:v>
                </c:pt>
                <c:pt idx="132">
                  <c:v>3.8268999999999997E-2</c:v>
                </c:pt>
                <c:pt idx="133">
                  <c:v>0.27032499999999998</c:v>
                </c:pt>
                <c:pt idx="134">
                  <c:v>0.37731900000000002</c:v>
                </c:pt>
                <c:pt idx="135">
                  <c:v>0.29998799999999998</c:v>
                </c:pt>
                <c:pt idx="136">
                  <c:v>4.5288099999999998E-2</c:v>
                </c:pt>
                <c:pt idx="137">
                  <c:v>6.5612799999999999E-2</c:v>
                </c:pt>
                <c:pt idx="138">
                  <c:v>6.6406300000000001E-2</c:v>
                </c:pt>
                <c:pt idx="139">
                  <c:v>-0.12109399999999999</c:v>
                </c:pt>
                <c:pt idx="140">
                  <c:v>-3.90625E-2</c:v>
                </c:pt>
                <c:pt idx="141">
                  <c:v>0.104675</c:v>
                </c:pt>
                <c:pt idx="142">
                  <c:v>-5.0781300000000001E-2</c:v>
                </c:pt>
                <c:pt idx="143">
                  <c:v>6.25E-2</c:v>
                </c:pt>
                <c:pt idx="144">
                  <c:v>-1.4831499999999999E-2</c:v>
                </c:pt>
                <c:pt idx="145">
                  <c:v>0.13043199999999999</c:v>
                </c:pt>
                <c:pt idx="146">
                  <c:v>6.25E-2</c:v>
                </c:pt>
                <c:pt idx="147">
                  <c:v>0.20153799999999999</c:v>
                </c:pt>
                <c:pt idx="148">
                  <c:v>0.23199500000000001</c:v>
                </c:pt>
                <c:pt idx="149">
                  <c:v>-1.01929E-2</c:v>
                </c:pt>
                <c:pt idx="150" formatCode="0.00E+00">
                  <c:v>-1.58691E-3</c:v>
                </c:pt>
                <c:pt idx="151">
                  <c:v>0.22418199999999999</c:v>
                </c:pt>
                <c:pt idx="152">
                  <c:v>-8.9050299999999999E-2</c:v>
                </c:pt>
                <c:pt idx="153">
                  <c:v>0.11480700000000001</c:v>
                </c:pt>
                <c:pt idx="154">
                  <c:v>-2.6550299999999999E-2</c:v>
                </c:pt>
                <c:pt idx="155">
                  <c:v>6.3293500000000003E-2</c:v>
                </c:pt>
                <c:pt idx="156">
                  <c:v>0.14141799999999999</c:v>
                </c:pt>
                <c:pt idx="157">
                  <c:v>0.15545700000000001</c:v>
                </c:pt>
                <c:pt idx="158">
                  <c:v>9.375E-2</c:v>
                </c:pt>
                <c:pt idx="159">
                  <c:v>0.1203</c:v>
                </c:pt>
                <c:pt idx="160">
                  <c:v>0.12890599999999999</c:v>
                </c:pt>
                <c:pt idx="161">
                  <c:v>6.6406300000000001E-2</c:v>
                </c:pt>
                <c:pt idx="162">
                  <c:v>2.9663100000000001E-2</c:v>
                </c:pt>
                <c:pt idx="163">
                  <c:v>0.194519</c:v>
                </c:pt>
                <c:pt idx="164">
                  <c:v>0.45623799999999998</c:v>
                </c:pt>
                <c:pt idx="165">
                  <c:v>0.421875</c:v>
                </c:pt>
                <c:pt idx="166">
                  <c:v>0.31561299999999998</c:v>
                </c:pt>
                <c:pt idx="167">
                  <c:v>0.237488</c:v>
                </c:pt>
                <c:pt idx="168">
                  <c:v>5.0781300000000001E-2</c:v>
                </c:pt>
                <c:pt idx="169">
                  <c:v>0.26715100000000003</c:v>
                </c:pt>
                <c:pt idx="170">
                  <c:v>0.14453099999999999</c:v>
                </c:pt>
                <c:pt idx="171">
                  <c:v>8.9843800000000001E-2</c:v>
                </c:pt>
                <c:pt idx="172">
                  <c:v>6.3293500000000003E-2</c:v>
                </c:pt>
                <c:pt idx="173">
                  <c:v>0.13671900000000001</c:v>
                </c:pt>
                <c:pt idx="174">
                  <c:v>5.1574700000000001E-2</c:v>
                </c:pt>
                <c:pt idx="175">
                  <c:v>-3.8268999999999997E-2</c:v>
                </c:pt>
                <c:pt idx="176" formatCode="0.00E+00">
                  <c:v>5.4321300000000003E-3</c:v>
                </c:pt>
                <c:pt idx="177">
                  <c:v>0.180481</c:v>
                </c:pt>
                <c:pt idx="178">
                  <c:v>1.8737799999999999E-2</c:v>
                </c:pt>
                <c:pt idx="179">
                  <c:v>-6.25E-2</c:v>
                </c:pt>
                <c:pt idx="180">
                  <c:v>-0.123474</c:v>
                </c:pt>
                <c:pt idx="181">
                  <c:v>0.189026</c:v>
                </c:pt>
                <c:pt idx="182" formatCode="0.00E+00">
                  <c:v>-7.8125E-3</c:v>
                </c:pt>
                <c:pt idx="183">
                  <c:v>-0.12109399999999999</c:v>
                </c:pt>
                <c:pt idx="184">
                  <c:v>3.0456500000000001E-2</c:v>
                </c:pt>
                <c:pt idx="185">
                  <c:v>3.2775899999999997E-2</c:v>
                </c:pt>
                <c:pt idx="186">
                  <c:v>-0.114868</c:v>
                </c:pt>
                <c:pt idx="187">
                  <c:v>-0.103149</c:v>
                </c:pt>
                <c:pt idx="188">
                  <c:v>0.32574500000000001</c:v>
                </c:pt>
                <c:pt idx="189">
                  <c:v>0.45935100000000001</c:v>
                </c:pt>
                <c:pt idx="190">
                  <c:v>0.22418199999999999</c:v>
                </c:pt>
                <c:pt idx="191">
                  <c:v>0.15704299999999999</c:v>
                </c:pt>
                <c:pt idx="192">
                  <c:v>0.26641799999999999</c:v>
                </c:pt>
                <c:pt idx="193">
                  <c:v>0.12262000000000001</c:v>
                </c:pt>
                <c:pt idx="194" formatCode="0.00E+00">
                  <c:v>7.9345700000000002E-4</c:v>
                </c:pt>
                <c:pt idx="195">
                  <c:v>0.30310100000000001</c:v>
                </c:pt>
                <c:pt idx="196">
                  <c:v>0.28204299999999999</c:v>
                </c:pt>
                <c:pt idx="197" formatCode="0.00E+00">
                  <c:v>7.9345700000000002E-4</c:v>
                </c:pt>
                <c:pt idx="198">
                  <c:v>0.110168</c:v>
                </c:pt>
                <c:pt idx="199">
                  <c:v>0.17730699999999999</c:v>
                </c:pt>
                <c:pt idx="200">
                  <c:v>0.149231</c:v>
                </c:pt>
                <c:pt idx="201">
                  <c:v>0.24609400000000001</c:v>
                </c:pt>
                <c:pt idx="202">
                  <c:v>0.104675</c:v>
                </c:pt>
                <c:pt idx="203">
                  <c:v>-0.15862999999999999</c:v>
                </c:pt>
                <c:pt idx="204">
                  <c:v>0.124207</c:v>
                </c:pt>
                <c:pt idx="205">
                  <c:v>0.15545700000000001</c:v>
                </c:pt>
                <c:pt idx="206">
                  <c:v>7.7331499999999997E-2</c:v>
                </c:pt>
                <c:pt idx="207">
                  <c:v>0.10778799999999999</c:v>
                </c:pt>
                <c:pt idx="208">
                  <c:v>0.128113</c:v>
                </c:pt>
                <c:pt idx="209">
                  <c:v>-0.164856</c:v>
                </c:pt>
                <c:pt idx="210">
                  <c:v>0.24529999999999999</c:v>
                </c:pt>
                <c:pt idx="211">
                  <c:v>0.13122600000000001</c:v>
                </c:pt>
                <c:pt idx="212">
                  <c:v>-4.1442899999999998E-2</c:v>
                </c:pt>
                <c:pt idx="213">
                  <c:v>0.109375</c:v>
                </c:pt>
                <c:pt idx="214">
                  <c:v>-4.5349100000000003E-2</c:v>
                </c:pt>
                <c:pt idx="215">
                  <c:v>0.135132</c:v>
                </c:pt>
                <c:pt idx="216">
                  <c:v>8.4350599999999998E-2</c:v>
                </c:pt>
                <c:pt idx="217">
                  <c:v>1.9531300000000001E-2</c:v>
                </c:pt>
                <c:pt idx="218">
                  <c:v>-7.2692900000000005E-2</c:v>
                </c:pt>
                <c:pt idx="219">
                  <c:v>-0.18670700000000001</c:v>
                </c:pt>
                <c:pt idx="220">
                  <c:v>-0.174988</c:v>
                </c:pt>
                <c:pt idx="221">
                  <c:v>-0.140625</c:v>
                </c:pt>
                <c:pt idx="222">
                  <c:v>2.2644000000000001E-2</c:v>
                </c:pt>
                <c:pt idx="223">
                  <c:v>-8.6731000000000003E-2</c:v>
                </c:pt>
                <c:pt idx="224">
                  <c:v>3.8268999999999997E-2</c:v>
                </c:pt>
                <c:pt idx="225">
                  <c:v>7.9650899999999997E-2</c:v>
                </c:pt>
                <c:pt idx="226">
                  <c:v>4.3762200000000001E-2</c:v>
                </c:pt>
                <c:pt idx="227">
                  <c:v>0.189026</c:v>
                </c:pt>
                <c:pt idx="228">
                  <c:v>0.27496300000000001</c:v>
                </c:pt>
                <c:pt idx="229">
                  <c:v>0.14141799999999999</c:v>
                </c:pt>
                <c:pt idx="230">
                  <c:v>1.71509E-2</c:v>
                </c:pt>
                <c:pt idx="231">
                  <c:v>7.2631799999999996E-2</c:v>
                </c:pt>
                <c:pt idx="232">
                  <c:v>0.11480700000000001</c:v>
                </c:pt>
                <c:pt idx="233">
                  <c:v>0.19683800000000001</c:v>
                </c:pt>
                <c:pt idx="234">
                  <c:v>0.103882</c:v>
                </c:pt>
                <c:pt idx="235">
                  <c:v>0.163269</c:v>
                </c:pt>
                <c:pt idx="236">
                  <c:v>0.15234400000000001</c:v>
                </c:pt>
                <c:pt idx="237">
                  <c:v>0.32421899999999998</c:v>
                </c:pt>
                <c:pt idx="238">
                  <c:v>-3.0456500000000001E-2</c:v>
                </c:pt>
                <c:pt idx="239">
                  <c:v>0.11328100000000001</c:v>
                </c:pt>
                <c:pt idx="240">
                  <c:v>-0.15545700000000001</c:v>
                </c:pt>
                <c:pt idx="241">
                  <c:v>-0.13128699999999999</c:v>
                </c:pt>
                <c:pt idx="242">
                  <c:v>0.14294399999999999</c:v>
                </c:pt>
                <c:pt idx="243">
                  <c:v>8.4350599999999998E-2</c:v>
                </c:pt>
                <c:pt idx="244">
                  <c:v>-0.221863</c:v>
                </c:pt>
                <c:pt idx="245">
                  <c:v>1.0925300000000001E-2</c:v>
                </c:pt>
                <c:pt idx="246">
                  <c:v>0.220276</c:v>
                </c:pt>
                <c:pt idx="247">
                  <c:v>0.20935100000000001</c:v>
                </c:pt>
                <c:pt idx="248">
                  <c:v>0.19220000000000001</c:v>
                </c:pt>
                <c:pt idx="249">
                  <c:v>0.132019</c:v>
                </c:pt>
                <c:pt idx="250">
                  <c:v>-1.0925300000000001E-2</c:v>
                </c:pt>
                <c:pt idx="251">
                  <c:v>-1.8005400000000001E-2</c:v>
                </c:pt>
                <c:pt idx="252" formatCode="0.00E+00">
                  <c:v>-2.3803700000000001E-3</c:v>
                </c:pt>
                <c:pt idx="253">
                  <c:v>2.4230999999999999E-2</c:v>
                </c:pt>
                <c:pt idx="254">
                  <c:v>0.109375</c:v>
                </c:pt>
                <c:pt idx="255">
                  <c:v>7.7331499999999997E-2</c:v>
                </c:pt>
                <c:pt idx="256">
                  <c:v>4.9194300000000003E-2</c:v>
                </c:pt>
                <c:pt idx="257">
                  <c:v>-0.137512</c:v>
                </c:pt>
                <c:pt idx="258">
                  <c:v>3.3569300000000003E-2</c:v>
                </c:pt>
                <c:pt idx="259">
                  <c:v>-8.59375E-2</c:v>
                </c:pt>
                <c:pt idx="260">
                  <c:v>8.7463399999999997E-2</c:v>
                </c:pt>
                <c:pt idx="261">
                  <c:v>0.28436299999999998</c:v>
                </c:pt>
                <c:pt idx="262">
                  <c:v>-2.2644000000000001E-2</c:v>
                </c:pt>
                <c:pt idx="263">
                  <c:v>4.8400899999999997E-2</c:v>
                </c:pt>
                <c:pt idx="264">
                  <c:v>4.0588399999999997E-2</c:v>
                </c:pt>
                <c:pt idx="265">
                  <c:v>3.90625E-2</c:v>
                </c:pt>
                <c:pt idx="266">
                  <c:v>0.24371300000000001</c:v>
                </c:pt>
                <c:pt idx="267">
                  <c:v>0.14532500000000001</c:v>
                </c:pt>
                <c:pt idx="268">
                  <c:v>0.33825699999999997</c:v>
                </c:pt>
                <c:pt idx="269">
                  <c:v>9.0637200000000001E-2</c:v>
                </c:pt>
                <c:pt idx="270">
                  <c:v>0.22106899999999999</c:v>
                </c:pt>
                <c:pt idx="271">
                  <c:v>0.18591299999999999</c:v>
                </c:pt>
                <c:pt idx="272">
                  <c:v>0.26953100000000002</c:v>
                </c:pt>
                <c:pt idx="273">
                  <c:v>0.10699500000000001</c:v>
                </c:pt>
                <c:pt idx="274">
                  <c:v>4.9194300000000003E-2</c:v>
                </c:pt>
                <c:pt idx="275">
                  <c:v>0.115601</c:v>
                </c:pt>
                <c:pt idx="276">
                  <c:v>-4.9987799999999999E-2</c:v>
                </c:pt>
                <c:pt idx="277">
                  <c:v>0.17419399999999999</c:v>
                </c:pt>
                <c:pt idx="278">
                  <c:v>0.390625</c:v>
                </c:pt>
                <c:pt idx="279">
                  <c:v>-0.10394299999999999</c:v>
                </c:pt>
                <c:pt idx="280">
                  <c:v>-0.15393100000000001</c:v>
                </c:pt>
                <c:pt idx="281">
                  <c:v>-1.33057E-2</c:v>
                </c:pt>
                <c:pt idx="282">
                  <c:v>0.221863</c:v>
                </c:pt>
                <c:pt idx="283">
                  <c:v>-3.90625E-2</c:v>
                </c:pt>
                <c:pt idx="284">
                  <c:v>1.17188E-2</c:v>
                </c:pt>
                <c:pt idx="285" formatCode="0.00E+00">
                  <c:v>9.3383800000000003E-3</c:v>
                </c:pt>
                <c:pt idx="286">
                  <c:v>0.17730699999999999</c:v>
                </c:pt>
                <c:pt idx="287">
                  <c:v>1.32446E-2</c:v>
                </c:pt>
                <c:pt idx="288" formatCode="0.00E+00">
                  <c:v>-9.3994100000000004E-3</c:v>
                </c:pt>
                <c:pt idx="289" formatCode="0.00E+00">
                  <c:v>7.0190399999999998E-3</c:v>
                </c:pt>
                <c:pt idx="290">
                  <c:v>0.173401</c:v>
                </c:pt>
                <c:pt idx="291">
                  <c:v>0.13281299999999999</c:v>
                </c:pt>
                <c:pt idx="292">
                  <c:v>0.194519</c:v>
                </c:pt>
                <c:pt idx="293">
                  <c:v>-6.4086900000000002E-2</c:v>
                </c:pt>
                <c:pt idx="294">
                  <c:v>9.7656300000000001E-2</c:v>
                </c:pt>
                <c:pt idx="295">
                  <c:v>0.23199500000000001</c:v>
                </c:pt>
                <c:pt idx="296">
                  <c:v>0.106262</c:v>
                </c:pt>
                <c:pt idx="297">
                  <c:v>-0.130493</c:v>
                </c:pt>
                <c:pt idx="298">
                  <c:v>0.25781300000000001</c:v>
                </c:pt>
                <c:pt idx="299">
                  <c:v>-2.7343800000000001E-2</c:v>
                </c:pt>
                <c:pt idx="300">
                  <c:v>-8.4411600000000003E-2</c:v>
                </c:pt>
                <c:pt idx="301">
                  <c:v>0.383606</c:v>
                </c:pt>
                <c:pt idx="302">
                  <c:v>-2.97241E-2</c:v>
                </c:pt>
                <c:pt idx="303">
                  <c:v>0.22265599999999999</c:v>
                </c:pt>
                <c:pt idx="304">
                  <c:v>4.7668500000000003E-2</c:v>
                </c:pt>
                <c:pt idx="305">
                  <c:v>0.15856899999999999</c:v>
                </c:pt>
                <c:pt idx="306">
                  <c:v>-8.6731000000000003E-2</c:v>
                </c:pt>
                <c:pt idx="307">
                  <c:v>0.1203</c:v>
                </c:pt>
                <c:pt idx="308">
                  <c:v>1.01318E-2</c:v>
                </c:pt>
                <c:pt idx="309">
                  <c:v>0.21875</c:v>
                </c:pt>
                <c:pt idx="310">
                  <c:v>0.140625</c:v>
                </c:pt>
                <c:pt idx="311">
                  <c:v>-1.17188E-2</c:v>
                </c:pt>
                <c:pt idx="312">
                  <c:v>-0.100769</c:v>
                </c:pt>
                <c:pt idx="313">
                  <c:v>9.7656300000000001E-2</c:v>
                </c:pt>
                <c:pt idx="314">
                  <c:v>7.7331499999999997E-2</c:v>
                </c:pt>
                <c:pt idx="315" formatCode="0.00E+00">
                  <c:v>7.8125E-3</c:v>
                </c:pt>
                <c:pt idx="316">
                  <c:v>1.0925300000000001E-2</c:v>
                </c:pt>
                <c:pt idx="317">
                  <c:v>1.32446E-2</c:v>
                </c:pt>
                <c:pt idx="318">
                  <c:v>9.6862799999999999E-2</c:v>
                </c:pt>
                <c:pt idx="319">
                  <c:v>6.0913099999999998E-2</c:v>
                </c:pt>
                <c:pt idx="320">
                  <c:v>0.190613</c:v>
                </c:pt>
                <c:pt idx="321">
                  <c:v>0.204651</c:v>
                </c:pt>
                <c:pt idx="322">
                  <c:v>6.25E-2</c:v>
                </c:pt>
                <c:pt idx="323">
                  <c:v>0.15545700000000001</c:v>
                </c:pt>
                <c:pt idx="324">
                  <c:v>0.45465100000000003</c:v>
                </c:pt>
                <c:pt idx="325">
                  <c:v>0.15387000000000001</c:v>
                </c:pt>
                <c:pt idx="326">
                  <c:v>1.8737799999999999E-2</c:v>
                </c:pt>
                <c:pt idx="327">
                  <c:v>0.126526</c:v>
                </c:pt>
                <c:pt idx="328">
                  <c:v>0.15704299999999999</c:v>
                </c:pt>
                <c:pt idx="329">
                  <c:v>5.9387200000000001E-2</c:v>
                </c:pt>
                <c:pt idx="330">
                  <c:v>-1.8737799999999999E-2</c:v>
                </c:pt>
                <c:pt idx="331">
                  <c:v>0.14685100000000001</c:v>
                </c:pt>
                <c:pt idx="332">
                  <c:v>3.9856000000000003E-2</c:v>
                </c:pt>
                <c:pt idx="333">
                  <c:v>-0.137512</c:v>
                </c:pt>
                <c:pt idx="334">
                  <c:v>0.116394</c:v>
                </c:pt>
                <c:pt idx="335">
                  <c:v>-7.9711900000000002E-2</c:v>
                </c:pt>
                <c:pt idx="336">
                  <c:v>-2.6550299999999999E-2</c:v>
                </c:pt>
                <c:pt idx="337">
                  <c:v>5.5481000000000003E-2</c:v>
                </c:pt>
                <c:pt idx="338">
                  <c:v>0.128113</c:v>
                </c:pt>
                <c:pt idx="339">
                  <c:v>1.32446E-2</c:v>
                </c:pt>
                <c:pt idx="340">
                  <c:v>4.9987799999999999E-2</c:v>
                </c:pt>
                <c:pt idx="341">
                  <c:v>-0.149231</c:v>
                </c:pt>
                <c:pt idx="342">
                  <c:v>0.174988</c:v>
                </c:pt>
                <c:pt idx="343" formatCode="0.00E+00">
                  <c:v>3.1127899999999998E-3</c:v>
                </c:pt>
                <c:pt idx="344">
                  <c:v>6.0913099999999998E-2</c:v>
                </c:pt>
                <c:pt idx="345">
                  <c:v>0.117981</c:v>
                </c:pt>
                <c:pt idx="346" formatCode="0.00E+00">
                  <c:v>3.90625E-3</c:v>
                </c:pt>
                <c:pt idx="347">
                  <c:v>0.16015599999999999</c:v>
                </c:pt>
                <c:pt idx="348">
                  <c:v>0.220276</c:v>
                </c:pt>
                <c:pt idx="349">
                  <c:v>0.25933800000000001</c:v>
                </c:pt>
                <c:pt idx="350">
                  <c:v>8.3557099999999995E-2</c:v>
                </c:pt>
                <c:pt idx="351">
                  <c:v>-2.2644000000000001E-2</c:v>
                </c:pt>
                <c:pt idx="352">
                  <c:v>-0.208618</c:v>
                </c:pt>
                <c:pt idx="353">
                  <c:v>-8.4411600000000003E-2</c:v>
                </c:pt>
                <c:pt idx="354">
                  <c:v>-0.18987999999999999</c:v>
                </c:pt>
                <c:pt idx="355">
                  <c:v>-0.102356</c:v>
                </c:pt>
                <c:pt idx="356">
                  <c:v>0.23278799999999999</c:v>
                </c:pt>
                <c:pt idx="357">
                  <c:v>8.59375E-2</c:v>
                </c:pt>
                <c:pt idx="358" formatCode="0.00E+00">
                  <c:v>-7.9345700000000002E-4</c:v>
                </c:pt>
                <c:pt idx="359">
                  <c:v>0.23669399999999999</c:v>
                </c:pt>
                <c:pt idx="360">
                  <c:v>0.21954299999999999</c:v>
                </c:pt>
                <c:pt idx="361">
                  <c:v>0.33746300000000001</c:v>
                </c:pt>
                <c:pt idx="362">
                  <c:v>0.15856899999999999</c:v>
                </c:pt>
                <c:pt idx="363">
                  <c:v>4.2175299999999999E-2</c:v>
                </c:pt>
                <c:pt idx="364">
                  <c:v>-1.9531300000000001E-2</c:v>
                </c:pt>
                <c:pt idx="365" formatCode="0.00E+00">
                  <c:v>8.6059599999999993E-3</c:v>
                </c:pt>
                <c:pt idx="366">
                  <c:v>-6.7993200000000004E-2</c:v>
                </c:pt>
                <c:pt idx="367">
                  <c:v>-1.2512199999999999E-2</c:v>
                </c:pt>
                <c:pt idx="368">
                  <c:v>0.28436299999999998</c:v>
                </c:pt>
                <c:pt idx="369">
                  <c:v>0.12970000000000001</c:v>
                </c:pt>
                <c:pt idx="370">
                  <c:v>0.13592499999999999</c:v>
                </c:pt>
                <c:pt idx="371">
                  <c:v>9.6069299999999996E-2</c:v>
                </c:pt>
                <c:pt idx="372">
                  <c:v>-8.9843800000000001E-2</c:v>
                </c:pt>
                <c:pt idx="373">
                  <c:v>0.13281299999999999</c:v>
                </c:pt>
                <c:pt idx="374">
                  <c:v>-4.9987799999999999E-2</c:v>
                </c:pt>
                <c:pt idx="375">
                  <c:v>-2.4230999999999999E-2</c:v>
                </c:pt>
                <c:pt idx="376">
                  <c:v>-6.5612799999999999E-2</c:v>
                </c:pt>
                <c:pt idx="377">
                  <c:v>-0.101563</c:v>
                </c:pt>
                <c:pt idx="378">
                  <c:v>-5.46875E-2</c:v>
                </c:pt>
                <c:pt idx="379">
                  <c:v>-1.8737799999999999E-2</c:v>
                </c:pt>
                <c:pt idx="380">
                  <c:v>-0.19921900000000001</c:v>
                </c:pt>
                <c:pt idx="381">
                  <c:v>-2.6550299999999999E-2</c:v>
                </c:pt>
                <c:pt idx="382">
                  <c:v>-0.15783700000000001</c:v>
                </c:pt>
                <c:pt idx="383">
                  <c:v>0.17419399999999999</c:v>
                </c:pt>
                <c:pt idx="384">
                  <c:v>7.1838399999999997E-2</c:v>
                </c:pt>
                <c:pt idx="385">
                  <c:v>-0.14691199999999999</c:v>
                </c:pt>
                <c:pt idx="386">
                  <c:v>-0.221863</c:v>
                </c:pt>
                <c:pt idx="387">
                  <c:v>-0.16564899999999999</c:v>
                </c:pt>
                <c:pt idx="388">
                  <c:v>-0.15154999999999999</c:v>
                </c:pt>
                <c:pt idx="389" formatCode="0.00E+00">
                  <c:v>-4.6997100000000002E-3</c:v>
                </c:pt>
                <c:pt idx="390">
                  <c:v>3.3569300000000003E-2</c:v>
                </c:pt>
                <c:pt idx="391">
                  <c:v>-0.106262</c:v>
                </c:pt>
                <c:pt idx="392" formatCode="0.00E+00">
                  <c:v>2.31934E-3</c:v>
                </c:pt>
                <c:pt idx="393">
                  <c:v>-1.8005400000000001E-2</c:v>
                </c:pt>
                <c:pt idx="394">
                  <c:v>-0.33203100000000002</c:v>
                </c:pt>
                <c:pt idx="395">
                  <c:v>0.20391799999999999</c:v>
                </c:pt>
                <c:pt idx="396">
                  <c:v>0.23980699999999999</c:v>
                </c:pt>
                <c:pt idx="397">
                  <c:v>0.25</c:v>
                </c:pt>
                <c:pt idx="398">
                  <c:v>0.14141799999999999</c:v>
                </c:pt>
                <c:pt idx="399">
                  <c:v>0.132019</c:v>
                </c:pt>
                <c:pt idx="400">
                  <c:v>0.231262</c:v>
                </c:pt>
                <c:pt idx="401">
                  <c:v>0.14532500000000001</c:v>
                </c:pt>
                <c:pt idx="402">
                  <c:v>0.13433800000000001</c:v>
                </c:pt>
                <c:pt idx="403">
                  <c:v>0.27887000000000001</c:v>
                </c:pt>
                <c:pt idx="404">
                  <c:v>0.27813700000000002</c:v>
                </c:pt>
                <c:pt idx="405">
                  <c:v>-4.6081499999999997E-2</c:v>
                </c:pt>
                <c:pt idx="406">
                  <c:v>0.26483200000000001</c:v>
                </c:pt>
                <c:pt idx="407">
                  <c:v>0.17419399999999999</c:v>
                </c:pt>
                <c:pt idx="408">
                  <c:v>0.12109399999999999</c:v>
                </c:pt>
                <c:pt idx="409">
                  <c:v>0.16717499999999999</c:v>
                </c:pt>
                <c:pt idx="410">
                  <c:v>0.17108200000000001</c:v>
                </c:pt>
                <c:pt idx="411" formatCode="0.00E+00">
                  <c:v>-8.6059599999999993E-3</c:v>
                </c:pt>
                <c:pt idx="412">
                  <c:v>7.9650899999999997E-2</c:v>
                </c:pt>
                <c:pt idx="413">
                  <c:v>0.22418199999999999</c:v>
                </c:pt>
                <c:pt idx="414">
                  <c:v>-0.206238</c:v>
                </c:pt>
                <c:pt idx="415">
                  <c:v>2.1850600000000001E-2</c:v>
                </c:pt>
                <c:pt idx="416">
                  <c:v>0.220276</c:v>
                </c:pt>
                <c:pt idx="417">
                  <c:v>-0.18518100000000001</c:v>
                </c:pt>
                <c:pt idx="418">
                  <c:v>-0.16253699999999999</c:v>
                </c:pt>
                <c:pt idx="419">
                  <c:v>1.5625E-2</c:v>
                </c:pt>
                <c:pt idx="420">
                  <c:v>-0.164856</c:v>
                </c:pt>
                <c:pt idx="421" formatCode="0.00E+00">
                  <c:v>3.90625E-3</c:v>
                </c:pt>
                <c:pt idx="422">
                  <c:v>-0.14691199999999999</c:v>
                </c:pt>
                <c:pt idx="423">
                  <c:v>-0.12737999999999999</c:v>
                </c:pt>
                <c:pt idx="424">
                  <c:v>0.12890599999999999</c:v>
                </c:pt>
                <c:pt idx="425">
                  <c:v>-1.2512199999999999E-2</c:v>
                </c:pt>
                <c:pt idx="426">
                  <c:v>0.13043199999999999</c:v>
                </c:pt>
                <c:pt idx="427">
                  <c:v>-0.12890599999999999</c:v>
                </c:pt>
                <c:pt idx="428" formatCode="0.00E+00">
                  <c:v>-3.90625E-3</c:v>
                </c:pt>
                <c:pt idx="429">
                  <c:v>-0.104675</c:v>
                </c:pt>
                <c:pt idx="430">
                  <c:v>-1.6418499999999999E-2</c:v>
                </c:pt>
                <c:pt idx="431">
                  <c:v>-0.34143099999999998</c:v>
                </c:pt>
                <c:pt idx="432">
                  <c:v>-0.23358200000000001</c:v>
                </c:pt>
                <c:pt idx="433">
                  <c:v>-0.112488</c:v>
                </c:pt>
                <c:pt idx="434">
                  <c:v>-9.6862799999999999E-2</c:v>
                </c:pt>
                <c:pt idx="435">
                  <c:v>-0.122681</c:v>
                </c:pt>
                <c:pt idx="436">
                  <c:v>-9.375E-2</c:v>
                </c:pt>
                <c:pt idx="437">
                  <c:v>-9.2224100000000003E-2</c:v>
                </c:pt>
                <c:pt idx="438">
                  <c:v>-4.4555699999999997E-2</c:v>
                </c:pt>
                <c:pt idx="439">
                  <c:v>-0.1203</c:v>
                </c:pt>
                <c:pt idx="440">
                  <c:v>-0.221863</c:v>
                </c:pt>
                <c:pt idx="441">
                  <c:v>-0.171875</c:v>
                </c:pt>
                <c:pt idx="442">
                  <c:v>-1.40991E-2</c:v>
                </c:pt>
                <c:pt idx="443">
                  <c:v>-0.13519300000000001</c:v>
                </c:pt>
                <c:pt idx="444">
                  <c:v>0.110901</c:v>
                </c:pt>
                <c:pt idx="445">
                  <c:v>-0.17578099999999999</c:v>
                </c:pt>
                <c:pt idx="446">
                  <c:v>-9.7656300000000001E-2</c:v>
                </c:pt>
                <c:pt idx="447">
                  <c:v>-0.117188</c:v>
                </c:pt>
                <c:pt idx="448">
                  <c:v>-3.7536600000000003E-2</c:v>
                </c:pt>
                <c:pt idx="449">
                  <c:v>-5.0781300000000001E-2</c:v>
                </c:pt>
                <c:pt idx="450">
                  <c:v>-0.132019</c:v>
                </c:pt>
                <c:pt idx="451">
                  <c:v>4.8400899999999997E-2</c:v>
                </c:pt>
                <c:pt idx="452">
                  <c:v>-2.2644000000000001E-2</c:v>
                </c:pt>
                <c:pt idx="453" formatCode="0.00E+00">
                  <c:v>7.9345700000000002E-4</c:v>
                </c:pt>
                <c:pt idx="454">
                  <c:v>0.117188</c:v>
                </c:pt>
                <c:pt idx="455">
                  <c:v>-5.6274400000000002E-2</c:v>
                </c:pt>
                <c:pt idx="456">
                  <c:v>8.3557099999999995E-2</c:v>
                </c:pt>
                <c:pt idx="457">
                  <c:v>-0.115662</c:v>
                </c:pt>
                <c:pt idx="458">
                  <c:v>-7.1106000000000003E-2</c:v>
                </c:pt>
                <c:pt idx="459">
                  <c:v>-8.3618200000000004E-2</c:v>
                </c:pt>
                <c:pt idx="460">
                  <c:v>0.13433800000000001</c:v>
                </c:pt>
                <c:pt idx="461">
                  <c:v>-0.26251200000000002</c:v>
                </c:pt>
                <c:pt idx="462">
                  <c:v>8.2031300000000001E-2</c:v>
                </c:pt>
                <c:pt idx="463">
                  <c:v>-0.3125</c:v>
                </c:pt>
                <c:pt idx="464">
                  <c:v>-0.21331800000000001</c:v>
                </c:pt>
                <c:pt idx="465">
                  <c:v>-0.242981</c:v>
                </c:pt>
                <c:pt idx="466">
                  <c:v>-7.8918500000000003E-2</c:v>
                </c:pt>
                <c:pt idx="467">
                  <c:v>-0.16095000000000001</c:v>
                </c:pt>
                <c:pt idx="468">
                  <c:v>-0.140625</c:v>
                </c:pt>
                <c:pt idx="469">
                  <c:v>-0.14221200000000001</c:v>
                </c:pt>
                <c:pt idx="470">
                  <c:v>-0.18127399999999999</c:v>
                </c:pt>
                <c:pt idx="471">
                  <c:v>-4.3762200000000001E-2</c:v>
                </c:pt>
                <c:pt idx="472">
                  <c:v>0.117188</c:v>
                </c:pt>
                <c:pt idx="473">
                  <c:v>-0.19531299999999999</c:v>
                </c:pt>
                <c:pt idx="474">
                  <c:v>5.9387200000000001E-2</c:v>
                </c:pt>
                <c:pt idx="475">
                  <c:v>3.8268999999999997E-2</c:v>
                </c:pt>
                <c:pt idx="476">
                  <c:v>9.8449700000000001E-2</c:v>
                </c:pt>
                <c:pt idx="477" formatCode="0.00E+00">
                  <c:v>2.2737400000000001E-13</c:v>
                </c:pt>
                <c:pt idx="478" formatCode="0.00E+00">
                  <c:v>-6.2866199999999997E-3</c:v>
                </c:pt>
                <c:pt idx="479">
                  <c:v>-0.32971200000000001</c:v>
                </c:pt>
                <c:pt idx="480">
                  <c:v>-2.6550299999999999E-2</c:v>
                </c:pt>
                <c:pt idx="481">
                  <c:v>-1.01929E-2</c:v>
                </c:pt>
                <c:pt idx="482">
                  <c:v>-3.7536600000000003E-2</c:v>
                </c:pt>
                <c:pt idx="483">
                  <c:v>-0.258606</c:v>
                </c:pt>
                <c:pt idx="484">
                  <c:v>1.4831499999999999E-2</c:v>
                </c:pt>
                <c:pt idx="485">
                  <c:v>-0.174988</c:v>
                </c:pt>
                <c:pt idx="486">
                  <c:v>-7.7331499999999997E-2</c:v>
                </c:pt>
                <c:pt idx="487">
                  <c:v>-0.122681</c:v>
                </c:pt>
                <c:pt idx="488">
                  <c:v>-0.168762</c:v>
                </c:pt>
                <c:pt idx="489">
                  <c:v>0.225769</c:v>
                </c:pt>
                <c:pt idx="490">
                  <c:v>-0.18279999999999999</c:v>
                </c:pt>
                <c:pt idx="491">
                  <c:v>-0.132019</c:v>
                </c:pt>
                <c:pt idx="492">
                  <c:v>3.7475599999999998E-2</c:v>
                </c:pt>
                <c:pt idx="493">
                  <c:v>1.79443E-2</c:v>
                </c:pt>
                <c:pt idx="494">
                  <c:v>-0.21404999999999999</c:v>
                </c:pt>
                <c:pt idx="495">
                  <c:v>-0.242981</c:v>
                </c:pt>
                <c:pt idx="496">
                  <c:v>2.34375E-2</c:v>
                </c:pt>
                <c:pt idx="497">
                  <c:v>-0.25628699999999999</c:v>
                </c:pt>
                <c:pt idx="498">
                  <c:v>9.9975599999999998E-2</c:v>
                </c:pt>
                <c:pt idx="499">
                  <c:v>0.12341299999999999</c:v>
                </c:pt>
                <c:pt idx="500">
                  <c:v>-2.97241E-2</c:v>
                </c:pt>
                <c:pt idx="501">
                  <c:v>-0.22345000000000001</c:v>
                </c:pt>
                <c:pt idx="502" formatCode="0.00E+00">
                  <c:v>-2.3803700000000001E-3</c:v>
                </c:pt>
                <c:pt idx="503">
                  <c:v>-0.215637</c:v>
                </c:pt>
                <c:pt idx="504">
                  <c:v>5.3100599999999998E-2</c:v>
                </c:pt>
                <c:pt idx="505">
                  <c:v>-7.8918500000000003E-2</c:v>
                </c:pt>
                <c:pt idx="506">
                  <c:v>-0.366394</c:v>
                </c:pt>
                <c:pt idx="507" formatCode="0.00E+00">
                  <c:v>3.1127899999999998E-3</c:v>
                </c:pt>
                <c:pt idx="508">
                  <c:v>-5.3161600000000003E-2</c:v>
                </c:pt>
                <c:pt idx="509">
                  <c:v>6.7932099999999995E-2</c:v>
                </c:pt>
                <c:pt idx="510">
                  <c:v>-0.17968799999999999</c:v>
                </c:pt>
                <c:pt idx="511">
                  <c:v>-0.21093799999999999</c:v>
                </c:pt>
                <c:pt idx="512">
                  <c:v>-0.21954299999999999</c:v>
                </c:pt>
                <c:pt idx="513">
                  <c:v>-0.25390600000000002</c:v>
                </c:pt>
                <c:pt idx="514">
                  <c:v>-0.246887</c:v>
                </c:pt>
                <c:pt idx="515">
                  <c:v>-0.23675499999999999</c:v>
                </c:pt>
                <c:pt idx="516">
                  <c:v>9.8449700000000001E-2</c:v>
                </c:pt>
                <c:pt idx="517" formatCode="0.00E+00">
                  <c:v>-5.4931600000000004E-3</c:v>
                </c:pt>
                <c:pt idx="518" formatCode="0.00E+00">
                  <c:v>-9.3994100000000004E-3</c:v>
                </c:pt>
                <c:pt idx="519">
                  <c:v>-6.0974100000000003E-2</c:v>
                </c:pt>
                <c:pt idx="520">
                  <c:v>-0.24218799999999999</c:v>
                </c:pt>
                <c:pt idx="521">
                  <c:v>-1.7211899999999999E-2</c:v>
                </c:pt>
                <c:pt idx="522">
                  <c:v>0.125</c:v>
                </c:pt>
                <c:pt idx="523">
                  <c:v>0.159363</c:v>
                </c:pt>
                <c:pt idx="524">
                  <c:v>-2.97241E-2</c:v>
                </c:pt>
                <c:pt idx="525">
                  <c:v>-0.21484400000000001</c:v>
                </c:pt>
                <c:pt idx="526">
                  <c:v>-0.12109399999999999</c:v>
                </c:pt>
                <c:pt idx="527">
                  <c:v>-2.89307E-2</c:v>
                </c:pt>
                <c:pt idx="528">
                  <c:v>-2.5817900000000001E-2</c:v>
                </c:pt>
                <c:pt idx="529">
                  <c:v>-8.4411600000000003E-2</c:v>
                </c:pt>
                <c:pt idx="530">
                  <c:v>5.6213399999999997E-2</c:v>
                </c:pt>
                <c:pt idx="531">
                  <c:v>-7.8918500000000003E-2</c:v>
                </c:pt>
                <c:pt idx="532">
                  <c:v>6.7199700000000001E-2</c:v>
                </c:pt>
                <c:pt idx="533">
                  <c:v>-0.108582</c:v>
                </c:pt>
                <c:pt idx="534">
                  <c:v>-0.13830600000000001</c:v>
                </c:pt>
                <c:pt idx="535" formatCode="0.00E+00">
                  <c:v>-7.0190399999999998E-3</c:v>
                </c:pt>
                <c:pt idx="536">
                  <c:v>0.104675</c:v>
                </c:pt>
                <c:pt idx="537">
                  <c:v>-0.18279999999999999</c:v>
                </c:pt>
                <c:pt idx="538">
                  <c:v>-9.4543500000000003E-2</c:v>
                </c:pt>
                <c:pt idx="539">
                  <c:v>-0.20941199999999999</c:v>
                </c:pt>
                <c:pt idx="540">
                  <c:v>-0.23516799999999999</c:v>
                </c:pt>
                <c:pt idx="541">
                  <c:v>-0.14843799999999999</c:v>
                </c:pt>
                <c:pt idx="542">
                  <c:v>-0.147644</c:v>
                </c:pt>
                <c:pt idx="543">
                  <c:v>-5.9387200000000001E-2</c:v>
                </c:pt>
                <c:pt idx="544">
                  <c:v>-0.11956799999999999</c:v>
                </c:pt>
                <c:pt idx="545">
                  <c:v>-4.9255399999999998E-2</c:v>
                </c:pt>
                <c:pt idx="546">
                  <c:v>-4.2175299999999999E-2</c:v>
                </c:pt>
                <c:pt idx="547">
                  <c:v>-2.11182E-2</c:v>
                </c:pt>
                <c:pt idx="548">
                  <c:v>-0.114868</c:v>
                </c:pt>
                <c:pt idx="549">
                  <c:v>-0.78674299999999997</c:v>
                </c:pt>
                <c:pt idx="550">
                  <c:v>-0.61486799999999997</c:v>
                </c:pt>
                <c:pt idx="551">
                  <c:v>-0.73675500000000005</c:v>
                </c:pt>
                <c:pt idx="552">
                  <c:v>-0.77502400000000005</c:v>
                </c:pt>
                <c:pt idx="553">
                  <c:v>-0.74609400000000003</c:v>
                </c:pt>
                <c:pt idx="554">
                  <c:v>-0.75781299999999996</c:v>
                </c:pt>
                <c:pt idx="555">
                  <c:v>-0.875</c:v>
                </c:pt>
                <c:pt idx="556">
                  <c:v>-0.82269300000000001</c:v>
                </c:pt>
                <c:pt idx="557">
                  <c:v>-0.80779999999999996</c:v>
                </c:pt>
                <c:pt idx="558">
                  <c:v>-0.67578099999999997</c:v>
                </c:pt>
                <c:pt idx="559">
                  <c:v>-0.76953099999999997</c:v>
                </c:pt>
                <c:pt idx="560">
                  <c:v>-0.866394</c:v>
                </c:pt>
                <c:pt idx="561">
                  <c:v>-0.92736799999999997</c:v>
                </c:pt>
                <c:pt idx="562">
                  <c:v>-1.28284</c:v>
                </c:pt>
                <c:pt idx="563">
                  <c:v>-1.16327</c:v>
                </c:pt>
                <c:pt idx="564">
                  <c:v>-0.89611799999999997</c:v>
                </c:pt>
                <c:pt idx="565">
                  <c:v>-1.0515699999999999</c:v>
                </c:pt>
                <c:pt idx="566">
                  <c:v>-0.93127400000000005</c:v>
                </c:pt>
                <c:pt idx="567">
                  <c:v>-1.05548</c:v>
                </c:pt>
                <c:pt idx="568">
                  <c:v>-0.74688699999999997</c:v>
                </c:pt>
                <c:pt idx="569">
                  <c:v>-0.72894300000000001</c:v>
                </c:pt>
                <c:pt idx="570">
                  <c:v>-0.42816199999999999</c:v>
                </c:pt>
                <c:pt idx="571">
                  <c:v>-0.54455600000000004</c:v>
                </c:pt>
                <c:pt idx="572">
                  <c:v>-0.40081800000000001</c:v>
                </c:pt>
                <c:pt idx="573">
                  <c:v>-0.48675499999999999</c:v>
                </c:pt>
                <c:pt idx="574">
                  <c:v>-0.44921899999999998</c:v>
                </c:pt>
                <c:pt idx="575">
                  <c:v>-0.633606</c:v>
                </c:pt>
                <c:pt idx="576">
                  <c:v>-0.37811299999999998</c:v>
                </c:pt>
                <c:pt idx="577">
                  <c:v>-0.241394</c:v>
                </c:pt>
                <c:pt idx="578">
                  <c:v>-0.37579299999999999</c:v>
                </c:pt>
                <c:pt idx="579">
                  <c:v>-0.206238</c:v>
                </c:pt>
                <c:pt idx="580">
                  <c:v>-0.24529999999999999</c:v>
                </c:pt>
                <c:pt idx="581">
                  <c:v>-0.239868</c:v>
                </c:pt>
                <c:pt idx="582">
                  <c:v>0.16247600000000001</c:v>
                </c:pt>
                <c:pt idx="583">
                  <c:v>0.258606</c:v>
                </c:pt>
                <c:pt idx="584">
                  <c:v>0.29138199999999997</c:v>
                </c:pt>
                <c:pt idx="585">
                  <c:v>0.20703099999999999</c:v>
                </c:pt>
                <c:pt idx="586">
                  <c:v>0.38671899999999998</c:v>
                </c:pt>
                <c:pt idx="587">
                  <c:v>0.32501200000000002</c:v>
                </c:pt>
                <c:pt idx="588">
                  <c:v>0.54840100000000003</c:v>
                </c:pt>
                <c:pt idx="589">
                  <c:v>0.32891799999999999</c:v>
                </c:pt>
                <c:pt idx="590">
                  <c:v>0.73046900000000003</c:v>
                </c:pt>
                <c:pt idx="591">
                  <c:v>8.7202799999999971</c:v>
                </c:pt>
                <c:pt idx="592">
                  <c:v>31.393699999999999</c:v>
                </c:pt>
                <c:pt idx="593">
                  <c:v>56.676600000000001</c:v>
                </c:pt>
                <c:pt idx="594">
                  <c:v>56.435099999999998</c:v>
                </c:pt>
                <c:pt idx="595">
                  <c:v>0.835144</c:v>
                </c:pt>
                <c:pt idx="596">
                  <c:v>-28.390599999999999</c:v>
                </c:pt>
                <c:pt idx="597">
                  <c:v>-32.9422</c:v>
                </c:pt>
                <c:pt idx="598">
                  <c:v>-31.643699999999999</c:v>
                </c:pt>
                <c:pt idx="599">
                  <c:v>-28.889800000000001</c:v>
                </c:pt>
                <c:pt idx="600">
                  <c:v>-25.863299999999999</c:v>
                </c:pt>
                <c:pt idx="601">
                  <c:v>-22.508600000000001</c:v>
                </c:pt>
                <c:pt idx="602">
                  <c:v>-19.311</c:v>
                </c:pt>
                <c:pt idx="603">
                  <c:v>-16.832799999999999</c:v>
                </c:pt>
                <c:pt idx="604">
                  <c:v>-13.889799999999999</c:v>
                </c:pt>
                <c:pt idx="605">
                  <c:v>-11.897600000000001</c:v>
                </c:pt>
                <c:pt idx="606">
                  <c:v>-9.638309999999997</c:v>
                </c:pt>
                <c:pt idx="607">
                  <c:v>-8.1163900000000009</c:v>
                </c:pt>
                <c:pt idx="608">
                  <c:v>-6.7211299999999996</c:v>
                </c:pt>
                <c:pt idx="609">
                  <c:v>-5.3710899999999997</c:v>
                </c:pt>
                <c:pt idx="610">
                  <c:v>-4.1093799999999998</c:v>
                </c:pt>
                <c:pt idx="611">
                  <c:v>-3.2281499999999999</c:v>
                </c:pt>
                <c:pt idx="612">
                  <c:v>-2.4406099999999991</c:v>
                </c:pt>
                <c:pt idx="613">
                  <c:v>-1.5984499999999999</c:v>
                </c:pt>
                <c:pt idx="614">
                  <c:v>-1.0984499999999999</c:v>
                </c:pt>
                <c:pt idx="615">
                  <c:v>-0.57971200000000001</c:v>
                </c:pt>
                <c:pt idx="616">
                  <c:v>5.8593800000000001E-2</c:v>
                </c:pt>
                <c:pt idx="617">
                  <c:v>0.55468799999999996</c:v>
                </c:pt>
                <c:pt idx="618">
                  <c:v>0.90856899999999996</c:v>
                </c:pt>
                <c:pt idx="619">
                  <c:v>1.53748</c:v>
                </c:pt>
                <c:pt idx="620">
                  <c:v>1.75702</c:v>
                </c:pt>
                <c:pt idx="621">
                  <c:v>1.9851700000000001</c:v>
                </c:pt>
                <c:pt idx="622">
                  <c:v>2.0757400000000001</c:v>
                </c:pt>
                <c:pt idx="623">
                  <c:v>2.3054800000000002</c:v>
                </c:pt>
                <c:pt idx="624">
                  <c:v>2.3999600000000001</c:v>
                </c:pt>
                <c:pt idx="625">
                  <c:v>2.8797000000000001</c:v>
                </c:pt>
                <c:pt idx="626">
                  <c:v>2.85236</c:v>
                </c:pt>
                <c:pt idx="627">
                  <c:v>3.00543</c:v>
                </c:pt>
                <c:pt idx="628">
                  <c:v>2.9539200000000001</c:v>
                </c:pt>
                <c:pt idx="629">
                  <c:v>3.14764</c:v>
                </c:pt>
                <c:pt idx="630">
                  <c:v>3.375</c:v>
                </c:pt>
                <c:pt idx="631">
                  <c:v>3.16248</c:v>
                </c:pt>
                <c:pt idx="632">
                  <c:v>3.53748</c:v>
                </c:pt>
                <c:pt idx="633">
                  <c:v>3.5781299999999998</c:v>
                </c:pt>
                <c:pt idx="634">
                  <c:v>3.53668</c:v>
                </c:pt>
                <c:pt idx="635">
                  <c:v>3.36639</c:v>
                </c:pt>
                <c:pt idx="636">
                  <c:v>3.5413800000000002</c:v>
                </c:pt>
                <c:pt idx="637">
                  <c:v>3.6468500000000001</c:v>
                </c:pt>
                <c:pt idx="638">
                  <c:v>3.575009999999998</c:v>
                </c:pt>
                <c:pt idx="639">
                  <c:v>3.6093799999999998</c:v>
                </c:pt>
                <c:pt idx="640">
                  <c:v>3.8148200000000001</c:v>
                </c:pt>
                <c:pt idx="641">
                  <c:v>3.7944900000000001</c:v>
                </c:pt>
                <c:pt idx="642">
                  <c:v>3.9859</c:v>
                </c:pt>
                <c:pt idx="643">
                  <c:v>4.0843499999999997</c:v>
                </c:pt>
                <c:pt idx="644">
                  <c:v>3.9398200000000001</c:v>
                </c:pt>
                <c:pt idx="645">
                  <c:v>3.8828100000000001</c:v>
                </c:pt>
                <c:pt idx="646">
                  <c:v>3.913269999999998</c:v>
                </c:pt>
                <c:pt idx="647">
                  <c:v>4.0234399999999964</c:v>
                </c:pt>
                <c:pt idx="648">
                  <c:v>3.91486</c:v>
                </c:pt>
                <c:pt idx="649">
                  <c:v>4.1515499999999994</c:v>
                </c:pt>
                <c:pt idx="650">
                  <c:v>4.0265499999999994</c:v>
                </c:pt>
                <c:pt idx="651">
                  <c:v>3.910159999999999</c:v>
                </c:pt>
                <c:pt idx="652">
                  <c:v>4.1108999999999956</c:v>
                </c:pt>
                <c:pt idx="653">
                  <c:v>4.0874600000000001</c:v>
                </c:pt>
                <c:pt idx="654">
                  <c:v>4.1453199999999963</c:v>
                </c:pt>
                <c:pt idx="655">
                  <c:v>3.98828</c:v>
                </c:pt>
                <c:pt idx="656">
                  <c:v>4.2703199999999999</c:v>
                </c:pt>
                <c:pt idx="657">
                  <c:v>4.3085899999999961</c:v>
                </c:pt>
                <c:pt idx="658">
                  <c:v>4.1632699999999998</c:v>
                </c:pt>
                <c:pt idx="659">
                  <c:v>4.4679599999999962</c:v>
                </c:pt>
                <c:pt idx="660">
                  <c:v>4.4843799999999998</c:v>
                </c:pt>
                <c:pt idx="661">
                  <c:v>4.2156399999999996</c:v>
                </c:pt>
                <c:pt idx="662">
                  <c:v>4.3851299999999966</c:v>
                </c:pt>
                <c:pt idx="663">
                  <c:v>4.2952899999999996</c:v>
                </c:pt>
                <c:pt idx="664">
                  <c:v>4.0039099999999994</c:v>
                </c:pt>
                <c:pt idx="665">
                  <c:v>4.3117099999999997</c:v>
                </c:pt>
                <c:pt idx="666">
                  <c:v>4.2718499999999997</c:v>
                </c:pt>
                <c:pt idx="667">
                  <c:v>4.3164099999999976</c:v>
                </c:pt>
                <c:pt idx="668">
                  <c:v>4.11639</c:v>
                </c:pt>
                <c:pt idx="669">
                  <c:v>4.3867200000000004</c:v>
                </c:pt>
                <c:pt idx="670">
                  <c:v>4.1304299999999996</c:v>
                </c:pt>
                <c:pt idx="671">
                  <c:v>4.1015600000000001</c:v>
                </c:pt>
                <c:pt idx="672">
                  <c:v>4.3211099999999956</c:v>
                </c:pt>
                <c:pt idx="673">
                  <c:v>4.3984399999999964</c:v>
                </c:pt>
                <c:pt idx="674">
                  <c:v>4.3695099999999956</c:v>
                </c:pt>
                <c:pt idx="675">
                  <c:v>4.4421999999999997</c:v>
                </c:pt>
                <c:pt idx="676">
                  <c:v>4.3343499999999997</c:v>
                </c:pt>
                <c:pt idx="677">
                  <c:v>4.5304599999999997</c:v>
                </c:pt>
                <c:pt idx="678">
                  <c:v>4.4163800000000002</c:v>
                </c:pt>
                <c:pt idx="679">
                  <c:v>4.3250099999999962</c:v>
                </c:pt>
                <c:pt idx="680">
                  <c:v>4.3687099999999957</c:v>
                </c:pt>
                <c:pt idx="681">
                  <c:v>4.4359099999999998</c:v>
                </c:pt>
                <c:pt idx="682">
                  <c:v>4.4273099999999976</c:v>
                </c:pt>
                <c:pt idx="683">
                  <c:v>4.2492099999999997</c:v>
                </c:pt>
                <c:pt idx="684">
                  <c:v>4.3343499999999997</c:v>
                </c:pt>
                <c:pt idx="685">
                  <c:v>4.3546799999999957</c:v>
                </c:pt>
                <c:pt idx="686">
                  <c:v>4.4116799999999996</c:v>
                </c:pt>
                <c:pt idx="687">
                  <c:v>4.2796599999999998</c:v>
                </c:pt>
                <c:pt idx="688">
                  <c:v>4.2453000000000003</c:v>
                </c:pt>
                <c:pt idx="689">
                  <c:v>4.5562100000000001</c:v>
                </c:pt>
                <c:pt idx="690">
                  <c:v>4.3984399999999964</c:v>
                </c:pt>
                <c:pt idx="691">
                  <c:v>4.5460799999999999</c:v>
                </c:pt>
                <c:pt idx="692">
                  <c:v>4.6429399999999958</c:v>
                </c:pt>
                <c:pt idx="693">
                  <c:v>4.5491900000000003</c:v>
                </c:pt>
                <c:pt idx="694">
                  <c:v>4.4617300000000002</c:v>
                </c:pt>
                <c:pt idx="695">
                  <c:v>4.5742200000000004</c:v>
                </c:pt>
                <c:pt idx="696">
                  <c:v>4.5265499999999994</c:v>
                </c:pt>
                <c:pt idx="697">
                  <c:v>4.5945399999999958</c:v>
                </c:pt>
                <c:pt idx="698">
                  <c:v>4.6992200000000004</c:v>
                </c:pt>
                <c:pt idx="699">
                  <c:v>4.6202999999999976</c:v>
                </c:pt>
                <c:pt idx="700">
                  <c:v>4.6773099999999976</c:v>
                </c:pt>
                <c:pt idx="701">
                  <c:v>4.4890699999999999</c:v>
                </c:pt>
                <c:pt idx="702">
                  <c:v>4.6601599999999959</c:v>
                </c:pt>
                <c:pt idx="703">
                  <c:v>4.7062400000000002</c:v>
                </c:pt>
                <c:pt idx="704">
                  <c:v>4.3265399999999961</c:v>
                </c:pt>
                <c:pt idx="705">
                  <c:v>4.5499900000000002</c:v>
                </c:pt>
                <c:pt idx="706">
                  <c:v>4.5125099999999962</c:v>
                </c:pt>
                <c:pt idx="707">
                  <c:v>4.4163800000000002</c:v>
                </c:pt>
                <c:pt idx="708">
                  <c:v>4.5867300000000002</c:v>
                </c:pt>
                <c:pt idx="709">
                  <c:v>4.7265600000000001</c:v>
                </c:pt>
                <c:pt idx="710">
                  <c:v>4.5078099999999974</c:v>
                </c:pt>
                <c:pt idx="711">
                  <c:v>4.5929599999999962</c:v>
                </c:pt>
                <c:pt idx="712">
                  <c:v>4.80389</c:v>
                </c:pt>
                <c:pt idx="713">
                  <c:v>4.7765500000000003</c:v>
                </c:pt>
                <c:pt idx="714">
                  <c:v>4.5491900000000003</c:v>
                </c:pt>
                <c:pt idx="715">
                  <c:v>4.5640299999999963</c:v>
                </c:pt>
                <c:pt idx="716">
                  <c:v>4.4718600000000004</c:v>
                </c:pt>
                <c:pt idx="717">
                  <c:v>4.4757699999999998</c:v>
                </c:pt>
                <c:pt idx="718">
                  <c:v>4.5570099999999956</c:v>
                </c:pt>
                <c:pt idx="719">
                  <c:v>4.614809999999995</c:v>
                </c:pt>
                <c:pt idx="720">
                  <c:v>4.5609099999999962</c:v>
                </c:pt>
                <c:pt idx="721">
                  <c:v>4.5460799999999999</c:v>
                </c:pt>
                <c:pt idx="722">
                  <c:v>4.5273399999999961</c:v>
                </c:pt>
                <c:pt idx="723">
                  <c:v>4.6453199999999963</c:v>
                </c:pt>
                <c:pt idx="724">
                  <c:v>4.7866799999999996</c:v>
                </c:pt>
                <c:pt idx="725">
                  <c:v>4.4827899999999996</c:v>
                </c:pt>
                <c:pt idx="726">
                  <c:v>4.4562400000000002</c:v>
                </c:pt>
                <c:pt idx="727">
                  <c:v>4.65625</c:v>
                </c:pt>
                <c:pt idx="728">
                  <c:v>4.6632699999999998</c:v>
                </c:pt>
                <c:pt idx="729">
                  <c:v>4.5843499999999997</c:v>
                </c:pt>
                <c:pt idx="730">
                  <c:v>4.7562300000000004</c:v>
                </c:pt>
                <c:pt idx="731">
                  <c:v>4.5554799999999984</c:v>
                </c:pt>
                <c:pt idx="732">
                  <c:v>4.4015500000000003</c:v>
                </c:pt>
                <c:pt idx="733">
                  <c:v>4.7687400000000002</c:v>
                </c:pt>
                <c:pt idx="734">
                  <c:v>4.7280899999999964</c:v>
                </c:pt>
                <c:pt idx="735">
                  <c:v>4.5125099999999962</c:v>
                </c:pt>
                <c:pt idx="736">
                  <c:v>4.6859099999999962</c:v>
                </c:pt>
                <c:pt idx="737">
                  <c:v>4.7742300000000002</c:v>
                </c:pt>
                <c:pt idx="738">
                  <c:v>4.5921599999999962</c:v>
                </c:pt>
                <c:pt idx="739">
                  <c:v>4.628909999999995</c:v>
                </c:pt>
                <c:pt idx="740">
                  <c:v>4.628909999999995</c:v>
                </c:pt>
                <c:pt idx="741">
                  <c:v>4.5750099999999998</c:v>
                </c:pt>
                <c:pt idx="742">
                  <c:v>4.6077899999999961</c:v>
                </c:pt>
                <c:pt idx="743">
                  <c:v>4.4445199999999963</c:v>
                </c:pt>
                <c:pt idx="744">
                  <c:v>4.6835899999999961</c:v>
                </c:pt>
                <c:pt idx="745">
                  <c:v>4.8117099999999997</c:v>
                </c:pt>
                <c:pt idx="746">
                  <c:v>4.5195299999999996</c:v>
                </c:pt>
                <c:pt idx="747">
                  <c:v>4.6577799999999963</c:v>
                </c:pt>
                <c:pt idx="748">
                  <c:v>4.59375</c:v>
                </c:pt>
                <c:pt idx="749">
                  <c:v>4.8812300000000004</c:v>
                </c:pt>
                <c:pt idx="750">
                  <c:v>4.70465</c:v>
                </c:pt>
                <c:pt idx="751">
                  <c:v>4.6687599999999962</c:v>
                </c:pt>
                <c:pt idx="752">
                  <c:v>4.5898399999999997</c:v>
                </c:pt>
                <c:pt idx="753">
                  <c:v>4.4421999999999997</c:v>
                </c:pt>
                <c:pt idx="754">
                  <c:v>4.5843499999999997</c:v>
                </c:pt>
                <c:pt idx="755">
                  <c:v>4.7234499999999997</c:v>
                </c:pt>
                <c:pt idx="756">
                  <c:v>4.71875</c:v>
                </c:pt>
                <c:pt idx="757">
                  <c:v>4.5288700000000004</c:v>
                </c:pt>
                <c:pt idx="758">
                  <c:v>4.47736</c:v>
                </c:pt>
                <c:pt idx="759">
                  <c:v>4.5867300000000002</c:v>
                </c:pt>
                <c:pt idx="760">
                  <c:v>4.7984</c:v>
                </c:pt>
                <c:pt idx="761">
                  <c:v>4.4859</c:v>
                </c:pt>
                <c:pt idx="762">
                  <c:v>4.8530899999999964</c:v>
                </c:pt>
                <c:pt idx="763">
                  <c:v>4.67889</c:v>
                </c:pt>
                <c:pt idx="764">
                  <c:v>4.6945199999999918</c:v>
                </c:pt>
                <c:pt idx="765">
                  <c:v>4.6468499999999997</c:v>
                </c:pt>
                <c:pt idx="766">
                  <c:v>4.5171499999999956</c:v>
                </c:pt>
                <c:pt idx="767">
                  <c:v>4.6585699999999957</c:v>
                </c:pt>
                <c:pt idx="768">
                  <c:v>4.5156299999999998</c:v>
                </c:pt>
                <c:pt idx="769">
                  <c:v>4.6531399999999961</c:v>
                </c:pt>
                <c:pt idx="770">
                  <c:v>4.4859</c:v>
                </c:pt>
                <c:pt idx="771">
                  <c:v>4.6961099999999956</c:v>
                </c:pt>
                <c:pt idx="772">
                  <c:v>4.5437599999999998</c:v>
                </c:pt>
                <c:pt idx="773">
                  <c:v>4.4819899999999997</c:v>
                </c:pt>
                <c:pt idx="774">
                  <c:v>4.5382699999999998</c:v>
                </c:pt>
                <c:pt idx="775">
                  <c:v>4.6906099999999986</c:v>
                </c:pt>
                <c:pt idx="776">
                  <c:v>4.5062300000000004</c:v>
                </c:pt>
                <c:pt idx="777">
                  <c:v>4.6179799999999949</c:v>
                </c:pt>
                <c:pt idx="778">
                  <c:v>4.4835799999999999</c:v>
                </c:pt>
                <c:pt idx="779">
                  <c:v>4.4328000000000003</c:v>
                </c:pt>
                <c:pt idx="780">
                  <c:v>4.6281099999999959</c:v>
                </c:pt>
                <c:pt idx="781">
                  <c:v>4.6961099999999956</c:v>
                </c:pt>
                <c:pt idx="782">
                  <c:v>4.5523099999999994</c:v>
                </c:pt>
                <c:pt idx="783">
                  <c:v>4.6038799999999966</c:v>
                </c:pt>
                <c:pt idx="784">
                  <c:v>4.6140699999999963</c:v>
                </c:pt>
                <c:pt idx="785">
                  <c:v>4.65625</c:v>
                </c:pt>
                <c:pt idx="786">
                  <c:v>4.4976200000000004</c:v>
                </c:pt>
                <c:pt idx="787">
                  <c:v>4.5968600000000004</c:v>
                </c:pt>
                <c:pt idx="788">
                  <c:v>4.6406299999999998</c:v>
                </c:pt>
                <c:pt idx="789">
                  <c:v>4.3687099999999957</c:v>
                </c:pt>
                <c:pt idx="790">
                  <c:v>4.7265600000000001</c:v>
                </c:pt>
                <c:pt idx="791">
                  <c:v>4.4937100000000001</c:v>
                </c:pt>
                <c:pt idx="792">
                  <c:v>4.5671999999999962</c:v>
                </c:pt>
                <c:pt idx="793">
                  <c:v>4.6265299999999963</c:v>
                </c:pt>
                <c:pt idx="794">
                  <c:v>4.4749799999999986</c:v>
                </c:pt>
                <c:pt idx="795">
                  <c:v>4.4663700000000004</c:v>
                </c:pt>
                <c:pt idx="796">
                  <c:v>4.7210700000000001</c:v>
                </c:pt>
                <c:pt idx="797">
                  <c:v>4.6202999999999976</c:v>
                </c:pt>
                <c:pt idx="798">
                  <c:v>4.5452899999999996</c:v>
                </c:pt>
                <c:pt idx="799">
                  <c:v>4.7468899999999996</c:v>
                </c:pt>
                <c:pt idx="800">
                  <c:v>4.5617099999999997</c:v>
                </c:pt>
                <c:pt idx="801">
                  <c:v>4.42889</c:v>
                </c:pt>
                <c:pt idx="802">
                  <c:v>4.6468499999999997</c:v>
                </c:pt>
                <c:pt idx="803">
                  <c:v>4.4570299999999996</c:v>
                </c:pt>
                <c:pt idx="804">
                  <c:v>4.4116799999999996</c:v>
                </c:pt>
                <c:pt idx="805">
                  <c:v>4.5491900000000003</c:v>
                </c:pt>
                <c:pt idx="806">
                  <c:v>4.5164200000000001</c:v>
                </c:pt>
                <c:pt idx="807">
                  <c:v>4.3257399999999961</c:v>
                </c:pt>
                <c:pt idx="808">
                  <c:v>4.5156299999999998</c:v>
                </c:pt>
                <c:pt idx="809">
                  <c:v>4.5562100000000001</c:v>
                </c:pt>
                <c:pt idx="810">
                  <c:v>4.5437599999999998</c:v>
                </c:pt>
                <c:pt idx="811">
                  <c:v>4.3906299999999998</c:v>
                </c:pt>
                <c:pt idx="812">
                  <c:v>4.6007699999999998</c:v>
                </c:pt>
                <c:pt idx="813">
                  <c:v>4.7078199999999963</c:v>
                </c:pt>
                <c:pt idx="814">
                  <c:v>4.5898399999999997</c:v>
                </c:pt>
                <c:pt idx="815">
                  <c:v>4.5288700000000004</c:v>
                </c:pt>
                <c:pt idx="816">
                  <c:v>4.6780999999999997</c:v>
                </c:pt>
                <c:pt idx="817">
                  <c:v>4.7429799999999966</c:v>
                </c:pt>
                <c:pt idx="818">
                  <c:v>4.7484099999999998</c:v>
                </c:pt>
                <c:pt idx="819">
                  <c:v>4.5437599999999998</c:v>
                </c:pt>
                <c:pt idx="820">
                  <c:v>4.4109499999999997</c:v>
                </c:pt>
                <c:pt idx="821">
                  <c:v>4.3789099999999976</c:v>
                </c:pt>
                <c:pt idx="822">
                  <c:v>4.1992200000000004</c:v>
                </c:pt>
                <c:pt idx="823">
                  <c:v>4.4984099999999998</c:v>
                </c:pt>
                <c:pt idx="824">
                  <c:v>4.4249899999999958</c:v>
                </c:pt>
                <c:pt idx="825">
                  <c:v>4.4976200000000004</c:v>
                </c:pt>
                <c:pt idx="826">
                  <c:v>4.4359099999999998</c:v>
                </c:pt>
                <c:pt idx="827">
                  <c:v>4.4375</c:v>
                </c:pt>
                <c:pt idx="828">
                  <c:v>4.5491900000000003</c:v>
                </c:pt>
                <c:pt idx="829">
                  <c:v>4.4624600000000001</c:v>
                </c:pt>
                <c:pt idx="830">
                  <c:v>4.5843499999999997</c:v>
                </c:pt>
                <c:pt idx="831">
                  <c:v>4.4375</c:v>
                </c:pt>
                <c:pt idx="832">
                  <c:v>4.6585699999999957</c:v>
                </c:pt>
                <c:pt idx="833">
                  <c:v>4.6687599999999962</c:v>
                </c:pt>
                <c:pt idx="834">
                  <c:v>4.3374600000000001</c:v>
                </c:pt>
                <c:pt idx="835">
                  <c:v>4.42889</c:v>
                </c:pt>
                <c:pt idx="836">
                  <c:v>4.3007799999999996</c:v>
                </c:pt>
                <c:pt idx="837">
                  <c:v>4.38361</c:v>
                </c:pt>
                <c:pt idx="838">
                  <c:v>4.4023399999999997</c:v>
                </c:pt>
                <c:pt idx="839">
                  <c:v>4.3171999999999962</c:v>
                </c:pt>
                <c:pt idx="840">
                  <c:v>4.4202899999999996</c:v>
                </c:pt>
                <c:pt idx="841">
                  <c:v>4.39764</c:v>
                </c:pt>
                <c:pt idx="842">
                  <c:v>4.4414100000000003</c:v>
                </c:pt>
                <c:pt idx="843">
                  <c:v>4.4953000000000003</c:v>
                </c:pt>
                <c:pt idx="844">
                  <c:v>4.2788700000000004</c:v>
                </c:pt>
                <c:pt idx="845">
                  <c:v>4.6718799999999998</c:v>
                </c:pt>
                <c:pt idx="846">
                  <c:v>4.4437300000000004</c:v>
                </c:pt>
                <c:pt idx="847">
                  <c:v>4.3624899999999949</c:v>
                </c:pt>
                <c:pt idx="848">
                  <c:v>4.5624999999999956</c:v>
                </c:pt>
                <c:pt idx="849">
                  <c:v>4.5007900000000003</c:v>
                </c:pt>
                <c:pt idx="850">
                  <c:v>4.5405899999999964</c:v>
                </c:pt>
                <c:pt idx="851">
                  <c:v>4.4023399999999997</c:v>
                </c:pt>
                <c:pt idx="852">
                  <c:v>4.4640499999999976</c:v>
                </c:pt>
                <c:pt idx="853">
                  <c:v>4.3460700000000001</c:v>
                </c:pt>
                <c:pt idx="854">
                  <c:v>4.3953199999999963</c:v>
                </c:pt>
                <c:pt idx="855">
                  <c:v>4.3937400000000002</c:v>
                </c:pt>
                <c:pt idx="856">
                  <c:v>4.3757900000000003</c:v>
                </c:pt>
                <c:pt idx="857">
                  <c:v>4.3046899999999964</c:v>
                </c:pt>
                <c:pt idx="858">
                  <c:v>4.4109499999999997</c:v>
                </c:pt>
                <c:pt idx="859">
                  <c:v>4.1406299999999998</c:v>
                </c:pt>
                <c:pt idx="860">
                  <c:v>4.5234399999999964</c:v>
                </c:pt>
                <c:pt idx="861">
                  <c:v>4.3953199999999963</c:v>
                </c:pt>
                <c:pt idx="862">
                  <c:v>4.4038700000000004</c:v>
                </c:pt>
                <c:pt idx="863">
                  <c:v>4.6077899999999961</c:v>
                </c:pt>
                <c:pt idx="864">
                  <c:v>4.4874900000000002</c:v>
                </c:pt>
                <c:pt idx="865">
                  <c:v>4.4702799999999998</c:v>
                </c:pt>
                <c:pt idx="866">
                  <c:v>4.4819899999999997</c:v>
                </c:pt>
                <c:pt idx="867">
                  <c:v>4.5078099999999974</c:v>
                </c:pt>
                <c:pt idx="868">
                  <c:v>4.3117099999999997</c:v>
                </c:pt>
                <c:pt idx="869">
                  <c:v>4.6702899999999996</c:v>
                </c:pt>
                <c:pt idx="870">
                  <c:v>4.4945099999999956</c:v>
                </c:pt>
                <c:pt idx="871">
                  <c:v>4.46014</c:v>
                </c:pt>
                <c:pt idx="872">
                  <c:v>4.4398200000000001</c:v>
                </c:pt>
                <c:pt idx="873">
                  <c:v>4.162479999999996</c:v>
                </c:pt>
                <c:pt idx="874">
                  <c:v>4.5648199999999948</c:v>
                </c:pt>
                <c:pt idx="875">
                  <c:v>4.4398200000000001</c:v>
                </c:pt>
                <c:pt idx="876">
                  <c:v>4.2593399999999999</c:v>
                </c:pt>
                <c:pt idx="877">
                  <c:v>4.5210600000000003</c:v>
                </c:pt>
                <c:pt idx="878">
                  <c:v>4.3132900000000003</c:v>
                </c:pt>
                <c:pt idx="879">
                  <c:v>4.4414100000000003</c:v>
                </c:pt>
                <c:pt idx="880">
                  <c:v>4.5343600000000004</c:v>
                </c:pt>
                <c:pt idx="881">
                  <c:v>4.3499799999999986</c:v>
                </c:pt>
                <c:pt idx="882">
                  <c:v>4.4617300000000002</c:v>
                </c:pt>
                <c:pt idx="883">
                  <c:v>4.317929999999996</c:v>
                </c:pt>
                <c:pt idx="884">
                  <c:v>4.4702799999999998</c:v>
                </c:pt>
                <c:pt idx="885">
                  <c:v>4.324219999999996</c:v>
                </c:pt>
                <c:pt idx="886">
                  <c:v>4.7304700000000004</c:v>
                </c:pt>
                <c:pt idx="887">
                  <c:v>4.4476300000000002</c:v>
                </c:pt>
                <c:pt idx="888">
                  <c:v>4.2765500000000003</c:v>
                </c:pt>
                <c:pt idx="889">
                  <c:v>4.3328199999999963</c:v>
                </c:pt>
                <c:pt idx="890">
                  <c:v>4.6038799999999966</c:v>
                </c:pt>
                <c:pt idx="891">
                  <c:v>4.2827799999999998</c:v>
                </c:pt>
                <c:pt idx="892">
                  <c:v>4.4617300000000002</c:v>
                </c:pt>
                <c:pt idx="893">
                  <c:v>4.4218799999999998</c:v>
                </c:pt>
                <c:pt idx="894">
                  <c:v>4.2960799999999999</c:v>
                </c:pt>
                <c:pt idx="895">
                  <c:v>4.36639</c:v>
                </c:pt>
                <c:pt idx="896">
                  <c:v>4.3538799999999966</c:v>
                </c:pt>
                <c:pt idx="897">
                  <c:v>4.4445199999999963</c:v>
                </c:pt>
                <c:pt idx="898">
                  <c:v>4.2679399999999958</c:v>
                </c:pt>
                <c:pt idx="899">
                  <c:v>4.39764</c:v>
                </c:pt>
                <c:pt idx="900">
                  <c:v>4.1812100000000001</c:v>
                </c:pt>
                <c:pt idx="901">
                  <c:v>4.2843600000000004</c:v>
                </c:pt>
                <c:pt idx="902">
                  <c:v>4.3452799999999998</c:v>
                </c:pt>
                <c:pt idx="903">
                  <c:v>4.3796999999999997</c:v>
                </c:pt>
                <c:pt idx="904">
                  <c:v>4.3476600000000003</c:v>
                </c:pt>
                <c:pt idx="905">
                  <c:v>4.5366799999999996</c:v>
                </c:pt>
                <c:pt idx="906">
                  <c:v>4.3726200000000004</c:v>
                </c:pt>
                <c:pt idx="907">
                  <c:v>4.2882699999999998</c:v>
                </c:pt>
                <c:pt idx="908">
                  <c:v>4.3164099999999976</c:v>
                </c:pt>
                <c:pt idx="909">
                  <c:v>4.2218600000000004</c:v>
                </c:pt>
                <c:pt idx="910">
                  <c:v>4.2632399999999997</c:v>
                </c:pt>
                <c:pt idx="911">
                  <c:v>4.2539099999999994</c:v>
                </c:pt>
                <c:pt idx="912">
                  <c:v>4.3679799999999949</c:v>
                </c:pt>
                <c:pt idx="913">
                  <c:v>4.2351700000000001</c:v>
                </c:pt>
                <c:pt idx="914">
                  <c:v>4.4578199999999963</c:v>
                </c:pt>
                <c:pt idx="915">
                  <c:v>4.4257799999999996</c:v>
                </c:pt>
                <c:pt idx="916">
                  <c:v>4.30389</c:v>
                </c:pt>
                <c:pt idx="917">
                  <c:v>4.2656299999999998</c:v>
                </c:pt>
                <c:pt idx="918">
                  <c:v>4.2000099999999998</c:v>
                </c:pt>
                <c:pt idx="919">
                  <c:v>4.2405999999999997</c:v>
                </c:pt>
                <c:pt idx="920">
                  <c:v>4.2062400000000002</c:v>
                </c:pt>
                <c:pt idx="921">
                  <c:v>4.5648199999999948</c:v>
                </c:pt>
                <c:pt idx="922">
                  <c:v>4.2429799999999984</c:v>
                </c:pt>
                <c:pt idx="923">
                  <c:v>4.25861</c:v>
                </c:pt>
                <c:pt idx="924">
                  <c:v>4.3077999999999976</c:v>
                </c:pt>
                <c:pt idx="925">
                  <c:v>4.2085600000000003</c:v>
                </c:pt>
                <c:pt idx="926">
                  <c:v>4.2913800000000002</c:v>
                </c:pt>
                <c:pt idx="927">
                  <c:v>4.3484499999999997</c:v>
                </c:pt>
                <c:pt idx="928">
                  <c:v>4.4617300000000002</c:v>
                </c:pt>
                <c:pt idx="929">
                  <c:v>4.622619999999996</c:v>
                </c:pt>
                <c:pt idx="930">
                  <c:v>4.2327899999999996</c:v>
                </c:pt>
                <c:pt idx="931">
                  <c:v>4.2437100000000001</c:v>
                </c:pt>
                <c:pt idx="932">
                  <c:v>4.1984299999999974</c:v>
                </c:pt>
                <c:pt idx="933">
                  <c:v>4.1523399999999961</c:v>
                </c:pt>
                <c:pt idx="934">
                  <c:v>4.2359</c:v>
                </c:pt>
                <c:pt idx="935">
                  <c:v>4.4476300000000002</c:v>
                </c:pt>
                <c:pt idx="936">
                  <c:v>3.9484300000000001</c:v>
                </c:pt>
                <c:pt idx="937">
                  <c:v>4.1882900000000003</c:v>
                </c:pt>
                <c:pt idx="938">
                  <c:v>3.939029999999998</c:v>
                </c:pt>
                <c:pt idx="939">
                  <c:v>4.2570199999999963</c:v>
                </c:pt>
                <c:pt idx="940">
                  <c:v>4.2890600000000001</c:v>
                </c:pt>
                <c:pt idx="941">
                  <c:v>4.2437100000000001</c:v>
                </c:pt>
                <c:pt idx="942">
                  <c:v>4.1882900000000003</c:v>
                </c:pt>
                <c:pt idx="943">
                  <c:v>4.2484099999999998</c:v>
                </c:pt>
                <c:pt idx="944">
                  <c:v>4.3452799999999998</c:v>
                </c:pt>
                <c:pt idx="945">
                  <c:v>4.1835899999999961</c:v>
                </c:pt>
                <c:pt idx="946">
                  <c:v>4.2546999999999997</c:v>
                </c:pt>
                <c:pt idx="947">
                  <c:v>4.5366799999999996</c:v>
                </c:pt>
                <c:pt idx="948">
                  <c:v>4.1515499999999994</c:v>
                </c:pt>
                <c:pt idx="949">
                  <c:v>4.0070199999999963</c:v>
                </c:pt>
                <c:pt idx="950">
                  <c:v>4.1015600000000001</c:v>
                </c:pt>
                <c:pt idx="951">
                  <c:v>4.4453100000000001</c:v>
                </c:pt>
                <c:pt idx="952">
                  <c:v>4.2664200000000001</c:v>
                </c:pt>
                <c:pt idx="953">
                  <c:v>4.3289199999999948</c:v>
                </c:pt>
                <c:pt idx="954">
                  <c:v>4.20465</c:v>
                </c:pt>
                <c:pt idx="955">
                  <c:v>4.07111</c:v>
                </c:pt>
                <c:pt idx="956">
                  <c:v>4.2625099999999962</c:v>
                </c:pt>
                <c:pt idx="957">
                  <c:v>4.3085899999999961</c:v>
                </c:pt>
                <c:pt idx="958">
                  <c:v>4.0687299999999986</c:v>
                </c:pt>
                <c:pt idx="959">
                  <c:v>4.3906299999999998</c:v>
                </c:pt>
                <c:pt idx="960">
                  <c:v>4.1499600000000001</c:v>
                </c:pt>
                <c:pt idx="961">
                  <c:v>4.3023099999999976</c:v>
                </c:pt>
                <c:pt idx="962">
                  <c:v>4.0288700000000004</c:v>
                </c:pt>
                <c:pt idx="963">
                  <c:v>4.1249999999999947</c:v>
                </c:pt>
                <c:pt idx="964">
                  <c:v>3.9531299999999998</c:v>
                </c:pt>
                <c:pt idx="965">
                  <c:v>4.1757799999999996</c:v>
                </c:pt>
                <c:pt idx="966">
                  <c:v>4.3156099999999986</c:v>
                </c:pt>
                <c:pt idx="967">
                  <c:v>4.20465</c:v>
                </c:pt>
                <c:pt idx="968">
                  <c:v>4.2905899999999964</c:v>
                </c:pt>
                <c:pt idx="969">
                  <c:v>4.3757900000000003</c:v>
                </c:pt>
                <c:pt idx="970">
                  <c:v>4.2523200000000001</c:v>
                </c:pt>
                <c:pt idx="971">
                  <c:v>4.2991900000000003</c:v>
                </c:pt>
                <c:pt idx="972">
                  <c:v>4.4445199999999963</c:v>
                </c:pt>
                <c:pt idx="973">
                  <c:v>4.0562100000000001</c:v>
                </c:pt>
                <c:pt idx="974">
                  <c:v>4.3421599999999962</c:v>
                </c:pt>
                <c:pt idx="975">
                  <c:v>4.03125</c:v>
                </c:pt>
                <c:pt idx="976">
                  <c:v>4.2952899999999996</c:v>
                </c:pt>
                <c:pt idx="977">
                  <c:v>4.0898399999999997</c:v>
                </c:pt>
                <c:pt idx="978">
                  <c:v>4.21875</c:v>
                </c:pt>
                <c:pt idx="979">
                  <c:v>4.1202999999999994</c:v>
                </c:pt>
                <c:pt idx="980">
                  <c:v>4.4312100000000001</c:v>
                </c:pt>
                <c:pt idx="981">
                  <c:v>4.2944899999999961</c:v>
                </c:pt>
                <c:pt idx="982">
                  <c:v>4.2695299999999996</c:v>
                </c:pt>
                <c:pt idx="983">
                  <c:v>4.224179999999996</c:v>
                </c:pt>
                <c:pt idx="984">
                  <c:v>4.324219999999996</c:v>
                </c:pt>
                <c:pt idx="985">
                  <c:v>4.1523399999999961</c:v>
                </c:pt>
                <c:pt idx="986">
                  <c:v>4.0991799999999996</c:v>
                </c:pt>
                <c:pt idx="987">
                  <c:v>4.0210600000000003</c:v>
                </c:pt>
                <c:pt idx="988">
                  <c:v>4.1734</c:v>
                </c:pt>
                <c:pt idx="989">
                  <c:v>4.43201</c:v>
                </c:pt>
                <c:pt idx="990">
                  <c:v>4.3789099999999976</c:v>
                </c:pt>
                <c:pt idx="991">
                  <c:v>4.2734399999999999</c:v>
                </c:pt>
                <c:pt idx="992">
                  <c:v>4.1812100000000001</c:v>
                </c:pt>
                <c:pt idx="993">
                  <c:v>4.07965</c:v>
                </c:pt>
                <c:pt idx="994">
                  <c:v>4.0656099999999986</c:v>
                </c:pt>
                <c:pt idx="995">
                  <c:v>4.0437599999999998</c:v>
                </c:pt>
                <c:pt idx="996">
                  <c:v>4.1460600000000003</c:v>
                </c:pt>
                <c:pt idx="997">
                  <c:v>4.1890299999999998</c:v>
                </c:pt>
                <c:pt idx="998">
                  <c:v>4.2039200000000001</c:v>
                </c:pt>
                <c:pt idx="999">
                  <c:v>4.3328199999999963</c:v>
                </c:pt>
                <c:pt idx="1000">
                  <c:v>4.3773200000000001</c:v>
                </c:pt>
                <c:pt idx="1001">
                  <c:v>4.3226299999999966</c:v>
                </c:pt>
                <c:pt idx="1002">
                  <c:v>4.0452899999999996</c:v>
                </c:pt>
                <c:pt idx="1003">
                  <c:v>4.1648599999999947</c:v>
                </c:pt>
                <c:pt idx="1004">
                  <c:v>4.0890500000000003</c:v>
                </c:pt>
                <c:pt idx="1005">
                  <c:v>4.1765699999999999</c:v>
                </c:pt>
                <c:pt idx="1006">
                  <c:v>4.1734</c:v>
                </c:pt>
                <c:pt idx="1007">
                  <c:v>4.2117300000000002</c:v>
                </c:pt>
                <c:pt idx="1008">
                  <c:v>4.0054299999999996</c:v>
                </c:pt>
                <c:pt idx="1009">
                  <c:v>4.3015699999999999</c:v>
                </c:pt>
                <c:pt idx="1010">
                  <c:v>4.1132799999999996</c:v>
                </c:pt>
                <c:pt idx="1011">
                  <c:v>4.2421899999999964</c:v>
                </c:pt>
                <c:pt idx="1012">
                  <c:v>4.0734300000000001</c:v>
                </c:pt>
                <c:pt idx="1013">
                  <c:v>4.0062300000000004</c:v>
                </c:pt>
                <c:pt idx="1014">
                  <c:v>4.2718499999999997</c:v>
                </c:pt>
                <c:pt idx="1015">
                  <c:v>4.21014</c:v>
                </c:pt>
                <c:pt idx="1016">
                  <c:v>4.2718499999999997</c:v>
                </c:pt>
                <c:pt idx="1017">
                  <c:v>4.1906099999999986</c:v>
                </c:pt>
                <c:pt idx="1018">
                  <c:v>4.3515600000000001</c:v>
                </c:pt>
                <c:pt idx="1019">
                  <c:v>4.1296999999999997</c:v>
                </c:pt>
                <c:pt idx="1020">
                  <c:v>4.4015500000000003</c:v>
                </c:pt>
                <c:pt idx="1021">
                  <c:v>4.0867300000000002</c:v>
                </c:pt>
                <c:pt idx="1022">
                  <c:v>3.9194900000000001</c:v>
                </c:pt>
                <c:pt idx="1023">
                  <c:v>4.1359299999999974</c:v>
                </c:pt>
                <c:pt idx="1024">
                  <c:v>4.14764</c:v>
                </c:pt>
                <c:pt idx="1025">
                  <c:v>4.3413700000000004</c:v>
                </c:pt>
                <c:pt idx="1026">
                  <c:v>4.0789200000000001</c:v>
                </c:pt>
                <c:pt idx="1027">
                  <c:v>4.08826</c:v>
                </c:pt>
                <c:pt idx="1028">
                  <c:v>4.2156399999999996</c:v>
                </c:pt>
                <c:pt idx="1029">
                  <c:v>4.2312599999999998</c:v>
                </c:pt>
                <c:pt idx="1030">
                  <c:v>3.9960900000000001</c:v>
                </c:pt>
                <c:pt idx="1031">
                  <c:v>4.0695199999999963</c:v>
                </c:pt>
                <c:pt idx="1032">
                  <c:v>4.0374800000000004</c:v>
                </c:pt>
                <c:pt idx="1033">
                  <c:v>4.0273399999999961</c:v>
                </c:pt>
                <c:pt idx="1034">
                  <c:v>3.9929800000000002</c:v>
                </c:pt>
                <c:pt idx="1035">
                  <c:v>4.2679399999999958</c:v>
                </c:pt>
                <c:pt idx="1036">
                  <c:v>4.0491900000000003</c:v>
                </c:pt>
                <c:pt idx="1037">
                  <c:v>4.1898200000000001</c:v>
                </c:pt>
                <c:pt idx="1038">
                  <c:v>3.93512</c:v>
                </c:pt>
                <c:pt idx="1039">
                  <c:v>4.0773299999999999</c:v>
                </c:pt>
                <c:pt idx="1040">
                  <c:v>4.1640599999999948</c:v>
                </c:pt>
                <c:pt idx="1041">
                  <c:v>4.1835899999999961</c:v>
                </c:pt>
                <c:pt idx="1042">
                  <c:v>4.1108999999999956</c:v>
                </c:pt>
                <c:pt idx="1043">
                  <c:v>4.0507799999999996</c:v>
                </c:pt>
                <c:pt idx="1044">
                  <c:v>4.3289199999999948</c:v>
                </c:pt>
                <c:pt idx="1045">
                  <c:v>4.1359299999999974</c:v>
                </c:pt>
                <c:pt idx="1046">
                  <c:v>4.0570099999999956</c:v>
                </c:pt>
                <c:pt idx="1047">
                  <c:v>4.1015600000000001</c:v>
                </c:pt>
                <c:pt idx="1048">
                  <c:v>4.1030899999999964</c:v>
                </c:pt>
                <c:pt idx="1049">
                  <c:v>3.850769999999998</c:v>
                </c:pt>
                <c:pt idx="1050">
                  <c:v>4.0781299999999998</c:v>
                </c:pt>
                <c:pt idx="1051">
                  <c:v>4.0296599999999998</c:v>
                </c:pt>
                <c:pt idx="1052">
                  <c:v>3.96014</c:v>
                </c:pt>
                <c:pt idx="1053">
                  <c:v>3.9866899999999981</c:v>
                </c:pt>
                <c:pt idx="1054">
                  <c:v>4.0765399999999996</c:v>
                </c:pt>
                <c:pt idx="1055">
                  <c:v>4.13361</c:v>
                </c:pt>
                <c:pt idx="1056">
                  <c:v>4.0007900000000003</c:v>
                </c:pt>
                <c:pt idx="1057">
                  <c:v>4.0437599999999998</c:v>
                </c:pt>
                <c:pt idx="1058">
                  <c:v>3.910159999999999</c:v>
                </c:pt>
                <c:pt idx="1059">
                  <c:v>3.94373</c:v>
                </c:pt>
                <c:pt idx="1060">
                  <c:v>3.9445199999999998</c:v>
                </c:pt>
                <c:pt idx="1061">
                  <c:v>4.1155999999999962</c:v>
                </c:pt>
                <c:pt idx="1062">
                  <c:v>4.1085799999999963</c:v>
                </c:pt>
                <c:pt idx="1063">
                  <c:v>4.0015299999999998</c:v>
                </c:pt>
                <c:pt idx="1064">
                  <c:v>3.8999600000000001</c:v>
                </c:pt>
                <c:pt idx="1065">
                  <c:v>3.7156400000000001</c:v>
                </c:pt>
                <c:pt idx="1066">
                  <c:v>3.9077799999999998</c:v>
                </c:pt>
                <c:pt idx="1067">
                  <c:v>3.84998</c:v>
                </c:pt>
                <c:pt idx="1068">
                  <c:v>3.9171800000000001</c:v>
                </c:pt>
                <c:pt idx="1069">
                  <c:v>4.0195299999999996</c:v>
                </c:pt>
                <c:pt idx="1070">
                  <c:v>4.0617099999999997</c:v>
                </c:pt>
                <c:pt idx="1071">
                  <c:v>4.0640299999999963</c:v>
                </c:pt>
                <c:pt idx="1072">
                  <c:v>3.912479999999996</c:v>
                </c:pt>
                <c:pt idx="1073">
                  <c:v>4.1765699999999999</c:v>
                </c:pt>
                <c:pt idx="1074">
                  <c:v>4.1601599999999959</c:v>
                </c:pt>
                <c:pt idx="1075">
                  <c:v>4.03986</c:v>
                </c:pt>
                <c:pt idx="1076">
                  <c:v>4.0140399999999961</c:v>
                </c:pt>
                <c:pt idx="1077">
                  <c:v>4.0734300000000001</c:v>
                </c:pt>
                <c:pt idx="1078">
                  <c:v>3.8702999999999981</c:v>
                </c:pt>
                <c:pt idx="1079">
                  <c:v>4.10236</c:v>
                </c:pt>
                <c:pt idx="1080">
                  <c:v>3.7210700000000001</c:v>
                </c:pt>
                <c:pt idx="1081">
                  <c:v>3.9788800000000002</c:v>
                </c:pt>
                <c:pt idx="1082">
                  <c:v>3.8914200000000001</c:v>
                </c:pt>
                <c:pt idx="1083">
                  <c:v>4.03125</c:v>
                </c:pt>
                <c:pt idx="1084">
                  <c:v>4.1249999999999947</c:v>
                </c:pt>
                <c:pt idx="1085">
                  <c:v>3.7679399999999998</c:v>
                </c:pt>
                <c:pt idx="1086">
                  <c:v>3.9866899999999981</c:v>
                </c:pt>
                <c:pt idx="1087">
                  <c:v>4.1116900000000003</c:v>
                </c:pt>
                <c:pt idx="1088">
                  <c:v>4.0765399999999996</c:v>
                </c:pt>
                <c:pt idx="1089">
                  <c:v>3.91168</c:v>
                </c:pt>
                <c:pt idx="1090">
                  <c:v>4.13361</c:v>
                </c:pt>
                <c:pt idx="1091">
                  <c:v>3.92578</c:v>
                </c:pt>
                <c:pt idx="1092">
                  <c:v>3.77576</c:v>
                </c:pt>
                <c:pt idx="1093">
                  <c:v>4.0585899999999961</c:v>
                </c:pt>
                <c:pt idx="1094">
                  <c:v>3.970279999999998</c:v>
                </c:pt>
                <c:pt idx="1095">
                  <c:v>4.1601599999999959</c:v>
                </c:pt>
                <c:pt idx="1096">
                  <c:v>4.2148399999999961</c:v>
                </c:pt>
                <c:pt idx="1097">
                  <c:v>3.8172000000000001</c:v>
                </c:pt>
                <c:pt idx="1098">
                  <c:v>4.0632900000000003</c:v>
                </c:pt>
                <c:pt idx="1099">
                  <c:v>3.8085900000000001</c:v>
                </c:pt>
                <c:pt idx="1100">
                  <c:v>3.93201</c:v>
                </c:pt>
                <c:pt idx="1101">
                  <c:v>4.0648199999999948</c:v>
                </c:pt>
                <c:pt idx="1102">
                  <c:v>4.0789200000000001</c:v>
                </c:pt>
                <c:pt idx="1103">
                  <c:v>3.74762</c:v>
                </c:pt>
                <c:pt idx="1104">
                  <c:v>3.9726599999999959</c:v>
                </c:pt>
                <c:pt idx="1105">
                  <c:v>3.9414099999999981</c:v>
                </c:pt>
                <c:pt idx="1106">
                  <c:v>4.1726700000000001</c:v>
                </c:pt>
                <c:pt idx="1107">
                  <c:v>3.8851300000000002</c:v>
                </c:pt>
                <c:pt idx="1108">
                  <c:v>3.8999600000000001</c:v>
                </c:pt>
                <c:pt idx="1109">
                  <c:v>3.8757899999999981</c:v>
                </c:pt>
                <c:pt idx="1110">
                  <c:v>4.0570099999999956</c:v>
                </c:pt>
                <c:pt idx="1111">
                  <c:v>3.9453100000000001</c:v>
                </c:pt>
                <c:pt idx="1112">
                  <c:v>3.957819999999999</c:v>
                </c:pt>
                <c:pt idx="1113">
                  <c:v>3.78668</c:v>
                </c:pt>
                <c:pt idx="1114">
                  <c:v>3.7742300000000002</c:v>
                </c:pt>
                <c:pt idx="1115">
                  <c:v>3.78125</c:v>
                </c:pt>
                <c:pt idx="1116">
                  <c:v>3.8515600000000001</c:v>
                </c:pt>
                <c:pt idx="1117">
                  <c:v>3.82965</c:v>
                </c:pt>
                <c:pt idx="1118">
                  <c:v>3.74139</c:v>
                </c:pt>
                <c:pt idx="1119">
                  <c:v>3.7319900000000001</c:v>
                </c:pt>
                <c:pt idx="1120">
                  <c:v>3.7960799999999981</c:v>
                </c:pt>
                <c:pt idx="1121">
                  <c:v>3.9585599999999981</c:v>
                </c:pt>
                <c:pt idx="1122">
                  <c:v>3.81012</c:v>
                </c:pt>
                <c:pt idx="1123">
                  <c:v>3.78668</c:v>
                </c:pt>
                <c:pt idx="1124">
                  <c:v>3.939029999999998</c:v>
                </c:pt>
                <c:pt idx="1125">
                  <c:v>3.8515600000000001</c:v>
                </c:pt>
                <c:pt idx="1126">
                  <c:v>3.68201</c:v>
                </c:pt>
                <c:pt idx="1127">
                  <c:v>4.0335700000000001</c:v>
                </c:pt>
                <c:pt idx="1128">
                  <c:v>4.0828199999999963</c:v>
                </c:pt>
                <c:pt idx="1129">
                  <c:v>3.7749600000000001</c:v>
                </c:pt>
                <c:pt idx="1130">
                  <c:v>3.86951</c:v>
                </c:pt>
                <c:pt idx="1131">
                  <c:v>3.855469999999996</c:v>
                </c:pt>
                <c:pt idx="1132">
                  <c:v>3.9827900000000001</c:v>
                </c:pt>
                <c:pt idx="1133">
                  <c:v>3.926569999999999</c:v>
                </c:pt>
                <c:pt idx="1134">
                  <c:v>3.80389</c:v>
                </c:pt>
                <c:pt idx="1135">
                  <c:v>3.546079999999999</c:v>
                </c:pt>
                <c:pt idx="1136">
                  <c:v>3.9906000000000001</c:v>
                </c:pt>
                <c:pt idx="1137">
                  <c:v>3.8671899999999999</c:v>
                </c:pt>
                <c:pt idx="1138">
                  <c:v>3.73828</c:v>
                </c:pt>
                <c:pt idx="1139">
                  <c:v>3.6859099999999998</c:v>
                </c:pt>
                <c:pt idx="1140">
                  <c:v>3.6273200000000001</c:v>
                </c:pt>
                <c:pt idx="1141">
                  <c:v>3.7124600000000001</c:v>
                </c:pt>
                <c:pt idx="1142">
                  <c:v>3.75623</c:v>
                </c:pt>
                <c:pt idx="1143">
                  <c:v>3.7054399999999998</c:v>
                </c:pt>
                <c:pt idx="1144">
                  <c:v>4.067929999999996</c:v>
                </c:pt>
                <c:pt idx="1145">
                  <c:v>3.8289200000000001</c:v>
                </c:pt>
                <c:pt idx="1146">
                  <c:v>3.69373</c:v>
                </c:pt>
                <c:pt idx="1147">
                  <c:v>3.7140499999999981</c:v>
                </c:pt>
                <c:pt idx="1148">
                  <c:v>3.7984</c:v>
                </c:pt>
                <c:pt idx="1149">
                  <c:v>3.7484099999999998</c:v>
                </c:pt>
                <c:pt idx="1150">
                  <c:v>3.8312399999999971</c:v>
                </c:pt>
                <c:pt idx="1151">
                  <c:v>3.8062100000000001</c:v>
                </c:pt>
                <c:pt idx="1152">
                  <c:v>4.0750099999999998</c:v>
                </c:pt>
                <c:pt idx="1153">
                  <c:v>3.8797000000000001</c:v>
                </c:pt>
                <c:pt idx="1154">
                  <c:v>3.94922</c:v>
                </c:pt>
                <c:pt idx="1155">
                  <c:v>3.94373</c:v>
                </c:pt>
                <c:pt idx="1156">
                  <c:v>3.64215</c:v>
                </c:pt>
                <c:pt idx="1157">
                  <c:v>3.7117300000000002</c:v>
                </c:pt>
                <c:pt idx="1158">
                  <c:v>3.7015400000000001</c:v>
                </c:pt>
                <c:pt idx="1159">
                  <c:v>3.8273299999999999</c:v>
                </c:pt>
                <c:pt idx="1160">
                  <c:v>3.7484099999999998</c:v>
                </c:pt>
                <c:pt idx="1161">
                  <c:v>3.7851599999999999</c:v>
                </c:pt>
                <c:pt idx="1162">
                  <c:v>3.6585700000000001</c:v>
                </c:pt>
                <c:pt idx="1163">
                  <c:v>3.70465</c:v>
                </c:pt>
                <c:pt idx="1164">
                  <c:v>3.7351700000000001</c:v>
                </c:pt>
                <c:pt idx="1165">
                  <c:v>3.875</c:v>
                </c:pt>
                <c:pt idx="1166">
                  <c:v>3.75543</c:v>
                </c:pt>
                <c:pt idx="1167">
                  <c:v>3.7820399999999998</c:v>
                </c:pt>
                <c:pt idx="1168">
                  <c:v>3.66248</c:v>
                </c:pt>
                <c:pt idx="1169">
                  <c:v>3.6398299999999981</c:v>
                </c:pt>
                <c:pt idx="1170">
                  <c:v>3.7547000000000001</c:v>
                </c:pt>
                <c:pt idx="1171">
                  <c:v>3.6007699999999998</c:v>
                </c:pt>
                <c:pt idx="1172">
                  <c:v>3.76715</c:v>
                </c:pt>
                <c:pt idx="1173">
                  <c:v>3.6906099999999991</c:v>
                </c:pt>
                <c:pt idx="1174">
                  <c:v>3.84918</c:v>
                </c:pt>
                <c:pt idx="1175">
                  <c:v>3.521059999999999</c:v>
                </c:pt>
                <c:pt idx="1176">
                  <c:v>3.6343399999999999</c:v>
                </c:pt>
                <c:pt idx="1177">
                  <c:v>3.7429800000000002</c:v>
                </c:pt>
                <c:pt idx="1178">
                  <c:v>3.7351700000000001</c:v>
                </c:pt>
                <c:pt idx="1179">
                  <c:v>3.5491899999999998</c:v>
                </c:pt>
                <c:pt idx="1180">
                  <c:v>3.9054600000000002</c:v>
                </c:pt>
                <c:pt idx="1181">
                  <c:v>3.69293</c:v>
                </c:pt>
                <c:pt idx="1182">
                  <c:v>3.83826</c:v>
                </c:pt>
                <c:pt idx="1183">
                  <c:v>3.76953</c:v>
                </c:pt>
                <c:pt idx="1184">
                  <c:v>3.6398299999999981</c:v>
                </c:pt>
                <c:pt idx="1185">
                  <c:v>3.6781000000000001</c:v>
                </c:pt>
                <c:pt idx="1186">
                  <c:v>3.7547000000000001</c:v>
                </c:pt>
                <c:pt idx="1187">
                  <c:v>3.25623</c:v>
                </c:pt>
                <c:pt idx="1188">
                  <c:v>-11.1492</c:v>
                </c:pt>
                <c:pt idx="1189">
                  <c:v>-50.409400000000012</c:v>
                </c:pt>
                <c:pt idx="1190">
                  <c:v>-86.696899999999999</c:v>
                </c:pt>
                <c:pt idx="1191">
                  <c:v>-111.723</c:v>
                </c:pt>
                <c:pt idx="1192">
                  <c:v>-108.753</c:v>
                </c:pt>
                <c:pt idx="1193">
                  <c:v>-32.5563</c:v>
                </c:pt>
                <c:pt idx="1194">
                  <c:v>18.452300000000001</c:v>
                </c:pt>
                <c:pt idx="1195">
                  <c:v>21.048400000000001</c:v>
                </c:pt>
                <c:pt idx="1196">
                  <c:v>18.726600000000001</c:v>
                </c:pt>
                <c:pt idx="1197">
                  <c:v>15.5297</c:v>
                </c:pt>
                <c:pt idx="1198">
                  <c:v>13.2453</c:v>
                </c:pt>
                <c:pt idx="1199">
                  <c:v>11.266400000000001</c:v>
                </c:pt>
                <c:pt idx="1200">
                  <c:v>9.4671600000000016</c:v>
                </c:pt>
                <c:pt idx="1201">
                  <c:v>8.3046900000000008</c:v>
                </c:pt>
                <c:pt idx="1202">
                  <c:v>7.1093799999999998</c:v>
                </c:pt>
                <c:pt idx="1203">
                  <c:v>6.1108999999999956</c:v>
                </c:pt>
                <c:pt idx="1204">
                  <c:v>5.1030899999999964</c:v>
                </c:pt>
                <c:pt idx="1205">
                  <c:v>4.2851600000000003</c:v>
                </c:pt>
                <c:pt idx="1206">
                  <c:v>3.873409999999998</c:v>
                </c:pt>
                <c:pt idx="1207">
                  <c:v>3.3609</c:v>
                </c:pt>
                <c:pt idx="1208">
                  <c:v>3.0421800000000001</c:v>
                </c:pt>
                <c:pt idx="1209">
                  <c:v>2.8156099999999959</c:v>
                </c:pt>
                <c:pt idx="1210">
                  <c:v>2.3351399999999991</c:v>
                </c:pt>
                <c:pt idx="1211">
                  <c:v>2.4952999999999981</c:v>
                </c:pt>
                <c:pt idx="1212">
                  <c:v>2.26715</c:v>
                </c:pt>
                <c:pt idx="1213">
                  <c:v>1.95313</c:v>
                </c:pt>
                <c:pt idx="1214">
                  <c:v>1.5452900000000001</c:v>
                </c:pt>
                <c:pt idx="1215">
                  <c:v>1.4312100000000001</c:v>
                </c:pt>
                <c:pt idx="1216">
                  <c:v>1.43048</c:v>
                </c:pt>
                <c:pt idx="1217">
                  <c:v>1.15625</c:v>
                </c:pt>
                <c:pt idx="1218">
                  <c:v>1.0843499999999999</c:v>
                </c:pt>
                <c:pt idx="1219">
                  <c:v>1.19293</c:v>
                </c:pt>
                <c:pt idx="1220">
                  <c:v>1.0625</c:v>
                </c:pt>
                <c:pt idx="1221">
                  <c:v>1.0648200000000001</c:v>
                </c:pt>
                <c:pt idx="1222">
                  <c:v>1.0945400000000001</c:v>
                </c:pt>
                <c:pt idx="1223">
                  <c:v>1.16327</c:v>
                </c:pt>
                <c:pt idx="1224">
                  <c:v>0.96875</c:v>
                </c:pt>
                <c:pt idx="1225">
                  <c:v>1.1390400000000001</c:v>
                </c:pt>
                <c:pt idx="1226">
                  <c:v>0.66638200000000003</c:v>
                </c:pt>
                <c:pt idx="1227">
                  <c:v>0.67578099999999997</c:v>
                </c:pt>
                <c:pt idx="1228">
                  <c:v>0.47497600000000001</c:v>
                </c:pt>
                <c:pt idx="1229">
                  <c:v>0.73828099999999997</c:v>
                </c:pt>
                <c:pt idx="1230">
                  <c:v>0.53747599999999995</c:v>
                </c:pt>
                <c:pt idx="1231">
                  <c:v>0.75470000000000004</c:v>
                </c:pt>
                <c:pt idx="1232">
                  <c:v>0.56561300000000003</c:v>
                </c:pt>
                <c:pt idx="1233">
                  <c:v>0.45855699999999999</c:v>
                </c:pt>
                <c:pt idx="1234">
                  <c:v>0.60388200000000003</c:v>
                </c:pt>
                <c:pt idx="1235">
                  <c:v>0.48590100000000003</c:v>
                </c:pt>
                <c:pt idx="1236">
                  <c:v>0.413269</c:v>
                </c:pt>
                <c:pt idx="1237">
                  <c:v>0.58203099999999997</c:v>
                </c:pt>
                <c:pt idx="1238">
                  <c:v>0.19220000000000001</c:v>
                </c:pt>
                <c:pt idx="1239">
                  <c:v>0.34216299999999999</c:v>
                </c:pt>
                <c:pt idx="1240">
                  <c:v>0.33905000000000002</c:v>
                </c:pt>
                <c:pt idx="1241">
                  <c:v>0.382019</c:v>
                </c:pt>
                <c:pt idx="1242">
                  <c:v>0.30078100000000002</c:v>
                </c:pt>
                <c:pt idx="1243">
                  <c:v>0.319519</c:v>
                </c:pt>
                <c:pt idx="1244">
                  <c:v>0.19842499999999999</c:v>
                </c:pt>
                <c:pt idx="1245">
                  <c:v>0.37652600000000003</c:v>
                </c:pt>
                <c:pt idx="1246">
                  <c:v>0.135132</c:v>
                </c:pt>
                <c:pt idx="1247">
                  <c:v>8.9843800000000001E-2</c:v>
                </c:pt>
                <c:pt idx="1248">
                  <c:v>0.119507</c:v>
                </c:pt>
                <c:pt idx="1249">
                  <c:v>7.4218800000000001E-2</c:v>
                </c:pt>
                <c:pt idx="1250">
                  <c:v>0.13043199999999999</c:v>
                </c:pt>
                <c:pt idx="1251">
                  <c:v>4.1381800000000003E-2</c:v>
                </c:pt>
                <c:pt idx="1252">
                  <c:v>-9.1430700000000004E-2</c:v>
                </c:pt>
                <c:pt idx="1253">
                  <c:v>-3.90625E-2</c:v>
                </c:pt>
                <c:pt idx="1254">
                  <c:v>6.6406300000000001E-2</c:v>
                </c:pt>
                <c:pt idx="1255">
                  <c:v>0.13122600000000001</c:v>
                </c:pt>
                <c:pt idx="1256">
                  <c:v>6.1706499999999997E-2</c:v>
                </c:pt>
                <c:pt idx="1257">
                  <c:v>0.14843799999999999</c:v>
                </c:pt>
                <c:pt idx="1258">
                  <c:v>0.182007</c:v>
                </c:pt>
                <c:pt idx="1259">
                  <c:v>0.137512</c:v>
                </c:pt>
                <c:pt idx="1260">
                  <c:v>-0.14453099999999999</c:v>
                </c:pt>
                <c:pt idx="1261">
                  <c:v>-3.7536600000000003E-2</c:v>
                </c:pt>
                <c:pt idx="1262">
                  <c:v>-0.11328100000000001</c:v>
                </c:pt>
                <c:pt idx="1263">
                  <c:v>-0.15234400000000001</c:v>
                </c:pt>
                <c:pt idx="1264">
                  <c:v>-0.14453099999999999</c:v>
                </c:pt>
                <c:pt idx="1265">
                  <c:v>-6.5612799999999999E-2</c:v>
                </c:pt>
                <c:pt idx="1266">
                  <c:v>5.7006800000000003E-2</c:v>
                </c:pt>
                <c:pt idx="1267">
                  <c:v>-0.16253699999999999</c:v>
                </c:pt>
                <c:pt idx="1268" formatCode="0.00E+00">
                  <c:v>-2.3803700000000001E-3</c:v>
                </c:pt>
                <c:pt idx="1269">
                  <c:v>-0.161743</c:v>
                </c:pt>
                <c:pt idx="1270">
                  <c:v>-7.8918500000000003E-2</c:v>
                </c:pt>
                <c:pt idx="1271">
                  <c:v>-0.109375</c:v>
                </c:pt>
                <c:pt idx="1272">
                  <c:v>-0.107056</c:v>
                </c:pt>
                <c:pt idx="1273">
                  <c:v>0.111694</c:v>
                </c:pt>
                <c:pt idx="1274">
                  <c:v>-6.4880400000000005E-2</c:v>
                </c:pt>
                <c:pt idx="1275">
                  <c:v>-0.11175499999999999</c:v>
                </c:pt>
                <c:pt idx="1276">
                  <c:v>-0.14843799999999999</c:v>
                </c:pt>
                <c:pt idx="1277">
                  <c:v>-0.36096200000000001</c:v>
                </c:pt>
                <c:pt idx="1278">
                  <c:v>-0.23828099999999999</c:v>
                </c:pt>
                <c:pt idx="1279">
                  <c:v>-0.20550499999999999</c:v>
                </c:pt>
                <c:pt idx="1280">
                  <c:v>-0.22033700000000001</c:v>
                </c:pt>
                <c:pt idx="1281">
                  <c:v>-0.117981</c:v>
                </c:pt>
                <c:pt idx="1282">
                  <c:v>-2.19116E-2</c:v>
                </c:pt>
                <c:pt idx="1283">
                  <c:v>-0.28515600000000002</c:v>
                </c:pt>
                <c:pt idx="1284">
                  <c:v>-0.29534899999999997</c:v>
                </c:pt>
                <c:pt idx="1285">
                  <c:v>-0.35858200000000001</c:v>
                </c:pt>
                <c:pt idx="1286">
                  <c:v>-0.23675499999999999</c:v>
                </c:pt>
                <c:pt idx="1287">
                  <c:v>-0.51721200000000001</c:v>
                </c:pt>
                <c:pt idx="1288">
                  <c:v>-0.45159899999999997</c:v>
                </c:pt>
                <c:pt idx="1289">
                  <c:v>-0.16095000000000001</c:v>
                </c:pt>
                <c:pt idx="1290">
                  <c:v>-0.24066199999999999</c:v>
                </c:pt>
                <c:pt idx="1291">
                  <c:v>-0.210144</c:v>
                </c:pt>
                <c:pt idx="1292">
                  <c:v>-0.28753699999999999</c:v>
                </c:pt>
                <c:pt idx="1293">
                  <c:v>-0.27655000000000002</c:v>
                </c:pt>
                <c:pt idx="1294">
                  <c:v>-0.53125</c:v>
                </c:pt>
                <c:pt idx="1295">
                  <c:v>-0.47894300000000001</c:v>
                </c:pt>
                <c:pt idx="1296">
                  <c:v>-0.55468799999999996</c:v>
                </c:pt>
                <c:pt idx="1297">
                  <c:v>-0.45001200000000002</c:v>
                </c:pt>
                <c:pt idx="1298">
                  <c:v>-0.34222399999999997</c:v>
                </c:pt>
                <c:pt idx="1299">
                  <c:v>-0.507019</c:v>
                </c:pt>
                <c:pt idx="1300">
                  <c:v>-0.54217499999999996</c:v>
                </c:pt>
                <c:pt idx="1301">
                  <c:v>-0.36248799999999998</c:v>
                </c:pt>
                <c:pt idx="1302">
                  <c:v>-0.44299300000000003</c:v>
                </c:pt>
                <c:pt idx="1303">
                  <c:v>-0.51092499999999996</c:v>
                </c:pt>
                <c:pt idx="1304">
                  <c:v>-0.33831800000000001</c:v>
                </c:pt>
                <c:pt idx="1305">
                  <c:v>-0.16253699999999999</c:v>
                </c:pt>
                <c:pt idx="1306">
                  <c:v>-0.248474</c:v>
                </c:pt>
                <c:pt idx="1307">
                  <c:v>-0.28906300000000001</c:v>
                </c:pt>
                <c:pt idx="1308">
                  <c:v>-0.48358200000000001</c:v>
                </c:pt>
                <c:pt idx="1309">
                  <c:v>-0.48986800000000003</c:v>
                </c:pt>
                <c:pt idx="1310">
                  <c:v>-0.40081800000000001</c:v>
                </c:pt>
                <c:pt idx="1311">
                  <c:v>-0.45550499999999999</c:v>
                </c:pt>
                <c:pt idx="1312">
                  <c:v>-0.43127399999999999</c:v>
                </c:pt>
                <c:pt idx="1313">
                  <c:v>-0.303894</c:v>
                </c:pt>
                <c:pt idx="1314">
                  <c:v>-0.26483200000000001</c:v>
                </c:pt>
                <c:pt idx="1315">
                  <c:v>-0.51409899999999997</c:v>
                </c:pt>
                <c:pt idx="1316">
                  <c:v>-0.539856</c:v>
                </c:pt>
                <c:pt idx="1317">
                  <c:v>-0.55627400000000005</c:v>
                </c:pt>
                <c:pt idx="1318">
                  <c:v>-0.60156299999999996</c:v>
                </c:pt>
                <c:pt idx="1319">
                  <c:v>-0.40081800000000001</c:v>
                </c:pt>
                <c:pt idx="1320">
                  <c:v>-0.34375</c:v>
                </c:pt>
                <c:pt idx="1321">
                  <c:v>-0.585144</c:v>
                </c:pt>
                <c:pt idx="1322">
                  <c:v>-0.58984400000000003</c:v>
                </c:pt>
                <c:pt idx="1323">
                  <c:v>-0.37969999999999998</c:v>
                </c:pt>
                <c:pt idx="1324">
                  <c:v>-0.57031299999999996</c:v>
                </c:pt>
                <c:pt idx="1325">
                  <c:v>-0.48675499999999999</c:v>
                </c:pt>
                <c:pt idx="1326">
                  <c:v>-0.48046899999999998</c:v>
                </c:pt>
                <c:pt idx="1327">
                  <c:v>-0.522644</c:v>
                </c:pt>
                <c:pt idx="1328">
                  <c:v>-0.42034899999999997</c:v>
                </c:pt>
                <c:pt idx="1329">
                  <c:v>-0.46875</c:v>
                </c:pt>
                <c:pt idx="1330">
                  <c:v>-0.39141799999999999</c:v>
                </c:pt>
                <c:pt idx="1331">
                  <c:v>-0.36016799999999999</c:v>
                </c:pt>
                <c:pt idx="1332">
                  <c:v>-0.42266799999999999</c:v>
                </c:pt>
                <c:pt idx="1333">
                  <c:v>-0.71643100000000004</c:v>
                </c:pt>
                <c:pt idx="1334">
                  <c:v>-0.76092499999999996</c:v>
                </c:pt>
                <c:pt idx="1335">
                  <c:v>-0.48126200000000002</c:v>
                </c:pt>
                <c:pt idx="1336">
                  <c:v>-0.41796899999999998</c:v>
                </c:pt>
                <c:pt idx="1337">
                  <c:v>-0.46252399999999999</c:v>
                </c:pt>
                <c:pt idx="1338">
                  <c:v>-0.63439900000000005</c:v>
                </c:pt>
                <c:pt idx="1339">
                  <c:v>-0.51873800000000003</c:v>
                </c:pt>
                <c:pt idx="1340">
                  <c:v>-0.49920700000000001</c:v>
                </c:pt>
                <c:pt idx="1341">
                  <c:v>-0.850769</c:v>
                </c:pt>
                <c:pt idx="1342">
                  <c:v>-0.640625</c:v>
                </c:pt>
                <c:pt idx="1343">
                  <c:v>-0.741394</c:v>
                </c:pt>
                <c:pt idx="1344">
                  <c:v>-0.39221200000000001</c:v>
                </c:pt>
                <c:pt idx="1345">
                  <c:v>-0.63983199999999996</c:v>
                </c:pt>
                <c:pt idx="1346">
                  <c:v>-0.55859400000000003</c:v>
                </c:pt>
                <c:pt idx="1347">
                  <c:v>-0.57733199999999996</c:v>
                </c:pt>
                <c:pt idx="1348">
                  <c:v>-0.492981</c:v>
                </c:pt>
                <c:pt idx="1349">
                  <c:v>-0.61248800000000003</c:v>
                </c:pt>
                <c:pt idx="1350">
                  <c:v>-0.649231</c:v>
                </c:pt>
                <c:pt idx="1351">
                  <c:v>-0.50549299999999997</c:v>
                </c:pt>
                <c:pt idx="1352">
                  <c:v>-0.538269</c:v>
                </c:pt>
                <c:pt idx="1353">
                  <c:v>-0.59143100000000004</c:v>
                </c:pt>
                <c:pt idx="1354">
                  <c:v>-0.578125</c:v>
                </c:pt>
                <c:pt idx="1355">
                  <c:v>-0.62811300000000003</c:v>
                </c:pt>
                <c:pt idx="1356">
                  <c:v>-0.52032500000000004</c:v>
                </c:pt>
                <c:pt idx="1357">
                  <c:v>-0.51873800000000003</c:v>
                </c:pt>
                <c:pt idx="1358">
                  <c:v>-0.52343799999999996</c:v>
                </c:pt>
                <c:pt idx="1359">
                  <c:v>-0.67346200000000001</c:v>
                </c:pt>
                <c:pt idx="1360">
                  <c:v>-0.58593799999999996</c:v>
                </c:pt>
                <c:pt idx="1361">
                  <c:v>-0.81488000000000005</c:v>
                </c:pt>
                <c:pt idx="1362">
                  <c:v>-0.62811300000000003</c:v>
                </c:pt>
                <c:pt idx="1363">
                  <c:v>-0.71563699999999997</c:v>
                </c:pt>
                <c:pt idx="1364">
                  <c:v>-0.58441200000000004</c:v>
                </c:pt>
                <c:pt idx="1365">
                  <c:v>-0.63281299999999996</c:v>
                </c:pt>
                <c:pt idx="1366">
                  <c:v>-0.602356</c:v>
                </c:pt>
                <c:pt idx="1367">
                  <c:v>-0.80938699999999997</c:v>
                </c:pt>
                <c:pt idx="1368">
                  <c:v>-0.91796900000000003</c:v>
                </c:pt>
                <c:pt idx="1369">
                  <c:v>-0.77502400000000005</c:v>
                </c:pt>
                <c:pt idx="1370">
                  <c:v>-0.42108200000000001</c:v>
                </c:pt>
                <c:pt idx="1371">
                  <c:v>-0.74688699999999997</c:v>
                </c:pt>
                <c:pt idx="1372">
                  <c:v>-0.46093800000000001</c:v>
                </c:pt>
                <c:pt idx="1373">
                  <c:v>-0.51641800000000004</c:v>
                </c:pt>
                <c:pt idx="1374">
                  <c:v>-0.491394</c:v>
                </c:pt>
                <c:pt idx="1375">
                  <c:v>-0.48284899999999997</c:v>
                </c:pt>
                <c:pt idx="1376">
                  <c:v>-0.507019</c:v>
                </c:pt>
                <c:pt idx="1377">
                  <c:v>-0.81799299999999997</c:v>
                </c:pt>
                <c:pt idx="1378">
                  <c:v>-0.678894</c:v>
                </c:pt>
                <c:pt idx="1379">
                  <c:v>-0.60546900000000003</c:v>
                </c:pt>
                <c:pt idx="1380">
                  <c:v>-0.87658700000000001</c:v>
                </c:pt>
                <c:pt idx="1381">
                  <c:v>-0.632019</c:v>
                </c:pt>
                <c:pt idx="1382">
                  <c:v>-0.80859400000000003</c:v>
                </c:pt>
                <c:pt idx="1383">
                  <c:v>-0.73284899999999997</c:v>
                </c:pt>
                <c:pt idx="1384">
                  <c:v>-0.62268100000000004</c:v>
                </c:pt>
                <c:pt idx="1385">
                  <c:v>-0.74218799999999996</c:v>
                </c:pt>
                <c:pt idx="1386">
                  <c:v>-0.81720000000000004</c:v>
                </c:pt>
                <c:pt idx="1387">
                  <c:v>-0.45782499999999998</c:v>
                </c:pt>
                <c:pt idx="1388">
                  <c:v>-0.63909899999999997</c:v>
                </c:pt>
                <c:pt idx="1389">
                  <c:v>-0.80706800000000001</c:v>
                </c:pt>
                <c:pt idx="1390">
                  <c:v>-0.428894</c:v>
                </c:pt>
                <c:pt idx="1391">
                  <c:v>-0.366394</c:v>
                </c:pt>
                <c:pt idx="1392">
                  <c:v>-0.61718799999999996</c:v>
                </c:pt>
                <c:pt idx="1393">
                  <c:v>-0.74688699999999997</c:v>
                </c:pt>
                <c:pt idx="1394">
                  <c:v>-0.61328099999999997</c:v>
                </c:pt>
                <c:pt idx="1395">
                  <c:v>-0.61175500000000005</c:v>
                </c:pt>
                <c:pt idx="1396">
                  <c:v>-0.83593799999999996</c:v>
                </c:pt>
                <c:pt idx="1397">
                  <c:v>-0.75939900000000005</c:v>
                </c:pt>
                <c:pt idx="1398">
                  <c:v>-0.70159899999999997</c:v>
                </c:pt>
                <c:pt idx="1399">
                  <c:v>-0.71643100000000004</c:v>
                </c:pt>
                <c:pt idx="1400">
                  <c:v>-0.95861799999999997</c:v>
                </c:pt>
                <c:pt idx="1401">
                  <c:v>-0.88519300000000001</c:v>
                </c:pt>
                <c:pt idx="1402">
                  <c:v>-0.83831800000000001</c:v>
                </c:pt>
                <c:pt idx="1403">
                  <c:v>-0.71795699999999996</c:v>
                </c:pt>
                <c:pt idx="1404">
                  <c:v>-0.62890599999999997</c:v>
                </c:pt>
                <c:pt idx="1405">
                  <c:v>-0.828125</c:v>
                </c:pt>
                <c:pt idx="1406">
                  <c:v>-0.76641800000000004</c:v>
                </c:pt>
                <c:pt idx="1407">
                  <c:v>-0.97894300000000001</c:v>
                </c:pt>
                <c:pt idx="1408">
                  <c:v>-0.78125</c:v>
                </c:pt>
                <c:pt idx="1409">
                  <c:v>-0.73284899999999997</c:v>
                </c:pt>
                <c:pt idx="1410">
                  <c:v>-0.86566200000000004</c:v>
                </c:pt>
                <c:pt idx="1411">
                  <c:v>-0.70001199999999997</c:v>
                </c:pt>
                <c:pt idx="1412">
                  <c:v>-0.53595000000000004</c:v>
                </c:pt>
                <c:pt idx="1413">
                  <c:v>-0.77343799999999996</c:v>
                </c:pt>
                <c:pt idx="1414">
                  <c:v>-0.57031299999999996</c:v>
                </c:pt>
                <c:pt idx="1415">
                  <c:v>-0.65783700000000001</c:v>
                </c:pt>
                <c:pt idx="1416">
                  <c:v>-0.57269300000000001</c:v>
                </c:pt>
                <c:pt idx="1417">
                  <c:v>-0.633606</c:v>
                </c:pt>
                <c:pt idx="1418">
                  <c:v>-0.68829300000000004</c:v>
                </c:pt>
                <c:pt idx="1419">
                  <c:v>-0.63281299999999996</c:v>
                </c:pt>
                <c:pt idx="1420">
                  <c:v>-0.86248800000000003</c:v>
                </c:pt>
                <c:pt idx="1421">
                  <c:v>-0.73748800000000003</c:v>
                </c:pt>
                <c:pt idx="1422">
                  <c:v>-0.65545699999999996</c:v>
                </c:pt>
                <c:pt idx="1423">
                  <c:v>-0.56720000000000004</c:v>
                </c:pt>
                <c:pt idx="1424">
                  <c:v>-0.71875</c:v>
                </c:pt>
                <c:pt idx="1425">
                  <c:v>-0.95623800000000003</c:v>
                </c:pt>
                <c:pt idx="1426">
                  <c:v>-0.71093799999999996</c:v>
                </c:pt>
                <c:pt idx="1427">
                  <c:v>-0.53436300000000003</c:v>
                </c:pt>
                <c:pt idx="1428">
                  <c:v>-0.60394300000000001</c:v>
                </c:pt>
                <c:pt idx="1429">
                  <c:v>-0.73675500000000005</c:v>
                </c:pt>
                <c:pt idx="1430">
                  <c:v>-0.71795699999999996</c:v>
                </c:pt>
                <c:pt idx="1431">
                  <c:v>-0.74920699999999996</c:v>
                </c:pt>
                <c:pt idx="1432">
                  <c:v>-0.86718799999999996</c:v>
                </c:pt>
                <c:pt idx="1433">
                  <c:v>-0.62029999999999996</c:v>
                </c:pt>
                <c:pt idx="1434">
                  <c:v>-0.578125</c:v>
                </c:pt>
                <c:pt idx="1435">
                  <c:v>-0.54217499999999996</c:v>
                </c:pt>
                <c:pt idx="1436">
                  <c:v>-0.64843799999999996</c:v>
                </c:pt>
                <c:pt idx="1437">
                  <c:v>-0.75470000000000004</c:v>
                </c:pt>
                <c:pt idx="1438">
                  <c:v>-0.82189900000000005</c:v>
                </c:pt>
                <c:pt idx="1439">
                  <c:v>-0.78595000000000004</c:v>
                </c:pt>
                <c:pt idx="1440">
                  <c:v>-0.64611799999999997</c:v>
                </c:pt>
                <c:pt idx="1441">
                  <c:v>-0.74456800000000001</c:v>
                </c:pt>
                <c:pt idx="1442">
                  <c:v>-0.97186300000000003</c:v>
                </c:pt>
                <c:pt idx="1443">
                  <c:v>-0.78283700000000001</c:v>
                </c:pt>
                <c:pt idx="1444">
                  <c:v>-0.79144300000000001</c:v>
                </c:pt>
                <c:pt idx="1445">
                  <c:v>-0.81640599999999997</c:v>
                </c:pt>
                <c:pt idx="1446">
                  <c:v>-0.89691200000000004</c:v>
                </c:pt>
                <c:pt idx="1447">
                  <c:v>-0.75470000000000004</c:v>
                </c:pt>
                <c:pt idx="1448">
                  <c:v>-0.88592499999999996</c:v>
                </c:pt>
                <c:pt idx="1449">
                  <c:v>-0.61486799999999997</c:v>
                </c:pt>
                <c:pt idx="1450">
                  <c:v>-0.69061300000000003</c:v>
                </c:pt>
                <c:pt idx="1451">
                  <c:v>-1.0109300000000001</c:v>
                </c:pt>
                <c:pt idx="1452">
                  <c:v>-0.67266800000000004</c:v>
                </c:pt>
                <c:pt idx="1453">
                  <c:v>-0.82891800000000004</c:v>
                </c:pt>
                <c:pt idx="1454">
                  <c:v>-1.0593900000000001</c:v>
                </c:pt>
                <c:pt idx="1455">
                  <c:v>-0.83904999999999996</c:v>
                </c:pt>
                <c:pt idx="1456">
                  <c:v>-0.82031299999999996</c:v>
                </c:pt>
                <c:pt idx="1457">
                  <c:v>-0.83904999999999996</c:v>
                </c:pt>
                <c:pt idx="1458">
                  <c:v>-0.92968799999999996</c:v>
                </c:pt>
                <c:pt idx="1459">
                  <c:v>-0.73046900000000003</c:v>
                </c:pt>
                <c:pt idx="1460">
                  <c:v>-0.79998800000000003</c:v>
                </c:pt>
                <c:pt idx="1461">
                  <c:v>-0.75311300000000003</c:v>
                </c:pt>
                <c:pt idx="1462">
                  <c:v>-0.84686300000000003</c:v>
                </c:pt>
                <c:pt idx="1463">
                  <c:v>-0.953125</c:v>
                </c:pt>
                <c:pt idx="1464">
                  <c:v>-0.81720000000000004</c:v>
                </c:pt>
                <c:pt idx="1465">
                  <c:v>-0.87420699999999996</c:v>
                </c:pt>
                <c:pt idx="1466">
                  <c:v>-0.928894</c:v>
                </c:pt>
                <c:pt idx="1467">
                  <c:v>-0.92578099999999997</c:v>
                </c:pt>
                <c:pt idx="1468">
                  <c:v>-0.84613000000000005</c:v>
                </c:pt>
                <c:pt idx="1469">
                  <c:v>-1.0031099999999999</c:v>
                </c:pt>
                <c:pt idx="1470">
                  <c:v>-1.0890500000000001</c:v>
                </c:pt>
                <c:pt idx="1471">
                  <c:v>-0.72424299999999997</c:v>
                </c:pt>
                <c:pt idx="1472">
                  <c:v>-0.680481</c:v>
                </c:pt>
                <c:pt idx="1473">
                  <c:v>-0.97656299999999996</c:v>
                </c:pt>
                <c:pt idx="1474">
                  <c:v>-0.88909899999999997</c:v>
                </c:pt>
                <c:pt idx="1475">
                  <c:v>-0.62188699999999997</c:v>
                </c:pt>
                <c:pt idx="1476">
                  <c:v>-0.62738000000000005</c:v>
                </c:pt>
                <c:pt idx="1477">
                  <c:v>-0.89141800000000004</c:v>
                </c:pt>
                <c:pt idx="1478">
                  <c:v>-0.91095000000000004</c:v>
                </c:pt>
                <c:pt idx="1479">
                  <c:v>-0.71563699999999997</c:v>
                </c:pt>
                <c:pt idx="1480">
                  <c:v>-0.765625</c:v>
                </c:pt>
                <c:pt idx="1481">
                  <c:v>-0.88519300000000001</c:v>
                </c:pt>
                <c:pt idx="1482">
                  <c:v>-0.74768100000000004</c:v>
                </c:pt>
                <c:pt idx="1483">
                  <c:v>-0.602356</c:v>
                </c:pt>
                <c:pt idx="1484">
                  <c:v>-0.53363000000000005</c:v>
                </c:pt>
                <c:pt idx="1485">
                  <c:v>-0.92968799999999996</c:v>
                </c:pt>
                <c:pt idx="1486">
                  <c:v>-0.76641800000000004</c:v>
                </c:pt>
                <c:pt idx="1487">
                  <c:v>-0.82031299999999996</c:v>
                </c:pt>
                <c:pt idx="1488">
                  <c:v>-0.867981</c:v>
                </c:pt>
                <c:pt idx="1489">
                  <c:v>-0.94921900000000003</c:v>
                </c:pt>
                <c:pt idx="1490">
                  <c:v>-0.68988000000000005</c:v>
                </c:pt>
                <c:pt idx="1491">
                  <c:v>-0.49530000000000002</c:v>
                </c:pt>
                <c:pt idx="1492">
                  <c:v>-0.84375</c:v>
                </c:pt>
                <c:pt idx="1493">
                  <c:v>-0.70159899999999997</c:v>
                </c:pt>
                <c:pt idx="1494">
                  <c:v>-0.80627400000000005</c:v>
                </c:pt>
                <c:pt idx="1495">
                  <c:v>-0.975769</c:v>
                </c:pt>
                <c:pt idx="1496">
                  <c:v>-0.633606</c:v>
                </c:pt>
                <c:pt idx="1497">
                  <c:v>-0.88049299999999997</c:v>
                </c:pt>
                <c:pt idx="1498">
                  <c:v>-0.91015599999999997</c:v>
                </c:pt>
                <c:pt idx="1499">
                  <c:v>-0.71875</c:v>
                </c:pt>
                <c:pt idx="1500">
                  <c:v>-0.68670699999999996</c:v>
                </c:pt>
                <c:pt idx="1501">
                  <c:v>-0.95001199999999997</c:v>
                </c:pt>
                <c:pt idx="1502">
                  <c:v>-0.94220000000000004</c:v>
                </c:pt>
                <c:pt idx="1503">
                  <c:v>-0.70159899999999997</c:v>
                </c:pt>
                <c:pt idx="1504">
                  <c:v>-0.69299299999999997</c:v>
                </c:pt>
                <c:pt idx="1505">
                  <c:v>-0.82733199999999996</c:v>
                </c:pt>
                <c:pt idx="1506">
                  <c:v>-0.81720000000000004</c:v>
                </c:pt>
                <c:pt idx="1507">
                  <c:v>-0.76873800000000003</c:v>
                </c:pt>
                <c:pt idx="1508">
                  <c:v>-0.79766800000000004</c:v>
                </c:pt>
                <c:pt idx="1509">
                  <c:v>-0.94921900000000003</c:v>
                </c:pt>
                <c:pt idx="1510">
                  <c:v>-1.00549</c:v>
                </c:pt>
                <c:pt idx="1511">
                  <c:v>-1.0320400000000001</c:v>
                </c:pt>
                <c:pt idx="1512">
                  <c:v>-0.85314900000000005</c:v>
                </c:pt>
                <c:pt idx="1513">
                  <c:v>-0.79217499999999996</c:v>
                </c:pt>
                <c:pt idx="1514">
                  <c:v>-0.72265599999999997</c:v>
                </c:pt>
                <c:pt idx="1515">
                  <c:v>-0.835144</c:v>
                </c:pt>
                <c:pt idx="1516">
                  <c:v>-0.821106</c:v>
                </c:pt>
                <c:pt idx="1517">
                  <c:v>-0.97894300000000001</c:v>
                </c:pt>
                <c:pt idx="1518">
                  <c:v>-0.83203099999999997</c:v>
                </c:pt>
                <c:pt idx="1519">
                  <c:v>-0.98596200000000001</c:v>
                </c:pt>
                <c:pt idx="1520">
                  <c:v>-0.944519</c:v>
                </c:pt>
                <c:pt idx="1521">
                  <c:v>-0.86328099999999997</c:v>
                </c:pt>
                <c:pt idx="1522">
                  <c:v>-0.92346200000000001</c:v>
                </c:pt>
                <c:pt idx="1523">
                  <c:v>-0.77893100000000004</c:v>
                </c:pt>
                <c:pt idx="1524">
                  <c:v>-0.890625</c:v>
                </c:pt>
                <c:pt idx="1525">
                  <c:v>-0.88909899999999997</c:v>
                </c:pt>
                <c:pt idx="1526">
                  <c:v>-1.05078</c:v>
                </c:pt>
                <c:pt idx="1527">
                  <c:v>-1.0234399999999999</c:v>
                </c:pt>
                <c:pt idx="1528">
                  <c:v>-1.0460799999999999</c:v>
                </c:pt>
                <c:pt idx="1529">
                  <c:v>-0.64373800000000003</c:v>
                </c:pt>
                <c:pt idx="1530">
                  <c:v>-0.84375</c:v>
                </c:pt>
                <c:pt idx="1531">
                  <c:v>-0.953125</c:v>
                </c:pt>
                <c:pt idx="1532">
                  <c:v>-0.91174299999999997</c:v>
                </c:pt>
                <c:pt idx="1533">
                  <c:v>-0.89453099999999997</c:v>
                </c:pt>
                <c:pt idx="1534">
                  <c:v>-0.97814900000000005</c:v>
                </c:pt>
                <c:pt idx="1535">
                  <c:v>-0.92736799999999997</c:v>
                </c:pt>
                <c:pt idx="1536">
                  <c:v>-0.87420699999999996</c:v>
                </c:pt>
                <c:pt idx="1537">
                  <c:v>-0.93127400000000005</c:v>
                </c:pt>
                <c:pt idx="1538">
                  <c:v>-1.0304599999999999</c:v>
                </c:pt>
                <c:pt idx="1539">
                  <c:v>-0.89691200000000004</c:v>
                </c:pt>
                <c:pt idx="1540">
                  <c:v>-0.87268100000000004</c:v>
                </c:pt>
                <c:pt idx="1541">
                  <c:v>-0.82580600000000004</c:v>
                </c:pt>
                <c:pt idx="1542">
                  <c:v>-0.86175500000000005</c:v>
                </c:pt>
                <c:pt idx="1543">
                  <c:v>-0.87347399999999997</c:v>
                </c:pt>
                <c:pt idx="1544">
                  <c:v>-0.91253700000000004</c:v>
                </c:pt>
                <c:pt idx="1545">
                  <c:v>-0.96093799999999996</c:v>
                </c:pt>
                <c:pt idx="1546">
                  <c:v>-0.85705600000000004</c:v>
                </c:pt>
                <c:pt idx="1547">
                  <c:v>-0.98907500000000004</c:v>
                </c:pt>
                <c:pt idx="1548">
                  <c:v>-1.0766</c:v>
                </c:pt>
                <c:pt idx="1549">
                  <c:v>-0.91796900000000003</c:v>
                </c:pt>
                <c:pt idx="1550">
                  <c:v>-0.69769300000000001</c:v>
                </c:pt>
                <c:pt idx="1551">
                  <c:v>-0.87347399999999997</c:v>
                </c:pt>
                <c:pt idx="1552">
                  <c:v>-0.75390599999999997</c:v>
                </c:pt>
                <c:pt idx="1553">
                  <c:v>-0.93670699999999996</c:v>
                </c:pt>
                <c:pt idx="1554">
                  <c:v>-0.87579300000000004</c:v>
                </c:pt>
                <c:pt idx="1555">
                  <c:v>-1.0515699999999999</c:v>
                </c:pt>
                <c:pt idx="1556">
                  <c:v>-0.84143100000000004</c:v>
                </c:pt>
                <c:pt idx="1557">
                  <c:v>-0.85003700000000004</c:v>
                </c:pt>
                <c:pt idx="1558">
                  <c:v>-0.80859400000000003</c:v>
                </c:pt>
                <c:pt idx="1559">
                  <c:v>-1.07111</c:v>
                </c:pt>
                <c:pt idx="1560">
                  <c:v>-0.94842499999999996</c:v>
                </c:pt>
                <c:pt idx="1561">
                  <c:v>-0.88830600000000004</c:v>
                </c:pt>
                <c:pt idx="1562">
                  <c:v>-0.70550500000000005</c:v>
                </c:pt>
                <c:pt idx="1563">
                  <c:v>-1.1171899999999999</c:v>
                </c:pt>
                <c:pt idx="1564">
                  <c:v>-0.74218799999999996</c:v>
                </c:pt>
                <c:pt idx="1565">
                  <c:v>-0.73596200000000001</c:v>
                </c:pt>
                <c:pt idx="1566">
                  <c:v>-0.84063699999999997</c:v>
                </c:pt>
                <c:pt idx="1567">
                  <c:v>-0.85546900000000003</c:v>
                </c:pt>
                <c:pt idx="1568">
                  <c:v>-0.83593799999999996</c:v>
                </c:pt>
                <c:pt idx="1569">
                  <c:v>-0.89691200000000004</c:v>
                </c:pt>
                <c:pt idx="1570">
                  <c:v>-0.85626199999999997</c:v>
                </c:pt>
                <c:pt idx="1571">
                  <c:v>-0.72894300000000001</c:v>
                </c:pt>
                <c:pt idx="1572">
                  <c:v>-0.87890599999999997</c:v>
                </c:pt>
                <c:pt idx="1573">
                  <c:v>-0.75470000000000004</c:v>
                </c:pt>
                <c:pt idx="1574">
                  <c:v>-1.0671999999999999</c:v>
                </c:pt>
                <c:pt idx="1575">
                  <c:v>-0.68988000000000005</c:v>
                </c:pt>
                <c:pt idx="1576">
                  <c:v>-0.72656299999999996</c:v>
                </c:pt>
                <c:pt idx="1577">
                  <c:v>-0.921875</c:v>
                </c:pt>
                <c:pt idx="1578">
                  <c:v>-0.86956800000000001</c:v>
                </c:pt>
                <c:pt idx="1579">
                  <c:v>-0.897644</c:v>
                </c:pt>
                <c:pt idx="1580">
                  <c:v>-1.0219100000000001</c:v>
                </c:pt>
                <c:pt idx="1581">
                  <c:v>-1.0687899999999999</c:v>
                </c:pt>
                <c:pt idx="1582">
                  <c:v>-0.95233199999999996</c:v>
                </c:pt>
                <c:pt idx="1583">
                  <c:v>-0.98126199999999997</c:v>
                </c:pt>
                <c:pt idx="1584">
                  <c:v>-0.9375</c:v>
                </c:pt>
                <c:pt idx="1585">
                  <c:v>-1.0945400000000001</c:v>
                </c:pt>
                <c:pt idx="1586">
                  <c:v>-1.01251</c:v>
                </c:pt>
                <c:pt idx="1587">
                  <c:v>-0.930481</c:v>
                </c:pt>
                <c:pt idx="1588">
                  <c:v>-1.2023299999999999</c:v>
                </c:pt>
                <c:pt idx="1589">
                  <c:v>-0.86175500000000005</c:v>
                </c:pt>
                <c:pt idx="1590">
                  <c:v>-1.06097</c:v>
                </c:pt>
                <c:pt idx="1591">
                  <c:v>-0.80316200000000004</c:v>
                </c:pt>
                <c:pt idx="1592">
                  <c:v>-0.96404999999999996</c:v>
                </c:pt>
                <c:pt idx="1593">
                  <c:v>-0.772644</c:v>
                </c:pt>
                <c:pt idx="1594">
                  <c:v>-0.79064900000000005</c:v>
                </c:pt>
                <c:pt idx="1595">
                  <c:v>-0.9375</c:v>
                </c:pt>
                <c:pt idx="1596">
                  <c:v>-1.0492600000000001</c:v>
                </c:pt>
                <c:pt idx="1597">
                  <c:v>-1.0719000000000001</c:v>
                </c:pt>
                <c:pt idx="1598">
                  <c:v>-1.01563</c:v>
                </c:pt>
                <c:pt idx="1599">
                  <c:v>-0.90154999999999996</c:v>
                </c:pt>
                <c:pt idx="1600">
                  <c:v>-0.84063699999999997</c:v>
                </c:pt>
                <c:pt idx="1601">
                  <c:v>-0.84765599999999997</c:v>
                </c:pt>
                <c:pt idx="1602">
                  <c:v>-0.84222399999999997</c:v>
                </c:pt>
                <c:pt idx="1603">
                  <c:v>-1.0109300000000001</c:v>
                </c:pt>
                <c:pt idx="1604">
                  <c:v>-0.765625</c:v>
                </c:pt>
                <c:pt idx="1605">
                  <c:v>-1.11249</c:v>
                </c:pt>
                <c:pt idx="1606">
                  <c:v>-0.98828099999999997</c:v>
                </c:pt>
                <c:pt idx="1607">
                  <c:v>-1.18909</c:v>
                </c:pt>
                <c:pt idx="1608">
                  <c:v>-1.01953</c:v>
                </c:pt>
                <c:pt idx="1609">
                  <c:v>-0.77734400000000003</c:v>
                </c:pt>
                <c:pt idx="1610">
                  <c:v>-0.944519</c:v>
                </c:pt>
                <c:pt idx="1611">
                  <c:v>-0.92346200000000001</c:v>
                </c:pt>
                <c:pt idx="1612">
                  <c:v>-1.0101899999999999</c:v>
                </c:pt>
                <c:pt idx="1613">
                  <c:v>-1.0172099999999999</c:v>
                </c:pt>
                <c:pt idx="1614">
                  <c:v>-1.01953</c:v>
                </c:pt>
                <c:pt idx="1615">
                  <c:v>-0.89141800000000004</c:v>
                </c:pt>
                <c:pt idx="1616">
                  <c:v>-0.725769</c:v>
                </c:pt>
                <c:pt idx="1617">
                  <c:v>-0.836731</c:v>
                </c:pt>
                <c:pt idx="1618">
                  <c:v>-1.1257900000000001</c:v>
                </c:pt>
                <c:pt idx="1619">
                  <c:v>-1.1625399999999999</c:v>
                </c:pt>
                <c:pt idx="1620">
                  <c:v>-0.76092499999999996</c:v>
                </c:pt>
                <c:pt idx="1621">
                  <c:v>-0.71563699999999997</c:v>
                </c:pt>
                <c:pt idx="1622">
                  <c:v>-0.96563699999999997</c:v>
                </c:pt>
                <c:pt idx="1623">
                  <c:v>-0.93670699999999996</c:v>
                </c:pt>
                <c:pt idx="1624">
                  <c:v>-0.88671900000000003</c:v>
                </c:pt>
                <c:pt idx="1625">
                  <c:v>-0.93438699999999997</c:v>
                </c:pt>
                <c:pt idx="1626">
                  <c:v>-1.0203199999999999</c:v>
                </c:pt>
                <c:pt idx="1627">
                  <c:v>-0.98828099999999997</c:v>
                </c:pt>
                <c:pt idx="1628">
                  <c:v>-1.0343599999999999</c:v>
                </c:pt>
                <c:pt idx="1629">
                  <c:v>-1.03674</c:v>
                </c:pt>
                <c:pt idx="1630">
                  <c:v>-0.82733199999999996</c:v>
                </c:pt>
                <c:pt idx="1631">
                  <c:v>-0.95861799999999997</c:v>
                </c:pt>
                <c:pt idx="1632">
                  <c:v>-1.00159</c:v>
                </c:pt>
                <c:pt idx="1633">
                  <c:v>-1.0601799999999999</c:v>
                </c:pt>
                <c:pt idx="1634">
                  <c:v>-0.88909899999999997</c:v>
                </c:pt>
                <c:pt idx="1635">
                  <c:v>-1.125</c:v>
                </c:pt>
                <c:pt idx="1636">
                  <c:v>-0.85156299999999996</c:v>
                </c:pt>
                <c:pt idx="1637">
                  <c:v>-0.91095000000000004</c:v>
                </c:pt>
                <c:pt idx="1638">
                  <c:v>-0.89843799999999996</c:v>
                </c:pt>
                <c:pt idx="1639">
                  <c:v>-1.09534</c:v>
                </c:pt>
                <c:pt idx="1640">
                  <c:v>-1.3093900000000001</c:v>
                </c:pt>
                <c:pt idx="1641">
                  <c:v>-0.98675500000000005</c:v>
                </c:pt>
                <c:pt idx="1642">
                  <c:v>-0.992981</c:v>
                </c:pt>
                <c:pt idx="1643">
                  <c:v>-0.95782500000000004</c:v>
                </c:pt>
                <c:pt idx="1644">
                  <c:v>-0.76251199999999997</c:v>
                </c:pt>
                <c:pt idx="1645">
                  <c:v>-0.93988000000000005</c:v>
                </c:pt>
                <c:pt idx="1646">
                  <c:v>-1.02502</c:v>
                </c:pt>
                <c:pt idx="1647">
                  <c:v>-0.92816200000000004</c:v>
                </c:pt>
                <c:pt idx="1648">
                  <c:v>-1.1671800000000001</c:v>
                </c:pt>
                <c:pt idx="1649">
                  <c:v>-0.96252400000000005</c:v>
                </c:pt>
                <c:pt idx="1650">
                  <c:v>-1.15784</c:v>
                </c:pt>
                <c:pt idx="1651">
                  <c:v>-0.96875</c:v>
                </c:pt>
                <c:pt idx="1652">
                  <c:v>-0.84765599999999997</c:v>
                </c:pt>
                <c:pt idx="1653">
                  <c:v>-1.05627</c:v>
                </c:pt>
                <c:pt idx="1654">
                  <c:v>-1.1593599999999999</c:v>
                </c:pt>
                <c:pt idx="1655">
                  <c:v>-1.2234499999999999</c:v>
                </c:pt>
                <c:pt idx="1656">
                  <c:v>-0.95550500000000005</c:v>
                </c:pt>
                <c:pt idx="1657">
                  <c:v>-0.94769300000000001</c:v>
                </c:pt>
                <c:pt idx="1658">
                  <c:v>-0.88671900000000003</c:v>
                </c:pt>
                <c:pt idx="1659">
                  <c:v>-1.0976600000000001</c:v>
                </c:pt>
                <c:pt idx="1660">
                  <c:v>-1.05707</c:v>
                </c:pt>
                <c:pt idx="1661">
                  <c:v>-0.94842499999999996</c:v>
                </c:pt>
                <c:pt idx="1662">
                  <c:v>-1.0515699999999999</c:v>
                </c:pt>
                <c:pt idx="1663">
                  <c:v>-1.1554599999999999</c:v>
                </c:pt>
                <c:pt idx="1664">
                  <c:v>-1.10785</c:v>
                </c:pt>
                <c:pt idx="1665">
                  <c:v>-1.00159</c:v>
                </c:pt>
                <c:pt idx="1666">
                  <c:v>-1.1000399999999999</c:v>
                </c:pt>
                <c:pt idx="1667">
                  <c:v>-1.10626</c:v>
                </c:pt>
                <c:pt idx="1668">
                  <c:v>-1.2984599999999999</c:v>
                </c:pt>
                <c:pt idx="1669">
                  <c:v>-1.3656600000000001</c:v>
                </c:pt>
                <c:pt idx="1670">
                  <c:v>-1.0585899999999999</c:v>
                </c:pt>
                <c:pt idx="1671">
                  <c:v>-1.22736</c:v>
                </c:pt>
                <c:pt idx="1672">
                  <c:v>-1.0515699999999999</c:v>
                </c:pt>
                <c:pt idx="1673">
                  <c:v>-0.99218799999999996</c:v>
                </c:pt>
                <c:pt idx="1674">
                  <c:v>-0.98516800000000004</c:v>
                </c:pt>
                <c:pt idx="1675">
                  <c:v>-1.03284</c:v>
                </c:pt>
                <c:pt idx="1676">
                  <c:v>-0.883606</c:v>
                </c:pt>
                <c:pt idx="1677">
                  <c:v>-0.897644</c:v>
                </c:pt>
                <c:pt idx="1678">
                  <c:v>-0.99377400000000005</c:v>
                </c:pt>
                <c:pt idx="1679">
                  <c:v>-1</c:v>
                </c:pt>
                <c:pt idx="1680">
                  <c:v>-1.0406500000000001</c:v>
                </c:pt>
                <c:pt idx="1681">
                  <c:v>-1.0164200000000001</c:v>
                </c:pt>
                <c:pt idx="1682">
                  <c:v>-0.944519</c:v>
                </c:pt>
                <c:pt idx="1683">
                  <c:v>-0.91015599999999997</c:v>
                </c:pt>
                <c:pt idx="1684">
                  <c:v>-0.70703099999999997</c:v>
                </c:pt>
                <c:pt idx="1685">
                  <c:v>-1.25159</c:v>
                </c:pt>
                <c:pt idx="1686">
                  <c:v>-1.2039200000000001</c:v>
                </c:pt>
                <c:pt idx="1687">
                  <c:v>-1.08832</c:v>
                </c:pt>
                <c:pt idx="1688">
                  <c:v>-0.97967499999999996</c:v>
                </c:pt>
                <c:pt idx="1689">
                  <c:v>-0.84686300000000003</c:v>
                </c:pt>
                <c:pt idx="1690">
                  <c:v>-0.96875</c:v>
                </c:pt>
                <c:pt idx="1691">
                  <c:v>-1.01874</c:v>
                </c:pt>
                <c:pt idx="1692">
                  <c:v>-1.0492600000000001</c:v>
                </c:pt>
                <c:pt idx="1693">
                  <c:v>-0.946106</c:v>
                </c:pt>
                <c:pt idx="1694">
                  <c:v>-0.78595000000000004</c:v>
                </c:pt>
                <c:pt idx="1695">
                  <c:v>-1.07813</c:v>
                </c:pt>
                <c:pt idx="1696">
                  <c:v>-1.2476799999999999</c:v>
                </c:pt>
                <c:pt idx="1697">
                  <c:v>-0.82891800000000004</c:v>
                </c:pt>
                <c:pt idx="1698">
                  <c:v>-0.88983199999999996</c:v>
                </c:pt>
                <c:pt idx="1699">
                  <c:v>-0.99529999999999996</c:v>
                </c:pt>
                <c:pt idx="1700">
                  <c:v>-1.1531400000000001</c:v>
                </c:pt>
                <c:pt idx="1701">
                  <c:v>-1.02423</c:v>
                </c:pt>
                <c:pt idx="1702">
                  <c:v>-0.86016800000000004</c:v>
                </c:pt>
                <c:pt idx="1703">
                  <c:v>-0.73907500000000004</c:v>
                </c:pt>
                <c:pt idx="1704">
                  <c:v>-1.1835899999999999</c:v>
                </c:pt>
                <c:pt idx="1705">
                  <c:v>-0.87109400000000003</c:v>
                </c:pt>
                <c:pt idx="1706">
                  <c:v>-1.1296999999999999</c:v>
                </c:pt>
                <c:pt idx="1707">
                  <c:v>-0.95001199999999997</c:v>
                </c:pt>
                <c:pt idx="1708">
                  <c:v>-1.1976899999999999</c:v>
                </c:pt>
                <c:pt idx="1709">
                  <c:v>-1.1609499999999999</c:v>
                </c:pt>
                <c:pt idx="1710">
                  <c:v>-0.74529999999999996</c:v>
                </c:pt>
                <c:pt idx="1711">
                  <c:v>-1.0898399999999999</c:v>
                </c:pt>
                <c:pt idx="1712">
                  <c:v>-0.88592499999999996</c:v>
                </c:pt>
                <c:pt idx="1713">
                  <c:v>-0.98284899999999997</c:v>
                </c:pt>
                <c:pt idx="1714">
                  <c:v>-1.2047099999999999</c:v>
                </c:pt>
                <c:pt idx="1715">
                  <c:v>-0.85784899999999997</c:v>
                </c:pt>
                <c:pt idx="1716">
                  <c:v>-1.04688</c:v>
                </c:pt>
                <c:pt idx="1717">
                  <c:v>-0.97656299999999996</c:v>
                </c:pt>
                <c:pt idx="1718">
                  <c:v>-1.03284</c:v>
                </c:pt>
                <c:pt idx="1719">
                  <c:v>-1.0617099999999999</c:v>
                </c:pt>
                <c:pt idx="1720">
                  <c:v>-0.87738000000000005</c:v>
                </c:pt>
                <c:pt idx="1721">
                  <c:v>-0.91955600000000004</c:v>
                </c:pt>
                <c:pt idx="1722">
                  <c:v>-0.96875</c:v>
                </c:pt>
                <c:pt idx="1723">
                  <c:v>-0.88909899999999997</c:v>
                </c:pt>
                <c:pt idx="1724">
                  <c:v>-0.86486799999999997</c:v>
                </c:pt>
                <c:pt idx="1725">
                  <c:v>-0.83593799999999996</c:v>
                </c:pt>
                <c:pt idx="1726">
                  <c:v>-0.97814900000000005</c:v>
                </c:pt>
                <c:pt idx="1727">
                  <c:v>-0.80938699999999997</c:v>
                </c:pt>
                <c:pt idx="1728">
                  <c:v>-0.83361799999999997</c:v>
                </c:pt>
                <c:pt idx="1729">
                  <c:v>-1.0265500000000001</c:v>
                </c:pt>
                <c:pt idx="1730">
                  <c:v>-0.85003700000000004</c:v>
                </c:pt>
                <c:pt idx="1731">
                  <c:v>-1.11328</c:v>
                </c:pt>
                <c:pt idx="1732">
                  <c:v>-0.82733199999999996</c:v>
                </c:pt>
                <c:pt idx="1733">
                  <c:v>-0.81170699999999996</c:v>
                </c:pt>
                <c:pt idx="1734">
                  <c:v>-0.97814900000000005</c:v>
                </c:pt>
                <c:pt idx="1735">
                  <c:v>-1.2226600000000001</c:v>
                </c:pt>
                <c:pt idx="1736">
                  <c:v>-1.14063</c:v>
                </c:pt>
                <c:pt idx="1737">
                  <c:v>-0.80236799999999997</c:v>
                </c:pt>
                <c:pt idx="1738">
                  <c:v>-0.98358199999999996</c:v>
                </c:pt>
                <c:pt idx="1739">
                  <c:v>-0.97503700000000004</c:v>
                </c:pt>
                <c:pt idx="1740">
                  <c:v>-1.2773399999999999</c:v>
                </c:pt>
                <c:pt idx="1741">
                  <c:v>-0.93206800000000001</c:v>
                </c:pt>
                <c:pt idx="1742">
                  <c:v>-1.00238</c:v>
                </c:pt>
                <c:pt idx="1743">
                  <c:v>-0.86877400000000005</c:v>
                </c:pt>
                <c:pt idx="1744">
                  <c:v>-0.83593799999999996</c:v>
                </c:pt>
                <c:pt idx="1745">
                  <c:v>-0.79998800000000003</c:v>
                </c:pt>
                <c:pt idx="1746">
                  <c:v>-0.85003700000000004</c:v>
                </c:pt>
                <c:pt idx="1747">
                  <c:v>-0.92266800000000004</c:v>
                </c:pt>
                <c:pt idx="1748">
                  <c:v>-0.83361799999999997</c:v>
                </c:pt>
                <c:pt idx="1749">
                  <c:v>-0.867981</c:v>
                </c:pt>
                <c:pt idx="1750">
                  <c:v>-0.91796900000000003</c:v>
                </c:pt>
                <c:pt idx="1751">
                  <c:v>-1.0351600000000001</c:v>
                </c:pt>
                <c:pt idx="1752">
                  <c:v>-1.0719000000000001</c:v>
                </c:pt>
                <c:pt idx="1753">
                  <c:v>-0.83282500000000004</c:v>
                </c:pt>
                <c:pt idx="1754">
                  <c:v>-0.75390599999999997</c:v>
                </c:pt>
                <c:pt idx="1755">
                  <c:v>-1.0484599999999999</c:v>
                </c:pt>
                <c:pt idx="1756">
                  <c:v>-0.75079300000000004</c:v>
                </c:pt>
                <c:pt idx="1757">
                  <c:v>-1</c:v>
                </c:pt>
                <c:pt idx="1758">
                  <c:v>-0.95861799999999997</c:v>
                </c:pt>
                <c:pt idx="1759">
                  <c:v>-0.93670699999999996</c:v>
                </c:pt>
                <c:pt idx="1760">
                  <c:v>-1.1851799999999999</c:v>
                </c:pt>
                <c:pt idx="1761">
                  <c:v>-0.930481</c:v>
                </c:pt>
                <c:pt idx="1762">
                  <c:v>-1.0109300000000001</c:v>
                </c:pt>
                <c:pt idx="1763">
                  <c:v>-0.977356</c:v>
                </c:pt>
                <c:pt idx="1764">
                  <c:v>-1.07813</c:v>
                </c:pt>
                <c:pt idx="1765">
                  <c:v>-1.08362</c:v>
                </c:pt>
                <c:pt idx="1766">
                  <c:v>-1.10077</c:v>
                </c:pt>
                <c:pt idx="1767">
                  <c:v>-1.0375399999999999</c:v>
                </c:pt>
                <c:pt idx="1768">
                  <c:v>-0.87811300000000003</c:v>
                </c:pt>
                <c:pt idx="1769">
                  <c:v>-1.08362</c:v>
                </c:pt>
                <c:pt idx="1770">
                  <c:v>-0.992981</c:v>
                </c:pt>
                <c:pt idx="1771">
                  <c:v>-1.0945400000000001</c:v>
                </c:pt>
                <c:pt idx="1772">
                  <c:v>-0.99768100000000004</c:v>
                </c:pt>
                <c:pt idx="1773">
                  <c:v>-0.93359400000000003</c:v>
                </c:pt>
                <c:pt idx="1774">
                  <c:v>-0.97424299999999997</c:v>
                </c:pt>
                <c:pt idx="1775">
                  <c:v>-0.88592499999999996</c:v>
                </c:pt>
                <c:pt idx="1776">
                  <c:v>-1.21173</c:v>
                </c:pt>
                <c:pt idx="1777">
                  <c:v>-0.81561300000000003</c:v>
                </c:pt>
                <c:pt idx="1778">
                  <c:v>-1.1835899999999999</c:v>
                </c:pt>
                <c:pt idx="1779">
                  <c:v>-1.25702</c:v>
                </c:pt>
                <c:pt idx="1780">
                  <c:v>-0.95623800000000003</c:v>
                </c:pt>
                <c:pt idx="1781">
                  <c:v>-1.06488</c:v>
                </c:pt>
                <c:pt idx="1782">
                  <c:v>-1.0421800000000001</c:v>
                </c:pt>
                <c:pt idx="1783">
                  <c:v>-1.1593599999999999</c:v>
                </c:pt>
                <c:pt idx="1784">
                  <c:v>-1.1640600000000001</c:v>
                </c:pt>
                <c:pt idx="1785">
                  <c:v>-1.1117600000000001</c:v>
                </c:pt>
                <c:pt idx="1786">
                  <c:v>-1.1570400000000001</c:v>
                </c:pt>
                <c:pt idx="1787">
                  <c:v>-1.0109300000000001</c:v>
                </c:pt>
                <c:pt idx="1788">
                  <c:v>-0.88281299999999996</c:v>
                </c:pt>
                <c:pt idx="1789">
                  <c:v>-0.74456800000000001</c:v>
                </c:pt>
                <c:pt idx="1790">
                  <c:v>-1.1171899999999999</c:v>
                </c:pt>
                <c:pt idx="1791">
                  <c:v>-0.98516800000000004</c:v>
                </c:pt>
                <c:pt idx="1792">
                  <c:v>-1.01563</c:v>
                </c:pt>
                <c:pt idx="1793">
                  <c:v>-0.98046900000000003</c:v>
                </c:pt>
                <c:pt idx="1794">
                  <c:v>-0.977356</c:v>
                </c:pt>
                <c:pt idx="1795">
                  <c:v>-0.91015599999999997</c:v>
                </c:pt>
                <c:pt idx="1796">
                  <c:v>-1.0601799999999999</c:v>
                </c:pt>
                <c:pt idx="1797">
                  <c:v>-1.03674</c:v>
                </c:pt>
                <c:pt idx="1798">
                  <c:v>-1.1156600000000001</c:v>
                </c:pt>
                <c:pt idx="1799">
                  <c:v>-0.95233199999999996</c:v>
                </c:pt>
                <c:pt idx="1800">
                  <c:v>-0.77654999999999996</c:v>
                </c:pt>
                <c:pt idx="1801">
                  <c:v>-1.0601799999999999</c:v>
                </c:pt>
                <c:pt idx="1802">
                  <c:v>-1.1171899999999999</c:v>
                </c:pt>
                <c:pt idx="1803">
                  <c:v>-1.23126</c:v>
                </c:pt>
                <c:pt idx="1804">
                  <c:v>-1.08124</c:v>
                </c:pt>
                <c:pt idx="1805">
                  <c:v>-0.84454300000000004</c:v>
                </c:pt>
                <c:pt idx="1806">
                  <c:v>-0.96093799999999996</c:v>
                </c:pt>
                <c:pt idx="1807">
                  <c:v>-0.835144</c:v>
                </c:pt>
                <c:pt idx="1808">
                  <c:v>-0.95623800000000003</c:v>
                </c:pt>
                <c:pt idx="1809">
                  <c:v>-1.0062899999999999</c:v>
                </c:pt>
                <c:pt idx="1810">
                  <c:v>-1.0515699999999999</c:v>
                </c:pt>
                <c:pt idx="1811">
                  <c:v>-1.05389</c:v>
                </c:pt>
                <c:pt idx="1812">
                  <c:v>-1.1969000000000001</c:v>
                </c:pt>
                <c:pt idx="1813">
                  <c:v>-0.93597399999999997</c:v>
                </c:pt>
                <c:pt idx="1814">
                  <c:v>-0.86016800000000004</c:v>
                </c:pt>
                <c:pt idx="1815">
                  <c:v>-1.0766</c:v>
                </c:pt>
                <c:pt idx="1816">
                  <c:v>-0.99609400000000003</c:v>
                </c:pt>
                <c:pt idx="1817">
                  <c:v>-1.0906400000000001</c:v>
                </c:pt>
                <c:pt idx="1818">
                  <c:v>-0.90234400000000003</c:v>
                </c:pt>
                <c:pt idx="1819">
                  <c:v>-1.01874</c:v>
                </c:pt>
                <c:pt idx="1820">
                  <c:v>-0.88128700000000004</c:v>
                </c:pt>
                <c:pt idx="1821">
                  <c:v>-0.93670699999999996</c:v>
                </c:pt>
                <c:pt idx="1822">
                  <c:v>-1.04688</c:v>
                </c:pt>
                <c:pt idx="1823">
                  <c:v>-0.87658700000000001</c:v>
                </c:pt>
                <c:pt idx="1824">
                  <c:v>-0.90625</c:v>
                </c:pt>
                <c:pt idx="1825">
                  <c:v>-1.15625</c:v>
                </c:pt>
                <c:pt idx="1826">
                  <c:v>-1.08832</c:v>
                </c:pt>
                <c:pt idx="1827">
                  <c:v>-0.97345000000000004</c:v>
                </c:pt>
                <c:pt idx="1828">
                  <c:v>-1.01172</c:v>
                </c:pt>
                <c:pt idx="1829">
                  <c:v>-1.17737</c:v>
                </c:pt>
                <c:pt idx="1830">
                  <c:v>-0.96331800000000001</c:v>
                </c:pt>
                <c:pt idx="1831">
                  <c:v>-0.92108199999999996</c:v>
                </c:pt>
                <c:pt idx="1832">
                  <c:v>-1.0390600000000001</c:v>
                </c:pt>
                <c:pt idx="1833">
                  <c:v>-1.09613</c:v>
                </c:pt>
                <c:pt idx="1834">
                  <c:v>-1.0164200000000001</c:v>
                </c:pt>
                <c:pt idx="1835">
                  <c:v>-1.1671800000000001</c:v>
                </c:pt>
                <c:pt idx="1836">
                  <c:v>-1.1953100000000001</c:v>
                </c:pt>
                <c:pt idx="1837">
                  <c:v>-1.05627</c:v>
                </c:pt>
                <c:pt idx="1838">
                  <c:v>-0.90625</c:v>
                </c:pt>
                <c:pt idx="1839">
                  <c:v>-1.0180100000000001</c:v>
                </c:pt>
                <c:pt idx="1840">
                  <c:v>-1.08362</c:v>
                </c:pt>
                <c:pt idx="1841">
                  <c:v>-0.89532500000000004</c:v>
                </c:pt>
                <c:pt idx="1842">
                  <c:v>-1.28284</c:v>
                </c:pt>
                <c:pt idx="1843">
                  <c:v>-1.0632900000000001</c:v>
                </c:pt>
                <c:pt idx="1844">
                  <c:v>-0.97503700000000004</c:v>
                </c:pt>
                <c:pt idx="1845">
                  <c:v>-1.14923</c:v>
                </c:pt>
                <c:pt idx="1846">
                  <c:v>-1.1031500000000001</c:v>
                </c:pt>
                <c:pt idx="1847">
                  <c:v>-0.90002400000000005</c:v>
                </c:pt>
                <c:pt idx="1848">
                  <c:v>-0.98675500000000005</c:v>
                </c:pt>
                <c:pt idx="1849">
                  <c:v>-0.97894300000000001</c:v>
                </c:pt>
                <c:pt idx="1850">
                  <c:v>-1.11639</c:v>
                </c:pt>
                <c:pt idx="1851">
                  <c:v>-1.1593599999999999</c:v>
                </c:pt>
                <c:pt idx="1852">
                  <c:v>-0.84765599999999997</c:v>
                </c:pt>
                <c:pt idx="1853">
                  <c:v>-0.82659899999999997</c:v>
                </c:pt>
                <c:pt idx="1854">
                  <c:v>-1.1867099999999999</c:v>
                </c:pt>
                <c:pt idx="1855">
                  <c:v>-0.98828099999999997</c:v>
                </c:pt>
                <c:pt idx="1856">
                  <c:v>-0.757019</c:v>
                </c:pt>
                <c:pt idx="1857">
                  <c:v>-1.1453199999999999</c:v>
                </c:pt>
                <c:pt idx="1858">
                  <c:v>-1.0007900000000001</c:v>
                </c:pt>
                <c:pt idx="1859">
                  <c:v>-0.93359400000000003</c:v>
                </c:pt>
                <c:pt idx="1860">
                  <c:v>-0.88909899999999997</c:v>
                </c:pt>
                <c:pt idx="1861">
                  <c:v>-0.90783700000000001</c:v>
                </c:pt>
                <c:pt idx="1862">
                  <c:v>-0.85467499999999996</c:v>
                </c:pt>
                <c:pt idx="1863">
                  <c:v>-0.99066200000000004</c:v>
                </c:pt>
                <c:pt idx="1864">
                  <c:v>-0.93438699999999997</c:v>
                </c:pt>
                <c:pt idx="1865">
                  <c:v>-1.0039100000000001</c:v>
                </c:pt>
                <c:pt idx="1866">
                  <c:v>-0.96795699999999996</c:v>
                </c:pt>
                <c:pt idx="1867">
                  <c:v>-1.1484399999999999</c:v>
                </c:pt>
                <c:pt idx="1868">
                  <c:v>-1.1140699999999999</c:v>
                </c:pt>
                <c:pt idx="1869">
                  <c:v>-0.8125</c:v>
                </c:pt>
                <c:pt idx="1870">
                  <c:v>-1.04688</c:v>
                </c:pt>
                <c:pt idx="1871">
                  <c:v>-0.87890599999999997</c:v>
                </c:pt>
                <c:pt idx="1872">
                  <c:v>-0.97265599999999997</c:v>
                </c:pt>
                <c:pt idx="1873">
                  <c:v>-1.0578000000000001</c:v>
                </c:pt>
                <c:pt idx="1874">
                  <c:v>-1.15625</c:v>
                </c:pt>
                <c:pt idx="1875">
                  <c:v>-0.99920699999999996</c:v>
                </c:pt>
                <c:pt idx="1876">
                  <c:v>-1.06488</c:v>
                </c:pt>
                <c:pt idx="1877">
                  <c:v>-1.01251</c:v>
                </c:pt>
                <c:pt idx="1878">
                  <c:v>-1.0265500000000001</c:v>
                </c:pt>
                <c:pt idx="1879">
                  <c:v>-1.0914299999999999</c:v>
                </c:pt>
                <c:pt idx="1880">
                  <c:v>-1.15784</c:v>
                </c:pt>
                <c:pt idx="1881">
                  <c:v>-0.99847399999999997</c:v>
                </c:pt>
                <c:pt idx="1882">
                  <c:v>-1.1046800000000001</c:v>
                </c:pt>
                <c:pt idx="1883">
                  <c:v>-1.0219100000000001</c:v>
                </c:pt>
                <c:pt idx="1884">
                  <c:v>-1.1085799999999999</c:v>
                </c:pt>
                <c:pt idx="1885">
                  <c:v>-0.88592499999999996</c:v>
                </c:pt>
                <c:pt idx="1886">
                  <c:v>-0.92578099999999997</c:v>
                </c:pt>
                <c:pt idx="1887">
                  <c:v>-1.1593599999999999</c:v>
                </c:pt>
                <c:pt idx="1888">
                  <c:v>-0.94921900000000003</c:v>
                </c:pt>
                <c:pt idx="1889">
                  <c:v>-1.1015600000000001</c:v>
                </c:pt>
                <c:pt idx="1890">
                  <c:v>-1.02582</c:v>
                </c:pt>
                <c:pt idx="1891">
                  <c:v>-1.09375</c:v>
                </c:pt>
                <c:pt idx="1892">
                  <c:v>-1.10938</c:v>
                </c:pt>
                <c:pt idx="1893">
                  <c:v>-1.01563</c:v>
                </c:pt>
                <c:pt idx="1894">
                  <c:v>-0.96795699999999996</c:v>
                </c:pt>
                <c:pt idx="1895">
                  <c:v>-1.1937899999999999</c:v>
                </c:pt>
                <c:pt idx="1896">
                  <c:v>-1.03674</c:v>
                </c:pt>
                <c:pt idx="1897">
                  <c:v>-0.92108199999999996</c:v>
                </c:pt>
                <c:pt idx="1898">
                  <c:v>-1.1430100000000001</c:v>
                </c:pt>
                <c:pt idx="1899">
                  <c:v>-1.0172099999999999</c:v>
                </c:pt>
                <c:pt idx="1900">
                  <c:v>-1.0445599999999999</c:v>
                </c:pt>
                <c:pt idx="1901">
                  <c:v>-1.2296800000000001</c:v>
                </c:pt>
                <c:pt idx="1902">
                  <c:v>-1.1000399999999999</c:v>
                </c:pt>
                <c:pt idx="1903">
                  <c:v>-1.0390600000000001</c:v>
                </c:pt>
                <c:pt idx="1904">
                  <c:v>-0.91955600000000004</c:v>
                </c:pt>
                <c:pt idx="1905">
                  <c:v>-0.859375</c:v>
                </c:pt>
                <c:pt idx="1906">
                  <c:v>-1.0945400000000001</c:v>
                </c:pt>
                <c:pt idx="1907">
                  <c:v>-0.828125</c:v>
                </c:pt>
                <c:pt idx="1908">
                  <c:v>-0.83752400000000005</c:v>
                </c:pt>
                <c:pt idx="1909">
                  <c:v>-0.93988000000000005</c:v>
                </c:pt>
                <c:pt idx="1910">
                  <c:v>-1.00549</c:v>
                </c:pt>
                <c:pt idx="1911">
                  <c:v>-0.76953099999999997</c:v>
                </c:pt>
                <c:pt idx="1912">
                  <c:v>-1.1218900000000001</c:v>
                </c:pt>
                <c:pt idx="1913">
                  <c:v>-0.90002400000000005</c:v>
                </c:pt>
                <c:pt idx="1914">
                  <c:v>-1.0726899999999999</c:v>
                </c:pt>
                <c:pt idx="1915">
                  <c:v>-0.82421900000000003</c:v>
                </c:pt>
                <c:pt idx="1916">
                  <c:v>-0.88830600000000004</c:v>
                </c:pt>
                <c:pt idx="1917">
                  <c:v>-0.89373800000000003</c:v>
                </c:pt>
                <c:pt idx="1918">
                  <c:v>-0.98126199999999997</c:v>
                </c:pt>
                <c:pt idx="1919">
                  <c:v>-0.90081800000000001</c:v>
                </c:pt>
                <c:pt idx="1920">
                  <c:v>-1.12738</c:v>
                </c:pt>
                <c:pt idx="1921">
                  <c:v>-1.00238</c:v>
                </c:pt>
                <c:pt idx="1922">
                  <c:v>-0.72894300000000001</c:v>
                </c:pt>
                <c:pt idx="1923">
                  <c:v>-0.890625</c:v>
                </c:pt>
                <c:pt idx="1924">
                  <c:v>-0.85003700000000004</c:v>
                </c:pt>
                <c:pt idx="1925">
                  <c:v>-0.92266800000000004</c:v>
                </c:pt>
                <c:pt idx="1926">
                  <c:v>-1.02112</c:v>
                </c:pt>
                <c:pt idx="1927">
                  <c:v>-0.94299299999999997</c:v>
                </c:pt>
                <c:pt idx="1928">
                  <c:v>-1.0101899999999999</c:v>
                </c:pt>
                <c:pt idx="1929">
                  <c:v>-1.21014</c:v>
                </c:pt>
                <c:pt idx="1930">
                  <c:v>-0.96252400000000005</c:v>
                </c:pt>
                <c:pt idx="1931">
                  <c:v>-1.1203000000000001</c:v>
                </c:pt>
                <c:pt idx="1932">
                  <c:v>-0.91717499999999996</c:v>
                </c:pt>
                <c:pt idx="1933">
                  <c:v>-1.0492600000000001</c:v>
                </c:pt>
                <c:pt idx="1934">
                  <c:v>-1.07813</c:v>
                </c:pt>
                <c:pt idx="1935">
                  <c:v>-1.13672</c:v>
                </c:pt>
                <c:pt idx="1936">
                  <c:v>-1.08673</c:v>
                </c:pt>
                <c:pt idx="1937">
                  <c:v>-0.97503700000000004</c:v>
                </c:pt>
                <c:pt idx="1938">
                  <c:v>-1.04297</c:v>
                </c:pt>
                <c:pt idx="1939">
                  <c:v>-1.1593599999999999</c:v>
                </c:pt>
                <c:pt idx="1940">
                  <c:v>-0.75311300000000003</c:v>
                </c:pt>
                <c:pt idx="1941">
                  <c:v>-1.1515500000000001</c:v>
                </c:pt>
                <c:pt idx="1942">
                  <c:v>-1.15082</c:v>
                </c:pt>
                <c:pt idx="1943">
                  <c:v>-0.94299299999999997</c:v>
                </c:pt>
                <c:pt idx="1944">
                  <c:v>-0.77032500000000004</c:v>
                </c:pt>
                <c:pt idx="1945">
                  <c:v>-1.06488</c:v>
                </c:pt>
                <c:pt idx="1946">
                  <c:v>-1.03284</c:v>
                </c:pt>
                <c:pt idx="1947">
                  <c:v>-0.93597399999999997</c:v>
                </c:pt>
                <c:pt idx="1948">
                  <c:v>-0.95001199999999997</c:v>
                </c:pt>
                <c:pt idx="1949">
                  <c:v>-0.88909899999999997</c:v>
                </c:pt>
                <c:pt idx="1950">
                  <c:v>-0.79376199999999997</c:v>
                </c:pt>
                <c:pt idx="1951">
                  <c:v>-1.0828199999999999</c:v>
                </c:pt>
                <c:pt idx="1952">
                  <c:v>-1.2218599999999999</c:v>
                </c:pt>
                <c:pt idx="1953">
                  <c:v>-0.897644</c:v>
                </c:pt>
                <c:pt idx="1954">
                  <c:v>-0.921875</c:v>
                </c:pt>
                <c:pt idx="1955">
                  <c:v>-0.99456800000000001</c:v>
                </c:pt>
                <c:pt idx="1956">
                  <c:v>-1.0703100000000001</c:v>
                </c:pt>
                <c:pt idx="1957">
                  <c:v>-1.14764</c:v>
                </c:pt>
                <c:pt idx="1958">
                  <c:v>-1.0758099999999999</c:v>
                </c:pt>
                <c:pt idx="1959">
                  <c:v>-0.897644</c:v>
                </c:pt>
                <c:pt idx="1960">
                  <c:v>-1.02423</c:v>
                </c:pt>
                <c:pt idx="1961">
                  <c:v>-1.06409</c:v>
                </c:pt>
                <c:pt idx="1962">
                  <c:v>-0.87890599999999997</c:v>
                </c:pt>
                <c:pt idx="1963">
                  <c:v>-0.98748800000000003</c:v>
                </c:pt>
                <c:pt idx="1964">
                  <c:v>-1.11957</c:v>
                </c:pt>
                <c:pt idx="1965">
                  <c:v>-0.78204300000000004</c:v>
                </c:pt>
                <c:pt idx="1966">
                  <c:v>-0.98986799999999997</c:v>
                </c:pt>
                <c:pt idx="1967">
                  <c:v>-0.94378700000000004</c:v>
                </c:pt>
                <c:pt idx="1968">
                  <c:v>-0.97113000000000005</c:v>
                </c:pt>
                <c:pt idx="1969">
                  <c:v>-1.07813</c:v>
                </c:pt>
                <c:pt idx="1970">
                  <c:v>-0.80938699999999997</c:v>
                </c:pt>
                <c:pt idx="1971">
                  <c:v>-1.0726899999999999</c:v>
                </c:pt>
                <c:pt idx="1972">
                  <c:v>-1.3266</c:v>
                </c:pt>
                <c:pt idx="1973">
                  <c:v>-1.1328100000000001</c:v>
                </c:pt>
                <c:pt idx="1974">
                  <c:v>-1.0219100000000001</c:v>
                </c:pt>
                <c:pt idx="1975">
                  <c:v>-1.0039100000000001</c:v>
                </c:pt>
                <c:pt idx="1976">
                  <c:v>-1.11798</c:v>
                </c:pt>
                <c:pt idx="1977">
                  <c:v>-1.0968599999999999</c:v>
                </c:pt>
                <c:pt idx="1978">
                  <c:v>-0.82580600000000004</c:v>
                </c:pt>
                <c:pt idx="1979">
                  <c:v>-1.1710799999999999</c:v>
                </c:pt>
                <c:pt idx="1980">
                  <c:v>-1.1710799999999999</c:v>
                </c:pt>
                <c:pt idx="1981">
                  <c:v>-1.06488</c:v>
                </c:pt>
                <c:pt idx="1982">
                  <c:v>-0.95941200000000004</c:v>
                </c:pt>
                <c:pt idx="1983">
                  <c:v>-0.867981</c:v>
                </c:pt>
                <c:pt idx="1984">
                  <c:v>-1.1117600000000001</c:v>
                </c:pt>
                <c:pt idx="1985">
                  <c:v>-0.62188699999999997</c:v>
                </c:pt>
                <c:pt idx="1986">
                  <c:v>-0.977356</c:v>
                </c:pt>
                <c:pt idx="1987">
                  <c:v>-0.91717499999999996</c:v>
                </c:pt>
                <c:pt idx="1988">
                  <c:v>-0.9375</c:v>
                </c:pt>
                <c:pt idx="1989">
                  <c:v>-0.78204300000000004</c:v>
                </c:pt>
                <c:pt idx="1990">
                  <c:v>-0.87268100000000004</c:v>
                </c:pt>
                <c:pt idx="1991">
                  <c:v>-0.88128700000000004</c:v>
                </c:pt>
                <c:pt idx="1992">
                  <c:v>-1.0039100000000001</c:v>
                </c:pt>
                <c:pt idx="1993">
                  <c:v>-1.04535</c:v>
                </c:pt>
                <c:pt idx="1994">
                  <c:v>-1.04688</c:v>
                </c:pt>
                <c:pt idx="1995">
                  <c:v>-0.94378700000000004</c:v>
                </c:pt>
                <c:pt idx="1996">
                  <c:v>-0.91095000000000004</c:v>
                </c:pt>
                <c:pt idx="1997">
                  <c:v>-1.0219100000000001</c:v>
                </c:pt>
                <c:pt idx="1998">
                  <c:v>-0.91644300000000001</c:v>
                </c:pt>
                <c:pt idx="1999">
                  <c:v>-1.0109300000000001</c:v>
                </c:pt>
                <c:pt idx="2000">
                  <c:v>-0.97656299999999996</c:v>
                </c:pt>
                <c:pt idx="2001">
                  <c:v>-1.0180100000000001</c:v>
                </c:pt>
                <c:pt idx="2002">
                  <c:v>-1.0976600000000001</c:v>
                </c:pt>
                <c:pt idx="2003">
                  <c:v>-0.86016800000000004</c:v>
                </c:pt>
                <c:pt idx="2004">
                  <c:v>-0.88049299999999997</c:v>
                </c:pt>
                <c:pt idx="2005">
                  <c:v>-1.0094000000000001</c:v>
                </c:pt>
                <c:pt idx="2006">
                  <c:v>-0.83123800000000003</c:v>
                </c:pt>
                <c:pt idx="2007">
                  <c:v>-1.0375399999999999</c:v>
                </c:pt>
                <c:pt idx="2008">
                  <c:v>-1.08673</c:v>
                </c:pt>
                <c:pt idx="2009">
                  <c:v>-1.24139</c:v>
                </c:pt>
                <c:pt idx="2010">
                  <c:v>-0.80157500000000004</c:v>
                </c:pt>
                <c:pt idx="2011">
                  <c:v>-0.91644300000000001</c:v>
                </c:pt>
                <c:pt idx="2012">
                  <c:v>-1.12659</c:v>
                </c:pt>
                <c:pt idx="2013">
                  <c:v>-1.1328100000000001</c:v>
                </c:pt>
                <c:pt idx="2014">
                  <c:v>-0.89532500000000004</c:v>
                </c:pt>
                <c:pt idx="2015">
                  <c:v>-0.8125</c:v>
                </c:pt>
                <c:pt idx="2016">
                  <c:v>-1.0703100000000001</c:v>
                </c:pt>
                <c:pt idx="2017">
                  <c:v>-1.0101899999999999</c:v>
                </c:pt>
                <c:pt idx="2018">
                  <c:v>-0.92346200000000001</c:v>
                </c:pt>
                <c:pt idx="2019">
                  <c:v>-1</c:v>
                </c:pt>
                <c:pt idx="2020">
                  <c:v>-0.78363000000000005</c:v>
                </c:pt>
                <c:pt idx="2021">
                  <c:v>-0.93829300000000004</c:v>
                </c:pt>
                <c:pt idx="2022">
                  <c:v>-0.89141800000000004</c:v>
                </c:pt>
                <c:pt idx="2023">
                  <c:v>-0.89611799999999997</c:v>
                </c:pt>
                <c:pt idx="2024">
                  <c:v>-0.95391800000000004</c:v>
                </c:pt>
                <c:pt idx="2025">
                  <c:v>-0.93206800000000001</c:v>
                </c:pt>
                <c:pt idx="2026">
                  <c:v>-1.0164200000000001</c:v>
                </c:pt>
                <c:pt idx="2027">
                  <c:v>-0.928894</c:v>
                </c:pt>
                <c:pt idx="2028">
                  <c:v>-1.1726700000000001</c:v>
                </c:pt>
                <c:pt idx="2029">
                  <c:v>-0.96252400000000005</c:v>
                </c:pt>
                <c:pt idx="2030">
                  <c:v>-0.92346200000000001</c:v>
                </c:pt>
                <c:pt idx="2031">
                  <c:v>-0.75628700000000004</c:v>
                </c:pt>
                <c:pt idx="2032">
                  <c:v>-0.90545699999999996</c:v>
                </c:pt>
                <c:pt idx="2033">
                  <c:v>-0.921875</c:v>
                </c:pt>
                <c:pt idx="2034">
                  <c:v>-0.94061300000000003</c:v>
                </c:pt>
                <c:pt idx="2035">
                  <c:v>-1.0968599999999999</c:v>
                </c:pt>
                <c:pt idx="2036">
                  <c:v>-1.0219100000000001</c:v>
                </c:pt>
                <c:pt idx="2037">
                  <c:v>-0.97424299999999997</c:v>
                </c:pt>
                <c:pt idx="2038">
                  <c:v>-1.0265500000000001</c:v>
                </c:pt>
                <c:pt idx="2039">
                  <c:v>-1.1695599999999999</c:v>
                </c:pt>
                <c:pt idx="2040">
                  <c:v>-0.91644300000000001</c:v>
                </c:pt>
                <c:pt idx="2041">
                  <c:v>-0.93518100000000004</c:v>
                </c:pt>
                <c:pt idx="2042">
                  <c:v>-1.07111</c:v>
                </c:pt>
                <c:pt idx="2043">
                  <c:v>-1.0265500000000001</c:v>
                </c:pt>
                <c:pt idx="2044">
                  <c:v>-1.1351899999999999</c:v>
                </c:pt>
                <c:pt idx="2045">
                  <c:v>-1.1765699999999999</c:v>
                </c:pt>
                <c:pt idx="2046">
                  <c:v>-1.13049</c:v>
                </c:pt>
                <c:pt idx="2047">
                  <c:v>-0.84765599999999997</c:v>
                </c:pt>
                <c:pt idx="2048">
                  <c:v>-0.97814900000000005</c:v>
                </c:pt>
                <c:pt idx="2049">
                  <c:v>-0.81561300000000003</c:v>
                </c:pt>
                <c:pt idx="2050">
                  <c:v>-0.88983199999999996</c:v>
                </c:pt>
                <c:pt idx="2051">
                  <c:v>-0.82031299999999996</c:v>
                </c:pt>
                <c:pt idx="2052">
                  <c:v>-1.0141</c:v>
                </c:pt>
                <c:pt idx="2053">
                  <c:v>-0.98284899999999997</c:v>
                </c:pt>
                <c:pt idx="2054">
                  <c:v>-0.914856</c:v>
                </c:pt>
                <c:pt idx="2055">
                  <c:v>-1.0664100000000001</c:v>
                </c:pt>
                <c:pt idx="2056">
                  <c:v>-1.1539299999999999</c:v>
                </c:pt>
                <c:pt idx="2057">
                  <c:v>-0.93518100000000004</c:v>
                </c:pt>
                <c:pt idx="2058">
                  <c:v>-0.875</c:v>
                </c:pt>
                <c:pt idx="2059">
                  <c:v>-1.0172099999999999</c:v>
                </c:pt>
                <c:pt idx="2060">
                  <c:v>-0.97967499999999996</c:v>
                </c:pt>
                <c:pt idx="2061">
                  <c:v>-0.94220000000000004</c:v>
                </c:pt>
                <c:pt idx="2062">
                  <c:v>-0.71722399999999997</c:v>
                </c:pt>
                <c:pt idx="2063">
                  <c:v>-0.96252400000000005</c:v>
                </c:pt>
                <c:pt idx="2064">
                  <c:v>-0.88830600000000004</c:v>
                </c:pt>
                <c:pt idx="2065">
                  <c:v>-0.67578099999999997</c:v>
                </c:pt>
                <c:pt idx="2066">
                  <c:v>-0.92108199999999996</c:v>
                </c:pt>
                <c:pt idx="2067">
                  <c:v>-0.835144</c:v>
                </c:pt>
                <c:pt idx="2068">
                  <c:v>-0.961731</c:v>
                </c:pt>
                <c:pt idx="2069">
                  <c:v>-1.12738</c:v>
                </c:pt>
                <c:pt idx="2070">
                  <c:v>-1.11877</c:v>
                </c:pt>
                <c:pt idx="2071">
                  <c:v>-0.95550500000000005</c:v>
                </c:pt>
                <c:pt idx="2072">
                  <c:v>-0.92816200000000004</c:v>
                </c:pt>
                <c:pt idx="2073">
                  <c:v>-0.95623800000000003</c:v>
                </c:pt>
                <c:pt idx="2074">
                  <c:v>-0.78753700000000004</c:v>
                </c:pt>
                <c:pt idx="2075">
                  <c:v>-0.91564900000000005</c:v>
                </c:pt>
                <c:pt idx="2076">
                  <c:v>-0.98205600000000004</c:v>
                </c:pt>
                <c:pt idx="2077">
                  <c:v>-0.77813699999999997</c:v>
                </c:pt>
                <c:pt idx="2078">
                  <c:v>-0.83984400000000003</c:v>
                </c:pt>
                <c:pt idx="2079">
                  <c:v>-0.79144300000000001</c:v>
                </c:pt>
                <c:pt idx="2080">
                  <c:v>-0.89843799999999996</c:v>
                </c:pt>
                <c:pt idx="2081">
                  <c:v>-1.10626</c:v>
                </c:pt>
                <c:pt idx="2082">
                  <c:v>-0.97656299999999996</c:v>
                </c:pt>
                <c:pt idx="2083">
                  <c:v>-0.78906299999999996</c:v>
                </c:pt>
                <c:pt idx="2084">
                  <c:v>-0.83050500000000005</c:v>
                </c:pt>
                <c:pt idx="2085">
                  <c:v>-0.87420699999999996</c:v>
                </c:pt>
                <c:pt idx="2086">
                  <c:v>-0.88519300000000001</c:v>
                </c:pt>
                <c:pt idx="2087">
                  <c:v>-0.90472399999999997</c:v>
                </c:pt>
                <c:pt idx="2088">
                  <c:v>-0.961731</c:v>
                </c:pt>
                <c:pt idx="2089">
                  <c:v>-1.1391</c:v>
                </c:pt>
                <c:pt idx="2090">
                  <c:v>-0.91717499999999996</c:v>
                </c:pt>
                <c:pt idx="2091">
                  <c:v>-0.78045699999999996</c:v>
                </c:pt>
                <c:pt idx="2092">
                  <c:v>-0.79608199999999996</c:v>
                </c:pt>
                <c:pt idx="2093">
                  <c:v>-0.79144300000000001</c:v>
                </c:pt>
                <c:pt idx="2094">
                  <c:v>-0.90783700000000001</c:v>
                </c:pt>
                <c:pt idx="2095">
                  <c:v>-1.05707</c:v>
                </c:pt>
                <c:pt idx="2096">
                  <c:v>-0.77972399999999997</c:v>
                </c:pt>
                <c:pt idx="2097">
                  <c:v>-0.71795699999999996</c:v>
                </c:pt>
                <c:pt idx="2098">
                  <c:v>-0.65002400000000005</c:v>
                </c:pt>
                <c:pt idx="2099">
                  <c:v>-0.975769</c:v>
                </c:pt>
                <c:pt idx="2100">
                  <c:v>-0.852356</c:v>
                </c:pt>
                <c:pt idx="2101">
                  <c:v>-0.82659899999999997</c:v>
                </c:pt>
                <c:pt idx="2102">
                  <c:v>-0.97186300000000003</c:v>
                </c:pt>
                <c:pt idx="2103">
                  <c:v>-0.83904999999999996</c:v>
                </c:pt>
                <c:pt idx="2104">
                  <c:v>-1.02502</c:v>
                </c:pt>
                <c:pt idx="2105">
                  <c:v>-1.1359300000000001</c:v>
                </c:pt>
                <c:pt idx="2106">
                  <c:v>-0.91564900000000005</c:v>
                </c:pt>
                <c:pt idx="2107">
                  <c:v>-0.79608199999999996</c:v>
                </c:pt>
                <c:pt idx="2108">
                  <c:v>-0.82580600000000004</c:v>
                </c:pt>
                <c:pt idx="2109">
                  <c:v>-0.74529999999999996</c:v>
                </c:pt>
                <c:pt idx="2110">
                  <c:v>-0.66717499999999996</c:v>
                </c:pt>
                <c:pt idx="2111">
                  <c:v>-0.73284899999999997</c:v>
                </c:pt>
                <c:pt idx="2112">
                  <c:v>-0.97424299999999997</c:v>
                </c:pt>
                <c:pt idx="2113">
                  <c:v>-0.88671900000000003</c:v>
                </c:pt>
                <c:pt idx="2114">
                  <c:v>-0.98126199999999997</c:v>
                </c:pt>
                <c:pt idx="2115">
                  <c:v>-1.08752</c:v>
                </c:pt>
                <c:pt idx="2116">
                  <c:v>-0.83050500000000005</c:v>
                </c:pt>
                <c:pt idx="2117">
                  <c:v>-1.0460799999999999</c:v>
                </c:pt>
                <c:pt idx="2118">
                  <c:v>-1.0039100000000001</c:v>
                </c:pt>
                <c:pt idx="2119">
                  <c:v>-1.1969000000000001</c:v>
                </c:pt>
                <c:pt idx="2120">
                  <c:v>-0.81329300000000004</c:v>
                </c:pt>
                <c:pt idx="2121">
                  <c:v>-1.0625</c:v>
                </c:pt>
                <c:pt idx="2122">
                  <c:v>-1.0719000000000001</c:v>
                </c:pt>
                <c:pt idx="2123">
                  <c:v>-0.99066200000000004</c:v>
                </c:pt>
                <c:pt idx="2124">
                  <c:v>-0.99920699999999996</c:v>
                </c:pt>
                <c:pt idx="2125">
                  <c:v>-1.0617099999999999</c:v>
                </c:pt>
                <c:pt idx="2126">
                  <c:v>-0.86016800000000004</c:v>
                </c:pt>
                <c:pt idx="2127">
                  <c:v>-0.944519</c:v>
                </c:pt>
                <c:pt idx="2128">
                  <c:v>-0.946106</c:v>
                </c:pt>
                <c:pt idx="2129">
                  <c:v>-1.10938</c:v>
                </c:pt>
                <c:pt idx="2130">
                  <c:v>-0.97656299999999996</c:v>
                </c:pt>
                <c:pt idx="2131">
                  <c:v>-0.85467499999999996</c:v>
                </c:pt>
                <c:pt idx="2132">
                  <c:v>-0.96404999999999996</c:v>
                </c:pt>
                <c:pt idx="2133">
                  <c:v>-0.80468799999999996</c:v>
                </c:pt>
                <c:pt idx="2134">
                  <c:v>-0.79608199999999996</c:v>
                </c:pt>
                <c:pt idx="2135">
                  <c:v>-1.2641</c:v>
                </c:pt>
                <c:pt idx="2136">
                  <c:v>-0.85156299999999996</c:v>
                </c:pt>
                <c:pt idx="2137">
                  <c:v>-0.96722399999999997</c:v>
                </c:pt>
                <c:pt idx="2138">
                  <c:v>-0.71404999999999996</c:v>
                </c:pt>
                <c:pt idx="2139">
                  <c:v>-0.89843799999999996</c:v>
                </c:pt>
                <c:pt idx="2140">
                  <c:v>-0.95001199999999997</c:v>
                </c:pt>
                <c:pt idx="2141">
                  <c:v>-0.92034899999999997</c:v>
                </c:pt>
                <c:pt idx="2142">
                  <c:v>-1.1695599999999999</c:v>
                </c:pt>
                <c:pt idx="2143">
                  <c:v>-0.83441200000000004</c:v>
                </c:pt>
                <c:pt idx="2144">
                  <c:v>-0.914856</c:v>
                </c:pt>
                <c:pt idx="2145">
                  <c:v>-1.0203199999999999</c:v>
                </c:pt>
                <c:pt idx="2146">
                  <c:v>-1.1039399999999999</c:v>
                </c:pt>
                <c:pt idx="2147">
                  <c:v>-0.97967499999999996</c:v>
                </c:pt>
                <c:pt idx="2148">
                  <c:v>-1.0578000000000001</c:v>
                </c:pt>
                <c:pt idx="2149">
                  <c:v>-1.2476799999999999</c:v>
                </c:pt>
                <c:pt idx="2150">
                  <c:v>-1.1046800000000001</c:v>
                </c:pt>
                <c:pt idx="2151">
                  <c:v>-0.88519300000000001</c:v>
                </c:pt>
                <c:pt idx="2152">
                  <c:v>-1.03986</c:v>
                </c:pt>
                <c:pt idx="2153">
                  <c:v>-1.0351600000000001</c:v>
                </c:pt>
                <c:pt idx="2154">
                  <c:v>-0.88671900000000003</c:v>
                </c:pt>
                <c:pt idx="2155">
                  <c:v>-0.71954300000000004</c:v>
                </c:pt>
                <c:pt idx="2156">
                  <c:v>-0.75470000000000004</c:v>
                </c:pt>
                <c:pt idx="2157">
                  <c:v>-0.867981</c:v>
                </c:pt>
                <c:pt idx="2158">
                  <c:v>-0.96643100000000004</c:v>
                </c:pt>
                <c:pt idx="2159">
                  <c:v>-1.0164200000000001</c:v>
                </c:pt>
                <c:pt idx="2160">
                  <c:v>-0.94921900000000003</c:v>
                </c:pt>
                <c:pt idx="2161">
                  <c:v>-0.99609400000000003</c:v>
                </c:pt>
                <c:pt idx="2162">
                  <c:v>-1.0758099999999999</c:v>
                </c:pt>
                <c:pt idx="2163">
                  <c:v>-1.0546899999999999</c:v>
                </c:pt>
                <c:pt idx="2164">
                  <c:v>-1.02264</c:v>
                </c:pt>
                <c:pt idx="2165">
                  <c:v>-1.04376</c:v>
                </c:pt>
                <c:pt idx="2166">
                  <c:v>-0.84295699999999996</c:v>
                </c:pt>
                <c:pt idx="2167">
                  <c:v>-1.0515699999999999</c:v>
                </c:pt>
                <c:pt idx="2168">
                  <c:v>-0.90393100000000004</c:v>
                </c:pt>
                <c:pt idx="2169">
                  <c:v>-0.75</c:v>
                </c:pt>
                <c:pt idx="2170">
                  <c:v>-0.89373800000000003</c:v>
                </c:pt>
                <c:pt idx="2171">
                  <c:v>-0.81018100000000004</c:v>
                </c:pt>
                <c:pt idx="2172">
                  <c:v>-0.867981</c:v>
                </c:pt>
                <c:pt idx="2173">
                  <c:v>-0.703125</c:v>
                </c:pt>
                <c:pt idx="2174">
                  <c:v>-1.04376</c:v>
                </c:pt>
                <c:pt idx="2175">
                  <c:v>-0.83203099999999997</c:v>
                </c:pt>
                <c:pt idx="2176">
                  <c:v>-0.89300500000000005</c:v>
                </c:pt>
                <c:pt idx="2177">
                  <c:v>-0.94769300000000001</c:v>
                </c:pt>
                <c:pt idx="2178">
                  <c:v>-1.0265500000000001</c:v>
                </c:pt>
                <c:pt idx="2179">
                  <c:v>-0.859375</c:v>
                </c:pt>
                <c:pt idx="2180">
                  <c:v>-1.04535</c:v>
                </c:pt>
                <c:pt idx="2181">
                  <c:v>-0.96331800000000001</c:v>
                </c:pt>
                <c:pt idx="2182">
                  <c:v>-1.05707</c:v>
                </c:pt>
                <c:pt idx="2183">
                  <c:v>-0.87029999999999996</c:v>
                </c:pt>
                <c:pt idx="2184">
                  <c:v>-0.90863000000000005</c:v>
                </c:pt>
                <c:pt idx="2185">
                  <c:v>-0.89453099999999997</c:v>
                </c:pt>
                <c:pt idx="2186">
                  <c:v>-1.2179599999999999</c:v>
                </c:pt>
                <c:pt idx="2187">
                  <c:v>-0.89141800000000004</c:v>
                </c:pt>
                <c:pt idx="2188">
                  <c:v>-1.0703100000000001</c:v>
                </c:pt>
                <c:pt idx="2189">
                  <c:v>-1.0625</c:v>
                </c:pt>
                <c:pt idx="2190">
                  <c:v>-1.125</c:v>
                </c:pt>
                <c:pt idx="2191">
                  <c:v>-1.0148299999999999</c:v>
                </c:pt>
                <c:pt idx="2192">
                  <c:v>-1.0445599999999999</c:v>
                </c:pt>
                <c:pt idx="2193">
                  <c:v>-0.95703099999999997</c:v>
                </c:pt>
                <c:pt idx="2194">
                  <c:v>-0.97424299999999997</c:v>
                </c:pt>
                <c:pt idx="2195">
                  <c:v>-1.00702</c:v>
                </c:pt>
                <c:pt idx="2196">
                  <c:v>-1.00159</c:v>
                </c:pt>
                <c:pt idx="2197">
                  <c:v>-1.10077</c:v>
                </c:pt>
                <c:pt idx="2198">
                  <c:v>-0.88281299999999996</c:v>
                </c:pt>
                <c:pt idx="2199">
                  <c:v>-0.890625</c:v>
                </c:pt>
                <c:pt idx="2200">
                  <c:v>-0.79998800000000003</c:v>
                </c:pt>
                <c:pt idx="2201">
                  <c:v>-0.82659899999999997</c:v>
                </c:pt>
                <c:pt idx="2202">
                  <c:v>-0.96404999999999996</c:v>
                </c:pt>
                <c:pt idx="2203">
                  <c:v>-0.93988000000000005</c:v>
                </c:pt>
                <c:pt idx="2204">
                  <c:v>-0.867981</c:v>
                </c:pt>
                <c:pt idx="2205">
                  <c:v>-0.76953099999999997</c:v>
                </c:pt>
                <c:pt idx="2206">
                  <c:v>-0.742981</c:v>
                </c:pt>
                <c:pt idx="2207">
                  <c:v>-0.66564900000000005</c:v>
                </c:pt>
                <c:pt idx="2208">
                  <c:v>-1.0890500000000001</c:v>
                </c:pt>
                <c:pt idx="2209">
                  <c:v>-0.83752400000000005</c:v>
                </c:pt>
                <c:pt idx="2210">
                  <c:v>-0.87420699999999996</c:v>
                </c:pt>
                <c:pt idx="2211">
                  <c:v>-1.0632900000000001</c:v>
                </c:pt>
                <c:pt idx="2212">
                  <c:v>-0.70159899999999997</c:v>
                </c:pt>
                <c:pt idx="2213">
                  <c:v>-0.76330600000000004</c:v>
                </c:pt>
                <c:pt idx="2214">
                  <c:v>-0.87579300000000004</c:v>
                </c:pt>
                <c:pt idx="2215">
                  <c:v>-0.90704300000000004</c:v>
                </c:pt>
                <c:pt idx="2216">
                  <c:v>-0.86248800000000003</c:v>
                </c:pt>
                <c:pt idx="2217">
                  <c:v>-0.67346200000000001</c:v>
                </c:pt>
                <c:pt idx="2218">
                  <c:v>-0.71722399999999997</c:v>
                </c:pt>
                <c:pt idx="2219">
                  <c:v>-0.85394300000000001</c:v>
                </c:pt>
                <c:pt idx="2220">
                  <c:v>-1.1296999999999999</c:v>
                </c:pt>
                <c:pt idx="2221">
                  <c:v>-0.98516800000000004</c:v>
                </c:pt>
                <c:pt idx="2222">
                  <c:v>-1.05389</c:v>
                </c:pt>
                <c:pt idx="2223">
                  <c:v>-0.97265599999999997</c:v>
                </c:pt>
                <c:pt idx="2224">
                  <c:v>-1.1070599999999999</c:v>
                </c:pt>
                <c:pt idx="2225">
                  <c:v>-0.78436300000000003</c:v>
                </c:pt>
                <c:pt idx="2226">
                  <c:v>-0.91955600000000004</c:v>
                </c:pt>
                <c:pt idx="2227">
                  <c:v>-0.85626199999999997</c:v>
                </c:pt>
                <c:pt idx="2228">
                  <c:v>-0.78595000000000004</c:v>
                </c:pt>
                <c:pt idx="2229">
                  <c:v>-0.850769</c:v>
                </c:pt>
                <c:pt idx="2230">
                  <c:v>-1.08832</c:v>
                </c:pt>
                <c:pt idx="2231">
                  <c:v>-0.99456800000000001</c:v>
                </c:pt>
                <c:pt idx="2232">
                  <c:v>-0.91015599999999997</c:v>
                </c:pt>
                <c:pt idx="2233">
                  <c:v>-0.819519</c:v>
                </c:pt>
                <c:pt idx="2234">
                  <c:v>-0.81408700000000001</c:v>
                </c:pt>
                <c:pt idx="2235">
                  <c:v>-0.710144</c:v>
                </c:pt>
                <c:pt idx="2236">
                  <c:v>-0.70941200000000004</c:v>
                </c:pt>
                <c:pt idx="2237">
                  <c:v>-0.82031299999999996</c:v>
                </c:pt>
                <c:pt idx="2238">
                  <c:v>-0.89141800000000004</c:v>
                </c:pt>
                <c:pt idx="2239">
                  <c:v>-0.80627400000000005</c:v>
                </c:pt>
                <c:pt idx="2240">
                  <c:v>-0.953125</c:v>
                </c:pt>
                <c:pt idx="2241">
                  <c:v>-1.0914299999999999</c:v>
                </c:pt>
                <c:pt idx="2242">
                  <c:v>-0.92657500000000004</c:v>
                </c:pt>
                <c:pt idx="2243">
                  <c:v>-0.80627400000000005</c:v>
                </c:pt>
                <c:pt idx="2244">
                  <c:v>-1.08752</c:v>
                </c:pt>
                <c:pt idx="2245">
                  <c:v>-1.0546899999999999</c:v>
                </c:pt>
                <c:pt idx="2246">
                  <c:v>-0.97894300000000001</c:v>
                </c:pt>
                <c:pt idx="2247">
                  <c:v>-0.84222399999999997</c:v>
                </c:pt>
                <c:pt idx="2248">
                  <c:v>-0.90936300000000003</c:v>
                </c:pt>
                <c:pt idx="2249">
                  <c:v>-0.88128700000000004</c:v>
                </c:pt>
                <c:pt idx="2250">
                  <c:v>-0.79376199999999997</c:v>
                </c:pt>
                <c:pt idx="2251">
                  <c:v>-0.73516800000000004</c:v>
                </c:pt>
                <c:pt idx="2252">
                  <c:v>-0.81561300000000003</c:v>
                </c:pt>
                <c:pt idx="2253">
                  <c:v>-1.1312899999999999</c:v>
                </c:pt>
                <c:pt idx="2254">
                  <c:v>-0.977356</c:v>
                </c:pt>
                <c:pt idx="2255">
                  <c:v>-0.85784899999999997</c:v>
                </c:pt>
                <c:pt idx="2256">
                  <c:v>-0.79064900000000005</c:v>
                </c:pt>
                <c:pt idx="2257">
                  <c:v>-0.94061300000000003</c:v>
                </c:pt>
                <c:pt idx="2258">
                  <c:v>-1.01172</c:v>
                </c:pt>
                <c:pt idx="2259">
                  <c:v>-0.82342499999999996</c:v>
                </c:pt>
                <c:pt idx="2260">
                  <c:v>-0.76251199999999997</c:v>
                </c:pt>
                <c:pt idx="2261">
                  <c:v>-0.78515599999999997</c:v>
                </c:pt>
                <c:pt idx="2262">
                  <c:v>-0.678894</c:v>
                </c:pt>
                <c:pt idx="2263">
                  <c:v>-0.70001199999999997</c:v>
                </c:pt>
                <c:pt idx="2264">
                  <c:v>-0.76641800000000004</c:v>
                </c:pt>
                <c:pt idx="2265">
                  <c:v>-0.89843799999999996</c:v>
                </c:pt>
                <c:pt idx="2266">
                  <c:v>-0.96795699999999996</c:v>
                </c:pt>
                <c:pt idx="2267">
                  <c:v>-0.78436300000000003</c:v>
                </c:pt>
                <c:pt idx="2268">
                  <c:v>-0.92346200000000001</c:v>
                </c:pt>
                <c:pt idx="2269">
                  <c:v>-0.87890599999999997</c:v>
                </c:pt>
                <c:pt idx="2270">
                  <c:v>-0.921875</c:v>
                </c:pt>
                <c:pt idx="2271">
                  <c:v>-0.83123800000000003</c:v>
                </c:pt>
                <c:pt idx="2272">
                  <c:v>-0.82659899999999997</c:v>
                </c:pt>
                <c:pt idx="2273">
                  <c:v>-0.850769</c:v>
                </c:pt>
                <c:pt idx="2274">
                  <c:v>-0.928894</c:v>
                </c:pt>
                <c:pt idx="2275">
                  <c:v>-0.81329300000000004</c:v>
                </c:pt>
                <c:pt idx="2276">
                  <c:v>-0.9375</c:v>
                </c:pt>
                <c:pt idx="2277">
                  <c:v>-0.80938699999999997</c:v>
                </c:pt>
                <c:pt idx="2278">
                  <c:v>-0.94531299999999996</c:v>
                </c:pt>
                <c:pt idx="2279">
                  <c:v>-0.765625</c:v>
                </c:pt>
                <c:pt idx="2280">
                  <c:v>-0.80236799999999997</c:v>
                </c:pt>
                <c:pt idx="2281">
                  <c:v>-1.17035</c:v>
                </c:pt>
                <c:pt idx="2282">
                  <c:v>-1.0531600000000001</c:v>
                </c:pt>
                <c:pt idx="2283">
                  <c:v>-0.89532500000000004</c:v>
                </c:pt>
                <c:pt idx="2284">
                  <c:v>-0.79376199999999997</c:v>
                </c:pt>
                <c:pt idx="2285">
                  <c:v>-0.92425500000000005</c:v>
                </c:pt>
                <c:pt idx="2286">
                  <c:v>-0.93908700000000001</c:v>
                </c:pt>
                <c:pt idx="2287">
                  <c:v>-0.87188699999999997</c:v>
                </c:pt>
                <c:pt idx="2288">
                  <c:v>-0.85546900000000003</c:v>
                </c:pt>
                <c:pt idx="2289">
                  <c:v>-1.0148299999999999</c:v>
                </c:pt>
                <c:pt idx="2290">
                  <c:v>-0.91876199999999997</c:v>
                </c:pt>
                <c:pt idx="2291">
                  <c:v>-0.93359400000000003</c:v>
                </c:pt>
                <c:pt idx="2292">
                  <c:v>-0.67108199999999996</c:v>
                </c:pt>
                <c:pt idx="2293">
                  <c:v>-0.83050500000000005</c:v>
                </c:pt>
                <c:pt idx="2294">
                  <c:v>-0.859375</c:v>
                </c:pt>
                <c:pt idx="2295">
                  <c:v>-0.83831800000000001</c:v>
                </c:pt>
                <c:pt idx="2296">
                  <c:v>-0.70080600000000004</c:v>
                </c:pt>
                <c:pt idx="2297">
                  <c:v>-0.98986799999999997</c:v>
                </c:pt>
                <c:pt idx="2298">
                  <c:v>-0.819519</c:v>
                </c:pt>
                <c:pt idx="2299">
                  <c:v>-0.99529999999999996</c:v>
                </c:pt>
                <c:pt idx="2300">
                  <c:v>-0.76409899999999997</c:v>
                </c:pt>
                <c:pt idx="2301">
                  <c:v>-0.88592499999999996</c:v>
                </c:pt>
                <c:pt idx="2302">
                  <c:v>-0.83831800000000001</c:v>
                </c:pt>
                <c:pt idx="2303">
                  <c:v>-0.74847399999999997</c:v>
                </c:pt>
                <c:pt idx="2304">
                  <c:v>-0.72424299999999997</c:v>
                </c:pt>
                <c:pt idx="2305">
                  <c:v>-0.78515599999999997</c:v>
                </c:pt>
                <c:pt idx="2306">
                  <c:v>-0.91095000000000004</c:v>
                </c:pt>
                <c:pt idx="2307">
                  <c:v>-0.95703099999999997</c:v>
                </c:pt>
                <c:pt idx="2308">
                  <c:v>-1.0320400000000001</c:v>
                </c:pt>
                <c:pt idx="2309">
                  <c:v>-1.0109300000000001</c:v>
                </c:pt>
                <c:pt idx="2310">
                  <c:v>-0.92968799999999996</c:v>
                </c:pt>
                <c:pt idx="2311">
                  <c:v>-0.76092499999999996</c:v>
                </c:pt>
                <c:pt idx="2312">
                  <c:v>-0.87658700000000001</c:v>
                </c:pt>
                <c:pt idx="2313">
                  <c:v>-0.88983199999999996</c:v>
                </c:pt>
                <c:pt idx="2314">
                  <c:v>-0.82891800000000004</c:v>
                </c:pt>
                <c:pt idx="2315">
                  <c:v>-1.0375399999999999</c:v>
                </c:pt>
                <c:pt idx="2316">
                  <c:v>-0.78125</c:v>
                </c:pt>
                <c:pt idx="2317">
                  <c:v>-0.85705600000000004</c:v>
                </c:pt>
                <c:pt idx="2318">
                  <c:v>-1.1226799999999999</c:v>
                </c:pt>
                <c:pt idx="2319">
                  <c:v>-0.82891800000000004</c:v>
                </c:pt>
                <c:pt idx="2320">
                  <c:v>-0.703125</c:v>
                </c:pt>
                <c:pt idx="2321">
                  <c:v>-0.84143100000000004</c:v>
                </c:pt>
                <c:pt idx="2322">
                  <c:v>-0.92736799999999997</c:v>
                </c:pt>
                <c:pt idx="2323">
                  <c:v>-1.18207</c:v>
                </c:pt>
                <c:pt idx="2324">
                  <c:v>-0.890625</c:v>
                </c:pt>
                <c:pt idx="2325">
                  <c:v>-1.1828000000000001</c:v>
                </c:pt>
                <c:pt idx="2326">
                  <c:v>-0.84845000000000004</c:v>
                </c:pt>
                <c:pt idx="2327">
                  <c:v>-0.65472399999999997</c:v>
                </c:pt>
                <c:pt idx="2328">
                  <c:v>-0.88049299999999997</c:v>
                </c:pt>
                <c:pt idx="2329">
                  <c:v>-0.67498800000000003</c:v>
                </c:pt>
                <c:pt idx="2330">
                  <c:v>-0.79998800000000003</c:v>
                </c:pt>
                <c:pt idx="2331">
                  <c:v>-0.87109400000000003</c:v>
                </c:pt>
                <c:pt idx="2332">
                  <c:v>-0.71643100000000004</c:v>
                </c:pt>
                <c:pt idx="2333">
                  <c:v>-1.0141</c:v>
                </c:pt>
                <c:pt idx="2334">
                  <c:v>-0.80859400000000003</c:v>
                </c:pt>
                <c:pt idx="2335">
                  <c:v>-0.76330600000000004</c:v>
                </c:pt>
                <c:pt idx="2336">
                  <c:v>-0.78906299999999996</c:v>
                </c:pt>
                <c:pt idx="2337">
                  <c:v>-0.94921900000000003</c:v>
                </c:pt>
                <c:pt idx="2338">
                  <c:v>-1.00238</c:v>
                </c:pt>
                <c:pt idx="2339">
                  <c:v>-1.02972</c:v>
                </c:pt>
                <c:pt idx="2340">
                  <c:v>-0.852356</c:v>
                </c:pt>
                <c:pt idx="2341">
                  <c:v>-0.663269</c:v>
                </c:pt>
                <c:pt idx="2342">
                  <c:v>-0.81799299999999997</c:v>
                </c:pt>
                <c:pt idx="2343">
                  <c:v>-0.90704300000000004</c:v>
                </c:pt>
                <c:pt idx="2344">
                  <c:v>-0.99377400000000005</c:v>
                </c:pt>
                <c:pt idx="2345">
                  <c:v>-0.99529999999999996</c:v>
                </c:pt>
                <c:pt idx="2346">
                  <c:v>-0.93829300000000004</c:v>
                </c:pt>
                <c:pt idx="2347">
                  <c:v>-1.00159</c:v>
                </c:pt>
                <c:pt idx="2348">
                  <c:v>-0.95623800000000003</c:v>
                </c:pt>
                <c:pt idx="2349">
                  <c:v>-0.87970000000000004</c:v>
                </c:pt>
                <c:pt idx="2350">
                  <c:v>-0.80236799999999997</c:v>
                </c:pt>
                <c:pt idx="2351">
                  <c:v>-0.867981</c:v>
                </c:pt>
                <c:pt idx="2352">
                  <c:v>-0.91095000000000004</c:v>
                </c:pt>
                <c:pt idx="2353">
                  <c:v>-0.93518100000000004</c:v>
                </c:pt>
                <c:pt idx="2354">
                  <c:v>-0.74218799999999996</c:v>
                </c:pt>
                <c:pt idx="2355">
                  <c:v>-0.98596200000000001</c:v>
                </c:pt>
                <c:pt idx="2356">
                  <c:v>-0.883606</c:v>
                </c:pt>
                <c:pt idx="2357">
                  <c:v>-0.859375</c:v>
                </c:pt>
                <c:pt idx="2358">
                  <c:v>-1.03986</c:v>
                </c:pt>
                <c:pt idx="2359">
                  <c:v>-1.0546899999999999</c:v>
                </c:pt>
                <c:pt idx="2360">
                  <c:v>-0.98358199999999996</c:v>
                </c:pt>
                <c:pt idx="2361">
                  <c:v>-0.828125</c:v>
                </c:pt>
                <c:pt idx="2362">
                  <c:v>-0.953125</c:v>
                </c:pt>
                <c:pt idx="2363">
                  <c:v>-0.89691200000000004</c:v>
                </c:pt>
                <c:pt idx="2364">
                  <c:v>-0.897644</c:v>
                </c:pt>
                <c:pt idx="2365">
                  <c:v>-0.81329300000000004</c:v>
                </c:pt>
                <c:pt idx="2366">
                  <c:v>-0.63983199999999996</c:v>
                </c:pt>
                <c:pt idx="2367">
                  <c:v>-0.84845000000000004</c:v>
                </c:pt>
                <c:pt idx="2368">
                  <c:v>-1.0351600000000001</c:v>
                </c:pt>
                <c:pt idx="2369">
                  <c:v>-0.99377400000000005</c:v>
                </c:pt>
                <c:pt idx="2370">
                  <c:v>-0.85394300000000001</c:v>
                </c:pt>
                <c:pt idx="2371">
                  <c:v>-0.90313699999999997</c:v>
                </c:pt>
                <c:pt idx="2372">
                  <c:v>-0.70080600000000004</c:v>
                </c:pt>
                <c:pt idx="2373">
                  <c:v>-0.84063699999999997</c:v>
                </c:pt>
                <c:pt idx="2374">
                  <c:v>-0.84765599999999997</c:v>
                </c:pt>
                <c:pt idx="2375">
                  <c:v>-0.97503700000000004</c:v>
                </c:pt>
                <c:pt idx="2376">
                  <c:v>-0.87029999999999996</c:v>
                </c:pt>
                <c:pt idx="2377">
                  <c:v>-0.81408700000000001</c:v>
                </c:pt>
                <c:pt idx="2378">
                  <c:v>-0.96643100000000004</c:v>
                </c:pt>
                <c:pt idx="2379">
                  <c:v>-0.82733199999999996</c:v>
                </c:pt>
                <c:pt idx="2380">
                  <c:v>-0.99456800000000001</c:v>
                </c:pt>
                <c:pt idx="2381">
                  <c:v>-0.87268100000000004</c:v>
                </c:pt>
                <c:pt idx="2382">
                  <c:v>-0.97265599999999997</c:v>
                </c:pt>
                <c:pt idx="2383">
                  <c:v>-1.0531600000000001</c:v>
                </c:pt>
                <c:pt idx="2384">
                  <c:v>-0.86328099999999997</c:v>
                </c:pt>
                <c:pt idx="2385">
                  <c:v>-0.68518100000000004</c:v>
                </c:pt>
                <c:pt idx="2386">
                  <c:v>-0.86718799999999996</c:v>
                </c:pt>
                <c:pt idx="2387">
                  <c:v>-0.92657500000000004</c:v>
                </c:pt>
                <c:pt idx="2388">
                  <c:v>-1.1937899999999999</c:v>
                </c:pt>
                <c:pt idx="2389">
                  <c:v>-1.08203</c:v>
                </c:pt>
                <c:pt idx="2390">
                  <c:v>-1.08673</c:v>
                </c:pt>
                <c:pt idx="2391">
                  <c:v>-1.0304599999999999</c:v>
                </c:pt>
                <c:pt idx="2392">
                  <c:v>-0.93988000000000005</c:v>
                </c:pt>
                <c:pt idx="2393">
                  <c:v>-0.91564900000000005</c:v>
                </c:pt>
                <c:pt idx="2394">
                  <c:v>-0.80779999999999996</c:v>
                </c:pt>
                <c:pt idx="2395">
                  <c:v>-0.88049299999999997</c:v>
                </c:pt>
                <c:pt idx="2396">
                  <c:v>-0.99920699999999996</c:v>
                </c:pt>
                <c:pt idx="2397">
                  <c:v>-0.75781299999999996</c:v>
                </c:pt>
                <c:pt idx="2398">
                  <c:v>-0.90625</c:v>
                </c:pt>
                <c:pt idx="2399">
                  <c:v>-0.72265599999999997</c:v>
                </c:pt>
                <c:pt idx="2400">
                  <c:v>-0.93597399999999997</c:v>
                </c:pt>
                <c:pt idx="2401">
                  <c:v>-0.95001199999999997</c:v>
                </c:pt>
                <c:pt idx="2402">
                  <c:v>-0.76800500000000005</c:v>
                </c:pt>
                <c:pt idx="2403">
                  <c:v>-1.02112</c:v>
                </c:pt>
                <c:pt idx="2404">
                  <c:v>-0.77893100000000004</c:v>
                </c:pt>
                <c:pt idx="2405">
                  <c:v>-0.80236799999999997</c:v>
                </c:pt>
                <c:pt idx="2406">
                  <c:v>-1.0406500000000001</c:v>
                </c:pt>
                <c:pt idx="2407">
                  <c:v>-1.1742600000000001</c:v>
                </c:pt>
                <c:pt idx="2408">
                  <c:v>-0.83904999999999996</c:v>
                </c:pt>
                <c:pt idx="2409">
                  <c:v>-0.84063699999999997</c:v>
                </c:pt>
                <c:pt idx="2410">
                  <c:v>-0.90002400000000005</c:v>
                </c:pt>
                <c:pt idx="2411">
                  <c:v>-0.93908700000000001</c:v>
                </c:pt>
                <c:pt idx="2412">
                  <c:v>-1.0601799999999999</c:v>
                </c:pt>
                <c:pt idx="2413">
                  <c:v>-0.711731</c:v>
                </c:pt>
                <c:pt idx="2414">
                  <c:v>-0.96643100000000004</c:v>
                </c:pt>
                <c:pt idx="2415">
                  <c:v>-1.0546899999999999</c:v>
                </c:pt>
                <c:pt idx="2416">
                  <c:v>-1.0265500000000001</c:v>
                </c:pt>
                <c:pt idx="2417">
                  <c:v>-1.1226799999999999</c:v>
                </c:pt>
                <c:pt idx="2418">
                  <c:v>-1.1242099999999999</c:v>
                </c:pt>
                <c:pt idx="2419">
                  <c:v>-0.93206800000000001</c:v>
                </c:pt>
                <c:pt idx="2420">
                  <c:v>-0.88439900000000005</c:v>
                </c:pt>
                <c:pt idx="2421">
                  <c:v>-0.67578099999999997</c:v>
                </c:pt>
                <c:pt idx="2422">
                  <c:v>-0.65313699999999997</c:v>
                </c:pt>
                <c:pt idx="2423">
                  <c:v>-0.98596200000000001</c:v>
                </c:pt>
                <c:pt idx="2424">
                  <c:v>-1.1695599999999999</c:v>
                </c:pt>
                <c:pt idx="2425">
                  <c:v>-1.1359300000000001</c:v>
                </c:pt>
                <c:pt idx="2426">
                  <c:v>-1.02423</c:v>
                </c:pt>
                <c:pt idx="2427">
                  <c:v>-1.04535</c:v>
                </c:pt>
                <c:pt idx="2428">
                  <c:v>-0.944519</c:v>
                </c:pt>
                <c:pt idx="2429">
                  <c:v>-1.0945400000000001</c:v>
                </c:pt>
                <c:pt idx="2430">
                  <c:v>-0.86096200000000001</c:v>
                </c:pt>
                <c:pt idx="2431">
                  <c:v>-0.77191200000000004</c:v>
                </c:pt>
                <c:pt idx="2432">
                  <c:v>-1.02502</c:v>
                </c:pt>
                <c:pt idx="2433">
                  <c:v>-0.960144</c:v>
                </c:pt>
                <c:pt idx="2434">
                  <c:v>-0.88519300000000001</c:v>
                </c:pt>
                <c:pt idx="2435">
                  <c:v>-0.73046900000000003</c:v>
                </c:pt>
                <c:pt idx="2436">
                  <c:v>-0.90081800000000001</c:v>
                </c:pt>
                <c:pt idx="2437">
                  <c:v>-0.928894</c:v>
                </c:pt>
                <c:pt idx="2438">
                  <c:v>-1.0219100000000001</c:v>
                </c:pt>
                <c:pt idx="2439">
                  <c:v>-0.97814900000000005</c:v>
                </c:pt>
                <c:pt idx="2440">
                  <c:v>-0.79064900000000005</c:v>
                </c:pt>
                <c:pt idx="2441">
                  <c:v>-0.99066200000000004</c:v>
                </c:pt>
                <c:pt idx="2442">
                  <c:v>-0.78436300000000003</c:v>
                </c:pt>
                <c:pt idx="2443">
                  <c:v>-0.866394</c:v>
                </c:pt>
                <c:pt idx="2444">
                  <c:v>-0.88983199999999996</c:v>
                </c:pt>
                <c:pt idx="2445">
                  <c:v>-0.88909899999999997</c:v>
                </c:pt>
                <c:pt idx="2446">
                  <c:v>-0.85705600000000004</c:v>
                </c:pt>
                <c:pt idx="2447">
                  <c:v>-0.77581800000000001</c:v>
                </c:pt>
                <c:pt idx="2448">
                  <c:v>-0.72113000000000005</c:v>
                </c:pt>
                <c:pt idx="2449">
                  <c:v>-0.83984400000000003</c:v>
                </c:pt>
                <c:pt idx="2450">
                  <c:v>-1.07111</c:v>
                </c:pt>
                <c:pt idx="2451">
                  <c:v>-0.92425500000000005</c:v>
                </c:pt>
                <c:pt idx="2452">
                  <c:v>-0.89691200000000004</c:v>
                </c:pt>
                <c:pt idx="2453">
                  <c:v>-0.91406299999999996</c:v>
                </c:pt>
                <c:pt idx="2454">
                  <c:v>-1.0141</c:v>
                </c:pt>
                <c:pt idx="2455">
                  <c:v>-1.05389</c:v>
                </c:pt>
                <c:pt idx="2456">
                  <c:v>-1.0625</c:v>
                </c:pt>
                <c:pt idx="2457">
                  <c:v>-0.852356</c:v>
                </c:pt>
                <c:pt idx="2458">
                  <c:v>-0.867981</c:v>
                </c:pt>
                <c:pt idx="2459">
                  <c:v>-1.03125</c:v>
                </c:pt>
                <c:pt idx="2460">
                  <c:v>-0.83441200000000004</c:v>
                </c:pt>
                <c:pt idx="2461">
                  <c:v>-1.0445599999999999</c:v>
                </c:pt>
                <c:pt idx="2462">
                  <c:v>-0.91174299999999997</c:v>
                </c:pt>
                <c:pt idx="2463">
                  <c:v>-0.74609400000000003</c:v>
                </c:pt>
                <c:pt idx="2464">
                  <c:v>-0.78515599999999997</c:v>
                </c:pt>
                <c:pt idx="2465">
                  <c:v>-0.91644300000000001</c:v>
                </c:pt>
                <c:pt idx="2466">
                  <c:v>-0.75158700000000001</c:v>
                </c:pt>
                <c:pt idx="2467">
                  <c:v>-0.80236799999999997</c:v>
                </c:pt>
                <c:pt idx="2468">
                  <c:v>-0.95941200000000004</c:v>
                </c:pt>
                <c:pt idx="2469">
                  <c:v>-0.741394</c:v>
                </c:pt>
                <c:pt idx="2470">
                  <c:v>-0.73675500000000005</c:v>
                </c:pt>
                <c:pt idx="2471">
                  <c:v>-0.79376199999999997</c:v>
                </c:pt>
                <c:pt idx="2472">
                  <c:v>-0.81799299999999997</c:v>
                </c:pt>
                <c:pt idx="2473">
                  <c:v>-0.850769</c:v>
                </c:pt>
                <c:pt idx="2474">
                  <c:v>-0.76483199999999996</c:v>
                </c:pt>
                <c:pt idx="2475">
                  <c:v>-1.13049</c:v>
                </c:pt>
                <c:pt idx="2476">
                  <c:v>-0.803894</c:v>
                </c:pt>
                <c:pt idx="2477">
                  <c:v>-0.98046900000000003</c:v>
                </c:pt>
                <c:pt idx="2478">
                  <c:v>-0.63439900000000005</c:v>
                </c:pt>
                <c:pt idx="2479">
                  <c:v>-0.725769</c:v>
                </c:pt>
                <c:pt idx="2480">
                  <c:v>-0.88281299999999996</c:v>
                </c:pt>
                <c:pt idx="2481">
                  <c:v>-0.88592499999999996</c:v>
                </c:pt>
                <c:pt idx="2482">
                  <c:v>-0.87420699999999996</c:v>
                </c:pt>
                <c:pt idx="2483">
                  <c:v>-0.96954300000000004</c:v>
                </c:pt>
                <c:pt idx="2484">
                  <c:v>-0.96954300000000004</c:v>
                </c:pt>
                <c:pt idx="2485">
                  <c:v>-0.92736799999999997</c:v>
                </c:pt>
                <c:pt idx="2486">
                  <c:v>-0.89300500000000005</c:v>
                </c:pt>
                <c:pt idx="2487">
                  <c:v>-0.76330600000000004</c:v>
                </c:pt>
                <c:pt idx="2488">
                  <c:v>-0.93127400000000005</c:v>
                </c:pt>
                <c:pt idx="2489">
                  <c:v>-0.82891800000000004</c:v>
                </c:pt>
                <c:pt idx="2490">
                  <c:v>-1.05627</c:v>
                </c:pt>
                <c:pt idx="2491">
                  <c:v>-0.78125</c:v>
                </c:pt>
                <c:pt idx="2492">
                  <c:v>-0.80157500000000004</c:v>
                </c:pt>
                <c:pt idx="2493">
                  <c:v>-0.96252400000000005</c:v>
                </c:pt>
                <c:pt idx="2494">
                  <c:v>-0.99529999999999996</c:v>
                </c:pt>
                <c:pt idx="2495">
                  <c:v>-0.75470000000000004</c:v>
                </c:pt>
                <c:pt idx="2496">
                  <c:v>-0.75628700000000004</c:v>
                </c:pt>
                <c:pt idx="2497">
                  <c:v>-0.84845000000000004</c:v>
                </c:pt>
                <c:pt idx="2498">
                  <c:v>-0.86328099999999997</c:v>
                </c:pt>
                <c:pt idx="2499">
                  <c:v>-0.99920699999999996</c:v>
                </c:pt>
                <c:pt idx="2500">
                  <c:v>-0.67108199999999996</c:v>
                </c:pt>
                <c:pt idx="2501">
                  <c:v>-0.84845000000000004</c:v>
                </c:pt>
                <c:pt idx="2502">
                  <c:v>-0.66796900000000003</c:v>
                </c:pt>
                <c:pt idx="2503">
                  <c:v>-0.92498800000000003</c:v>
                </c:pt>
                <c:pt idx="2504">
                  <c:v>-0.89843799999999996</c:v>
                </c:pt>
                <c:pt idx="2505">
                  <c:v>-1.0101899999999999</c:v>
                </c:pt>
                <c:pt idx="2506">
                  <c:v>-0.94842499999999996</c:v>
                </c:pt>
                <c:pt idx="2507">
                  <c:v>-0.63983199999999996</c:v>
                </c:pt>
                <c:pt idx="2508">
                  <c:v>-0.73986799999999997</c:v>
                </c:pt>
                <c:pt idx="2509">
                  <c:v>-0.73596200000000001</c:v>
                </c:pt>
                <c:pt idx="2510">
                  <c:v>-0.96563699999999997</c:v>
                </c:pt>
                <c:pt idx="2511">
                  <c:v>-0.96404999999999996</c:v>
                </c:pt>
                <c:pt idx="2512">
                  <c:v>-0.92816200000000004</c:v>
                </c:pt>
                <c:pt idx="2513">
                  <c:v>-0.90081800000000001</c:v>
                </c:pt>
                <c:pt idx="2514">
                  <c:v>-0.953125</c:v>
                </c:pt>
                <c:pt idx="2515">
                  <c:v>-0.84686300000000003</c:v>
                </c:pt>
                <c:pt idx="2516">
                  <c:v>-0.89300500000000005</c:v>
                </c:pt>
                <c:pt idx="2517">
                  <c:v>-0.95623800000000003</c:v>
                </c:pt>
                <c:pt idx="2518">
                  <c:v>-0.85858199999999996</c:v>
                </c:pt>
                <c:pt idx="2519">
                  <c:v>-0.88671900000000003</c:v>
                </c:pt>
                <c:pt idx="2520">
                  <c:v>-0.82421900000000003</c:v>
                </c:pt>
                <c:pt idx="2521">
                  <c:v>-0.85546900000000003</c:v>
                </c:pt>
                <c:pt idx="2522">
                  <c:v>-0.81878700000000004</c:v>
                </c:pt>
                <c:pt idx="2523">
                  <c:v>-0.83123800000000003</c:v>
                </c:pt>
                <c:pt idx="2524">
                  <c:v>-0.70080600000000004</c:v>
                </c:pt>
                <c:pt idx="2525">
                  <c:v>-0.82971200000000001</c:v>
                </c:pt>
                <c:pt idx="2526">
                  <c:v>-1.1085799999999999</c:v>
                </c:pt>
                <c:pt idx="2527">
                  <c:v>-1.0515699999999999</c:v>
                </c:pt>
                <c:pt idx="2528">
                  <c:v>-0.68127400000000005</c:v>
                </c:pt>
                <c:pt idx="2529">
                  <c:v>-0.93438699999999997</c:v>
                </c:pt>
                <c:pt idx="2530">
                  <c:v>-0.81561300000000003</c:v>
                </c:pt>
                <c:pt idx="2531">
                  <c:v>-0.96875</c:v>
                </c:pt>
                <c:pt idx="2532">
                  <c:v>-0.79846200000000001</c:v>
                </c:pt>
                <c:pt idx="2533">
                  <c:v>-0.53753700000000004</c:v>
                </c:pt>
                <c:pt idx="2534">
                  <c:v>-0.57269300000000001</c:v>
                </c:pt>
                <c:pt idx="2535">
                  <c:v>-0.77581800000000001</c:v>
                </c:pt>
                <c:pt idx="2536">
                  <c:v>-1.0172099999999999</c:v>
                </c:pt>
                <c:pt idx="2537">
                  <c:v>-0.88909899999999997</c:v>
                </c:pt>
                <c:pt idx="2538">
                  <c:v>-0.90081800000000001</c:v>
                </c:pt>
                <c:pt idx="2539">
                  <c:v>-0.69299299999999997</c:v>
                </c:pt>
                <c:pt idx="2540">
                  <c:v>-0.91796900000000003</c:v>
                </c:pt>
                <c:pt idx="2541">
                  <c:v>-0.82891800000000004</c:v>
                </c:pt>
                <c:pt idx="2542">
                  <c:v>-0.61096200000000001</c:v>
                </c:pt>
                <c:pt idx="2543">
                  <c:v>-0.757019</c:v>
                </c:pt>
                <c:pt idx="2544">
                  <c:v>-0.94842499999999996</c:v>
                </c:pt>
                <c:pt idx="2545">
                  <c:v>-0.97424299999999997</c:v>
                </c:pt>
                <c:pt idx="2546">
                  <c:v>-0.88830600000000004</c:v>
                </c:pt>
                <c:pt idx="2547">
                  <c:v>-0.76953099999999997</c:v>
                </c:pt>
                <c:pt idx="2548">
                  <c:v>-0.83593799999999996</c:v>
                </c:pt>
                <c:pt idx="2549">
                  <c:v>-0.84063699999999997</c:v>
                </c:pt>
                <c:pt idx="2550">
                  <c:v>-1.1539299999999999</c:v>
                </c:pt>
                <c:pt idx="2551">
                  <c:v>-0.87347399999999997</c:v>
                </c:pt>
                <c:pt idx="2552">
                  <c:v>-0.85546900000000003</c:v>
                </c:pt>
                <c:pt idx="2553">
                  <c:v>-1.09924</c:v>
                </c:pt>
                <c:pt idx="2554">
                  <c:v>-0.76171900000000003</c:v>
                </c:pt>
                <c:pt idx="2555">
                  <c:v>-0.91717499999999996</c:v>
                </c:pt>
                <c:pt idx="2556">
                  <c:v>-0.97186300000000003</c:v>
                </c:pt>
                <c:pt idx="2557">
                  <c:v>-0.82031299999999996</c:v>
                </c:pt>
                <c:pt idx="2558">
                  <c:v>-1.04297</c:v>
                </c:pt>
                <c:pt idx="2559">
                  <c:v>-0.71093799999999996</c:v>
                </c:pt>
                <c:pt idx="2560">
                  <c:v>-0.899231</c:v>
                </c:pt>
                <c:pt idx="2561">
                  <c:v>-0.90625</c:v>
                </c:pt>
                <c:pt idx="2562">
                  <c:v>-0.94769300000000001</c:v>
                </c:pt>
                <c:pt idx="2563">
                  <c:v>-0.9375</c:v>
                </c:pt>
                <c:pt idx="2564">
                  <c:v>-0.95391800000000004</c:v>
                </c:pt>
                <c:pt idx="2565">
                  <c:v>-0.97113000000000005</c:v>
                </c:pt>
                <c:pt idx="2566">
                  <c:v>-1.0203199999999999</c:v>
                </c:pt>
                <c:pt idx="2567">
                  <c:v>-0.84375</c:v>
                </c:pt>
                <c:pt idx="2568">
                  <c:v>-1.0773299999999999</c:v>
                </c:pt>
                <c:pt idx="2569">
                  <c:v>-0.96722399999999997</c:v>
                </c:pt>
                <c:pt idx="2570">
                  <c:v>-0.91174299999999997</c:v>
                </c:pt>
                <c:pt idx="2571">
                  <c:v>-0.81488000000000005</c:v>
                </c:pt>
                <c:pt idx="2572">
                  <c:v>-0.95623800000000003</c:v>
                </c:pt>
                <c:pt idx="2573">
                  <c:v>-0.70471200000000001</c:v>
                </c:pt>
                <c:pt idx="2574">
                  <c:v>-0.81018100000000004</c:v>
                </c:pt>
                <c:pt idx="2575">
                  <c:v>-0.84375</c:v>
                </c:pt>
                <c:pt idx="2576">
                  <c:v>-0.93279999999999996</c:v>
                </c:pt>
                <c:pt idx="2577">
                  <c:v>-0.88128700000000004</c:v>
                </c:pt>
                <c:pt idx="2578">
                  <c:v>-0.84765599999999997</c:v>
                </c:pt>
                <c:pt idx="2579">
                  <c:v>-0.99847399999999997</c:v>
                </c:pt>
                <c:pt idx="2580">
                  <c:v>-0.734375</c:v>
                </c:pt>
                <c:pt idx="2581">
                  <c:v>-1.0101899999999999</c:v>
                </c:pt>
                <c:pt idx="2582">
                  <c:v>-0.93670699999999996</c:v>
                </c:pt>
                <c:pt idx="2583">
                  <c:v>-0.77502400000000005</c:v>
                </c:pt>
                <c:pt idx="2584">
                  <c:v>-0.77972399999999997</c:v>
                </c:pt>
                <c:pt idx="2585">
                  <c:v>-0.97424299999999997</c:v>
                </c:pt>
                <c:pt idx="2586">
                  <c:v>-0.93438699999999997</c:v>
                </c:pt>
                <c:pt idx="2587">
                  <c:v>-0.95550500000000005</c:v>
                </c:pt>
                <c:pt idx="2588">
                  <c:v>-0.82189900000000005</c:v>
                </c:pt>
                <c:pt idx="2589">
                  <c:v>-0.836731</c:v>
                </c:pt>
                <c:pt idx="2590">
                  <c:v>-1.00702</c:v>
                </c:pt>
                <c:pt idx="2591">
                  <c:v>-0.914856</c:v>
                </c:pt>
                <c:pt idx="2592">
                  <c:v>-0.82580600000000004</c:v>
                </c:pt>
                <c:pt idx="2593">
                  <c:v>-0.835144</c:v>
                </c:pt>
                <c:pt idx="2594">
                  <c:v>-0.866394</c:v>
                </c:pt>
                <c:pt idx="2595">
                  <c:v>-0.836731</c:v>
                </c:pt>
                <c:pt idx="2596">
                  <c:v>-0.78674299999999997</c:v>
                </c:pt>
                <c:pt idx="2597">
                  <c:v>-0.73675500000000005</c:v>
                </c:pt>
                <c:pt idx="2598">
                  <c:v>-0.77734400000000003</c:v>
                </c:pt>
                <c:pt idx="2599">
                  <c:v>-0.68908700000000001</c:v>
                </c:pt>
                <c:pt idx="2600">
                  <c:v>-0.86486799999999997</c:v>
                </c:pt>
                <c:pt idx="2601">
                  <c:v>-0.835144</c:v>
                </c:pt>
                <c:pt idx="2602">
                  <c:v>-0.80078099999999997</c:v>
                </c:pt>
                <c:pt idx="2603">
                  <c:v>-0.87347399999999997</c:v>
                </c:pt>
                <c:pt idx="2604">
                  <c:v>-0.75</c:v>
                </c:pt>
                <c:pt idx="2605">
                  <c:v>-0.81097399999999997</c:v>
                </c:pt>
                <c:pt idx="2606">
                  <c:v>-0.68597399999999997</c:v>
                </c:pt>
                <c:pt idx="2607">
                  <c:v>-0.84375</c:v>
                </c:pt>
                <c:pt idx="2608">
                  <c:v>-0.90002400000000005</c:v>
                </c:pt>
                <c:pt idx="2609">
                  <c:v>-0.8125</c:v>
                </c:pt>
                <c:pt idx="2610">
                  <c:v>-0.86016800000000004</c:v>
                </c:pt>
                <c:pt idx="2611">
                  <c:v>-0.82342499999999996</c:v>
                </c:pt>
                <c:pt idx="2612">
                  <c:v>-0.78906299999999996</c:v>
                </c:pt>
                <c:pt idx="2613">
                  <c:v>-0.77654999999999996</c:v>
                </c:pt>
                <c:pt idx="2614">
                  <c:v>-0.94378700000000004</c:v>
                </c:pt>
                <c:pt idx="2615">
                  <c:v>-0.81561300000000003</c:v>
                </c:pt>
                <c:pt idx="2616">
                  <c:v>-0.75158700000000001</c:v>
                </c:pt>
                <c:pt idx="2617">
                  <c:v>-0.90863000000000005</c:v>
                </c:pt>
                <c:pt idx="2618">
                  <c:v>-0.95159899999999997</c:v>
                </c:pt>
                <c:pt idx="2619">
                  <c:v>-0.69061300000000003</c:v>
                </c:pt>
                <c:pt idx="2620">
                  <c:v>-0.89221200000000001</c:v>
                </c:pt>
                <c:pt idx="2621">
                  <c:v>-0.819519</c:v>
                </c:pt>
                <c:pt idx="2622">
                  <c:v>-0.897644</c:v>
                </c:pt>
                <c:pt idx="2623">
                  <c:v>-0.85784899999999997</c:v>
                </c:pt>
                <c:pt idx="2624">
                  <c:v>-0.90863000000000005</c:v>
                </c:pt>
                <c:pt idx="2625">
                  <c:v>-0.79455600000000004</c:v>
                </c:pt>
                <c:pt idx="2626">
                  <c:v>-0.67266800000000004</c:v>
                </c:pt>
                <c:pt idx="2627">
                  <c:v>-1.0219100000000001</c:v>
                </c:pt>
                <c:pt idx="2628">
                  <c:v>-0.89221200000000001</c:v>
                </c:pt>
                <c:pt idx="2629">
                  <c:v>-0.85858199999999996</c:v>
                </c:pt>
                <c:pt idx="2630">
                  <c:v>-0.819519</c:v>
                </c:pt>
                <c:pt idx="2631">
                  <c:v>-0.79217499999999996</c:v>
                </c:pt>
                <c:pt idx="2632">
                  <c:v>-0.69531299999999996</c:v>
                </c:pt>
                <c:pt idx="2633">
                  <c:v>-0.83984400000000003</c:v>
                </c:pt>
                <c:pt idx="2634">
                  <c:v>-0.946106</c:v>
                </c:pt>
                <c:pt idx="2635">
                  <c:v>-0.97503700000000004</c:v>
                </c:pt>
                <c:pt idx="2636">
                  <c:v>-0.95703099999999997</c:v>
                </c:pt>
                <c:pt idx="2637">
                  <c:v>-1.03986</c:v>
                </c:pt>
                <c:pt idx="2638">
                  <c:v>-1.11798</c:v>
                </c:pt>
                <c:pt idx="2639">
                  <c:v>-0.72265599999999997</c:v>
                </c:pt>
                <c:pt idx="2640">
                  <c:v>-1.0859399999999999</c:v>
                </c:pt>
                <c:pt idx="2641">
                  <c:v>-0.828125</c:v>
                </c:pt>
                <c:pt idx="2642">
                  <c:v>-0.90154999999999996</c:v>
                </c:pt>
                <c:pt idx="2643">
                  <c:v>-0.83831800000000001</c:v>
                </c:pt>
                <c:pt idx="2644">
                  <c:v>-0.93670699999999996</c:v>
                </c:pt>
                <c:pt idx="2645">
                  <c:v>-0.85156299999999996</c:v>
                </c:pt>
                <c:pt idx="2646">
                  <c:v>-0.76251199999999997</c:v>
                </c:pt>
                <c:pt idx="2647">
                  <c:v>-0.600769</c:v>
                </c:pt>
                <c:pt idx="2648">
                  <c:v>-0.78125</c:v>
                </c:pt>
                <c:pt idx="2649">
                  <c:v>-0.95080600000000004</c:v>
                </c:pt>
                <c:pt idx="2650">
                  <c:v>-0.711731</c:v>
                </c:pt>
                <c:pt idx="2651">
                  <c:v>-0.73516800000000004</c:v>
                </c:pt>
                <c:pt idx="2652">
                  <c:v>-0.72113000000000005</c:v>
                </c:pt>
                <c:pt idx="2653">
                  <c:v>-0.69689900000000005</c:v>
                </c:pt>
                <c:pt idx="2654">
                  <c:v>-0.678894</c:v>
                </c:pt>
                <c:pt idx="2655">
                  <c:v>-0.80779999999999996</c:v>
                </c:pt>
                <c:pt idx="2656">
                  <c:v>-0.72503700000000004</c:v>
                </c:pt>
                <c:pt idx="2657">
                  <c:v>-0.88519300000000001</c:v>
                </c:pt>
                <c:pt idx="2658">
                  <c:v>-0.805481</c:v>
                </c:pt>
                <c:pt idx="2659">
                  <c:v>-0.69378700000000004</c:v>
                </c:pt>
                <c:pt idx="2660">
                  <c:v>-0.74377400000000005</c:v>
                </c:pt>
                <c:pt idx="2661">
                  <c:v>-0.76641800000000004</c:v>
                </c:pt>
                <c:pt idx="2662">
                  <c:v>-0.99066200000000004</c:v>
                </c:pt>
                <c:pt idx="2663">
                  <c:v>-0.79766800000000004</c:v>
                </c:pt>
                <c:pt idx="2664">
                  <c:v>-0.92736799999999997</c:v>
                </c:pt>
                <c:pt idx="2665">
                  <c:v>-0.99066200000000004</c:v>
                </c:pt>
                <c:pt idx="2666">
                  <c:v>-0.95391800000000004</c:v>
                </c:pt>
                <c:pt idx="2667">
                  <c:v>-1.0281400000000001</c:v>
                </c:pt>
                <c:pt idx="2668">
                  <c:v>-0.71404999999999996</c:v>
                </c:pt>
                <c:pt idx="2669">
                  <c:v>-0.81640599999999997</c:v>
                </c:pt>
                <c:pt idx="2670">
                  <c:v>-1.0414399999999999</c:v>
                </c:pt>
                <c:pt idx="2671">
                  <c:v>-1.0805100000000001</c:v>
                </c:pt>
                <c:pt idx="2672">
                  <c:v>-0.91796900000000003</c:v>
                </c:pt>
                <c:pt idx="2673">
                  <c:v>-1.1914100000000001</c:v>
                </c:pt>
                <c:pt idx="2674">
                  <c:v>-0.83123800000000003</c:v>
                </c:pt>
                <c:pt idx="2675">
                  <c:v>-0.59063699999999997</c:v>
                </c:pt>
                <c:pt idx="2676">
                  <c:v>-0.82421900000000003</c:v>
                </c:pt>
                <c:pt idx="2677">
                  <c:v>-0.96484400000000003</c:v>
                </c:pt>
                <c:pt idx="2678">
                  <c:v>-0.92346200000000001</c:v>
                </c:pt>
                <c:pt idx="2679">
                  <c:v>-1.06799</c:v>
                </c:pt>
                <c:pt idx="2680">
                  <c:v>-0.94921900000000003</c:v>
                </c:pt>
                <c:pt idx="2681">
                  <c:v>-0.928894</c:v>
                </c:pt>
                <c:pt idx="2682">
                  <c:v>-0.79064900000000005</c:v>
                </c:pt>
                <c:pt idx="2683">
                  <c:v>-0.86407500000000004</c:v>
                </c:pt>
                <c:pt idx="2684">
                  <c:v>-0.72503700000000004</c:v>
                </c:pt>
                <c:pt idx="2685">
                  <c:v>-0.82733199999999996</c:v>
                </c:pt>
                <c:pt idx="2686">
                  <c:v>-0.87579300000000004</c:v>
                </c:pt>
                <c:pt idx="2687">
                  <c:v>-0.76721200000000001</c:v>
                </c:pt>
                <c:pt idx="2688">
                  <c:v>-0.61486799999999997</c:v>
                </c:pt>
                <c:pt idx="2689">
                  <c:v>-1.0062899999999999</c:v>
                </c:pt>
                <c:pt idx="2690">
                  <c:v>-0.77813699999999997</c:v>
                </c:pt>
                <c:pt idx="2691">
                  <c:v>-1</c:v>
                </c:pt>
                <c:pt idx="2692">
                  <c:v>-1.1117600000000001</c:v>
                </c:pt>
                <c:pt idx="2693">
                  <c:v>-0.74377400000000005</c:v>
                </c:pt>
                <c:pt idx="2694">
                  <c:v>-0.95941200000000004</c:v>
                </c:pt>
                <c:pt idx="2695">
                  <c:v>-0.94378700000000004</c:v>
                </c:pt>
                <c:pt idx="2696">
                  <c:v>-0.58593799999999996</c:v>
                </c:pt>
                <c:pt idx="2697">
                  <c:v>-0.727356</c:v>
                </c:pt>
                <c:pt idx="2698">
                  <c:v>-0.59063699999999997</c:v>
                </c:pt>
                <c:pt idx="2699">
                  <c:v>-0.98596200000000001</c:v>
                </c:pt>
                <c:pt idx="2700">
                  <c:v>-0.70233199999999996</c:v>
                </c:pt>
                <c:pt idx="2701">
                  <c:v>-1.09534</c:v>
                </c:pt>
                <c:pt idx="2702">
                  <c:v>-0.81878700000000004</c:v>
                </c:pt>
                <c:pt idx="2703">
                  <c:v>-1.0164200000000001</c:v>
                </c:pt>
                <c:pt idx="2704">
                  <c:v>-0.850769</c:v>
                </c:pt>
                <c:pt idx="2705">
                  <c:v>-0.82580600000000004</c:v>
                </c:pt>
                <c:pt idx="2706">
                  <c:v>-0.98126199999999997</c:v>
                </c:pt>
                <c:pt idx="2707">
                  <c:v>-0.93438699999999997</c:v>
                </c:pt>
                <c:pt idx="2708">
                  <c:v>-0.86407500000000004</c:v>
                </c:pt>
                <c:pt idx="2709">
                  <c:v>-0.890625</c:v>
                </c:pt>
                <c:pt idx="2710">
                  <c:v>-0.98205600000000004</c:v>
                </c:pt>
                <c:pt idx="2711">
                  <c:v>-0.75311300000000003</c:v>
                </c:pt>
                <c:pt idx="2712">
                  <c:v>-1.0219100000000001</c:v>
                </c:pt>
                <c:pt idx="2713">
                  <c:v>-0.88128700000000004</c:v>
                </c:pt>
                <c:pt idx="2714">
                  <c:v>-1.11328</c:v>
                </c:pt>
                <c:pt idx="2715">
                  <c:v>-0.852356</c:v>
                </c:pt>
                <c:pt idx="2716">
                  <c:v>-0.944519</c:v>
                </c:pt>
                <c:pt idx="2717">
                  <c:v>-0.81561300000000003</c:v>
                </c:pt>
                <c:pt idx="2718">
                  <c:v>-0.69378700000000004</c:v>
                </c:pt>
                <c:pt idx="2719">
                  <c:v>-0.65002400000000005</c:v>
                </c:pt>
                <c:pt idx="2720">
                  <c:v>-0.75</c:v>
                </c:pt>
                <c:pt idx="2721">
                  <c:v>-0.992981</c:v>
                </c:pt>
                <c:pt idx="2722">
                  <c:v>-0.89300500000000005</c:v>
                </c:pt>
                <c:pt idx="2723">
                  <c:v>-0.83050500000000005</c:v>
                </c:pt>
                <c:pt idx="2724">
                  <c:v>-1.14612</c:v>
                </c:pt>
                <c:pt idx="2725">
                  <c:v>-1.0703100000000001</c:v>
                </c:pt>
                <c:pt idx="2726">
                  <c:v>-0.97894300000000001</c:v>
                </c:pt>
                <c:pt idx="2727">
                  <c:v>-0.80468799999999996</c:v>
                </c:pt>
                <c:pt idx="2728">
                  <c:v>-1.05389</c:v>
                </c:pt>
                <c:pt idx="2729">
                  <c:v>-0.90081800000000001</c:v>
                </c:pt>
                <c:pt idx="2730">
                  <c:v>-0.73358199999999996</c:v>
                </c:pt>
                <c:pt idx="2731">
                  <c:v>-0.80779999999999996</c:v>
                </c:pt>
                <c:pt idx="2732">
                  <c:v>-0.92968799999999996</c:v>
                </c:pt>
                <c:pt idx="2733">
                  <c:v>-0.97113000000000005</c:v>
                </c:pt>
                <c:pt idx="2734">
                  <c:v>-0.992981</c:v>
                </c:pt>
                <c:pt idx="2735">
                  <c:v>-0.86175500000000005</c:v>
                </c:pt>
                <c:pt idx="2736">
                  <c:v>-0.73596200000000001</c:v>
                </c:pt>
                <c:pt idx="2737">
                  <c:v>-0.83282500000000004</c:v>
                </c:pt>
                <c:pt idx="2738">
                  <c:v>-0.82891800000000004</c:v>
                </c:pt>
                <c:pt idx="2739">
                  <c:v>-1.01563</c:v>
                </c:pt>
                <c:pt idx="2740">
                  <c:v>-0.92346200000000001</c:v>
                </c:pt>
                <c:pt idx="2741">
                  <c:v>-0.72967499999999996</c:v>
                </c:pt>
                <c:pt idx="2742">
                  <c:v>-0.95159899999999997</c:v>
                </c:pt>
                <c:pt idx="2743">
                  <c:v>-0.90783700000000001</c:v>
                </c:pt>
                <c:pt idx="2744">
                  <c:v>-0.78515599999999997</c:v>
                </c:pt>
                <c:pt idx="2745">
                  <c:v>-0.850769</c:v>
                </c:pt>
                <c:pt idx="2746">
                  <c:v>-0.74847399999999997</c:v>
                </c:pt>
                <c:pt idx="2747">
                  <c:v>-0.77972399999999997</c:v>
                </c:pt>
                <c:pt idx="2748">
                  <c:v>-1.07111</c:v>
                </c:pt>
                <c:pt idx="2749">
                  <c:v>-0.94220000000000004</c:v>
                </c:pt>
                <c:pt idx="2750">
                  <c:v>-0.94299299999999997</c:v>
                </c:pt>
                <c:pt idx="2751">
                  <c:v>-0.95471200000000001</c:v>
                </c:pt>
                <c:pt idx="2752">
                  <c:v>-0.77191200000000004</c:v>
                </c:pt>
                <c:pt idx="2753">
                  <c:v>-0.83593799999999996</c:v>
                </c:pt>
                <c:pt idx="2754">
                  <c:v>-0.8125</c:v>
                </c:pt>
                <c:pt idx="2755">
                  <c:v>-1.14612</c:v>
                </c:pt>
                <c:pt idx="2756">
                  <c:v>-0.77581800000000001</c:v>
                </c:pt>
                <c:pt idx="2757">
                  <c:v>-0.91253700000000004</c:v>
                </c:pt>
                <c:pt idx="2758">
                  <c:v>-0.84845000000000004</c:v>
                </c:pt>
                <c:pt idx="2759">
                  <c:v>-0.90625</c:v>
                </c:pt>
                <c:pt idx="2760">
                  <c:v>-1.02582</c:v>
                </c:pt>
                <c:pt idx="2761">
                  <c:v>-1.18048</c:v>
                </c:pt>
                <c:pt idx="2762">
                  <c:v>-0.79846200000000001</c:v>
                </c:pt>
                <c:pt idx="2763">
                  <c:v>-0.87579300000000004</c:v>
                </c:pt>
                <c:pt idx="2764">
                  <c:v>-1.03125</c:v>
                </c:pt>
                <c:pt idx="2765">
                  <c:v>-0.78515599999999997</c:v>
                </c:pt>
                <c:pt idx="2766">
                  <c:v>-0.78674299999999997</c:v>
                </c:pt>
                <c:pt idx="2767">
                  <c:v>-0.82189900000000005</c:v>
                </c:pt>
                <c:pt idx="2768">
                  <c:v>-0.72424299999999997</c:v>
                </c:pt>
                <c:pt idx="2769">
                  <c:v>-0.88049299999999997</c:v>
                </c:pt>
                <c:pt idx="2770">
                  <c:v>-0.867981</c:v>
                </c:pt>
                <c:pt idx="2771">
                  <c:v>-0.83361799999999997</c:v>
                </c:pt>
                <c:pt idx="2772">
                  <c:v>-0.83593799999999996</c:v>
                </c:pt>
                <c:pt idx="2773">
                  <c:v>-0.92346200000000001</c:v>
                </c:pt>
                <c:pt idx="2774">
                  <c:v>-0.836731</c:v>
                </c:pt>
                <c:pt idx="2775">
                  <c:v>-0.87579300000000004</c:v>
                </c:pt>
                <c:pt idx="2776">
                  <c:v>-0.79455600000000004</c:v>
                </c:pt>
                <c:pt idx="2777">
                  <c:v>-0.67346200000000001</c:v>
                </c:pt>
                <c:pt idx="2778">
                  <c:v>-0.883606</c:v>
                </c:pt>
                <c:pt idx="2779">
                  <c:v>-0.78674299999999997</c:v>
                </c:pt>
                <c:pt idx="2780">
                  <c:v>-0.74218799999999996</c:v>
                </c:pt>
                <c:pt idx="2781">
                  <c:v>-1.00159</c:v>
                </c:pt>
                <c:pt idx="2782">
                  <c:v>-0.850769</c:v>
                </c:pt>
                <c:pt idx="2783">
                  <c:v>-1.05627</c:v>
                </c:pt>
                <c:pt idx="2784">
                  <c:v>-0.87890599999999997</c:v>
                </c:pt>
                <c:pt idx="2785">
                  <c:v>-1.08362</c:v>
                </c:pt>
                <c:pt idx="2786">
                  <c:v>-0.76409899999999997</c:v>
                </c:pt>
                <c:pt idx="2787">
                  <c:v>-0.710144</c:v>
                </c:pt>
                <c:pt idx="2788">
                  <c:v>-0.94921900000000003</c:v>
                </c:pt>
                <c:pt idx="2789">
                  <c:v>-0.98284899999999997</c:v>
                </c:pt>
                <c:pt idx="2790">
                  <c:v>-0.899231</c:v>
                </c:pt>
                <c:pt idx="2791">
                  <c:v>-0.82891800000000004</c:v>
                </c:pt>
                <c:pt idx="2792">
                  <c:v>-0.77191200000000004</c:v>
                </c:pt>
                <c:pt idx="2793">
                  <c:v>-0.61486799999999997</c:v>
                </c:pt>
                <c:pt idx="2794">
                  <c:v>-1.0046999999999999</c:v>
                </c:pt>
                <c:pt idx="2795">
                  <c:v>-0.92108199999999996</c:v>
                </c:pt>
                <c:pt idx="2796">
                  <c:v>-0.84295699999999996</c:v>
                </c:pt>
                <c:pt idx="2797">
                  <c:v>-0.77502400000000005</c:v>
                </c:pt>
                <c:pt idx="2798">
                  <c:v>-0.79846200000000001</c:v>
                </c:pt>
                <c:pt idx="2799">
                  <c:v>-0.92108199999999996</c:v>
                </c:pt>
                <c:pt idx="2800">
                  <c:v>-0.60784899999999997</c:v>
                </c:pt>
                <c:pt idx="2801">
                  <c:v>-0.578125</c:v>
                </c:pt>
                <c:pt idx="2802">
                  <c:v>-0.96484400000000003</c:v>
                </c:pt>
                <c:pt idx="2803">
                  <c:v>-1.0968599999999999</c:v>
                </c:pt>
                <c:pt idx="2804">
                  <c:v>-0.77893100000000004</c:v>
                </c:pt>
                <c:pt idx="2805">
                  <c:v>-0.77734400000000003</c:v>
                </c:pt>
                <c:pt idx="2806">
                  <c:v>-0.90936300000000003</c:v>
                </c:pt>
                <c:pt idx="2807">
                  <c:v>-0.96722399999999997</c:v>
                </c:pt>
                <c:pt idx="2808">
                  <c:v>-0.91564900000000005</c:v>
                </c:pt>
                <c:pt idx="2809">
                  <c:v>-0.95080600000000004</c:v>
                </c:pt>
                <c:pt idx="2810">
                  <c:v>-0.86016800000000004</c:v>
                </c:pt>
                <c:pt idx="2811">
                  <c:v>-0.91876199999999997</c:v>
                </c:pt>
                <c:pt idx="2812">
                  <c:v>-0.87970000000000004</c:v>
                </c:pt>
                <c:pt idx="2813">
                  <c:v>-0.76330600000000004</c:v>
                </c:pt>
                <c:pt idx="2814">
                  <c:v>-0.93279999999999996</c:v>
                </c:pt>
                <c:pt idx="2815">
                  <c:v>-0.88439900000000005</c:v>
                </c:pt>
                <c:pt idx="2816">
                  <c:v>-0.984375</c:v>
                </c:pt>
                <c:pt idx="2817">
                  <c:v>-0.72186300000000003</c:v>
                </c:pt>
                <c:pt idx="2818">
                  <c:v>-0.82971200000000001</c:v>
                </c:pt>
                <c:pt idx="2819">
                  <c:v>-0.96875</c:v>
                </c:pt>
                <c:pt idx="2820">
                  <c:v>-0.97814900000000005</c:v>
                </c:pt>
                <c:pt idx="2821">
                  <c:v>-0.90936300000000003</c:v>
                </c:pt>
                <c:pt idx="2822">
                  <c:v>-1.0726899999999999</c:v>
                </c:pt>
                <c:pt idx="2823">
                  <c:v>-0.73986799999999997</c:v>
                </c:pt>
                <c:pt idx="2824">
                  <c:v>-0.921875</c:v>
                </c:pt>
                <c:pt idx="2825">
                  <c:v>-1.08752</c:v>
                </c:pt>
                <c:pt idx="2826">
                  <c:v>-0.75470000000000004</c:v>
                </c:pt>
                <c:pt idx="2827">
                  <c:v>-0.72967499999999996</c:v>
                </c:pt>
                <c:pt idx="2828">
                  <c:v>-0.9375</c:v>
                </c:pt>
                <c:pt idx="2829">
                  <c:v>-1.0039100000000001</c:v>
                </c:pt>
                <c:pt idx="2830">
                  <c:v>-0.92266800000000004</c:v>
                </c:pt>
                <c:pt idx="2831">
                  <c:v>-1.05707</c:v>
                </c:pt>
                <c:pt idx="2832">
                  <c:v>-1.02972</c:v>
                </c:pt>
                <c:pt idx="2833">
                  <c:v>-0.93279999999999996</c:v>
                </c:pt>
                <c:pt idx="2834">
                  <c:v>-0.94769300000000001</c:v>
                </c:pt>
                <c:pt idx="2835">
                  <c:v>-0.87188699999999997</c:v>
                </c:pt>
                <c:pt idx="2836">
                  <c:v>-0.90863000000000005</c:v>
                </c:pt>
                <c:pt idx="2837">
                  <c:v>-0.82342499999999996</c:v>
                </c:pt>
                <c:pt idx="2838">
                  <c:v>-0.921875</c:v>
                </c:pt>
                <c:pt idx="2839">
                  <c:v>-0.98828099999999997</c:v>
                </c:pt>
                <c:pt idx="2840">
                  <c:v>-0.92968799999999996</c:v>
                </c:pt>
                <c:pt idx="2841">
                  <c:v>-0.977356</c:v>
                </c:pt>
                <c:pt idx="2842">
                  <c:v>-1.1218900000000001</c:v>
                </c:pt>
                <c:pt idx="2843">
                  <c:v>-0.88049299999999997</c:v>
                </c:pt>
                <c:pt idx="2844">
                  <c:v>-0.882019</c:v>
                </c:pt>
                <c:pt idx="2845">
                  <c:v>-0.82031299999999996</c:v>
                </c:pt>
                <c:pt idx="2846">
                  <c:v>-1.0101899999999999</c:v>
                </c:pt>
                <c:pt idx="2847">
                  <c:v>-0.93670699999999996</c:v>
                </c:pt>
                <c:pt idx="2848">
                  <c:v>-0.84295699999999996</c:v>
                </c:pt>
                <c:pt idx="2849">
                  <c:v>-0.89373800000000003</c:v>
                </c:pt>
                <c:pt idx="2850">
                  <c:v>-0.79925500000000005</c:v>
                </c:pt>
                <c:pt idx="2851">
                  <c:v>-0.77893100000000004</c:v>
                </c:pt>
                <c:pt idx="2852">
                  <c:v>-0.89611799999999997</c:v>
                </c:pt>
                <c:pt idx="2853">
                  <c:v>-0.78204300000000004</c:v>
                </c:pt>
                <c:pt idx="2854">
                  <c:v>-0.85467499999999996</c:v>
                </c:pt>
                <c:pt idx="2855">
                  <c:v>-0.92266800000000004</c:v>
                </c:pt>
                <c:pt idx="2856">
                  <c:v>-0.91796900000000003</c:v>
                </c:pt>
                <c:pt idx="2857">
                  <c:v>-0.90313699999999997</c:v>
                </c:pt>
                <c:pt idx="2858">
                  <c:v>-1.0593900000000001</c:v>
                </c:pt>
                <c:pt idx="2859">
                  <c:v>-0.90472399999999997</c:v>
                </c:pt>
                <c:pt idx="2860">
                  <c:v>-0.78515599999999997</c:v>
                </c:pt>
                <c:pt idx="2861">
                  <c:v>-1.25238</c:v>
                </c:pt>
                <c:pt idx="2862">
                  <c:v>-1.0492600000000001</c:v>
                </c:pt>
                <c:pt idx="2863">
                  <c:v>-1.1593599999999999</c:v>
                </c:pt>
                <c:pt idx="2864">
                  <c:v>-1.1328100000000001</c:v>
                </c:pt>
                <c:pt idx="2865">
                  <c:v>-0.91717499999999996</c:v>
                </c:pt>
                <c:pt idx="2866">
                  <c:v>-1.0219100000000001</c:v>
                </c:pt>
                <c:pt idx="2867">
                  <c:v>-0.92108199999999996</c:v>
                </c:pt>
                <c:pt idx="2868">
                  <c:v>-0.90081800000000001</c:v>
                </c:pt>
                <c:pt idx="2869">
                  <c:v>-0.97113000000000005</c:v>
                </c:pt>
                <c:pt idx="2870">
                  <c:v>-1.13361</c:v>
                </c:pt>
                <c:pt idx="2871">
                  <c:v>-0.88519300000000001</c:v>
                </c:pt>
                <c:pt idx="2872">
                  <c:v>-0.73596200000000001</c:v>
                </c:pt>
                <c:pt idx="2873">
                  <c:v>-0.98907500000000004</c:v>
                </c:pt>
                <c:pt idx="2874">
                  <c:v>-0.92034899999999997</c:v>
                </c:pt>
                <c:pt idx="2875">
                  <c:v>-0.98596200000000001</c:v>
                </c:pt>
                <c:pt idx="2876">
                  <c:v>-0.93206800000000001</c:v>
                </c:pt>
                <c:pt idx="2877">
                  <c:v>-0.86877400000000005</c:v>
                </c:pt>
                <c:pt idx="2878">
                  <c:v>-0.83282500000000004</c:v>
                </c:pt>
                <c:pt idx="2879">
                  <c:v>-0.83831800000000001</c:v>
                </c:pt>
                <c:pt idx="2880">
                  <c:v>-0.77343799999999996</c:v>
                </c:pt>
                <c:pt idx="2881">
                  <c:v>-0.91174299999999997</c:v>
                </c:pt>
                <c:pt idx="2882">
                  <c:v>-0.87420699999999996</c:v>
                </c:pt>
                <c:pt idx="2883">
                  <c:v>-0.90704300000000004</c:v>
                </c:pt>
                <c:pt idx="2884">
                  <c:v>-0.67425500000000005</c:v>
                </c:pt>
                <c:pt idx="2885">
                  <c:v>-1.2008099999999999</c:v>
                </c:pt>
                <c:pt idx="2886">
                  <c:v>-0.65234400000000003</c:v>
                </c:pt>
                <c:pt idx="2887">
                  <c:v>-0.83593799999999996</c:v>
                </c:pt>
                <c:pt idx="2888">
                  <c:v>-0.80078099999999997</c:v>
                </c:pt>
                <c:pt idx="2889">
                  <c:v>-1.07422</c:v>
                </c:pt>
                <c:pt idx="2890">
                  <c:v>-0.71484400000000003</c:v>
                </c:pt>
                <c:pt idx="2891">
                  <c:v>-0.99920699999999996</c:v>
                </c:pt>
                <c:pt idx="2892">
                  <c:v>-0.91095000000000004</c:v>
                </c:pt>
                <c:pt idx="2893">
                  <c:v>-0.96954300000000004</c:v>
                </c:pt>
                <c:pt idx="2894">
                  <c:v>-0.77654999999999996</c:v>
                </c:pt>
                <c:pt idx="2895">
                  <c:v>-0.788269</c:v>
                </c:pt>
                <c:pt idx="2896">
                  <c:v>-0.859375</c:v>
                </c:pt>
                <c:pt idx="2897">
                  <c:v>-0.75079300000000004</c:v>
                </c:pt>
                <c:pt idx="2898">
                  <c:v>-0.76251199999999997</c:v>
                </c:pt>
                <c:pt idx="2899">
                  <c:v>-0.96795699999999996</c:v>
                </c:pt>
                <c:pt idx="2900">
                  <c:v>-1.04999</c:v>
                </c:pt>
                <c:pt idx="2901">
                  <c:v>-1.03125</c:v>
                </c:pt>
                <c:pt idx="2902">
                  <c:v>-1.0593900000000001</c:v>
                </c:pt>
                <c:pt idx="2903">
                  <c:v>-0.92578099999999997</c:v>
                </c:pt>
                <c:pt idx="2904">
                  <c:v>-0.92657500000000004</c:v>
                </c:pt>
                <c:pt idx="2905">
                  <c:v>-0.91717499999999996</c:v>
                </c:pt>
                <c:pt idx="2906">
                  <c:v>-1.0031099999999999</c:v>
                </c:pt>
                <c:pt idx="2907">
                  <c:v>-0.928894</c:v>
                </c:pt>
                <c:pt idx="2908">
                  <c:v>-0.90704300000000004</c:v>
                </c:pt>
                <c:pt idx="2909">
                  <c:v>-0.80859400000000003</c:v>
                </c:pt>
                <c:pt idx="2910">
                  <c:v>-0.95391800000000004</c:v>
                </c:pt>
                <c:pt idx="2911">
                  <c:v>-1.0164200000000001</c:v>
                </c:pt>
                <c:pt idx="2912">
                  <c:v>-0.91717499999999996</c:v>
                </c:pt>
                <c:pt idx="2913">
                  <c:v>-0.77343799999999996</c:v>
                </c:pt>
                <c:pt idx="2914">
                  <c:v>-0.86096200000000001</c:v>
                </c:pt>
                <c:pt idx="2915">
                  <c:v>-1.0914299999999999</c:v>
                </c:pt>
                <c:pt idx="2916">
                  <c:v>-0.94299299999999997</c:v>
                </c:pt>
                <c:pt idx="2917">
                  <c:v>-1.0406500000000001</c:v>
                </c:pt>
                <c:pt idx="2918">
                  <c:v>-1.0414399999999999</c:v>
                </c:pt>
                <c:pt idx="2919">
                  <c:v>-0.77111799999999997</c:v>
                </c:pt>
                <c:pt idx="2920">
                  <c:v>-0.867981</c:v>
                </c:pt>
                <c:pt idx="2921">
                  <c:v>-1.03125</c:v>
                </c:pt>
                <c:pt idx="2922">
                  <c:v>-0.87029999999999996</c:v>
                </c:pt>
                <c:pt idx="2923">
                  <c:v>-1.0203199999999999</c:v>
                </c:pt>
                <c:pt idx="2924">
                  <c:v>-1.0593900000000001</c:v>
                </c:pt>
                <c:pt idx="2925">
                  <c:v>-0.98748800000000003</c:v>
                </c:pt>
                <c:pt idx="2926">
                  <c:v>-0.96795699999999996</c:v>
                </c:pt>
                <c:pt idx="2927">
                  <c:v>-0.94299299999999997</c:v>
                </c:pt>
                <c:pt idx="2928">
                  <c:v>-0.87420699999999996</c:v>
                </c:pt>
                <c:pt idx="2929">
                  <c:v>-0.85546900000000003</c:v>
                </c:pt>
                <c:pt idx="2930">
                  <c:v>-0.836731</c:v>
                </c:pt>
                <c:pt idx="2931">
                  <c:v>-0.89843799999999996</c:v>
                </c:pt>
                <c:pt idx="2932">
                  <c:v>-1.0046999999999999</c:v>
                </c:pt>
                <c:pt idx="2933">
                  <c:v>-0.83050500000000005</c:v>
                </c:pt>
                <c:pt idx="2934">
                  <c:v>-0.757019</c:v>
                </c:pt>
                <c:pt idx="2935">
                  <c:v>-0.97503700000000004</c:v>
                </c:pt>
                <c:pt idx="2936">
                  <c:v>-0.84845000000000004</c:v>
                </c:pt>
                <c:pt idx="2937">
                  <c:v>-0.98205600000000004</c:v>
                </c:pt>
                <c:pt idx="2938">
                  <c:v>-1.1281099999999999</c:v>
                </c:pt>
                <c:pt idx="2939">
                  <c:v>-0.89221200000000001</c:v>
                </c:pt>
                <c:pt idx="2940">
                  <c:v>-0.99768100000000004</c:v>
                </c:pt>
                <c:pt idx="2941">
                  <c:v>-0.96484400000000003</c:v>
                </c:pt>
                <c:pt idx="2942">
                  <c:v>-0.94299299999999997</c:v>
                </c:pt>
                <c:pt idx="2943">
                  <c:v>-0.95233199999999996</c:v>
                </c:pt>
                <c:pt idx="2944">
                  <c:v>-1.1242099999999999</c:v>
                </c:pt>
                <c:pt idx="2945">
                  <c:v>-0.92498800000000003</c:v>
                </c:pt>
                <c:pt idx="2946">
                  <c:v>-1.15863</c:v>
                </c:pt>
                <c:pt idx="2947">
                  <c:v>-1.03363</c:v>
                </c:pt>
                <c:pt idx="2948">
                  <c:v>-1.0172099999999999</c:v>
                </c:pt>
                <c:pt idx="2949">
                  <c:v>-0.91796900000000003</c:v>
                </c:pt>
                <c:pt idx="2950">
                  <c:v>-0.90081800000000001</c:v>
                </c:pt>
                <c:pt idx="2951">
                  <c:v>-1.0445599999999999</c:v>
                </c:pt>
                <c:pt idx="2952">
                  <c:v>-1.1953100000000001</c:v>
                </c:pt>
                <c:pt idx="2953">
                  <c:v>-0.95080600000000004</c:v>
                </c:pt>
                <c:pt idx="2954">
                  <c:v>-0.83361799999999997</c:v>
                </c:pt>
                <c:pt idx="2955">
                  <c:v>-0.91644300000000001</c:v>
                </c:pt>
                <c:pt idx="2956">
                  <c:v>-1.03827</c:v>
                </c:pt>
                <c:pt idx="2957">
                  <c:v>-1.0687899999999999</c:v>
                </c:pt>
                <c:pt idx="2958">
                  <c:v>-1.0664100000000001</c:v>
                </c:pt>
                <c:pt idx="2959">
                  <c:v>-1.1695599999999999</c:v>
                </c:pt>
                <c:pt idx="2960">
                  <c:v>-1.0766</c:v>
                </c:pt>
                <c:pt idx="2961">
                  <c:v>-0.79296900000000003</c:v>
                </c:pt>
                <c:pt idx="2962">
                  <c:v>-1.0671999999999999</c:v>
                </c:pt>
                <c:pt idx="2963">
                  <c:v>-1.04999</c:v>
                </c:pt>
                <c:pt idx="2964">
                  <c:v>-0.68908700000000001</c:v>
                </c:pt>
                <c:pt idx="2965">
                  <c:v>-0.98675500000000005</c:v>
                </c:pt>
                <c:pt idx="2966">
                  <c:v>-0.79998800000000003</c:v>
                </c:pt>
                <c:pt idx="2967">
                  <c:v>-1.07813</c:v>
                </c:pt>
                <c:pt idx="2968">
                  <c:v>-0.76483199999999996</c:v>
                </c:pt>
                <c:pt idx="2969">
                  <c:v>-0.84686300000000003</c:v>
                </c:pt>
                <c:pt idx="2970">
                  <c:v>-0.99768100000000004</c:v>
                </c:pt>
                <c:pt idx="2971">
                  <c:v>-0.74847399999999997</c:v>
                </c:pt>
                <c:pt idx="2972">
                  <c:v>-1.1937899999999999</c:v>
                </c:pt>
                <c:pt idx="2973">
                  <c:v>-1.05078</c:v>
                </c:pt>
                <c:pt idx="2974">
                  <c:v>-1.02972</c:v>
                </c:pt>
                <c:pt idx="2975">
                  <c:v>-0.89453099999999997</c:v>
                </c:pt>
                <c:pt idx="2976">
                  <c:v>-0.91095000000000004</c:v>
                </c:pt>
                <c:pt idx="2977">
                  <c:v>-0.8125</c:v>
                </c:pt>
                <c:pt idx="2978">
                  <c:v>-0.98205600000000004</c:v>
                </c:pt>
                <c:pt idx="2979">
                  <c:v>-1.11798</c:v>
                </c:pt>
                <c:pt idx="2980">
                  <c:v>-0.96795699999999996</c:v>
                </c:pt>
                <c:pt idx="2981">
                  <c:v>-0.73046900000000003</c:v>
                </c:pt>
                <c:pt idx="2982">
                  <c:v>-0.84375</c:v>
                </c:pt>
                <c:pt idx="2983">
                  <c:v>-0.88592499999999996</c:v>
                </c:pt>
                <c:pt idx="2984">
                  <c:v>-0.98284899999999997</c:v>
                </c:pt>
                <c:pt idx="2985">
                  <c:v>-0.90081800000000001</c:v>
                </c:pt>
                <c:pt idx="2986">
                  <c:v>-0.92346200000000001</c:v>
                </c:pt>
                <c:pt idx="2987">
                  <c:v>-1.05389</c:v>
                </c:pt>
                <c:pt idx="2988">
                  <c:v>-1.0421800000000001</c:v>
                </c:pt>
                <c:pt idx="2989">
                  <c:v>-0.758606</c:v>
                </c:pt>
                <c:pt idx="2990">
                  <c:v>-0.66796900000000003</c:v>
                </c:pt>
                <c:pt idx="2991">
                  <c:v>-0.79766800000000004</c:v>
                </c:pt>
                <c:pt idx="2992">
                  <c:v>-0.95703099999999997</c:v>
                </c:pt>
                <c:pt idx="2993">
                  <c:v>-0.98126199999999997</c:v>
                </c:pt>
                <c:pt idx="2994">
                  <c:v>-0.77502400000000005</c:v>
                </c:pt>
                <c:pt idx="2995">
                  <c:v>-0.79296900000000003</c:v>
                </c:pt>
                <c:pt idx="2996">
                  <c:v>-0.90783700000000001</c:v>
                </c:pt>
                <c:pt idx="2997">
                  <c:v>-0.711731</c:v>
                </c:pt>
                <c:pt idx="2998">
                  <c:v>-0.84295699999999996</c:v>
                </c:pt>
                <c:pt idx="2999">
                  <c:v>-0.96331800000000001</c:v>
                </c:pt>
                <c:pt idx="3000">
                  <c:v>-1.1085799999999999</c:v>
                </c:pt>
                <c:pt idx="3001">
                  <c:v>-1.0460799999999999</c:v>
                </c:pt>
                <c:pt idx="3002">
                  <c:v>-0.99768100000000004</c:v>
                </c:pt>
                <c:pt idx="3003">
                  <c:v>-0.78283700000000001</c:v>
                </c:pt>
                <c:pt idx="3004">
                  <c:v>-1.0805100000000001</c:v>
                </c:pt>
                <c:pt idx="3005">
                  <c:v>-0.82733199999999996</c:v>
                </c:pt>
                <c:pt idx="3006">
                  <c:v>-0.84454300000000004</c:v>
                </c:pt>
                <c:pt idx="3007">
                  <c:v>-0.90002400000000005</c:v>
                </c:pt>
                <c:pt idx="3008">
                  <c:v>-0.914856</c:v>
                </c:pt>
                <c:pt idx="3009">
                  <c:v>-0.96404999999999996</c:v>
                </c:pt>
                <c:pt idx="3010">
                  <c:v>-0.850769</c:v>
                </c:pt>
                <c:pt idx="3011">
                  <c:v>-0.97894300000000001</c:v>
                </c:pt>
                <c:pt idx="3012">
                  <c:v>-1.06409</c:v>
                </c:pt>
                <c:pt idx="3013">
                  <c:v>-0.75470000000000004</c:v>
                </c:pt>
                <c:pt idx="3014">
                  <c:v>-1.26563</c:v>
                </c:pt>
                <c:pt idx="3015">
                  <c:v>-0.81561300000000003</c:v>
                </c:pt>
                <c:pt idx="3016">
                  <c:v>-1.0476700000000001</c:v>
                </c:pt>
                <c:pt idx="3017">
                  <c:v>-1.0109300000000001</c:v>
                </c:pt>
                <c:pt idx="3018">
                  <c:v>-1.1218900000000001</c:v>
                </c:pt>
                <c:pt idx="3019">
                  <c:v>-0.96643100000000004</c:v>
                </c:pt>
                <c:pt idx="3020">
                  <c:v>-0.94531299999999996</c:v>
                </c:pt>
                <c:pt idx="3021">
                  <c:v>-0.91876199999999997</c:v>
                </c:pt>
                <c:pt idx="3022">
                  <c:v>-1.07501</c:v>
                </c:pt>
                <c:pt idx="3023">
                  <c:v>-0.92578099999999997</c:v>
                </c:pt>
                <c:pt idx="3024">
                  <c:v>-0.921875</c:v>
                </c:pt>
                <c:pt idx="3025">
                  <c:v>-0.85156299999999996</c:v>
                </c:pt>
                <c:pt idx="3026">
                  <c:v>-0.91717499999999996</c:v>
                </c:pt>
                <c:pt idx="3027">
                  <c:v>-0.88983199999999996</c:v>
                </c:pt>
                <c:pt idx="3028">
                  <c:v>-0.92108199999999996</c:v>
                </c:pt>
                <c:pt idx="3029">
                  <c:v>-1.1281099999999999</c:v>
                </c:pt>
                <c:pt idx="3030">
                  <c:v>-1.23749</c:v>
                </c:pt>
                <c:pt idx="3031">
                  <c:v>-0.96795699999999996</c:v>
                </c:pt>
                <c:pt idx="3032">
                  <c:v>-0.91955600000000004</c:v>
                </c:pt>
                <c:pt idx="3033">
                  <c:v>-1.0656099999999999</c:v>
                </c:pt>
                <c:pt idx="3034">
                  <c:v>-0.85546900000000003</c:v>
                </c:pt>
                <c:pt idx="3035">
                  <c:v>-0.62811300000000003</c:v>
                </c:pt>
                <c:pt idx="3036">
                  <c:v>-0.67034899999999997</c:v>
                </c:pt>
                <c:pt idx="3037">
                  <c:v>-0.98828099999999997</c:v>
                </c:pt>
                <c:pt idx="3038">
                  <c:v>-0.88519300000000001</c:v>
                </c:pt>
                <c:pt idx="3039">
                  <c:v>-0.95159899999999997</c:v>
                </c:pt>
                <c:pt idx="3040">
                  <c:v>-0.98284899999999997</c:v>
                </c:pt>
                <c:pt idx="3041">
                  <c:v>-1.0094000000000001</c:v>
                </c:pt>
                <c:pt idx="3042">
                  <c:v>-0.82269300000000001</c:v>
                </c:pt>
                <c:pt idx="3043">
                  <c:v>-0.984375</c:v>
                </c:pt>
                <c:pt idx="3044">
                  <c:v>-1.0133099999999999</c:v>
                </c:pt>
                <c:pt idx="3045">
                  <c:v>-0.78125</c:v>
                </c:pt>
                <c:pt idx="3046">
                  <c:v>-0.79296900000000003</c:v>
                </c:pt>
                <c:pt idx="3047">
                  <c:v>-0.87811300000000003</c:v>
                </c:pt>
                <c:pt idx="3048">
                  <c:v>-0.92816200000000004</c:v>
                </c:pt>
                <c:pt idx="3049">
                  <c:v>-0.83050500000000005</c:v>
                </c:pt>
                <c:pt idx="3050">
                  <c:v>-0.85003700000000004</c:v>
                </c:pt>
                <c:pt idx="3051">
                  <c:v>-0.82659899999999997</c:v>
                </c:pt>
                <c:pt idx="3052">
                  <c:v>-0.92346200000000001</c:v>
                </c:pt>
                <c:pt idx="3053">
                  <c:v>-0.69140599999999997</c:v>
                </c:pt>
                <c:pt idx="3054">
                  <c:v>-1.07813</c:v>
                </c:pt>
                <c:pt idx="3055">
                  <c:v>-0.921875</c:v>
                </c:pt>
                <c:pt idx="3056">
                  <c:v>-0.84613000000000005</c:v>
                </c:pt>
                <c:pt idx="3057">
                  <c:v>-0.72424299999999997</c:v>
                </c:pt>
                <c:pt idx="3058">
                  <c:v>-0.678894</c:v>
                </c:pt>
                <c:pt idx="3059">
                  <c:v>-0.87029999999999996</c:v>
                </c:pt>
                <c:pt idx="3060">
                  <c:v>-0.70782500000000004</c:v>
                </c:pt>
                <c:pt idx="3061">
                  <c:v>-0.83984400000000003</c:v>
                </c:pt>
                <c:pt idx="3062">
                  <c:v>-0.81018100000000004</c:v>
                </c:pt>
                <c:pt idx="3063">
                  <c:v>-0.85784899999999997</c:v>
                </c:pt>
                <c:pt idx="3064">
                  <c:v>-0.77191200000000004</c:v>
                </c:pt>
                <c:pt idx="3065">
                  <c:v>-0.60626199999999997</c:v>
                </c:pt>
                <c:pt idx="3066">
                  <c:v>-0.55938699999999997</c:v>
                </c:pt>
                <c:pt idx="3067">
                  <c:v>-0.961731</c:v>
                </c:pt>
                <c:pt idx="3068">
                  <c:v>-0.835144</c:v>
                </c:pt>
                <c:pt idx="3069">
                  <c:v>-0.75079300000000004</c:v>
                </c:pt>
                <c:pt idx="3070">
                  <c:v>-0.81878700000000004</c:v>
                </c:pt>
                <c:pt idx="3071">
                  <c:v>-1.05707</c:v>
                </c:pt>
                <c:pt idx="3072">
                  <c:v>-0.74688699999999997</c:v>
                </c:pt>
                <c:pt idx="3073">
                  <c:v>-0.80157500000000004</c:v>
                </c:pt>
                <c:pt idx="3074">
                  <c:v>-0.69220000000000004</c:v>
                </c:pt>
                <c:pt idx="3075">
                  <c:v>-0.79998800000000003</c:v>
                </c:pt>
                <c:pt idx="3076">
                  <c:v>-0.96722399999999997</c:v>
                </c:pt>
                <c:pt idx="3077">
                  <c:v>-1.09375</c:v>
                </c:pt>
                <c:pt idx="3078">
                  <c:v>-0.78204300000000004</c:v>
                </c:pt>
                <c:pt idx="3079">
                  <c:v>-0.99456800000000001</c:v>
                </c:pt>
                <c:pt idx="3080">
                  <c:v>-1.0585899999999999</c:v>
                </c:pt>
                <c:pt idx="3081">
                  <c:v>-0.80859400000000003</c:v>
                </c:pt>
                <c:pt idx="3082">
                  <c:v>-0.98126199999999997</c:v>
                </c:pt>
                <c:pt idx="3083">
                  <c:v>-0.71722399999999997</c:v>
                </c:pt>
                <c:pt idx="3084">
                  <c:v>-0.90783700000000001</c:v>
                </c:pt>
                <c:pt idx="3085">
                  <c:v>-0.79925500000000005</c:v>
                </c:pt>
                <c:pt idx="3086">
                  <c:v>-0.89141800000000004</c:v>
                </c:pt>
                <c:pt idx="3087">
                  <c:v>-0.82501199999999997</c:v>
                </c:pt>
                <c:pt idx="3088">
                  <c:v>-0.83123800000000003</c:v>
                </c:pt>
                <c:pt idx="3089">
                  <c:v>-0.88592499999999996</c:v>
                </c:pt>
                <c:pt idx="3090">
                  <c:v>-0.94689900000000005</c:v>
                </c:pt>
                <c:pt idx="3091">
                  <c:v>-0.79998800000000003</c:v>
                </c:pt>
                <c:pt idx="3092">
                  <c:v>-0.87890599999999997</c:v>
                </c:pt>
                <c:pt idx="3093">
                  <c:v>-0.946106</c:v>
                </c:pt>
                <c:pt idx="3094">
                  <c:v>-0.99847399999999997</c:v>
                </c:pt>
                <c:pt idx="3095">
                  <c:v>-0.99920699999999996</c:v>
                </c:pt>
                <c:pt idx="3096">
                  <c:v>-1.0805100000000001</c:v>
                </c:pt>
                <c:pt idx="3097">
                  <c:v>-0.875</c:v>
                </c:pt>
                <c:pt idx="3098">
                  <c:v>-0.930481</c:v>
                </c:pt>
                <c:pt idx="3099">
                  <c:v>-0.90704300000000004</c:v>
                </c:pt>
                <c:pt idx="3100">
                  <c:v>-0.86718799999999996</c:v>
                </c:pt>
                <c:pt idx="3101">
                  <c:v>-0.96722399999999997</c:v>
                </c:pt>
                <c:pt idx="3102">
                  <c:v>-0.86328099999999997</c:v>
                </c:pt>
                <c:pt idx="3103">
                  <c:v>-0.930481</c:v>
                </c:pt>
                <c:pt idx="3104">
                  <c:v>-0.74456800000000001</c:v>
                </c:pt>
                <c:pt idx="3105">
                  <c:v>-0.84063699999999997</c:v>
                </c:pt>
                <c:pt idx="3106">
                  <c:v>-0.85784899999999997</c:v>
                </c:pt>
                <c:pt idx="3107">
                  <c:v>-0.69061300000000003</c:v>
                </c:pt>
                <c:pt idx="3108">
                  <c:v>-0.88128700000000004</c:v>
                </c:pt>
                <c:pt idx="3109">
                  <c:v>-0.89532500000000004</c:v>
                </c:pt>
                <c:pt idx="3110">
                  <c:v>-0.92578099999999997</c:v>
                </c:pt>
                <c:pt idx="3111">
                  <c:v>-0.85156299999999996</c:v>
                </c:pt>
                <c:pt idx="3112">
                  <c:v>-0.83904999999999996</c:v>
                </c:pt>
                <c:pt idx="3113">
                  <c:v>-0.76641800000000004</c:v>
                </c:pt>
                <c:pt idx="3114">
                  <c:v>-0.97265599999999997</c:v>
                </c:pt>
                <c:pt idx="3115">
                  <c:v>-0.79766800000000004</c:v>
                </c:pt>
                <c:pt idx="3116">
                  <c:v>-0.71331800000000001</c:v>
                </c:pt>
                <c:pt idx="3117">
                  <c:v>-0.72894300000000001</c:v>
                </c:pt>
                <c:pt idx="3118">
                  <c:v>-0.84143100000000004</c:v>
                </c:pt>
                <c:pt idx="3119">
                  <c:v>-0.72656299999999996</c:v>
                </c:pt>
                <c:pt idx="3120">
                  <c:v>-1.0492600000000001</c:v>
                </c:pt>
                <c:pt idx="3121">
                  <c:v>-0.99847399999999997</c:v>
                </c:pt>
                <c:pt idx="3122">
                  <c:v>-0.725769</c:v>
                </c:pt>
                <c:pt idx="3123">
                  <c:v>-0.85784899999999997</c:v>
                </c:pt>
                <c:pt idx="3124">
                  <c:v>-0.79846200000000001</c:v>
                </c:pt>
                <c:pt idx="3125">
                  <c:v>-0.83831800000000001</c:v>
                </c:pt>
                <c:pt idx="3126">
                  <c:v>-0.921875</c:v>
                </c:pt>
                <c:pt idx="3127">
                  <c:v>-1.0281400000000001</c:v>
                </c:pt>
                <c:pt idx="3128">
                  <c:v>-0.92578099999999997</c:v>
                </c:pt>
                <c:pt idx="3129">
                  <c:v>-0.85546900000000003</c:v>
                </c:pt>
                <c:pt idx="3130">
                  <c:v>-0.94689900000000005</c:v>
                </c:pt>
                <c:pt idx="3131">
                  <c:v>-0.92968799999999996</c:v>
                </c:pt>
                <c:pt idx="3132">
                  <c:v>-0.81640599999999997</c:v>
                </c:pt>
                <c:pt idx="3133">
                  <c:v>-0.94531299999999996</c:v>
                </c:pt>
                <c:pt idx="3134">
                  <c:v>-1.06799</c:v>
                </c:pt>
                <c:pt idx="3135">
                  <c:v>-0.87811300000000003</c:v>
                </c:pt>
                <c:pt idx="3136">
                  <c:v>-0.94531299999999996</c:v>
                </c:pt>
                <c:pt idx="3137">
                  <c:v>-1.1742600000000001</c:v>
                </c:pt>
                <c:pt idx="3138">
                  <c:v>-0.92498800000000003</c:v>
                </c:pt>
                <c:pt idx="3139">
                  <c:v>-0.74377400000000005</c:v>
                </c:pt>
                <c:pt idx="3140">
                  <c:v>-0.953125</c:v>
                </c:pt>
                <c:pt idx="3141">
                  <c:v>-0.83752400000000005</c:v>
                </c:pt>
                <c:pt idx="3142">
                  <c:v>-0.71795699999999996</c:v>
                </c:pt>
                <c:pt idx="3143">
                  <c:v>-0.94061300000000003</c:v>
                </c:pt>
                <c:pt idx="3144">
                  <c:v>-0.83123800000000003</c:v>
                </c:pt>
                <c:pt idx="3145">
                  <c:v>-0.930481</c:v>
                </c:pt>
                <c:pt idx="3146">
                  <c:v>-0.67425500000000005</c:v>
                </c:pt>
                <c:pt idx="3147">
                  <c:v>-1.0281400000000001</c:v>
                </c:pt>
                <c:pt idx="3148">
                  <c:v>-0.91174299999999997</c:v>
                </c:pt>
                <c:pt idx="3149">
                  <c:v>-0.99768100000000004</c:v>
                </c:pt>
                <c:pt idx="3150">
                  <c:v>-0.90313699999999997</c:v>
                </c:pt>
                <c:pt idx="3151">
                  <c:v>-0.59613000000000005</c:v>
                </c:pt>
                <c:pt idx="3152">
                  <c:v>-1.0719000000000001</c:v>
                </c:pt>
                <c:pt idx="3153">
                  <c:v>-0.87420699999999996</c:v>
                </c:pt>
                <c:pt idx="3154">
                  <c:v>-0.98828099999999997</c:v>
                </c:pt>
                <c:pt idx="3155">
                  <c:v>-0.94061300000000003</c:v>
                </c:pt>
                <c:pt idx="3156">
                  <c:v>-1.0515699999999999</c:v>
                </c:pt>
                <c:pt idx="3157">
                  <c:v>-0.86486799999999997</c:v>
                </c:pt>
                <c:pt idx="3158">
                  <c:v>-0.87347399999999997</c:v>
                </c:pt>
                <c:pt idx="3159">
                  <c:v>-0.69220000000000004</c:v>
                </c:pt>
                <c:pt idx="3160">
                  <c:v>-0.97894300000000001</c:v>
                </c:pt>
                <c:pt idx="3161">
                  <c:v>-0.99456800000000001</c:v>
                </c:pt>
                <c:pt idx="3162">
                  <c:v>-0.83203099999999997</c:v>
                </c:pt>
                <c:pt idx="3163">
                  <c:v>-0.88983199999999996</c:v>
                </c:pt>
                <c:pt idx="3164">
                  <c:v>-0.94531299999999996</c:v>
                </c:pt>
                <c:pt idx="3165">
                  <c:v>-0.98907500000000004</c:v>
                </c:pt>
                <c:pt idx="3166">
                  <c:v>-0.86407500000000004</c:v>
                </c:pt>
                <c:pt idx="3167">
                  <c:v>-0.79608199999999996</c:v>
                </c:pt>
                <c:pt idx="3168">
                  <c:v>-0.852356</c:v>
                </c:pt>
                <c:pt idx="3169">
                  <c:v>-1.0351600000000001</c:v>
                </c:pt>
                <c:pt idx="3170">
                  <c:v>-0.82580600000000004</c:v>
                </c:pt>
                <c:pt idx="3171">
                  <c:v>-1.03284</c:v>
                </c:pt>
                <c:pt idx="3172">
                  <c:v>-0.850769</c:v>
                </c:pt>
                <c:pt idx="3173">
                  <c:v>-0.84686300000000003</c:v>
                </c:pt>
                <c:pt idx="3174">
                  <c:v>-0.89141800000000004</c:v>
                </c:pt>
                <c:pt idx="3175">
                  <c:v>-0.765625</c:v>
                </c:pt>
                <c:pt idx="3176">
                  <c:v>-0.87811300000000003</c:v>
                </c:pt>
                <c:pt idx="3177">
                  <c:v>-0.99529999999999996</c:v>
                </c:pt>
                <c:pt idx="3178">
                  <c:v>-1.2195400000000001</c:v>
                </c:pt>
                <c:pt idx="3179">
                  <c:v>-1.08514</c:v>
                </c:pt>
                <c:pt idx="3180">
                  <c:v>-0.95080600000000004</c:v>
                </c:pt>
                <c:pt idx="3181">
                  <c:v>-0.95159899999999997</c:v>
                </c:pt>
                <c:pt idx="3182">
                  <c:v>-0.94140599999999997</c:v>
                </c:pt>
                <c:pt idx="3183">
                  <c:v>-0.72345000000000004</c:v>
                </c:pt>
                <c:pt idx="3184">
                  <c:v>-0.82269300000000001</c:v>
                </c:pt>
                <c:pt idx="3185">
                  <c:v>-0.86956800000000001</c:v>
                </c:pt>
                <c:pt idx="3186">
                  <c:v>-1.14764</c:v>
                </c:pt>
                <c:pt idx="3187">
                  <c:v>-0.78363000000000005</c:v>
                </c:pt>
                <c:pt idx="3188">
                  <c:v>-1.0766</c:v>
                </c:pt>
                <c:pt idx="3189">
                  <c:v>-1.00861</c:v>
                </c:pt>
                <c:pt idx="3190">
                  <c:v>-0.93518100000000004</c:v>
                </c:pt>
                <c:pt idx="3191">
                  <c:v>-1.04297</c:v>
                </c:pt>
                <c:pt idx="3192">
                  <c:v>-0.58282500000000004</c:v>
                </c:pt>
                <c:pt idx="3193">
                  <c:v>-0.88592499999999996</c:v>
                </c:pt>
                <c:pt idx="3194">
                  <c:v>-1.13361</c:v>
                </c:pt>
                <c:pt idx="3195">
                  <c:v>-0.875</c:v>
                </c:pt>
                <c:pt idx="3196">
                  <c:v>-0.71093799999999996</c:v>
                </c:pt>
                <c:pt idx="3197">
                  <c:v>-0.92346200000000001</c:v>
                </c:pt>
                <c:pt idx="3198">
                  <c:v>-0.87109400000000003</c:v>
                </c:pt>
                <c:pt idx="3199">
                  <c:v>-0.96093799999999996</c:v>
                </c:pt>
                <c:pt idx="3200">
                  <c:v>-0.66253700000000004</c:v>
                </c:pt>
                <c:pt idx="3201">
                  <c:v>-0.88751199999999997</c:v>
                </c:pt>
                <c:pt idx="3202">
                  <c:v>-0.72894300000000001</c:v>
                </c:pt>
                <c:pt idx="3203">
                  <c:v>-0.89691200000000004</c:v>
                </c:pt>
                <c:pt idx="3204">
                  <c:v>-0.79217499999999996</c:v>
                </c:pt>
                <c:pt idx="3205">
                  <c:v>-0.84845000000000004</c:v>
                </c:pt>
                <c:pt idx="3206">
                  <c:v>-0.90936300000000003</c:v>
                </c:pt>
                <c:pt idx="3207">
                  <c:v>-0.86175500000000005</c:v>
                </c:pt>
                <c:pt idx="3208">
                  <c:v>-0.88049299999999997</c:v>
                </c:pt>
                <c:pt idx="3209">
                  <c:v>-0.84765599999999997</c:v>
                </c:pt>
                <c:pt idx="3210">
                  <c:v>-0.80468799999999996</c:v>
                </c:pt>
                <c:pt idx="3211">
                  <c:v>-0.95471200000000001</c:v>
                </c:pt>
                <c:pt idx="3212">
                  <c:v>-0.91564900000000005</c:v>
                </c:pt>
                <c:pt idx="3213">
                  <c:v>-0.90936300000000003</c:v>
                </c:pt>
                <c:pt idx="3214">
                  <c:v>-0.91174299999999997</c:v>
                </c:pt>
                <c:pt idx="3215">
                  <c:v>-0.95391800000000004</c:v>
                </c:pt>
                <c:pt idx="3216">
                  <c:v>-0.95159899999999997</c:v>
                </c:pt>
                <c:pt idx="3217">
                  <c:v>-1.00861</c:v>
                </c:pt>
                <c:pt idx="3218">
                  <c:v>-0.92425500000000005</c:v>
                </c:pt>
                <c:pt idx="3219">
                  <c:v>-0.90081800000000001</c:v>
                </c:pt>
                <c:pt idx="3220">
                  <c:v>-0.91253700000000004</c:v>
                </c:pt>
                <c:pt idx="3221">
                  <c:v>-0.82031299999999996</c:v>
                </c:pt>
                <c:pt idx="3222">
                  <c:v>-0.6875</c:v>
                </c:pt>
                <c:pt idx="3223">
                  <c:v>-0.95941200000000004</c:v>
                </c:pt>
                <c:pt idx="3224">
                  <c:v>-0.75939900000000005</c:v>
                </c:pt>
                <c:pt idx="3225">
                  <c:v>-0.83361799999999997</c:v>
                </c:pt>
                <c:pt idx="3226">
                  <c:v>-0.79846200000000001</c:v>
                </c:pt>
                <c:pt idx="3227">
                  <c:v>-0.85467499999999996</c:v>
                </c:pt>
                <c:pt idx="3228">
                  <c:v>-0.73205600000000004</c:v>
                </c:pt>
                <c:pt idx="3229">
                  <c:v>-0.944519</c:v>
                </c:pt>
                <c:pt idx="3230">
                  <c:v>-0.87347399999999997</c:v>
                </c:pt>
                <c:pt idx="3231">
                  <c:v>-1.0141</c:v>
                </c:pt>
                <c:pt idx="3232">
                  <c:v>-1.0601799999999999</c:v>
                </c:pt>
                <c:pt idx="3233">
                  <c:v>-0.98907500000000004</c:v>
                </c:pt>
                <c:pt idx="3234">
                  <c:v>-0.87970000000000004</c:v>
                </c:pt>
                <c:pt idx="3235">
                  <c:v>-0.74768100000000004</c:v>
                </c:pt>
                <c:pt idx="3236">
                  <c:v>-0.65234400000000003</c:v>
                </c:pt>
                <c:pt idx="3237">
                  <c:v>-0.93279999999999996</c:v>
                </c:pt>
                <c:pt idx="3238">
                  <c:v>-1.0929599999999999</c:v>
                </c:pt>
                <c:pt idx="3239">
                  <c:v>-0.77813699999999997</c:v>
                </c:pt>
                <c:pt idx="3240">
                  <c:v>-0.85314900000000005</c:v>
                </c:pt>
                <c:pt idx="3241">
                  <c:v>-1.0476700000000001</c:v>
                </c:pt>
                <c:pt idx="3242">
                  <c:v>-1.2289399999999999</c:v>
                </c:pt>
                <c:pt idx="3243">
                  <c:v>-1.2281500000000001</c:v>
                </c:pt>
                <c:pt idx="3244">
                  <c:v>-0.99688699999999997</c:v>
                </c:pt>
                <c:pt idx="3245">
                  <c:v>-1.06488</c:v>
                </c:pt>
                <c:pt idx="3246">
                  <c:v>-0.71404999999999996</c:v>
                </c:pt>
                <c:pt idx="3247">
                  <c:v>-0.70001199999999997</c:v>
                </c:pt>
                <c:pt idx="3248">
                  <c:v>-0.866394</c:v>
                </c:pt>
                <c:pt idx="3249">
                  <c:v>-0.71722399999999997</c:v>
                </c:pt>
                <c:pt idx="3250">
                  <c:v>-0.80236799999999997</c:v>
                </c:pt>
                <c:pt idx="3251">
                  <c:v>-0.93518100000000004</c:v>
                </c:pt>
                <c:pt idx="3252">
                  <c:v>-0.89532500000000004</c:v>
                </c:pt>
                <c:pt idx="3253">
                  <c:v>-0.84845000000000004</c:v>
                </c:pt>
                <c:pt idx="3254">
                  <c:v>-0.76800500000000005</c:v>
                </c:pt>
                <c:pt idx="3255">
                  <c:v>-0.95623800000000003</c:v>
                </c:pt>
                <c:pt idx="3256">
                  <c:v>-0.94061300000000003</c:v>
                </c:pt>
                <c:pt idx="3257">
                  <c:v>-0.82189900000000005</c:v>
                </c:pt>
                <c:pt idx="3258">
                  <c:v>-0.77654999999999996</c:v>
                </c:pt>
                <c:pt idx="3259">
                  <c:v>-1.0617099999999999</c:v>
                </c:pt>
                <c:pt idx="3260">
                  <c:v>-0.82733199999999996</c:v>
                </c:pt>
                <c:pt idx="3261">
                  <c:v>-0.94531299999999996</c:v>
                </c:pt>
                <c:pt idx="3262">
                  <c:v>-0.95861799999999997</c:v>
                </c:pt>
                <c:pt idx="3263">
                  <c:v>-1.0476700000000001</c:v>
                </c:pt>
                <c:pt idx="3264">
                  <c:v>-0.81170699999999996</c:v>
                </c:pt>
                <c:pt idx="3265">
                  <c:v>-0.850769</c:v>
                </c:pt>
                <c:pt idx="3266">
                  <c:v>-0.86248800000000003</c:v>
                </c:pt>
                <c:pt idx="3267">
                  <c:v>-0.50939900000000005</c:v>
                </c:pt>
                <c:pt idx="3268">
                  <c:v>-0.73675500000000005</c:v>
                </c:pt>
                <c:pt idx="3269">
                  <c:v>-1.0664100000000001</c:v>
                </c:pt>
                <c:pt idx="3270">
                  <c:v>-0.727356</c:v>
                </c:pt>
                <c:pt idx="3271">
                  <c:v>-1</c:v>
                </c:pt>
                <c:pt idx="3272">
                  <c:v>-0.86016800000000004</c:v>
                </c:pt>
                <c:pt idx="3273">
                  <c:v>-0.68518100000000004</c:v>
                </c:pt>
                <c:pt idx="3274">
                  <c:v>-0.87579300000000004</c:v>
                </c:pt>
                <c:pt idx="3275">
                  <c:v>-0.98284899999999997</c:v>
                </c:pt>
                <c:pt idx="3276">
                  <c:v>-0.80316200000000004</c:v>
                </c:pt>
                <c:pt idx="3277">
                  <c:v>-0.9375</c:v>
                </c:pt>
                <c:pt idx="3278">
                  <c:v>-0.821106</c:v>
                </c:pt>
                <c:pt idx="3279">
                  <c:v>-0.80706800000000001</c:v>
                </c:pt>
                <c:pt idx="3280">
                  <c:v>-0.97113000000000005</c:v>
                </c:pt>
                <c:pt idx="3281">
                  <c:v>-0.99218799999999996</c:v>
                </c:pt>
                <c:pt idx="3282">
                  <c:v>-0.73205600000000004</c:v>
                </c:pt>
                <c:pt idx="3283">
                  <c:v>-0.74066200000000004</c:v>
                </c:pt>
                <c:pt idx="3284">
                  <c:v>-0.97033700000000001</c:v>
                </c:pt>
                <c:pt idx="3285">
                  <c:v>-0.805481</c:v>
                </c:pt>
                <c:pt idx="3286">
                  <c:v>-0.91253700000000004</c:v>
                </c:pt>
                <c:pt idx="3287">
                  <c:v>-0.68829300000000004</c:v>
                </c:pt>
                <c:pt idx="3288">
                  <c:v>-0.84613000000000005</c:v>
                </c:pt>
                <c:pt idx="3289">
                  <c:v>-0.66174299999999997</c:v>
                </c:pt>
                <c:pt idx="3290">
                  <c:v>-0.72424299999999997</c:v>
                </c:pt>
                <c:pt idx="3291">
                  <c:v>-0.73748800000000003</c:v>
                </c:pt>
                <c:pt idx="3292">
                  <c:v>-0.694519</c:v>
                </c:pt>
                <c:pt idx="3293">
                  <c:v>-0.819519</c:v>
                </c:pt>
                <c:pt idx="3294">
                  <c:v>-0.87658700000000001</c:v>
                </c:pt>
                <c:pt idx="3295">
                  <c:v>-0.84222399999999997</c:v>
                </c:pt>
                <c:pt idx="3296">
                  <c:v>-0.78283700000000001</c:v>
                </c:pt>
                <c:pt idx="3297">
                  <c:v>-0.90704300000000004</c:v>
                </c:pt>
                <c:pt idx="3298">
                  <c:v>-0.78125</c:v>
                </c:pt>
                <c:pt idx="3299">
                  <c:v>-0.69220000000000004</c:v>
                </c:pt>
                <c:pt idx="3300">
                  <c:v>-1.06097</c:v>
                </c:pt>
                <c:pt idx="3301">
                  <c:v>-0.88983199999999996</c:v>
                </c:pt>
                <c:pt idx="3302">
                  <c:v>-0.59924299999999997</c:v>
                </c:pt>
                <c:pt idx="3303">
                  <c:v>-0.774231</c:v>
                </c:pt>
                <c:pt idx="3304">
                  <c:v>-1.0406500000000001</c:v>
                </c:pt>
                <c:pt idx="3305">
                  <c:v>-0.75311300000000003</c:v>
                </c:pt>
                <c:pt idx="3306">
                  <c:v>-1.07422</c:v>
                </c:pt>
                <c:pt idx="3307">
                  <c:v>-0.82031299999999996</c:v>
                </c:pt>
                <c:pt idx="3308">
                  <c:v>-0.78906299999999996</c:v>
                </c:pt>
                <c:pt idx="3309">
                  <c:v>-0.76800500000000005</c:v>
                </c:pt>
                <c:pt idx="3310">
                  <c:v>-0.59454300000000004</c:v>
                </c:pt>
                <c:pt idx="3311">
                  <c:v>-0.89843799999999996</c:v>
                </c:pt>
                <c:pt idx="3312">
                  <c:v>-0.828125</c:v>
                </c:pt>
                <c:pt idx="3313">
                  <c:v>-0.772644</c:v>
                </c:pt>
                <c:pt idx="3314">
                  <c:v>-0.84454300000000004</c:v>
                </c:pt>
                <c:pt idx="3315">
                  <c:v>-0.93597399999999997</c:v>
                </c:pt>
                <c:pt idx="3316">
                  <c:v>-0.87738000000000005</c:v>
                </c:pt>
                <c:pt idx="3317">
                  <c:v>-1.03125</c:v>
                </c:pt>
                <c:pt idx="3318">
                  <c:v>-0.91253700000000004</c:v>
                </c:pt>
                <c:pt idx="3319">
                  <c:v>-0.64453099999999997</c:v>
                </c:pt>
                <c:pt idx="3320">
                  <c:v>-0.796875</c:v>
                </c:pt>
                <c:pt idx="3321">
                  <c:v>-0.76092499999999996</c:v>
                </c:pt>
                <c:pt idx="3322">
                  <c:v>-0.89221200000000001</c:v>
                </c:pt>
                <c:pt idx="3323">
                  <c:v>-0.94769300000000001</c:v>
                </c:pt>
                <c:pt idx="3324">
                  <c:v>-0.81561300000000003</c:v>
                </c:pt>
                <c:pt idx="3325">
                  <c:v>-1.0062899999999999</c:v>
                </c:pt>
                <c:pt idx="3326">
                  <c:v>-0.821106</c:v>
                </c:pt>
                <c:pt idx="3327">
                  <c:v>-0.99768100000000004</c:v>
                </c:pt>
                <c:pt idx="3328">
                  <c:v>-0.96875</c:v>
                </c:pt>
                <c:pt idx="3329">
                  <c:v>-1.03674</c:v>
                </c:pt>
                <c:pt idx="3330">
                  <c:v>-0.91406299999999996</c:v>
                </c:pt>
                <c:pt idx="3331">
                  <c:v>-0.82891800000000004</c:v>
                </c:pt>
                <c:pt idx="3332">
                  <c:v>-0.73748800000000003</c:v>
                </c:pt>
                <c:pt idx="3333">
                  <c:v>-0.67425500000000005</c:v>
                </c:pt>
                <c:pt idx="3334">
                  <c:v>-0.89453099999999997</c:v>
                </c:pt>
                <c:pt idx="3335">
                  <c:v>-0.92108199999999996</c:v>
                </c:pt>
                <c:pt idx="3336">
                  <c:v>-0.87970000000000004</c:v>
                </c:pt>
                <c:pt idx="3337">
                  <c:v>-0.96331800000000001</c:v>
                </c:pt>
                <c:pt idx="3338">
                  <c:v>-0.74920699999999996</c:v>
                </c:pt>
                <c:pt idx="3339">
                  <c:v>-0.85314900000000005</c:v>
                </c:pt>
                <c:pt idx="3340">
                  <c:v>-0.82971200000000001</c:v>
                </c:pt>
                <c:pt idx="3341">
                  <c:v>-0.85467499999999996</c:v>
                </c:pt>
                <c:pt idx="3342">
                  <c:v>-0.82659899999999997</c:v>
                </c:pt>
                <c:pt idx="3343">
                  <c:v>-0.95001199999999997</c:v>
                </c:pt>
                <c:pt idx="3344">
                  <c:v>-0.94769300000000001</c:v>
                </c:pt>
                <c:pt idx="3345">
                  <c:v>-0.66796900000000003</c:v>
                </c:pt>
                <c:pt idx="3346">
                  <c:v>-0.90625</c:v>
                </c:pt>
                <c:pt idx="3347">
                  <c:v>-0.84063699999999997</c:v>
                </c:pt>
                <c:pt idx="3348">
                  <c:v>-0.83904999999999996</c:v>
                </c:pt>
                <c:pt idx="3349">
                  <c:v>-0.87109400000000003</c:v>
                </c:pt>
                <c:pt idx="3350">
                  <c:v>-0.87658700000000001</c:v>
                </c:pt>
                <c:pt idx="3351">
                  <c:v>-0.92266800000000004</c:v>
                </c:pt>
                <c:pt idx="3352">
                  <c:v>-0.74218799999999996</c:v>
                </c:pt>
                <c:pt idx="3353">
                  <c:v>-0.803894</c:v>
                </c:pt>
                <c:pt idx="3354">
                  <c:v>-0.90545699999999996</c:v>
                </c:pt>
                <c:pt idx="3355">
                  <c:v>-1.0304599999999999</c:v>
                </c:pt>
                <c:pt idx="3356">
                  <c:v>-0.946106</c:v>
                </c:pt>
                <c:pt idx="3357">
                  <c:v>-0.73205600000000004</c:v>
                </c:pt>
                <c:pt idx="3358">
                  <c:v>-0.88439900000000005</c:v>
                </c:pt>
                <c:pt idx="3359">
                  <c:v>-1.0320400000000001</c:v>
                </c:pt>
                <c:pt idx="3360">
                  <c:v>-1.00238</c:v>
                </c:pt>
                <c:pt idx="3361">
                  <c:v>-0.91095000000000004</c:v>
                </c:pt>
                <c:pt idx="3362">
                  <c:v>-1.0445599999999999</c:v>
                </c:pt>
                <c:pt idx="3363">
                  <c:v>-1.1726700000000001</c:v>
                </c:pt>
                <c:pt idx="3364">
                  <c:v>-0.94689900000000005</c:v>
                </c:pt>
                <c:pt idx="3365">
                  <c:v>-0.90234400000000003</c:v>
                </c:pt>
                <c:pt idx="3366">
                  <c:v>-0.80627400000000005</c:v>
                </c:pt>
                <c:pt idx="3367">
                  <c:v>-1.1000399999999999</c:v>
                </c:pt>
                <c:pt idx="3368">
                  <c:v>-0.73126199999999997</c:v>
                </c:pt>
                <c:pt idx="3369">
                  <c:v>-0.78753700000000004</c:v>
                </c:pt>
                <c:pt idx="3370">
                  <c:v>-0.98907500000000004</c:v>
                </c:pt>
                <c:pt idx="3371">
                  <c:v>-0.991394</c:v>
                </c:pt>
                <c:pt idx="3372">
                  <c:v>-0.83123800000000003</c:v>
                </c:pt>
                <c:pt idx="3373">
                  <c:v>-1.0460799999999999</c:v>
                </c:pt>
                <c:pt idx="3374">
                  <c:v>-0.578125</c:v>
                </c:pt>
                <c:pt idx="3375">
                  <c:v>-0.98986799999999997</c:v>
                </c:pt>
                <c:pt idx="3376">
                  <c:v>-1.0203199999999999</c:v>
                </c:pt>
                <c:pt idx="3377">
                  <c:v>-0.91253700000000004</c:v>
                </c:pt>
                <c:pt idx="3378">
                  <c:v>-0.86175500000000005</c:v>
                </c:pt>
                <c:pt idx="3379">
                  <c:v>-0.88128700000000004</c:v>
                </c:pt>
                <c:pt idx="3380">
                  <c:v>-0.92108199999999996</c:v>
                </c:pt>
                <c:pt idx="3381">
                  <c:v>-0.91644300000000001</c:v>
                </c:pt>
                <c:pt idx="3382">
                  <c:v>-1.0039100000000001</c:v>
                </c:pt>
                <c:pt idx="3383">
                  <c:v>-1.09534</c:v>
                </c:pt>
                <c:pt idx="3384">
                  <c:v>-0.99529999999999996</c:v>
                </c:pt>
                <c:pt idx="3385">
                  <c:v>-1.03125</c:v>
                </c:pt>
                <c:pt idx="3386">
                  <c:v>-0.92578099999999997</c:v>
                </c:pt>
                <c:pt idx="3387">
                  <c:v>-0.75939900000000005</c:v>
                </c:pt>
                <c:pt idx="3388">
                  <c:v>-0.85156299999999996</c:v>
                </c:pt>
                <c:pt idx="3389">
                  <c:v>-1.0844100000000001</c:v>
                </c:pt>
                <c:pt idx="3390">
                  <c:v>-0.92657500000000004</c:v>
                </c:pt>
                <c:pt idx="3391">
                  <c:v>-0.77032500000000004</c:v>
                </c:pt>
                <c:pt idx="3392">
                  <c:v>-0.92266800000000004</c:v>
                </c:pt>
                <c:pt idx="3393">
                  <c:v>-0.70233199999999996</c:v>
                </c:pt>
                <c:pt idx="3394">
                  <c:v>-1</c:v>
                </c:pt>
                <c:pt idx="3395">
                  <c:v>-0.62579300000000004</c:v>
                </c:pt>
                <c:pt idx="3396">
                  <c:v>-0.94531299999999996</c:v>
                </c:pt>
                <c:pt idx="3397">
                  <c:v>-0.91406299999999996</c:v>
                </c:pt>
                <c:pt idx="3398">
                  <c:v>-0.788269</c:v>
                </c:pt>
                <c:pt idx="3399">
                  <c:v>-0.82971200000000001</c:v>
                </c:pt>
                <c:pt idx="3400">
                  <c:v>-1.0359499999999999</c:v>
                </c:pt>
                <c:pt idx="3401">
                  <c:v>-0.86718799999999996</c:v>
                </c:pt>
                <c:pt idx="3402">
                  <c:v>-0.758606</c:v>
                </c:pt>
                <c:pt idx="3403">
                  <c:v>-0.79998800000000003</c:v>
                </c:pt>
                <c:pt idx="3404">
                  <c:v>-0.632019</c:v>
                </c:pt>
                <c:pt idx="3405">
                  <c:v>-0.99768100000000004</c:v>
                </c:pt>
                <c:pt idx="3406">
                  <c:v>-0.86096200000000001</c:v>
                </c:pt>
                <c:pt idx="3407">
                  <c:v>-0.89300500000000005</c:v>
                </c:pt>
                <c:pt idx="3408">
                  <c:v>-0.897644</c:v>
                </c:pt>
                <c:pt idx="3409">
                  <c:v>-0.87970000000000004</c:v>
                </c:pt>
                <c:pt idx="3410">
                  <c:v>-0.86956800000000001</c:v>
                </c:pt>
                <c:pt idx="3411">
                  <c:v>-1.0828199999999999</c:v>
                </c:pt>
                <c:pt idx="3412">
                  <c:v>-0.89300500000000005</c:v>
                </c:pt>
                <c:pt idx="3413">
                  <c:v>-0.83050500000000005</c:v>
                </c:pt>
                <c:pt idx="3414">
                  <c:v>-0.81799299999999997</c:v>
                </c:pt>
                <c:pt idx="3415">
                  <c:v>-0.58593799999999996</c:v>
                </c:pt>
                <c:pt idx="3416">
                  <c:v>-0.76171900000000003</c:v>
                </c:pt>
                <c:pt idx="3417">
                  <c:v>-0.72345000000000004</c:v>
                </c:pt>
                <c:pt idx="3418">
                  <c:v>-1.0273399999999999</c:v>
                </c:pt>
                <c:pt idx="3419">
                  <c:v>-0.90393100000000004</c:v>
                </c:pt>
                <c:pt idx="3420">
                  <c:v>-0.78753700000000004</c:v>
                </c:pt>
                <c:pt idx="3421">
                  <c:v>-0.72033700000000001</c:v>
                </c:pt>
                <c:pt idx="3422">
                  <c:v>-0.93206800000000001</c:v>
                </c:pt>
                <c:pt idx="3423">
                  <c:v>-1.04297</c:v>
                </c:pt>
                <c:pt idx="3424">
                  <c:v>-0.88128700000000004</c:v>
                </c:pt>
                <c:pt idx="3425">
                  <c:v>-0.92108199999999996</c:v>
                </c:pt>
                <c:pt idx="3426">
                  <c:v>-0.97894300000000001</c:v>
                </c:pt>
                <c:pt idx="3427">
                  <c:v>-0.95001199999999997</c:v>
                </c:pt>
                <c:pt idx="3428">
                  <c:v>-1.0164200000000001</c:v>
                </c:pt>
                <c:pt idx="3429">
                  <c:v>-1.0343599999999999</c:v>
                </c:pt>
                <c:pt idx="3430">
                  <c:v>-0.961731</c:v>
                </c:pt>
                <c:pt idx="3431">
                  <c:v>-1.0632900000000001</c:v>
                </c:pt>
                <c:pt idx="3432">
                  <c:v>-1.08673</c:v>
                </c:pt>
                <c:pt idx="3433">
                  <c:v>-1.2179599999999999</c:v>
                </c:pt>
                <c:pt idx="3434">
                  <c:v>-1.0671999999999999</c:v>
                </c:pt>
                <c:pt idx="3435">
                  <c:v>-0.71252400000000005</c:v>
                </c:pt>
                <c:pt idx="3436">
                  <c:v>-1.21332</c:v>
                </c:pt>
                <c:pt idx="3437">
                  <c:v>-1.15863</c:v>
                </c:pt>
                <c:pt idx="3438">
                  <c:v>-0.87890599999999997</c:v>
                </c:pt>
                <c:pt idx="3439">
                  <c:v>-0.66955600000000004</c:v>
                </c:pt>
                <c:pt idx="3440">
                  <c:v>-0.92578099999999997</c:v>
                </c:pt>
                <c:pt idx="3441">
                  <c:v>-0.914856</c:v>
                </c:pt>
                <c:pt idx="3442">
                  <c:v>-1.1031500000000001</c:v>
                </c:pt>
                <c:pt idx="3443">
                  <c:v>-0.71563699999999997</c:v>
                </c:pt>
                <c:pt idx="3444">
                  <c:v>-1.0359499999999999</c:v>
                </c:pt>
                <c:pt idx="3445">
                  <c:v>-0.78595000000000004</c:v>
                </c:pt>
                <c:pt idx="3446">
                  <c:v>-1.06409</c:v>
                </c:pt>
                <c:pt idx="3447">
                  <c:v>-0.79376199999999997</c:v>
                </c:pt>
                <c:pt idx="3448">
                  <c:v>-1.19922</c:v>
                </c:pt>
                <c:pt idx="3449">
                  <c:v>-1.0656099999999999</c:v>
                </c:pt>
                <c:pt idx="3450">
                  <c:v>-0.81720000000000004</c:v>
                </c:pt>
                <c:pt idx="3451">
                  <c:v>-0.68908700000000001</c:v>
                </c:pt>
                <c:pt idx="3452">
                  <c:v>-0.87658700000000001</c:v>
                </c:pt>
                <c:pt idx="3453">
                  <c:v>-0.86175500000000005</c:v>
                </c:pt>
                <c:pt idx="3454">
                  <c:v>-0.944519</c:v>
                </c:pt>
                <c:pt idx="3455">
                  <c:v>-0.70001199999999997</c:v>
                </c:pt>
                <c:pt idx="3456">
                  <c:v>-0.94299299999999997</c:v>
                </c:pt>
                <c:pt idx="3457">
                  <c:v>-0.921875</c:v>
                </c:pt>
                <c:pt idx="3458">
                  <c:v>-0.81170699999999996</c:v>
                </c:pt>
                <c:pt idx="3459">
                  <c:v>-0.89141800000000004</c:v>
                </c:pt>
                <c:pt idx="3460">
                  <c:v>-0.71795699999999996</c:v>
                </c:pt>
                <c:pt idx="3461">
                  <c:v>-0.95550500000000005</c:v>
                </c:pt>
                <c:pt idx="3462">
                  <c:v>-0.97033700000000001</c:v>
                </c:pt>
                <c:pt idx="3463">
                  <c:v>-0.92816200000000004</c:v>
                </c:pt>
                <c:pt idx="3464">
                  <c:v>-0.68438699999999997</c:v>
                </c:pt>
                <c:pt idx="3465">
                  <c:v>-1.04535</c:v>
                </c:pt>
                <c:pt idx="3466">
                  <c:v>-0.83282500000000004</c:v>
                </c:pt>
                <c:pt idx="3467">
                  <c:v>-0.87420699999999996</c:v>
                </c:pt>
                <c:pt idx="3468">
                  <c:v>-0.83282500000000004</c:v>
                </c:pt>
                <c:pt idx="3469">
                  <c:v>-1.0617099999999999</c:v>
                </c:pt>
                <c:pt idx="3470">
                  <c:v>-0.977356</c:v>
                </c:pt>
                <c:pt idx="3471">
                  <c:v>-1.1085799999999999</c:v>
                </c:pt>
                <c:pt idx="3472">
                  <c:v>-0.87268100000000004</c:v>
                </c:pt>
                <c:pt idx="3473">
                  <c:v>-1.00861</c:v>
                </c:pt>
                <c:pt idx="3474">
                  <c:v>-0.92108199999999996</c:v>
                </c:pt>
                <c:pt idx="3475">
                  <c:v>-1.1101700000000001</c:v>
                </c:pt>
                <c:pt idx="3476">
                  <c:v>-1.0898399999999999</c:v>
                </c:pt>
                <c:pt idx="3477">
                  <c:v>-0.76330600000000004</c:v>
                </c:pt>
                <c:pt idx="3478">
                  <c:v>-1.0039100000000001</c:v>
                </c:pt>
                <c:pt idx="3479">
                  <c:v>-0.81720000000000004</c:v>
                </c:pt>
                <c:pt idx="3480">
                  <c:v>-0.78753700000000004</c:v>
                </c:pt>
                <c:pt idx="3481">
                  <c:v>-0.96722399999999997</c:v>
                </c:pt>
                <c:pt idx="3482">
                  <c:v>-0.74609400000000003</c:v>
                </c:pt>
                <c:pt idx="3483">
                  <c:v>-1.0062899999999999</c:v>
                </c:pt>
                <c:pt idx="3484">
                  <c:v>-1.1414200000000001</c:v>
                </c:pt>
                <c:pt idx="3485">
                  <c:v>-0.83904999999999996</c:v>
                </c:pt>
                <c:pt idx="3486">
                  <c:v>-1.02502</c:v>
                </c:pt>
                <c:pt idx="3487">
                  <c:v>-0.85858199999999996</c:v>
                </c:pt>
                <c:pt idx="3488">
                  <c:v>-0.92425500000000005</c:v>
                </c:pt>
                <c:pt idx="3489">
                  <c:v>-0.84686300000000003</c:v>
                </c:pt>
                <c:pt idx="3490">
                  <c:v>-1.0492600000000001</c:v>
                </c:pt>
                <c:pt idx="3491">
                  <c:v>-1.0734300000000001</c:v>
                </c:pt>
                <c:pt idx="3492">
                  <c:v>-1.02112</c:v>
                </c:pt>
                <c:pt idx="3493">
                  <c:v>-0.82031299999999996</c:v>
                </c:pt>
                <c:pt idx="3494">
                  <c:v>-0.66876199999999997</c:v>
                </c:pt>
                <c:pt idx="3495">
                  <c:v>-0.80706800000000001</c:v>
                </c:pt>
                <c:pt idx="3496">
                  <c:v>-0.92968799999999996</c:v>
                </c:pt>
                <c:pt idx="3497">
                  <c:v>-0.78753700000000004</c:v>
                </c:pt>
                <c:pt idx="3498">
                  <c:v>-0.796875</c:v>
                </c:pt>
                <c:pt idx="3499">
                  <c:v>-0.68206800000000001</c:v>
                </c:pt>
                <c:pt idx="3500">
                  <c:v>-0.84845000000000004</c:v>
                </c:pt>
                <c:pt idx="3501">
                  <c:v>-1.0351600000000001</c:v>
                </c:pt>
                <c:pt idx="3502">
                  <c:v>-0.984375</c:v>
                </c:pt>
                <c:pt idx="3503">
                  <c:v>-0.82342499999999996</c:v>
                </c:pt>
                <c:pt idx="3504">
                  <c:v>-0.92346200000000001</c:v>
                </c:pt>
                <c:pt idx="3505">
                  <c:v>-0.76873800000000003</c:v>
                </c:pt>
                <c:pt idx="3506">
                  <c:v>-1.01172</c:v>
                </c:pt>
                <c:pt idx="3507">
                  <c:v>-1.1257900000000001</c:v>
                </c:pt>
                <c:pt idx="3508">
                  <c:v>-0.94689900000000005</c:v>
                </c:pt>
                <c:pt idx="3509">
                  <c:v>-1.0617099999999999</c:v>
                </c:pt>
                <c:pt idx="3510">
                  <c:v>-1.16797</c:v>
                </c:pt>
                <c:pt idx="3511">
                  <c:v>-0.913269</c:v>
                </c:pt>
                <c:pt idx="3512">
                  <c:v>-0.94061300000000003</c:v>
                </c:pt>
                <c:pt idx="3513">
                  <c:v>-0.98358199999999996</c:v>
                </c:pt>
                <c:pt idx="3514">
                  <c:v>-1.0968599999999999</c:v>
                </c:pt>
                <c:pt idx="3515">
                  <c:v>-0.91717499999999996</c:v>
                </c:pt>
                <c:pt idx="3516">
                  <c:v>-0.80859400000000003</c:v>
                </c:pt>
                <c:pt idx="3517">
                  <c:v>-0.90863000000000005</c:v>
                </c:pt>
                <c:pt idx="3518">
                  <c:v>-1.1609499999999999</c:v>
                </c:pt>
                <c:pt idx="3519">
                  <c:v>-0.84063699999999997</c:v>
                </c:pt>
                <c:pt idx="3520">
                  <c:v>-0.961731</c:v>
                </c:pt>
                <c:pt idx="3521">
                  <c:v>-0.84295699999999996</c:v>
                </c:pt>
                <c:pt idx="3522">
                  <c:v>-1.0109300000000001</c:v>
                </c:pt>
                <c:pt idx="3523">
                  <c:v>-1</c:v>
                </c:pt>
                <c:pt idx="3524">
                  <c:v>-0.87658700000000001</c:v>
                </c:pt>
                <c:pt idx="3525">
                  <c:v>-0.86248800000000003</c:v>
                </c:pt>
                <c:pt idx="3526">
                  <c:v>-1.3085899999999999</c:v>
                </c:pt>
                <c:pt idx="3527">
                  <c:v>-0.96484400000000003</c:v>
                </c:pt>
                <c:pt idx="3528">
                  <c:v>-0.88830600000000004</c:v>
                </c:pt>
                <c:pt idx="3529">
                  <c:v>-0.82659899999999997</c:v>
                </c:pt>
                <c:pt idx="3530">
                  <c:v>-0.928894</c:v>
                </c:pt>
                <c:pt idx="3531">
                  <c:v>-0.90393100000000004</c:v>
                </c:pt>
                <c:pt idx="3532">
                  <c:v>-0.73205600000000004</c:v>
                </c:pt>
                <c:pt idx="3533">
                  <c:v>-0.89300500000000005</c:v>
                </c:pt>
                <c:pt idx="3534">
                  <c:v>-1.1000399999999999</c:v>
                </c:pt>
                <c:pt idx="3535">
                  <c:v>-1.1523399999999999</c:v>
                </c:pt>
                <c:pt idx="3536">
                  <c:v>-1.00238</c:v>
                </c:pt>
                <c:pt idx="3537">
                  <c:v>-0.86407500000000004</c:v>
                </c:pt>
                <c:pt idx="3538">
                  <c:v>-0.96643100000000004</c:v>
                </c:pt>
                <c:pt idx="3539">
                  <c:v>-0.64532500000000004</c:v>
                </c:pt>
                <c:pt idx="3540">
                  <c:v>-0.89843799999999996</c:v>
                </c:pt>
                <c:pt idx="3541">
                  <c:v>-0.75549299999999997</c:v>
                </c:pt>
                <c:pt idx="3542">
                  <c:v>-0.57580600000000004</c:v>
                </c:pt>
                <c:pt idx="3543">
                  <c:v>-1.0585899999999999</c:v>
                </c:pt>
                <c:pt idx="3544">
                  <c:v>-0.92346200000000001</c:v>
                </c:pt>
                <c:pt idx="3545">
                  <c:v>-0.86877400000000005</c:v>
                </c:pt>
                <c:pt idx="3546">
                  <c:v>-0.72033700000000001</c:v>
                </c:pt>
                <c:pt idx="3547">
                  <c:v>-0.77734400000000003</c:v>
                </c:pt>
                <c:pt idx="3548">
                  <c:v>-0.74688699999999997</c:v>
                </c:pt>
                <c:pt idx="3549">
                  <c:v>-1.0234399999999999</c:v>
                </c:pt>
                <c:pt idx="3550">
                  <c:v>-1.0219100000000001</c:v>
                </c:pt>
                <c:pt idx="3551">
                  <c:v>-0.75079300000000004</c:v>
                </c:pt>
                <c:pt idx="3552">
                  <c:v>-0.80779999999999996</c:v>
                </c:pt>
                <c:pt idx="3553">
                  <c:v>-0.67736799999999997</c:v>
                </c:pt>
                <c:pt idx="3554">
                  <c:v>-0.94842499999999996</c:v>
                </c:pt>
                <c:pt idx="3555">
                  <c:v>-0.87658700000000001</c:v>
                </c:pt>
                <c:pt idx="3556">
                  <c:v>-0.84613000000000005</c:v>
                </c:pt>
                <c:pt idx="3557">
                  <c:v>-0.94769300000000001</c:v>
                </c:pt>
                <c:pt idx="3558">
                  <c:v>-0.86407500000000004</c:v>
                </c:pt>
                <c:pt idx="3559">
                  <c:v>-0.79455600000000004</c:v>
                </c:pt>
                <c:pt idx="3560">
                  <c:v>-1.0906400000000001</c:v>
                </c:pt>
                <c:pt idx="3561">
                  <c:v>-0.89532500000000004</c:v>
                </c:pt>
                <c:pt idx="3562">
                  <c:v>-0.91644300000000001</c:v>
                </c:pt>
                <c:pt idx="3563">
                  <c:v>-0.77893100000000004</c:v>
                </c:pt>
                <c:pt idx="3564">
                  <c:v>-0.882019</c:v>
                </c:pt>
                <c:pt idx="3565">
                  <c:v>-1.0656099999999999</c:v>
                </c:pt>
                <c:pt idx="3566">
                  <c:v>-0.62029999999999996</c:v>
                </c:pt>
                <c:pt idx="3567">
                  <c:v>-0.87738000000000005</c:v>
                </c:pt>
                <c:pt idx="3568">
                  <c:v>-0.89843799999999996</c:v>
                </c:pt>
                <c:pt idx="3569">
                  <c:v>-0.98284899999999997</c:v>
                </c:pt>
                <c:pt idx="3570">
                  <c:v>-1.0109300000000001</c:v>
                </c:pt>
                <c:pt idx="3571">
                  <c:v>-0.78125</c:v>
                </c:pt>
                <c:pt idx="3572">
                  <c:v>-0.89221200000000001</c:v>
                </c:pt>
                <c:pt idx="3573">
                  <c:v>-0.89141800000000004</c:v>
                </c:pt>
                <c:pt idx="3574">
                  <c:v>-0.77343799999999996</c:v>
                </c:pt>
                <c:pt idx="3575">
                  <c:v>-0.76483199999999996</c:v>
                </c:pt>
                <c:pt idx="3576">
                  <c:v>-0.77191200000000004</c:v>
                </c:pt>
                <c:pt idx="3577">
                  <c:v>-0.82971200000000001</c:v>
                </c:pt>
                <c:pt idx="3578">
                  <c:v>-0.93359400000000003</c:v>
                </c:pt>
                <c:pt idx="3579">
                  <c:v>-0.79376199999999997</c:v>
                </c:pt>
                <c:pt idx="3580">
                  <c:v>-0.76873800000000003</c:v>
                </c:pt>
                <c:pt idx="3581">
                  <c:v>-0.84924299999999997</c:v>
                </c:pt>
                <c:pt idx="3582">
                  <c:v>-0.79144300000000001</c:v>
                </c:pt>
                <c:pt idx="3583">
                  <c:v>-1.0546899999999999</c:v>
                </c:pt>
                <c:pt idx="3584">
                  <c:v>-1.0460799999999999</c:v>
                </c:pt>
                <c:pt idx="3585">
                  <c:v>-0.87109400000000003</c:v>
                </c:pt>
                <c:pt idx="3586">
                  <c:v>-0.74768100000000004</c:v>
                </c:pt>
                <c:pt idx="3587">
                  <c:v>-0.88671900000000003</c:v>
                </c:pt>
                <c:pt idx="3588">
                  <c:v>-0.83050500000000005</c:v>
                </c:pt>
                <c:pt idx="3589">
                  <c:v>-0.80157500000000004</c:v>
                </c:pt>
                <c:pt idx="3590">
                  <c:v>-0.83441200000000004</c:v>
                </c:pt>
                <c:pt idx="3591">
                  <c:v>-0.97503700000000004</c:v>
                </c:pt>
                <c:pt idx="3592">
                  <c:v>-0.70471200000000001</c:v>
                </c:pt>
                <c:pt idx="3593">
                  <c:v>-0.65936300000000003</c:v>
                </c:pt>
                <c:pt idx="3594">
                  <c:v>-1.2421899999999999</c:v>
                </c:pt>
                <c:pt idx="3595">
                  <c:v>-1.1843900000000001</c:v>
                </c:pt>
                <c:pt idx="3596">
                  <c:v>-1.30548</c:v>
                </c:pt>
                <c:pt idx="3597">
                  <c:v>-1.14453</c:v>
                </c:pt>
                <c:pt idx="3598">
                  <c:v>-1.3969100000000001</c:v>
                </c:pt>
                <c:pt idx="3599">
                  <c:v>-1.2507900000000001</c:v>
                </c:pt>
                <c:pt idx="3600">
                  <c:v>-1.32111</c:v>
                </c:pt>
                <c:pt idx="3601">
                  <c:v>-1.28363</c:v>
                </c:pt>
                <c:pt idx="3602">
                  <c:v>-1.13202</c:v>
                </c:pt>
                <c:pt idx="3603">
                  <c:v>-0.89141800000000004</c:v>
                </c:pt>
                <c:pt idx="3604">
                  <c:v>-1.17499</c:v>
                </c:pt>
                <c:pt idx="3605">
                  <c:v>-0.88592499999999996</c:v>
                </c:pt>
                <c:pt idx="3606">
                  <c:v>-0.85705600000000004</c:v>
                </c:pt>
                <c:pt idx="3607">
                  <c:v>-0.696106</c:v>
                </c:pt>
                <c:pt idx="3608">
                  <c:v>-0.80627400000000005</c:v>
                </c:pt>
                <c:pt idx="3609">
                  <c:v>-0.765625</c:v>
                </c:pt>
                <c:pt idx="3610">
                  <c:v>-0.86718799999999996</c:v>
                </c:pt>
                <c:pt idx="3611">
                  <c:v>-0.62890599999999997</c:v>
                </c:pt>
                <c:pt idx="3612">
                  <c:v>-0.79846200000000001</c:v>
                </c:pt>
                <c:pt idx="3613">
                  <c:v>-0.83593799999999996</c:v>
                </c:pt>
                <c:pt idx="3614">
                  <c:v>-0.82971200000000001</c:v>
                </c:pt>
                <c:pt idx="3615">
                  <c:v>-0.883606</c:v>
                </c:pt>
                <c:pt idx="3616">
                  <c:v>-0.98516800000000004</c:v>
                </c:pt>
                <c:pt idx="3617">
                  <c:v>-0.85156299999999996</c:v>
                </c:pt>
                <c:pt idx="3618">
                  <c:v>-1.6226799999999999</c:v>
                </c:pt>
                <c:pt idx="3619">
                  <c:v>-1.73438</c:v>
                </c:pt>
                <c:pt idx="3620">
                  <c:v>-2.0906400000000001</c:v>
                </c:pt>
                <c:pt idx="3621">
                  <c:v>-2.2086199999999998</c:v>
                </c:pt>
                <c:pt idx="3622">
                  <c:v>-2.0093999999999999</c:v>
                </c:pt>
                <c:pt idx="3623">
                  <c:v>-1.9718599999999999</c:v>
                </c:pt>
                <c:pt idx="3624">
                  <c:v>-1.9640500000000001</c:v>
                </c:pt>
                <c:pt idx="3625">
                  <c:v>-1.6570400000000001</c:v>
                </c:pt>
                <c:pt idx="3626">
                  <c:v>-1.36328</c:v>
                </c:pt>
                <c:pt idx="3627">
                  <c:v>-0.866394</c:v>
                </c:pt>
                <c:pt idx="3628">
                  <c:v>-1.8344100000000001</c:v>
                </c:pt>
                <c:pt idx="3629">
                  <c:v>-1.86639</c:v>
                </c:pt>
                <c:pt idx="3630">
                  <c:v>-1.9171800000000001</c:v>
                </c:pt>
                <c:pt idx="3631">
                  <c:v>-2.5109300000000001</c:v>
                </c:pt>
                <c:pt idx="3632">
                  <c:v>-2.4476900000000001</c:v>
                </c:pt>
                <c:pt idx="3633">
                  <c:v>-2.4468999999999981</c:v>
                </c:pt>
                <c:pt idx="3634">
                  <c:v>-2.435179999999999</c:v>
                </c:pt>
                <c:pt idx="3635">
                  <c:v>-2.475769999999998</c:v>
                </c:pt>
                <c:pt idx="3636">
                  <c:v>-2.4594100000000001</c:v>
                </c:pt>
                <c:pt idx="3637">
                  <c:v>-2.55707</c:v>
                </c:pt>
                <c:pt idx="3638">
                  <c:v>-2.74457</c:v>
                </c:pt>
                <c:pt idx="3639">
                  <c:v>-3.1328100000000001</c:v>
                </c:pt>
                <c:pt idx="3640">
                  <c:v>-2.75549</c:v>
                </c:pt>
                <c:pt idx="3641">
                  <c:v>-2.72113</c:v>
                </c:pt>
                <c:pt idx="3642">
                  <c:v>-2.60785</c:v>
                </c:pt>
                <c:pt idx="3643">
                  <c:v>-2.6835900000000001</c:v>
                </c:pt>
                <c:pt idx="3644">
                  <c:v>-2.6914099999999981</c:v>
                </c:pt>
                <c:pt idx="3645">
                  <c:v>-2.582819999999999</c:v>
                </c:pt>
                <c:pt idx="3646">
                  <c:v>-2.67578</c:v>
                </c:pt>
                <c:pt idx="3647">
                  <c:v>-2.6968999999999981</c:v>
                </c:pt>
                <c:pt idx="3648">
                  <c:v>-1.09222</c:v>
                </c:pt>
                <c:pt idx="3649">
                  <c:v>-2.0343599999999991</c:v>
                </c:pt>
                <c:pt idx="3650">
                  <c:v>-1.8085899999999999</c:v>
                </c:pt>
                <c:pt idx="3651">
                  <c:v>-1.57422</c:v>
                </c:pt>
                <c:pt idx="3652">
                  <c:v>-1.61249</c:v>
                </c:pt>
                <c:pt idx="3653">
                  <c:v>-1.6914100000000001</c:v>
                </c:pt>
                <c:pt idx="3654">
                  <c:v>-1.5632900000000001</c:v>
                </c:pt>
                <c:pt idx="3655">
                  <c:v>-1.5180100000000001</c:v>
                </c:pt>
                <c:pt idx="3656">
                  <c:v>-1.61798</c:v>
                </c:pt>
                <c:pt idx="3657">
                  <c:v>-1.3922099999999999</c:v>
                </c:pt>
                <c:pt idx="3658">
                  <c:v>-1.2633099999999999</c:v>
                </c:pt>
                <c:pt idx="3659">
                  <c:v>-2.38049</c:v>
                </c:pt>
                <c:pt idx="3660">
                  <c:v>-2.552369999999998</c:v>
                </c:pt>
                <c:pt idx="3661">
                  <c:v>-1.72424</c:v>
                </c:pt>
                <c:pt idx="3662">
                  <c:v>-1.84924</c:v>
                </c:pt>
                <c:pt idx="3663">
                  <c:v>-1.8953199999999999</c:v>
                </c:pt>
                <c:pt idx="3664">
                  <c:v>-1.6656500000000001</c:v>
                </c:pt>
                <c:pt idx="3665">
                  <c:v>-1.6351899999999999</c:v>
                </c:pt>
                <c:pt idx="3666">
                  <c:v>-1.77582</c:v>
                </c:pt>
                <c:pt idx="3667">
                  <c:v>-1.9171800000000001</c:v>
                </c:pt>
                <c:pt idx="3668">
                  <c:v>-1.1828000000000001</c:v>
                </c:pt>
                <c:pt idx="3669">
                  <c:v>0.17968799999999999</c:v>
                </c:pt>
                <c:pt idx="3670">
                  <c:v>1.7734399999999999</c:v>
                </c:pt>
                <c:pt idx="3671">
                  <c:v>3.4109500000000001</c:v>
                </c:pt>
                <c:pt idx="3672">
                  <c:v>3.0132400000000001</c:v>
                </c:pt>
                <c:pt idx="3673">
                  <c:v>0.41094999999999998</c:v>
                </c:pt>
                <c:pt idx="3674">
                  <c:v>-0.43206800000000001</c:v>
                </c:pt>
                <c:pt idx="3675">
                  <c:v>-1.0273399999999999</c:v>
                </c:pt>
                <c:pt idx="3676">
                  <c:v>-1.4093599999999999</c:v>
                </c:pt>
                <c:pt idx="3677">
                  <c:v>-1.22034</c:v>
                </c:pt>
                <c:pt idx="3678">
                  <c:v>-1.27112</c:v>
                </c:pt>
                <c:pt idx="3679">
                  <c:v>-1.2296800000000001</c:v>
                </c:pt>
                <c:pt idx="3680">
                  <c:v>-2.1461199999999998</c:v>
                </c:pt>
                <c:pt idx="3681">
                  <c:v>-3.6843900000000001</c:v>
                </c:pt>
                <c:pt idx="3682">
                  <c:v>-4.4023399999999997</c:v>
                </c:pt>
                <c:pt idx="3683">
                  <c:v>-3.5906400000000001</c:v>
                </c:pt>
                <c:pt idx="3684">
                  <c:v>-1.3617600000000001</c:v>
                </c:pt>
                <c:pt idx="3685">
                  <c:v>-6.5612799999999999E-2</c:v>
                </c:pt>
                <c:pt idx="3686">
                  <c:v>0.60626199999999997</c:v>
                </c:pt>
                <c:pt idx="3687">
                  <c:v>0.66015599999999997</c:v>
                </c:pt>
                <c:pt idx="3688">
                  <c:v>0.59918199999999999</c:v>
                </c:pt>
                <c:pt idx="3689">
                  <c:v>0.69372599999999995</c:v>
                </c:pt>
                <c:pt idx="3690">
                  <c:v>0.48126200000000002</c:v>
                </c:pt>
                <c:pt idx="3691">
                  <c:v>0.76794399999999996</c:v>
                </c:pt>
                <c:pt idx="3692">
                  <c:v>0.66558799999999996</c:v>
                </c:pt>
                <c:pt idx="3693">
                  <c:v>0.63122599999999995</c:v>
                </c:pt>
                <c:pt idx="3694">
                  <c:v>1.08203</c:v>
                </c:pt>
                <c:pt idx="3695">
                  <c:v>0.99218799999999996</c:v>
                </c:pt>
                <c:pt idx="3696">
                  <c:v>0.96954300000000004</c:v>
                </c:pt>
                <c:pt idx="3697">
                  <c:v>1.1382399999999999</c:v>
                </c:pt>
                <c:pt idx="3698">
                  <c:v>1.1281099999999999</c:v>
                </c:pt>
                <c:pt idx="3699">
                  <c:v>1.04688</c:v>
                </c:pt>
                <c:pt idx="3700">
                  <c:v>1.1257900000000001</c:v>
                </c:pt>
                <c:pt idx="3701">
                  <c:v>1.1148100000000001</c:v>
                </c:pt>
                <c:pt idx="3702">
                  <c:v>0.73748800000000003</c:v>
                </c:pt>
                <c:pt idx="3703">
                  <c:v>0.461731</c:v>
                </c:pt>
                <c:pt idx="3704">
                  <c:v>0.69220000000000004</c:v>
                </c:pt>
                <c:pt idx="3705">
                  <c:v>0.61169399999999996</c:v>
                </c:pt>
                <c:pt idx="3706">
                  <c:v>0.65856899999999996</c:v>
                </c:pt>
                <c:pt idx="3707">
                  <c:v>0.76715100000000003</c:v>
                </c:pt>
                <c:pt idx="3708">
                  <c:v>0.74609400000000003</c:v>
                </c:pt>
                <c:pt idx="3709">
                  <c:v>0.51641800000000004</c:v>
                </c:pt>
                <c:pt idx="3710">
                  <c:v>0.39373799999999998</c:v>
                </c:pt>
                <c:pt idx="3711">
                  <c:v>0.39605699999999999</c:v>
                </c:pt>
                <c:pt idx="3712">
                  <c:v>0.58044399999999996</c:v>
                </c:pt>
                <c:pt idx="3713">
                  <c:v>0.76092499999999996</c:v>
                </c:pt>
                <c:pt idx="3714">
                  <c:v>0.17968799999999999</c:v>
                </c:pt>
                <c:pt idx="3715">
                  <c:v>0.47106900000000002</c:v>
                </c:pt>
                <c:pt idx="3716">
                  <c:v>0.27813700000000002</c:v>
                </c:pt>
                <c:pt idx="3717">
                  <c:v>0.225769</c:v>
                </c:pt>
                <c:pt idx="3718">
                  <c:v>0.15625</c:v>
                </c:pt>
                <c:pt idx="3719">
                  <c:v>-0.14532500000000001</c:v>
                </c:pt>
                <c:pt idx="3720">
                  <c:v>-0.46093800000000001</c:v>
                </c:pt>
                <c:pt idx="3721">
                  <c:v>-1.2296800000000001</c:v>
                </c:pt>
                <c:pt idx="3722">
                  <c:v>-1.75</c:v>
                </c:pt>
                <c:pt idx="3723">
                  <c:v>-2.026549999999999</c:v>
                </c:pt>
                <c:pt idx="3724">
                  <c:v>-2.075009999999998</c:v>
                </c:pt>
                <c:pt idx="3725">
                  <c:v>-2.3132899999999981</c:v>
                </c:pt>
                <c:pt idx="3726">
                  <c:v>-2.2031299999999998</c:v>
                </c:pt>
                <c:pt idx="3727">
                  <c:v>-2.13361</c:v>
                </c:pt>
                <c:pt idx="3728">
                  <c:v>-2.2172200000000002</c:v>
                </c:pt>
                <c:pt idx="3729">
                  <c:v>-2.2804600000000002</c:v>
                </c:pt>
                <c:pt idx="3730">
                  <c:v>-2.46252</c:v>
                </c:pt>
                <c:pt idx="3731">
                  <c:v>-2.7476799999999999</c:v>
                </c:pt>
                <c:pt idx="3732">
                  <c:v>-2.497679999999999</c:v>
                </c:pt>
                <c:pt idx="3733">
                  <c:v>-2.8742100000000002</c:v>
                </c:pt>
                <c:pt idx="3734">
                  <c:v>-2.8351399999999991</c:v>
                </c:pt>
                <c:pt idx="3735">
                  <c:v>-2.6827999999999999</c:v>
                </c:pt>
                <c:pt idx="3736">
                  <c:v>-2.7296800000000001</c:v>
                </c:pt>
                <c:pt idx="3737">
                  <c:v>-2.68988</c:v>
                </c:pt>
                <c:pt idx="3738">
                  <c:v>-2.8765900000000002</c:v>
                </c:pt>
                <c:pt idx="3739">
                  <c:v>-2.67035</c:v>
                </c:pt>
                <c:pt idx="3740">
                  <c:v>-2.5906400000000001</c:v>
                </c:pt>
                <c:pt idx="3741">
                  <c:v>-2.97113</c:v>
                </c:pt>
                <c:pt idx="3742">
                  <c:v>-2.5867300000000002</c:v>
                </c:pt>
                <c:pt idx="3743">
                  <c:v>-2.69611</c:v>
                </c:pt>
                <c:pt idx="3744">
                  <c:v>-2.6710799999999981</c:v>
                </c:pt>
                <c:pt idx="3745">
                  <c:v>-2.8164099999999959</c:v>
                </c:pt>
                <c:pt idx="3746">
                  <c:v>-2.9703400000000002</c:v>
                </c:pt>
                <c:pt idx="3747">
                  <c:v>-2.92035</c:v>
                </c:pt>
                <c:pt idx="3748">
                  <c:v>-2.8453400000000002</c:v>
                </c:pt>
                <c:pt idx="3749">
                  <c:v>-2.9156499999999959</c:v>
                </c:pt>
                <c:pt idx="3750">
                  <c:v>-2.3726799999999959</c:v>
                </c:pt>
                <c:pt idx="3751">
                  <c:v>-2.1109599999999991</c:v>
                </c:pt>
                <c:pt idx="3752">
                  <c:v>-2.2234500000000001</c:v>
                </c:pt>
                <c:pt idx="3753">
                  <c:v>-2.2882699999999998</c:v>
                </c:pt>
                <c:pt idx="3754">
                  <c:v>-2.0695199999999998</c:v>
                </c:pt>
                <c:pt idx="3755">
                  <c:v>-2.2484700000000002</c:v>
                </c:pt>
                <c:pt idx="3756">
                  <c:v>-2.2734399999999999</c:v>
                </c:pt>
                <c:pt idx="3757">
                  <c:v>-2.082819999999999</c:v>
                </c:pt>
                <c:pt idx="3758">
                  <c:v>-2.139829999999999</c:v>
                </c:pt>
                <c:pt idx="3759">
                  <c:v>-1.9664299999999999</c:v>
                </c:pt>
                <c:pt idx="3760">
                  <c:v>-2.0172099999999991</c:v>
                </c:pt>
                <c:pt idx="3761">
                  <c:v>-2.6391</c:v>
                </c:pt>
                <c:pt idx="3762">
                  <c:v>-2.17578</c:v>
                </c:pt>
                <c:pt idx="3763">
                  <c:v>-2.32422</c:v>
                </c:pt>
                <c:pt idx="3764">
                  <c:v>-2.1179800000000002</c:v>
                </c:pt>
                <c:pt idx="3765">
                  <c:v>-2.0984500000000001</c:v>
                </c:pt>
                <c:pt idx="3766">
                  <c:v>-2.2625099999999998</c:v>
                </c:pt>
                <c:pt idx="3767">
                  <c:v>-2.15082</c:v>
                </c:pt>
                <c:pt idx="3768">
                  <c:v>-2.2320600000000002</c:v>
                </c:pt>
                <c:pt idx="3769">
                  <c:v>-2.1859700000000002</c:v>
                </c:pt>
                <c:pt idx="3770">
                  <c:v>-2.3054800000000002</c:v>
                </c:pt>
                <c:pt idx="3771">
                  <c:v>-2.6085799999999999</c:v>
                </c:pt>
                <c:pt idx="3772">
                  <c:v>-2.4781499999999981</c:v>
                </c:pt>
                <c:pt idx="3773">
                  <c:v>-2.5289299999999999</c:v>
                </c:pt>
                <c:pt idx="3774">
                  <c:v>-2.51953</c:v>
                </c:pt>
                <c:pt idx="3775">
                  <c:v>-2.5554800000000002</c:v>
                </c:pt>
                <c:pt idx="3776">
                  <c:v>-2.6242100000000002</c:v>
                </c:pt>
                <c:pt idx="3777">
                  <c:v>-2.6085799999999999</c:v>
                </c:pt>
                <c:pt idx="3778">
                  <c:v>-2.44922</c:v>
                </c:pt>
                <c:pt idx="3779">
                  <c:v>-2.526549999999999</c:v>
                </c:pt>
                <c:pt idx="3780">
                  <c:v>-2.4516</c:v>
                </c:pt>
                <c:pt idx="3781">
                  <c:v>-2.4195600000000002</c:v>
                </c:pt>
                <c:pt idx="3782">
                  <c:v>-2.046879999999998</c:v>
                </c:pt>
                <c:pt idx="3783">
                  <c:v>-2.1007699999999998</c:v>
                </c:pt>
                <c:pt idx="3784">
                  <c:v>-1.71875</c:v>
                </c:pt>
                <c:pt idx="3785">
                  <c:v>-2.1945199999999998</c:v>
                </c:pt>
                <c:pt idx="3786">
                  <c:v>-1.8984399999999999</c:v>
                </c:pt>
                <c:pt idx="3787">
                  <c:v>-1.8851899999999999</c:v>
                </c:pt>
                <c:pt idx="3788">
                  <c:v>-1.64453</c:v>
                </c:pt>
                <c:pt idx="3789">
                  <c:v>-1.7179599999999999</c:v>
                </c:pt>
                <c:pt idx="3790">
                  <c:v>-1.73047</c:v>
                </c:pt>
                <c:pt idx="3791">
                  <c:v>-1.70703</c:v>
                </c:pt>
                <c:pt idx="3792">
                  <c:v>-1.52423</c:v>
                </c:pt>
                <c:pt idx="3793">
                  <c:v>-1.4789399999999999</c:v>
                </c:pt>
                <c:pt idx="3794">
                  <c:v>-1.6383099999999999</c:v>
                </c:pt>
                <c:pt idx="3795">
                  <c:v>-1.76563</c:v>
                </c:pt>
                <c:pt idx="3796">
                  <c:v>-1.57422</c:v>
                </c:pt>
                <c:pt idx="3797">
                  <c:v>-1.4414100000000001</c:v>
                </c:pt>
                <c:pt idx="3798">
                  <c:v>-1.5343599999999999</c:v>
                </c:pt>
                <c:pt idx="3799">
                  <c:v>-1.7672099999999999</c:v>
                </c:pt>
                <c:pt idx="3800">
                  <c:v>-1.42737</c:v>
                </c:pt>
                <c:pt idx="3801">
                  <c:v>-1.52112</c:v>
                </c:pt>
                <c:pt idx="3802">
                  <c:v>-1.5805100000000001</c:v>
                </c:pt>
                <c:pt idx="3803">
                  <c:v>-1.5492600000000001</c:v>
                </c:pt>
                <c:pt idx="3804">
                  <c:v>-1.4968900000000001</c:v>
                </c:pt>
                <c:pt idx="3805">
                  <c:v>-1.0601799999999999</c:v>
                </c:pt>
                <c:pt idx="3806">
                  <c:v>-0.77893100000000004</c:v>
                </c:pt>
                <c:pt idx="3807">
                  <c:v>-0.86096200000000001</c:v>
                </c:pt>
                <c:pt idx="3808">
                  <c:v>-0.80078099999999997</c:v>
                </c:pt>
                <c:pt idx="3809">
                  <c:v>-0.80706800000000001</c:v>
                </c:pt>
                <c:pt idx="3810">
                  <c:v>-0.61718799999999996</c:v>
                </c:pt>
                <c:pt idx="3811">
                  <c:v>-0.48675499999999999</c:v>
                </c:pt>
                <c:pt idx="3812">
                  <c:v>-0.38751200000000002</c:v>
                </c:pt>
                <c:pt idx="3813">
                  <c:v>-0.57580600000000004</c:v>
                </c:pt>
                <c:pt idx="3814">
                  <c:v>-0.27655000000000002</c:v>
                </c:pt>
                <c:pt idx="3815">
                  <c:v>-0.231262</c:v>
                </c:pt>
                <c:pt idx="3816">
                  <c:v>-0.107056</c:v>
                </c:pt>
                <c:pt idx="3817">
                  <c:v>8.8256799999999996E-2</c:v>
                </c:pt>
                <c:pt idx="3818">
                  <c:v>-0.115662</c:v>
                </c:pt>
                <c:pt idx="3819">
                  <c:v>-0.28362999999999999</c:v>
                </c:pt>
                <c:pt idx="3820">
                  <c:v>-0.154724</c:v>
                </c:pt>
                <c:pt idx="3821">
                  <c:v>-0.15862999999999999</c:v>
                </c:pt>
                <c:pt idx="3822">
                  <c:v>0.112488</c:v>
                </c:pt>
                <c:pt idx="3823">
                  <c:v>-0.20471200000000001</c:v>
                </c:pt>
                <c:pt idx="3824">
                  <c:v>2.0324700000000001E-2</c:v>
                </c:pt>
                <c:pt idx="3825">
                  <c:v>-0.22345000000000001</c:v>
                </c:pt>
                <c:pt idx="3826">
                  <c:v>-3.5156300000000001E-2</c:v>
                </c:pt>
                <c:pt idx="3827">
                  <c:v>-0.18359400000000001</c:v>
                </c:pt>
                <c:pt idx="3828">
                  <c:v>-1.01929E-2</c:v>
                </c:pt>
                <c:pt idx="3829">
                  <c:v>-0.112488</c:v>
                </c:pt>
                <c:pt idx="3830" formatCode="0.00E+00">
                  <c:v>-3.90625E-3</c:v>
                </c:pt>
                <c:pt idx="3831">
                  <c:v>-0.1875</c:v>
                </c:pt>
                <c:pt idx="3832">
                  <c:v>-0.16955600000000001</c:v>
                </c:pt>
                <c:pt idx="3833">
                  <c:v>-0.27502399999999999</c:v>
                </c:pt>
                <c:pt idx="3834">
                  <c:v>-0.36877399999999999</c:v>
                </c:pt>
                <c:pt idx="3835">
                  <c:v>-0.430481</c:v>
                </c:pt>
                <c:pt idx="3836">
                  <c:v>-0.73986799999999997</c:v>
                </c:pt>
                <c:pt idx="3837">
                  <c:v>-1.1085799999999999</c:v>
                </c:pt>
                <c:pt idx="3838">
                  <c:v>-1.2140500000000001</c:v>
                </c:pt>
                <c:pt idx="3839">
                  <c:v>-0.960144</c:v>
                </c:pt>
                <c:pt idx="3840">
                  <c:v>-1.0414399999999999</c:v>
                </c:pt>
                <c:pt idx="3841">
                  <c:v>-0.89453099999999997</c:v>
                </c:pt>
                <c:pt idx="3842">
                  <c:v>-0.72113000000000005</c:v>
                </c:pt>
                <c:pt idx="3843">
                  <c:v>-0.671875</c:v>
                </c:pt>
                <c:pt idx="3844">
                  <c:v>-0.63519300000000001</c:v>
                </c:pt>
                <c:pt idx="3845">
                  <c:v>-0.54998800000000003</c:v>
                </c:pt>
                <c:pt idx="3846">
                  <c:v>-0.242981</c:v>
                </c:pt>
                <c:pt idx="3847">
                  <c:v>-0.758606</c:v>
                </c:pt>
                <c:pt idx="3848">
                  <c:v>-0.741394</c:v>
                </c:pt>
                <c:pt idx="3849">
                  <c:v>-0.66955600000000004</c:v>
                </c:pt>
                <c:pt idx="3850">
                  <c:v>-0.48046899999999998</c:v>
                </c:pt>
                <c:pt idx="3851">
                  <c:v>-0.59845000000000004</c:v>
                </c:pt>
                <c:pt idx="3852">
                  <c:v>-0.40704299999999999</c:v>
                </c:pt>
                <c:pt idx="3853">
                  <c:v>-0.62738000000000005</c:v>
                </c:pt>
                <c:pt idx="3854">
                  <c:v>-0.62420699999999996</c:v>
                </c:pt>
                <c:pt idx="3855">
                  <c:v>-0.30316199999999999</c:v>
                </c:pt>
                <c:pt idx="3856">
                  <c:v>-0.70941200000000004</c:v>
                </c:pt>
                <c:pt idx="3857">
                  <c:v>-0.44378699999999999</c:v>
                </c:pt>
                <c:pt idx="3858">
                  <c:v>-0.446106</c:v>
                </c:pt>
                <c:pt idx="3859">
                  <c:v>-0.47033700000000001</c:v>
                </c:pt>
                <c:pt idx="3860">
                  <c:v>-0.64373800000000003</c:v>
                </c:pt>
                <c:pt idx="3861">
                  <c:v>-0.56170699999999996</c:v>
                </c:pt>
                <c:pt idx="3862">
                  <c:v>-0.30157499999999998</c:v>
                </c:pt>
                <c:pt idx="3863">
                  <c:v>-0.375</c:v>
                </c:pt>
                <c:pt idx="3864">
                  <c:v>-0.30627399999999999</c:v>
                </c:pt>
                <c:pt idx="3865">
                  <c:v>-0.50311300000000003</c:v>
                </c:pt>
                <c:pt idx="3866">
                  <c:v>-0.65234400000000003</c:v>
                </c:pt>
                <c:pt idx="3867">
                  <c:v>-0.492981</c:v>
                </c:pt>
                <c:pt idx="3868">
                  <c:v>-0.46252399999999999</c:v>
                </c:pt>
                <c:pt idx="3869">
                  <c:v>-0.37420700000000001</c:v>
                </c:pt>
                <c:pt idx="3870">
                  <c:v>-0.578125</c:v>
                </c:pt>
                <c:pt idx="3871">
                  <c:v>-0.67736799999999997</c:v>
                </c:pt>
                <c:pt idx="3872">
                  <c:v>-0.43908700000000001</c:v>
                </c:pt>
                <c:pt idx="3873">
                  <c:v>-0.53363000000000005</c:v>
                </c:pt>
                <c:pt idx="3874">
                  <c:v>-0.37579299999999999</c:v>
                </c:pt>
                <c:pt idx="3875">
                  <c:v>-0.39691199999999999</c:v>
                </c:pt>
                <c:pt idx="3876">
                  <c:v>-0.61096200000000001</c:v>
                </c:pt>
                <c:pt idx="3877">
                  <c:v>-0.73284899999999997</c:v>
                </c:pt>
                <c:pt idx="3878">
                  <c:v>-0.57891800000000004</c:v>
                </c:pt>
                <c:pt idx="3879">
                  <c:v>-0.53436300000000003</c:v>
                </c:pt>
                <c:pt idx="3880">
                  <c:v>-0.50238000000000005</c:v>
                </c:pt>
                <c:pt idx="3881">
                  <c:v>-0.65081800000000001</c:v>
                </c:pt>
                <c:pt idx="3882">
                  <c:v>-0.53515599999999997</c:v>
                </c:pt>
                <c:pt idx="3883">
                  <c:v>-0.44842500000000002</c:v>
                </c:pt>
                <c:pt idx="3884">
                  <c:v>-0.6875</c:v>
                </c:pt>
                <c:pt idx="3885">
                  <c:v>-0.68279999999999996</c:v>
                </c:pt>
                <c:pt idx="3886">
                  <c:v>-0.48907499999999998</c:v>
                </c:pt>
                <c:pt idx="3887">
                  <c:v>-0.71093799999999996</c:v>
                </c:pt>
                <c:pt idx="3888">
                  <c:v>-0.40234399999999998</c:v>
                </c:pt>
                <c:pt idx="3889">
                  <c:v>-0.59222399999999997</c:v>
                </c:pt>
                <c:pt idx="3890">
                  <c:v>-0.46722399999999997</c:v>
                </c:pt>
                <c:pt idx="3891">
                  <c:v>-0.59295699999999996</c:v>
                </c:pt>
                <c:pt idx="3892">
                  <c:v>-0.48596200000000001</c:v>
                </c:pt>
                <c:pt idx="3893">
                  <c:v>-0.524231</c:v>
                </c:pt>
                <c:pt idx="3894">
                  <c:v>-0.59533700000000001</c:v>
                </c:pt>
                <c:pt idx="3895">
                  <c:v>-0.44769300000000001</c:v>
                </c:pt>
                <c:pt idx="3896">
                  <c:v>-0.55938699999999997</c:v>
                </c:pt>
                <c:pt idx="3897">
                  <c:v>-0.428894</c:v>
                </c:pt>
                <c:pt idx="3898">
                  <c:v>-0.51092499999999996</c:v>
                </c:pt>
                <c:pt idx="3899">
                  <c:v>-0.56408700000000001</c:v>
                </c:pt>
                <c:pt idx="3900">
                  <c:v>-0.54296900000000003</c:v>
                </c:pt>
                <c:pt idx="3901">
                  <c:v>-0.48596200000000001</c:v>
                </c:pt>
                <c:pt idx="3902">
                  <c:v>-0.546875</c:v>
                </c:pt>
                <c:pt idx="3903">
                  <c:v>-0.508606</c:v>
                </c:pt>
                <c:pt idx="3904">
                  <c:v>-0.64611799999999997</c:v>
                </c:pt>
                <c:pt idx="3905">
                  <c:v>-0.41717500000000002</c:v>
                </c:pt>
                <c:pt idx="3906">
                  <c:v>-0.66174299999999997</c:v>
                </c:pt>
                <c:pt idx="3907">
                  <c:v>-0.553894</c:v>
                </c:pt>
                <c:pt idx="3908">
                  <c:v>-0.70391800000000004</c:v>
                </c:pt>
                <c:pt idx="3909">
                  <c:v>-0.70471200000000001</c:v>
                </c:pt>
                <c:pt idx="3910">
                  <c:v>-0.75628700000000004</c:v>
                </c:pt>
                <c:pt idx="3911">
                  <c:v>-0.71404999999999996</c:v>
                </c:pt>
                <c:pt idx="3912">
                  <c:v>-0.65472399999999997</c:v>
                </c:pt>
                <c:pt idx="3913">
                  <c:v>-0.80468799999999996</c:v>
                </c:pt>
                <c:pt idx="3914">
                  <c:v>-0.78906299999999996</c:v>
                </c:pt>
                <c:pt idx="3915">
                  <c:v>-0.57189900000000005</c:v>
                </c:pt>
                <c:pt idx="3916">
                  <c:v>-0.67266800000000004</c:v>
                </c:pt>
                <c:pt idx="3917">
                  <c:v>-0.632019</c:v>
                </c:pt>
                <c:pt idx="3918">
                  <c:v>-0.51483199999999996</c:v>
                </c:pt>
                <c:pt idx="3919">
                  <c:v>-0.68279999999999996</c:v>
                </c:pt>
                <c:pt idx="3920">
                  <c:v>-0.55859400000000003</c:v>
                </c:pt>
                <c:pt idx="3921">
                  <c:v>-0.73907500000000004</c:v>
                </c:pt>
                <c:pt idx="3922">
                  <c:v>-0.75939900000000005</c:v>
                </c:pt>
                <c:pt idx="3923">
                  <c:v>-0.47186299999999998</c:v>
                </c:pt>
                <c:pt idx="3924">
                  <c:v>-0.34143099999999998</c:v>
                </c:pt>
                <c:pt idx="3925">
                  <c:v>-0.13592499999999999</c:v>
                </c:pt>
                <c:pt idx="3926">
                  <c:v>-0.36096200000000001</c:v>
                </c:pt>
                <c:pt idx="3927">
                  <c:v>-0.37969999999999998</c:v>
                </c:pt>
                <c:pt idx="3928">
                  <c:v>-0.34533700000000001</c:v>
                </c:pt>
                <c:pt idx="3929">
                  <c:v>-0.23205600000000001</c:v>
                </c:pt>
                <c:pt idx="3930">
                  <c:v>-0.42578100000000002</c:v>
                </c:pt>
                <c:pt idx="3931">
                  <c:v>-0.34063700000000002</c:v>
                </c:pt>
                <c:pt idx="3932">
                  <c:v>-0.46252399999999999</c:v>
                </c:pt>
                <c:pt idx="3933">
                  <c:v>-0.49530000000000002</c:v>
                </c:pt>
                <c:pt idx="3934">
                  <c:v>-0.17108200000000001</c:v>
                </c:pt>
                <c:pt idx="3935">
                  <c:v>-0.22112999999999999</c:v>
                </c:pt>
                <c:pt idx="3936">
                  <c:v>-0.453125</c:v>
                </c:pt>
                <c:pt idx="3937">
                  <c:v>-0.44531300000000001</c:v>
                </c:pt>
                <c:pt idx="3938">
                  <c:v>-0.38439899999999999</c:v>
                </c:pt>
                <c:pt idx="3939">
                  <c:v>-0.23046900000000001</c:v>
                </c:pt>
                <c:pt idx="3940">
                  <c:v>0.110168</c:v>
                </c:pt>
                <c:pt idx="3941">
                  <c:v>-2.19116E-2</c:v>
                </c:pt>
                <c:pt idx="3942">
                  <c:v>7.4218800000000001E-2</c:v>
                </c:pt>
                <c:pt idx="3943">
                  <c:v>8.6731000000000003E-2</c:v>
                </c:pt>
                <c:pt idx="3944">
                  <c:v>0.142151</c:v>
                </c:pt>
                <c:pt idx="3945">
                  <c:v>0.26715100000000003</c:v>
                </c:pt>
                <c:pt idx="3946">
                  <c:v>0.11480700000000001</c:v>
                </c:pt>
                <c:pt idx="3947">
                  <c:v>0.383606</c:v>
                </c:pt>
                <c:pt idx="3948">
                  <c:v>0.27496300000000001</c:v>
                </c:pt>
                <c:pt idx="3949">
                  <c:v>0.15154999999999999</c:v>
                </c:pt>
                <c:pt idx="3950">
                  <c:v>0.19842499999999999</c:v>
                </c:pt>
                <c:pt idx="3951">
                  <c:v>0.12262000000000001</c:v>
                </c:pt>
                <c:pt idx="3952">
                  <c:v>-0.14843799999999999</c:v>
                </c:pt>
                <c:pt idx="3953">
                  <c:v>-0.225769</c:v>
                </c:pt>
                <c:pt idx="3954">
                  <c:v>-0.39843800000000001</c:v>
                </c:pt>
                <c:pt idx="3955">
                  <c:v>-0.49920700000000001</c:v>
                </c:pt>
                <c:pt idx="3956">
                  <c:v>-0.45941199999999999</c:v>
                </c:pt>
                <c:pt idx="3957">
                  <c:v>-0.640625</c:v>
                </c:pt>
                <c:pt idx="3958">
                  <c:v>-0.51092499999999996</c:v>
                </c:pt>
                <c:pt idx="3959">
                  <c:v>-0.69921900000000003</c:v>
                </c:pt>
                <c:pt idx="3960">
                  <c:v>-1.1203000000000001</c:v>
                </c:pt>
                <c:pt idx="3961">
                  <c:v>-1.0406500000000001</c:v>
                </c:pt>
                <c:pt idx="3962">
                  <c:v>-1.04999</c:v>
                </c:pt>
                <c:pt idx="3963">
                  <c:v>-0.867981</c:v>
                </c:pt>
                <c:pt idx="3964">
                  <c:v>-1.05707</c:v>
                </c:pt>
                <c:pt idx="3965">
                  <c:v>-0.77191200000000004</c:v>
                </c:pt>
                <c:pt idx="3966">
                  <c:v>-0.77972399999999997</c:v>
                </c:pt>
                <c:pt idx="3967">
                  <c:v>-0.63439900000000005</c:v>
                </c:pt>
                <c:pt idx="3968">
                  <c:v>-0.72265599999999997</c:v>
                </c:pt>
                <c:pt idx="3969">
                  <c:v>-0.64373800000000003</c:v>
                </c:pt>
                <c:pt idx="3970">
                  <c:v>-0.53363000000000005</c:v>
                </c:pt>
                <c:pt idx="3971">
                  <c:v>-0.80706800000000001</c:v>
                </c:pt>
                <c:pt idx="3972">
                  <c:v>-0.41876200000000002</c:v>
                </c:pt>
                <c:pt idx="3973">
                  <c:v>-0.36328100000000002</c:v>
                </c:pt>
                <c:pt idx="3974">
                  <c:v>-0.35156300000000001</c:v>
                </c:pt>
                <c:pt idx="3975">
                  <c:v>-0.73126199999999997</c:v>
                </c:pt>
                <c:pt idx="3976">
                  <c:v>-0.45550499999999999</c:v>
                </c:pt>
                <c:pt idx="3977">
                  <c:v>-0.24609400000000001</c:v>
                </c:pt>
                <c:pt idx="3978">
                  <c:v>-0.86328099999999997</c:v>
                </c:pt>
                <c:pt idx="3979">
                  <c:v>-0.772644</c:v>
                </c:pt>
                <c:pt idx="3980">
                  <c:v>-0.78283700000000001</c:v>
                </c:pt>
                <c:pt idx="3981">
                  <c:v>-0.49066199999999999</c:v>
                </c:pt>
                <c:pt idx="3982">
                  <c:v>-0.46093800000000001</c:v>
                </c:pt>
                <c:pt idx="3983">
                  <c:v>-0.79925500000000005</c:v>
                </c:pt>
                <c:pt idx="3984">
                  <c:v>-0.70001199999999997</c:v>
                </c:pt>
                <c:pt idx="3985">
                  <c:v>-0.76092499999999996</c:v>
                </c:pt>
                <c:pt idx="3986">
                  <c:v>-0.51873800000000003</c:v>
                </c:pt>
                <c:pt idx="3987">
                  <c:v>-0.47967500000000002</c:v>
                </c:pt>
                <c:pt idx="3988">
                  <c:v>-0.59222399999999997</c:v>
                </c:pt>
                <c:pt idx="3989">
                  <c:v>-0.430481</c:v>
                </c:pt>
                <c:pt idx="3990">
                  <c:v>-0.63519300000000001</c:v>
                </c:pt>
                <c:pt idx="3991">
                  <c:v>-0.616394</c:v>
                </c:pt>
                <c:pt idx="3992">
                  <c:v>-0.41564899999999999</c:v>
                </c:pt>
                <c:pt idx="3993">
                  <c:v>-0.774231</c:v>
                </c:pt>
                <c:pt idx="3994">
                  <c:v>-0.553894</c:v>
                </c:pt>
                <c:pt idx="3995">
                  <c:v>-0.522644</c:v>
                </c:pt>
                <c:pt idx="3996">
                  <c:v>-0.46563700000000002</c:v>
                </c:pt>
                <c:pt idx="3997">
                  <c:v>-0.55078099999999997</c:v>
                </c:pt>
                <c:pt idx="3998">
                  <c:v>-0.821106</c:v>
                </c:pt>
                <c:pt idx="3999">
                  <c:v>-0.71093799999999996</c:v>
                </c:pt>
                <c:pt idx="4000">
                  <c:v>-0.461731</c:v>
                </c:pt>
                <c:pt idx="4001">
                  <c:v>-0.46875</c:v>
                </c:pt>
                <c:pt idx="4002">
                  <c:v>-0.31018099999999998</c:v>
                </c:pt>
                <c:pt idx="4003">
                  <c:v>-0.49218800000000001</c:v>
                </c:pt>
                <c:pt idx="4004">
                  <c:v>-0.42034899999999997</c:v>
                </c:pt>
                <c:pt idx="4005">
                  <c:v>-0.47424300000000003</c:v>
                </c:pt>
                <c:pt idx="4006">
                  <c:v>-0.491394</c:v>
                </c:pt>
                <c:pt idx="4007">
                  <c:v>-0.41406300000000001</c:v>
                </c:pt>
                <c:pt idx="4008">
                  <c:v>-0.71875</c:v>
                </c:pt>
                <c:pt idx="4009">
                  <c:v>-0.46252399999999999</c:v>
                </c:pt>
                <c:pt idx="4010">
                  <c:v>-0.76483199999999996</c:v>
                </c:pt>
                <c:pt idx="4011">
                  <c:v>-0.678894</c:v>
                </c:pt>
                <c:pt idx="4012">
                  <c:v>-0.741394</c:v>
                </c:pt>
                <c:pt idx="4013">
                  <c:v>-0.69299299999999997</c:v>
                </c:pt>
                <c:pt idx="4014">
                  <c:v>-0.82421900000000003</c:v>
                </c:pt>
                <c:pt idx="4015">
                  <c:v>-0.56329300000000004</c:v>
                </c:pt>
                <c:pt idx="4016">
                  <c:v>-0.82659899999999997</c:v>
                </c:pt>
                <c:pt idx="4017">
                  <c:v>-0.69220000000000004</c:v>
                </c:pt>
                <c:pt idx="4018">
                  <c:v>-0.75390599999999997</c:v>
                </c:pt>
                <c:pt idx="4019">
                  <c:v>-0.55078099999999997</c:v>
                </c:pt>
                <c:pt idx="4020">
                  <c:v>-0.84222399999999997</c:v>
                </c:pt>
                <c:pt idx="4021">
                  <c:v>-0.68518100000000004</c:v>
                </c:pt>
                <c:pt idx="4022">
                  <c:v>-0.571106</c:v>
                </c:pt>
                <c:pt idx="4023">
                  <c:v>-0.460144</c:v>
                </c:pt>
                <c:pt idx="4024">
                  <c:v>-0.51171900000000003</c:v>
                </c:pt>
                <c:pt idx="4025">
                  <c:v>-0.649231</c:v>
                </c:pt>
                <c:pt idx="4026">
                  <c:v>-0.475769</c:v>
                </c:pt>
                <c:pt idx="4027">
                  <c:v>-0.66717499999999996</c:v>
                </c:pt>
                <c:pt idx="4028">
                  <c:v>-0.53204300000000004</c:v>
                </c:pt>
                <c:pt idx="4029">
                  <c:v>-0.51171900000000003</c:v>
                </c:pt>
                <c:pt idx="4030">
                  <c:v>-0.49688700000000002</c:v>
                </c:pt>
                <c:pt idx="4031">
                  <c:v>-0.61096200000000001</c:v>
                </c:pt>
                <c:pt idx="4032">
                  <c:v>-0.73284899999999997</c:v>
                </c:pt>
                <c:pt idx="4033">
                  <c:v>-0.84613000000000005</c:v>
                </c:pt>
                <c:pt idx="4034">
                  <c:v>-0.75939900000000005</c:v>
                </c:pt>
                <c:pt idx="4035">
                  <c:v>-0.45001200000000002</c:v>
                </c:pt>
                <c:pt idx="4036">
                  <c:v>-0.63671900000000003</c:v>
                </c:pt>
                <c:pt idx="4037">
                  <c:v>-0.76019300000000001</c:v>
                </c:pt>
                <c:pt idx="4038">
                  <c:v>-0.59454300000000004</c:v>
                </c:pt>
                <c:pt idx="4039">
                  <c:v>-0.62029999999999996</c:v>
                </c:pt>
                <c:pt idx="4040">
                  <c:v>-0.64300500000000005</c:v>
                </c:pt>
                <c:pt idx="4041">
                  <c:v>-0.49609399999999998</c:v>
                </c:pt>
                <c:pt idx="4042">
                  <c:v>-0.34063700000000002</c:v>
                </c:pt>
                <c:pt idx="4043">
                  <c:v>-0.453125</c:v>
                </c:pt>
                <c:pt idx="4044">
                  <c:v>-0.507019</c:v>
                </c:pt>
                <c:pt idx="4045">
                  <c:v>-0.61566200000000004</c:v>
                </c:pt>
                <c:pt idx="4046">
                  <c:v>-0.35314899999999999</c:v>
                </c:pt>
                <c:pt idx="4047">
                  <c:v>-0.45861800000000003</c:v>
                </c:pt>
                <c:pt idx="4048">
                  <c:v>-0.41253699999999999</c:v>
                </c:pt>
                <c:pt idx="4049">
                  <c:v>-0.49066199999999999</c:v>
                </c:pt>
                <c:pt idx="4050">
                  <c:v>-0.61407500000000004</c:v>
                </c:pt>
                <c:pt idx="4051">
                  <c:v>-0.48205599999999998</c:v>
                </c:pt>
                <c:pt idx="4052">
                  <c:v>-0.45941199999999999</c:v>
                </c:pt>
                <c:pt idx="4053">
                  <c:v>-0.46093800000000001</c:v>
                </c:pt>
                <c:pt idx="4054">
                  <c:v>-0.41564899999999999</c:v>
                </c:pt>
                <c:pt idx="4055">
                  <c:v>-0.64532500000000004</c:v>
                </c:pt>
                <c:pt idx="4056">
                  <c:v>-0.49530000000000002</c:v>
                </c:pt>
                <c:pt idx="4057">
                  <c:v>-0.66564900000000005</c:v>
                </c:pt>
                <c:pt idx="4058">
                  <c:v>-0.54455600000000004</c:v>
                </c:pt>
                <c:pt idx="4059">
                  <c:v>-0.696106</c:v>
                </c:pt>
                <c:pt idx="4060">
                  <c:v>-0.72967499999999996</c:v>
                </c:pt>
                <c:pt idx="4061">
                  <c:v>-0.97894300000000001</c:v>
                </c:pt>
                <c:pt idx="4062">
                  <c:v>-0.72656299999999996</c:v>
                </c:pt>
                <c:pt idx="4063">
                  <c:v>-0.84143100000000004</c:v>
                </c:pt>
                <c:pt idx="4064">
                  <c:v>-0.58904999999999996</c:v>
                </c:pt>
                <c:pt idx="4065">
                  <c:v>-0.82269300000000001</c:v>
                </c:pt>
                <c:pt idx="4066">
                  <c:v>-0.66564900000000005</c:v>
                </c:pt>
                <c:pt idx="4067">
                  <c:v>-0.74847399999999997</c:v>
                </c:pt>
                <c:pt idx="4068">
                  <c:v>-0.78363000000000005</c:v>
                </c:pt>
                <c:pt idx="4069">
                  <c:v>-0.75158700000000001</c:v>
                </c:pt>
                <c:pt idx="4070">
                  <c:v>-0.68438699999999997</c:v>
                </c:pt>
                <c:pt idx="4071">
                  <c:v>-0.37109399999999998</c:v>
                </c:pt>
                <c:pt idx="4072">
                  <c:v>-0.73205600000000004</c:v>
                </c:pt>
                <c:pt idx="4073">
                  <c:v>-0.69378700000000004</c:v>
                </c:pt>
                <c:pt idx="4074">
                  <c:v>-0.47503699999999999</c:v>
                </c:pt>
                <c:pt idx="4075">
                  <c:v>-0.80078099999999997</c:v>
                </c:pt>
                <c:pt idx="4076">
                  <c:v>-0.76641800000000004</c:v>
                </c:pt>
                <c:pt idx="4077">
                  <c:v>-0.64611799999999997</c:v>
                </c:pt>
                <c:pt idx="4078">
                  <c:v>-0.73596200000000001</c:v>
                </c:pt>
                <c:pt idx="4079">
                  <c:v>-0.49530000000000002</c:v>
                </c:pt>
                <c:pt idx="4080">
                  <c:v>-0.66253700000000004</c:v>
                </c:pt>
                <c:pt idx="4081">
                  <c:v>-0.50158700000000001</c:v>
                </c:pt>
                <c:pt idx="4082">
                  <c:v>-0.51171900000000003</c:v>
                </c:pt>
                <c:pt idx="4083">
                  <c:v>-0.73205600000000004</c:v>
                </c:pt>
                <c:pt idx="4084">
                  <c:v>-0.70159899999999997</c:v>
                </c:pt>
                <c:pt idx="4085">
                  <c:v>-0.68206800000000001</c:v>
                </c:pt>
                <c:pt idx="4086">
                  <c:v>-0.74218799999999996</c:v>
                </c:pt>
                <c:pt idx="4087">
                  <c:v>-0.53674299999999997</c:v>
                </c:pt>
                <c:pt idx="4088">
                  <c:v>-0.78363000000000005</c:v>
                </c:pt>
                <c:pt idx="4089">
                  <c:v>-0.65704300000000004</c:v>
                </c:pt>
                <c:pt idx="4090">
                  <c:v>-0.49847399999999997</c:v>
                </c:pt>
                <c:pt idx="4091">
                  <c:v>-0.586731</c:v>
                </c:pt>
                <c:pt idx="4092">
                  <c:v>-0.66717499999999996</c:v>
                </c:pt>
                <c:pt idx="4093">
                  <c:v>-0.55627400000000005</c:v>
                </c:pt>
                <c:pt idx="4094">
                  <c:v>-0.77893100000000004</c:v>
                </c:pt>
                <c:pt idx="4095">
                  <c:v>-0.53674299999999997</c:v>
                </c:pt>
                <c:pt idx="4096">
                  <c:v>-0.69689900000000005</c:v>
                </c:pt>
                <c:pt idx="4097">
                  <c:v>-0.65863000000000005</c:v>
                </c:pt>
                <c:pt idx="4098">
                  <c:v>-0.74218799999999996</c:v>
                </c:pt>
                <c:pt idx="4099">
                  <c:v>-0.75390599999999997</c:v>
                </c:pt>
                <c:pt idx="4100">
                  <c:v>-0.76483199999999996</c:v>
                </c:pt>
                <c:pt idx="4101">
                  <c:v>-0.477356</c:v>
                </c:pt>
                <c:pt idx="4102">
                  <c:v>-0.44299300000000003</c:v>
                </c:pt>
                <c:pt idx="4103">
                  <c:v>-0.678894</c:v>
                </c:pt>
                <c:pt idx="4104">
                  <c:v>-0.66406299999999996</c:v>
                </c:pt>
                <c:pt idx="4105">
                  <c:v>-0.67498800000000003</c:v>
                </c:pt>
                <c:pt idx="4106">
                  <c:v>-0.75628700000000004</c:v>
                </c:pt>
                <c:pt idx="4107">
                  <c:v>-0.600769</c:v>
                </c:pt>
                <c:pt idx="4108">
                  <c:v>-0.79217499999999996</c:v>
                </c:pt>
                <c:pt idx="4109">
                  <c:v>-0.678894</c:v>
                </c:pt>
                <c:pt idx="4110">
                  <c:v>-0.74529999999999996</c:v>
                </c:pt>
                <c:pt idx="4111">
                  <c:v>-0.47814899999999999</c:v>
                </c:pt>
                <c:pt idx="4112">
                  <c:v>-0.62420699999999996</c:v>
                </c:pt>
                <c:pt idx="4113">
                  <c:v>-0.82891800000000004</c:v>
                </c:pt>
                <c:pt idx="4114">
                  <c:v>-0.70080600000000004</c:v>
                </c:pt>
                <c:pt idx="4115">
                  <c:v>-0.64691200000000004</c:v>
                </c:pt>
                <c:pt idx="4116">
                  <c:v>-0.77502400000000005</c:v>
                </c:pt>
                <c:pt idx="4117">
                  <c:v>-0.57031299999999996</c:v>
                </c:pt>
                <c:pt idx="4118">
                  <c:v>-0.59143100000000004</c:v>
                </c:pt>
                <c:pt idx="4119">
                  <c:v>-0.57971200000000001</c:v>
                </c:pt>
                <c:pt idx="4120">
                  <c:v>-0.69220000000000004</c:v>
                </c:pt>
                <c:pt idx="4121">
                  <c:v>-0.60314900000000005</c:v>
                </c:pt>
                <c:pt idx="4122">
                  <c:v>-0.63049299999999997</c:v>
                </c:pt>
                <c:pt idx="4123">
                  <c:v>-0.87347399999999997</c:v>
                </c:pt>
                <c:pt idx="4124">
                  <c:v>-0.58441200000000004</c:v>
                </c:pt>
                <c:pt idx="4125">
                  <c:v>-0.578125</c:v>
                </c:pt>
                <c:pt idx="4126">
                  <c:v>-0.76171900000000003</c:v>
                </c:pt>
                <c:pt idx="4127">
                  <c:v>-0.742981</c:v>
                </c:pt>
                <c:pt idx="4128">
                  <c:v>-0.77654999999999996</c:v>
                </c:pt>
                <c:pt idx="4129">
                  <c:v>-0.77581800000000001</c:v>
                </c:pt>
                <c:pt idx="4130">
                  <c:v>-0.65783700000000001</c:v>
                </c:pt>
                <c:pt idx="4131">
                  <c:v>-0.805481</c:v>
                </c:pt>
                <c:pt idx="4132">
                  <c:v>-0.62420699999999996</c:v>
                </c:pt>
                <c:pt idx="4133">
                  <c:v>-0.54376199999999997</c:v>
                </c:pt>
                <c:pt idx="4134">
                  <c:v>-0.50781299999999996</c:v>
                </c:pt>
                <c:pt idx="4135">
                  <c:v>-0.70703099999999997</c:v>
                </c:pt>
                <c:pt idx="4136">
                  <c:v>-0.75628700000000004</c:v>
                </c:pt>
                <c:pt idx="4137">
                  <c:v>-0.67108199999999996</c:v>
                </c:pt>
                <c:pt idx="4138">
                  <c:v>-0.52502400000000005</c:v>
                </c:pt>
                <c:pt idx="4139">
                  <c:v>-0.76873800000000003</c:v>
                </c:pt>
                <c:pt idx="4140">
                  <c:v>-0.67657500000000004</c:v>
                </c:pt>
                <c:pt idx="4141">
                  <c:v>-0.69061300000000003</c:v>
                </c:pt>
                <c:pt idx="4142">
                  <c:v>-0.62811300000000003</c:v>
                </c:pt>
                <c:pt idx="4143">
                  <c:v>-0.56488000000000005</c:v>
                </c:pt>
                <c:pt idx="4144">
                  <c:v>-0.578125</c:v>
                </c:pt>
                <c:pt idx="4145">
                  <c:v>-0.65234400000000003</c:v>
                </c:pt>
                <c:pt idx="4146">
                  <c:v>-0.58441200000000004</c:v>
                </c:pt>
                <c:pt idx="4147">
                  <c:v>-0.63751199999999997</c:v>
                </c:pt>
                <c:pt idx="4148">
                  <c:v>-0.62109400000000003</c:v>
                </c:pt>
                <c:pt idx="4149">
                  <c:v>-0.73596200000000001</c:v>
                </c:pt>
                <c:pt idx="4150">
                  <c:v>-0.80706800000000001</c:v>
                </c:pt>
                <c:pt idx="4151">
                  <c:v>-0.80938699999999997</c:v>
                </c:pt>
                <c:pt idx="4152">
                  <c:v>-0.79766800000000004</c:v>
                </c:pt>
                <c:pt idx="4153">
                  <c:v>-0.72656299999999996</c:v>
                </c:pt>
                <c:pt idx="4154">
                  <c:v>-0.50238000000000005</c:v>
                </c:pt>
                <c:pt idx="4155">
                  <c:v>-0.62347399999999997</c:v>
                </c:pt>
                <c:pt idx="4156">
                  <c:v>-0.53125</c:v>
                </c:pt>
                <c:pt idx="4157">
                  <c:v>-0.60467499999999996</c:v>
                </c:pt>
                <c:pt idx="4158">
                  <c:v>-0.62420699999999996</c:v>
                </c:pt>
                <c:pt idx="4159">
                  <c:v>-0.39373799999999998</c:v>
                </c:pt>
                <c:pt idx="4160">
                  <c:v>-0.70471200000000001</c:v>
                </c:pt>
                <c:pt idx="4161">
                  <c:v>-0.55078099999999997</c:v>
                </c:pt>
                <c:pt idx="4162">
                  <c:v>-0.69842499999999996</c:v>
                </c:pt>
                <c:pt idx="4163">
                  <c:v>-0.80316200000000004</c:v>
                </c:pt>
                <c:pt idx="4164">
                  <c:v>-0.72113000000000005</c:v>
                </c:pt>
                <c:pt idx="4165">
                  <c:v>-0.703125</c:v>
                </c:pt>
                <c:pt idx="4166">
                  <c:v>-0.703125</c:v>
                </c:pt>
                <c:pt idx="4167">
                  <c:v>-0.40081800000000001</c:v>
                </c:pt>
                <c:pt idx="4168">
                  <c:v>-0.63439900000000005</c:v>
                </c:pt>
                <c:pt idx="4169">
                  <c:v>-0.68597399999999997</c:v>
                </c:pt>
                <c:pt idx="4170">
                  <c:v>-0.72967499999999996</c:v>
                </c:pt>
                <c:pt idx="4171">
                  <c:v>-0.492981</c:v>
                </c:pt>
                <c:pt idx="4172">
                  <c:v>-0.64691200000000004</c:v>
                </c:pt>
                <c:pt idx="4173">
                  <c:v>-0.62658700000000001</c:v>
                </c:pt>
                <c:pt idx="4174">
                  <c:v>-0.52893100000000004</c:v>
                </c:pt>
                <c:pt idx="4175">
                  <c:v>-0.44921899999999998</c:v>
                </c:pt>
                <c:pt idx="4176">
                  <c:v>-0.36016799999999999</c:v>
                </c:pt>
                <c:pt idx="4177">
                  <c:v>-0.47894300000000001</c:v>
                </c:pt>
                <c:pt idx="4178">
                  <c:v>-0.57031299999999996</c:v>
                </c:pt>
                <c:pt idx="4179">
                  <c:v>-0.62109400000000003</c:v>
                </c:pt>
                <c:pt idx="4180">
                  <c:v>-0.62738000000000005</c:v>
                </c:pt>
                <c:pt idx="4181">
                  <c:v>-0.43127399999999999</c:v>
                </c:pt>
                <c:pt idx="4182">
                  <c:v>-0.569519</c:v>
                </c:pt>
                <c:pt idx="4183">
                  <c:v>-0.85784899999999997</c:v>
                </c:pt>
                <c:pt idx="4184">
                  <c:v>-0.75079300000000004</c:v>
                </c:pt>
                <c:pt idx="4185">
                  <c:v>-0.48907499999999998</c:v>
                </c:pt>
                <c:pt idx="4186">
                  <c:v>-0.80859400000000003</c:v>
                </c:pt>
                <c:pt idx="4187">
                  <c:v>-0.74847399999999997</c:v>
                </c:pt>
                <c:pt idx="4188">
                  <c:v>-0.859375</c:v>
                </c:pt>
                <c:pt idx="4189">
                  <c:v>-0.51409899999999997</c:v>
                </c:pt>
                <c:pt idx="4190">
                  <c:v>-0.82659899999999997</c:v>
                </c:pt>
                <c:pt idx="4191">
                  <c:v>-0.81408700000000001</c:v>
                </c:pt>
                <c:pt idx="4192">
                  <c:v>-0.76330600000000004</c:v>
                </c:pt>
                <c:pt idx="4193">
                  <c:v>-0.76953099999999997</c:v>
                </c:pt>
                <c:pt idx="4194">
                  <c:v>-0.82421900000000003</c:v>
                </c:pt>
                <c:pt idx="4195">
                  <c:v>-0.492981</c:v>
                </c:pt>
                <c:pt idx="4196">
                  <c:v>-0.64373800000000003</c:v>
                </c:pt>
                <c:pt idx="4197">
                  <c:v>-0.56640599999999997</c:v>
                </c:pt>
                <c:pt idx="4198">
                  <c:v>-0.63909899999999997</c:v>
                </c:pt>
                <c:pt idx="4199">
                  <c:v>-0.399231</c:v>
                </c:pt>
                <c:pt idx="4200">
                  <c:v>-0.32971200000000001</c:v>
                </c:pt>
                <c:pt idx="4201">
                  <c:v>-0.45080599999999998</c:v>
                </c:pt>
                <c:pt idx="4202">
                  <c:v>-0.68597399999999997</c:v>
                </c:pt>
                <c:pt idx="4203">
                  <c:v>-0.42266799999999999</c:v>
                </c:pt>
                <c:pt idx="4204">
                  <c:v>-0.61566200000000004</c:v>
                </c:pt>
                <c:pt idx="4205">
                  <c:v>-0.75</c:v>
                </c:pt>
                <c:pt idx="4206">
                  <c:v>-0.522644</c:v>
                </c:pt>
                <c:pt idx="4207">
                  <c:v>-0.68597399999999997</c:v>
                </c:pt>
                <c:pt idx="4208">
                  <c:v>-1.20862</c:v>
                </c:pt>
                <c:pt idx="4209">
                  <c:v>-1.3718900000000001</c:v>
                </c:pt>
                <c:pt idx="4210">
                  <c:v>-1.4664299999999999</c:v>
                </c:pt>
                <c:pt idx="4211">
                  <c:v>-1.3851899999999999</c:v>
                </c:pt>
                <c:pt idx="4212">
                  <c:v>-1.2460899999999999</c:v>
                </c:pt>
                <c:pt idx="4213">
                  <c:v>-1.27972</c:v>
                </c:pt>
                <c:pt idx="4214">
                  <c:v>-1.2960799999999999</c:v>
                </c:pt>
                <c:pt idx="4215">
                  <c:v>-1.4656400000000001</c:v>
                </c:pt>
                <c:pt idx="4216">
                  <c:v>-1.58124</c:v>
                </c:pt>
                <c:pt idx="4217">
                  <c:v>-1.68048</c:v>
                </c:pt>
                <c:pt idx="4218">
                  <c:v>-1.61798</c:v>
                </c:pt>
                <c:pt idx="4219">
                  <c:v>-1.63202</c:v>
                </c:pt>
                <c:pt idx="4220">
                  <c:v>-1.49139</c:v>
                </c:pt>
                <c:pt idx="4221">
                  <c:v>-1.5304599999999999</c:v>
                </c:pt>
                <c:pt idx="4222">
                  <c:v>-1.4695400000000001</c:v>
                </c:pt>
                <c:pt idx="4223">
                  <c:v>-0.95080600000000004</c:v>
                </c:pt>
                <c:pt idx="4224">
                  <c:v>-1.1140699999999999</c:v>
                </c:pt>
                <c:pt idx="4225">
                  <c:v>-1.2460899999999999</c:v>
                </c:pt>
                <c:pt idx="4226">
                  <c:v>-1.18597</c:v>
                </c:pt>
                <c:pt idx="4227">
                  <c:v>-1.0414399999999999</c:v>
                </c:pt>
                <c:pt idx="4228">
                  <c:v>-0.93988000000000005</c:v>
                </c:pt>
                <c:pt idx="4229">
                  <c:v>-1.13672</c:v>
                </c:pt>
                <c:pt idx="4230">
                  <c:v>-0.87420699999999996</c:v>
                </c:pt>
                <c:pt idx="4231">
                  <c:v>-1.0492600000000001</c:v>
                </c:pt>
                <c:pt idx="4232">
                  <c:v>-0.76251199999999997</c:v>
                </c:pt>
                <c:pt idx="4233">
                  <c:v>-0.68518100000000004</c:v>
                </c:pt>
                <c:pt idx="4234">
                  <c:v>-0.522644</c:v>
                </c:pt>
                <c:pt idx="4235">
                  <c:v>-0.56329300000000004</c:v>
                </c:pt>
                <c:pt idx="4236">
                  <c:v>-0.36566199999999999</c:v>
                </c:pt>
                <c:pt idx="4237">
                  <c:v>-0.38592500000000002</c:v>
                </c:pt>
                <c:pt idx="4238">
                  <c:v>-1.05389</c:v>
                </c:pt>
                <c:pt idx="4239">
                  <c:v>-1.3171999999999999</c:v>
                </c:pt>
                <c:pt idx="4240">
                  <c:v>-1.70313</c:v>
                </c:pt>
                <c:pt idx="4241">
                  <c:v>-1.9343900000000001</c:v>
                </c:pt>
                <c:pt idx="4242">
                  <c:v>-1.7539100000000001</c:v>
                </c:pt>
                <c:pt idx="4243">
                  <c:v>-1.61249</c:v>
                </c:pt>
                <c:pt idx="4244">
                  <c:v>-4.0531600000000001</c:v>
                </c:pt>
                <c:pt idx="4245">
                  <c:v>-51.385199999999998</c:v>
                </c:pt>
                <c:pt idx="4246">
                  <c:v>-221.22300000000001</c:v>
                </c:pt>
                <c:pt idx="4247">
                  <c:v>-372.94099999999992</c:v>
                </c:pt>
                <c:pt idx="4248">
                  <c:v>-141.37</c:v>
                </c:pt>
                <c:pt idx="4249">
                  <c:v>240.43100000000001</c:v>
                </c:pt>
                <c:pt idx="4250">
                  <c:v>328.50599999999991</c:v>
                </c:pt>
                <c:pt idx="4251">
                  <c:v>322.142</c:v>
                </c:pt>
                <c:pt idx="4252">
                  <c:v>316.50799999999992</c:v>
                </c:pt>
                <c:pt idx="4253">
                  <c:v>319.42899999999958</c:v>
                </c:pt>
                <c:pt idx="4254">
                  <c:v>313.399</c:v>
                </c:pt>
                <c:pt idx="4255">
                  <c:v>300.74900000000002</c:v>
                </c:pt>
                <c:pt idx="4256">
                  <c:v>286.38</c:v>
                </c:pt>
                <c:pt idx="4257">
                  <c:v>272.9879999999996</c:v>
                </c:pt>
                <c:pt idx="4258">
                  <c:v>260.05500000000001</c:v>
                </c:pt>
                <c:pt idx="4259">
                  <c:v>248.03200000000001</c:v>
                </c:pt>
                <c:pt idx="4260">
                  <c:v>237.33</c:v>
                </c:pt>
                <c:pt idx="4261">
                  <c:v>227.87899999999999</c:v>
                </c:pt>
                <c:pt idx="4262">
                  <c:v>219.32400000000001</c:v>
                </c:pt>
                <c:pt idx="4263">
                  <c:v>211.786</c:v>
                </c:pt>
                <c:pt idx="4264">
                  <c:v>204.923</c:v>
                </c:pt>
                <c:pt idx="4265">
                  <c:v>198.92500000000001</c:v>
                </c:pt>
                <c:pt idx="4266">
                  <c:v>193.602</c:v>
                </c:pt>
                <c:pt idx="4267">
                  <c:v>189.18799999999999</c:v>
                </c:pt>
                <c:pt idx="4268">
                  <c:v>185.19399999999999</c:v>
                </c:pt>
                <c:pt idx="4269">
                  <c:v>181.733</c:v>
                </c:pt>
                <c:pt idx="4270">
                  <c:v>178.62299999999999</c:v>
                </c:pt>
                <c:pt idx="4271">
                  <c:v>176.13</c:v>
                </c:pt>
                <c:pt idx="4272">
                  <c:v>173.58099999999999</c:v>
                </c:pt>
                <c:pt idx="4273">
                  <c:v>171.649</c:v>
                </c:pt>
                <c:pt idx="4274">
                  <c:v>169.756</c:v>
                </c:pt>
                <c:pt idx="4275">
                  <c:v>168.37</c:v>
                </c:pt>
                <c:pt idx="4276">
                  <c:v>166.92400000000001</c:v>
                </c:pt>
                <c:pt idx="4277">
                  <c:v>165.88200000000001</c:v>
                </c:pt>
                <c:pt idx="4278">
                  <c:v>164.965</c:v>
                </c:pt>
                <c:pt idx="4279">
                  <c:v>164.005</c:v>
                </c:pt>
                <c:pt idx="4280">
                  <c:v>163.15600000000001</c:v>
                </c:pt>
                <c:pt idx="4281">
                  <c:v>162.74100000000001</c:v>
                </c:pt>
                <c:pt idx="4282">
                  <c:v>162.071</c:v>
                </c:pt>
                <c:pt idx="4283">
                  <c:v>161.404</c:v>
                </c:pt>
                <c:pt idx="4284">
                  <c:v>161.02799999999999</c:v>
                </c:pt>
                <c:pt idx="4285">
                  <c:v>160.69800000000001</c:v>
                </c:pt>
                <c:pt idx="4286">
                  <c:v>160.37</c:v>
                </c:pt>
                <c:pt idx="4287">
                  <c:v>160.15100000000001</c:v>
                </c:pt>
                <c:pt idx="4288">
                  <c:v>159.83699999999999</c:v>
                </c:pt>
                <c:pt idx="4289">
                  <c:v>159.59700000000001</c:v>
                </c:pt>
                <c:pt idx="4290">
                  <c:v>159.23699999999999</c:v>
                </c:pt>
                <c:pt idx="4291">
                  <c:v>159.19499999999999</c:v>
                </c:pt>
                <c:pt idx="4292">
                  <c:v>159.155</c:v>
                </c:pt>
                <c:pt idx="4293">
                  <c:v>158.89500000000001</c:v>
                </c:pt>
                <c:pt idx="4294">
                  <c:v>158.404</c:v>
                </c:pt>
                <c:pt idx="4295">
                  <c:v>158.23699999999999</c:v>
                </c:pt>
                <c:pt idx="4296">
                  <c:v>158.232</c:v>
                </c:pt>
                <c:pt idx="4297">
                  <c:v>158.25700000000001</c:v>
                </c:pt>
                <c:pt idx="4298">
                  <c:v>157.904</c:v>
                </c:pt>
                <c:pt idx="4299">
                  <c:v>157.61199999999999</c:v>
                </c:pt>
                <c:pt idx="4300">
                  <c:v>157.809</c:v>
                </c:pt>
                <c:pt idx="4301">
                  <c:v>157.64099999999999</c:v>
                </c:pt>
                <c:pt idx="4302">
                  <c:v>157.61099999999999</c:v>
                </c:pt>
                <c:pt idx="4303">
                  <c:v>157.37799999999999</c:v>
                </c:pt>
                <c:pt idx="4304">
                  <c:v>157.55000000000001</c:v>
                </c:pt>
                <c:pt idx="4305">
                  <c:v>157.47300000000001</c:v>
                </c:pt>
                <c:pt idx="4306">
                  <c:v>157.22999999999999</c:v>
                </c:pt>
                <c:pt idx="4307">
                  <c:v>157.03700000000001</c:v>
                </c:pt>
                <c:pt idx="4308">
                  <c:v>157.18100000000001</c:v>
                </c:pt>
                <c:pt idx="4309">
                  <c:v>156.93299999999999</c:v>
                </c:pt>
                <c:pt idx="4310">
                  <c:v>156.96600000000001</c:v>
                </c:pt>
                <c:pt idx="4311">
                  <c:v>156.852</c:v>
                </c:pt>
                <c:pt idx="4312">
                  <c:v>156.74199999999999</c:v>
                </c:pt>
                <c:pt idx="4313">
                  <c:v>156.82900000000001</c:v>
                </c:pt>
                <c:pt idx="4314">
                  <c:v>157.02799999999999</c:v>
                </c:pt>
                <c:pt idx="4315">
                  <c:v>156.67699999999999</c:v>
                </c:pt>
                <c:pt idx="4316">
                  <c:v>156.51900000000001</c:v>
                </c:pt>
                <c:pt idx="4317">
                  <c:v>156.52099999999999</c:v>
                </c:pt>
                <c:pt idx="4318">
                  <c:v>156.35900000000001</c:v>
                </c:pt>
                <c:pt idx="4319">
                  <c:v>156.63999999999999</c:v>
                </c:pt>
                <c:pt idx="4320">
                  <c:v>156.58699999999999</c:v>
                </c:pt>
                <c:pt idx="4321">
                  <c:v>156.26599999999999</c:v>
                </c:pt>
                <c:pt idx="4322">
                  <c:v>156.34399999999999</c:v>
                </c:pt>
                <c:pt idx="4323">
                  <c:v>156.40700000000001</c:v>
                </c:pt>
                <c:pt idx="4324">
                  <c:v>155.852</c:v>
                </c:pt>
                <c:pt idx="4325">
                  <c:v>156.06</c:v>
                </c:pt>
                <c:pt idx="4326">
                  <c:v>156.16900000000001</c:v>
                </c:pt>
                <c:pt idx="4327">
                  <c:v>155.99199999999999</c:v>
                </c:pt>
                <c:pt idx="4328">
                  <c:v>155.90799999999999</c:v>
                </c:pt>
                <c:pt idx="4329">
                  <c:v>156.149</c:v>
                </c:pt>
                <c:pt idx="4330">
                  <c:v>155.96600000000001</c:v>
                </c:pt>
                <c:pt idx="4331">
                  <c:v>155.83500000000001</c:v>
                </c:pt>
                <c:pt idx="4332">
                  <c:v>155.816</c:v>
                </c:pt>
                <c:pt idx="4333">
                  <c:v>155.84800000000001</c:v>
                </c:pt>
                <c:pt idx="4334">
                  <c:v>155.90899999999999</c:v>
                </c:pt>
                <c:pt idx="4335">
                  <c:v>155.977</c:v>
                </c:pt>
                <c:pt idx="4336">
                  <c:v>155.95500000000001</c:v>
                </c:pt>
                <c:pt idx="4337">
                  <c:v>155.65700000000001</c:v>
                </c:pt>
                <c:pt idx="4338">
                  <c:v>155.57300000000001</c:v>
                </c:pt>
                <c:pt idx="4339">
                  <c:v>155.75899999999999</c:v>
                </c:pt>
                <c:pt idx="4340">
                  <c:v>155.77000000000001</c:v>
                </c:pt>
                <c:pt idx="4341">
                  <c:v>155.66800000000001</c:v>
                </c:pt>
                <c:pt idx="4342">
                  <c:v>155.70599999999999</c:v>
                </c:pt>
                <c:pt idx="4343">
                  <c:v>155.607</c:v>
                </c:pt>
                <c:pt idx="4344">
                  <c:v>155.59100000000001</c:v>
                </c:pt>
                <c:pt idx="4345">
                  <c:v>155.411</c:v>
                </c:pt>
                <c:pt idx="4346">
                  <c:v>155.47300000000001</c:v>
                </c:pt>
                <c:pt idx="4347">
                  <c:v>155.65899999999999</c:v>
                </c:pt>
                <c:pt idx="4348">
                  <c:v>155.56200000000001</c:v>
                </c:pt>
                <c:pt idx="4349">
                  <c:v>155.64500000000001</c:v>
                </c:pt>
                <c:pt idx="4350">
                  <c:v>155.47800000000001</c:v>
                </c:pt>
                <c:pt idx="4351">
                  <c:v>155.434</c:v>
                </c:pt>
                <c:pt idx="4352">
                  <c:v>155.59800000000001</c:v>
                </c:pt>
                <c:pt idx="4353">
                  <c:v>155.31100000000001</c:v>
                </c:pt>
                <c:pt idx="4354">
                  <c:v>155.49100000000001</c:v>
                </c:pt>
                <c:pt idx="4355">
                  <c:v>155.28899999999999</c:v>
                </c:pt>
                <c:pt idx="4356">
                  <c:v>155.244</c:v>
                </c:pt>
                <c:pt idx="4357">
                  <c:v>155.29599999999999</c:v>
                </c:pt>
                <c:pt idx="4358">
                  <c:v>155.191</c:v>
                </c:pt>
                <c:pt idx="4359">
                  <c:v>155.292</c:v>
                </c:pt>
                <c:pt idx="4360">
                  <c:v>155.03700000000001</c:v>
                </c:pt>
                <c:pt idx="4361">
                  <c:v>155.18</c:v>
                </c:pt>
                <c:pt idx="4362">
                  <c:v>155.52199999999999</c:v>
                </c:pt>
                <c:pt idx="4363">
                  <c:v>155.16399999999999</c:v>
                </c:pt>
                <c:pt idx="4364">
                  <c:v>155.13</c:v>
                </c:pt>
                <c:pt idx="4365">
                  <c:v>155.06899999999999</c:v>
                </c:pt>
                <c:pt idx="4366">
                  <c:v>155.23400000000001</c:v>
                </c:pt>
                <c:pt idx="4367">
                  <c:v>155.34</c:v>
                </c:pt>
                <c:pt idx="4368">
                  <c:v>155.196</c:v>
                </c:pt>
                <c:pt idx="4369">
                  <c:v>155.02000000000001</c:v>
                </c:pt>
                <c:pt idx="4370">
                  <c:v>155.072</c:v>
                </c:pt>
                <c:pt idx="4371">
                  <c:v>155.14099999999999</c:v>
                </c:pt>
                <c:pt idx="4372">
                  <c:v>155.33500000000001</c:v>
                </c:pt>
                <c:pt idx="4373">
                  <c:v>155.041</c:v>
                </c:pt>
                <c:pt idx="4374">
                  <c:v>155.14099999999999</c:v>
                </c:pt>
                <c:pt idx="4375">
                  <c:v>155.08000000000001</c:v>
                </c:pt>
                <c:pt idx="4376">
                  <c:v>154.99100000000001</c:v>
                </c:pt>
                <c:pt idx="4377">
                  <c:v>154.94900000000001</c:v>
                </c:pt>
                <c:pt idx="4378">
                  <c:v>155.06700000000001</c:v>
                </c:pt>
                <c:pt idx="4379">
                  <c:v>155.047</c:v>
                </c:pt>
                <c:pt idx="4380">
                  <c:v>154.77199999999999</c:v>
                </c:pt>
                <c:pt idx="4381">
                  <c:v>154.745</c:v>
                </c:pt>
                <c:pt idx="4382">
                  <c:v>155.02699999999999</c:v>
                </c:pt>
                <c:pt idx="4383">
                  <c:v>154.83500000000001</c:v>
                </c:pt>
                <c:pt idx="4384">
                  <c:v>154.845</c:v>
                </c:pt>
                <c:pt idx="4385">
                  <c:v>155.00200000000001</c:v>
                </c:pt>
                <c:pt idx="4386">
                  <c:v>154.77500000000001</c:v>
                </c:pt>
                <c:pt idx="4387">
                  <c:v>154.90600000000001</c:v>
                </c:pt>
                <c:pt idx="4388">
                  <c:v>154.745</c:v>
                </c:pt>
                <c:pt idx="4389">
                  <c:v>154.767</c:v>
                </c:pt>
                <c:pt idx="4390">
                  <c:v>154.89099999999999</c:v>
                </c:pt>
                <c:pt idx="4391">
                  <c:v>154.89500000000001</c:v>
                </c:pt>
                <c:pt idx="4392">
                  <c:v>154.934</c:v>
                </c:pt>
                <c:pt idx="4393">
                  <c:v>154.828</c:v>
                </c:pt>
                <c:pt idx="4394">
                  <c:v>154.82300000000001</c:v>
                </c:pt>
                <c:pt idx="4395">
                  <c:v>154.89099999999999</c:v>
                </c:pt>
                <c:pt idx="4396">
                  <c:v>154.60300000000001</c:v>
                </c:pt>
                <c:pt idx="4397">
                  <c:v>154.76599999999999</c:v>
                </c:pt>
                <c:pt idx="4398">
                  <c:v>154.773</c:v>
                </c:pt>
                <c:pt idx="4399">
                  <c:v>154.86199999999999</c:v>
                </c:pt>
                <c:pt idx="4400">
                  <c:v>154.70500000000001</c:v>
                </c:pt>
                <c:pt idx="4401">
                  <c:v>154.65700000000001</c:v>
                </c:pt>
                <c:pt idx="4402">
                  <c:v>154.64699999999999</c:v>
                </c:pt>
                <c:pt idx="4403">
                  <c:v>154.536</c:v>
                </c:pt>
                <c:pt idx="4404">
                  <c:v>154.554</c:v>
                </c:pt>
                <c:pt idx="4405">
                  <c:v>154.82300000000001</c:v>
                </c:pt>
                <c:pt idx="4406">
                  <c:v>154.61099999999999</c:v>
                </c:pt>
                <c:pt idx="4407">
                  <c:v>154.53299999999999</c:v>
                </c:pt>
                <c:pt idx="4408">
                  <c:v>154.46299999999999</c:v>
                </c:pt>
                <c:pt idx="4409">
                  <c:v>154.48400000000001</c:v>
                </c:pt>
                <c:pt idx="4410">
                  <c:v>154.61600000000001</c:v>
                </c:pt>
                <c:pt idx="4411">
                  <c:v>154.51900000000001</c:v>
                </c:pt>
                <c:pt idx="4412">
                  <c:v>154.59299999999999</c:v>
                </c:pt>
                <c:pt idx="4413">
                  <c:v>154.529</c:v>
                </c:pt>
                <c:pt idx="4414">
                  <c:v>154.33699999999999</c:v>
                </c:pt>
                <c:pt idx="4415">
                  <c:v>154.405</c:v>
                </c:pt>
                <c:pt idx="4416">
                  <c:v>154.524</c:v>
                </c:pt>
                <c:pt idx="4417">
                  <c:v>154.54</c:v>
                </c:pt>
                <c:pt idx="4418">
                  <c:v>154.357</c:v>
                </c:pt>
                <c:pt idx="4419">
                  <c:v>154.505</c:v>
                </c:pt>
                <c:pt idx="4420">
                  <c:v>154.46899999999999</c:v>
                </c:pt>
                <c:pt idx="4421">
                  <c:v>154.47900000000001</c:v>
                </c:pt>
                <c:pt idx="4422">
                  <c:v>154.35900000000001</c:v>
                </c:pt>
                <c:pt idx="4423">
                  <c:v>154.24799999999999</c:v>
                </c:pt>
                <c:pt idx="4424">
                  <c:v>154.273</c:v>
                </c:pt>
                <c:pt idx="4425">
                  <c:v>154.47399999999999</c:v>
                </c:pt>
                <c:pt idx="4426">
                  <c:v>154.261</c:v>
                </c:pt>
                <c:pt idx="4427">
                  <c:v>154.31100000000001</c:v>
                </c:pt>
                <c:pt idx="4428">
                  <c:v>154.19399999999999</c:v>
                </c:pt>
                <c:pt idx="4429">
                  <c:v>154.41800000000001</c:v>
                </c:pt>
                <c:pt idx="4430">
                  <c:v>154.38</c:v>
                </c:pt>
                <c:pt idx="4431">
                  <c:v>154.209</c:v>
                </c:pt>
                <c:pt idx="4432">
                  <c:v>154.36199999999999</c:v>
                </c:pt>
                <c:pt idx="4433">
                  <c:v>154.255</c:v>
                </c:pt>
                <c:pt idx="4434">
                  <c:v>154.245</c:v>
                </c:pt>
                <c:pt idx="4435">
                  <c:v>154.333</c:v>
                </c:pt>
                <c:pt idx="4436">
                  <c:v>154.28700000000001</c:v>
                </c:pt>
                <c:pt idx="4437">
                  <c:v>154.33699999999999</c:v>
                </c:pt>
                <c:pt idx="4438">
                  <c:v>154.273</c:v>
                </c:pt>
                <c:pt idx="4439">
                  <c:v>154.07400000000001</c:v>
                </c:pt>
                <c:pt idx="4440">
                  <c:v>154.24100000000001</c:v>
                </c:pt>
                <c:pt idx="4441">
                  <c:v>154.244</c:v>
                </c:pt>
                <c:pt idx="4442">
                  <c:v>154.327</c:v>
                </c:pt>
                <c:pt idx="4443">
                  <c:v>154.05799999999999</c:v>
                </c:pt>
                <c:pt idx="4444">
                  <c:v>153.923</c:v>
                </c:pt>
                <c:pt idx="4445">
                  <c:v>154.298</c:v>
                </c:pt>
                <c:pt idx="4446">
                  <c:v>154.05199999999999</c:v>
                </c:pt>
                <c:pt idx="4447">
                  <c:v>154.13800000000001</c:v>
                </c:pt>
                <c:pt idx="4448">
                  <c:v>154.15700000000001</c:v>
                </c:pt>
                <c:pt idx="4449">
                  <c:v>154.21199999999999</c:v>
                </c:pt>
                <c:pt idx="4450">
                  <c:v>154.07</c:v>
                </c:pt>
                <c:pt idx="4451">
                  <c:v>154.124</c:v>
                </c:pt>
                <c:pt idx="4452">
                  <c:v>153.952</c:v>
                </c:pt>
                <c:pt idx="4453">
                  <c:v>154.06</c:v>
                </c:pt>
                <c:pt idx="4454">
                  <c:v>154.232</c:v>
                </c:pt>
                <c:pt idx="4455">
                  <c:v>153.98599999999999</c:v>
                </c:pt>
                <c:pt idx="4456">
                  <c:v>153.983</c:v>
                </c:pt>
                <c:pt idx="4457">
                  <c:v>154.06700000000001</c:v>
                </c:pt>
                <c:pt idx="4458">
                  <c:v>154.191</c:v>
                </c:pt>
                <c:pt idx="4459">
                  <c:v>154.13399999999999</c:v>
                </c:pt>
                <c:pt idx="4460">
                  <c:v>153.87299999999999</c:v>
                </c:pt>
                <c:pt idx="4461">
                  <c:v>153.94800000000001</c:v>
                </c:pt>
                <c:pt idx="4462">
                  <c:v>153.91399999999999</c:v>
                </c:pt>
                <c:pt idx="4463">
                  <c:v>153.965</c:v>
                </c:pt>
                <c:pt idx="4464">
                  <c:v>153.82400000000001</c:v>
                </c:pt>
                <c:pt idx="4465">
                  <c:v>153.88</c:v>
                </c:pt>
                <c:pt idx="4466">
                  <c:v>153.90199999999999</c:v>
                </c:pt>
                <c:pt idx="4467">
                  <c:v>154.06299999999999</c:v>
                </c:pt>
                <c:pt idx="4468">
                  <c:v>153.89400000000001</c:v>
                </c:pt>
                <c:pt idx="4469">
                  <c:v>153.90899999999999</c:v>
                </c:pt>
                <c:pt idx="4470">
                  <c:v>153.64699999999999</c:v>
                </c:pt>
                <c:pt idx="4471">
                  <c:v>153.88</c:v>
                </c:pt>
                <c:pt idx="4472">
                  <c:v>153.96199999999999</c:v>
                </c:pt>
                <c:pt idx="4473">
                  <c:v>154.06399999999999</c:v>
                </c:pt>
                <c:pt idx="4474">
                  <c:v>153.97399999999999</c:v>
                </c:pt>
                <c:pt idx="4475">
                  <c:v>153.851</c:v>
                </c:pt>
                <c:pt idx="4476">
                  <c:v>154.072</c:v>
                </c:pt>
                <c:pt idx="4477">
                  <c:v>154.077</c:v>
                </c:pt>
                <c:pt idx="4478">
                  <c:v>154.15100000000001</c:v>
                </c:pt>
                <c:pt idx="4479">
                  <c:v>153.78100000000001</c:v>
                </c:pt>
                <c:pt idx="4480">
                  <c:v>153.946</c:v>
                </c:pt>
                <c:pt idx="4481">
                  <c:v>153.94200000000001</c:v>
                </c:pt>
                <c:pt idx="4482">
                  <c:v>153.85300000000001</c:v>
                </c:pt>
                <c:pt idx="4483">
                  <c:v>154.00399999999999</c:v>
                </c:pt>
                <c:pt idx="4484">
                  <c:v>153.88200000000001</c:v>
                </c:pt>
                <c:pt idx="4485">
                  <c:v>153.93100000000001</c:v>
                </c:pt>
                <c:pt idx="4486">
                  <c:v>153.43299999999999</c:v>
                </c:pt>
                <c:pt idx="4487">
                  <c:v>153.78200000000001</c:v>
                </c:pt>
                <c:pt idx="4488">
                  <c:v>153.54499999999999</c:v>
                </c:pt>
                <c:pt idx="4489">
                  <c:v>153.72999999999999</c:v>
                </c:pt>
                <c:pt idx="4490">
                  <c:v>153.98699999999999</c:v>
                </c:pt>
                <c:pt idx="4491">
                  <c:v>153.798</c:v>
                </c:pt>
                <c:pt idx="4492">
                  <c:v>153.86600000000001</c:v>
                </c:pt>
                <c:pt idx="4493">
                  <c:v>153.721</c:v>
                </c:pt>
                <c:pt idx="4494">
                  <c:v>153.73699999999999</c:v>
                </c:pt>
                <c:pt idx="4495">
                  <c:v>153.71700000000001</c:v>
                </c:pt>
                <c:pt idx="4496">
                  <c:v>153.81200000000001</c:v>
                </c:pt>
                <c:pt idx="4497">
                  <c:v>153.739</c:v>
                </c:pt>
                <c:pt idx="4498">
                  <c:v>153.875</c:v>
                </c:pt>
                <c:pt idx="4499">
                  <c:v>153.97</c:v>
                </c:pt>
                <c:pt idx="4500">
                  <c:v>154.04</c:v>
                </c:pt>
                <c:pt idx="4501">
                  <c:v>153.762</c:v>
                </c:pt>
                <c:pt idx="4502">
                  <c:v>153.90600000000001</c:v>
                </c:pt>
                <c:pt idx="4503">
                  <c:v>153.75700000000001</c:v>
                </c:pt>
                <c:pt idx="4504">
                  <c:v>153.78800000000001</c:v>
                </c:pt>
                <c:pt idx="4505">
                  <c:v>153.69800000000001</c:v>
                </c:pt>
                <c:pt idx="4506">
                  <c:v>153.73400000000001</c:v>
                </c:pt>
                <c:pt idx="4507">
                  <c:v>153.72300000000001</c:v>
                </c:pt>
                <c:pt idx="4508">
                  <c:v>153.73500000000001</c:v>
                </c:pt>
                <c:pt idx="4509">
                  <c:v>153.65</c:v>
                </c:pt>
                <c:pt idx="4510">
                  <c:v>153.41999999999999</c:v>
                </c:pt>
                <c:pt idx="4511">
                  <c:v>153.57300000000001</c:v>
                </c:pt>
                <c:pt idx="4512">
                  <c:v>153.65299999999999</c:v>
                </c:pt>
                <c:pt idx="4513">
                  <c:v>153.65100000000001</c:v>
                </c:pt>
                <c:pt idx="4514">
                  <c:v>153.517</c:v>
                </c:pt>
                <c:pt idx="4515">
                  <c:v>153.46700000000001</c:v>
                </c:pt>
                <c:pt idx="4516">
                  <c:v>153.45099999999999</c:v>
                </c:pt>
                <c:pt idx="4517">
                  <c:v>153.51</c:v>
                </c:pt>
                <c:pt idx="4518">
                  <c:v>153.596</c:v>
                </c:pt>
                <c:pt idx="4519">
                  <c:v>153.542</c:v>
                </c:pt>
                <c:pt idx="4520">
                  <c:v>153.52500000000001</c:v>
                </c:pt>
                <c:pt idx="4521">
                  <c:v>153.25800000000001</c:v>
                </c:pt>
                <c:pt idx="4522">
                  <c:v>153.566</c:v>
                </c:pt>
                <c:pt idx="4523">
                  <c:v>153.52000000000001</c:v>
                </c:pt>
                <c:pt idx="4524">
                  <c:v>153.52000000000001</c:v>
                </c:pt>
                <c:pt idx="4525">
                  <c:v>153.56299999999999</c:v>
                </c:pt>
                <c:pt idx="4526">
                  <c:v>153.61199999999999</c:v>
                </c:pt>
                <c:pt idx="4527">
                  <c:v>153.458</c:v>
                </c:pt>
                <c:pt idx="4528">
                  <c:v>153.44499999999999</c:v>
                </c:pt>
                <c:pt idx="4529">
                  <c:v>153.46299999999999</c:v>
                </c:pt>
                <c:pt idx="4530">
                  <c:v>153.434</c:v>
                </c:pt>
                <c:pt idx="4531">
                  <c:v>153.67099999999999</c:v>
                </c:pt>
                <c:pt idx="4532">
                  <c:v>153.53800000000001</c:v>
                </c:pt>
                <c:pt idx="4533">
                  <c:v>153.44800000000001</c:v>
                </c:pt>
                <c:pt idx="4534">
                  <c:v>153.297</c:v>
                </c:pt>
                <c:pt idx="4535">
                  <c:v>153.16399999999999</c:v>
                </c:pt>
                <c:pt idx="4536">
                  <c:v>153.46</c:v>
                </c:pt>
                <c:pt idx="4537">
                  <c:v>153.34100000000001</c:v>
                </c:pt>
                <c:pt idx="4538">
                  <c:v>153.52199999999999</c:v>
                </c:pt>
                <c:pt idx="4539">
                  <c:v>153.40100000000001</c:v>
                </c:pt>
                <c:pt idx="4540">
                  <c:v>153.40100000000001</c:v>
                </c:pt>
                <c:pt idx="4541">
                  <c:v>153.44900000000001</c:v>
                </c:pt>
                <c:pt idx="4542">
                  <c:v>153.63800000000001</c:v>
                </c:pt>
                <c:pt idx="4543">
                  <c:v>153.50899999999999</c:v>
                </c:pt>
                <c:pt idx="4544">
                  <c:v>153.46199999999999</c:v>
                </c:pt>
                <c:pt idx="4545">
                  <c:v>153.44399999999999</c:v>
                </c:pt>
                <c:pt idx="4546">
                  <c:v>153.40199999999999</c:v>
                </c:pt>
                <c:pt idx="4547">
                  <c:v>153.50899999999999</c:v>
                </c:pt>
                <c:pt idx="4548">
                  <c:v>153.45400000000001</c:v>
                </c:pt>
                <c:pt idx="4549">
                  <c:v>153.36699999999999</c:v>
                </c:pt>
                <c:pt idx="4550">
                  <c:v>153.74799999999999</c:v>
                </c:pt>
                <c:pt idx="4551">
                  <c:v>153.47499999999999</c:v>
                </c:pt>
                <c:pt idx="4552">
                  <c:v>153.45500000000001</c:v>
                </c:pt>
                <c:pt idx="4553">
                  <c:v>153.65700000000001</c:v>
                </c:pt>
                <c:pt idx="4554">
                  <c:v>153.44</c:v>
                </c:pt>
                <c:pt idx="4555">
                  <c:v>153.55699999999999</c:v>
                </c:pt>
                <c:pt idx="4556">
                  <c:v>153.18700000000001</c:v>
                </c:pt>
                <c:pt idx="4557">
                  <c:v>153.40100000000001</c:v>
                </c:pt>
                <c:pt idx="4558">
                  <c:v>153.22200000000001</c:v>
                </c:pt>
                <c:pt idx="4559">
                  <c:v>153.417</c:v>
                </c:pt>
                <c:pt idx="4560">
                  <c:v>153.57900000000001</c:v>
                </c:pt>
                <c:pt idx="4561">
                  <c:v>153.423</c:v>
                </c:pt>
                <c:pt idx="4562">
                  <c:v>153.191</c:v>
                </c:pt>
                <c:pt idx="4563">
                  <c:v>153.45400000000001</c:v>
                </c:pt>
                <c:pt idx="4564">
                  <c:v>153.43899999999999</c:v>
                </c:pt>
                <c:pt idx="4565">
                  <c:v>153.286</c:v>
                </c:pt>
                <c:pt idx="4566">
                  <c:v>153.102</c:v>
                </c:pt>
                <c:pt idx="4567">
                  <c:v>153.59100000000001</c:v>
                </c:pt>
                <c:pt idx="4568">
                  <c:v>153.35599999999999</c:v>
                </c:pt>
                <c:pt idx="4569">
                  <c:v>153.16900000000001</c:v>
                </c:pt>
                <c:pt idx="4570">
                  <c:v>153.43299999999999</c:v>
                </c:pt>
                <c:pt idx="4571">
                  <c:v>153.35400000000001</c:v>
                </c:pt>
                <c:pt idx="4572">
                  <c:v>153.55199999999999</c:v>
                </c:pt>
                <c:pt idx="4573">
                  <c:v>153.41</c:v>
                </c:pt>
                <c:pt idx="4574">
                  <c:v>153.339</c:v>
                </c:pt>
                <c:pt idx="4575">
                  <c:v>153.226</c:v>
                </c:pt>
                <c:pt idx="4576">
                  <c:v>153.41</c:v>
                </c:pt>
                <c:pt idx="4577">
                  <c:v>153.572</c:v>
                </c:pt>
                <c:pt idx="4578">
                  <c:v>153.471</c:v>
                </c:pt>
                <c:pt idx="4579">
                  <c:v>153.25899999999999</c:v>
                </c:pt>
                <c:pt idx="4580">
                  <c:v>153.35499999999999</c:v>
                </c:pt>
                <c:pt idx="4581">
                  <c:v>153.334</c:v>
                </c:pt>
                <c:pt idx="4582">
                  <c:v>153.46</c:v>
                </c:pt>
                <c:pt idx="4583">
                  <c:v>153.249</c:v>
                </c:pt>
                <c:pt idx="4584">
                  <c:v>153.43199999999999</c:v>
                </c:pt>
                <c:pt idx="4585">
                  <c:v>153.40600000000001</c:v>
                </c:pt>
                <c:pt idx="4586">
                  <c:v>153.47900000000001</c:v>
                </c:pt>
                <c:pt idx="4587">
                  <c:v>153.07300000000001</c:v>
                </c:pt>
                <c:pt idx="4588">
                  <c:v>153.208</c:v>
                </c:pt>
                <c:pt idx="4589">
                  <c:v>153.30500000000001</c:v>
                </c:pt>
                <c:pt idx="4590">
                  <c:v>153.08500000000001</c:v>
                </c:pt>
                <c:pt idx="4591">
                  <c:v>152.977</c:v>
                </c:pt>
                <c:pt idx="4592">
                  <c:v>153.31</c:v>
                </c:pt>
                <c:pt idx="4593">
                  <c:v>153.13999999999999</c:v>
                </c:pt>
                <c:pt idx="4594">
                  <c:v>152.99799999999999</c:v>
                </c:pt>
                <c:pt idx="4595">
                  <c:v>153.523</c:v>
                </c:pt>
                <c:pt idx="4596">
                  <c:v>153.12</c:v>
                </c:pt>
                <c:pt idx="4597">
                  <c:v>153.27699999999999</c:v>
                </c:pt>
                <c:pt idx="4598">
                  <c:v>153.21899999999999</c:v>
                </c:pt>
                <c:pt idx="4599">
                  <c:v>153.20599999999999</c:v>
                </c:pt>
                <c:pt idx="4600">
                  <c:v>153.05799999999999</c:v>
                </c:pt>
                <c:pt idx="4601">
                  <c:v>152.91900000000001</c:v>
                </c:pt>
                <c:pt idx="4602">
                  <c:v>153.38800000000001</c:v>
                </c:pt>
                <c:pt idx="4603">
                  <c:v>153.268</c:v>
                </c:pt>
                <c:pt idx="4604">
                  <c:v>153.041</c:v>
                </c:pt>
                <c:pt idx="4605">
                  <c:v>153.255</c:v>
                </c:pt>
                <c:pt idx="4606">
                  <c:v>153.29900000000001</c:v>
                </c:pt>
                <c:pt idx="4607">
                  <c:v>153.202</c:v>
                </c:pt>
                <c:pt idx="4608">
                  <c:v>153.268</c:v>
                </c:pt>
                <c:pt idx="4609">
                  <c:v>153.29300000000001</c:v>
                </c:pt>
                <c:pt idx="4610">
                  <c:v>153.30000000000001</c:v>
                </c:pt>
                <c:pt idx="4611">
                  <c:v>153.22300000000001</c:v>
                </c:pt>
                <c:pt idx="4612">
                  <c:v>153.10900000000001</c:v>
                </c:pt>
                <c:pt idx="4613">
                  <c:v>153.11600000000001</c:v>
                </c:pt>
                <c:pt idx="4614">
                  <c:v>153.12899999999999</c:v>
                </c:pt>
                <c:pt idx="4615">
                  <c:v>153.06899999999999</c:v>
                </c:pt>
                <c:pt idx="4616">
                  <c:v>152.95400000000001</c:v>
                </c:pt>
                <c:pt idx="4617">
                  <c:v>153.14099999999999</c:v>
                </c:pt>
                <c:pt idx="4618">
                  <c:v>153.08500000000001</c:v>
                </c:pt>
                <c:pt idx="4619">
                  <c:v>153.084</c:v>
                </c:pt>
                <c:pt idx="4620">
                  <c:v>153.12299999999999</c:v>
                </c:pt>
                <c:pt idx="4621">
                  <c:v>153.23599999999999</c:v>
                </c:pt>
                <c:pt idx="4622">
                  <c:v>153.19</c:v>
                </c:pt>
                <c:pt idx="4623">
                  <c:v>153.22300000000001</c:v>
                </c:pt>
                <c:pt idx="4624">
                  <c:v>153.012</c:v>
                </c:pt>
                <c:pt idx="4625">
                  <c:v>153.22399999999999</c:v>
                </c:pt>
                <c:pt idx="4626">
                  <c:v>153.047</c:v>
                </c:pt>
                <c:pt idx="4627">
                  <c:v>153.18199999999999</c:v>
                </c:pt>
                <c:pt idx="4628">
                  <c:v>153.22499999999999</c:v>
                </c:pt>
                <c:pt idx="4629">
                  <c:v>152.934</c:v>
                </c:pt>
                <c:pt idx="4630">
                  <c:v>153.09800000000001</c:v>
                </c:pt>
                <c:pt idx="4631">
                  <c:v>153.233</c:v>
                </c:pt>
                <c:pt idx="4632">
                  <c:v>153.03399999999999</c:v>
                </c:pt>
                <c:pt idx="4633">
                  <c:v>153.10900000000001</c:v>
                </c:pt>
                <c:pt idx="4634">
                  <c:v>152.916</c:v>
                </c:pt>
                <c:pt idx="4635">
                  <c:v>152.965</c:v>
                </c:pt>
                <c:pt idx="4636">
                  <c:v>153.18899999999999</c:v>
                </c:pt>
                <c:pt idx="4637">
                  <c:v>153.13999999999999</c:v>
                </c:pt>
                <c:pt idx="4638">
                  <c:v>153.18</c:v>
                </c:pt>
                <c:pt idx="4639">
                  <c:v>153.37299999999999</c:v>
                </c:pt>
                <c:pt idx="4640">
                  <c:v>153.184</c:v>
                </c:pt>
                <c:pt idx="4641">
                  <c:v>153.316</c:v>
                </c:pt>
                <c:pt idx="4642">
                  <c:v>153.12700000000001</c:v>
                </c:pt>
                <c:pt idx="4643">
                  <c:v>153.041</c:v>
                </c:pt>
                <c:pt idx="4644">
                  <c:v>153.148</c:v>
                </c:pt>
                <c:pt idx="4645">
                  <c:v>153.08099999999999</c:v>
                </c:pt>
                <c:pt idx="4646">
                  <c:v>153.01900000000001</c:v>
                </c:pt>
                <c:pt idx="4647">
                  <c:v>153.08000000000001</c:v>
                </c:pt>
                <c:pt idx="4648">
                  <c:v>153.20699999999999</c:v>
                </c:pt>
                <c:pt idx="4649">
                  <c:v>152.965</c:v>
                </c:pt>
                <c:pt idx="4650">
                  <c:v>153.16900000000001</c:v>
                </c:pt>
                <c:pt idx="4651">
                  <c:v>152.995</c:v>
                </c:pt>
                <c:pt idx="4652">
                  <c:v>153.14599999999999</c:v>
                </c:pt>
                <c:pt idx="4653">
                  <c:v>152.935</c:v>
                </c:pt>
                <c:pt idx="4654">
                  <c:v>152.82</c:v>
                </c:pt>
                <c:pt idx="4655">
                  <c:v>153.09800000000001</c:v>
                </c:pt>
                <c:pt idx="4656">
                  <c:v>153.137</c:v>
                </c:pt>
                <c:pt idx="4657">
                  <c:v>153.21</c:v>
                </c:pt>
                <c:pt idx="4658">
                  <c:v>152.88399999999999</c:v>
                </c:pt>
                <c:pt idx="4659">
                  <c:v>153.07</c:v>
                </c:pt>
                <c:pt idx="4660">
                  <c:v>153.05500000000001</c:v>
                </c:pt>
                <c:pt idx="4661">
                  <c:v>152.83799999999999</c:v>
                </c:pt>
                <c:pt idx="4662">
                  <c:v>153.191</c:v>
                </c:pt>
                <c:pt idx="4663">
                  <c:v>152.94900000000001</c:v>
                </c:pt>
                <c:pt idx="4664">
                  <c:v>153.08600000000001</c:v>
                </c:pt>
                <c:pt idx="4665">
                  <c:v>152.905</c:v>
                </c:pt>
                <c:pt idx="4666">
                  <c:v>153.04900000000001</c:v>
                </c:pt>
                <c:pt idx="4667">
                  <c:v>153.02699999999999</c:v>
                </c:pt>
                <c:pt idx="4668">
                  <c:v>152.97399999999999</c:v>
                </c:pt>
                <c:pt idx="4669">
                  <c:v>153.042</c:v>
                </c:pt>
                <c:pt idx="4670">
                  <c:v>152.95599999999999</c:v>
                </c:pt>
                <c:pt idx="4671">
                  <c:v>153.10499999999999</c:v>
                </c:pt>
                <c:pt idx="4672">
                  <c:v>152.97999999999999</c:v>
                </c:pt>
                <c:pt idx="4673">
                  <c:v>153.12</c:v>
                </c:pt>
                <c:pt idx="4674">
                  <c:v>153.03399999999999</c:v>
                </c:pt>
                <c:pt idx="4675">
                  <c:v>153.13200000000001</c:v>
                </c:pt>
                <c:pt idx="4676">
                  <c:v>153.143</c:v>
                </c:pt>
                <c:pt idx="4677">
                  <c:v>153.05799999999999</c:v>
                </c:pt>
                <c:pt idx="4678">
                  <c:v>152.88300000000001</c:v>
                </c:pt>
                <c:pt idx="4679">
                  <c:v>153.066</c:v>
                </c:pt>
                <c:pt idx="4680">
                  <c:v>152.97999999999999</c:v>
                </c:pt>
                <c:pt idx="4681">
                  <c:v>153.095</c:v>
                </c:pt>
                <c:pt idx="4682">
                  <c:v>153.06</c:v>
                </c:pt>
                <c:pt idx="4683">
                  <c:v>153.00700000000001</c:v>
                </c:pt>
                <c:pt idx="4684">
                  <c:v>153.08199999999999</c:v>
                </c:pt>
                <c:pt idx="4685">
                  <c:v>153.06299999999999</c:v>
                </c:pt>
                <c:pt idx="4686">
                  <c:v>153.02799999999999</c:v>
                </c:pt>
                <c:pt idx="4687">
                  <c:v>152.90199999999999</c:v>
                </c:pt>
                <c:pt idx="4688">
                  <c:v>152.846</c:v>
                </c:pt>
                <c:pt idx="4689">
                  <c:v>153.16300000000001</c:v>
                </c:pt>
                <c:pt idx="4690">
                  <c:v>152.93799999999999</c:v>
                </c:pt>
                <c:pt idx="4691">
                  <c:v>153.15899999999999</c:v>
                </c:pt>
                <c:pt idx="4692">
                  <c:v>152.98099999999999</c:v>
                </c:pt>
                <c:pt idx="4693">
                  <c:v>152.98500000000001</c:v>
                </c:pt>
                <c:pt idx="4694">
                  <c:v>153.101</c:v>
                </c:pt>
                <c:pt idx="4695">
                  <c:v>152.89099999999999</c:v>
                </c:pt>
                <c:pt idx="4696">
                  <c:v>153.22300000000001</c:v>
                </c:pt>
                <c:pt idx="4697">
                  <c:v>152.922</c:v>
                </c:pt>
                <c:pt idx="4698">
                  <c:v>152.809</c:v>
                </c:pt>
                <c:pt idx="4699">
                  <c:v>152.79900000000001</c:v>
                </c:pt>
                <c:pt idx="4700">
                  <c:v>153.09800000000001</c:v>
                </c:pt>
                <c:pt idx="4701">
                  <c:v>153.03299999999999</c:v>
                </c:pt>
                <c:pt idx="4702">
                  <c:v>152.84399999999999</c:v>
                </c:pt>
                <c:pt idx="4703">
                  <c:v>152.911</c:v>
                </c:pt>
                <c:pt idx="4704">
                  <c:v>153.02799999999999</c:v>
                </c:pt>
                <c:pt idx="4705">
                  <c:v>153.00899999999999</c:v>
                </c:pt>
                <c:pt idx="4706">
                  <c:v>152.97200000000001</c:v>
                </c:pt>
                <c:pt idx="4707">
                  <c:v>152.875</c:v>
                </c:pt>
                <c:pt idx="4708">
                  <c:v>152.84100000000001</c:v>
                </c:pt>
                <c:pt idx="4709">
                  <c:v>153.17599999999999</c:v>
                </c:pt>
                <c:pt idx="4710">
                  <c:v>153.02600000000001</c:v>
                </c:pt>
                <c:pt idx="4711">
                  <c:v>152.97800000000001</c:v>
                </c:pt>
                <c:pt idx="4712">
                  <c:v>153.05500000000001</c:v>
                </c:pt>
                <c:pt idx="4713">
                  <c:v>152.84800000000001</c:v>
                </c:pt>
                <c:pt idx="4714">
                  <c:v>152.91399999999999</c:v>
                </c:pt>
                <c:pt idx="4715">
                  <c:v>153.00399999999999</c:v>
                </c:pt>
                <c:pt idx="4716">
                  <c:v>153.291</c:v>
                </c:pt>
                <c:pt idx="4717">
                  <c:v>153.00399999999999</c:v>
                </c:pt>
                <c:pt idx="4718">
                  <c:v>153.00200000000001</c:v>
                </c:pt>
                <c:pt idx="4719">
                  <c:v>153.042</c:v>
                </c:pt>
                <c:pt idx="4720">
                  <c:v>152.90700000000001</c:v>
                </c:pt>
                <c:pt idx="4721">
                  <c:v>152.90600000000001</c:v>
                </c:pt>
                <c:pt idx="4722">
                  <c:v>153.066</c:v>
                </c:pt>
                <c:pt idx="4723">
                  <c:v>153.14599999999999</c:v>
                </c:pt>
                <c:pt idx="4724">
                  <c:v>152.85</c:v>
                </c:pt>
                <c:pt idx="4725">
                  <c:v>152.91200000000001</c:v>
                </c:pt>
                <c:pt idx="4726">
                  <c:v>152.87</c:v>
                </c:pt>
                <c:pt idx="4727">
                  <c:v>152.69999999999999</c:v>
                </c:pt>
                <c:pt idx="4728">
                  <c:v>153.173</c:v>
                </c:pt>
                <c:pt idx="4729">
                  <c:v>152.851</c:v>
                </c:pt>
                <c:pt idx="4730">
                  <c:v>152.91800000000001</c:v>
                </c:pt>
                <c:pt idx="4731">
                  <c:v>153.005</c:v>
                </c:pt>
                <c:pt idx="4732">
                  <c:v>152.94800000000001</c:v>
                </c:pt>
                <c:pt idx="4733">
                  <c:v>153.10900000000001</c:v>
                </c:pt>
                <c:pt idx="4734">
                  <c:v>153.018</c:v>
                </c:pt>
                <c:pt idx="4735">
                  <c:v>152.959</c:v>
                </c:pt>
                <c:pt idx="4736">
                  <c:v>152.95500000000001</c:v>
                </c:pt>
                <c:pt idx="4737">
                  <c:v>152.934</c:v>
                </c:pt>
                <c:pt idx="4738">
                  <c:v>153.054</c:v>
                </c:pt>
                <c:pt idx="4739">
                  <c:v>153.232</c:v>
                </c:pt>
                <c:pt idx="4740">
                  <c:v>152.87299999999999</c:v>
                </c:pt>
                <c:pt idx="4741">
                  <c:v>152.857</c:v>
                </c:pt>
                <c:pt idx="4742">
                  <c:v>152.83699999999999</c:v>
                </c:pt>
                <c:pt idx="4743">
                  <c:v>152.78100000000001</c:v>
                </c:pt>
                <c:pt idx="4744">
                  <c:v>153.19499999999999</c:v>
                </c:pt>
                <c:pt idx="4745">
                  <c:v>153.184</c:v>
                </c:pt>
                <c:pt idx="4746">
                  <c:v>153.142</c:v>
                </c:pt>
                <c:pt idx="4747">
                  <c:v>152.858</c:v>
                </c:pt>
                <c:pt idx="4748">
                  <c:v>152.751</c:v>
                </c:pt>
                <c:pt idx="4749">
                  <c:v>152.87700000000001</c:v>
                </c:pt>
                <c:pt idx="4750">
                  <c:v>152.85900000000001</c:v>
                </c:pt>
                <c:pt idx="4751">
                  <c:v>152.94499999999999</c:v>
                </c:pt>
                <c:pt idx="4752">
                  <c:v>152.94499999999999</c:v>
                </c:pt>
                <c:pt idx="4753">
                  <c:v>152.965</c:v>
                </c:pt>
                <c:pt idx="4754">
                  <c:v>152.852</c:v>
                </c:pt>
                <c:pt idx="4755">
                  <c:v>152.74</c:v>
                </c:pt>
                <c:pt idx="4756">
                  <c:v>152.93299999999999</c:v>
                </c:pt>
                <c:pt idx="4757">
                  <c:v>153.07</c:v>
                </c:pt>
                <c:pt idx="4758">
                  <c:v>152.66800000000001</c:v>
                </c:pt>
                <c:pt idx="4759">
                  <c:v>153.08000000000001</c:v>
                </c:pt>
                <c:pt idx="4760">
                  <c:v>153.095</c:v>
                </c:pt>
                <c:pt idx="4761">
                  <c:v>153.02600000000001</c:v>
                </c:pt>
                <c:pt idx="4762">
                  <c:v>152.91200000000001</c:v>
                </c:pt>
                <c:pt idx="4763">
                  <c:v>152.97900000000001</c:v>
                </c:pt>
                <c:pt idx="4764">
                  <c:v>152.852</c:v>
                </c:pt>
                <c:pt idx="4765">
                  <c:v>152.90299999999999</c:v>
                </c:pt>
                <c:pt idx="4766">
                  <c:v>152.845</c:v>
                </c:pt>
                <c:pt idx="4767">
                  <c:v>152.929</c:v>
                </c:pt>
                <c:pt idx="4768">
                  <c:v>152.923</c:v>
                </c:pt>
                <c:pt idx="4769">
                  <c:v>152.98400000000001</c:v>
                </c:pt>
                <c:pt idx="4770">
                  <c:v>152.89599999999999</c:v>
                </c:pt>
                <c:pt idx="4771">
                  <c:v>152.81899999999999</c:v>
                </c:pt>
                <c:pt idx="4772">
                  <c:v>152.827</c:v>
                </c:pt>
                <c:pt idx="4773">
                  <c:v>152.922</c:v>
                </c:pt>
                <c:pt idx="4774">
                  <c:v>152.88399999999999</c:v>
                </c:pt>
                <c:pt idx="4775">
                  <c:v>152.89099999999999</c:v>
                </c:pt>
                <c:pt idx="4776">
                  <c:v>152.89400000000001</c:v>
                </c:pt>
                <c:pt idx="4777">
                  <c:v>153.053</c:v>
                </c:pt>
                <c:pt idx="4778">
                  <c:v>152.869</c:v>
                </c:pt>
                <c:pt idx="4779">
                  <c:v>153.02600000000001</c:v>
                </c:pt>
                <c:pt idx="4780">
                  <c:v>152.80699999999999</c:v>
                </c:pt>
                <c:pt idx="4781">
                  <c:v>153.041</c:v>
                </c:pt>
                <c:pt idx="4782">
                  <c:v>153.03700000000001</c:v>
                </c:pt>
                <c:pt idx="4783">
                  <c:v>152.852</c:v>
                </c:pt>
                <c:pt idx="4784">
                  <c:v>152.655</c:v>
                </c:pt>
                <c:pt idx="4785">
                  <c:v>152.85499999999999</c:v>
                </c:pt>
                <c:pt idx="4786">
                  <c:v>153.083</c:v>
                </c:pt>
                <c:pt idx="4787">
                  <c:v>152.70099999999999</c:v>
                </c:pt>
                <c:pt idx="4788">
                  <c:v>152.89400000000001</c:v>
                </c:pt>
                <c:pt idx="4789">
                  <c:v>152.81200000000001</c:v>
                </c:pt>
                <c:pt idx="4790">
                  <c:v>152.72300000000001</c:v>
                </c:pt>
                <c:pt idx="4791">
                  <c:v>152.738</c:v>
                </c:pt>
                <c:pt idx="4792">
                  <c:v>152.93899999999999</c:v>
                </c:pt>
                <c:pt idx="4793">
                  <c:v>152.85599999999999</c:v>
                </c:pt>
                <c:pt idx="4794">
                  <c:v>153.02000000000001</c:v>
                </c:pt>
                <c:pt idx="4795">
                  <c:v>152.95400000000001</c:v>
                </c:pt>
                <c:pt idx="4796">
                  <c:v>152.90299999999999</c:v>
                </c:pt>
                <c:pt idx="4797">
                  <c:v>152.69300000000001</c:v>
                </c:pt>
                <c:pt idx="4798">
                  <c:v>152.73699999999999</c:v>
                </c:pt>
                <c:pt idx="4799">
                  <c:v>152.67699999999999</c:v>
                </c:pt>
                <c:pt idx="4800">
                  <c:v>152.709</c:v>
                </c:pt>
                <c:pt idx="4801">
                  <c:v>153.00200000000001</c:v>
                </c:pt>
                <c:pt idx="4802">
                  <c:v>153.01499999999999</c:v>
                </c:pt>
                <c:pt idx="4803">
                  <c:v>152.71700000000001</c:v>
                </c:pt>
                <c:pt idx="4804">
                  <c:v>152.86199999999999</c:v>
                </c:pt>
                <c:pt idx="4805">
                  <c:v>152.85400000000001</c:v>
                </c:pt>
                <c:pt idx="4806">
                  <c:v>152.86000000000001</c:v>
                </c:pt>
                <c:pt idx="4807">
                  <c:v>152.964</c:v>
                </c:pt>
                <c:pt idx="4808">
                  <c:v>153.05699999999999</c:v>
                </c:pt>
                <c:pt idx="4809">
                  <c:v>152.923</c:v>
                </c:pt>
                <c:pt idx="4810">
                  <c:v>152.71700000000001</c:v>
                </c:pt>
                <c:pt idx="4811">
                  <c:v>152.86000000000001</c:v>
                </c:pt>
                <c:pt idx="4812">
                  <c:v>152.97800000000001</c:v>
                </c:pt>
                <c:pt idx="4813">
                  <c:v>152.977</c:v>
                </c:pt>
                <c:pt idx="4814">
                  <c:v>153.00800000000001</c:v>
                </c:pt>
                <c:pt idx="4815">
                  <c:v>152.75200000000001</c:v>
                </c:pt>
                <c:pt idx="4816">
                  <c:v>152.9</c:v>
                </c:pt>
                <c:pt idx="4817">
                  <c:v>152.76599999999999</c:v>
                </c:pt>
                <c:pt idx="4818">
                  <c:v>152.93199999999999</c:v>
                </c:pt>
                <c:pt idx="4819">
                  <c:v>153.12</c:v>
                </c:pt>
                <c:pt idx="4820">
                  <c:v>152.62700000000001</c:v>
                </c:pt>
                <c:pt idx="4821">
                  <c:v>152.745</c:v>
                </c:pt>
                <c:pt idx="4822">
                  <c:v>152.93</c:v>
                </c:pt>
                <c:pt idx="4823">
                  <c:v>153.107</c:v>
                </c:pt>
                <c:pt idx="4824">
                  <c:v>153.14500000000001</c:v>
                </c:pt>
                <c:pt idx="4825">
                  <c:v>152.57499999999999</c:v>
                </c:pt>
                <c:pt idx="4826">
                  <c:v>152.72999999999999</c:v>
                </c:pt>
                <c:pt idx="4827">
                  <c:v>152.82300000000001</c:v>
                </c:pt>
                <c:pt idx="4828">
                  <c:v>152.84700000000001</c:v>
                </c:pt>
                <c:pt idx="4829">
                  <c:v>153.018</c:v>
                </c:pt>
                <c:pt idx="4830">
                  <c:v>152.98400000000001</c:v>
                </c:pt>
                <c:pt idx="4831">
                  <c:v>152.952</c:v>
                </c:pt>
                <c:pt idx="4832">
                  <c:v>152.869</c:v>
                </c:pt>
                <c:pt idx="4833">
                  <c:v>152.917</c:v>
                </c:pt>
                <c:pt idx="4834">
                  <c:v>153.67599999999999</c:v>
                </c:pt>
                <c:pt idx="4835">
                  <c:v>153.97300000000001</c:v>
                </c:pt>
                <c:pt idx="4836">
                  <c:v>154.11199999999999</c:v>
                </c:pt>
                <c:pt idx="4837">
                  <c:v>154.22399999999999</c:v>
                </c:pt>
                <c:pt idx="4838">
                  <c:v>154.137</c:v>
                </c:pt>
                <c:pt idx="4839">
                  <c:v>156.02000000000001</c:v>
                </c:pt>
                <c:pt idx="4840">
                  <c:v>239.86199999999999</c:v>
                </c:pt>
                <c:pt idx="4841">
                  <c:v>502.87299999999999</c:v>
                </c:pt>
                <c:pt idx="4842">
                  <c:v>785.33099999999956</c:v>
                </c:pt>
                <c:pt idx="4843">
                  <c:v>985.649</c:v>
                </c:pt>
                <c:pt idx="4844">
                  <c:v>1065.96</c:v>
                </c:pt>
                <c:pt idx="4845">
                  <c:v>643.60900000000004</c:v>
                </c:pt>
                <c:pt idx="4846">
                  <c:v>-33.225000000000001</c:v>
                </c:pt>
                <c:pt idx="4847">
                  <c:v>-161.70699999999999</c:v>
                </c:pt>
                <c:pt idx="4848">
                  <c:v>-158.51599999999999</c:v>
                </c:pt>
                <c:pt idx="4849">
                  <c:v>-139.66300000000001</c:v>
                </c:pt>
                <c:pt idx="4850">
                  <c:v>-118.14</c:v>
                </c:pt>
                <c:pt idx="4851">
                  <c:v>-100.258</c:v>
                </c:pt>
                <c:pt idx="4852">
                  <c:v>-83.611000000000004</c:v>
                </c:pt>
                <c:pt idx="4853">
                  <c:v>-67.863299999999995</c:v>
                </c:pt>
                <c:pt idx="4854">
                  <c:v>-54.762500000000003</c:v>
                </c:pt>
                <c:pt idx="4855">
                  <c:v>-45.207000000000001</c:v>
                </c:pt>
                <c:pt idx="4856">
                  <c:v>-38.989899999999999</c:v>
                </c:pt>
                <c:pt idx="4857">
                  <c:v>-33.564100000000003</c:v>
                </c:pt>
                <c:pt idx="4858">
                  <c:v>-29.3063</c:v>
                </c:pt>
                <c:pt idx="4859">
                  <c:v>-25.250800000000009</c:v>
                </c:pt>
                <c:pt idx="4860">
                  <c:v>-22.406300000000002</c:v>
                </c:pt>
                <c:pt idx="4861">
                  <c:v>-19.26249999999996</c:v>
                </c:pt>
                <c:pt idx="4862">
                  <c:v>-16.709399999999999</c:v>
                </c:pt>
                <c:pt idx="4863">
                  <c:v>-14.6469</c:v>
                </c:pt>
                <c:pt idx="4864">
                  <c:v>-13.5672</c:v>
                </c:pt>
                <c:pt idx="4865">
                  <c:v>-12.486000000000001</c:v>
                </c:pt>
                <c:pt idx="4866">
                  <c:v>-11.5844</c:v>
                </c:pt>
                <c:pt idx="4867">
                  <c:v>-10.741400000000001</c:v>
                </c:pt>
                <c:pt idx="4868">
                  <c:v>-9.8632799999999996</c:v>
                </c:pt>
                <c:pt idx="4869">
                  <c:v>-9.3843999999999994</c:v>
                </c:pt>
                <c:pt idx="4870">
                  <c:v>-8.5468799999999998</c:v>
                </c:pt>
                <c:pt idx="4871">
                  <c:v>-7.8710899999999997</c:v>
                </c:pt>
                <c:pt idx="4872">
                  <c:v>-7.34375</c:v>
                </c:pt>
                <c:pt idx="4873">
                  <c:v>-7.2859499999999997</c:v>
                </c:pt>
                <c:pt idx="4874">
                  <c:v>-6.8124999999999956</c:v>
                </c:pt>
                <c:pt idx="4875">
                  <c:v>-6.53674</c:v>
                </c:pt>
                <c:pt idx="4876">
                  <c:v>-6.3718899999999996</c:v>
                </c:pt>
                <c:pt idx="4877">
                  <c:v>-6.0125099999999962</c:v>
                </c:pt>
                <c:pt idx="4878">
                  <c:v>-5.6742600000000003</c:v>
                </c:pt>
                <c:pt idx="4879">
                  <c:v>-5.5242299999999984</c:v>
                </c:pt>
                <c:pt idx="4880">
                  <c:v>-4.9984700000000002</c:v>
                </c:pt>
                <c:pt idx="4881">
                  <c:v>-4.91174</c:v>
                </c:pt>
                <c:pt idx="4882">
                  <c:v>-4.75861</c:v>
                </c:pt>
                <c:pt idx="4883">
                  <c:v>-4.52264</c:v>
                </c:pt>
                <c:pt idx="4884">
                  <c:v>-4.2843600000000004</c:v>
                </c:pt>
                <c:pt idx="4885">
                  <c:v>-4.4898699999999998</c:v>
                </c:pt>
                <c:pt idx="4886">
                  <c:v>-4.2711199999999998</c:v>
                </c:pt>
                <c:pt idx="4887">
                  <c:v>-4.0445599999999962</c:v>
                </c:pt>
                <c:pt idx="4888">
                  <c:v>-3.7055099999999999</c:v>
                </c:pt>
                <c:pt idx="4889">
                  <c:v>-3.59924</c:v>
                </c:pt>
                <c:pt idx="4890">
                  <c:v>-3.77502</c:v>
                </c:pt>
                <c:pt idx="4891">
                  <c:v>-3.6226799999999981</c:v>
                </c:pt>
                <c:pt idx="4892">
                  <c:v>-3.7547000000000001</c:v>
                </c:pt>
                <c:pt idx="4893">
                  <c:v>-3.53363</c:v>
                </c:pt>
                <c:pt idx="4894">
                  <c:v>-3.6383100000000002</c:v>
                </c:pt>
                <c:pt idx="4895">
                  <c:v>-3.452329999999999</c:v>
                </c:pt>
                <c:pt idx="4896">
                  <c:v>-3.0781299999999998</c:v>
                </c:pt>
                <c:pt idx="4897">
                  <c:v>-2.8140900000000002</c:v>
                </c:pt>
                <c:pt idx="4898">
                  <c:v>-3.0421800000000001</c:v>
                </c:pt>
                <c:pt idx="4899">
                  <c:v>-2.9992100000000002</c:v>
                </c:pt>
                <c:pt idx="4900">
                  <c:v>-2.9476900000000001</c:v>
                </c:pt>
                <c:pt idx="4901">
                  <c:v>-3.0734300000000001</c:v>
                </c:pt>
                <c:pt idx="4902">
                  <c:v>-2.8843999999999999</c:v>
                </c:pt>
                <c:pt idx="4903">
                  <c:v>-2.9516</c:v>
                </c:pt>
                <c:pt idx="4904">
                  <c:v>-2.9906600000000001</c:v>
                </c:pt>
                <c:pt idx="4905">
                  <c:v>-2.9109500000000001</c:v>
                </c:pt>
                <c:pt idx="4906">
                  <c:v>-2.43988</c:v>
                </c:pt>
                <c:pt idx="4907">
                  <c:v>-2.882019999999998</c:v>
                </c:pt>
                <c:pt idx="4908">
                  <c:v>-2.6625399999999999</c:v>
                </c:pt>
                <c:pt idx="4909">
                  <c:v>-2.489069999999999</c:v>
                </c:pt>
                <c:pt idx="4910">
                  <c:v>-2.56488</c:v>
                </c:pt>
                <c:pt idx="4911">
                  <c:v>-2.5968599999999959</c:v>
                </c:pt>
                <c:pt idx="4912">
                  <c:v>-2.4273699999999998</c:v>
                </c:pt>
                <c:pt idx="4913">
                  <c:v>-2.4140600000000001</c:v>
                </c:pt>
                <c:pt idx="4914">
                  <c:v>-2.310179999999999</c:v>
                </c:pt>
                <c:pt idx="4915">
                  <c:v>-2.421879999999998</c:v>
                </c:pt>
                <c:pt idx="4916">
                  <c:v>-2.2507899999999998</c:v>
                </c:pt>
                <c:pt idx="4917">
                  <c:v>-2.2421899999999999</c:v>
                </c:pt>
                <c:pt idx="4918">
                  <c:v>-2.30389</c:v>
                </c:pt>
                <c:pt idx="4919">
                  <c:v>-2.2703199999999999</c:v>
                </c:pt>
                <c:pt idx="4920">
                  <c:v>-2.29297</c:v>
                </c:pt>
                <c:pt idx="4921">
                  <c:v>-2.2875399999999999</c:v>
                </c:pt>
                <c:pt idx="4922">
                  <c:v>-2.018009999999999</c:v>
                </c:pt>
                <c:pt idx="4923">
                  <c:v>-2.0922200000000002</c:v>
                </c:pt>
                <c:pt idx="4924">
                  <c:v>-2.53986</c:v>
                </c:pt>
                <c:pt idx="4925">
                  <c:v>-2.36639</c:v>
                </c:pt>
                <c:pt idx="4926">
                  <c:v>-2.4273699999999998</c:v>
                </c:pt>
                <c:pt idx="4927">
                  <c:v>-2.122679999999999</c:v>
                </c:pt>
                <c:pt idx="4928">
                  <c:v>-2.1968999999999981</c:v>
                </c:pt>
                <c:pt idx="4929">
                  <c:v>-2.151549999999999</c:v>
                </c:pt>
                <c:pt idx="4930">
                  <c:v>-1.9015500000000001</c:v>
                </c:pt>
                <c:pt idx="4931">
                  <c:v>-1.8203100000000001</c:v>
                </c:pt>
                <c:pt idx="4932">
                  <c:v>-2.054689999999999</c:v>
                </c:pt>
                <c:pt idx="4933">
                  <c:v>-2.2914400000000001</c:v>
                </c:pt>
                <c:pt idx="4934">
                  <c:v>-1.9242600000000001</c:v>
                </c:pt>
                <c:pt idx="4935">
                  <c:v>-1.50702</c:v>
                </c:pt>
                <c:pt idx="4936">
                  <c:v>-1.5172099999999999</c:v>
                </c:pt>
                <c:pt idx="4937">
                  <c:v>-1.47113</c:v>
                </c:pt>
                <c:pt idx="4938">
                  <c:v>-1.2078199999999999</c:v>
                </c:pt>
                <c:pt idx="4939">
                  <c:v>-0.47265600000000002</c:v>
                </c:pt>
                <c:pt idx="4940" formatCode="0.00E+00">
                  <c:v>2.31934E-3</c:v>
                </c:pt>
                <c:pt idx="4941">
                  <c:v>0.11328100000000001</c:v>
                </c:pt>
                <c:pt idx="4942">
                  <c:v>0.23907500000000001</c:v>
                </c:pt>
                <c:pt idx="4943">
                  <c:v>0.27575699999999997</c:v>
                </c:pt>
                <c:pt idx="4944">
                  <c:v>0.26794400000000002</c:v>
                </c:pt>
                <c:pt idx="4945">
                  <c:v>0.231262</c:v>
                </c:pt>
                <c:pt idx="4946">
                  <c:v>0.42578100000000002</c:v>
                </c:pt>
                <c:pt idx="4947">
                  <c:v>0.22418199999999999</c:v>
                </c:pt>
                <c:pt idx="4948">
                  <c:v>0.110168</c:v>
                </c:pt>
                <c:pt idx="4949">
                  <c:v>-0.90393100000000004</c:v>
                </c:pt>
                <c:pt idx="4950">
                  <c:v>-1.2335799999999999</c:v>
                </c:pt>
                <c:pt idx="4951">
                  <c:v>-1.2140500000000001</c:v>
                </c:pt>
                <c:pt idx="4952">
                  <c:v>-1.08752</c:v>
                </c:pt>
                <c:pt idx="4953">
                  <c:v>-1.19922</c:v>
                </c:pt>
                <c:pt idx="4954">
                  <c:v>-0.92498800000000003</c:v>
                </c:pt>
                <c:pt idx="4955">
                  <c:v>-0.80859400000000003</c:v>
                </c:pt>
                <c:pt idx="4956">
                  <c:v>-0.65472399999999997</c:v>
                </c:pt>
                <c:pt idx="4957">
                  <c:v>-0.32971200000000001</c:v>
                </c:pt>
                <c:pt idx="4958">
                  <c:v>-1.33124</c:v>
                </c:pt>
                <c:pt idx="4959">
                  <c:v>-1.78986</c:v>
                </c:pt>
                <c:pt idx="4960">
                  <c:v>-2.1171899999999999</c:v>
                </c:pt>
                <c:pt idx="4961">
                  <c:v>-2.540649999999999</c:v>
                </c:pt>
                <c:pt idx="4962">
                  <c:v>-2.957819999999999</c:v>
                </c:pt>
                <c:pt idx="4963">
                  <c:v>-2.839839999999997</c:v>
                </c:pt>
                <c:pt idx="4964">
                  <c:v>-2.88672</c:v>
                </c:pt>
                <c:pt idx="4965">
                  <c:v>-3.01172</c:v>
                </c:pt>
                <c:pt idx="4966">
                  <c:v>-3.131289999999999</c:v>
                </c:pt>
                <c:pt idx="4967">
                  <c:v>-3.3351399999999991</c:v>
                </c:pt>
                <c:pt idx="4968">
                  <c:v>-3.355469999999996</c:v>
                </c:pt>
                <c:pt idx="4969">
                  <c:v>-3.4437899999999999</c:v>
                </c:pt>
                <c:pt idx="4970">
                  <c:v>-3.2914400000000001</c:v>
                </c:pt>
                <c:pt idx="4971">
                  <c:v>-3.2734399999999999</c:v>
                </c:pt>
                <c:pt idx="4972">
                  <c:v>-3.2773400000000001</c:v>
                </c:pt>
                <c:pt idx="4973">
                  <c:v>-3.5078100000000001</c:v>
                </c:pt>
                <c:pt idx="4974">
                  <c:v>-3.13672</c:v>
                </c:pt>
                <c:pt idx="4975">
                  <c:v>-3.0625</c:v>
                </c:pt>
                <c:pt idx="4976">
                  <c:v>-3.2452999999999999</c:v>
                </c:pt>
                <c:pt idx="4977">
                  <c:v>-3.1609500000000001</c:v>
                </c:pt>
                <c:pt idx="4978">
                  <c:v>-1.9054599999999999</c:v>
                </c:pt>
                <c:pt idx="4979">
                  <c:v>-2.9359700000000002</c:v>
                </c:pt>
                <c:pt idx="4980">
                  <c:v>-2.6914099999999981</c:v>
                </c:pt>
                <c:pt idx="4981">
                  <c:v>-2.34613</c:v>
                </c:pt>
                <c:pt idx="4982">
                  <c:v>-2.31488</c:v>
                </c:pt>
                <c:pt idx="4983">
                  <c:v>-2.55707</c:v>
                </c:pt>
                <c:pt idx="4984">
                  <c:v>-2.3281299999999998</c:v>
                </c:pt>
                <c:pt idx="4985">
                  <c:v>-2.1523400000000001</c:v>
                </c:pt>
                <c:pt idx="4986">
                  <c:v>-2.16486</c:v>
                </c:pt>
                <c:pt idx="4987">
                  <c:v>-2.236759999999999</c:v>
                </c:pt>
                <c:pt idx="4988">
                  <c:v>-2.106259999999998</c:v>
                </c:pt>
                <c:pt idx="4989">
                  <c:v>-3.026549999999999</c:v>
                </c:pt>
                <c:pt idx="4990">
                  <c:v>-3.1671800000000001</c:v>
                </c:pt>
                <c:pt idx="4991">
                  <c:v>-2.5984500000000001</c:v>
                </c:pt>
                <c:pt idx="4992">
                  <c:v>-2.44299</c:v>
                </c:pt>
                <c:pt idx="4993">
                  <c:v>-2.6492300000000002</c:v>
                </c:pt>
                <c:pt idx="4994">
                  <c:v>-2.7351700000000001</c:v>
                </c:pt>
                <c:pt idx="4995">
                  <c:v>-2.7452999999999999</c:v>
                </c:pt>
                <c:pt idx="4996">
                  <c:v>-2.350769999999998</c:v>
                </c:pt>
                <c:pt idx="4997">
                  <c:v>-2.6749900000000002</c:v>
                </c:pt>
                <c:pt idx="4998">
                  <c:v>-2.35785</c:v>
                </c:pt>
                <c:pt idx="4999">
                  <c:v>-0.92108199999999996</c:v>
                </c:pt>
                <c:pt idx="5000">
                  <c:v>0.89141800000000004</c:v>
                </c:pt>
                <c:pt idx="5001">
                  <c:v>2.3093900000000001</c:v>
                </c:pt>
                <c:pt idx="5002">
                  <c:v>1.2148399999999999</c:v>
                </c:pt>
                <c:pt idx="5003">
                  <c:v>-0.74847399999999997</c:v>
                </c:pt>
                <c:pt idx="5004">
                  <c:v>-1.63049</c:v>
                </c:pt>
                <c:pt idx="5005">
                  <c:v>-2.1867100000000002</c:v>
                </c:pt>
                <c:pt idx="5006">
                  <c:v>-2.2765499999999981</c:v>
                </c:pt>
                <c:pt idx="5007">
                  <c:v>-2.2945600000000002</c:v>
                </c:pt>
                <c:pt idx="5008">
                  <c:v>-2.515629999999998</c:v>
                </c:pt>
                <c:pt idx="5009">
                  <c:v>-2.015629999999998</c:v>
                </c:pt>
                <c:pt idx="5010">
                  <c:v>-3.1422099999999991</c:v>
                </c:pt>
                <c:pt idx="5011">
                  <c:v>-4.4960899999999997</c:v>
                </c:pt>
                <c:pt idx="5012">
                  <c:v>-5.2070299999999996</c:v>
                </c:pt>
                <c:pt idx="5013">
                  <c:v>-3.5844100000000001</c:v>
                </c:pt>
                <c:pt idx="5014">
                  <c:v>-1.90002</c:v>
                </c:pt>
                <c:pt idx="5015">
                  <c:v>-0.78204300000000004</c:v>
                </c:pt>
                <c:pt idx="5016">
                  <c:v>-0.461731</c:v>
                </c:pt>
                <c:pt idx="5017">
                  <c:v>-1.8737799999999999E-2</c:v>
                </c:pt>
                <c:pt idx="5018">
                  <c:v>-0.237488</c:v>
                </c:pt>
                <c:pt idx="5019">
                  <c:v>-0.34765600000000002</c:v>
                </c:pt>
                <c:pt idx="5020">
                  <c:v>-0.29766799999999999</c:v>
                </c:pt>
                <c:pt idx="5021">
                  <c:v>-0.28515600000000002</c:v>
                </c:pt>
                <c:pt idx="5022" formatCode="0.00E+00">
                  <c:v>-3.1127899999999998E-3</c:v>
                </c:pt>
                <c:pt idx="5023">
                  <c:v>-0.123474</c:v>
                </c:pt>
                <c:pt idx="5024" formatCode="0.00E+00">
                  <c:v>-7.8125E-3</c:v>
                </c:pt>
                <c:pt idx="5025">
                  <c:v>0.32653799999999999</c:v>
                </c:pt>
                <c:pt idx="5026">
                  <c:v>0.16095000000000001</c:v>
                </c:pt>
                <c:pt idx="5027">
                  <c:v>0.27496300000000001</c:v>
                </c:pt>
                <c:pt idx="5028">
                  <c:v>0.197632</c:v>
                </c:pt>
                <c:pt idx="5029">
                  <c:v>0.26013199999999997</c:v>
                </c:pt>
                <c:pt idx="5030">
                  <c:v>0.31402600000000003</c:v>
                </c:pt>
                <c:pt idx="5031">
                  <c:v>0.26013199999999997</c:v>
                </c:pt>
                <c:pt idx="5032">
                  <c:v>0.17730699999999999</c:v>
                </c:pt>
                <c:pt idx="5033">
                  <c:v>4.1381800000000003E-2</c:v>
                </c:pt>
                <c:pt idx="5034">
                  <c:v>-0.23046900000000001</c:v>
                </c:pt>
                <c:pt idx="5035">
                  <c:v>-0.14532500000000001</c:v>
                </c:pt>
                <c:pt idx="5036">
                  <c:v>8.3557099999999995E-2</c:v>
                </c:pt>
                <c:pt idx="5037">
                  <c:v>-0.25079299999999999</c:v>
                </c:pt>
                <c:pt idx="5038">
                  <c:v>-0.237488</c:v>
                </c:pt>
                <c:pt idx="5039">
                  <c:v>-0.227356</c:v>
                </c:pt>
                <c:pt idx="5040">
                  <c:v>-0.32733200000000001</c:v>
                </c:pt>
                <c:pt idx="5041">
                  <c:v>-0.83203099999999997</c:v>
                </c:pt>
                <c:pt idx="5042">
                  <c:v>0.16095000000000001</c:v>
                </c:pt>
                <c:pt idx="5043">
                  <c:v>0.91168199999999999</c:v>
                </c:pt>
                <c:pt idx="5044">
                  <c:v>1.2859499999999999</c:v>
                </c:pt>
                <c:pt idx="5045">
                  <c:v>1.7351700000000001</c:v>
                </c:pt>
                <c:pt idx="5046">
                  <c:v>2.0273400000000001</c:v>
                </c:pt>
                <c:pt idx="5047">
                  <c:v>1.5632900000000001</c:v>
                </c:pt>
                <c:pt idx="5048">
                  <c:v>1.78668</c:v>
                </c:pt>
                <c:pt idx="5049">
                  <c:v>1.6109</c:v>
                </c:pt>
                <c:pt idx="5050">
                  <c:v>1.4328000000000001</c:v>
                </c:pt>
                <c:pt idx="5051">
                  <c:v>0.66717499999999996</c:v>
                </c:pt>
                <c:pt idx="5052">
                  <c:v>8.9843800000000001E-2</c:v>
                </c:pt>
                <c:pt idx="5053">
                  <c:v>-0.87890599999999997</c:v>
                </c:pt>
                <c:pt idx="5054">
                  <c:v>-1.2875399999999999</c:v>
                </c:pt>
                <c:pt idx="5055">
                  <c:v>-1.4210799999999999</c:v>
                </c:pt>
                <c:pt idx="5056">
                  <c:v>-1.0766</c:v>
                </c:pt>
                <c:pt idx="5057">
                  <c:v>-1.2234499999999999</c:v>
                </c:pt>
                <c:pt idx="5058">
                  <c:v>-1.04376</c:v>
                </c:pt>
                <c:pt idx="5059">
                  <c:v>-1.125</c:v>
                </c:pt>
                <c:pt idx="5060">
                  <c:v>-1.3531500000000001</c:v>
                </c:pt>
                <c:pt idx="5061">
                  <c:v>-1.4508099999999999</c:v>
                </c:pt>
                <c:pt idx="5062">
                  <c:v>-1.5703100000000001</c:v>
                </c:pt>
                <c:pt idx="5063">
                  <c:v>-1.71173</c:v>
                </c:pt>
                <c:pt idx="5064">
                  <c:v>-1.77582</c:v>
                </c:pt>
                <c:pt idx="5065">
                  <c:v>-1.52502</c:v>
                </c:pt>
                <c:pt idx="5066">
                  <c:v>-1.83362</c:v>
                </c:pt>
                <c:pt idx="5067">
                  <c:v>-1.4609399999999999</c:v>
                </c:pt>
                <c:pt idx="5068">
                  <c:v>-1.7055100000000001</c:v>
                </c:pt>
                <c:pt idx="5069">
                  <c:v>-1.72113</c:v>
                </c:pt>
                <c:pt idx="5070">
                  <c:v>-1.76251</c:v>
                </c:pt>
                <c:pt idx="5071">
                  <c:v>-2.1827999999999999</c:v>
                </c:pt>
                <c:pt idx="5072">
                  <c:v>-1.67578</c:v>
                </c:pt>
                <c:pt idx="5073">
                  <c:v>-1.8757900000000001</c:v>
                </c:pt>
                <c:pt idx="5074">
                  <c:v>-1.8859300000000001</c:v>
                </c:pt>
                <c:pt idx="5075">
                  <c:v>-1.93909</c:v>
                </c:pt>
                <c:pt idx="5076">
                  <c:v>-1.6218900000000001</c:v>
                </c:pt>
                <c:pt idx="5077">
                  <c:v>-1.76172</c:v>
                </c:pt>
                <c:pt idx="5078">
                  <c:v>-1.80707</c:v>
                </c:pt>
                <c:pt idx="5079">
                  <c:v>-1.9820599999999999</c:v>
                </c:pt>
                <c:pt idx="5080">
                  <c:v>-1.58752</c:v>
                </c:pt>
                <c:pt idx="5081">
                  <c:v>-1.2218599999999999</c:v>
                </c:pt>
                <c:pt idx="5082">
                  <c:v>-1.2851600000000001</c:v>
                </c:pt>
                <c:pt idx="5083">
                  <c:v>-1.09222</c:v>
                </c:pt>
                <c:pt idx="5084">
                  <c:v>-1.4718599999999999</c:v>
                </c:pt>
                <c:pt idx="5085">
                  <c:v>-1.2047099999999999</c:v>
                </c:pt>
                <c:pt idx="5086">
                  <c:v>-1.29376</c:v>
                </c:pt>
                <c:pt idx="5087">
                  <c:v>-1.45703</c:v>
                </c:pt>
                <c:pt idx="5088">
                  <c:v>-1.4234599999999999</c:v>
                </c:pt>
                <c:pt idx="5089">
                  <c:v>-1.3891</c:v>
                </c:pt>
                <c:pt idx="5090">
                  <c:v>-1.37659</c:v>
                </c:pt>
                <c:pt idx="5091">
                  <c:v>-1.6039399999999999</c:v>
                </c:pt>
                <c:pt idx="5092">
                  <c:v>-1.1117600000000001</c:v>
                </c:pt>
                <c:pt idx="5093">
                  <c:v>-1.39453</c:v>
                </c:pt>
                <c:pt idx="5094">
                  <c:v>-1.12659</c:v>
                </c:pt>
                <c:pt idx="5095">
                  <c:v>-1.1523399999999999</c:v>
                </c:pt>
                <c:pt idx="5096">
                  <c:v>-1.22034</c:v>
                </c:pt>
                <c:pt idx="5097">
                  <c:v>-1.2945599999999999</c:v>
                </c:pt>
                <c:pt idx="5098">
                  <c:v>-1.2562899999999999</c:v>
                </c:pt>
                <c:pt idx="5099">
                  <c:v>-1.1218900000000001</c:v>
                </c:pt>
                <c:pt idx="5100">
                  <c:v>-1.0906400000000001</c:v>
                </c:pt>
                <c:pt idx="5101">
                  <c:v>-1.56097</c:v>
                </c:pt>
                <c:pt idx="5102">
                  <c:v>-1.6046800000000001</c:v>
                </c:pt>
                <c:pt idx="5103">
                  <c:v>-1.6601600000000001</c:v>
                </c:pt>
                <c:pt idx="5104">
                  <c:v>-1.6391</c:v>
                </c:pt>
                <c:pt idx="5105">
                  <c:v>-1.5320400000000001</c:v>
                </c:pt>
                <c:pt idx="5106">
                  <c:v>-1.5343599999999999</c:v>
                </c:pt>
                <c:pt idx="5107">
                  <c:v>-1.6835899999999999</c:v>
                </c:pt>
                <c:pt idx="5108">
                  <c:v>-1.7406600000000001</c:v>
                </c:pt>
                <c:pt idx="5109">
                  <c:v>-1.4968900000000001</c:v>
                </c:pt>
                <c:pt idx="5110">
                  <c:v>-1.6015600000000001</c:v>
                </c:pt>
                <c:pt idx="5111">
                  <c:v>-1.4718599999999999</c:v>
                </c:pt>
                <c:pt idx="5112">
                  <c:v>-0.98046900000000003</c:v>
                </c:pt>
                <c:pt idx="5113">
                  <c:v>-0.91095000000000004</c:v>
                </c:pt>
                <c:pt idx="5114">
                  <c:v>-1.11639</c:v>
                </c:pt>
                <c:pt idx="5115">
                  <c:v>-0.85394300000000001</c:v>
                </c:pt>
                <c:pt idx="5116">
                  <c:v>-0.88983199999999996</c:v>
                </c:pt>
                <c:pt idx="5117">
                  <c:v>-1.17889</c:v>
                </c:pt>
                <c:pt idx="5118">
                  <c:v>-1.02423</c:v>
                </c:pt>
                <c:pt idx="5119">
                  <c:v>-0.94061300000000003</c:v>
                </c:pt>
                <c:pt idx="5120">
                  <c:v>-0.913269</c:v>
                </c:pt>
                <c:pt idx="5121">
                  <c:v>-0.84924299999999997</c:v>
                </c:pt>
                <c:pt idx="5122">
                  <c:v>-0.664856</c:v>
                </c:pt>
                <c:pt idx="5123">
                  <c:v>-0.86877400000000005</c:v>
                </c:pt>
                <c:pt idx="5124">
                  <c:v>-0.65002400000000005</c:v>
                </c:pt>
                <c:pt idx="5125">
                  <c:v>-0.79998800000000003</c:v>
                </c:pt>
                <c:pt idx="5126">
                  <c:v>-0.66876199999999997</c:v>
                </c:pt>
                <c:pt idx="5127">
                  <c:v>-0.71252400000000005</c:v>
                </c:pt>
                <c:pt idx="5128">
                  <c:v>-0.59375</c:v>
                </c:pt>
                <c:pt idx="5129">
                  <c:v>-0.62109400000000003</c:v>
                </c:pt>
                <c:pt idx="5130">
                  <c:v>-0.58593799999999996</c:v>
                </c:pt>
                <c:pt idx="5131">
                  <c:v>-0.89221200000000001</c:v>
                </c:pt>
                <c:pt idx="5132">
                  <c:v>-0.72113000000000005</c:v>
                </c:pt>
                <c:pt idx="5133">
                  <c:v>-0.78595000000000004</c:v>
                </c:pt>
                <c:pt idx="5134">
                  <c:v>-0.40936299999999998</c:v>
                </c:pt>
                <c:pt idx="5135">
                  <c:v>-5.9387200000000001E-2</c:v>
                </c:pt>
                <c:pt idx="5136">
                  <c:v>-0.15862999999999999</c:v>
                </c:pt>
                <c:pt idx="5137">
                  <c:v>0.15234400000000001</c:v>
                </c:pt>
                <c:pt idx="5138">
                  <c:v>8.2031300000000001E-2</c:v>
                </c:pt>
                <c:pt idx="5139">
                  <c:v>0.28906300000000001</c:v>
                </c:pt>
                <c:pt idx="5140">
                  <c:v>0.21954299999999999</c:v>
                </c:pt>
                <c:pt idx="5141">
                  <c:v>0.16558800000000001</c:v>
                </c:pt>
                <c:pt idx="5142">
                  <c:v>7.8125E-2</c:v>
                </c:pt>
                <c:pt idx="5143">
                  <c:v>0.52966299999999999</c:v>
                </c:pt>
                <c:pt idx="5144">
                  <c:v>0.54919399999999996</c:v>
                </c:pt>
                <c:pt idx="5145">
                  <c:v>0.70001199999999997</c:v>
                </c:pt>
                <c:pt idx="5146">
                  <c:v>0.51013200000000003</c:v>
                </c:pt>
                <c:pt idx="5147">
                  <c:v>0.71093799999999996</c:v>
                </c:pt>
                <c:pt idx="5148">
                  <c:v>0.56720000000000004</c:v>
                </c:pt>
                <c:pt idx="5149">
                  <c:v>0.61248800000000003</c:v>
                </c:pt>
                <c:pt idx="5150">
                  <c:v>0.87579300000000004</c:v>
                </c:pt>
                <c:pt idx="5151">
                  <c:v>0.55779999999999996</c:v>
                </c:pt>
                <c:pt idx="5152">
                  <c:v>0.51794399999999996</c:v>
                </c:pt>
                <c:pt idx="5153">
                  <c:v>0.72808799999999996</c:v>
                </c:pt>
                <c:pt idx="5154">
                  <c:v>0.61480699999999999</c:v>
                </c:pt>
                <c:pt idx="5155">
                  <c:v>0.56329300000000004</c:v>
                </c:pt>
                <c:pt idx="5156">
                  <c:v>0.57501199999999997</c:v>
                </c:pt>
                <c:pt idx="5157">
                  <c:v>0.72027600000000003</c:v>
                </c:pt>
                <c:pt idx="5158">
                  <c:v>0.90936300000000003</c:v>
                </c:pt>
                <c:pt idx="5159">
                  <c:v>0.82501199999999997</c:v>
                </c:pt>
                <c:pt idx="5160">
                  <c:v>0.96484400000000003</c:v>
                </c:pt>
                <c:pt idx="5161">
                  <c:v>0.64605699999999999</c:v>
                </c:pt>
                <c:pt idx="5162">
                  <c:v>0.57733199999999996</c:v>
                </c:pt>
                <c:pt idx="5163">
                  <c:v>0.39294400000000002</c:v>
                </c:pt>
                <c:pt idx="5164">
                  <c:v>0.62420699999999996</c:v>
                </c:pt>
                <c:pt idx="5165">
                  <c:v>0.390625</c:v>
                </c:pt>
                <c:pt idx="5166">
                  <c:v>0.12970000000000001</c:v>
                </c:pt>
                <c:pt idx="5167">
                  <c:v>-0.194519</c:v>
                </c:pt>
                <c:pt idx="5168">
                  <c:v>-0.31097399999999997</c:v>
                </c:pt>
                <c:pt idx="5169">
                  <c:v>-0.232849</c:v>
                </c:pt>
                <c:pt idx="5170">
                  <c:v>-0.18987999999999999</c:v>
                </c:pt>
                <c:pt idx="5171">
                  <c:v>-0.25781300000000001</c:v>
                </c:pt>
                <c:pt idx="5172">
                  <c:v>0.22808800000000001</c:v>
                </c:pt>
                <c:pt idx="5173">
                  <c:v>0.14453099999999999</c:v>
                </c:pt>
                <c:pt idx="5174">
                  <c:v>0.321106</c:v>
                </c:pt>
                <c:pt idx="5175">
                  <c:v>8.7463399999999997E-2</c:v>
                </c:pt>
                <c:pt idx="5176">
                  <c:v>0.118713</c:v>
                </c:pt>
                <c:pt idx="5177">
                  <c:v>0.206238</c:v>
                </c:pt>
                <c:pt idx="5178">
                  <c:v>6.4025899999999997E-2</c:v>
                </c:pt>
                <c:pt idx="5179">
                  <c:v>4.8400899999999997E-2</c:v>
                </c:pt>
                <c:pt idx="5180">
                  <c:v>0.13281299999999999</c:v>
                </c:pt>
                <c:pt idx="5181" formatCode="0.00E+00">
                  <c:v>7.8125E-3</c:v>
                </c:pt>
                <c:pt idx="5182">
                  <c:v>0.189026</c:v>
                </c:pt>
                <c:pt idx="5183">
                  <c:v>0.17266799999999999</c:v>
                </c:pt>
                <c:pt idx="5184">
                  <c:v>0.258606</c:v>
                </c:pt>
                <c:pt idx="5185">
                  <c:v>0.36950699999999997</c:v>
                </c:pt>
                <c:pt idx="5186">
                  <c:v>3.9856000000000003E-2</c:v>
                </c:pt>
                <c:pt idx="5187">
                  <c:v>0.25543199999999999</c:v>
                </c:pt>
                <c:pt idx="5188">
                  <c:v>0.31329299999999999</c:v>
                </c:pt>
                <c:pt idx="5189">
                  <c:v>0.38043199999999999</c:v>
                </c:pt>
                <c:pt idx="5190">
                  <c:v>6.0913099999999998E-2</c:v>
                </c:pt>
                <c:pt idx="5191">
                  <c:v>0.26715100000000003</c:v>
                </c:pt>
                <c:pt idx="5192">
                  <c:v>0.38903799999999999</c:v>
                </c:pt>
                <c:pt idx="5193">
                  <c:v>0.246887</c:v>
                </c:pt>
                <c:pt idx="5194">
                  <c:v>0.32263199999999997</c:v>
                </c:pt>
                <c:pt idx="5195">
                  <c:v>0.25311299999999998</c:v>
                </c:pt>
                <c:pt idx="5196">
                  <c:v>-1.40991E-2</c:v>
                </c:pt>
                <c:pt idx="5197">
                  <c:v>0.30078100000000002</c:v>
                </c:pt>
                <c:pt idx="5198">
                  <c:v>0.26324500000000001</c:v>
                </c:pt>
                <c:pt idx="5199">
                  <c:v>6.4025899999999997E-2</c:v>
                </c:pt>
                <c:pt idx="5200">
                  <c:v>0.21246300000000001</c:v>
                </c:pt>
                <c:pt idx="5201">
                  <c:v>0.101563</c:v>
                </c:pt>
                <c:pt idx="5202">
                  <c:v>0.35858200000000001</c:v>
                </c:pt>
                <c:pt idx="5203">
                  <c:v>0.109375</c:v>
                </c:pt>
                <c:pt idx="5204">
                  <c:v>0.1203</c:v>
                </c:pt>
                <c:pt idx="5205">
                  <c:v>0.114075</c:v>
                </c:pt>
                <c:pt idx="5206">
                  <c:v>0.10546899999999999</c:v>
                </c:pt>
                <c:pt idx="5207">
                  <c:v>0.171875</c:v>
                </c:pt>
                <c:pt idx="5208">
                  <c:v>9.6069299999999996E-2</c:v>
                </c:pt>
                <c:pt idx="5209">
                  <c:v>8.5143999999999997E-2</c:v>
                </c:pt>
                <c:pt idx="5210">
                  <c:v>0.35546899999999998</c:v>
                </c:pt>
                <c:pt idx="5211">
                  <c:v>0.46563700000000002</c:v>
                </c:pt>
                <c:pt idx="5212">
                  <c:v>0.17108200000000001</c:v>
                </c:pt>
                <c:pt idx="5213">
                  <c:v>5.46875E-2</c:v>
                </c:pt>
                <c:pt idx="5214">
                  <c:v>-6.4880400000000005E-2</c:v>
                </c:pt>
                <c:pt idx="5215">
                  <c:v>0.109375</c:v>
                </c:pt>
                <c:pt idx="5216">
                  <c:v>0.18591299999999999</c:v>
                </c:pt>
                <c:pt idx="5217">
                  <c:v>4.9194300000000003E-2</c:v>
                </c:pt>
                <c:pt idx="5218">
                  <c:v>0.20544399999999999</c:v>
                </c:pt>
                <c:pt idx="5219">
                  <c:v>0.23980699999999999</c:v>
                </c:pt>
                <c:pt idx="5220">
                  <c:v>-0.16796900000000001</c:v>
                </c:pt>
                <c:pt idx="5221">
                  <c:v>-0.100037</c:v>
                </c:pt>
                <c:pt idx="5222">
                  <c:v>8.9843800000000001E-2</c:v>
                </c:pt>
                <c:pt idx="5223">
                  <c:v>1.5625E-2</c:v>
                </c:pt>
                <c:pt idx="5224" formatCode="0.00E+00">
                  <c:v>-1.58691E-3</c:v>
                </c:pt>
                <c:pt idx="5225">
                  <c:v>-7.7331499999999997E-2</c:v>
                </c:pt>
                <c:pt idx="5226">
                  <c:v>2.34375E-2</c:v>
                </c:pt>
                <c:pt idx="5227">
                  <c:v>0.12341299999999999</c:v>
                </c:pt>
                <c:pt idx="5228">
                  <c:v>-7.8125E-2</c:v>
                </c:pt>
                <c:pt idx="5229">
                  <c:v>6.8725599999999998E-2</c:v>
                </c:pt>
                <c:pt idx="5230">
                  <c:v>0.126526</c:v>
                </c:pt>
                <c:pt idx="5231">
                  <c:v>-2.5817900000000001E-2</c:v>
                </c:pt>
                <c:pt idx="5232">
                  <c:v>0.189026</c:v>
                </c:pt>
                <c:pt idx="5233">
                  <c:v>2.0324700000000001E-2</c:v>
                </c:pt>
                <c:pt idx="5234">
                  <c:v>0.204651</c:v>
                </c:pt>
                <c:pt idx="5235">
                  <c:v>-5.8593800000000001E-2</c:v>
                </c:pt>
                <c:pt idx="5236">
                  <c:v>2.4230999999999999E-2</c:v>
                </c:pt>
                <c:pt idx="5237">
                  <c:v>5.3100599999999998E-2</c:v>
                </c:pt>
                <c:pt idx="5238">
                  <c:v>9.6862799999999999E-2</c:v>
                </c:pt>
                <c:pt idx="5239">
                  <c:v>7.9650899999999997E-2</c:v>
                </c:pt>
                <c:pt idx="5240">
                  <c:v>0.22106899999999999</c:v>
                </c:pt>
                <c:pt idx="5241">
                  <c:v>3.5156300000000001E-2</c:v>
                </c:pt>
                <c:pt idx="5242">
                  <c:v>5.5481000000000003E-2</c:v>
                </c:pt>
                <c:pt idx="5243">
                  <c:v>3.7475599999999998E-2</c:v>
                </c:pt>
                <c:pt idx="5244">
                  <c:v>1.6418499999999999E-2</c:v>
                </c:pt>
                <c:pt idx="5245">
                  <c:v>2.9663100000000001E-2</c:v>
                </c:pt>
                <c:pt idx="5246">
                  <c:v>0.125</c:v>
                </c:pt>
                <c:pt idx="5247">
                  <c:v>5.46875E-2</c:v>
                </c:pt>
                <c:pt idx="5248">
                  <c:v>-0.23596200000000001</c:v>
                </c:pt>
                <c:pt idx="5249">
                  <c:v>0.23828099999999999</c:v>
                </c:pt>
                <c:pt idx="5250">
                  <c:v>5.1574700000000001E-2</c:v>
                </c:pt>
                <c:pt idx="5251">
                  <c:v>5.5481000000000003E-2</c:v>
                </c:pt>
                <c:pt idx="5252">
                  <c:v>0.18670700000000001</c:v>
                </c:pt>
                <c:pt idx="5253">
                  <c:v>8.9843800000000001E-2</c:v>
                </c:pt>
                <c:pt idx="5254">
                  <c:v>4.1381800000000003E-2</c:v>
                </c:pt>
                <c:pt idx="5255">
                  <c:v>0.18829299999999999</c:v>
                </c:pt>
                <c:pt idx="5256">
                  <c:v>3.2043500000000003E-2</c:v>
                </c:pt>
                <c:pt idx="5257">
                  <c:v>1.5625E-2</c:v>
                </c:pt>
                <c:pt idx="5258">
                  <c:v>7.3425299999999999E-2</c:v>
                </c:pt>
                <c:pt idx="5259">
                  <c:v>9.8449700000000001E-2</c:v>
                </c:pt>
                <c:pt idx="5260">
                  <c:v>3.5156300000000001E-2</c:v>
                </c:pt>
                <c:pt idx="5261">
                  <c:v>-0.149231</c:v>
                </c:pt>
                <c:pt idx="5262">
                  <c:v>-8.59375E-2</c:v>
                </c:pt>
                <c:pt idx="5263">
                  <c:v>-8.7524400000000002E-2</c:v>
                </c:pt>
                <c:pt idx="5264">
                  <c:v>5.7006800000000003E-2</c:v>
                </c:pt>
                <c:pt idx="5265">
                  <c:v>-8.5143999999999997E-2</c:v>
                </c:pt>
                <c:pt idx="5266">
                  <c:v>4.9194300000000003E-2</c:v>
                </c:pt>
                <c:pt idx="5267">
                  <c:v>0.10699500000000001</c:v>
                </c:pt>
                <c:pt idx="5268">
                  <c:v>-0.180481</c:v>
                </c:pt>
                <c:pt idx="5269">
                  <c:v>-0.23516799999999999</c:v>
                </c:pt>
                <c:pt idx="5270">
                  <c:v>-5.7067899999999998E-2</c:v>
                </c:pt>
                <c:pt idx="5271">
                  <c:v>-4.6875E-2</c:v>
                </c:pt>
                <c:pt idx="5272" formatCode="0.00E+00">
                  <c:v>9.3383800000000003E-3</c:v>
                </c:pt>
                <c:pt idx="5273">
                  <c:v>-0.102356</c:v>
                </c:pt>
                <c:pt idx="5274">
                  <c:v>9.1369599999999995E-2</c:v>
                </c:pt>
                <c:pt idx="5275">
                  <c:v>-0.14221200000000001</c:v>
                </c:pt>
                <c:pt idx="5276">
                  <c:v>9.9975599999999998E-2</c:v>
                </c:pt>
                <c:pt idx="5277">
                  <c:v>0.21484400000000001</c:v>
                </c:pt>
                <c:pt idx="5278">
                  <c:v>-0.180481</c:v>
                </c:pt>
                <c:pt idx="5279">
                  <c:v>-0.11956799999999999</c:v>
                </c:pt>
                <c:pt idx="5280">
                  <c:v>-0.15783700000000001</c:v>
                </c:pt>
                <c:pt idx="5281">
                  <c:v>6.0913099999999998E-2</c:v>
                </c:pt>
                <c:pt idx="5282">
                  <c:v>-3.9856000000000003E-2</c:v>
                </c:pt>
                <c:pt idx="5283">
                  <c:v>8.8256799999999996E-2</c:v>
                </c:pt>
                <c:pt idx="5284">
                  <c:v>0.289856</c:v>
                </c:pt>
                <c:pt idx="5285">
                  <c:v>-0.194519</c:v>
                </c:pt>
                <c:pt idx="5286">
                  <c:v>-3.5949700000000001E-2</c:v>
                </c:pt>
                <c:pt idx="5287">
                  <c:v>-8.2031300000000001E-2</c:v>
                </c:pt>
                <c:pt idx="5288">
                  <c:v>-0.18829299999999999</c:v>
                </c:pt>
                <c:pt idx="5289">
                  <c:v>0.18829299999999999</c:v>
                </c:pt>
                <c:pt idx="5290">
                  <c:v>7.8918500000000003E-2</c:v>
                </c:pt>
                <c:pt idx="5291">
                  <c:v>5.7006800000000003E-2</c:v>
                </c:pt>
                <c:pt idx="5292">
                  <c:v>-0.11096200000000001</c:v>
                </c:pt>
                <c:pt idx="5293">
                  <c:v>0.16406299999999999</c:v>
                </c:pt>
                <c:pt idx="5294">
                  <c:v>7.1106000000000003E-2</c:v>
                </c:pt>
                <c:pt idx="5295">
                  <c:v>-3.2836900000000002E-2</c:v>
                </c:pt>
                <c:pt idx="5296">
                  <c:v>0.168762</c:v>
                </c:pt>
                <c:pt idx="5297">
                  <c:v>-7.1106000000000003E-2</c:v>
                </c:pt>
                <c:pt idx="5298">
                  <c:v>-0.16796900000000001</c:v>
                </c:pt>
                <c:pt idx="5299">
                  <c:v>-0.100037</c:v>
                </c:pt>
                <c:pt idx="5300">
                  <c:v>-0.44061299999999998</c:v>
                </c:pt>
                <c:pt idx="5301">
                  <c:v>-0.20233200000000001</c:v>
                </c:pt>
                <c:pt idx="5302">
                  <c:v>0.18279999999999999</c:v>
                </c:pt>
                <c:pt idx="5303">
                  <c:v>-3.8268999999999997E-2</c:v>
                </c:pt>
                <c:pt idx="5304">
                  <c:v>-5.5481000000000003E-2</c:v>
                </c:pt>
                <c:pt idx="5305">
                  <c:v>6.3293500000000003E-2</c:v>
                </c:pt>
                <c:pt idx="5306">
                  <c:v>0.26641799999999999</c:v>
                </c:pt>
                <c:pt idx="5307">
                  <c:v>0.35858200000000001</c:v>
                </c:pt>
                <c:pt idx="5308">
                  <c:v>0.42108200000000001</c:v>
                </c:pt>
                <c:pt idx="5309">
                  <c:v>0.28594999999999998</c:v>
                </c:pt>
                <c:pt idx="5310">
                  <c:v>0.24841299999999999</c:v>
                </c:pt>
                <c:pt idx="5311">
                  <c:v>0.36169400000000002</c:v>
                </c:pt>
                <c:pt idx="5312">
                  <c:v>0.49762000000000001</c:v>
                </c:pt>
                <c:pt idx="5313">
                  <c:v>6.0119600000000002E-2</c:v>
                </c:pt>
                <c:pt idx="5314">
                  <c:v>0.25622600000000001</c:v>
                </c:pt>
                <c:pt idx="5315">
                  <c:v>0.31561299999999998</c:v>
                </c:pt>
                <c:pt idx="5316">
                  <c:v>0.29376200000000002</c:v>
                </c:pt>
                <c:pt idx="5317">
                  <c:v>0.203125</c:v>
                </c:pt>
                <c:pt idx="5318">
                  <c:v>0.13281299999999999</c:v>
                </c:pt>
                <c:pt idx="5319">
                  <c:v>9.5275899999999997E-2</c:v>
                </c:pt>
                <c:pt idx="5320">
                  <c:v>0.200012</c:v>
                </c:pt>
                <c:pt idx="5321">
                  <c:v>0.36248799999999998</c:v>
                </c:pt>
                <c:pt idx="5322">
                  <c:v>0.132019</c:v>
                </c:pt>
                <c:pt idx="5323">
                  <c:v>0.21246300000000001</c:v>
                </c:pt>
                <c:pt idx="5324">
                  <c:v>-5.5481000000000003E-2</c:v>
                </c:pt>
                <c:pt idx="5325">
                  <c:v>0.16168199999999999</c:v>
                </c:pt>
                <c:pt idx="5326">
                  <c:v>0.36090100000000003</c:v>
                </c:pt>
                <c:pt idx="5327">
                  <c:v>-9.1430700000000004E-2</c:v>
                </c:pt>
                <c:pt idx="5328">
                  <c:v>0.12970000000000001</c:v>
                </c:pt>
                <c:pt idx="5329">
                  <c:v>2.2644000000000001E-2</c:v>
                </c:pt>
                <c:pt idx="5330">
                  <c:v>0.159363</c:v>
                </c:pt>
                <c:pt idx="5331">
                  <c:v>0.118713</c:v>
                </c:pt>
                <c:pt idx="5332">
                  <c:v>0.29058800000000001</c:v>
                </c:pt>
                <c:pt idx="5333">
                  <c:v>4.4494600000000002E-2</c:v>
                </c:pt>
                <c:pt idx="5334">
                  <c:v>3.9856000000000003E-2</c:v>
                </c:pt>
                <c:pt idx="5335">
                  <c:v>0.18981899999999999</c:v>
                </c:pt>
                <c:pt idx="5336">
                  <c:v>0.19683800000000001</c:v>
                </c:pt>
                <c:pt idx="5337">
                  <c:v>1.0925300000000001E-2</c:v>
                </c:pt>
                <c:pt idx="5338">
                  <c:v>9.6069299999999996E-2</c:v>
                </c:pt>
                <c:pt idx="5339">
                  <c:v>-0.18279999999999999</c:v>
                </c:pt>
                <c:pt idx="5340">
                  <c:v>0.11480700000000001</c:v>
                </c:pt>
                <c:pt idx="5341">
                  <c:v>-9.375E-2</c:v>
                </c:pt>
                <c:pt idx="5342">
                  <c:v>-3.0456500000000001E-2</c:v>
                </c:pt>
                <c:pt idx="5343">
                  <c:v>0.14843799999999999</c:v>
                </c:pt>
                <c:pt idx="5344">
                  <c:v>-7.7331499999999997E-2</c:v>
                </c:pt>
                <c:pt idx="5345">
                  <c:v>8.4350599999999998E-2</c:v>
                </c:pt>
                <c:pt idx="5346">
                  <c:v>0.109375</c:v>
                </c:pt>
                <c:pt idx="5347">
                  <c:v>1.40381E-2</c:v>
                </c:pt>
                <c:pt idx="5348">
                  <c:v>0.137512</c:v>
                </c:pt>
                <c:pt idx="5349">
                  <c:v>0.164856</c:v>
                </c:pt>
                <c:pt idx="5350">
                  <c:v>0.28356900000000002</c:v>
                </c:pt>
                <c:pt idx="5351">
                  <c:v>0.48590100000000003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994D-E04B-BE41-555FE293D855}"/>
            </c:ext>
          </c:extLst>
        </c:ser>
        <c:ser>
          <c:idx val="11"/>
          <c:order val="11"/>
          <c:tx>
            <c:strRef>
              <c:f>'[HF3 em agrecan cinetica_ss.xlsx]HF3 em agrecan cinetica'!$M$1</c:f>
              <c:strCache>
                <c:ptCount val="1"/>
                <c:pt idx="0">
                  <c:v>Cycle=7_Fc=4-1_X</c:v>
                </c:pt>
              </c:strCache>
            </c:strRef>
          </c:tx>
          <c:spPr>
            <a:ln w="19050" cap="rnd" cmpd="sng" algn="ctr">
              <a:solidFill>
                <a:schemeClr val="accent6">
                  <a:lumMod val="60000"/>
                </a:schemeClr>
              </a:solidFill>
              <a:prstDash val="solid"/>
              <a:round/>
            </a:ln>
            <a:effectLst/>
          </c:spPr>
          <c:marker>
            <c:spPr>
              <a:solidFill>
                <a:schemeClr val="accent6">
                  <a:lumMod val="60000"/>
                </a:schemeClr>
              </a:solidFill>
              <a:ln w="6350" cap="flat" cmpd="sng" algn="ctr">
                <a:solidFill>
                  <a:schemeClr val="accent6">
                    <a:lumMod val="60000"/>
                  </a:schemeClr>
                </a:solidFill>
                <a:prstDash val="solid"/>
                <a:round/>
              </a:ln>
              <a:effectLst/>
            </c:spPr>
          </c:marker>
          <c:xVal>
            <c:numRef>
              <c:f>'[HF3 em agrecan cinetica_ss.xlsx]HF3 em agrecan cinetica'!$A$2:$A$5361</c:f>
              <c:numCache>
                <c:formatCode>General</c:formatCode>
                <c:ptCount val="536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  <c:pt idx="200">
                  <c:v>20.100000000000001</c:v>
                </c:pt>
                <c:pt idx="201">
                  <c:v>20.2</c:v>
                </c:pt>
                <c:pt idx="202">
                  <c:v>20.3</c:v>
                </c:pt>
                <c:pt idx="203">
                  <c:v>20.399999999999999</c:v>
                </c:pt>
                <c:pt idx="204">
                  <c:v>20.5</c:v>
                </c:pt>
                <c:pt idx="205">
                  <c:v>20.6</c:v>
                </c:pt>
                <c:pt idx="206">
                  <c:v>20.7</c:v>
                </c:pt>
                <c:pt idx="207">
                  <c:v>20.8</c:v>
                </c:pt>
                <c:pt idx="208">
                  <c:v>20.9</c:v>
                </c:pt>
                <c:pt idx="209">
                  <c:v>21</c:v>
                </c:pt>
                <c:pt idx="210">
                  <c:v>21.1</c:v>
                </c:pt>
                <c:pt idx="211">
                  <c:v>21.2</c:v>
                </c:pt>
                <c:pt idx="212">
                  <c:v>21.3</c:v>
                </c:pt>
                <c:pt idx="213">
                  <c:v>21.4</c:v>
                </c:pt>
                <c:pt idx="214">
                  <c:v>21.5</c:v>
                </c:pt>
                <c:pt idx="215">
                  <c:v>21.6</c:v>
                </c:pt>
                <c:pt idx="216">
                  <c:v>21.7</c:v>
                </c:pt>
                <c:pt idx="217">
                  <c:v>21.8</c:v>
                </c:pt>
                <c:pt idx="218">
                  <c:v>21.9</c:v>
                </c:pt>
                <c:pt idx="219">
                  <c:v>22</c:v>
                </c:pt>
                <c:pt idx="220">
                  <c:v>22.1</c:v>
                </c:pt>
                <c:pt idx="221">
                  <c:v>22.2</c:v>
                </c:pt>
                <c:pt idx="222">
                  <c:v>22.3</c:v>
                </c:pt>
                <c:pt idx="223">
                  <c:v>22.4</c:v>
                </c:pt>
                <c:pt idx="224">
                  <c:v>22.5</c:v>
                </c:pt>
                <c:pt idx="225">
                  <c:v>22.6</c:v>
                </c:pt>
                <c:pt idx="226">
                  <c:v>22.7</c:v>
                </c:pt>
                <c:pt idx="227">
                  <c:v>22.8</c:v>
                </c:pt>
                <c:pt idx="228">
                  <c:v>22.9</c:v>
                </c:pt>
                <c:pt idx="229">
                  <c:v>23</c:v>
                </c:pt>
                <c:pt idx="230">
                  <c:v>23.1</c:v>
                </c:pt>
                <c:pt idx="231">
                  <c:v>23.2</c:v>
                </c:pt>
                <c:pt idx="232">
                  <c:v>23.3</c:v>
                </c:pt>
                <c:pt idx="233">
                  <c:v>23.4</c:v>
                </c:pt>
                <c:pt idx="234">
                  <c:v>23.5</c:v>
                </c:pt>
                <c:pt idx="235">
                  <c:v>23.6</c:v>
                </c:pt>
                <c:pt idx="236">
                  <c:v>23.7</c:v>
                </c:pt>
                <c:pt idx="237">
                  <c:v>23.8</c:v>
                </c:pt>
                <c:pt idx="238">
                  <c:v>23.9</c:v>
                </c:pt>
                <c:pt idx="239">
                  <c:v>24</c:v>
                </c:pt>
                <c:pt idx="240">
                  <c:v>24.1</c:v>
                </c:pt>
                <c:pt idx="241">
                  <c:v>24.2</c:v>
                </c:pt>
                <c:pt idx="242">
                  <c:v>24.3</c:v>
                </c:pt>
                <c:pt idx="243">
                  <c:v>24.4</c:v>
                </c:pt>
                <c:pt idx="244">
                  <c:v>24.5</c:v>
                </c:pt>
                <c:pt idx="245">
                  <c:v>24.6</c:v>
                </c:pt>
                <c:pt idx="246">
                  <c:v>24.7</c:v>
                </c:pt>
                <c:pt idx="247">
                  <c:v>24.8</c:v>
                </c:pt>
                <c:pt idx="248">
                  <c:v>24.9</c:v>
                </c:pt>
                <c:pt idx="249">
                  <c:v>25</c:v>
                </c:pt>
                <c:pt idx="250">
                  <c:v>25.1</c:v>
                </c:pt>
                <c:pt idx="251">
                  <c:v>25.2</c:v>
                </c:pt>
                <c:pt idx="252">
                  <c:v>25.3</c:v>
                </c:pt>
                <c:pt idx="253">
                  <c:v>25.4</c:v>
                </c:pt>
                <c:pt idx="254">
                  <c:v>25.5</c:v>
                </c:pt>
                <c:pt idx="255">
                  <c:v>25.6</c:v>
                </c:pt>
                <c:pt idx="256">
                  <c:v>25.7</c:v>
                </c:pt>
                <c:pt idx="257">
                  <c:v>25.8</c:v>
                </c:pt>
                <c:pt idx="258">
                  <c:v>25.9</c:v>
                </c:pt>
                <c:pt idx="259">
                  <c:v>26</c:v>
                </c:pt>
                <c:pt idx="260">
                  <c:v>26.1</c:v>
                </c:pt>
                <c:pt idx="261">
                  <c:v>26.2</c:v>
                </c:pt>
                <c:pt idx="262">
                  <c:v>26.3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26.8</c:v>
                </c:pt>
                <c:pt idx="268">
                  <c:v>26.9</c:v>
                </c:pt>
                <c:pt idx="269">
                  <c:v>27</c:v>
                </c:pt>
                <c:pt idx="270">
                  <c:v>27.1</c:v>
                </c:pt>
                <c:pt idx="271">
                  <c:v>27.2</c:v>
                </c:pt>
                <c:pt idx="272">
                  <c:v>27.3</c:v>
                </c:pt>
                <c:pt idx="273">
                  <c:v>27.4</c:v>
                </c:pt>
                <c:pt idx="274">
                  <c:v>27.5</c:v>
                </c:pt>
                <c:pt idx="275">
                  <c:v>27.6</c:v>
                </c:pt>
                <c:pt idx="276">
                  <c:v>27.7</c:v>
                </c:pt>
                <c:pt idx="277">
                  <c:v>27.8</c:v>
                </c:pt>
                <c:pt idx="278">
                  <c:v>27.9</c:v>
                </c:pt>
                <c:pt idx="279">
                  <c:v>28</c:v>
                </c:pt>
                <c:pt idx="280">
                  <c:v>28.1</c:v>
                </c:pt>
                <c:pt idx="281">
                  <c:v>28.2</c:v>
                </c:pt>
                <c:pt idx="282">
                  <c:v>28.3</c:v>
                </c:pt>
                <c:pt idx="283">
                  <c:v>28.4</c:v>
                </c:pt>
                <c:pt idx="284">
                  <c:v>28.5</c:v>
                </c:pt>
                <c:pt idx="285">
                  <c:v>28.6</c:v>
                </c:pt>
                <c:pt idx="286">
                  <c:v>28.7</c:v>
                </c:pt>
                <c:pt idx="287">
                  <c:v>28.8</c:v>
                </c:pt>
                <c:pt idx="288">
                  <c:v>28.9</c:v>
                </c:pt>
                <c:pt idx="289">
                  <c:v>29</c:v>
                </c:pt>
                <c:pt idx="290">
                  <c:v>29.1</c:v>
                </c:pt>
                <c:pt idx="291">
                  <c:v>29.2</c:v>
                </c:pt>
                <c:pt idx="292">
                  <c:v>29.3</c:v>
                </c:pt>
                <c:pt idx="293">
                  <c:v>29.4</c:v>
                </c:pt>
                <c:pt idx="294">
                  <c:v>29.5</c:v>
                </c:pt>
                <c:pt idx="295">
                  <c:v>29.6</c:v>
                </c:pt>
                <c:pt idx="296">
                  <c:v>29.7</c:v>
                </c:pt>
                <c:pt idx="297">
                  <c:v>29.8</c:v>
                </c:pt>
                <c:pt idx="298">
                  <c:v>29.9</c:v>
                </c:pt>
                <c:pt idx="299">
                  <c:v>30</c:v>
                </c:pt>
                <c:pt idx="300">
                  <c:v>30.1</c:v>
                </c:pt>
                <c:pt idx="301">
                  <c:v>30.2</c:v>
                </c:pt>
                <c:pt idx="302">
                  <c:v>30.3</c:v>
                </c:pt>
                <c:pt idx="303">
                  <c:v>30.4</c:v>
                </c:pt>
                <c:pt idx="304">
                  <c:v>30.5</c:v>
                </c:pt>
                <c:pt idx="305">
                  <c:v>30.6</c:v>
                </c:pt>
                <c:pt idx="306">
                  <c:v>30.7</c:v>
                </c:pt>
                <c:pt idx="307">
                  <c:v>30.8</c:v>
                </c:pt>
                <c:pt idx="308">
                  <c:v>30.9</c:v>
                </c:pt>
                <c:pt idx="309">
                  <c:v>31</c:v>
                </c:pt>
                <c:pt idx="310">
                  <c:v>31.1</c:v>
                </c:pt>
                <c:pt idx="311">
                  <c:v>31.2</c:v>
                </c:pt>
                <c:pt idx="312">
                  <c:v>31.3</c:v>
                </c:pt>
                <c:pt idx="313">
                  <c:v>31.4</c:v>
                </c:pt>
                <c:pt idx="314">
                  <c:v>31.5</c:v>
                </c:pt>
                <c:pt idx="315">
                  <c:v>31.6</c:v>
                </c:pt>
                <c:pt idx="316">
                  <c:v>31.7</c:v>
                </c:pt>
                <c:pt idx="317">
                  <c:v>31.8</c:v>
                </c:pt>
                <c:pt idx="318">
                  <c:v>31.9</c:v>
                </c:pt>
                <c:pt idx="319">
                  <c:v>32</c:v>
                </c:pt>
                <c:pt idx="320">
                  <c:v>32.1</c:v>
                </c:pt>
                <c:pt idx="321">
                  <c:v>32.200000000000003</c:v>
                </c:pt>
                <c:pt idx="322">
                  <c:v>32.300000000000011</c:v>
                </c:pt>
                <c:pt idx="323">
                  <c:v>32.4</c:v>
                </c:pt>
                <c:pt idx="324">
                  <c:v>32.5</c:v>
                </c:pt>
                <c:pt idx="325">
                  <c:v>32.6</c:v>
                </c:pt>
                <c:pt idx="326">
                  <c:v>32.700000000000003</c:v>
                </c:pt>
                <c:pt idx="327">
                  <c:v>32.800000000000011</c:v>
                </c:pt>
                <c:pt idx="328">
                  <c:v>32.9</c:v>
                </c:pt>
                <c:pt idx="329">
                  <c:v>33</c:v>
                </c:pt>
                <c:pt idx="330">
                  <c:v>33.1</c:v>
                </c:pt>
                <c:pt idx="331">
                  <c:v>33.200000000000003</c:v>
                </c:pt>
                <c:pt idx="332">
                  <c:v>33.300000000000011</c:v>
                </c:pt>
                <c:pt idx="333">
                  <c:v>33.4</c:v>
                </c:pt>
                <c:pt idx="334">
                  <c:v>33.5</c:v>
                </c:pt>
                <c:pt idx="335">
                  <c:v>33.6</c:v>
                </c:pt>
                <c:pt idx="336">
                  <c:v>33.700000000000003</c:v>
                </c:pt>
                <c:pt idx="337">
                  <c:v>33.800000000000011</c:v>
                </c:pt>
                <c:pt idx="338">
                  <c:v>33.9</c:v>
                </c:pt>
                <c:pt idx="339">
                  <c:v>34</c:v>
                </c:pt>
                <c:pt idx="340">
                  <c:v>34.1</c:v>
                </c:pt>
                <c:pt idx="341">
                  <c:v>34.200000000000003</c:v>
                </c:pt>
                <c:pt idx="342">
                  <c:v>34.300000000000011</c:v>
                </c:pt>
                <c:pt idx="343">
                  <c:v>34.4</c:v>
                </c:pt>
                <c:pt idx="344">
                  <c:v>34.5</c:v>
                </c:pt>
                <c:pt idx="345">
                  <c:v>34.6</c:v>
                </c:pt>
                <c:pt idx="346">
                  <c:v>34.700000000000003</c:v>
                </c:pt>
                <c:pt idx="347">
                  <c:v>34.800000000000011</c:v>
                </c:pt>
                <c:pt idx="348">
                  <c:v>34.9</c:v>
                </c:pt>
                <c:pt idx="349">
                  <c:v>35</c:v>
                </c:pt>
                <c:pt idx="350">
                  <c:v>35.1</c:v>
                </c:pt>
                <c:pt idx="351">
                  <c:v>35.200000000000003</c:v>
                </c:pt>
                <c:pt idx="352">
                  <c:v>35.300000000000011</c:v>
                </c:pt>
                <c:pt idx="353">
                  <c:v>35.4</c:v>
                </c:pt>
                <c:pt idx="354">
                  <c:v>35.5</c:v>
                </c:pt>
                <c:pt idx="355">
                  <c:v>35.6</c:v>
                </c:pt>
                <c:pt idx="356">
                  <c:v>35.700000000000003</c:v>
                </c:pt>
                <c:pt idx="357">
                  <c:v>35.800000000000011</c:v>
                </c:pt>
                <c:pt idx="358">
                  <c:v>35.9</c:v>
                </c:pt>
                <c:pt idx="359">
                  <c:v>36</c:v>
                </c:pt>
                <c:pt idx="360">
                  <c:v>36.1</c:v>
                </c:pt>
                <c:pt idx="361">
                  <c:v>36.200000000000003</c:v>
                </c:pt>
                <c:pt idx="362">
                  <c:v>36.300000000000011</c:v>
                </c:pt>
                <c:pt idx="363">
                  <c:v>36.4</c:v>
                </c:pt>
                <c:pt idx="364">
                  <c:v>36.5</c:v>
                </c:pt>
                <c:pt idx="365">
                  <c:v>36.6</c:v>
                </c:pt>
                <c:pt idx="366">
                  <c:v>36.700000000000003</c:v>
                </c:pt>
                <c:pt idx="367">
                  <c:v>36.800000000000011</c:v>
                </c:pt>
                <c:pt idx="368">
                  <c:v>36.9</c:v>
                </c:pt>
                <c:pt idx="369">
                  <c:v>37</c:v>
                </c:pt>
                <c:pt idx="370">
                  <c:v>37.1</c:v>
                </c:pt>
                <c:pt idx="371">
                  <c:v>37.200000000000003</c:v>
                </c:pt>
                <c:pt idx="372">
                  <c:v>37.300000000000011</c:v>
                </c:pt>
                <c:pt idx="373">
                  <c:v>37.4</c:v>
                </c:pt>
                <c:pt idx="374">
                  <c:v>37.5</c:v>
                </c:pt>
                <c:pt idx="375">
                  <c:v>37.6</c:v>
                </c:pt>
                <c:pt idx="376">
                  <c:v>37.700000000000003</c:v>
                </c:pt>
                <c:pt idx="377">
                  <c:v>37.800000000000011</c:v>
                </c:pt>
                <c:pt idx="378">
                  <c:v>37.9</c:v>
                </c:pt>
                <c:pt idx="379">
                  <c:v>38</c:v>
                </c:pt>
                <c:pt idx="380">
                  <c:v>38.1</c:v>
                </c:pt>
                <c:pt idx="381">
                  <c:v>38.200000000000003</c:v>
                </c:pt>
                <c:pt idx="382">
                  <c:v>38.300000000000011</c:v>
                </c:pt>
                <c:pt idx="383">
                  <c:v>38.4</c:v>
                </c:pt>
                <c:pt idx="384">
                  <c:v>38.5</c:v>
                </c:pt>
                <c:pt idx="385">
                  <c:v>38.6</c:v>
                </c:pt>
                <c:pt idx="386">
                  <c:v>38.700000000000003</c:v>
                </c:pt>
                <c:pt idx="387">
                  <c:v>38.800000000000011</c:v>
                </c:pt>
                <c:pt idx="388">
                  <c:v>38.9</c:v>
                </c:pt>
                <c:pt idx="389">
                  <c:v>39</c:v>
                </c:pt>
                <c:pt idx="390">
                  <c:v>39.1</c:v>
                </c:pt>
                <c:pt idx="391">
                  <c:v>39.200000000000003</c:v>
                </c:pt>
                <c:pt idx="392">
                  <c:v>39.300000000000011</c:v>
                </c:pt>
                <c:pt idx="393">
                  <c:v>39.4</c:v>
                </c:pt>
                <c:pt idx="394">
                  <c:v>39.5</c:v>
                </c:pt>
                <c:pt idx="395">
                  <c:v>39.6</c:v>
                </c:pt>
                <c:pt idx="396">
                  <c:v>39.700000000000003</c:v>
                </c:pt>
                <c:pt idx="397">
                  <c:v>39.800000000000011</c:v>
                </c:pt>
                <c:pt idx="398">
                  <c:v>39.9</c:v>
                </c:pt>
                <c:pt idx="399">
                  <c:v>40</c:v>
                </c:pt>
                <c:pt idx="400">
                  <c:v>40.1</c:v>
                </c:pt>
                <c:pt idx="401">
                  <c:v>40.200000000000003</c:v>
                </c:pt>
                <c:pt idx="402">
                  <c:v>40.300000000000011</c:v>
                </c:pt>
                <c:pt idx="403">
                  <c:v>40.4</c:v>
                </c:pt>
                <c:pt idx="404">
                  <c:v>40.5</c:v>
                </c:pt>
                <c:pt idx="405">
                  <c:v>40.6</c:v>
                </c:pt>
                <c:pt idx="406">
                  <c:v>40.700000000000003</c:v>
                </c:pt>
                <c:pt idx="407">
                  <c:v>40.800000000000011</c:v>
                </c:pt>
                <c:pt idx="408">
                  <c:v>40.9</c:v>
                </c:pt>
                <c:pt idx="409">
                  <c:v>41</c:v>
                </c:pt>
                <c:pt idx="410">
                  <c:v>41.1</c:v>
                </c:pt>
                <c:pt idx="411">
                  <c:v>41.2</c:v>
                </c:pt>
                <c:pt idx="412">
                  <c:v>41.3</c:v>
                </c:pt>
                <c:pt idx="413">
                  <c:v>41.4</c:v>
                </c:pt>
                <c:pt idx="414">
                  <c:v>41.5</c:v>
                </c:pt>
                <c:pt idx="415">
                  <c:v>41.6</c:v>
                </c:pt>
                <c:pt idx="416">
                  <c:v>41.7</c:v>
                </c:pt>
                <c:pt idx="417">
                  <c:v>41.8</c:v>
                </c:pt>
                <c:pt idx="418">
                  <c:v>41.9</c:v>
                </c:pt>
                <c:pt idx="419">
                  <c:v>42</c:v>
                </c:pt>
                <c:pt idx="420">
                  <c:v>42.1</c:v>
                </c:pt>
                <c:pt idx="421">
                  <c:v>42.2</c:v>
                </c:pt>
                <c:pt idx="422">
                  <c:v>42.3</c:v>
                </c:pt>
                <c:pt idx="423">
                  <c:v>42.4</c:v>
                </c:pt>
                <c:pt idx="424">
                  <c:v>42.5</c:v>
                </c:pt>
                <c:pt idx="425">
                  <c:v>42.6</c:v>
                </c:pt>
                <c:pt idx="426">
                  <c:v>42.7</c:v>
                </c:pt>
                <c:pt idx="427">
                  <c:v>42.8</c:v>
                </c:pt>
                <c:pt idx="428">
                  <c:v>42.9</c:v>
                </c:pt>
                <c:pt idx="429">
                  <c:v>43</c:v>
                </c:pt>
                <c:pt idx="430">
                  <c:v>43.1</c:v>
                </c:pt>
                <c:pt idx="431">
                  <c:v>43.2</c:v>
                </c:pt>
                <c:pt idx="432">
                  <c:v>43.3</c:v>
                </c:pt>
                <c:pt idx="433">
                  <c:v>43.4</c:v>
                </c:pt>
                <c:pt idx="434">
                  <c:v>43.5</c:v>
                </c:pt>
                <c:pt idx="435">
                  <c:v>43.6</c:v>
                </c:pt>
                <c:pt idx="436">
                  <c:v>43.7</c:v>
                </c:pt>
                <c:pt idx="437">
                  <c:v>43.8</c:v>
                </c:pt>
                <c:pt idx="438">
                  <c:v>43.9</c:v>
                </c:pt>
                <c:pt idx="439">
                  <c:v>44</c:v>
                </c:pt>
                <c:pt idx="440">
                  <c:v>44.1</c:v>
                </c:pt>
                <c:pt idx="441">
                  <c:v>44.2</c:v>
                </c:pt>
                <c:pt idx="442">
                  <c:v>44.3</c:v>
                </c:pt>
                <c:pt idx="443">
                  <c:v>44.4</c:v>
                </c:pt>
                <c:pt idx="444">
                  <c:v>44.5</c:v>
                </c:pt>
                <c:pt idx="445">
                  <c:v>44.6</c:v>
                </c:pt>
                <c:pt idx="446">
                  <c:v>44.7</c:v>
                </c:pt>
                <c:pt idx="447">
                  <c:v>44.8</c:v>
                </c:pt>
                <c:pt idx="448">
                  <c:v>44.9</c:v>
                </c:pt>
                <c:pt idx="449">
                  <c:v>45</c:v>
                </c:pt>
                <c:pt idx="450">
                  <c:v>45.1</c:v>
                </c:pt>
                <c:pt idx="451">
                  <c:v>45.2</c:v>
                </c:pt>
                <c:pt idx="452">
                  <c:v>45.3</c:v>
                </c:pt>
                <c:pt idx="453">
                  <c:v>45.4</c:v>
                </c:pt>
                <c:pt idx="454">
                  <c:v>45.5</c:v>
                </c:pt>
                <c:pt idx="455">
                  <c:v>45.6</c:v>
                </c:pt>
                <c:pt idx="456">
                  <c:v>45.7</c:v>
                </c:pt>
                <c:pt idx="457">
                  <c:v>45.8</c:v>
                </c:pt>
                <c:pt idx="458">
                  <c:v>45.9</c:v>
                </c:pt>
                <c:pt idx="459">
                  <c:v>46</c:v>
                </c:pt>
                <c:pt idx="460">
                  <c:v>46.1</c:v>
                </c:pt>
                <c:pt idx="461">
                  <c:v>46.2</c:v>
                </c:pt>
                <c:pt idx="462">
                  <c:v>46.3</c:v>
                </c:pt>
                <c:pt idx="463">
                  <c:v>46.4</c:v>
                </c:pt>
                <c:pt idx="464">
                  <c:v>46.5</c:v>
                </c:pt>
                <c:pt idx="465">
                  <c:v>46.6</c:v>
                </c:pt>
                <c:pt idx="466">
                  <c:v>46.7</c:v>
                </c:pt>
                <c:pt idx="467">
                  <c:v>46.8</c:v>
                </c:pt>
                <c:pt idx="468">
                  <c:v>46.9</c:v>
                </c:pt>
                <c:pt idx="469">
                  <c:v>47</c:v>
                </c:pt>
                <c:pt idx="470">
                  <c:v>47.1</c:v>
                </c:pt>
                <c:pt idx="471">
                  <c:v>47.2</c:v>
                </c:pt>
                <c:pt idx="472">
                  <c:v>47.3</c:v>
                </c:pt>
                <c:pt idx="473">
                  <c:v>47.4</c:v>
                </c:pt>
                <c:pt idx="474">
                  <c:v>47.5</c:v>
                </c:pt>
                <c:pt idx="475">
                  <c:v>47.6</c:v>
                </c:pt>
                <c:pt idx="476">
                  <c:v>47.7</c:v>
                </c:pt>
                <c:pt idx="477">
                  <c:v>47.8</c:v>
                </c:pt>
                <c:pt idx="478">
                  <c:v>47.9</c:v>
                </c:pt>
                <c:pt idx="479">
                  <c:v>48</c:v>
                </c:pt>
                <c:pt idx="480">
                  <c:v>48.1</c:v>
                </c:pt>
                <c:pt idx="481">
                  <c:v>48.2</c:v>
                </c:pt>
                <c:pt idx="482">
                  <c:v>48.3</c:v>
                </c:pt>
                <c:pt idx="483">
                  <c:v>48.4</c:v>
                </c:pt>
                <c:pt idx="484">
                  <c:v>48.5</c:v>
                </c:pt>
                <c:pt idx="485">
                  <c:v>48.6</c:v>
                </c:pt>
                <c:pt idx="486">
                  <c:v>48.7</c:v>
                </c:pt>
                <c:pt idx="487">
                  <c:v>48.8</c:v>
                </c:pt>
                <c:pt idx="488">
                  <c:v>48.9</c:v>
                </c:pt>
                <c:pt idx="489">
                  <c:v>49</c:v>
                </c:pt>
                <c:pt idx="490">
                  <c:v>49.1</c:v>
                </c:pt>
                <c:pt idx="491">
                  <c:v>49.2</c:v>
                </c:pt>
                <c:pt idx="492">
                  <c:v>49.3</c:v>
                </c:pt>
                <c:pt idx="493">
                  <c:v>49.4</c:v>
                </c:pt>
                <c:pt idx="494">
                  <c:v>49.5</c:v>
                </c:pt>
                <c:pt idx="495">
                  <c:v>49.6</c:v>
                </c:pt>
                <c:pt idx="496">
                  <c:v>49.7</c:v>
                </c:pt>
                <c:pt idx="497">
                  <c:v>49.8</c:v>
                </c:pt>
                <c:pt idx="498">
                  <c:v>49.9</c:v>
                </c:pt>
                <c:pt idx="499">
                  <c:v>50</c:v>
                </c:pt>
                <c:pt idx="500">
                  <c:v>50.1</c:v>
                </c:pt>
                <c:pt idx="501">
                  <c:v>50.2</c:v>
                </c:pt>
                <c:pt idx="502">
                  <c:v>50.3</c:v>
                </c:pt>
                <c:pt idx="503">
                  <c:v>50.4</c:v>
                </c:pt>
                <c:pt idx="504">
                  <c:v>50.5</c:v>
                </c:pt>
                <c:pt idx="505">
                  <c:v>50.6</c:v>
                </c:pt>
                <c:pt idx="506">
                  <c:v>50.7</c:v>
                </c:pt>
                <c:pt idx="507">
                  <c:v>50.8</c:v>
                </c:pt>
                <c:pt idx="508">
                  <c:v>50.9</c:v>
                </c:pt>
                <c:pt idx="509">
                  <c:v>51</c:v>
                </c:pt>
                <c:pt idx="510">
                  <c:v>51.1</c:v>
                </c:pt>
                <c:pt idx="511">
                  <c:v>51.2</c:v>
                </c:pt>
                <c:pt idx="512">
                  <c:v>51.3</c:v>
                </c:pt>
                <c:pt idx="513">
                  <c:v>51.4</c:v>
                </c:pt>
                <c:pt idx="514">
                  <c:v>51.5</c:v>
                </c:pt>
                <c:pt idx="515">
                  <c:v>51.6</c:v>
                </c:pt>
                <c:pt idx="516">
                  <c:v>51.7</c:v>
                </c:pt>
                <c:pt idx="517">
                  <c:v>51.8</c:v>
                </c:pt>
                <c:pt idx="518">
                  <c:v>51.9</c:v>
                </c:pt>
                <c:pt idx="519">
                  <c:v>52</c:v>
                </c:pt>
                <c:pt idx="520">
                  <c:v>52.1</c:v>
                </c:pt>
                <c:pt idx="521">
                  <c:v>52.2</c:v>
                </c:pt>
                <c:pt idx="522">
                  <c:v>52.3</c:v>
                </c:pt>
                <c:pt idx="523">
                  <c:v>52.4</c:v>
                </c:pt>
                <c:pt idx="524">
                  <c:v>52.5</c:v>
                </c:pt>
                <c:pt idx="525">
                  <c:v>52.6</c:v>
                </c:pt>
                <c:pt idx="526">
                  <c:v>52.7</c:v>
                </c:pt>
                <c:pt idx="527">
                  <c:v>52.8</c:v>
                </c:pt>
                <c:pt idx="528">
                  <c:v>52.9</c:v>
                </c:pt>
                <c:pt idx="529">
                  <c:v>53</c:v>
                </c:pt>
                <c:pt idx="530">
                  <c:v>53.1</c:v>
                </c:pt>
                <c:pt idx="531">
                  <c:v>53.2</c:v>
                </c:pt>
                <c:pt idx="532">
                  <c:v>53.3</c:v>
                </c:pt>
                <c:pt idx="533">
                  <c:v>53.4</c:v>
                </c:pt>
                <c:pt idx="534">
                  <c:v>53.5</c:v>
                </c:pt>
                <c:pt idx="535">
                  <c:v>53.6</c:v>
                </c:pt>
                <c:pt idx="536">
                  <c:v>53.7</c:v>
                </c:pt>
                <c:pt idx="537">
                  <c:v>53.8</c:v>
                </c:pt>
                <c:pt idx="538">
                  <c:v>53.9</c:v>
                </c:pt>
                <c:pt idx="539">
                  <c:v>54</c:v>
                </c:pt>
                <c:pt idx="540">
                  <c:v>54.1</c:v>
                </c:pt>
                <c:pt idx="541">
                  <c:v>54.2</c:v>
                </c:pt>
                <c:pt idx="542">
                  <c:v>54.3</c:v>
                </c:pt>
                <c:pt idx="543">
                  <c:v>54.4</c:v>
                </c:pt>
                <c:pt idx="544">
                  <c:v>54.5</c:v>
                </c:pt>
                <c:pt idx="545">
                  <c:v>54.6</c:v>
                </c:pt>
                <c:pt idx="546">
                  <c:v>54.7</c:v>
                </c:pt>
                <c:pt idx="547">
                  <c:v>54.8</c:v>
                </c:pt>
                <c:pt idx="548">
                  <c:v>54.9</c:v>
                </c:pt>
                <c:pt idx="549">
                  <c:v>55</c:v>
                </c:pt>
                <c:pt idx="550">
                  <c:v>55.1</c:v>
                </c:pt>
                <c:pt idx="551">
                  <c:v>55.2</c:v>
                </c:pt>
                <c:pt idx="552">
                  <c:v>55.3</c:v>
                </c:pt>
                <c:pt idx="553">
                  <c:v>55.4</c:v>
                </c:pt>
                <c:pt idx="554">
                  <c:v>55.5</c:v>
                </c:pt>
                <c:pt idx="555">
                  <c:v>55.6</c:v>
                </c:pt>
                <c:pt idx="556">
                  <c:v>55.7</c:v>
                </c:pt>
                <c:pt idx="557">
                  <c:v>55.8</c:v>
                </c:pt>
                <c:pt idx="558">
                  <c:v>55.9</c:v>
                </c:pt>
                <c:pt idx="559">
                  <c:v>56</c:v>
                </c:pt>
                <c:pt idx="560">
                  <c:v>56.1</c:v>
                </c:pt>
                <c:pt idx="561">
                  <c:v>56.2</c:v>
                </c:pt>
                <c:pt idx="562">
                  <c:v>56.3</c:v>
                </c:pt>
                <c:pt idx="563">
                  <c:v>56.4</c:v>
                </c:pt>
                <c:pt idx="564">
                  <c:v>56.5</c:v>
                </c:pt>
                <c:pt idx="565">
                  <c:v>56.6</c:v>
                </c:pt>
                <c:pt idx="566">
                  <c:v>56.7</c:v>
                </c:pt>
                <c:pt idx="567">
                  <c:v>56.8</c:v>
                </c:pt>
                <c:pt idx="568">
                  <c:v>56.9</c:v>
                </c:pt>
                <c:pt idx="569">
                  <c:v>57</c:v>
                </c:pt>
                <c:pt idx="570">
                  <c:v>57.1</c:v>
                </c:pt>
                <c:pt idx="571">
                  <c:v>57.2</c:v>
                </c:pt>
                <c:pt idx="572">
                  <c:v>57.3</c:v>
                </c:pt>
                <c:pt idx="573">
                  <c:v>57.4</c:v>
                </c:pt>
                <c:pt idx="574">
                  <c:v>57.5</c:v>
                </c:pt>
                <c:pt idx="575">
                  <c:v>57.6</c:v>
                </c:pt>
                <c:pt idx="576">
                  <c:v>57.7</c:v>
                </c:pt>
                <c:pt idx="577">
                  <c:v>57.8</c:v>
                </c:pt>
                <c:pt idx="578">
                  <c:v>57.9</c:v>
                </c:pt>
                <c:pt idx="579">
                  <c:v>58</c:v>
                </c:pt>
                <c:pt idx="580">
                  <c:v>58.1</c:v>
                </c:pt>
                <c:pt idx="581">
                  <c:v>58.2</c:v>
                </c:pt>
                <c:pt idx="582">
                  <c:v>58.3</c:v>
                </c:pt>
                <c:pt idx="583">
                  <c:v>58.4</c:v>
                </c:pt>
                <c:pt idx="584">
                  <c:v>58.5</c:v>
                </c:pt>
                <c:pt idx="585">
                  <c:v>58.6</c:v>
                </c:pt>
                <c:pt idx="586">
                  <c:v>58.7</c:v>
                </c:pt>
                <c:pt idx="587">
                  <c:v>58.8</c:v>
                </c:pt>
                <c:pt idx="588">
                  <c:v>58.9</c:v>
                </c:pt>
                <c:pt idx="589">
                  <c:v>59</c:v>
                </c:pt>
                <c:pt idx="590">
                  <c:v>59.1</c:v>
                </c:pt>
                <c:pt idx="591">
                  <c:v>59.2</c:v>
                </c:pt>
                <c:pt idx="592">
                  <c:v>59.3</c:v>
                </c:pt>
                <c:pt idx="593">
                  <c:v>59.4</c:v>
                </c:pt>
                <c:pt idx="594">
                  <c:v>59.5</c:v>
                </c:pt>
                <c:pt idx="595">
                  <c:v>59.6</c:v>
                </c:pt>
                <c:pt idx="596">
                  <c:v>59.7</c:v>
                </c:pt>
                <c:pt idx="597">
                  <c:v>59.8</c:v>
                </c:pt>
                <c:pt idx="598">
                  <c:v>59.9</c:v>
                </c:pt>
                <c:pt idx="599">
                  <c:v>60</c:v>
                </c:pt>
                <c:pt idx="600">
                  <c:v>60.1</c:v>
                </c:pt>
                <c:pt idx="601">
                  <c:v>60.2</c:v>
                </c:pt>
                <c:pt idx="602">
                  <c:v>60.3</c:v>
                </c:pt>
                <c:pt idx="603">
                  <c:v>60.4</c:v>
                </c:pt>
                <c:pt idx="604">
                  <c:v>60.5</c:v>
                </c:pt>
                <c:pt idx="605">
                  <c:v>60.6</c:v>
                </c:pt>
                <c:pt idx="606">
                  <c:v>60.7</c:v>
                </c:pt>
                <c:pt idx="607">
                  <c:v>60.8</c:v>
                </c:pt>
                <c:pt idx="608">
                  <c:v>60.9</c:v>
                </c:pt>
                <c:pt idx="609">
                  <c:v>61</c:v>
                </c:pt>
                <c:pt idx="610">
                  <c:v>61.1</c:v>
                </c:pt>
                <c:pt idx="611">
                  <c:v>61.2</c:v>
                </c:pt>
                <c:pt idx="612">
                  <c:v>61.3</c:v>
                </c:pt>
                <c:pt idx="613">
                  <c:v>61.4</c:v>
                </c:pt>
                <c:pt idx="614">
                  <c:v>61.5</c:v>
                </c:pt>
                <c:pt idx="615">
                  <c:v>61.6</c:v>
                </c:pt>
                <c:pt idx="616">
                  <c:v>61.7</c:v>
                </c:pt>
                <c:pt idx="617">
                  <c:v>61.8</c:v>
                </c:pt>
                <c:pt idx="618">
                  <c:v>61.9</c:v>
                </c:pt>
                <c:pt idx="619">
                  <c:v>62</c:v>
                </c:pt>
                <c:pt idx="620">
                  <c:v>62.1</c:v>
                </c:pt>
                <c:pt idx="621">
                  <c:v>62.2</c:v>
                </c:pt>
                <c:pt idx="622">
                  <c:v>62.3</c:v>
                </c:pt>
                <c:pt idx="623">
                  <c:v>62.4</c:v>
                </c:pt>
                <c:pt idx="624">
                  <c:v>62.5</c:v>
                </c:pt>
                <c:pt idx="625">
                  <c:v>62.6</c:v>
                </c:pt>
                <c:pt idx="626">
                  <c:v>62.7</c:v>
                </c:pt>
                <c:pt idx="627">
                  <c:v>62.8</c:v>
                </c:pt>
                <c:pt idx="628">
                  <c:v>62.9</c:v>
                </c:pt>
                <c:pt idx="629">
                  <c:v>63</c:v>
                </c:pt>
                <c:pt idx="630">
                  <c:v>63.1</c:v>
                </c:pt>
                <c:pt idx="631">
                  <c:v>63.2</c:v>
                </c:pt>
                <c:pt idx="632">
                  <c:v>63.3</c:v>
                </c:pt>
                <c:pt idx="633">
                  <c:v>63.4</c:v>
                </c:pt>
                <c:pt idx="634">
                  <c:v>63.5</c:v>
                </c:pt>
                <c:pt idx="635">
                  <c:v>63.6</c:v>
                </c:pt>
                <c:pt idx="636">
                  <c:v>63.7</c:v>
                </c:pt>
                <c:pt idx="637">
                  <c:v>63.8</c:v>
                </c:pt>
                <c:pt idx="638">
                  <c:v>63.9</c:v>
                </c:pt>
                <c:pt idx="639">
                  <c:v>64</c:v>
                </c:pt>
                <c:pt idx="640">
                  <c:v>64.099999999999994</c:v>
                </c:pt>
                <c:pt idx="641">
                  <c:v>64.2</c:v>
                </c:pt>
                <c:pt idx="642">
                  <c:v>64.3</c:v>
                </c:pt>
                <c:pt idx="643">
                  <c:v>64.400000000000006</c:v>
                </c:pt>
                <c:pt idx="644">
                  <c:v>64.5</c:v>
                </c:pt>
                <c:pt idx="645">
                  <c:v>64.599999999999994</c:v>
                </c:pt>
                <c:pt idx="646">
                  <c:v>64.7</c:v>
                </c:pt>
                <c:pt idx="647">
                  <c:v>64.8</c:v>
                </c:pt>
                <c:pt idx="648">
                  <c:v>64.900000000000006</c:v>
                </c:pt>
                <c:pt idx="649">
                  <c:v>65</c:v>
                </c:pt>
                <c:pt idx="650">
                  <c:v>65.099999999999994</c:v>
                </c:pt>
                <c:pt idx="651">
                  <c:v>65.2</c:v>
                </c:pt>
                <c:pt idx="652">
                  <c:v>65.3</c:v>
                </c:pt>
                <c:pt idx="653">
                  <c:v>65.400000000000006</c:v>
                </c:pt>
                <c:pt idx="654">
                  <c:v>65.5</c:v>
                </c:pt>
                <c:pt idx="655">
                  <c:v>65.599999999999994</c:v>
                </c:pt>
                <c:pt idx="656">
                  <c:v>65.7</c:v>
                </c:pt>
                <c:pt idx="657">
                  <c:v>65.8</c:v>
                </c:pt>
                <c:pt idx="658">
                  <c:v>65.900000000000006</c:v>
                </c:pt>
                <c:pt idx="659">
                  <c:v>66</c:v>
                </c:pt>
                <c:pt idx="660">
                  <c:v>66.099999999999994</c:v>
                </c:pt>
                <c:pt idx="661">
                  <c:v>66.2</c:v>
                </c:pt>
                <c:pt idx="662">
                  <c:v>66.3</c:v>
                </c:pt>
                <c:pt idx="663">
                  <c:v>66.400000000000006</c:v>
                </c:pt>
                <c:pt idx="664">
                  <c:v>66.5</c:v>
                </c:pt>
                <c:pt idx="665">
                  <c:v>66.599999999999994</c:v>
                </c:pt>
                <c:pt idx="666">
                  <c:v>66.7</c:v>
                </c:pt>
                <c:pt idx="667">
                  <c:v>66.8</c:v>
                </c:pt>
                <c:pt idx="668">
                  <c:v>66.900000000000006</c:v>
                </c:pt>
                <c:pt idx="669">
                  <c:v>67</c:v>
                </c:pt>
                <c:pt idx="670">
                  <c:v>67.099999999999994</c:v>
                </c:pt>
                <c:pt idx="671">
                  <c:v>67.2</c:v>
                </c:pt>
                <c:pt idx="672">
                  <c:v>67.3</c:v>
                </c:pt>
                <c:pt idx="673">
                  <c:v>67.400000000000006</c:v>
                </c:pt>
                <c:pt idx="674">
                  <c:v>67.5</c:v>
                </c:pt>
                <c:pt idx="675">
                  <c:v>67.599999999999994</c:v>
                </c:pt>
                <c:pt idx="676">
                  <c:v>67.7</c:v>
                </c:pt>
                <c:pt idx="677">
                  <c:v>67.8</c:v>
                </c:pt>
                <c:pt idx="678">
                  <c:v>67.900000000000006</c:v>
                </c:pt>
                <c:pt idx="679">
                  <c:v>68</c:v>
                </c:pt>
                <c:pt idx="680">
                  <c:v>68.099999999999994</c:v>
                </c:pt>
                <c:pt idx="681">
                  <c:v>68.2</c:v>
                </c:pt>
                <c:pt idx="682">
                  <c:v>68.3</c:v>
                </c:pt>
                <c:pt idx="683">
                  <c:v>68.400000000000006</c:v>
                </c:pt>
                <c:pt idx="684">
                  <c:v>68.5</c:v>
                </c:pt>
                <c:pt idx="685">
                  <c:v>68.599999999999994</c:v>
                </c:pt>
                <c:pt idx="686">
                  <c:v>68.7</c:v>
                </c:pt>
                <c:pt idx="687">
                  <c:v>68.8</c:v>
                </c:pt>
                <c:pt idx="688">
                  <c:v>68.900000000000006</c:v>
                </c:pt>
                <c:pt idx="689">
                  <c:v>69</c:v>
                </c:pt>
                <c:pt idx="690">
                  <c:v>69.099999999999994</c:v>
                </c:pt>
                <c:pt idx="691">
                  <c:v>69.2</c:v>
                </c:pt>
                <c:pt idx="692">
                  <c:v>69.3</c:v>
                </c:pt>
                <c:pt idx="693">
                  <c:v>69.400000000000006</c:v>
                </c:pt>
                <c:pt idx="694">
                  <c:v>69.5</c:v>
                </c:pt>
                <c:pt idx="695">
                  <c:v>69.599999999999994</c:v>
                </c:pt>
                <c:pt idx="696">
                  <c:v>69.7</c:v>
                </c:pt>
                <c:pt idx="697">
                  <c:v>69.8</c:v>
                </c:pt>
                <c:pt idx="698">
                  <c:v>69.900000000000006</c:v>
                </c:pt>
                <c:pt idx="699">
                  <c:v>70</c:v>
                </c:pt>
                <c:pt idx="700">
                  <c:v>70.099999999999994</c:v>
                </c:pt>
                <c:pt idx="701">
                  <c:v>70.2</c:v>
                </c:pt>
                <c:pt idx="702">
                  <c:v>70.3</c:v>
                </c:pt>
                <c:pt idx="703">
                  <c:v>70.400000000000006</c:v>
                </c:pt>
                <c:pt idx="704">
                  <c:v>70.5</c:v>
                </c:pt>
                <c:pt idx="705">
                  <c:v>70.599999999999994</c:v>
                </c:pt>
                <c:pt idx="706">
                  <c:v>70.7</c:v>
                </c:pt>
                <c:pt idx="707">
                  <c:v>70.8</c:v>
                </c:pt>
                <c:pt idx="708">
                  <c:v>70.900000000000006</c:v>
                </c:pt>
                <c:pt idx="709">
                  <c:v>71</c:v>
                </c:pt>
                <c:pt idx="710">
                  <c:v>71.099999999999994</c:v>
                </c:pt>
                <c:pt idx="711">
                  <c:v>71.2</c:v>
                </c:pt>
                <c:pt idx="712">
                  <c:v>71.3</c:v>
                </c:pt>
                <c:pt idx="713">
                  <c:v>71.400000000000006</c:v>
                </c:pt>
                <c:pt idx="714">
                  <c:v>71.5</c:v>
                </c:pt>
                <c:pt idx="715">
                  <c:v>71.599999999999994</c:v>
                </c:pt>
                <c:pt idx="716">
                  <c:v>71.7</c:v>
                </c:pt>
                <c:pt idx="717">
                  <c:v>71.8</c:v>
                </c:pt>
                <c:pt idx="718">
                  <c:v>71.900000000000006</c:v>
                </c:pt>
                <c:pt idx="719">
                  <c:v>72</c:v>
                </c:pt>
                <c:pt idx="720">
                  <c:v>72.099999999999994</c:v>
                </c:pt>
                <c:pt idx="721">
                  <c:v>72.2</c:v>
                </c:pt>
                <c:pt idx="722">
                  <c:v>72.3</c:v>
                </c:pt>
                <c:pt idx="723">
                  <c:v>72.400000000000006</c:v>
                </c:pt>
                <c:pt idx="724">
                  <c:v>72.5</c:v>
                </c:pt>
                <c:pt idx="725">
                  <c:v>72.599999999999994</c:v>
                </c:pt>
                <c:pt idx="726">
                  <c:v>72.7</c:v>
                </c:pt>
                <c:pt idx="727">
                  <c:v>72.8</c:v>
                </c:pt>
                <c:pt idx="728">
                  <c:v>72.900000000000006</c:v>
                </c:pt>
                <c:pt idx="729">
                  <c:v>73</c:v>
                </c:pt>
                <c:pt idx="730">
                  <c:v>73.099999999999994</c:v>
                </c:pt>
                <c:pt idx="731">
                  <c:v>73.2</c:v>
                </c:pt>
                <c:pt idx="732">
                  <c:v>73.3</c:v>
                </c:pt>
                <c:pt idx="733">
                  <c:v>73.400000000000006</c:v>
                </c:pt>
                <c:pt idx="734">
                  <c:v>73.5</c:v>
                </c:pt>
                <c:pt idx="735">
                  <c:v>73.599999999999994</c:v>
                </c:pt>
                <c:pt idx="736">
                  <c:v>73.7</c:v>
                </c:pt>
                <c:pt idx="737">
                  <c:v>73.8</c:v>
                </c:pt>
                <c:pt idx="738">
                  <c:v>73.900000000000006</c:v>
                </c:pt>
                <c:pt idx="739">
                  <c:v>74</c:v>
                </c:pt>
                <c:pt idx="740">
                  <c:v>74.099999999999994</c:v>
                </c:pt>
                <c:pt idx="741">
                  <c:v>74.2</c:v>
                </c:pt>
                <c:pt idx="742">
                  <c:v>74.3</c:v>
                </c:pt>
                <c:pt idx="743">
                  <c:v>74.400000000000006</c:v>
                </c:pt>
                <c:pt idx="744">
                  <c:v>74.5</c:v>
                </c:pt>
                <c:pt idx="745">
                  <c:v>74.599999999999994</c:v>
                </c:pt>
                <c:pt idx="746">
                  <c:v>74.7</c:v>
                </c:pt>
                <c:pt idx="747">
                  <c:v>74.8</c:v>
                </c:pt>
                <c:pt idx="748">
                  <c:v>74.900000000000006</c:v>
                </c:pt>
                <c:pt idx="749">
                  <c:v>75</c:v>
                </c:pt>
                <c:pt idx="750">
                  <c:v>75.099999999999994</c:v>
                </c:pt>
                <c:pt idx="751">
                  <c:v>75.2</c:v>
                </c:pt>
                <c:pt idx="752">
                  <c:v>75.3</c:v>
                </c:pt>
                <c:pt idx="753">
                  <c:v>75.400000000000006</c:v>
                </c:pt>
                <c:pt idx="754">
                  <c:v>75.5</c:v>
                </c:pt>
                <c:pt idx="755">
                  <c:v>75.599999999999994</c:v>
                </c:pt>
                <c:pt idx="756">
                  <c:v>75.7</c:v>
                </c:pt>
                <c:pt idx="757">
                  <c:v>75.8</c:v>
                </c:pt>
                <c:pt idx="758">
                  <c:v>75.900000000000006</c:v>
                </c:pt>
                <c:pt idx="759">
                  <c:v>76</c:v>
                </c:pt>
                <c:pt idx="760">
                  <c:v>76.099999999999994</c:v>
                </c:pt>
                <c:pt idx="761">
                  <c:v>76.2</c:v>
                </c:pt>
                <c:pt idx="762">
                  <c:v>76.3</c:v>
                </c:pt>
                <c:pt idx="763">
                  <c:v>76.400000000000006</c:v>
                </c:pt>
                <c:pt idx="764">
                  <c:v>76.5</c:v>
                </c:pt>
                <c:pt idx="765">
                  <c:v>76.599999999999994</c:v>
                </c:pt>
                <c:pt idx="766">
                  <c:v>76.7</c:v>
                </c:pt>
                <c:pt idx="767">
                  <c:v>76.8</c:v>
                </c:pt>
                <c:pt idx="768">
                  <c:v>76.900000000000006</c:v>
                </c:pt>
                <c:pt idx="769">
                  <c:v>77</c:v>
                </c:pt>
                <c:pt idx="770">
                  <c:v>77.099999999999994</c:v>
                </c:pt>
                <c:pt idx="771">
                  <c:v>77.2</c:v>
                </c:pt>
                <c:pt idx="772">
                  <c:v>77.3</c:v>
                </c:pt>
                <c:pt idx="773">
                  <c:v>77.400000000000006</c:v>
                </c:pt>
                <c:pt idx="774">
                  <c:v>77.5</c:v>
                </c:pt>
                <c:pt idx="775">
                  <c:v>77.599999999999994</c:v>
                </c:pt>
                <c:pt idx="776">
                  <c:v>77.7</c:v>
                </c:pt>
                <c:pt idx="777">
                  <c:v>77.8</c:v>
                </c:pt>
                <c:pt idx="778">
                  <c:v>77.900000000000006</c:v>
                </c:pt>
                <c:pt idx="779">
                  <c:v>78</c:v>
                </c:pt>
                <c:pt idx="780">
                  <c:v>78.099999999999994</c:v>
                </c:pt>
                <c:pt idx="781">
                  <c:v>78.2</c:v>
                </c:pt>
                <c:pt idx="782">
                  <c:v>78.3</c:v>
                </c:pt>
                <c:pt idx="783">
                  <c:v>78.400000000000006</c:v>
                </c:pt>
                <c:pt idx="784">
                  <c:v>78.5</c:v>
                </c:pt>
                <c:pt idx="785">
                  <c:v>78.599999999999994</c:v>
                </c:pt>
                <c:pt idx="786">
                  <c:v>78.7</c:v>
                </c:pt>
                <c:pt idx="787">
                  <c:v>78.8</c:v>
                </c:pt>
                <c:pt idx="788">
                  <c:v>78.900000000000006</c:v>
                </c:pt>
                <c:pt idx="789">
                  <c:v>79</c:v>
                </c:pt>
                <c:pt idx="790">
                  <c:v>79.099999999999994</c:v>
                </c:pt>
                <c:pt idx="791">
                  <c:v>79.2</c:v>
                </c:pt>
                <c:pt idx="792">
                  <c:v>79.3</c:v>
                </c:pt>
                <c:pt idx="793">
                  <c:v>79.400000000000006</c:v>
                </c:pt>
                <c:pt idx="794">
                  <c:v>79.5</c:v>
                </c:pt>
                <c:pt idx="795">
                  <c:v>79.599999999999994</c:v>
                </c:pt>
                <c:pt idx="796">
                  <c:v>79.7</c:v>
                </c:pt>
                <c:pt idx="797">
                  <c:v>79.8</c:v>
                </c:pt>
                <c:pt idx="798">
                  <c:v>79.900000000000006</c:v>
                </c:pt>
                <c:pt idx="799">
                  <c:v>80</c:v>
                </c:pt>
                <c:pt idx="800">
                  <c:v>80.099999999999994</c:v>
                </c:pt>
                <c:pt idx="801">
                  <c:v>80.2</c:v>
                </c:pt>
                <c:pt idx="802">
                  <c:v>80.3</c:v>
                </c:pt>
                <c:pt idx="803">
                  <c:v>80.400000000000006</c:v>
                </c:pt>
                <c:pt idx="804">
                  <c:v>80.5</c:v>
                </c:pt>
                <c:pt idx="805">
                  <c:v>80.599999999999994</c:v>
                </c:pt>
                <c:pt idx="806">
                  <c:v>80.7</c:v>
                </c:pt>
                <c:pt idx="807">
                  <c:v>80.8</c:v>
                </c:pt>
                <c:pt idx="808">
                  <c:v>80.900000000000006</c:v>
                </c:pt>
                <c:pt idx="809">
                  <c:v>81</c:v>
                </c:pt>
                <c:pt idx="810">
                  <c:v>81.099999999999994</c:v>
                </c:pt>
                <c:pt idx="811">
                  <c:v>81.2</c:v>
                </c:pt>
                <c:pt idx="812">
                  <c:v>81.3</c:v>
                </c:pt>
                <c:pt idx="813">
                  <c:v>81.400000000000006</c:v>
                </c:pt>
                <c:pt idx="814">
                  <c:v>81.5</c:v>
                </c:pt>
                <c:pt idx="815">
                  <c:v>81.599999999999994</c:v>
                </c:pt>
                <c:pt idx="816">
                  <c:v>81.7</c:v>
                </c:pt>
                <c:pt idx="817">
                  <c:v>81.8</c:v>
                </c:pt>
                <c:pt idx="818">
                  <c:v>81.900000000000006</c:v>
                </c:pt>
                <c:pt idx="819">
                  <c:v>82</c:v>
                </c:pt>
                <c:pt idx="820">
                  <c:v>82.1</c:v>
                </c:pt>
                <c:pt idx="821">
                  <c:v>82.2</c:v>
                </c:pt>
                <c:pt idx="822">
                  <c:v>82.3</c:v>
                </c:pt>
                <c:pt idx="823">
                  <c:v>82.4</c:v>
                </c:pt>
                <c:pt idx="824">
                  <c:v>82.5</c:v>
                </c:pt>
                <c:pt idx="825">
                  <c:v>82.6</c:v>
                </c:pt>
                <c:pt idx="826">
                  <c:v>82.7</c:v>
                </c:pt>
                <c:pt idx="827">
                  <c:v>82.8</c:v>
                </c:pt>
                <c:pt idx="828">
                  <c:v>82.9</c:v>
                </c:pt>
                <c:pt idx="829">
                  <c:v>83</c:v>
                </c:pt>
                <c:pt idx="830">
                  <c:v>83.1</c:v>
                </c:pt>
                <c:pt idx="831">
                  <c:v>83.2</c:v>
                </c:pt>
                <c:pt idx="832">
                  <c:v>83.3</c:v>
                </c:pt>
                <c:pt idx="833">
                  <c:v>83.4</c:v>
                </c:pt>
                <c:pt idx="834">
                  <c:v>83.5</c:v>
                </c:pt>
                <c:pt idx="835">
                  <c:v>83.6</c:v>
                </c:pt>
                <c:pt idx="836">
                  <c:v>83.7</c:v>
                </c:pt>
                <c:pt idx="837">
                  <c:v>83.8</c:v>
                </c:pt>
                <c:pt idx="838">
                  <c:v>83.9</c:v>
                </c:pt>
                <c:pt idx="839">
                  <c:v>84</c:v>
                </c:pt>
                <c:pt idx="840">
                  <c:v>84.1</c:v>
                </c:pt>
                <c:pt idx="841">
                  <c:v>84.2</c:v>
                </c:pt>
                <c:pt idx="842">
                  <c:v>84.3</c:v>
                </c:pt>
                <c:pt idx="843">
                  <c:v>84.4</c:v>
                </c:pt>
                <c:pt idx="844">
                  <c:v>84.5</c:v>
                </c:pt>
                <c:pt idx="845">
                  <c:v>84.6</c:v>
                </c:pt>
                <c:pt idx="846">
                  <c:v>84.7</c:v>
                </c:pt>
                <c:pt idx="847">
                  <c:v>84.8</c:v>
                </c:pt>
                <c:pt idx="848">
                  <c:v>84.9</c:v>
                </c:pt>
                <c:pt idx="849">
                  <c:v>85</c:v>
                </c:pt>
                <c:pt idx="850">
                  <c:v>85.1</c:v>
                </c:pt>
                <c:pt idx="851">
                  <c:v>85.2</c:v>
                </c:pt>
                <c:pt idx="852">
                  <c:v>85.3</c:v>
                </c:pt>
                <c:pt idx="853">
                  <c:v>85.4</c:v>
                </c:pt>
                <c:pt idx="854">
                  <c:v>85.5</c:v>
                </c:pt>
                <c:pt idx="855">
                  <c:v>85.6</c:v>
                </c:pt>
                <c:pt idx="856">
                  <c:v>85.7</c:v>
                </c:pt>
                <c:pt idx="857">
                  <c:v>85.8</c:v>
                </c:pt>
                <c:pt idx="858">
                  <c:v>85.9</c:v>
                </c:pt>
                <c:pt idx="859">
                  <c:v>86</c:v>
                </c:pt>
                <c:pt idx="860">
                  <c:v>86.1</c:v>
                </c:pt>
                <c:pt idx="861">
                  <c:v>86.2</c:v>
                </c:pt>
                <c:pt idx="862">
                  <c:v>86.3</c:v>
                </c:pt>
                <c:pt idx="863">
                  <c:v>86.4</c:v>
                </c:pt>
                <c:pt idx="864">
                  <c:v>86.5</c:v>
                </c:pt>
                <c:pt idx="865">
                  <c:v>86.6</c:v>
                </c:pt>
                <c:pt idx="866">
                  <c:v>86.7</c:v>
                </c:pt>
                <c:pt idx="867">
                  <c:v>86.8</c:v>
                </c:pt>
                <c:pt idx="868">
                  <c:v>86.9</c:v>
                </c:pt>
                <c:pt idx="869">
                  <c:v>87</c:v>
                </c:pt>
                <c:pt idx="870">
                  <c:v>87.1</c:v>
                </c:pt>
                <c:pt idx="871">
                  <c:v>87.2</c:v>
                </c:pt>
                <c:pt idx="872">
                  <c:v>87.3</c:v>
                </c:pt>
                <c:pt idx="873">
                  <c:v>87.4</c:v>
                </c:pt>
                <c:pt idx="874">
                  <c:v>87.5</c:v>
                </c:pt>
                <c:pt idx="875">
                  <c:v>87.6</c:v>
                </c:pt>
                <c:pt idx="876">
                  <c:v>87.7</c:v>
                </c:pt>
                <c:pt idx="877">
                  <c:v>87.8</c:v>
                </c:pt>
                <c:pt idx="878">
                  <c:v>87.9</c:v>
                </c:pt>
                <c:pt idx="879">
                  <c:v>88</c:v>
                </c:pt>
                <c:pt idx="880">
                  <c:v>88.1</c:v>
                </c:pt>
                <c:pt idx="881">
                  <c:v>88.2</c:v>
                </c:pt>
                <c:pt idx="882">
                  <c:v>88.3</c:v>
                </c:pt>
                <c:pt idx="883">
                  <c:v>88.4</c:v>
                </c:pt>
                <c:pt idx="884">
                  <c:v>88.5</c:v>
                </c:pt>
                <c:pt idx="885">
                  <c:v>88.6</c:v>
                </c:pt>
                <c:pt idx="886">
                  <c:v>88.7</c:v>
                </c:pt>
                <c:pt idx="887">
                  <c:v>88.8</c:v>
                </c:pt>
                <c:pt idx="888">
                  <c:v>88.9</c:v>
                </c:pt>
                <c:pt idx="889">
                  <c:v>89</c:v>
                </c:pt>
                <c:pt idx="890">
                  <c:v>89.1</c:v>
                </c:pt>
                <c:pt idx="891">
                  <c:v>89.2</c:v>
                </c:pt>
                <c:pt idx="892">
                  <c:v>89.3</c:v>
                </c:pt>
                <c:pt idx="893">
                  <c:v>89.4</c:v>
                </c:pt>
                <c:pt idx="894">
                  <c:v>89.5</c:v>
                </c:pt>
                <c:pt idx="895">
                  <c:v>89.6</c:v>
                </c:pt>
                <c:pt idx="896">
                  <c:v>89.7</c:v>
                </c:pt>
                <c:pt idx="897">
                  <c:v>89.8</c:v>
                </c:pt>
                <c:pt idx="898">
                  <c:v>89.9</c:v>
                </c:pt>
                <c:pt idx="899">
                  <c:v>90</c:v>
                </c:pt>
                <c:pt idx="900">
                  <c:v>90.1</c:v>
                </c:pt>
                <c:pt idx="901">
                  <c:v>90.2</c:v>
                </c:pt>
                <c:pt idx="902">
                  <c:v>90.3</c:v>
                </c:pt>
                <c:pt idx="903">
                  <c:v>90.4</c:v>
                </c:pt>
                <c:pt idx="904">
                  <c:v>90.5</c:v>
                </c:pt>
                <c:pt idx="905">
                  <c:v>90.6</c:v>
                </c:pt>
                <c:pt idx="906">
                  <c:v>90.7</c:v>
                </c:pt>
                <c:pt idx="907">
                  <c:v>90.8</c:v>
                </c:pt>
                <c:pt idx="908">
                  <c:v>90.9</c:v>
                </c:pt>
                <c:pt idx="909">
                  <c:v>91</c:v>
                </c:pt>
                <c:pt idx="910">
                  <c:v>91.1</c:v>
                </c:pt>
                <c:pt idx="911">
                  <c:v>91.2</c:v>
                </c:pt>
                <c:pt idx="912">
                  <c:v>91.3</c:v>
                </c:pt>
                <c:pt idx="913">
                  <c:v>91.4</c:v>
                </c:pt>
                <c:pt idx="914">
                  <c:v>91.5</c:v>
                </c:pt>
                <c:pt idx="915">
                  <c:v>91.6</c:v>
                </c:pt>
                <c:pt idx="916">
                  <c:v>91.7</c:v>
                </c:pt>
                <c:pt idx="917">
                  <c:v>91.8</c:v>
                </c:pt>
                <c:pt idx="918">
                  <c:v>91.9</c:v>
                </c:pt>
                <c:pt idx="919">
                  <c:v>92</c:v>
                </c:pt>
                <c:pt idx="920">
                  <c:v>92.1</c:v>
                </c:pt>
                <c:pt idx="921">
                  <c:v>92.2</c:v>
                </c:pt>
                <c:pt idx="922">
                  <c:v>92.3</c:v>
                </c:pt>
                <c:pt idx="923">
                  <c:v>92.4</c:v>
                </c:pt>
                <c:pt idx="924">
                  <c:v>92.5</c:v>
                </c:pt>
                <c:pt idx="925">
                  <c:v>92.6</c:v>
                </c:pt>
                <c:pt idx="926">
                  <c:v>92.7</c:v>
                </c:pt>
                <c:pt idx="927">
                  <c:v>92.8</c:v>
                </c:pt>
                <c:pt idx="928">
                  <c:v>92.9</c:v>
                </c:pt>
                <c:pt idx="929">
                  <c:v>93</c:v>
                </c:pt>
                <c:pt idx="930">
                  <c:v>93.1</c:v>
                </c:pt>
                <c:pt idx="931">
                  <c:v>93.2</c:v>
                </c:pt>
                <c:pt idx="932">
                  <c:v>93.3</c:v>
                </c:pt>
                <c:pt idx="933">
                  <c:v>93.4</c:v>
                </c:pt>
                <c:pt idx="934">
                  <c:v>93.5</c:v>
                </c:pt>
                <c:pt idx="935">
                  <c:v>93.6</c:v>
                </c:pt>
                <c:pt idx="936">
                  <c:v>93.7</c:v>
                </c:pt>
                <c:pt idx="937">
                  <c:v>93.8</c:v>
                </c:pt>
                <c:pt idx="938">
                  <c:v>93.9</c:v>
                </c:pt>
                <c:pt idx="939">
                  <c:v>94</c:v>
                </c:pt>
                <c:pt idx="940">
                  <c:v>94.1</c:v>
                </c:pt>
                <c:pt idx="941">
                  <c:v>94.2</c:v>
                </c:pt>
                <c:pt idx="942">
                  <c:v>94.3</c:v>
                </c:pt>
                <c:pt idx="943">
                  <c:v>94.4</c:v>
                </c:pt>
                <c:pt idx="944">
                  <c:v>94.5</c:v>
                </c:pt>
                <c:pt idx="945">
                  <c:v>94.6</c:v>
                </c:pt>
                <c:pt idx="946">
                  <c:v>94.7</c:v>
                </c:pt>
                <c:pt idx="947">
                  <c:v>94.8</c:v>
                </c:pt>
                <c:pt idx="948">
                  <c:v>94.9</c:v>
                </c:pt>
                <c:pt idx="949">
                  <c:v>95</c:v>
                </c:pt>
                <c:pt idx="950">
                  <c:v>95.1</c:v>
                </c:pt>
                <c:pt idx="951">
                  <c:v>95.2</c:v>
                </c:pt>
                <c:pt idx="952">
                  <c:v>95.3</c:v>
                </c:pt>
                <c:pt idx="953">
                  <c:v>95.4</c:v>
                </c:pt>
                <c:pt idx="954">
                  <c:v>95.5</c:v>
                </c:pt>
                <c:pt idx="955">
                  <c:v>95.6</c:v>
                </c:pt>
                <c:pt idx="956">
                  <c:v>95.7</c:v>
                </c:pt>
                <c:pt idx="957">
                  <c:v>95.8</c:v>
                </c:pt>
                <c:pt idx="958">
                  <c:v>95.9</c:v>
                </c:pt>
                <c:pt idx="959">
                  <c:v>96</c:v>
                </c:pt>
                <c:pt idx="960">
                  <c:v>96.1</c:v>
                </c:pt>
                <c:pt idx="961">
                  <c:v>96.2</c:v>
                </c:pt>
                <c:pt idx="962">
                  <c:v>96.3</c:v>
                </c:pt>
                <c:pt idx="963">
                  <c:v>96.4</c:v>
                </c:pt>
                <c:pt idx="964">
                  <c:v>96.5</c:v>
                </c:pt>
                <c:pt idx="965">
                  <c:v>96.6</c:v>
                </c:pt>
                <c:pt idx="966">
                  <c:v>96.7</c:v>
                </c:pt>
                <c:pt idx="967">
                  <c:v>96.8</c:v>
                </c:pt>
                <c:pt idx="968">
                  <c:v>96.9</c:v>
                </c:pt>
                <c:pt idx="969">
                  <c:v>97</c:v>
                </c:pt>
                <c:pt idx="970">
                  <c:v>97.1</c:v>
                </c:pt>
                <c:pt idx="971">
                  <c:v>97.2</c:v>
                </c:pt>
                <c:pt idx="972">
                  <c:v>97.3</c:v>
                </c:pt>
                <c:pt idx="973">
                  <c:v>97.4</c:v>
                </c:pt>
                <c:pt idx="974">
                  <c:v>97.5</c:v>
                </c:pt>
                <c:pt idx="975">
                  <c:v>97.6</c:v>
                </c:pt>
                <c:pt idx="976">
                  <c:v>97.7</c:v>
                </c:pt>
                <c:pt idx="977">
                  <c:v>97.8</c:v>
                </c:pt>
                <c:pt idx="978">
                  <c:v>97.9</c:v>
                </c:pt>
                <c:pt idx="979">
                  <c:v>98</c:v>
                </c:pt>
                <c:pt idx="980">
                  <c:v>98.1</c:v>
                </c:pt>
                <c:pt idx="981">
                  <c:v>98.2</c:v>
                </c:pt>
                <c:pt idx="982">
                  <c:v>98.3</c:v>
                </c:pt>
                <c:pt idx="983">
                  <c:v>98.4</c:v>
                </c:pt>
                <c:pt idx="984">
                  <c:v>98.5</c:v>
                </c:pt>
                <c:pt idx="985">
                  <c:v>98.6</c:v>
                </c:pt>
                <c:pt idx="986">
                  <c:v>98.7</c:v>
                </c:pt>
                <c:pt idx="987">
                  <c:v>98.8</c:v>
                </c:pt>
                <c:pt idx="988">
                  <c:v>98.9</c:v>
                </c:pt>
                <c:pt idx="989">
                  <c:v>99</c:v>
                </c:pt>
                <c:pt idx="990">
                  <c:v>99.1</c:v>
                </c:pt>
                <c:pt idx="991">
                  <c:v>99.2</c:v>
                </c:pt>
                <c:pt idx="992">
                  <c:v>99.3</c:v>
                </c:pt>
                <c:pt idx="993">
                  <c:v>99.4</c:v>
                </c:pt>
                <c:pt idx="994">
                  <c:v>99.5</c:v>
                </c:pt>
                <c:pt idx="995">
                  <c:v>99.6</c:v>
                </c:pt>
                <c:pt idx="996">
                  <c:v>99.7</c:v>
                </c:pt>
                <c:pt idx="997">
                  <c:v>99.8</c:v>
                </c:pt>
                <c:pt idx="998">
                  <c:v>99.9</c:v>
                </c:pt>
                <c:pt idx="999">
                  <c:v>100</c:v>
                </c:pt>
                <c:pt idx="1000">
                  <c:v>100.1</c:v>
                </c:pt>
                <c:pt idx="1001">
                  <c:v>100.2</c:v>
                </c:pt>
                <c:pt idx="1002">
                  <c:v>100.3</c:v>
                </c:pt>
                <c:pt idx="1003">
                  <c:v>100.4</c:v>
                </c:pt>
                <c:pt idx="1004">
                  <c:v>100.5</c:v>
                </c:pt>
                <c:pt idx="1005">
                  <c:v>100.6</c:v>
                </c:pt>
                <c:pt idx="1006">
                  <c:v>100.7</c:v>
                </c:pt>
                <c:pt idx="1007">
                  <c:v>100.8</c:v>
                </c:pt>
                <c:pt idx="1008">
                  <c:v>100.9</c:v>
                </c:pt>
                <c:pt idx="1009">
                  <c:v>101</c:v>
                </c:pt>
                <c:pt idx="1010">
                  <c:v>101.1</c:v>
                </c:pt>
                <c:pt idx="1011">
                  <c:v>101.2</c:v>
                </c:pt>
                <c:pt idx="1012">
                  <c:v>101.3</c:v>
                </c:pt>
                <c:pt idx="1013">
                  <c:v>101.4</c:v>
                </c:pt>
                <c:pt idx="1014">
                  <c:v>101.5</c:v>
                </c:pt>
                <c:pt idx="1015">
                  <c:v>101.6</c:v>
                </c:pt>
                <c:pt idx="1016">
                  <c:v>101.7</c:v>
                </c:pt>
                <c:pt idx="1017">
                  <c:v>101.8</c:v>
                </c:pt>
                <c:pt idx="1018">
                  <c:v>101.9</c:v>
                </c:pt>
                <c:pt idx="1019">
                  <c:v>102</c:v>
                </c:pt>
                <c:pt idx="1020">
                  <c:v>102.1</c:v>
                </c:pt>
                <c:pt idx="1021">
                  <c:v>102.2</c:v>
                </c:pt>
                <c:pt idx="1022">
                  <c:v>102.3</c:v>
                </c:pt>
                <c:pt idx="1023">
                  <c:v>102.4</c:v>
                </c:pt>
                <c:pt idx="1024">
                  <c:v>102.5</c:v>
                </c:pt>
                <c:pt idx="1025">
                  <c:v>102.6</c:v>
                </c:pt>
                <c:pt idx="1026">
                  <c:v>102.7</c:v>
                </c:pt>
                <c:pt idx="1027">
                  <c:v>102.8</c:v>
                </c:pt>
                <c:pt idx="1028">
                  <c:v>102.9</c:v>
                </c:pt>
                <c:pt idx="1029">
                  <c:v>103</c:v>
                </c:pt>
                <c:pt idx="1030">
                  <c:v>103.1</c:v>
                </c:pt>
                <c:pt idx="1031">
                  <c:v>103.2</c:v>
                </c:pt>
                <c:pt idx="1032">
                  <c:v>103.3</c:v>
                </c:pt>
                <c:pt idx="1033">
                  <c:v>103.4</c:v>
                </c:pt>
                <c:pt idx="1034">
                  <c:v>103.5</c:v>
                </c:pt>
                <c:pt idx="1035">
                  <c:v>103.6</c:v>
                </c:pt>
                <c:pt idx="1036">
                  <c:v>103.7</c:v>
                </c:pt>
                <c:pt idx="1037">
                  <c:v>103.8</c:v>
                </c:pt>
                <c:pt idx="1038">
                  <c:v>103.9</c:v>
                </c:pt>
                <c:pt idx="1039">
                  <c:v>104</c:v>
                </c:pt>
                <c:pt idx="1040">
                  <c:v>104.1</c:v>
                </c:pt>
                <c:pt idx="1041">
                  <c:v>104.2</c:v>
                </c:pt>
                <c:pt idx="1042">
                  <c:v>104.3</c:v>
                </c:pt>
                <c:pt idx="1043">
                  <c:v>104.4</c:v>
                </c:pt>
                <c:pt idx="1044">
                  <c:v>104.5</c:v>
                </c:pt>
                <c:pt idx="1045">
                  <c:v>104.6</c:v>
                </c:pt>
                <c:pt idx="1046">
                  <c:v>104.7</c:v>
                </c:pt>
                <c:pt idx="1047">
                  <c:v>104.8</c:v>
                </c:pt>
                <c:pt idx="1048">
                  <c:v>104.9</c:v>
                </c:pt>
                <c:pt idx="1049">
                  <c:v>105</c:v>
                </c:pt>
                <c:pt idx="1050">
                  <c:v>105.1</c:v>
                </c:pt>
                <c:pt idx="1051">
                  <c:v>105.2</c:v>
                </c:pt>
                <c:pt idx="1052">
                  <c:v>105.3</c:v>
                </c:pt>
                <c:pt idx="1053">
                  <c:v>105.4</c:v>
                </c:pt>
                <c:pt idx="1054">
                  <c:v>105.5</c:v>
                </c:pt>
                <c:pt idx="1055">
                  <c:v>105.6</c:v>
                </c:pt>
                <c:pt idx="1056">
                  <c:v>105.7</c:v>
                </c:pt>
                <c:pt idx="1057">
                  <c:v>105.8</c:v>
                </c:pt>
                <c:pt idx="1058">
                  <c:v>105.9</c:v>
                </c:pt>
                <c:pt idx="1059">
                  <c:v>106</c:v>
                </c:pt>
                <c:pt idx="1060">
                  <c:v>106.1</c:v>
                </c:pt>
                <c:pt idx="1061">
                  <c:v>106.2</c:v>
                </c:pt>
                <c:pt idx="1062">
                  <c:v>106.3</c:v>
                </c:pt>
                <c:pt idx="1063">
                  <c:v>106.4</c:v>
                </c:pt>
                <c:pt idx="1064">
                  <c:v>106.5</c:v>
                </c:pt>
                <c:pt idx="1065">
                  <c:v>106.6</c:v>
                </c:pt>
                <c:pt idx="1066">
                  <c:v>106.7</c:v>
                </c:pt>
                <c:pt idx="1067">
                  <c:v>106.8</c:v>
                </c:pt>
                <c:pt idx="1068">
                  <c:v>106.9</c:v>
                </c:pt>
                <c:pt idx="1069">
                  <c:v>107</c:v>
                </c:pt>
                <c:pt idx="1070">
                  <c:v>107.1</c:v>
                </c:pt>
                <c:pt idx="1071">
                  <c:v>107.2</c:v>
                </c:pt>
                <c:pt idx="1072">
                  <c:v>107.3</c:v>
                </c:pt>
                <c:pt idx="1073">
                  <c:v>107.4</c:v>
                </c:pt>
                <c:pt idx="1074">
                  <c:v>107.5</c:v>
                </c:pt>
                <c:pt idx="1075">
                  <c:v>107.6</c:v>
                </c:pt>
                <c:pt idx="1076">
                  <c:v>107.7</c:v>
                </c:pt>
                <c:pt idx="1077">
                  <c:v>107.8</c:v>
                </c:pt>
                <c:pt idx="1078">
                  <c:v>107.9</c:v>
                </c:pt>
                <c:pt idx="1079">
                  <c:v>108</c:v>
                </c:pt>
                <c:pt idx="1080">
                  <c:v>108.1</c:v>
                </c:pt>
                <c:pt idx="1081">
                  <c:v>108.2</c:v>
                </c:pt>
                <c:pt idx="1082">
                  <c:v>108.3</c:v>
                </c:pt>
                <c:pt idx="1083">
                  <c:v>108.4</c:v>
                </c:pt>
                <c:pt idx="1084">
                  <c:v>108.5</c:v>
                </c:pt>
                <c:pt idx="1085">
                  <c:v>108.6</c:v>
                </c:pt>
                <c:pt idx="1086">
                  <c:v>108.7</c:v>
                </c:pt>
                <c:pt idx="1087">
                  <c:v>108.8</c:v>
                </c:pt>
                <c:pt idx="1088">
                  <c:v>108.9</c:v>
                </c:pt>
                <c:pt idx="1089">
                  <c:v>109</c:v>
                </c:pt>
                <c:pt idx="1090">
                  <c:v>109.1</c:v>
                </c:pt>
                <c:pt idx="1091">
                  <c:v>109.2</c:v>
                </c:pt>
                <c:pt idx="1092">
                  <c:v>109.3</c:v>
                </c:pt>
                <c:pt idx="1093">
                  <c:v>109.4</c:v>
                </c:pt>
                <c:pt idx="1094">
                  <c:v>109.5</c:v>
                </c:pt>
                <c:pt idx="1095">
                  <c:v>109.6</c:v>
                </c:pt>
                <c:pt idx="1096">
                  <c:v>109.7</c:v>
                </c:pt>
                <c:pt idx="1097">
                  <c:v>109.8</c:v>
                </c:pt>
                <c:pt idx="1098">
                  <c:v>109.9</c:v>
                </c:pt>
                <c:pt idx="1099">
                  <c:v>110</c:v>
                </c:pt>
                <c:pt idx="1100">
                  <c:v>110.1</c:v>
                </c:pt>
                <c:pt idx="1101">
                  <c:v>110.2</c:v>
                </c:pt>
                <c:pt idx="1102">
                  <c:v>110.3</c:v>
                </c:pt>
                <c:pt idx="1103">
                  <c:v>110.4</c:v>
                </c:pt>
                <c:pt idx="1104">
                  <c:v>110.5</c:v>
                </c:pt>
                <c:pt idx="1105">
                  <c:v>110.6</c:v>
                </c:pt>
                <c:pt idx="1106">
                  <c:v>110.7</c:v>
                </c:pt>
                <c:pt idx="1107">
                  <c:v>110.8</c:v>
                </c:pt>
                <c:pt idx="1108">
                  <c:v>110.9</c:v>
                </c:pt>
                <c:pt idx="1109">
                  <c:v>111</c:v>
                </c:pt>
                <c:pt idx="1110">
                  <c:v>111.1</c:v>
                </c:pt>
                <c:pt idx="1111">
                  <c:v>111.2</c:v>
                </c:pt>
                <c:pt idx="1112">
                  <c:v>111.3</c:v>
                </c:pt>
                <c:pt idx="1113">
                  <c:v>111.4</c:v>
                </c:pt>
                <c:pt idx="1114">
                  <c:v>111.5</c:v>
                </c:pt>
                <c:pt idx="1115">
                  <c:v>111.6</c:v>
                </c:pt>
                <c:pt idx="1116">
                  <c:v>111.7</c:v>
                </c:pt>
                <c:pt idx="1117">
                  <c:v>111.8</c:v>
                </c:pt>
                <c:pt idx="1118">
                  <c:v>111.9</c:v>
                </c:pt>
                <c:pt idx="1119">
                  <c:v>112</c:v>
                </c:pt>
                <c:pt idx="1120">
                  <c:v>112.1</c:v>
                </c:pt>
                <c:pt idx="1121">
                  <c:v>112.2</c:v>
                </c:pt>
                <c:pt idx="1122">
                  <c:v>112.3</c:v>
                </c:pt>
                <c:pt idx="1123">
                  <c:v>112.4</c:v>
                </c:pt>
                <c:pt idx="1124">
                  <c:v>112.5</c:v>
                </c:pt>
                <c:pt idx="1125">
                  <c:v>112.6</c:v>
                </c:pt>
                <c:pt idx="1126">
                  <c:v>112.7</c:v>
                </c:pt>
                <c:pt idx="1127">
                  <c:v>112.8</c:v>
                </c:pt>
                <c:pt idx="1128">
                  <c:v>112.9</c:v>
                </c:pt>
                <c:pt idx="1129">
                  <c:v>113</c:v>
                </c:pt>
                <c:pt idx="1130">
                  <c:v>113.1</c:v>
                </c:pt>
                <c:pt idx="1131">
                  <c:v>113.2</c:v>
                </c:pt>
                <c:pt idx="1132">
                  <c:v>113.3</c:v>
                </c:pt>
                <c:pt idx="1133">
                  <c:v>113.4</c:v>
                </c:pt>
                <c:pt idx="1134">
                  <c:v>113.5</c:v>
                </c:pt>
                <c:pt idx="1135">
                  <c:v>113.6</c:v>
                </c:pt>
                <c:pt idx="1136">
                  <c:v>113.7</c:v>
                </c:pt>
                <c:pt idx="1137">
                  <c:v>113.8</c:v>
                </c:pt>
                <c:pt idx="1138">
                  <c:v>113.9</c:v>
                </c:pt>
                <c:pt idx="1139">
                  <c:v>114</c:v>
                </c:pt>
                <c:pt idx="1140">
                  <c:v>114.1</c:v>
                </c:pt>
                <c:pt idx="1141">
                  <c:v>114.2</c:v>
                </c:pt>
                <c:pt idx="1142">
                  <c:v>114.3</c:v>
                </c:pt>
                <c:pt idx="1143">
                  <c:v>114.4</c:v>
                </c:pt>
                <c:pt idx="1144">
                  <c:v>114.5</c:v>
                </c:pt>
                <c:pt idx="1145">
                  <c:v>114.6</c:v>
                </c:pt>
                <c:pt idx="1146">
                  <c:v>114.7</c:v>
                </c:pt>
                <c:pt idx="1147">
                  <c:v>114.8</c:v>
                </c:pt>
                <c:pt idx="1148">
                  <c:v>114.9</c:v>
                </c:pt>
                <c:pt idx="1149">
                  <c:v>115</c:v>
                </c:pt>
                <c:pt idx="1150">
                  <c:v>115.1</c:v>
                </c:pt>
                <c:pt idx="1151">
                  <c:v>115.2</c:v>
                </c:pt>
                <c:pt idx="1152">
                  <c:v>115.3</c:v>
                </c:pt>
                <c:pt idx="1153">
                  <c:v>115.4</c:v>
                </c:pt>
                <c:pt idx="1154">
                  <c:v>115.5</c:v>
                </c:pt>
                <c:pt idx="1155">
                  <c:v>115.6</c:v>
                </c:pt>
                <c:pt idx="1156">
                  <c:v>115.7</c:v>
                </c:pt>
                <c:pt idx="1157">
                  <c:v>115.8</c:v>
                </c:pt>
                <c:pt idx="1158">
                  <c:v>115.9</c:v>
                </c:pt>
                <c:pt idx="1159">
                  <c:v>116</c:v>
                </c:pt>
                <c:pt idx="1160">
                  <c:v>116.1</c:v>
                </c:pt>
                <c:pt idx="1161">
                  <c:v>116.2</c:v>
                </c:pt>
                <c:pt idx="1162">
                  <c:v>116.3</c:v>
                </c:pt>
                <c:pt idx="1163">
                  <c:v>116.4</c:v>
                </c:pt>
                <c:pt idx="1164">
                  <c:v>116.5</c:v>
                </c:pt>
                <c:pt idx="1165">
                  <c:v>116.6</c:v>
                </c:pt>
                <c:pt idx="1166">
                  <c:v>116.7</c:v>
                </c:pt>
                <c:pt idx="1167">
                  <c:v>116.8</c:v>
                </c:pt>
                <c:pt idx="1168">
                  <c:v>116.9</c:v>
                </c:pt>
                <c:pt idx="1169">
                  <c:v>117</c:v>
                </c:pt>
                <c:pt idx="1170">
                  <c:v>117.1</c:v>
                </c:pt>
                <c:pt idx="1171">
                  <c:v>117.2</c:v>
                </c:pt>
                <c:pt idx="1172">
                  <c:v>117.3</c:v>
                </c:pt>
                <c:pt idx="1173">
                  <c:v>117.4</c:v>
                </c:pt>
                <c:pt idx="1174">
                  <c:v>117.5</c:v>
                </c:pt>
                <c:pt idx="1175">
                  <c:v>117.6</c:v>
                </c:pt>
                <c:pt idx="1176">
                  <c:v>117.7</c:v>
                </c:pt>
                <c:pt idx="1177">
                  <c:v>117.8</c:v>
                </c:pt>
                <c:pt idx="1178">
                  <c:v>117.9</c:v>
                </c:pt>
                <c:pt idx="1179">
                  <c:v>118</c:v>
                </c:pt>
                <c:pt idx="1180">
                  <c:v>118.1</c:v>
                </c:pt>
                <c:pt idx="1181">
                  <c:v>118.2</c:v>
                </c:pt>
                <c:pt idx="1182">
                  <c:v>118.3</c:v>
                </c:pt>
                <c:pt idx="1183">
                  <c:v>118.4</c:v>
                </c:pt>
                <c:pt idx="1184">
                  <c:v>118.5</c:v>
                </c:pt>
                <c:pt idx="1185">
                  <c:v>118.6</c:v>
                </c:pt>
                <c:pt idx="1186">
                  <c:v>118.7</c:v>
                </c:pt>
                <c:pt idx="1187">
                  <c:v>118.8</c:v>
                </c:pt>
                <c:pt idx="1188">
                  <c:v>118.9</c:v>
                </c:pt>
                <c:pt idx="1189">
                  <c:v>119</c:v>
                </c:pt>
                <c:pt idx="1190">
                  <c:v>119.1</c:v>
                </c:pt>
                <c:pt idx="1191">
                  <c:v>119.2</c:v>
                </c:pt>
                <c:pt idx="1192">
                  <c:v>119.3</c:v>
                </c:pt>
                <c:pt idx="1193">
                  <c:v>119.4</c:v>
                </c:pt>
                <c:pt idx="1194">
                  <c:v>119.5</c:v>
                </c:pt>
                <c:pt idx="1195">
                  <c:v>119.6</c:v>
                </c:pt>
                <c:pt idx="1196">
                  <c:v>119.7</c:v>
                </c:pt>
                <c:pt idx="1197">
                  <c:v>119.8</c:v>
                </c:pt>
                <c:pt idx="1198">
                  <c:v>119.9</c:v>
                </c:pt>
                <c:pt idx="1199">
                  <c:v>120</c:v>
                </c:pt>
                <c:pt idx="1200">
                  <c:v>120.1</c:v>
                </c:pt>
                <c:pt idx="1201">
                  <c:v>120.2</c:v>
                </c:pt>
                <c:pt idx="1202">
                  <c:v>120.3</c:v>
                </c:pt>
                <c:pt idx="1203">
                  <c:v>120.4</c:v>
                </c:pt>
                <c:pt idx="1204">
                  <c:v>120.5</c:v>
                </c:pt>
                <c:pt idx="1205">
                  <c:v>120.6</c:v>
                </c:pt>
                <c:pt idx="1206">
                  <c:v>120.7</c:v>
                </c:pt>
                <c:pt idx="1207">
                  <c:v>120.8</c:v>
                </c:pt>
                <c:pt idx="1208">
                  <c:v>120.9</c:v>
                </c:pt>
                <c:pt idx="1209">
                  <c:v>121</c:v>
                </c:pt>
                <c:pt idx="1210">
                  <c:v>121.1</c:v>
                </c:pt>
                <c:pt idx="1211">
                  <c:v>121.2</c:v>
                </c:pt>
                <c:pt idx="1212">
                  <c:v>121.3</c:v>
                </c:pt>
                <c:pt idx="1213">
                  <c:v>121.4</c:v>
                </c:pt>
                <c:pt idx="1214">
                  <c:v>121.5</c:v>
                </c:pt>
                <c:pt idx="1215">
                  <c:v>121.6</c:v>
                </c:pt>
                <c:pt idx="1216">
                  <c:v>121.7</c:v>
                </c:pt>
                <c:pt idx="1217">
                  <c:v>121.8</c:v>
                </c:pt>
                <c:pt idx="1218">
                  <c:v>121.9</c:v>
                </c:pt>
                <c:pt idx="1219">
                  <c:v>122</c:v>
                </c:pt>
                <c:pt idx="1220">
                  <c:v>122.1</c:v>
                </c:pt>
                <c:pt idx="1221">
                  <c:v>122.2</c:v>
                </c:pt>
                <c:pt idx="1222">
                  <c:v>122.3</c:v>
                </c:pt>
                <c:pt idx="1223">
                  <c:v>122.4</c:v>
                </c:pt>
                <c:pt idx="1224">
                  <c:v>122.5</c:v>
                </c:pt>
                <c:pt idx="1225">
                  <c:v>122.6</c:v>
                </c:pt>
                <c:pt idx="1226">
                  <c:v>122.7</c:v>
                </c:pt>
                <c:pt idx="1227">
                  <c:v>122.8</c:v>
                </c:pt>
                <c:pt idx="1228">
                  <c:v>122.9</c:v>
                </c:pt>
                <c:pt idx="1229">
                  <c:v>123</c:v>
                </c:pt>
                <c:pt idx="1230">
                  <c:v>123.1</c:v>
                </c:pt>
                <c:pt idx="1231">
                  <c:v>123.2</c:v>
                </c:pt>
                <c:pt idx="1232">
                  <c:v>123.3</c:v>
                </c:pt>
                <c:pt idx="1233">
                  <c:v>123.4</c:v>
                </c:pt>
                <c:pt idx="1234">
                  <c:v>123.5</c:v>
                </c:pt>
                <c:pt idx="1235">
                  <c:v>123.6</c:v>
                </c:pt>
                <c:pt idx="1236">
                  <c:v>123.7</c:v>
                </c:pt>
                <c:pt idx="1237">
                  <c:v>123.8</c:v>
                </c:pt>
                <c:pt idx="1238">
                  <c:v>123.9</c:v>
                </c:pt>
                <c:pt idx="1239">
                  <c:v>124</c:v>
                </c:pt>
                <c:pt idx="1240">
                  <c:v>124.1</c:v>
                </c:pt>
                <c:pt idx="1241">
                  <c:v>124.2</c:v>
                </c:pt>
                <c:pt idx="1242">
                  <c:v>124.3</c:v>
                </c:pt>
                <c:pt idx="1243">
                  <c:v>124.4</c:v>
                </c:pt>
                <c:pt idx="1244">
                  <c:v>124.5</c:v>
                </c:pt>
                <c:pt idx="1245">
                  <c:v>124.6</c:v>
                </c:pt>
                <c:pt idx="1246">
                  <c:v>124.7</c:v>
                </c:pt>
                <c:pt idx="1247">
                  <c:v>124.8</c:v>
                </c:pt>
                <c:pt idx="1248">
                  <c:v>124.9</c:v>
                </c:pt>
                <c:pt idx="1249">
                  <c:v>125</c:v>
                </c:pt>
                <c:pt idx="1250">
                  <c:v>125.1</c:v>
                </c:pt>
                <c:pt idx="1251">
                  <c:v>125.2</c:v>
                </c:pt>
                <c:pt idx="1252">
                  <c:v>125.3</c:v>
                </c:pt>
                <c:pt idx="1253">
                  <c:v>125.4</c:v>
                </c:pt>
                <c:pt idx="1254">
                  <c:v>125.5</c:v>
                </c:pt>
                <c:pt idx="1255">
                  <c:v>125.6</c:v>
                </c:pt>
                <c:pt idx="1256">
                  <c:v>125.7</c:v>
                </c:pt>
                <c:pt idx="1257">
                  <c:v>125.8</c:v>
                </c:pt>
                <c:pt idx="1258">
                  <c:v>125.9</c:v>
                </c:pt>
                <c:pt idx="1259">
                  <c:v>126</c:v>
                </c:pt>
                <c:pt idx="1260">
                  <c:v>126.1</c:v>
                </c:pt>
                <c:pt idx="1261">
                  <c:v>126.2</c:v>
                </c:pt>
                <c:pt idx="1262">
                  <c:v>126.3</c:v>
                </c:pt>
                <c:pt idx="1263">
                  <c:v>126.4</c:v>
                </c:pt>
                <c:pt idx="1264">
                  <c:v>126.5</c:v>
                </c:pt>
                <c:pt idx="1265">
                  <c:v>126.6</c:v>
                </c:pt>
                <c:pt idx="1266">
                  <c:v>126.7</c:v>
                </c:pt>
                <c:pt idx="1267">
                  <c:v>126.8</c:v>
                </c:pt>
                <c:pt idx="1268">
                  <c:v>126.9</c:v>
                </c:pt>
                <c:pt idx="1269">
                  <c:v>127</c:v>
                </c:pt>
                <c:pt idx="1270">
                  <c:v>127.1</c:v>
                </c:pt>
                <c:pt idx="1271">
                  <c:v>127.2</c:v>
                </c:pt>
                <c:pt idx="1272">
                  <c:v>127.3</c:v>
                </c:pt>
                <c:pt idx="1273">
                  <c:v>127.4</c:v>
                </c:pt>
                <c:pt idx="1274">
                  <c:v>127.5</c:v>
                </c:pt>
                <c:pt idx="1275">
                  <c:v>127.6</c:v>
                </c:pt>
                <c:pt idx="1276">
                  <c:v>127.7</c:v>
                </c:pt>
                <c:pt idx="1277">
                  <c:v>127.8</c:v>
                </c:pt>
                <c:pt idx="1278">
                  <c:v>127.9</c:v>
                </c:pt>
                <c:pt idx="1279">
                  <c:v>128</c:v>
                </c:pt>
                <c:pt idx="1280">
                  <c:v>128.1</c:v>
                </c:pt>
                <c:pt idx="1281">
                  <c:v>128.19999999999999</c:v>
                </c:pt>
                <c:pt idx="1282">
                  <c:v>128.30000000000001</c:v>
                </c:pt>
                <c:pt idx="1283">
                  <c:v>128.4</c:v>
                </c:pt>
                <c:pt idx="1284">
                  <c:v>128.5</c:v>
                </c:pt>
                <c:pt idx="1285">
                  <c:v>128.6</c:v>
                </c:pt>
                <c:pt idx="1286">
                  <c:v>128.69999999999999</c:v>
                </c:pt>
                <c:pt idx="1287">
                  <c:v>128.80000000000001</c:v>
                </c:pt>
                <c:pt idx="1288">
                  <c:v>128.9</c:v>
                </c:pt>
                <c:pt idx="1289">
                  <c:v>129</c:v>
                </c:pt>
                <c:pt idx="1290">
                  <c:v>129.1</c:v>
                </c:pt>
                <c:pt idx="1291">
                  <c:v>129.19999999999999</c:v>
                </c:pt>
                <c:pt idx="1292">
                  <c:v>129.30000000000001</c:v>
                </c:pt>
                <c:pt idx="1293">
                  <c:v>129.4</c:v>
                </c:pt>
                <c:pt idx="1294">
                  <c:v>129.5</c:v>
                </c:pt>
                <c:pt idx="1295">
                  <c:v>129.6</c:v>
                </c:pt>
                <c:pt idx="1296">
                  <c:v>129.69999999999999</c:v>
                </c:pt>
                <c:pt idx="1297">
                  <c:v>129.80000000000001</c:v>
                </c:pt>
                <c:pt idx="1298">
                  <c:v>129.9</c:v>
                </c:pt>
                <c:pt idx="1299">
                  <c:v>130</c:v>
                </c:pt>
                <c:pt idx="1300">
                  <c:v>130.1</c:v>
                </c:pt>
                <c:pt idx="1301">
                  <c:v>130.19999999999999</c:v>
                </c:pt>
                <c:pt idx="1302">
                  <c:v>130.30000000000001</c:v>
                </c:pt>
                <c:pt idx="1303">
                  <c:v>130.4</c:v>
                </c:pt>
                <c:pt idx="1304">
                  <c:v>130.5</c:v>
                </c:pt>
                <c:pt idx="1305">
                  <c:v>130.6</c:v>
                </c:pt>
                <c:pt idx="1306">
                  <c:v>130.69999999999999</c:v>
                </c:pt>
                <c:pt idx="1307">
                  <c:v>130.80000000000001</c:v>
                </c:pt>
                <c:pt idx="1308">
                  <c:v>130.9</c:v>
                </c:pt>
                <c:pt idx="1309">
                  <c:v>131</c:v>
                </c:pt>
                <c:pt idx="1310">
                  <c:v>131.1</c:v>
                </c:pt>
                <c:pt idx="1311">
                  <c:v>131.19999999999999</c:v>
                </c:pt>
                <c:pt idx="1312">
                  <c:v>131.30000000000001</c:v>
                </c:pt>
                <c:pt idx="1313">
                  <c:v>131.4</c:v>
                </c:pt>
                <c:pt idx="1314">
                  <c:v>131.5</c:v>
                </c:pt>
                <c:pt idx="1315">
                  <c:v>131.6</c:v>
                </c:pt>
                <c:pt idx="1316">
                  <c:v>131.69999999999999</c:v>
                </c:pt>
                <c:pt idx="1317">
                  <c:v>131.80000000000001</c:v>
                </c:pt>
                <c:pt idx="1318">
                  <c:v>131.9</c:v>
                </c:pt>
                <c:pt idx="1319">
                  <c:v>132</c:v>
                </c:pt>
                <c:pt idx="1320">
                  <c:v>132.1</c:v>
                </c:pt>
                <c:pt idx="1321">
                  <c:v>132.19999999999999</c:v>
                </c:pt>
                <c:pt idx="1322">
                  <c:v>132.30000000000001</c:v>
                </c:pt>
                <c:pt idx="1323">
                  <c:v>132.4</c:v>
                </c:pt>
                <c:pt idx="1324">
                  <c:v>132.5</c:v>
                </c:pt>
                <c:pt idx="1325">
                  <c:v>132.6</c:v>
                </c:pt>
                <c:pt idx="1326">
                  <c:v>132.69999999999999</c:v>
                </c:pt>
                <c:pt idx="1327">
                  <c:v>132.80000000000001</c:v>
                </c:pt>
                <c:pt idx="1328">
                  <c:v>132.9</c:v>
                </c:pt>
                <c:pt idx="1329">
                  <c:v>133</c:v>
                </c:pt>
                <c:pt idx="1330">
                  <c:v>133.1</c:v>
                </c:pt>
                <c:pt idx="1331">
                  <c:v>133.19999999999999</c:v>
                </c:pt>
                <c:pt idx="1332">
                  <c:v>133.30000000000001</c:v>
                </c:pt>
                <c:pt idx="1333">
                  <c:v>133.4</c:v>
                </c:pt>
                <c:pt idx="1334">
                  <c:v>133.5</c:v>
                </c:pt>
                <c:pt idx="1335">
                  <c:v>133.6</c:v>
                </c:pt>
                <c:pt idx="1336">
                  <c:v>133.69999999999999</c:v>
                </c:pt>
                <c:pt idx="1337">
                  <c:v>133.80000000000001</c:v>
                </c:pt>
                <c:pt idx="1338">
                  <c:v>133.9</c:v>
                </c:pt>
                <c:pt idx="1339">
                  <c:v>134</c:v>
                </c:pt>
                <c:pt idx="1340">
                  <c:v>134.1</c:v>
                </c:pt>
                <c:pt idx="1341">
                  <c:v>134.19999999999999</c:v>
                </c:pt>
                <c:pt idx="1342">
                  <c:v>134.30000000000001</c:v>
                </c:pt>
                <c:pt idx="1343">
                  <c:v>134.4</c:v>
                </c:pt>
                <c:pt idx="1344">
                  <c:v>134.5</c:v>
                </c:pt>
                <c:pt idx="1345">
                  <c:v>134.6</c:v>
                </c:pt>
                <c:pt idx="1346">
                  <c:v>134.69999999999999</c:v>
                </c:pt>
                <c:pt idx="1347">
                  <c:v>134.80000000000001</c:v>
                </c:pt>
                <c:pt idx="1348">
                  <c:v>134.9</c:v>
                </c:pt>
                <c:pt idx="1349">
                  <c:v>135</c:v>
                </c:pt>
                <c:pt idx="1350">
                  <c:v>135.1</c:v>
                </c:pt>
                <c:pt idx="1351">
                  <c:v>135.19999999999999</c:v>
                </c:pt>
                <c:pt idx="1352">
                  <c:v>135.30000000000001</c:v>
                </c:pt>
                <c:pt idx="1353">
                  <c:v>135.4</c:v>
                </c:pt>
                <c:pt idx="1354">
                  <c:v>135.5</c:v>
                </c:pt>
                <c:pt idx="1355">
                  <c:v>135.6</c:v>
                </c:pt>
                <c:pt idx="1356">
                  <c:v>135.69999999999999</c:v>
                </c:pt>
                <c:pt idx="1357">
                  <c:v>135.80000000000001</c:v>
                </c:pt>
                <c:pt idx="1358">
                  <c:v>135.9</c:v>
                </c:pt>
                <c:pt idx="1359">
                  <c:v>136</c:v>
                </c:pt>
                <c:pt idx="1360">
                  <c:v>136.1</c:v>
                </c:pt>
                <c:pt idx="1361">
                  <c:v>136.19999999999999</c:v>
                </c:pt>
                <c:pt idx="1362">
                  <c:v>136.30000000000001</c:v>
                </c:pt>
                <c:pt idx="1363">
                  <c:v>136.4</c:v>
                </c:pt>
                <c:pt idx="1364">
                  <c:v>136.5</c:v>
                </c:pt>
                <c:pt idx="1365">
                  <c:v>136.6</c:v>
                </c:pt>
                <c:pt idx="1366">
                  <c:v>136.69999999999999</c:v>
                </c:pt>
                <c:pt idx="1367">
                  <c:v>136.80000000000001</c:v>
                </c:pt>
                <c:pt idx="1368">
                  <c:v>136.9</c:v>
                </c:pt>
                <c:pt idx="1369">
                  <c:v>137</c:v>
                </c:pt>
                <c:pt idx="1370">
                  <c:v>137.1</c:v>
                </c:pt>
                <c:pt idx="1371">
                  <c:v>137.19999999999999</c:v>
                </c:pt>
                <c:pt idx="1372">
                  <c:v>137.30000000000001</c:v>
                </c:pt>
                <c:pt idx="1373">
                  <c:v>137.4</c:v>
                </c:pt>
                <c:pt idx="1374">
                  <c:v>137.5</c:v>
                </c:pt>
                <c:pt idx="1375">
                  <c:v>137.6</c:v>
                </c:pt>
                <c:pt idx="1376">
                  <c:v>137.69999999999999</c:v>
                </c:pt>
                <c:pt idx="1377">
                  <c:v>137.80000000000001</c:v>
                </c:pt>
                <c:pt idx="1378">
                  <c:v>137.9</c:v>
                </c:pt>
                <c:pt idx="1379">
                  <c:v>138</c:v>
                </c:pt>
                <c:pt idx="1380">
                  <c:v>138.1</c:v>
                </c:pt>
                <c:pt idx="1381">
                  <c:v>138.19999999999999</c:v>
                </c:pt>
                <c:pt idx="1382">
                  <c:v>138.30000000000001</c:v>
                </c:pt>
                <c:pt idx="1383">
                  <c:v>138.4</c:v>
                </c:pt>
                <c:pt idx="1384">
                  <c:v>138.5</c:v>
                </c:pt>
                <c:pt idx="1385">
                  <c:v>138.6</c:v>
                </c:pt>
                <c:pt idx="1386">
                  <c:v>138.69999999999999</c:v>
                </c:pt>
                <c:pt idx="1387">
                  <c:v>138.80000000000001</c:v>
                </c:pt>
                <c:pt idx="1388">
                  <c:v>138.9</c:v>
                </c:pt>
                <c:pt idx="1389">
                  <c:v>139</c:v>
                </c:pt>
                <c:pt idx="1390">
                  <c:v>139.1</c:v>
                </c:pt>
                <c:pt idx="1391">
                  <c:v>139.19999999999999</c:v>
                </c:pt>
                <c:pt idx="1392">
                  <c:v>139.30000000000001</c:v>
                </c:pt>
                <c:pt idx="1393">
                  <c:v>139.4</c:v>
                </c:pt>
                <c:pt idx="1394">
                  <c:v>139.5</c:v>
                </c:pt>
                <c:pt idx="1395">
                  <c:v>139.6</c:v>
                </c:pt>
                <c:pt idx="1396">
                  <c:v>139.69999999999999</c:v>
                </c:pt>
                <c:pt idx="1397">
                  <c:v>139.80000000000001</c:v>
                </c:pt>
                <c:pt idx="1398">
                  <c:v>139.9</c:v>
                </c:pt>
                <c:pt idx="1399">
                  <c:v>140</c:v>
                </c:pt>
                <c:pt idx="1400">
                  <c:v>140.1</c:v>
                </c:pt>
                <c:pt idx="1401">
                  <c:v>140.19999999999999</c:v>
                </c:pt>
                <c:pt idx="1402">
                  <c:v>140.30000000000001</c:v>
                </c:pt>
                <c:pt idx="1403">
                  <c:v>140.4</c:v>
                </c:pt>
                <c:pt idx="1404">
                  <c:v>140.5</c:v>
                </c:pt>
                <c:pt idx="1405">
                  <c:v>140.6</c:v>
                </c:pt>
                <c:pt idx="1406">
                  <c:v>140.69999999999999</c:v>
                </c:pt>
                <c:pt idx="1407">
                  <c:v>140.80000000000001</c:v>
                </c:pt>
                <c:pt idx="1408">
                  <c:v>140.9</c:v>
                </c:pt>
                <c:pt idx="1409">
                  <c:v>141</c:v>
                </c:pt>
                <c:pt idx="1410">
                  <c:v>141.1</c:v>
                </c:pt>
                <c:pt idx="1411">
                  <c:v>141.19999999999999</c:v>
                </c:pt>
                <c:pt idx="1412">
                  <c:v>141.30000000000001</c:v>
                </c:pt>
                <c:pt idx="1413">
                  <c:v>141.4</c:v>
                </c:pt>
                <c:pt idx="1414">
                  <c:v>141.5</c:v>
                </c:pt>
                <c:pt idx="1415">
                  <c:v>141.6</c:v>
                </c:pt>
                <c:pt idx="1416">
                  <c:v>141.69999999999999</c:v>
                </c:pt>
                <c:pt idx="1417">
                  <c:v>141.80000000000001</c:v>
                </c:pt>
                <c:pt idx="1418">
                  <c:v>141.9</c:v>
                </c:pt>
                <c:pt idx="1419">
                  <c:v>142</c:v>
                </c:pt>
                <c:pt idx="1420">
                  <c:v>142.1</c:v>
                </c:pt>
                <c:pt idx="1421">
                  <c:v>142.19999999999999</c:v>
                </c:pt>
                <c:pt idx="1422">
                  <c:v>142.30000000000001</c:v>
                </c:pt>
                <c:pt idx="1423">
                  <c:v>142.4</c:v>
                </c:pt>
                <c:pt idx="1424">
                  <c:v>142.5</c:v>
                </c:pt>
                <c:pt idx="1425">
                  <c:v>142.6</c:v>
                </c:pt>
                <c:pt idx="1426">
                  <c:v>142.69999999999999</c:v>
                </c:pt>
                <c:pt idx="1427">
                  <c:v>142.80000000000001</c:v>
                </c:pt>
                <c:pt idx="1428">
                  <c:v>142.9</c:v>
                </c:pt>
                <c:pt idx="1429">
                  <c:v>143</c:v>
                </c:pt>
                <c:pt idx="1430">
                  <c:v>143.1</c:v>
                </c:pt>
                <c:pt idx="1431">
                  <c:v>143.19999999999999</c:v>
                </c:pt>
                <c:pt idx="1432">
                  <c:v>143.30000000000001</c:v>
                </c:pt>
                <c:pt idx="1433">
                  <c:v>143.4</c:v>
                </c:pt>
                <c:pt idx="1434">
                  <c:v>143.5</c:v>
                </c:pt>
                <c:pt idx="1435">
                  <c:v>143.6</c:v>
                </c:pt>
                <c:pt idx="1436">
                  <c:v>143.69999999999999</c:v>
                </c:pt>
                <c:pt idx="1437">
                  <c:v>143.80000000000001</c:v>
                </c:pt>
                <c:pt idx="1438">
                  <c:v>143.9</c:v>
                </c:pt>
                <c:pt idx="1439">
                  <c:v>144</c:v>
                </c:pt>
                <c:pt idx="1440">
                  <c:v>144.1</c:v>
                </c:pt>
                <c:pt idx="1441">
                  <c:v>144.19999999999999</c:v>
                </c:pt>
                <c:pt idx="1442">
                  <c:v>144.30000000000001</c:v>
                </c:pt>
                <c:pt idx="1443">
                  <c:v>144.4</c:v>
                </c:pt>
                <c:pt idx="1444">
                  <c:v>144.5</c:v>
                </c:pt>
                <c:pt idx="1445">
                  <c:v>144.6</c:v>
                </c:pt>
                <c:pt idx="1446">
                  <c:v>144.69999999999999</c:v>
                </c:pt>
                <c:pt idx="1447">
                  <c:v>144.80000000000001</c:v>
                </c:pt>
                <c:pt idx="1448">
                  <c:v>144.9</c:v>
                </c:pt>
                <c:pt idx="1449">
                  <c:v>145</c:v>
                </c:pt>
                <c:pt idx="1450">
                  <c:v>145.1</c:v>
                </c:pt>
                <c:pt idx="1451">
                  <c:v>145.19999999999999</c:v>
                </c:pt>
                <c:pt idx="1452">
                  <c:v>145.30000000000001</c:v>
                </c:pt>
                <c:pt idx="1453">
                  <c:v>145.4</c:v>
                </c:pt>
                <c:pt idx="1454">
                  <c:v>145.5</c:v>
                </c:pt>
                <c:pt idx="1455">
                  <c:v>145.6</c:v>
                </c:pt>
                <c:pt idx="1456">
                  <c:v>145.69999999999999</c:v>
                </c:pt>
                <c:pt idx="1457">
                  <c:v>145.80000000000001</c:v>
                </c:pt>
                <c:pt idx="1458">
                  <c:v>145.9</c:v>
                </c:pt>
                <c:pt idx="1459">
                  <c:v>146</c:v>
                </c:pt>
                <c:pt idx="1460">
                  <c:v>146.1</c:v>
                </c:pt>
                <c:pt idx="1461">
                  <c:v>146.19999999999999</c:v>
                </c:pt>
                <c:pt idx="1462">
                  <c:v>146.30000000000001</c:v>
                </c:pt>
                <c:pt idx="1463">
                  <c:v>146.4</c:v>
                </c:pt>
                <c:pt idx="1464">
                  <c:v>146.5</c:v>
                </c:pt>
                <c:pt idx="1465">
                  <c:v>146.6</c:v>
                </c:pt>
                <c:pt idx="1466">
                  <c:v>146.69999999999999</c:v>
                </c:pt>
                <c:pt idx="1467">
                  <c:v>146.80000000000001</c:v>
                </c:pt>
                <c:pt idx="1468">
                  <c:v>146.9</c:v>
                </c:pt>
                <c:pt idx="1469">
                  <c:v>147</c:v>
                </c:pt>
                <c:pt idx="1470">
                  <c:v>147.1</c:v>
                </c:pt>
                <c:pt idx="1471">
                  <c:v>147.19999999999999</c:v>
                </c:pt>
                <c:pt idx="1472">
                  <c:v>147.30000000000001</c:v>
                </c:pt>
                <c:pt idx="1473">
                  <c:v>147.4</c:v>
                </c:pt>
                <c:pt idx="1474">
                  <c:v>147.5</c:v>
                </c:pt>
                <c:pt idx="1475">
                  <c:v>147.6</c:v>
                </c:pt>
                <c:pt idx="1476">
                  <c:v>147.69999999999999</c:v>
                </c:pt>
                <c:pt idx="1477">
                  <c:v>147.80000000000001</c:v>
                </c:pt>
                <c:pt idx="1478">
                  <c:v>147.9</c:v>
                </c:pt>
                <c:pt idx="1479">
                  <c:v>148</c:v>
                </c:pt>
                <c:pt idx="1480">
                  <c:v>148.1</c:v>
                </c:pt>
                <c:pt idx="1481">
                  <c:v>148.19999999999999</c:v>
                </c:pt>
                <c:pt idx="1482">
                  <c:v>148.30000000000001</c:v>
                </c:pt>
                <c:pt idx="1483">
                  <c:v>148.4</c:v>
                </c:pt>
                <c:pt idx="1484">
                  <c:v>148.5</c:v>
                </c:pt>
                <c:pt idx="1485">
                  <c:v>148.6</c:v>
                </c:pt>
                <c:pt idx="1486">
                  <c:v>148.69999999999999</c:v>
                </c:pt>
                <c:pt idx="1487">
                  <c:v>148.80000000000001</c:v>
                </c:pt>
                <c:pt idx="1488">
                  <c:v>148.9</c:v>
                </c:pt>
                <c:pt idx="1489">
                  <c:v>149</c:v>
                </c:pt>
                <c:pt idx="1490">
                  <c:v>149.1</c:v>
                </c:pt>
                <c:pt idx="1491">
                  <c:v>149.19999999999999</c:v>
                </c:pt>
                <c:pt idx="1492">
                  <c:v>149.30000000000001</c:v>
                </c:pt>
                <c:pt idx="1493">
                  <c:v>149.4</c:v>
                </c:pt>
                <c:pt idx="1494">
                  <c:v>149.5</c:v>
                </c:pt>
                <c:pt idx="1495">
                  <c:v>149.6</c:v>
                </c:pt>
                <c:pt idx="1496">
                  <c:v>149.69999999999999</c:v>
                </c:pt>
                <c:pt idx="1497">
                  <c:v>149.80000000000001</c:v>
                </c:pt>
                <c:pt idx="1498">
                  <c:v>149.9</c:v>
                </c:pt>
                <c:pt idx="1499">
                  <c:v>150</c:v>
                </c:pt>
                <c:pt idx="1500">
                  <c:v>150.1</c:v>
                </c:pt>
                <c:pt idx="1501">
                  <c:v>150.19999999999999</c:v>
                </c:pt>
                <c:pt idx="1502">
                  <c:v>150.30000000000001</c:v>
                </c:pt>
                <c:pt idx="1503">
                  <c:v>150.4</c:v>
                </c:pt>
                <c:pt idx="1504">
                  <c:v>150.5</c:v>
                </c:pt>
                <c:pt idx="1505">
                  <c:v>150.6</c:v>
                </c:pt>
                <c:pt idx="1506">
                  <c:v>150.69999999999999</c:v>
                </c:pt>
                <c:pt idx="1507">
                  <c:v>150.80000000000001</c:v>
                </c:pt>
                <c:pt idx="1508">
                  <c:v>150.9</c:v>
                </c:pt>
                <c:pt idx="1509">
                  <c:v>151</c:v>
                </c:pt>
                <c:pt idx="1510">
                  <c:v>151.1</c:v>
                </c:pt>
                <c:pt idx="1511">
                  <c:v>151.19999999999999</c:v>
                </c:pt>
                <c:pt idx="1512">
                  <c:v>151.30000000000001</c:v>
                </c:pt>
                <c:pt idx="1513">
                  <c:v>151.4</c:v>
                </c:pt>
                <c:pt idx="1514">
                  <c:v>151.5</c:v>
                </c:pt>
                <c:pt idx="1515">
                  <c:v>151.6</c:v>
                </c:pt>
                <c:pt idx="1516">
                  <c:v>151.69999999999999</c:v>
                </c:pt>
                <c:pt idx="1517">
                  <c:v>151.80000000000001</c:v>
                </c:pt>
                <c:pt idx="1518">
                  <c:v>151.9</c:v>
                </c:pt>
                <c:pt idx="1519">
                  <c:v>152</c:v>
                </c:pt>
                <c:pt idx="1520">
                  <c:v>152.1</c:v>
                </c:pt>
                <c:pt idx="1521">
                  <c:v>152.19999999999999</c:v>
                </c:pt>
                <c:pt idx="1522">
                  <c:v>152.30000000000001</c:v>
                </c:pt>
                <c:pt idx="1523">
                  <c:v>152.4</c:v>
                </c:pt>
                <c:pt idx="1524">
                  <c:v>152.5</c:v>
                </c:pt>
                <c:pt idx="1525">
                  <c:v>152.6</c:v>
                </c:pt>
                <c:pt idx="1526">
                  <c:v>152.69999999999999</c:v>
                </c:pt>
                <c:pt idx="1527">
                  <c:v>152.80000000000001</c:v>
                </c:pt>
                <c:pt idx="1528">
                  <c:v>152.9</c:v>
                </c:pt>
                <c:pt idx="1529">
                  <c:v>153</c:v>
                </c:pt>
                <c:pt idx="1530">
                  <c:v>153.1</c:v>
                </c:pt>
                <c:pt idx="1531">
                  <c:v>153.19999999999999</c:v>
                </c:pt>
                <c:pt idx="1532">
                  <c:v>153.30000000000001</c:v>
                </c:pt>
                <c:pt idx="1533">
                  <c:v>153.4</c:v>
                </c:pt>
                <c:pt idx="1534">
                  <c:v>153.5</c:v>
                </c:pt>
                <c:pt idx="1535">
                  <c:v>153.6</c:v>
                </c:pt>
                <c:pt idx="1536">
                  <c:v>153.69999999999999</c:v>
                </c:pt>
                <c:pt idx="1537">
                  <c:v>153.80000000000001</c:v>
                </c:pt>
                <c:pt idx="1538">
                  <c:v>153.9</c:v>
                </c:pt>
                <c:pt idx="1539">
                  <c:v>154</c:v>
                </c:pt>
                <c:pt idx="1540">
                  <c:v>154.1</c:v>
                </c:pt>
                <c:pt idx="1541">
                  <c:v>154.19999999999999</c:v>
                </c:pt>
                <c:pt idx="1542">
                  <c:v>154.30000000000001</c:v>
                </c:pt>
                <c:pt idx="1543">
                  <c:v>154.4</c:v>
                </c:pt>
                <c:pt idx="1544">
                  <c:v>154.5</c:v>
                </c:pt>
                <c:pt idx="1545">
                  <c:v>154.6</c:v>
                </c:pt>
                <c:pt idx="1546">
                  <c:v>154.69999999999999</c:v>
                </c:pt>
                <c:pt idx="1547">
                  <c:v>154.80000000000001</c:v>
                </c:pt>
                <c:pt idx="1548">
                  <c:v>154.9</c:v>
                </c:pt>
                <c:pt idx="1549">
                  <c:v>155</c:v>
                </c:pt>
                <c:pt idx="1550">
                  <c:v>155.1</c:v>
                </c:pt>
                <c:pt idx="1551">
                  <c:v>155.19999999999999</c:v>
                </c:pt>
                <c:pt idx="1552">
                  <c:v>155.30000000000001</c:v>
                </c:pt>
                <c:pt idx="1553">
                  <c:v>155.4</c:v>
                </c:pt>
                <c:pt idx="1554">
                  <c:v>155.5</c:v>
                </c:pt>
                <c:pt idx="1555">
                  <c:v>155.6</c:v>
                </c:pt>
                <c:pt idx="1556">
                  <c:v>155.69999999999999</c:v>
                </c:pt>
                <c:pt idx="1557">
                  <c:v>155.80000000000001</c:v>
                </c:pt>
                <c:pt idx="1558">
                  <c:v>155.9</c:v>
                </c:pt>
                <c:pt idx="1559">
                  <c:v>156</c:v>
                </c:pt>
                <c:pt idx="1560">
                  <c:v>156.1</c:v>
                </c:pt>
                <c:pt idx="1561">
                  <c:v>156.19999999999999</c:v>
                </c:pt>
                <c:pt idx="1562">
                  <c:v>156.30000000000001</c:v>
                </c:pt>
                <c:pt idx="1563">
                  <c:v>156.4</c:v>
                </c:pt>
                <c:pt idx="1564">
                  <c:v>156.5</c:v>
                </c:pt>
                <c:pt idx="1565">
                  <c:v>156.6</c:v>
                </c:pt>
                <c:pt idx="1566">
                  <c:v>156.69999999999999</c:v>
                </c:pt>
                <c:pt idx="1567">
                  <c:v>156.80000000000001</c:v>
                </c:pt>
                <c:pt idx="1568">
                  <c:v>156.9</c:v>
                </c:pt>
                <c:pt idx="1569">
                  <c:v>157</c:v>
                </c:pt>
                <c:pt idx="1570">
                  <c:v>157.1</c:v>
                </c:pt>
                <c:pt idx="1571">
                  <c:v>157.19999999999999</c:v>
                </c:pt>
                <c:pt idx="1572">
                  <c:v>157.30000000000001</c:v>
                </c:pt>
                <c:pt idx="1573">
                  <c:v>157.4</c:v>
                </c:pt>
                <c:pt idx="1574">
                  <c:v>157.5</c:v>
                </c:pt>
                <c:pt idx="1575">
                  <c:v>157.6</c:v>
                </c:pt>
                <c:pt idx="1576">
                  <c:v>157.69999999999999</c:v>
                </c:pt>
                <c:pt idx="1577">
                  <c:v>157.80000000000001</c:v>
                </c:pt>
                <c:pt idx="1578">
                  <c:v>157.9</c:v>
                </c:pt>
                <c:pt idx="1579">
                  <c:v>158</c:v>
                </c:pt>
                <c:pt idx="1580">
                  <c:v>158.1</c:v>
                </c:pt>
                <c:pt idx="1581">
                  <c:v>158.19999999999999</c:v>
                </c:pt>
                <c:pt idx="1582">
                  <c:v>158.30000000000001</c:v>
                </c:pt>
                <c:pt idx="1583">
                  <c:v>158.4</c:v>
                </c:pt>
                <c:pt idx="1584">
                  <c:v>158.5</c:v>
                </c:pt>
                <c:pt idx="1585">
                  <c:v>158.6</c:v>
                </c:pt>
                <c:pt idx="1586">
                  <c:v>158.69999999999999</c:v>
                </c:pt>
                <c:pt idx="1587">
                  <c:v>158.80000000000001</c:v>
                </c:pt>
                <c:pt idx="1588">
                  <c:v>158.9</c:v>
                </c:pt>
                <c:pt idx="1589">
                  <c:v>159</c:v>
                </c:pt>
                <c:pt idx="1590">
                  <c:v>159.1</c:v>
                </c:pt>
                <c:pt idx="1591">
                  <c:v>159.19999999999999</c:v>
                </c:pt>
                <c:pt idx="1592">
                  <c:v>159.30000000000001</c:v>
                </c:pt>
                <c:pt idx="1593">
                  <c:v>159.4</c:v>
                </c:pt>
                <c:pt idx="1594">
                  <c:v>159.5</c:v>
                </c:pt>
                <c:pt idx="1595">
                  <c:v>159.6</c:v>
                </c:pt>
                <c:pt idx="1596">
                  <c:v>159.69999999999999</c:v>
                </c:pt>
                <c:pt idx="1597">
                  <c:v>159.80000000000001</c:v>
                </c:pt>
                <c:pt idx="1598">
                  <c:v>159.9</c:v>
                </c:pt>
                <c:pt idx="1599">
                  <c:v>160</c:v>
                </c:pt>
                <c:pt idx="1600">
                  <c:v>160.1</c:v>
                </c:pt>
                <c:pt idx="1601">
                  <c:v>160.19999999999999</c:v>
                </c:pt>
                <c:pt idx="1602">
                  <c:v>160.30000000000001</c:v>
                </c:pt>
                <c:pt idx="1603">
                  <c:v>160.4</c:v>
                </c:pt>
                <c:pt idx="1604">
                  <c:v>160.5</c:v>
                </c:pt>
                <c:pt idx="1605">
                  <c:v>160.6</c:v>
                </c:pt>
                <c:pt idx="1606">
                  <c:v>160.69999999999999</c:v>
                </c:pt>
                <c:pt idx="1607">
                  <c:v>160.80000000000001</c:v>
                </c:pt>
                <c:pt idx="1608">
                  <c:v>160.9</c:v>
                </c:pt>
                <c:pt idx="1609">
                  <c:v>161</c:v>
                </c:pt>
                <c:pt idx="1610">
                  <c:v>161.1</c:v>
                </c:pt>
                <c:pt idx="1611">
                  <c:v>161.19999999999999</c:v>
                </c:pt>
                <c:pt idx="1612">
                  <c:v>161.30000000000001</c:v>
                </c:pt>
                <c:pt idx="1613">
                  <c:v>161.4</c:v>
                </c:pt>
                <c:pt idx="1614">
                  <c:v>161.5</c:v>
                </c:pt>
                <c:pt idx="1615">
                  <c:v>161.6</c:v>
                </c:pt>
                <c:pt idx="1616">
                  <c:v>161.69999999999999</c:v>
                </c:pt>
                <c:pt idx="1617">
                  <c:v>161.80000000000001</c:v>
                </c:pt>
                <c:pt idx="1618">
                  <c:v>161.9</c:v>
                </c:pt>
                <c:pt idx="1619">
                  <c:v>162</c:v>
                </c:pt>
                <c:pt idx="1620">
                  <c:v>162.1</c:v>
                </c:pt>
                <c:pt idx="1621">
                  <c:v>162.19999999999999</c:v>
                </c:pt>
                <c:pt idx="1622">
                  <c:v>162.30000000000001</c:v>
                </c:pt>
                <c:pt idx="1623">
                  <c:v>162.4</c:v>
                </c:pt>
                <c:pt idx="1624">
                  <c:v>162.5</c:v>
                </c:pt>
                <c:pt idx="1625">
                  <c:v>162.6</c:v>
                </c:pt>
                <c:pt idx="1626">
                  <c:v>162.69999999999999</c:v>
                </c:pt>
                <c:pt idx="1627">
                  <c:v>162.80000000000001</c:v>
                </c:pt>
                <c:pt idx="1628">
                  <c:v>162.9</c:v>
                </c:pt>
                <c:pt idx="1629">
                  <c:v>163</c:v>
                </c:pt>
                <c:pt idx="1630">
                  <c:v>163.1</c:v>
                </c:pt>
                <c:pt idx="1631">
                  <c:v>163.19999999999999</c:v>
                </c:pt>
                <c:pt idx="1632">
                  <c:v>163.30000000000001</c:v>
                </c:pt>
                <c:pt idx="1633">
                  <c:v>163.4</c:v>
                </c:pt>
                <c:pt idx="1634">
                  <c:v>163.5</c:v>
                </c:pt>
                <c:pt idx="1635">
                  <c:v>163.6</c:v>
                </c:pt>
                <c:pt idx="1636">
                  <c:v>163.69999999999999</c:v>
                </c:pt>
                <c:pt idx="1637">
                  <c:v>163.80000000000001</c:v>
                </c:pt>
                <c:pt idx="1638">
                  <c:v>163.9</c:v>
                </c:pt>
                <c:pt idx="1639">
                  <c:v>164</c:v>
                </c:pt>
                <c:pt idx="1640">
                  <c:v>164.1</c:v>
                </c:pt>
                <c:pt idx="1641">
                  <c:v>164.2</c:v>
                </c:pt>
                <c:pt idx="1642">
                  <c:v>164.3</c:v>
                </c:pt>
                <c:pt idx="1643">
                  <c:v>164.4</c:v>
                </c:pt>
                <c:pt idx="1644">
                  <c:v>164.5</c:v>
                </c:pt>
                <c:pt idx="1645">
                  <c:v>164.6</c:v>
                </c:pt>
                <c:pt idx="1646">
                  <c:v>164.7</c:v>
                </c:pt>
                <c:pt idx="1647">
                  <c:v>164.8</c:v>
                </c:pt>
                <c:pt idx="1648">
                  <c:v>164.9</c:v>
                </c:pt>
                <c:pt idx="1649">
                  <c:v>165</c:v>
                </c:pt>
                <c:pt idx="1650">
                  <c:v>165.1</c:v>
                </c:pt>
                <c:pt idx="1651">
                  <c:v>165.2</c:v>
                </c:pt>
                <c:pt idx="1652">
                  <c:v>165.3</c:v>
                </c:pt>
                <c:pt idx="1653">
                  <c:v>165.4</c:v>
                </c:pt>
                <c:pt idx="1654">
                  <c:v>165.5</c:v>
                </c:pt>
                <c:pt idx="1655">
                  <c:v>165.6</c:v>
                </c:pt>
                <c:pt idx="1656">
                  <c:v>165.7</c:v>
                </c:pt>
                <c:pt idx="1657">
                  <c:v>165.8</c:v>
                </c:pt>
                <c:pt idx="1658">
                  <c:v>165.9</c:v>
                </c:pt>
                <c:pt idx="1659">
                  <c:v>166</c:v>
                </c:pt>
                <c:pt idx="1660">
                  <c:v>166.1</c:v>
                </c:pt>
                <c:pt idx="1661">
                  <c:v>166.2</c:v>
                </c:pt>
                <c:pt idx="1662">
                  <c:v>166.3</c:v>
                </c:pt>
                <c:pt idx="1663">
                  <c:v>166.4</c:v>
                </c:pt>
                <c:pt idx="1664">
                  <c:v>166.5</c:v>
                </c:pt>
                <c:pt idx="1665">
                  <c:v>166.6</c:v>
                </c:pt>
                <c:pt idx="1666">
                  <c:v>166.7</c:v>
                </c:pt>
                <c:pt idx="1667">
                  <c:v>166.8</c:v>
                </c:pt>
                <c:pt idx="1668">
                  <c:v>166.9</c:v>
                </c:pt>
                <c:pt idx="1669">
                  <c:v>167</c:v>
                </c:pt>
                <c:pt idx="1670">
                  <c:v>167.1</c:v>
                </c:pt>
                <c:pt idx="1671">
                  <c:v>167.2</c:v>
                </c:pt>
                <c:pt idx="1672">
                  <c:v>167.3</c:v>
                </c:pt>
                <c:pt idx="1673">
                  <c:v>167.4</c:v>
                </c:pt>
                <c:pt idx="1674">
                  <c:v>167.5</c:v>
                </c:pt>
                <c:pt idx="1675">
                  <c:v>167.6</c:v>
                </c:pt>
                <c:pt idx="1676">
                  <c:v>167.7</c:v>
                </c:pt>
                <c:pt idx="1677">
                  <c:v>167.8</c:v>
                </c:pt>
                <c:pt idx="1678">
                  <c:v>167.9</c:v>
                </c:pt>
                <c:pt idx="1679">
                  <c:v>168</c:v>
                </c:pt>
                <c:pt idx="1680">
                  <c:v>168.1</c:v>
                </c:pt>
                <c:pt idx="1681">
                  <c:v>168.2</c:v>
                </c:pt>
                <c:pt idx="1682">
                  <c:v>168.3</c:v>
                </c:pt>
                <c:pt idx="1683">
                  <c:v>168.4</c:v>
                </c:pt>
                <c:pt idx="1684">
                  <c:v>168.5</c:v>
                </c:pt>
                <c:pt idx="1685">
                  <c:v>168.6</c:v>
                </c:pt>
                <c:pt idx="1686">
                  <c:v>168.7</c:v>
                </c:pt>
                <c:pt idx="1687">
                  <c:v>168.8</c:v>
                </c:pt>
                <c:pt idx="1688">
                  <c:v>168.9</c:v>
                </c:pt>
                <c:pt idx="1689">
                  <c:v>169</c:v>
                </c:pt>
                <c:pt idx="1690">
                  <c:v>169.1</c:v>
                </c:pt>
                <c:pt idx="1691">
                  <c:v>169.2</c:v>
                </c:pt>
                <c:pt idx="1692">
                  <c:v>169.3</c:v>
                </c:pt>
                <c:pt idx="1693">
                  <c:v>169.4</c:v>
                </c:pt>
                <c:pt idx="1694">
                  <c:v>169.5</c:v>
                </c:pt>
                <c:pt idx="1695">
                  <c:v>169.6</c:v>
                </c:pt>
                <c:pt idx="1696">
                  <c:v>169.7</c:v>
                </c:pt>
                <c:pt idx="1697">
                  <c:v>169.8</c:v>
                </c:pt>
                <c:pt idx="1698">
                  <c:v>169.9</c:v>
                </c:pt>
                <c:pt idx="1699">
                  <c:v>170</c:v>
                </c:pt>
                <c:pt idx="1700">
                  <c:v>170.1</c:v>
                </c:pt>
                <c:pt idx="1701">
                  <c:v>170.2</c:v>
                </c:pt>
                <c:pt idx="1702">
                  <c:v>170.3</c:v>
                </c:pt>
                <c:pt idx="1703">
                  <c:v>170.4</c:v>
                </c:pt>
                <c:pt idx="1704">
                  <c:v>170.5</c:v>
                </c:pt>
                <c:pt idx="1705">
                  <c:v>170.6</c:v>
                </c:pt>
                <c:pt idx="1706">
                  <c:v>170.7</c:v>
                </c:pt>
                <c:pt idx="1707">
                  <c:v>170.8</c:v>
                </c:pt>
                <c:pt idx="1708">
                  <c:v>170.9</c:v>
                </c:pt>
                <c:pt idx="1709">
                  <c:v>171</c:v>
                </c:pt>
                <c:pt idx="1710">
                  <c:v>171.1</c:v>
                </c:pt>
                <c:pt idx="1711">
                  <c:v>171.2</c:v>
                </c:pt>
                <c:pt idx="1712">
                  <c:v>171.3</c:v>
                </c:pt>
                <c:pt idx="1713">
                  <c:v>171.4</c:v>
                </c:pt>
                <c:pt idx="1714">
                  <c:v>171.5</c:v>
                </c:pt>
                <c:pt idx="1715">
                  <c:v>171.6</c:v>
                </c:pt>
                <c:pt idx="1716">
                  <c:v>171.7</c:v>
                </c:pt>
                <c:pt idx="1717">
                  <c:v>171.8</c:v>
                </c:pt>
                <c:pt idx="1718">
                  <c:v>171.9</c:v>
                </c:pt>
                <c:pt idx="1719">
                  <c:v>172</c:v>
                </c:pt>
                <c:pt idx="1720">
                  <c:v>172.1</c:v>
                </c:pt>
                <c:pt idx="1721">
                  <c:v>172.2</c:v>
                </c:pt>
                <c:pt idx="1722">
                  <c:v>172.3</c:v>
                </c:pt>
                <c:pt idx="1723">
                  <c:v>172.4</c:v>
                </c:pt>
                <c:pt idx="1724">
                  <c:v>172.5</c:v>
                </c:pt>
                <c:pt idx="1725">
                  <c:v>172.6</c:v>
                </c:pt>
                <c:pt idx="1726">
                  <c:v>172.7</c:v>
                </c:pt>
                <c:pt idx="1727">
                  <c:v>172.8</c:v>
                </c:pt>
                <c:pt idx="1728">
                  <c:v>172.9</c:v>
                </c:pt>
                <c:pt idx="1729">
                  <c:v>173</c:v>
                </c:pt>
                <c:pt idx="1730">
                  <c:v>173.1</c:v>
                </c:pt>
                <c:pt idx="1731">
                  <c:v>173.2</c:v>
                </c:pt>
                <c:pt idx="1732">
                  <c:v>173.3</c:v>
                </c:pt>
                <c:pt idx="1733">
                  <c:v>173.4</c:v>
                </c:pt>
                <c:pt idx="1734">
                  <c:v>173.5</c:v>
                </c:pt>
                <c:pt idx="1735">
                  <c:v>173.6</c:v>
                </c:pt>
                <c:pt idx="1736">
                  <c:v>173.7</c:v>
                </c:pt>
                <c:pt idx="1737">
                  <c:v>173.8</c:v>
                </c:pt>
                <c:pt idx="1738">
                  <c:v>173.9</c:v>
                </c:pt>
                <c:pt idx="1739">
                  <c:v>174</c:v>
                </c:pt>
                <c:pt idx="1740">
                  <c:v>174.1</c:v>
                </c:pt>
                <c:pt idx="1741">
                  <c:v>174.2</c:v>
                </c:pt>
                <c:pt idx="1742">
                  <c:v>174.3</c:v>
                </c:pt>
                <c:pt idx="1743">
                  <c:v>174.4</c:v>
                </c:pt>
                <c:pt idx="1744">
                  <c:v>174.5</c:v>
                </c:pt>
                <c:pt idx="1745">
                  <c:v>174.6</c:v>
                </c:pt>
                <c:pt idx="1746">
                  <c:v>174.7</c:v>
                </c:pt>
                <c:pt idx="1747">
                  <c:v>174.8</c:v>
                </c:pt>
                <c:pt idx="1748">
                  <c:v>174.9</c:v>
                </c:pt>
                <c:pt idx="1749">
                  <c:v>175</c:v>
                </c:pt>
                <c:pt idx="1750">
                  <c:v>175.1</c:v>
                </c:pt>
                <c:pt idx="1751">
                  <c:v>175.2</c:v>
                </c:pt>
                <c:pt idx="1752">
                  <c:v>175.3</c:v>
                </c:pt>
                <c:pt idx="1753">
                  <c:v>175.4</c:v>
                </c:pt>
                <c:pt idx="1754">
                  <c:v>175.5</c:v>
                </c:pt>
                <c:pt idx="1755">
                  <c:v>175.6</c:v>
                </c:pt>
                <c:pt idx="1756">
                  <c:v>175.7</c:v>
                </c:pt>
                <c:pt idx="1757">
                  <c:v>175.8</c:v>
                </c:pt>
                <c:pt idx="1758">
                  <c:v>175.9</c:v>
                </c:pt>
                <c:pt idx="1759">
                  <c:v>176</c:v>
                </c:pt>
                <c:pt idx="1760">
                  <c:v>176.1</c:v>
                </c:pt>
                <c:pt idx="1761">
                  <c:v>176.2</c:v>
                </c:pt>
                <c:pt idx="1762">
                  <c:v>176.3</c:v>
                </c:pt>
                <c:pt idx="1763">
                  <c:v>176.4</c:v>
                </c:pt>
                <c:pt idx="1764">
                  <c:v>176.5</c:v>
                </c:pt>
                <c:pt idx="1765">
                  <c:v>176.6</c:v>
                </c:pt>
                <c:pt idx="1766">
                  <c:v>176.7</c:v>
                </c:pt>
                <c:pt idx="1767">
                  <c:v>176.8</c:v>
                </c:pt>
                <c:pt idx="1768">
                  <c:v>176.9</c:v>
                </c:pt>
                <c:pt idx="1769">
                  <c:v>177</c:v>
                </c:pt>
                <c:pt idx="1770">
                  <c:v>177.1</c:v>
                </c:pt>
                <c:pt idx="1771">
                  <c:v>177.2</c:v>
                </c:pt>
                <c:pt idx="1772">
                  <c:v>177.3</c:v>
                </c:pt>
                <c:pt idx="1773">
                  <c:v>177.4</c:v>
                </c:pt>
                <c:pt idx="1774">
                  <c:v>177.5</c:v>
                </c:pt>
                <c:pt idx="1775">
                  <c:v>177.6</c:v>
                </c:pt>
                <c:pt idx="1776">
                  <c:v>177.7</c:v>
                </c:pt>
                <c:pt idx="1777">
                  <c:v>177.8</c:v>
                </c:pt>
                <c:pt idx="1778">
                  <c:v>177.9</c:v>
                </c:pt>
                <c:pt idx="1779">
                  <c:v>178</c:v>
                </c:pt>
                <c:pt idx="1780">
                  <c:v>178.1</c:v>
                </c:pt>
                <c:pt idx="1781">
                  <c:v>178.2</c:v>
                </c:pt>
                <c:pt idx="1782">
                  <c:v>178.3</c:v>
                </c:pt>
                <c:pt idx="1783">
                  <c:v>178.4</c:v>
                </c:pt>
                <c:pt idx="1784">
                  <c:v>178.5</c:v>
                </c:pt>
                <c:pt idx="1785">
                  <c:v>178.6</c:v>
                </c:pt>
                <c:pt idx="1786">
                  <c:v>178.7</c:v>
                </c:pt>
                <c:pt idx="1787">
                  <c:v>178.8</c:v>
                </c:pt>
                <c:pt idx="1788">
                  <c:v>178.9</c:v>
                </c:pt>
                <c:pt idx="1789">
                  <c:v>179</c:v>
                </c:pt>
                <c:pt idx="1790">
                  <c:v>179.1</c:v>
                </c:pt>
                <c:pt idx="1791">
                  <c:v>179.2</c:v>
                </c:pt>
                <c:pt idx="1792">
                  <c:v>179.3</c:v>
                </c:pt>
                <c:pt idx="1793">
                  <c:v>179.4</c:v>
                </c:pt>
                <c:pt idx="1794">
                  <c:v>179.5</c:v>
                </c:pt>
                <c:pt idx="1795">
                  <c:v>179.6</c:v>
                </c:pt>
                <c:pt idx="1796">
                  <c:v>179.7</c:v>
                </c:pt>
                <c:pt idx="1797">
                  <c:v>179.8</c:v>
                </c:pt>
                <c:pt idx="1798">
                  <c:v>179.9</c:v>
                </c:pt>
                <c:pt idx="1799">
                  <c:v>180</c:v>
                </c:pt>
                <c:pt idx="1800">
                  <c:v>180.1</c:v>
                </c:pt>
                <c:pt idx="1801">
                  <c:v>180.2</c:v>
                </c:pt>
                <c:pt idx="1802">
                  <c:v>180.3</c:v>
                </c:pt>
                <c:pt idx="1803">
                  <c:v>180.4</c:v>
                </c:pt>
                <c:pt idx="1804">
                  <c:v>180.5</c:v>
                </c:pt>
                <c:pt idx="1805">
                  <c:v>180.6</c:v>
                </c:pt>
                <c:pt idx="1806">
                  <c:v>180.7</c:v>
                </c:pt>
                <c:pt idx="1807">
                  <c:v>180.8</c:v>
                </c:pt>
                <c:pt idx="1808">
                  <c:v>180.9</c:v>
                </c:pt>
                <c:pt idx="1809">
                  <c:v>181</c:v>
                </c:pt>
                <c:pt idx="1810">
                  <c:v>181.1</c:v>
                </c:pt>
                <c:pt idx="1811">
                  <c:v>181.2</c:v>
                </c:pt>
                <c:pt idx="1812">
                  <c:v>181.3</c:v>
                </c:pt>
                <c:pt idx="1813">
                  <c:v>181.4</c:v>
                </c:pt>
                <c:pt idx="1814">
                  <c:v>181.5</c:v>
                </c:pt>
                <c:pt idx="1815">
                  <c:v>181.6</c:v>
                </c:pt>
                <c:pt idx="1816">
                  <c:v>181.7</c:v>
                </c:pt>
                <c:pt idx="1817">
                  <c:v>181.8</c:v>
                </c:pt>
                <c:pt idx="1818">
                  <c:v>181.9</c:v>
                </c:pt>
                <c:pt idx="1819">
                  <c:v>182</c:v>
                </c:pt>
                <c:pt idx="1820">
                  <c:v>182.1</c:v>
                </c:pt>
                <c:pt idx="1821">
                  <c:v>182.2</c:v>
                </c:pt>
                <c:pt idx="1822">
                  <c:v>182.3</c:v>
                </c:pt>
                <c:pt idx="1823">
                  <c:v>182.4</c:v>
                </c:pt>
                <c:pt idx="1824">
                  <c:v>182.5</c:v>
                </c:pt>
                <c:pt idx="1825">
                  <c:v>182.6</c:v>
                </c:pt>
                <c:pt idx="1826">
                  <c:v>182.7</c:v>
                </c:pt>
                <c:pt idx="1827">
                  <c:v>182.8</c:v>
                </c:pt>
                <c:pt idx="1828">
                  <c:v>182.9</c:v>
                </c:pt>
                <c:pt idx="1829">
                  <c:v>183</c:v>
                </c:pt>
                <c:pt idx="1830">
                  <c:v>183.1</c:v>
                </c:pt>
                <c:pt idx="1831">
                  <c:v>183.2</c:v>
                </c:pt>
                <c:pt idx="1832">
                  <c:v>183.3</c:v>
                </c:pt>
                <c:pt idx="1833">
                  <c:v>183.4</c:v>
                </c:pt>
                <c:pt idx="1834">
                  <c:v>183.5</c:v>
                </c:pt>
                <c:pt idx="1835">
                  <c:v>183.6</c:v>
                </c:pt>
                <c:pt idx="1836">
                  <c:v>183.7</c:v>
                </c:pt>
                <c:pt idx="1837">
                  <c:v>183.8</c:v>
                </c:pt>
                <c:pt idx="1838">
                  <c:v>183.9</c:v>
                </c:pt>
                <c:pt idx="1839">
                  <c:v>184</c:v>
                </c:pt>
                <c:pt idx="1840">
                  <c:v>184.1</c:v>
                </c:pt>
                <c:pt idx="1841">
                  <c:v>184.2</c:v>
                </c:pt>
                <c:pt idx="1842">
                  <c:v>184.3</c:v>
                </c:pt>
                <c:pt idx="1843">
                  <c:v>184.4</c:v>
                </c:pt>
                <c:pt idx="1844">
                  <c:v>184.5</c:v>
                </c:pt>
                <c:pt idx="1845">
                  <c:v>184.6</c:v>
                </c:pt>
                <c:pt idx="1846">
                  <c:v>184.7</c:v>
                </c:pt>
                <c:pt idx="1847">
                  <c:v>184.8</c:v>
                </c:pt>
                <c:pt idx="1848">
                  <c:v>184.9</c:v>
                </c:pt>
                <c:pt idx="1849">
                  <c:v>185</c:v>
                </c:pt>
                <c:pt idx="1850">
                  <c:v>185.1</c:v>
                </c:pt>
                <c:pt idx="1851">
                  <c:v>185.2</c:v>
                </c:pt>
                <c:pt idx="1852">
                  <c:v>185.3</c:v>
                </c:pt>
                <c:pt idx="1853">
                  <c:v>185.4</c:v>
                </c:pt>
                <c:pt idx="1854">
                  <c:v>185.5</c:v>
                </c:pt>
                <c:pt idx="1855">
                  <c:v>185.6</c:v>
                </c:pt>
                <c:pt idx="1856">
                  <c:v>185.7</c:v>
                </c:pt>
                <c:pt idx="1857">
                  <c:v>185.8</c:v>
                </c:pt>
                <c:pt idx="1858">
                  <c:v>185.9</c:v>
                </c:pt>
                <c:pt idx="1859">
                  <c:v>186</c:v>
                </c:pt>
                <c:pt idx="1860">
                  <c:v>186.1</c:v>
                </c:pt>
                <c:pt idx="1861">
                  <c:v>186.2</c:v>
                </c:pt>
                <c:pt idx="1862">
                  <c:v>186.3</c:v>
                </c:pt>
                <c:pt idx="1863">
                  <c:v>186.4</c:v>
                </c:pt>
                <c:pt idx="1864">
                  <c:v>186.5</c:v>
                </c:pt>
                <c:pt idx="1865">
                  <c:v>186.6</c:v>
                </c:pt>
                <c:pt idx="1866">
                  <c:v>186.7</c:v>
                </c:pt>
                <c:pt idx="1867">
                  <c:v>186.8</c:v>
                </c:pt>
                <c:pt idx="1868">
                  <c:v>186.9</c:v>
                </c:pt>
                <c:pt idx="1869">
                  <c:v>187</c:v>
                </c:pt>
                <c:pt idx="1870">
                  <c:v>187.1</c:v>
                </c:pt>
                <c:pt idx="1871">
                  <c:v>187.2</c:v>
                </c:pt>
                <c:pt idx="1872">
                  <c:v>187.3</c:v>
                </c:pt>
                <c:pt idx="1873">
                  <c:v>187.4</c:v>
                </c:pt>
                <c:pt idx="1874">
                  <c:v>187.5</c:v>
                </c:pt>
                <c:pt idx="1875">
                  <c:v>187.6</c:v>
                </c:pt>
                <c:pt idx="1876">
                  <c:v>187.7</c:v>
                </c:pt>
                <c:pt idx="1877">
                  <c:v>187.8</c:v>
                </c:pt>
                <c:pt idx="1878">
                  <c:v>187.9</c:v>
                </c:pt>
                <c:pt idx="1879">
                  <c:v>188</c:v>
                </c:pt>
                <c:pt idx="1880">
                  <c:v>188.1</c:v>
                </c:pt>
                <c:pt idx="1881">
                  <c:v>188.2</c:v>
                </c:pt>
                <c:pt idx="1882">
                  <c:v>188.3</c:v>
                </c:pt>
                <c:pt idx="1883">
                  <c:v>188.4</c:v>
                </c:pt>
                <c:pt idx="1884">
                  <c:v>188.5</c:v>
                </c:pt>
                <c:pt idx="1885">
                  <c:v>188.6</c:v>
                </c:pt>
                <c:pt idx="1886">
                  <c:v>188.7</c:v>
                </c:pt>
                <c:pt idx="1887">
                  <c:v>188.8</c:v>
                </c:pt>
                <c:pt idx="1888">
                  <c:v>188.9</c:v>
                </c:pt>
                <c:pt idx="1889">
                  <c:v>189</c:v>
                </c:pt>
                <c:pt idx="1890">
                  <c:v>189.1</c:v>
                </c:pt>
                <c:pt idx="1891">
                  <c:v>189.2</c:v>
                </c:pt>
                <c:pt idx="1892">
                  <c:v>189.3</c:v>
                </c:pt>
                <c:pt idx="1893">
                  <c:v>189.4</c:v>
                </c:pt>
                <c:pt idx="1894">
                  <c:v>189.5</c:v>
                </c:pt>
                <c:pt idx="1895">
                  <c:v>189.6</c:v>
                </c:pt>
                <c:pt idx="1896">
                  <c:v>189.7</c:v>
                </c:pt>
                <c:pt idx="1897">
                  <c:v>189.8</c:v>
                </c:pt>
                <c:pt idx="1898">
                  <c:v>189.9</c:v>
                </c:pt>
                <c:pt idx="1899">
                  <c:v>190</c:v>
                </c:pt>
                <c:pt idx="1900">
                  <c:v>190.1</c:v>
                </c:pt>
                <c:pt idx="1901">
                  <c:v>190.2</c:v>
                </c:pt>
                <c:pt idx="1902">
                  <c:v>190.3</c:v>
                </c:pt>
                <c:pt idx="1903">
                  <c:v>190.4</c:v>
                </c:pt>
                <c:pt idx="1904">
                  <c:v>190.5</c:v>
                </c:pt>
                <c:pt idx="1905">
                  <c:v>190.6</c:v>
                </c:pt>
                <c:pt idx="1906">
                  <c:v>190.7</c:v>
                </c:pt>
                <c:pt idx="1907">
                  <c:v>190.8</c:v>
                </c:pt>
                <c:pt idx="1908">
                  <c:v>190.9</c:v>
                </c:pt>
                <c:pt idx="1909">
                  <c:v>191</c:v>
                </c:pt>
                <c:pt idx="1910">
                  <c:v>191.1</c:v>
                </c:pt>
                <c:pt idx="1911">
                  <c:v>191.2</c:v>
                </c:pt>
                <c:pt idx="1912">
                  <c:v>191.3</c:v>
                </c:pt>
                <c:pt idx="1913">
                  <c:v>191.4</c:v>
                </c:pt>
                <c:pt idx="1914">
                  <c:v>191.5</c:v>
                </c:pt>
                <c:pt idx="1915">
                  <c:v>191.6</c:v>
                </c:pt>
                <c:pt idx="1916">
                  <c:v>191.7</c:v>
                </c:pt>
                <c:pt idx="1917">
                  <c:v>191.8</c:v>
                </c:pt>
                <c:pt idx="1918">
                  <c:v>191.9</c:v>
                </c:pt>
                <c:pt idx="1919">
                  <c:v>192</c:v>
                </c:pt>
                <c:pt idx="1920">
                  <c:v>192.1</c:v>
                </c:pt>
                <c:pt idx="1921">
                  <c:v>192.2</c:v>
                </c:pt>
                <c:pt idx="1922">
                  <c:v>192.3</c:v>
                </c:pt>
                <c:pt idx="1923">
                  <c:v>192.4</c:v>
                </c:pt>
                <c:pt idx="1924">
                  <c:v>192.5</c:v>
                </c:pt>
                <c:pt idx="1925">
                  <c:v>192.6</c:v>
                </c:pt>
                <c:pt idx="1926">
                  <c:v>192.7</c:v>
                </c:pt>
                <c:pt idx="1927">
                  <c:v>192.8</c:v>
                </c:pt>
                <c:pt idx="1928">
                  <c:v>192.9</c:v>
                </c:pt>
                <c:pt idx="1929">
                  <c:v>193</c:v>
                </c:pt>
                <c:pt idx="1930">
                  <c:v>193.1</c:v>
                </c:pt>
                <c:pt idx="1931">
                  <c:v>193.2</c:v>
                </c:pt>
                <c:pt idx="1932">
                  <c:v>193.3</c:v>
                </c:pt>
                <c:pt idx="1933">
                  <c:v>193.4</c:v>
                </c:pt>
                <c:pt idx="1934">
                  <c:v>193.5</c:v>
                </c:pt>
                <c:pt idx="1935">
                  <c:v>193.6</c:v>
                </c:pt>
                <c:pt idx="1936">
                  <c:v>193.7</c:v>
                </c:pt>
                <c:pt idx="1937">
                  <c:v>193.8</c:v>
                </c:pt>
                <c:pt idx="1938">
                  <c:v>193.9</c:v>
                </c:pt>
                <c:pt idx="1939">
                  <c:v>194</c:v>
                </c:pt>
                <c:pt idx="1940">
                  <c:v>194.1</c:v>
                </c:pt>
                <c:pt idx="1941">
                  <c:v>194.2</c:v>
                </c:pt>
                <c:pt idx="1942">
                  <c:v>194.3</c:v>
                </c:pt>
                <c:pt idx="1943">
                  <c:v>194.4</c:v>
                </c:pt>
                <c:pt idx="1944">
                  <c:v>194.5</c:v>
                </c:pt>
                <c:pt idx="1945">
                  <c:v>194.6</c:v>
                </c:pt>
                <c:pt idx="1946">
                  <c:v>194.7</c:v>
                </c:pt>
                <c:pt idx="1947">
                  <c:v>194.8</c:v>
                </c:pt>
                <c:pt idx="1948">
                  <c:v>194.9</c:v>
                </c:pt>
                <c:pt idx="1949">
                  <c:v>195</c:v>
                </c:pt>
                <c:pt idx="1950">
                  <c:v>195.1</c:v>
                </c:pt>
                <c:pt idx="1951">
                  <c:v>195.2</c:v>
                </c:pt>
                <c:pt idx="1952">
                  <c:v>195.3</c:v>
                </c:pt>
                <c:pt idx="1953">
                  <c:v>195.4</c:v>
                </c:pt>
                <c:pt idx="1954">
                  <c:v>195.5</c:v>
                </c:pt>
                <c:pt idx="1955">
                  <c:v>195.6</c:v>
                </c:pt>
                <c:pt idx="1956">
                  <c:v>195.7</c:v>
                </c:pt>
                <c:pt idx="1957">
                  <c:v>195.8</c:v>
                </c:pt>
                <c:pt idx="1958">
                  <c:v>195.9</c:v>
                </c:pt>
                <c:pt idx="1959">
                  <c:v>196</c:v>
                </c:pt>
                <c:pt idx="1960">
                  <c:v>196.1</c:v>
                </c:pt>
                <c:pt idx="1961">
                  <c:v>196.2</c:v>
                </c:pt>
                <c:pt idx="1962">
                  <c:v>196.3</c:v>
                </c:pt>
                <c:pt idx="1963">
                  <c:v>196.4</c:v>
                </c:pt>
                <c:pt idx="1964">
                  <c:v>196.5</c:v>
                </c:pt>
                <c:pt idx="1965">
                  <c:v>196.6</c:v>
                </c:pt>
                <c:pt idx="1966">
                  <c:v>196.7</c:v>
                </c:pt>
                <c:pt idx="1967">
                  <c:v>196.8</c:v>
                </c:pt>
                <c:pt idx="1968">
                  <c:v>196.9</c:v>
                </c:pt>
                <c:pt idx="1969">
                  <c:v>197</c:v>
                </c:pt>
                <c:pt idx="1970">
                  <c:v>197.1</c:v>
                </c:pt>
                <c:pt idx="1971">
                  <c:v>197.2</c:v>
                </c:pt>
                <c:pt idx="1972">
                  <c:v>197.3</c:v>
                </c:pt>
                <c:pt idx="1973">
                  <c:v>197.4</c:v>
                </c:pt>
                <c:pt idx="1974">
                  <c:v>197.5</c:v>
                </c:pt>
                <c:pt idx="1975">
                  <c:v>197.6</c:v>
                </c:pt>
                <c:pt idx="1976">
                  <c:v>197.7</c:v>
                </c:pt>
                <c:pt idx="1977">
                  <c:v>197.8</c:v>
                </c:pt>
                <c:pt idx="1978">
                  <c:v>197.9</c:v>
                </c:pt>
                <c:pt idx="1979">
                  <c:v>198</c:v>
                </c:pt>
                <c:pt idx="1980">
                  <c:v>198.1</c:v>
                </c:pt>
                <c:pt idx="1981">
                  <c:v>198.2</c:v>
                </c:pt>
                <c:pt idx="1982">
                  <c:v>198.3</c:v>
                </c:pt>
                <c:pt idx="1983">
                  <c:v>198.4</c:v>
                </c:pt>
                <c:pt idx="1984">
                  <c:v>198.5</c:v>
                </c:pt>
                <c:pt idx="1985">
                  <c:v>198.6</c:v>
                </c:pt>
                <c:pt idx="1986">
                  <c:v>198.7</c:v>
                </c:pt>
                <c:pt idx="1987">
                  <c:v>198.8</c:v>
                </c:pt>
                <c:pt idx="1988">
                  <c:v>198.9</c:v>
                </c:pt>
                <c:pt idx="1989">
                  <c:v>199</c:v>
                </c:pt>
                <c:pt idx="1990">
                  <c:v>199.1</c:v>
                </c:pt>
                <c:pt idx="1991">
                  <c:v>199.2</c:v>
                </c:pt>
                <c:pt idx="1992">
                  <c:v>199.3</c:v>
                </c:pt>
                <c:pt idx="1993">
                  <c:v>199.4</c:v>
                </c:pt>
                <c:pt idx="1994">
                  <c:v>199.5</c:v>
                </c:pt>
                <c:pt idx="1995">
                  <c:v>199.6</c:v>
                </c:pt>
                <c:pt idx="1996">
                  <c:v>199.7</c:v>
                </c:pt>
                <c:pt idx="1997">
                  <c:v>199.8</c:v>
                </c:pt>
                <c:pt idx="1998">
                  <c:v>199.9</c:v>
                </c:pt>
                <c:pt idx="1999">
                  <c:v>200</c:v>
                </c:pt>
                <c:pt idx="2000">
                  <c:v>200.1</c:v>
                </c:pt>
                <c:pt idx="2001">
                  <c:v>200.2</c:v>
                </c:pt>
                <c:pt idx="2002">
                  <c:v>200.3</c:v>
                </c:pt>
                <c:pt idx="2003">
                  <c:v>200.4</c:v>
                </c:pt>
                <c:pt idx="2004">
                  <c:v>200.5</c:v>
                </c:pt>
                <c:pt idx="2005">
                  <c:v>200.6</c:v>
                </c:pt>
                <c:pt idx="2006">
                  <c:v>200.7</c:v>
                </c:pt>
                <c:pt idx="2007">
                  <c:v>200.8</c:v>
                </c:pt>
                <c:pt idx="2008">
                  <c:v>200.9</c:v>
                </c:pt>
                <c:pt idx="2009">
                  <c:v>201</c:v>
                </c:pt>
                <c:pt idx="2010">
                  <c:v>201.1</c:v>
                </c:pt>
                <c:pt idx="2011">
                  <c:v>201.2</c:v>
                </c:pt>
                <c:pt idx="2012">
                  <c:v>201.3</c:v>
                </c:pt>
                <c:pt idx="2013">
                  <c:v>201.4</c:v>
                </c:pt>
                <c:pt idx="2014">
                  <c:v>201.5</c:v>
                </c:pt>
                <c:pt idx="2015">
                  <c:v>201.6</c:v>
                </c:pt>
                <c:pt idx="2016">
                  <c:v>201.7</c:v>
                </c:pt>
                <c:pt idx="2017">
                  <c:v>201.8</c:v>
                </c:pt>
                <c:pt idx="2018">
                  <c:v>201.9</c:v>
                </c:pt>
                <c:pt idx="2019">
                  <c:v>202</c:v>
                </c:pt>
                <c:pt idx="2020">
                  <c:v>202.1</c:v>
                </c:pt>
                <c:pt idx="2021">
                  <c:v>202.2</c:v>
                </c:pt>
                <c:pt idx="2022">
                  <c:v>202.3</c:v>
                </c:pt>
                <c:pt idx="2023">
                  <c:v>202.4</c:v>
                </c:pt>
                <c:pt idx="2024">
                  <c:v>202.5</c:v>
                </c:pt>
                <c:pt idx="2025">
                  <c:v>202.6</c:v>
                </c:pt>
                <c:pt idx="2026">
                  <c:v>202.7</c:v>
                </c:pt>
                <c:pt idx="2027">
                  <c:v>202.8</c:v>
                </c:pt>
                <c:pt idx="2028">
                  <c:v>202.9</c:v>
                </c:pt>
                <c:pt idx="2029">
                  <c:v>203</c:v>
                </c:pt>
                <c:pt idx="2030">
                  <c:v>203.1</c:v>
                </c:pt>
                <c:pt idx="2031">
                  <c:v>203.2</c:v>
                </c:pt>
                <c:pt idx="2032">
                  <c:v>203.3</c:v>
                </c:pt>
                <c:pt idx="2033">
                  <c:v>203.4</c:v>
                </c:pt>
                <c:pt idx="2034">
                  <c:v>203.5</c:v>
                </c:pt>
                <c:pt idx="2035">
                  <c:v>203.6</c:v>
                </c:pt>
                <c:pt idx="2036">
                  <c:v>203.7</c:v>
                </c:pt>
                <c:pt idx="2037">
                  <c:v>203.8</c:v>
                </c:pt>
                <c:pt idx="2038">
                  <c:v>203.9</c:v>
                </c:pt>
                <c:pt idx="2039">
                  <c:v>204</c:v>
                </c:pt>
                <c:pt idx="2040">
                  <c:v>204.1</c:v>
                </c:pt>
                <c:pt idx="2041">
                  <c:v>204.2</c:v>
                </c:pt>
                <c:pt idx="2042">
                  <c:v>204.3</c:v>
                </c:pt>
                <c:pt idx="2043">
                  <c:v>204.4</c:v>
                </c:pt>
                <c:pt idx="2044">
                  <c:v>204.5</c:v>
                </c:pt>
                <c:pt idx="2045">
                  <c:v>204.6</c:v>
                </c:pt>
                <c:pt idx="2046">
                  <c:v>204.7</c:v>
                </c:pt>
                <c:pt idx="2047">
                  <c:v>204.8</c:v>
                </c:pt>
                <c:pt idx="2048">
                  <c:v>204.9</c:v>
                </c:pt>
                <c:pt idx="2049">
                  <c:v>205</c:v>
                </c:pt>
                <c:pt idx="2050">
                  <c:v>205.1</c:v>
                </c:pt>
                <c:pt idx="2051">
                  <c:v>205.2</c:v>
                </c:pt>
                <c:pt idx="2052">
                  <c:v>205.3</c:v>
                </c:pt>
                <c:pt idx="2053">
                  <c:v>205.4</c:v>
                </c:pt>
                <c:pt idx="2054">
                  <c:v>205.5</c:v>
                </c:pt>
                <c:pt idx="2055">
                  <c:v>205.6</c:v>
                </c:pt>
                <c:pt idx="2056">
                  <c:v>205.7</c:v>
                </c:pt>
                <c:pt idx="2057">
                  <c:v>205.8</c:v>
                </c:pt>
                <c:pt idx="2058">
                  <c:v>205.9</c:v>
                </c:pt>
                <c:pt idx="2059">
                  <c:v>206</c:v>
                </c:pt>
                <c:pt idx="2060">
                  <c:v>206.1</c:v>
                </c:pt>
                <c:pt idx="2061">
                  <c:v>206.2</c:v>
                </c:pt>
                <c:pt idx="2062">
                  <c:v>206.3</c:v>
                </c:pt>
                <c:pt idx="2063">
                  <c:v>206.4</c:v>
                </c:pt>
                <c:pt idx="2064">
                  <c:v>206.5</c:v>
                </c:pt>
                <c:pt idx="2065">
                  <c:v>206.6</c:v>
                </c:pt>
                <c:pt idx="2066">
                  <c:v>206.7</c:v>
                </c:pt>
                <c:pt idx="2067">
                  <c:v>206.8</c:v>
                </c:pt>
                <c:pt idx="2068">
                  <c:v>206.9</c:v>
                </c:pt>
                <c:pt idx="2069">
                  <c:v>207</c:v>
                </c:pt>
                <c:pt idx="2070">
                  <c:v>207.1</c:v>
                </c:pt>
                <c:pt idx="2071">
                  <c:v>207.2</c:v>
                </c:pt>
                <c:pt idx="2072">
                  <c:v>207.3</c:v>
                </c:pt>
                <c:pt idx="2073">
                  <c:v>207.4</c:v>
                </c:pt>
                <c:pt idx="2074">
                  <c:v>207.5</c:v>
                </c:pt>
                <c:pt idx="2075">
                  <c:v>207.6</c:v>
                </c:pt>
                <c:pt idx="2076">
                  <c:v>207.7</c:v>
                </c:pt>
                <c:pt idx="2077">
                  <c:v>207.8</c:v>
                </c:pt>
                <c:pt idx="2078">
                  <c:v>207.9</c:v>
                </c:pt>
                <c:pt idx="2079">
                  <c:v>208</c:v>
                </c:pt>
                <c:pt idx="2080">
                  <c:v>208.1</c:v>
                </c:pt>
                <c:pt idx="2081">
                  <c:v>208.2</c:v>
                </c:pt>
                <c:pt idx="2082">
                  <c:v>208.3</c:v>
                </c:pt>
                <c:pt idx="2083">
                  <c:v>208.4</c:v>
                </c:pt>
                <c:pt idx="2084">
                  <c:v>208.5</c:v>
                </c:pt>
                <c:pt idx="2085">
                  <c:v>208.6</c:v>
                </c:pt>
                <c:pt idx="2086">
                  <c:v>208.7</c:v>
                </c:pt>
                <c:pt idx="2087">
                  <c:v>208.8</c:v>
                </c:pt>
                <c:pt idx="2088">
                  <c:v>208.9</c:v>
                </c:pt>
                <c:pt idx="2089">
                  <c:v>209</c:v>
                </c:pt>
                <c:pt idx="2090">
                  <c:v>209.1</c:v>
                </c:pt>
                <c:pt idx="2091">
                  <c:v>209.2</c:v>
                </c:pt>
                <c:pt idx="2092">
                  <c:v>209.3</c:v>
                </c:pt>
                <c:pt idx="2093">
                  <c:v>209.4</c:v>
                </c:pt>
                <c:pt idx="2094">
                  <c:v>209.5</c:v>
                </c:pt>
                <c:pt idx="2095">
                  <c:v>209.6</c:v>
                </c:pt>
                <c:pt idx="2096">
                  <c:v>209.7</c:v>
                </c:pt>
                <c:pt idx="2097">
                  <c:v>209.8</c:v>
                </c:pt>
                <c:pt idx="2098">
                  <c:v>209.9</c:v>
                </c:pt>
                <c:pt idx="2099">
                  <c:v>210</c:v>
                </c:pt>
                <c:pt idx="2100">
                  <c:v>210.1</c:v>
                </c:pt>
                <c:pt idx="2101">
                  <c:v>210.2</c:v>
                </c:pt>
                <c:pt idx="2102">
                  <c:v>210.3</c:v>
                </c:pt>
                <c:pt idx="2103">
                  <c:v>210.4</c:v>
                </c:pt>
                <c:pt idx="2104">
                  <c:v>210.5</c:v>
                </c:pt>
                <c:pt idx="2105">
                  <c:v>210.6</c:v>
                </c:pt>
                <c:pt idx="2106">
                  <c:v>210.7</c:v>
                </c:pt>
                <c:pt idx="2107">
                  <c:v>210.8</c:v>
                </c:pt>
                <c:pt idx="2108">
                  <c:v>210.9</c:v>
                </c:pt>
                <c:pt idx="2109">
                  <c:v>211</c:v>
                </c:pt>
                <c:pt idx="2110">
                  <c:v>211.1</c:v>
                </c:pt>
                <c:pt idx="2111">
                  <c:v>211.2</c:v>
                </c:pt>
                <c:pt idx="2112">
                  <c:v>211.3</c:v>
                </c:pt>
                <c:pt idx="2113">
                  <c:v>211.4</c:v>
                </c:pt>
                <c:pt idx="2114">
                  <c:v>211.5</c:v>
                </c:pt>
                <c:pt idx="2115">
                  <c:v>211.6</c:v>
                </c:pt>
                <c:pt idx="2116">
                  <c:v>211.7</c:v>
                </c:pt>
                <c:pt idx="2117">
                  <c:v>211.8</c:v>
                </c:pt>
                <c:pt idx="2118">
                  <c:v>211.9</c:v>
                </c:pt>
                <c:pt idx="2119">
                  <c:v>212</c:v>
                </c:pt>
                <c:pt idx="2120">
                  <c:v>212.1</c:v>
                </c:pt>
                <c:pt idx="2121">
                  <c:v>212.2</c:v>
                </c:pt>
                <c:pt idx="2122">
                  <c:v>212.3</c:v>
                </c:pt>
                <c:pt idx="2123">
                  <c:v>212.4</c:v>
                </c:pt>
                <c:pt idx="2124">
                  <c:v>212.5</c:v>
                </c:pt>
                <c:pt idx="2125">
                  <c:v>212.6</c:v>
                </c:pt>
                <c:pt idx="2126">
                  <c:v>212.7</c:v>
                </c:pt>
                <c:pt idx="2127">
                  <c:v>212.8</c:v>
                </c:pt>
                <c:pt idx="2128">
                  <c:v>212.9</c:v>
                </c:pt>
                <c:pt idx="2129">
                  <c:v>213</c:v>
                </c:pt>
                <c:pt idx="2130">
                  <c:v>213.1</c:v>
                </c:pt>
                <c:pt idx="2131">
                  <c:v>213.2</c:v>
                </c:pt>
                <c:pt idx="2132">
                  <c:v>213.3</c:v>
                </c:pt>
                <c:pt idx="2133">
                  <c:v>213.4</c:v>
                </c:pt>
                <c:pt idx="2134">
                  <c:v>213.5</c:v>
                </c:pt>
                <c:pt idx="2135">
                  <c:v>213.6</c:v>
                </c:pt>
                <c:pt idx="2136">
                  <c:v>213.7</c:v>
                </c:pt>
                <c:pt idx="2137">
                  <c:v>213.8</c:v>
                </c:pt>
                <c:pt idx="2138">
                  <c:v>213.9</c:v>
                </c:pt>
                <c:pt idx="2139">
                  <c:v>214</c:v>
                </c:pt>
                <c:pt idx="2140">
                  <c:v>214.1</c:v>
                </c:pt>
                <c:pt idx="2141">
                  <c:v>214.2</c:v>
                </c:pt>
                <c:pt idx="2142">
                  <c:v>214.3</c:v>
                </c:pt>
                <c:pt idx="2143">
                  <c:v>214.4</c:v>
                </c:pt>
                <c:pt idx="2144">
                  <c:v>214.5</c:v>
                </c:pt>
                <c:pt idx="2145">
                  <c:v>214.6</c:v>
                </c:pt>
                <c:pt idx="2146">
                  <c:v>214.7</c:v>
                </c:pt>
                <c:pt idx="2147">
                  <c:v>214.8</c:v>
                </c:pt>
                <c:pt idx="2148">
                  <c:v>214.9</c:v>
                </c:pt>
                <c:pt idx="2149">
                  <c:v>215</c:v>
                </c:pt>
                <c:pt idx="2150">
                  <c:v>215.1</c:v>
                </c:pt>
                <c:pt idx="2151">
                  <c:v>215.2</c:v>
                </c:pt>
                <c:pt idx="2152">
                  <c:v>215.3</c:v>
                </c:pt>
                <c:pt idx="2153">
                  <c:v>215.4</c:v>
                </c:pt>
                <c:pt idx="2154">
                  <c:v>215.5</c:v>
                </c:pt>
                <c:pt idx="2155">
                  <c:v>215.6</c:v>
                </c:pt>
                <c:pt idx="2156">
                  <c:v>215.7</c:v>
                </c:pt>
                <c:pt idx="2157">
                  <c:v>215.8</c:v>
                </c:pt>
                <c:pt idx="2158">
                  <c:v>215.9</c:v>
                </c:pt>
                <c:pt idx="2159">
                  <c:v>216</c:v>
                </c:pt>
                <c:pt idx="2160">
                  <c:v>216.1</c:v>
                </c:pt>
                <c:pt idx="2161">
                  <c:v>216.2</c:v>
                </c:pt>
                <c:pt idx="2162">
                  <c:v>216.3</c:v>
                </c:pt>
                <c:pt idx="2163">
                  <c:v>216.4</c:v>
                </c:pt>
                <c:pt idx="2164">
                  <c:v>216.5</c:v>
                </c:pt>
                <c:pt idx="2165">
                  <c:v>216.6</c:v>
                </c:pt>
                <c:pt idx="2166">
                  <c:v>216.7</c:v>
                </c:pt>
                <c:pt idx="2167">
                  <c:v>216.8</c:v>
                </c:pt>
                <c:pt idx="2168">
                  <c:v>216.9</c:v>
                </c:pt>
                <c:pt idx="2169">
                  <c:v>217</c:v>
                </c:pt>
                <c:pt idx="2170">
                  <c:v>217.1</c:v>
                </c:pt>
                <c:pt idx="2171">
                  <c:v>217.2</c:v>
                </c:pt>
                <c:pt idx="2172">
                  <c:v>217.3</c:v>
                </c:pt>
                <c:pt idx="2173">
                  <c:v>217.4</c:v>
                </c:pt>
                <c:pt idx="2174">
                  <c:v>217.5</c:v>
                </c:pt>
                <c:pt idx="2175">
                  <c:v>217.6</c:v>
                </c:pt>
                <c:pt idx="2176">
                  <c:v>217.7</c:v>
                </c:pt>
                <c:pt idx="2177">
                  <c:v>217.8</c:v>
                </c:pt>
                <c:pt idx="2178">
                  <c:v>217.9</c:v>
                </c:pt>
                <c:pt idx="2179">
                  <c:v>218</c:v>
                </c:pt>
                <c:pt idx="2180">
                  <c:v>218.1</c:v>
                </c:pt>
                <c:pt idx="2181">
                  <c:v>218.2</c:v>
                </c:pt>
                <c:pt idx="2182">
                  <c:v>218.3</c:v>
                </c:pt>
                <c:pt idx="2183">
                  <c:v>218.4</c:v>
                </c:pt>
                <c:pt idx="2184">
                  <c:v>218.5</c:v>
                </c:pt>
                <c:pt idx="2185">
                  <c:v>218.6</c:v>
                </c:pt>
                <c:pt idx="2186">
                  <c:v>218.7</c:v>
                </c:pt>
                <c:pt idx="2187">
                  <c:v>218.8</c:v>
                </c:pt>
                <c:pt idx="2188">
                  <c:v>218.9</c:v>
                </c:pt>
                <c:pt idx="2189">
                  <c:v>219</c:v>
                </c:pt>
                <c:pt idx="2190">
                  <c:v>219.1</c:v>
                </c:pt>
                <c:pt idx="2191">
                  <c:v>219.2</c:v>
                </c:pt>
                <c:pt idx="2192">
                  <c:v>219.3</c:v>
                </c:pt>
                <c:pt idx="2193">
                  <c:v>219.4</c:v>
                </c:pt>
                <c:pt idx="2194">
                  <c:v>219.5</c:v>
                </c:pt>
                <c:pt idx="2195">
                  <c:v>219.6</c:v>
                </c:pt>
                <c:pt idx="2196">
                  <c:v>219.7</c:v>
                </c:pt>
                <c:pt idx="2197">
                  <c:v>219.8</c:v>
                </c:pt>
                <c:pt idx="2198">
                  <c:v>219.9</c:v>
                </c:pt>
                <c:pt idx="2199">
                  <c:v>220</c:v>
                </c:pt>
                <c:pt idx="2200">
                  <c:v>220.1</c:v>
                </c:pt>
                <c:pt idx="2201">
                  <c:v>220.2</c:v>
                </c:pt>
                <c:pt idx="2202">
                  <c:v>220.3</c:v>
                </c:pt>
                <c:pt idx="2203">
                  <c:v>220.4</c:v>
                </c:pt>
                <c:pt idx="2204">
                  <c:v>220.5</c:v>
                </c:pt>
                <c:pt idx="2205">
                  <c:v>220.6</c:v>
                </c:pt>
                <c:pt idx="2206">
                  <c:v>220.7</c:v>
                </c:pt>
                <c:pt idx="2207">
                  <c:v>220.8</c:v>
                </c:pt>
                <c:pt idx="2208">
                  <c:v>220.9</c:v>
                </c:pt>
                <c:pt idx="2209">
                  <c:v>221</c:v>
                </c:pt>
                <c:pt idx="2210">
                  <c:v>221.1</c:v>
                </c:pt>
                <c:pt idx="2211">
                  <c:v>221.2</c:v>
                </c:pt>
                <c:pt idx="2212">
                  <c:v>221.3</c:v>
                </c:pt>
                <c:pt idx="2213">
                  <c:v>221.4</c:v>
                </c:pt>
                <c:pt idx="2214">
                  <c:v>221.5</c:v>
                </c:pt>
                <c:pt idx="2215">
                  <c:v>221.6</c:v>
                </c:pt>
                <c:pt idx="2216">
                  <c:v>221.7</c:v>
                </c:pt>
                <c:pt idx="2217">
                  <c:v>221.8</c:v>
                </c:pt>
                <c:pt idx="2218">
                  <c:v>221.9</c:v>
                </c:pt>
                <c:pt idx="2219">
                  <c:v>222</c:v>
                </c:pt>
                <c:pt idx="2220">
                  <c:v>222.1</c:v>
                </c:pt>
                <c:pt idx="2221">
                  <c:v>222.2</c:v>
                </c:pt>
                <c:pt idx="2222">
                  <c:v>222.3</c:v>
                </c:pt>
                <c:pt idx="2223">
                  <c:v>222.4</c:v>
                </c:pt>
                <c:pt idx="2224">
                  <c:v>222.5</c:v>
                </c:pt>
                <c:pt idx="2225">
                  <c:v>222.6</c:v>
                </c:pt>
                <c:pt idx="2226">
                  <c:v>222.7</c:v>
                </c:pt>
                <c:pt idx="2227">
                  <c:v>222.8</c:v>
                </c:pt>
                <c:pt idx="2228">
                  <c:v>222.9</c:v>
                </c:pt>
                <c:pt idx="2229">
                  <c:v>223</c:v>
                </c:pt>
                <c:pt idx="2230">
                  <c:v>223.1</c:v>
                </c:pt>
                <c:pt idx="2231">
                  <c:v>223.2</c:v>
                </c:pt>
                <c:pt idx="2232">
                  <c:v>223.3</c:v>
                </c:pt>
                <c:pt idx="2233">
                  <c:v>223.4</c:v>
                </c:pt>
                <c:pt idx="2234">
                  <c:v>223.5</c:v>
                </c:pt>
                <c:pt idx="2235">
                  <c:v>223.6</c:v>
                </c:pt>
                <c:pt idx="2236">
                  <c:v>223.7</c:v>
                </c:pt>
                <c:pt idx="2237">
                  <c:v>223.8</c:v>
                </c:pt>
                <c:pt idx="2238">
                  <c:v>223.9</c:v>
                </c:pt>
                <c:pt idx="2239">
                  <c:v>224</c:v>
                </c:pt>
                <c:pt idx="2240">
                  <c:v>224.1</c:v>
                </c:pt>
                <c:pt idx="2241">
                  <c:v>224.2</c:v>
                </c:pt>
                <c:pt idx="2242">
                  <c:v>224.3</c:v>
                </c:pt>
                <c:pt idx="2243">
                  <c:v>224.4</c:v>
                </c:pt>
                <c:pt idx="2244">
                  <c:v>224.5</c:v>
                </c:pt>
                <c:pt idx="2245">
                  <c:v>224.6</c:v>
                </c:pt>
                <c:pt idx="2246">
                  <c:v>224.7</c:v>
                </c:pt>
                <c:pt idx="2247">
                  <c:v>224.8</c:v>
                </c:pt>
                <c:pt idx="2248">
                  <c:v>224.9</c:v>
                </c:pt>
                <c:pt idx="2249">
                  <c:v>225</c:v>
                </c:pt>
                <c:pt idx="2250">
                  <c:v>225.1</c:v>
                </c:pt>
                <c:pt idx="2251">
                  <c:v>225.2</c:v>
                </c:pt>
                <c:pt idx="2252">
                  <c:v>225.3</c:v>
                </c:pt>
                <c:pt idx="2253">
                  <c:v>225.4</c:v>
                </c:pt>
                <c:pt idx="2254">
                  <c:v>225.5</c:v>
                </c:pt>
                <c:pt idx="2255">
                  <c:v>225.6</c:v>
                </c:pt>
                <c:pt idx="2256">
                  <c:v>225.7</c:v>
                </c:pt>
                <c:pt idx="2257">
                  <c:v>225.8</c:v>
                </c:pt>
                <c:pt idx="2258">
                  <c:v>225.9</c:v>
                </c:pt>
                <c:pt idx="2259">
                  <c:v>226</c:v>
                </c:pt>
                <c:pt idx="2260">
                  <c:v>226.1</c:v>
                </c:pt>
                <c:pt idx="2261">
                  <c:v>226.2</c:v>
                </c:pt>
                <c:pt idx="2262">
                  <c:v>226.3</c:v>
                </c:pt>
                <c:pt idx="2263">
                  <c:v>226.4</c:v>
                </c:pt>
                <c:pt idx="2264">
                  <c:v>226.5</c:v>
                </c:pt>
                <c:pt idx="2265">
                  <c:v>226.6</c:v>
                </c:pt>
                <c:pt idx="2266">
                  <c:v>226.7</c:v>
                </c:pt>
                <c:pt idx="2267">
                  <c:v>226.8</c:v>
                </c:pt>
                <c:pt idx="2268">
                  <c:v>226.9</c:v>
                </c:pt>
                <c:pt idx="2269">
                  <c:v>227</c:v>
                </c:pt>
                <c:pt idx="2270">
                  <c:v>227.1</c:v>
                </c:pt>
                <c:pt idx="2271">
                  <c:v>227.2</c:v>
                </c:pt>
                <c:pt idx="2272">
                  <c:v>227.3</c:v>
                </c:pt>
                <c:pt idx="2273">
                  <c:v>227.4</c:v>
                </c:pt>
                <c:pt idx="2274">
                  <c:v>227.5</c:v>
                </c:pt>
                <c:pt idx="2275">
                  <c:v>227.6</c:v>
                </c:pt>
                <c:pt idx="2276">
                  <c:v>227.7</c:v>
                </c:pt>
                <c:pt idx="2277">
                  <c:v>227.8</c:v>
                </c:pt>
                <c:pt idx="2278">
                  <c:v>227.9</c:v>
                </c:pt>
                <c:pt idx="2279">
                  <c:v>228</c:v>
                </c:pt>
                <c:pt idx="2280">
                  <c:v>228.1</c:v>
                </c:pt>
                <c:pt idx="2281">
                  <c:v>228.2</c:v>
                </c:pt>
                <c:pt idx="2282">
                  <c:v>228.3</c:v>
                </c:pt>
                <c:pt idx="2283">
                  <c:v>228.4</c:v>
                </c:pt>
                <c:pt idx="2284">
                  <c:v>228.5</c:v>
                </c:pt>
                <c:pt idx="2285">
                  <c:v>228.6</c:v>
                </c:pt>
                <c:pt idx="2286">
                  <c:v>228.7</c:v>
                </c:pt>
                <c:pt idx="2287">
                  <c:v>228.8</c:v>
                </c:pt>
                <c:pt idx="2288">
                  <c:v>228.9</c:v>
                </c:pt>
                <c:pt idx="2289">
                  <c:v>229</c:v>
                </c:pt>
                <c:pt idx="2290">
                  <c:v>229.1</c:v>
                </c:pt>
                <c:pt idx="2291">
                  <c:v>229.2</c:v>
                </c:pt>
                <c:pt idx="2292">
                  <c:v>229.3</c:v>
                </c:pt>
                <c:pt idx="2293">
                  <c:v>229.4</c:v>
                </c:pt>
                <c:pt idx="2294">
                  <c:v>229.5</c:v>
                </c:pt>
                <c:pt idx="2295">
                  <c:v>229.6</c:v>
                </c:pt>
                <c:pt idx="2296">
                  <c:v>229.7</c:v>
                </c:pt>
                <c:pt idx="2297">
                  <c:v>229.8</c:v>
                </c:pt>
                <c:pt idx="2298">
                  <c:v>229.9</c:v>
                </c:pt>
                <c:pt idx="2299">
                  <c:v>230</c:v>
                </c:pt>
                <c:pt idx="2300">
                  <c:v>230.1</c:v>
                </c:pt>
                <c:pt idx="2301">
                  <c:v>230.2</c:v>
                </c:pt>
                <c:pt idx="2302">
                  <c:v>230.3</c:v>
                </c:pt>
                <c:pt idx="2303">
                  <c:v>230.4</c:v>
                </c:pt>
                <c:pt idx="2304">
                  <c:v>230.5</c:v>
                </c:pt>
                <c:pt idx="2305">
                  <c:v>230.6</c:v>
                </c:pt>
                <c:pt idx="2306">
                  <c:v>230.7</c:v>
                </c:pt>
                <c:pt idx="2307">
                  <c:v>230.8</c:v>
                </c:pt>
                <c:pt idx="2308">
                  <c:v>230.9</c:v>
                </c:pt>
                <c:pt idx="2309">
                  <c:v>231</c:v>
                </c:pt>
                <c:pt idx="2310">
                  <c:v>231.1</c:v>
                </c:pt>
                <c:pt idx="2311">
                  <c:v>231.2</c:v>
                </c:pt>
                <c:pt idx="2312">
                  <c:v>231.3</c:v>
                </c:pt>
                <c:pt idx="2313">
                  <c:v>231.4</c:v>
                </c:pt>
                <c:pt idx="2314">
                  <c:v>231.5</c:v>
                </c:pt>
                <c:pt idx="2315">
                  <c:v>231.6</c:v>
                </c:pt>
                <c:pt idx="2316">
                  <c:v>231.7</c:v>
                </c:pt>
                <c:pt idx="2317">
                  <c:v>231.8</c:v>
                </c:pt>
                <c:pt idx="2318">
                  <c:v>231.9</c:v>
                </c:pt>
                <c:pt idx="2319">
                  <c:v>232</c:v>
                </c:pt>
                <c:pt idx="2320">
                  <c:v>232.1</c:v>
                </c:pt>
                <c:pt idx="2321">
                  <c:v>232.2</c:v>
                </c:pt>
                <c:pt idx="2322">
                  <c:v>232.3</c:v>
                </c:pt>
                <c:pt idx="2323">
                  <c:v>232.4</c:v>
                </c:pt>
                <c:pt idx="2324">
                  <c:v>232.5</c:v>
                </c:pt>
                <c:pt idx="2325">
                  <c:v>232.6</c:v>
                </c:pt>
                <c:pt idx="2326">
                  <c:v>232.7</c:v>
                </c:pt>
                <c:pt idx="2327">
                  <c:v>232.8</c:v>
                </c:pt>
                <c:pt idx="2328">
                  <c:v>232.9</c:v>
                </c:pt>
                <c:pt idx="2329">
                  <c:v>233</c:v>
                </c:pt>
                <c:pt idx="2330">
                  <c:v>233.1</c:v>
                </c:pt>
                <c:pt idx="2331">
                  <c:v>233.2</c:v>
                </c:pt>
                <c:pt idx="2332">
                  <c:v>233.3</c:v>
                </c:pt>
                <c:pt idx="2333">
                  <c:v>233.4</c:v>
                </c:pt>
                <c:pt idx="2334">
                  <c:v>233.5</c:v>
                </c:pt>
                <c:pt idx="2335">
                  <c:v>233.6</c:v>
                </c:pt>
                <c:pt idx="2336">
                  <c:v>233.7</c:v>
                </c:pt>
                <c:pt idx="2337">
                  <c:v>233.8</c:v>
                </c:pt>
                <c:pt idx="2338">
                  <c:v>233.9</c:v>
                </c:pt>
                <c:pt idx="2339">
                  <c:v>234</c:v>
                </c:pt>
                <c:pt idx="2340">
                  <c:v>234.1</c:v>
                </c:pt>
                <c:pt idx="2341">
                  <c:v>234.2</c:v>
                </c:pt>
                <c:pt idx="2342">
                  <c:v>234.3</c:v>
                </c:pt>
                <c:pt idx="2343">
                  <c:v>234.4</c:v>
                </c:pt>
                <c:pt idx="2344">
                  <c:v>234.5</c:v>
                </c:pt>
                <c:pt idx="2345">
                  <c:v>234.6</c:v>
                </c:pt>
                <c:pt idx="2346">
                  <c:v>234.7</c:v>
                </c:pt>
                <c:pt idx="2347">
                  <c:v>234.8</c:v>
                </c:pt>
                <c:pt idx="2348">
                  <c:v>234.9</c:v>
                </c:pt>
                <c:pt idx="2349">
                  <c:v>235</c:v>
                </c:pt>
                <c:pt idx="2350">
                  <c:v>235.1</c:v>
                </c:pt>
                <c:pt idx="2351">
                  <c:v>235.2</c:v>
                </c:pt>
                <c:pt idx="2352">
                  <c:v>235.3</c:v>
                </c:pt>
                <c:pt idx="2353">
                  <c:v>235.4</c:v>
                </c:pt>
                <c:pt idx="2354">
                  <c:v>235.5</c:v>
                </c:pt>
                <c:pt idx="2355">
                  <c:v>235.6</c:v>
                </c:pt>
                <c:pt idx="2356">
                  <c:v>235.7</c:v>
                </c:pt>
                <c:pt idx="2357">
                  <c:v>235.8</c:v>
                </c:pt>
                <c:pt idx="2358">
                  <c:v>235.9</c:v>
                </c:pt>
                <c:pt idx="2359">
                  <c:v>236</c:v>
                </c:pt>
                <c:pt idx="2360">
                  <c:v>236.1</c:v>
                </c:pt>
                <c:pt idx="2361">
                  <c:v>236.2</c:v>
                </c:pt>
                <c:pt idx="2362">
                  <c:v>236.3</c:v>
                </c:pt>
                <c:pt idx="2363">
                  <c:v>236.4</c:v>
                </c:pt>
                <c:pt idx="2364">
                  <c:v>236.5</c:v>
                </c:pt>
                <c:pt idx="2365">
                  <c:v>236.6</c:v>
                </c:pt>
                <c:pt idx="2366">
                  <c:v>236.7</c:v>
                </c:pt>
                <c:pt idx="2367">
                  <c:v>236.8</c:v>
                </c:pt>
                <c:pt idx="2368">
                  <c:v>236.9</c:v>
                </c:pt>
                <c:pt idx="2369">
                  <c:v>237</c:v>
                </c:pt>
                <c:pt idx="2370">
                  <c:v>237.1</c:v>
                </c:pt>
                <c:pt idx="2371">
                  <c:v>237.2</c:v>
                </c:pt>
                <c:pt idx="2372">
                  <c:v>237.3</c:v>
                </c:pt>
                <c:pt idx="2373">
                  <c:v>237.4</c:v>
                </c:pt>
                <c:pt idx="2374">
                  <c:v>237.5</c:v>
                </c:pt>
                <c:pt idx="2375">
                  <c:v>237.6</c:v>
                </c:pt>
                <c:pt idx="2376">
                  <c:v>237.7</c:v>
                </c:pt>
                <c:pt idx="2377">
                  <c:v>237.8</c:v>
                </c:pt>
                <c:pt idx="2378">
                  <c:v>237.9</c:v>
                </c:pt>
                <c:pt idx="2379">
                  <c:v>238</c:v>
                </c:pt>
                <c:pt idx="2380">
                  <c:v>238.1</c:v>
                </c:pt>
                <c:pt idx="2381">
                  <c:v>238.2</c:v>
                </c:pt>
                <c:pt idx="2382">
                  <c:v>238.3</c:v>
                </c:pt>
                <c:pt idx="2383">
                  <c:v>238.4</c:v>
                </c:pt>
                <c:pt idx="2384">
                  <c:v>238.5</c:v>
                </c:pt>
                <c:pt idx="2385">
                  <c:v>238.6</c:v>
                </c:pt>
                <c:pt idx="2386">
                  <c:v>238.7</c:v>
                </c:pt>
                <c:pt idx="2387">
                  <c:v>238.8</c:v>
                </c:pt>
                <c:pt idx="2388">
                  <c:v>238.9</c:v>
                </c:pt>
                <c:pt idx="2389">
                  <c:v>239</c:v>
                </c:pt>
                <c:pt idx="2390">
                  <c:v>239.1</c:v>
                </c:pt>
                <c:pt idx="2391">
                  <c:v>239.2</c:v>
                </c:pt>
                <c:pt idx="2392">
                  <c:v>239.3</c:v>
                </c:pt>
                <c:pt idx="2393">
                  <c:v>239.4</c:v>
                </c:pt>
                <c:pt idx="2394">
                  <c:v>239.5</c:v>
                </c:pt>
                <c:pt idx="2395">
                  <c:v>239.6</c:v>
                </c:pt>
                <c:pt idx="2396">
                  <c:v>239.7</c:v>
                </c:pt>
                <c:pt idx="2397">
                  <c:v>239.8</c:v>
                </c:pt>
                <c:pt idx="2398">
                  <c:v>239.9</c:v>
                </c:pt>
                <c:pt idx="2399">
                  <c:v>240</c:v>
                </c:pt>
                <c:pt idx="2400">
                  <c:v>240.1</c:v>
                </c:pt>
                <c:pt idx="2401">
                  <c:v>240.2</c:v>
                </c:pt>
                <c:pt idx="2402">
                  <c:v>240.3</c:v>
                </c:pt>
                <c:pt idx="2403">
                  <c:v>240.4</c:v>
                </c:pt>
                <c:pt idx="2404">
                  <c:v>240.5</c:v>
                </c:pt>
                <c:pt idx="2405">
                  <c:v>240.6</c:v>
                </c:pt>
                <c:pt idx="2406">
                  <c:v>240.7</c:v>
                </c:pt>
                <c:pt idx="2407">
                  <c:v>240.8</c:v>
                </c:pt>
                <c:pt idx="2408">
                  <c:v>240.9</c:v>
                </c:pt>
                <c:pt idx="2409">
                  <c:v>241</c:v>
                </c:pt>
                <c:pt idx="2410">
                  <c:v>241.1</c:v>
                </c:pt>
                <c:pt idx="2411">
                  <c:v>241.2</c:v>
                </c:pt>
                <c:pt idx="2412">
                  <c:v>241.3</c:v>
                </c:pt>
                <c:pt idx="2413">
                  <c:v>241.4</c:v>
                </c:pt>
                <c:pt idx="2414">
                  <c:v>241.5</c:v>
                </c:pt>
                <c:pt idx="2415">
                  <c:v>241.6</c:v>
                </c:pt>
                <c:pt idx="2416">
                  <c:v>241.7</c:v>
                </c:pt>
                <c:pt idx="2417">
                  <c:v>241.8</c:v>
                </c:pt>
                <c:pt idx="2418">
                  <c:v>241.9</c:v>
                </c:pt>
                <c:pt idx="2419">
                  <c:v>242</c:v>
                </c:pt>
                <c:pt idx="2420">
                  <c:v>242.1</c:v>
                </c:pt>
                <c:pt idx="2421">
                  <c:v>242.2</c:v>
                </c:pt>
                <c:pt idx="2422">
                  <c:v>242.3</c:v>
                </c:pt>
                <c:pt idx="2423">
                  <c:v>242.4</c:v>
                </c:pt>
                <c:pt idx="2424">
                  <c:v>242.5</c:v>
                </c:pt>
                <c:pt idx="2425">
                  <c:v>242.6</c:v>
                </c:pt>
                <c:pt idx="2426">
                  <c:v>242.7</c:v>
                </c:pt>
                <c:pt idx="2427">
                  <c:v>242.8</c:v>
                </c:pt>
                <c:pt idx="2428">
                  <c:v>242.9</c:v>
                </c:pt>
                <c:pt idx="2429">
                  <c:v>243</c:v>
                </c:pt>
                <c:pt idx="2430">
                  <c:v>243.1</c:v>
                </c:pt>
                <c:pt idx="2431">
                  <c:v>243.2</c:v>
                </c:pt>
                <c:pt idx="2432">
                  <c:v>243.3</c:v>
                </c:pt>
                <c:pt idx="2433">
                  <c:v>243.4</c:v>
                </c:pt>
                <c:pt idx="2434">
                  <c:v>243.5</c:v>
                </c:pt>
                <c:pt idx="2435">
                  <c:v>243.6</c:v>
                </c:pt>
                <c:pt idx="2436">
                  <c:v>243.7</c:v>
                </c:pt>
                <c:pt idx="2437">
                  <c:v>243.8</c:v>
                </c:pt>
                <c:pt idx="2438">
                  <c:v>243.9</c:v>
                </c:pt>
                <c:pt idx="2439">
                  <c:v>244</c:v>
                </c:pt>
                <c:pt idx="2440">
                  <c:v>244.1</c:v>
                </c:pt>
                <c:pt idx="2441">
                  <c:v>244.2</c:v>
                </c:pt>
                <c:pt idx="2442">
                  <c:v>244.3</c:v>
                </c:pt>
                <c:pt idx="2443">
                  <c:v>244.4</c:v>
                </c:pt>
                <c:pt idx="2444">
                  <c:v>244.5</c:v>
                </c:pt>
                <c:pt idx="2445">
                  <c:v>244.6</c:v>
                </c:pt>
                <c:pt idx="2446">
                  <c:v>244.7</c:v>
                </c:pt>
                <c:pt idx="2447">
                  <c:v>244.8</c:v>
                </c:pt>
                <c:pt idx="2448">
                  <c:v>244.9</c:v>
                </c:pt>
                <c:pt idx="2449">
                  <c:v>245</c:v>
                </c:pt>
                <c:pt idx="2450">
                  <c:v>245.1</c:v>
                </c:pt>
                <c:pt idx="2451">
                  <c:v>245.2</c:v>
                </c:pt>
                <c:pt idx="2452">
                  <c:v>245.3</c:v>
                </c:pt>
                <c:pt idx="2453">
                  <c:v>245.4</c:v>
                </c:pt>
                <c:pt idx="2454">
                  <c:v>245.5</c:v>
                </c:pt>
                <c:pt idx="2455">
                  <c:v>245.6</c:v>
                </c:pt>
                <c:pt idx="2456">
                  <c:v>245.7</c:v>
                </c:pt>
                <c:pt idx="2457">
                  <c:v>245.8</c:v>
                </c:pt>
                <c:pt idx="2458">
                  <c:v>245.9</c:v>
                </c:pt>
                <c:pt idx="2459">
                  <c:v>246</c:v>
                </c:pt>
                <c:pt idx="2460">
                  <c:v>246.1</c:v>
                </c:pt>
                <c:pt idx="2461">
                  <c:v>246.2</c:v>
                </c:pt>
                <c:pt idx="2462">
                  <c:v>246.3</c:v>
                </c:pt>
                <c:pt idx="2463">
                  <c:v>246.4</c:v>
                </c:pt>
                <c:pt idx="2464">
                  <c:v>246.5</c:v>
                </c:pt>
                <c:pt idx="2465">
                  <c:v>246.6</c:v>
                </c:pt>
                <c:pt idx="2466">
                  <c:v>246.7</c:v>
                </c:pt>
                <c:pt idx="2467">
                  <c:v>246.8</c:v>
                </c:pt>
                <c:pt idx="2468">
                  <c:v>246.9</c:v>
                </c:pt>
                <c:pt idx="2469">
                  <c:v>247</c:v>
                </c:pt>
                <c:pt idx="2470">
                  <c:v>247.1</c:v>
                </c:pt>
                <c:pt idx="2471">
                  <c:v>247.2</c:v>
                </c:pt>
                <c:pt idx="2472">
                  <c:v>247.3</c:v>
                </c:pt>
                <c:pt idx="2473">
                  <c:v>247.4</c:v>
                </c:pt>
                <c:pt idx="2474">
                  <c:v>247.5</c:v>
                </c:pt>
                <c:pt idx="2475">
                  <c:v>247.6</c:v>
                </c:pt>
                <c:pt idx="2476">
                  <c:v>247.7</c:v>
                </c:pt>
                <c:pt idx="2477">
                  <c:v>247.8</c:v>
                </c:pt>
                <c:pt idx="2478">
                  <c:v>247.9</c:v>
                </c:pt>
                <c:pt idx="2479">
                  <c:v>248</c:v>
                </c:pt>
                <c:pt idx="2480">
                  <c:v>248.1</c:v>
                </c:pt>
                <c:pt idx="2481">
                  <c:v>248.2</c:v>
                </c:pt>
                <c:pt idx="2482">
                  <c:v>248.3</c:v>
                </c:pt>
                <c:pt idx="2483">
                  <c:v>248.4</c:v>
                </c:pt>
                <c:pt idx="2484">
                  <c:v>248.5</c:v>
                </c:pt>
                <c:pt idx="2485">
                  <c:v>248.6</c:v>
                </c:pt>
                <c:pt idx="2486">
                  <c:v>248.7</c:v>
                </c:pt>
                <c:pt idx="2487">
                  <c:v>248.8</c:v>
                </c:pt>
                <c:pt idx="2488">
                  <c:v>248.9</c:v>
                </c:pt>
                <c:pt idx="2489">
                  <c:v>249</c:v>
                </c:pt>
                <c:pt idx="2490">
                  <c:v>249.1</c:v>
                </c:pt>
                <c:pt idx="2491">
                  <c:v>249.2</c:v>
                </c:pt>
                <c:pt idx="2492">
                  <c:v>249.3</c:v>
                </c:pt>
                <c:pt idx="2493">
                  <c:v>249.4</c:v>
                </c:pt>
                <c:pt idx="2494">
                  <c:v>249.5</c:v>
                </c:pt>
                <c:pt idx="2495">
                  <c:v>249.6</c:v>
                </c:pt>
                <c:pt idx="2496">
                  <c:v>249.7</c:v>
                </c:pt>
                <c:pt idx="2497">
                  <c:v>249.8</c:v>
                </c:pt>
                <c:pt idx="2498">
                  <c:v>249.9</c:v>
                </c:pt>
                <c:pt idx="2499">
                  <c:v>250</c:v>
                </c:pt>
                <c:pt idx="2500">
                  <c:v>250.1</c:v>
                </c:pt>
                <c:pt idx="2501">
                  <c:v>250.2</c:v>
                </c:pt>
                <c:pt idx="2502">
                  <c:v>250.3</c:v>
                </c:pt>
                <c:pt idx="2503">
                  <c:v>250.4</c:v>
                </c:pt>
                <c:pt idx="2504">
                  <c:v>250.5</c:v>
                </c:pt>
                <c:pt idx="2505">
                  <c:v>250.6</c:v>
                </c:pt>
                <c:pt idx="2506">
                  <c:v>250.7</c:v>
                </c:pt>
                <c:pt idx="2507">
                  <c:v>250.8</c:v>
                </c:pt>
                <c:pt idx="2508">
                  <c:v>250.9</c:v>
                </c:pt>
                <c:pt idx="2509">
                  <c:v>251</c:v>
                </c:pt>
                <c:pt idx="2510">
                  <c:v>251.1</c:v>
                </c:pt>
                <c:pt idx="2511">
                  <c:v>251.2</c:v>
                </c:pt>
                <c:pt idx="2512">
                  <c:v>251.3</c:v>
                </c:pt>
                <c:pt idx="2513">
                  <c:v>251.4</c:v>
                </c:pt>
                <c:pt idx="2514">
                  <c:v>251.5</c:v>
                </c:pt>
                <c:pt idx="2515">
                  <c:v>251.6</c:v>
                </c:pt>
                <c:pt idx="2516">
                  <c:v>251.7</c:v>
                </c:pt>
                <c:pt idx="2517">
                  <c:v>251.8</c:v>
                </c:pt>
                <c:pt idx="2518">
                  <c:v>251.9</c:v>
                </c:pt>
                <c:pt idx="2519">
                  <c:v>252</c:v>
                </c:pt>
                <c:pt idx="2520">
                  <c:v>252.1</c:v>
                </c:pt>
                <c:pt idx="2521">
                  <c:v>252.2</c:v>
                </c:pt>
                <c:pt idx="2522">
                  <c:v>252.3</c:v>
                </c:pt>
                <c:pt idx="2523">
                  <c:v>252.4</c:v>
                </c:pt>
                <c:pt idx="2524">
                  <c:v>252.5</c:v>
                </c:pt>
                <c:pt idx="2525">
                  <c:v>252.6</c:v>
                </c:pt>
                <c:pt idx="2526">
                  <c:v>252.7</c:v>
                </c:pt>
                <c:pt idx="2527">
                  <c:v>252.8</c:v>
                </c:pt>
                <c:pt idx="2528">
                  <c:v>252.9</c:v>
                </c:pt>
                <c:pt idx="2529">
                  <c:v>253</c:v>
                </c:pt>
                <c:pt idx="2530">
                  <c:v>253.1</c:v>
                </c:pt>
                <c:pt idx="2531">
                  <c:v>253.2</c:v>
                </c:pt>
                <c:pt idx="2532">
                  <c:v>253.3</c:v>
                </c:pt>
                <c:pt idx="2533">
                  <c:v>253.4</c:v>
                </c:pt>
                <c:pt idx="2534">
                  <c:v>253.5</c:v>
                </c:pt>
                <c:pt idx="2535">
                  <c:v>253.6</c:v>
                </c:pt>
                <c:pt idx="2536">
                  <c:v>253.7</c:v>
                </c:pt>
                <c:pt idx="2537">
                  <c:v>253.8</c:v>
                </c:pt>
                <c:pt idx="2538">
                  <c:v>253.9</c:v>
                </c:pt>
                <c:pt idx="2539">
                  <c:v>254</c:v>
                </c:pt>
                <c:pt idx="2540">
                  <c:v>254.1</c:v>
                </c:pt>
                <c:pt idx="2541">
                  <c:v>254.2</c:v>
                </c:pt>
                <c:pt idx="2542">
                  <c:v>254.3</c:v>
                </c:pt>
                <c:pt idx="2543">
                  <c:v>254.4</c:v>
                </c:pt>
                <c:pt idx="2544">
                  <c:v>254.5</c:v>
                </c:pt>
                <c:pt idx="2545">
                  <c:v>254.6</c:v>
                </c:pt>
                <c:pt idx="2546">
                  <c:v>254.7</c:v>
                </c:pt>
                <c:pt idx="2547">
                  <c:v>254.8</c:v>
                </c:pt>
                <c:pt idx="2548">
                  <c:v>254.9</c:v>
                </c:pt>
                <c:pt idx="2549">
                  <c:v>255</c:v>
                </c:pt>
                <c:pt idx="2550">
                  <c:v>255.1</c:v>
                </c:pt>
                <c:pt idx="2551">
                  <c:v>255.2</c:v>
                </c:pt>
                <c:pt idx="2552">
                  <c:v>255.3</c:v>
                </c:pt>
                <c:pt idx="2553">
                  <c:v>255.4</c:v>
                </c:pt>
                <c:pt idx="2554">
                  <c:v>255.5</c:v>
                </c:pt>
                <c:pt idx="2555">
                  <c:v>255.6</c:v>
                </c:pt>
                <c:pt idx="2556">
                  <c:v>255.7</c:v>
                </c:pt>
                <c:pt idx="2557">
                  <c:v>255.8</c:v>
                </c:pt>
                <c:pt idx="2558">
                  <c:v>255.9</c:v>
                </c:pt>
                <c:pt idx="2559">
                  <c:v>256</c:v>
                </c:pt>
                <c:pt idx="2560">
                  <c:v>256.10000000000002</c:v>
                </c:pt>
                <c:pt idx="2561">
                  <c:v>256.2</c:v>
                </c:pt>
                <c:pt idx="2562">
                  <c:v>256.3</c:v>
                </c:pt>
                <c:pt idx="2563">
                  <c:v>256.39999999999992</c:v>
                </c:pt>
                <c:pt idx="2564">
                  <c:v>256.5</c:v>
                </c:pt>
                <c:pt idx="2565">
                  <c:v>256.60000000000002</c:v>
                </c:pt>
                <c:pt idx="2566">
                  <c:v>256.7</c:v>
                </c:pt>
                <c:pt idx="2567">
                  <c:v>256.8</c:v>
                </c:pt>
                <c:pt idx="2568">
                  <c:v>256.89999999999992</c:v>
                </c:pt>
                <c:pt idx="2569">
                  <c:v>257</c:v>
                </c:pt>
                <c:pt idx="2570">
                  <c:v>257.10000000000002</c:v>
                </c:pt>
                <c:pt idx="2571">
                  <c:v>257.2</c:v>
                </c:pt>
                <c:pt idx="2572">
                  <c:v>257.3</c:v>
                </c:pt>
                <c:pt idx="2573">
                  <c:v>257.39999999999992</c:v>
                </c:pt>
                <c:pt idx="2574">
                  <c:v>257.5</c:v>
                </c:pt>
                <c:pt idx="2575">
                  <c:v>257.60000000000002</c:v>
                </c:pt>
                <c:pt idx="2576">
                  <c:v>257.7</c:v>
                </c:pt>
                <c:pt idx="2577">
                  <c:v>257.8</c:v>
                </c:pt>
                <c:pt idx="2578">
                  <c:v>257.89999999999992</c:v>
                </c:pt>
                <c:pt idx="2579">
                  <c:v>258</c:v>
                </c:pt>
                <c:pt idx="2580">
                  <c:v>258.10000000000002</c:v>
                </c:pt>
                <c:pt idx="2581">
                  <c:v>258.2</c:v>
                </c:pt>
                <c:pt idx="2582">
                  <c:v>258.3</c:v>
                </c:pt>
                <c:pt idx="2583">
                  <c:v>258.39999999999992</c:v>
                </c:pt>
                <c:pt idx="2584">
                  <c:v>258.5</c:v>
                </c:pt>
                <c:pt idx="2585">
                  <c:v>258.60000000000002</c:v>
                </c:pt>
                <c:pt idx="2586">
                  <c:v>258.7</c:v>
                </c:pt>
                <c:pt idx="2587">
                  <c:v>258.8</c:v>
                </c:pt>
                <c:pt idx="2588">
                  <c:v>258.89999999999992</c:v>
                </c:pt>
                <c:pt idx="2589">
                  <c:v>259</c:v>
                </c:pt>
                <c:pt idx="2590">
                  <c:v>259.10000000000002</c:v>
                </c:pt>
                <c:pt idx="2591">
                  <c:v>259.2</c:v>
                </c:pt>
                <c:pt idx="2592">
                  <c:v>259.3</c:v>
                </c:pt>
                <c:pt idx="2593">
                  <c:v>259.39999999999992</c:v>
                </c:pt>
                <c:pt idx="2594">
                  <c:v>259.5</c:v>
                </c:pt>
                <c:pt idx="2595">
                  <c:v>259.60000000000002</c:v>
                </c:pt>
                <c:pt idx="2596">
                  <c:v>259.7</c:v>
                </c:pt>
                <c:pt idx="2597">
                  <c:v>259.8</c:v>
                </c:pt>
                <c:pt idx="2598">
                  <c:v>259.89999999999992</c:v>
                </c:pt>
                <c:pt idx="2599">
                  <c:v>260</c:v>
                </c:pt>
                <c:pt idx="2600">
                  <c:v>260.10000000000002</c:v>
                </c:pt>
                <c:pt idx="2601">
                  <c:v>260.2</c:v>
                </c:pt>
                <c:pt idx="2602">
                  <c:v>260.3</c:v>
                </c:pt>
                <c:pt idx="2603">
                  <c:v>260.39999999999992</c:v>
                </c:pt>
                <c:pt idx="2604">
                  <c:v>260.5</c:v>
                </c:pt>
                <c:pt idx="2605">
                  <c:v>260.60000000000002</c:v>
                </c:pt>
                <c:pt idx="2606">
                  <c:v>260.7</c:v>
                </c:pt>
                <c:pt idx="2607">
                  <c:v>260.8</c:v>
                </c:pt>
                <c:pt idx="2608">
                  <c:v>260.89999999999992</c:v>
                </c:pt>
                <c:pt idx="2609">
                  <c:v>261</c:v>
                </c:pt>
                <c:pt idx="2610">
                  <c:v>261.10000000000002</c:v>
                </c:pt>
                <c:pt idx="2611">
                  <c:v>261.2</c:v>
                </c:pt>
                <c:pt idx="2612">
                  <c:v>261.3</c:v>
                </c:pt>
                <c:pt idx="2613">
                  <c:v>261.39999999999992</c:v>
                </c:pt>
                <c:pt idx="2614">
                  <c:v>261.5</c:v>
                </c:pt>
                <c:pt idx="2615">
                  <c:v>261.60000000000002</c:v>
                </c:pt>
                <c:pt idx="2616">
                  <c:v>261.7</c:v>
                </c:pt>
                <c:pt idx="2617">
                  <c:v>261.8</c:v>
                </c:pt>
                <c:pt idx="2618">
                  <c:v>261.89999999999992</c:v>
                </c:pt>
                <c:pt idx="2619">
                  <c:v>262</c:v>
                </c:pt>
                <c:pt idx="2620">
                  <c:v>262.10000000000002</c:v>
                </c:pt>
                <c:pt idx="2621">
                  <c:v>262.2</c:v>
                </c:pt>
                <c:pt idx="2622">
                  <c:v>262.3</c:v>
                </c:pt>
                <c:pt idx="2623">
                  <c:v>262.39999999999992</c:v>
                </c:pt>
                <c:pt idx="2624">
                  <c:v>262.5</c:v>
                </c:pt>
                <c:pt idx="2625">
                  <c:v>262.60000000000002</c:v>
                </c:pt>
                <c:pt idx="2626">
                  <c:v>262.7</c:v>
                </c:pt>
                <c:pt idx="2627">
                  <c:v>262.8</c:v>
                </c:pt>
                <c:pt idx="2628">
                  <c:v>262.89999999999992</c:v>
                </c:pt>
                <c:pt idx="2629">
                  <c:v>263</c:v>
                </c:pt>
                <c:pt idx="2630">
                  <c:v>263.10000000000002</c:v>
                </c:pt>
                <c:pt idx="2631">
                  <c:v>263.2</c:v>
                </c:pt>
                <c:pt idx="2632">
                  <c:v>263.3</c:v>
                </c:pt>
                <c:pt idx="2633">
                  <c:v>263.39999999999992</c:v>
                </c:pt>
                <c:pt idx="2634">
                  <c:v>263.5</c:v>
                </c:pt>
                <c:pt idx="2635">
                  <c:v>263.60000000000002</c:v>
                </c:pt>
                <c:pt idx="2636">
                  <c:v>263.7</c:v>
                </c:pt>
                <c:pt idx="2637">
                  <c:v>263.8</c:v>
                </c:pt>
                <c:pt idx="2638">
                  <c:v>263.89999999999992</c:v>
                </c:pt>
                <c:pt idx="2639">
                  <c:v>264</c:v>
                </c:pt>
                <c:pt idx="2640">
                  <c:v>264.10000000000002</c:v>
                </c:pt>
                <c:pt idx="2641">
                  <c:v>264.2</c:v>
                </c:pt>
                <c:pt idx="2642">
                  <c:v>264.3</c:v>
                </c:pt>
                <c:pt idx="2643">
                  <c:v>264.39999999999992</c:v>
                </c:pt>
                <c:pt idx="2644">
                  <c:v>264.5</c:v>
                </c:pt>
                <c:pt idx="2645">
                  <c:v>264.60000000000002</c:v>
                </c:pt>
                <c:pt idx="2646">
                  <c:v>264.7</c:v>
                </c:pt>
                <c:pt idx="2647">
                  <c:v>264.8</c:v>
                </c:pt>
                <c:pt idx="2648">
                  <c:v>264.89999999999992</c:v>
                </c:pt>
                <c:pt idx="2649">
                  <c:v>265</c:v>
                </c:pt>
                <c:pt idx="2650">
                  <c:v>265.10000000000002</c:v>
                </c:pt>
                <c:pt idx="2651">
                  <c:v>265.2</c:v>
                </c:pt>
                <c:pt idx="2652">
                  <c:v>265.3</c:v>
                </c:pt>
                <c:pt idx="2653">
                  <c:v>265.39999999999992</c:v>
                </c:pt>
                <c:pt idx="2654">
                  <c:v>265.5</c:v>
                </c:pt>
                <c:pt idx="2655">
                  <c:v>265.60000000000002</c:v>
                </c:pt>
                <c:pt idx="2656">
                  <c:v>265.7</c:v>
                </c:pt>
                <c:pt idx="2657">
                  <c:v>265.8</c:v>
                </c:pt>
                <c:pt idx="2658">
                  <c:v>265.89999999999992</c:v>
                </c:pt>
                <c:pt idx="2659">
                  <c:v>266</c:v>
                </c:pt>
                <c:pt idx="2660">
                  <c:v>266.10000000000002</c:v>
                </c:pt>
                <c:pt idx="2661">
                  <c:v>266.2</c:v>
                </c:pt>
                <c:pt idx="2662">
                  <c:v>266.3</c:v>
                </c:pt>
                <c:pt idx="2663">
                  <c:v>266.39999999999992</c:v>
                </c:pt>
                <c:pt idx="2664">
                  <c:v>266.5</c:v>
                </c:pt>
                <c:pt idx="2665">
                  <c:v>266.60000000000002</c:v>
                </c:pt>
                <c:pt idx="2666">
                  <c:v>266.7</c:v>
                </c:pt>
                <c:pt idx="2667">
                  <c:v>266.8</c:v>
                </c:pt>
                <c:pt idx="2668">
                  <c:v>266.89999999999992</c:v>
                </c:pt>
                <c:pt idx="2669">
                  <c:v>267</c:v>
                </c:pt>
                <c:pt idx="2670">
                  <c:v>267.10000000000002</c:v>
                </c:pt>
                <c:pt idx="2671">
                  <c:v>267.2</c:v>
                </c:pt>
                <c:pt idx="2672">
                  <c:v>267.3</c:v>
                </c:pt>
                <c:pt idx="2673">
                  <c:v>267.39999999999992</c:v>
                </c:pt>
                <c:pt idx="2674">
                  <c:v>267.5</c:v>
                </c:pt>
                <c:pt idx="2675">
                  <c:v>267.60000000000002</c:v>
                </c:pt>
                <c:pt idx="2676">
                  <c:v>267.7</c:v>
                </c:pt>
                <c:pt idx="2677">
                  <c:v>267.8</c:v>
                </c:pt>
                <c:pt idx="2678">
                  <c:v>267.89999999999992</c:v>
                </c:pt>
                <c:pt idx="2679">
                  <c:v>268</c:v>
                </c:pt>
                <c:pt idx="2680">
                  <c:v>268.10000000000002</c:v>
                </c:pt>
                <c:pt idx="2681">
                  <c:v>268.2</c:v>
                </c:pt>
                <c:pt idx="2682">
                  <c:v>268.3</c:v>
                </c:pt>
                <c:pt idx="2683">
                  <c:v>268.39999999999992</c:v>
                </c:pt>
                <c:pt idx="2684">
                  <c:v>268.5</c:v>
                </c:pt>
                <c:pt idx="2685">
                  <c:v>268.60000000000002</c:v>
                </c:pt>
                <c:pt idx="2686">
                  <c:v>268.7</c:v>
                </c:pt>
                <c:pt idx="2687">
                  <c:v>268.8</c:v>
                </c:pt>
                <c:pt idx="2688">
                  <c:v>268.89999999999992</c:v>
                </c:pt>
                <c:pt idx="2689">
                  <c:v>269</c:v>
                </c:pt>
                <c:pt idx="2690">
                  <c:v>269.10000000000002</c:v>
                </c:pt>
                <c:pt idx="2691">
                  <c:v>269.2</c:v>
                </c:pt>
                <c:pt idx="2692">
                  <c:v>269.3</c:v>
                </c:pt>
                <c:pt idx="2693">
                  <c:v>269.39999999999992</c:v>
                </c:pt>
                <c:pt idx="2694">
                  <c:v>269.5</c:v>
                </c:pt>
                <c:pt idx="2695">
                  <c:v>269.60000000000002</c:v>
                </c:pt>
                <c:pt idx="2696">
                  <c:v>269.7</c:v>
                </c:pt>
                <c:pt idx="2697">
                  <c:v>269.8</c:v>
                </c:pt>
                <c:pt idx="2698">
                  <c:v>269.89999999999992</c:v>
                </c:pt>
                <c:pt idx="2699">
                  <c:v>270</c:v>
                </c:pt>
                <c:pt idx="2700">
                  <c:v>270.10000000000002</c:v>
                </c:pt>
                <c:pt idx="2701">
                  <c:v>270.2</c:v>
                </c:pt>
                <c:pt idx="2702">
                  <c:v>270.3</c:v>
                </c:pt>
                <c:pt idx="2703">
                  <c:v>270.39999999999992</c:v>
                </c:pt>
                <c:pt idx="2704">
                  <c:v>270.5</c:v>
                </c:pt>
                <c:pt idx="2705">
                  <c:v>270.60000000000002</c:v>
                </c:pt>
                <c:pt idx="2706">
                  <c:v>270.7</c:v>
                </c:pt>
                <c:pt idx="2707">
                  <c:v>270.8</c:v>
                </c:pt>
                <c:pt idx="2708">
                  <c:v>270.89999999999992</c:v>
                </c:pt>
                <c:pt idx="2709">
                  <c:v>271</c:v>
                </c:pt>
                <c:pt idx="2710">
                  <c:v>271.10000000000002</c:v>
                </c:pt>
                <c:pt idx="2711">
                  <c:v>271.2</c:v>
                </c:pt>
                <c:pt idx="2712">
                  <c:v>271.3</c:v>
                </c:pt>
                <c:pt idx="2713">
                  <c:v>271.39999999999992</c:v>
                </c:pt>
                <c:pt idx="2714">
                  <c:v>271.5</c:v>
                </c:pt>
                <c:pt idx="2715">
                  <c:v>271.60000000000002</c:v>
                </c:pt>
                <c:pt idx="2716">
                  <c:v>271.7</c:v>
                </c:pt>
                <c:pt idx="2717">
                  <c:v>271.8</c:v>
                </c:pt>
                <c:pt idx="2718">
                  <c:v>271.89999999999992</c:v>
                </c:pt>
                <c:pt idx="2719">
                  <c:v>272</c:v>
                </c:pt>
                <c:pt idx="2720">
                  <c:v>272.10000000000002</c:v>
                </c:pt>
                <c:pt idx="2721">
                  <c:v>272.2</c:v>
                </c:pt>
                <c:pt idx="2722">
                  <c:v>272.3</c:v>
                </c:pt>
                <c:pt idx="2723">
                  <c:v>272.39999999999992</c:v>
                </c:pt>
                <c:pt idx="2724">
                  <c:v>272.5</c:v>
                </c:pt>
                <c:pt idx="2725">
                  <c:v>272.60000000000002</c:v>
                </c:pt>
                <c:pt idx="2726">
                  <c:v>272.7</c:v>
                </c:pt>
                <c:pt idx="2727">
                  <c:v>272.8</c:v>
                </c:pt>
                <c:pt idx="2728">
                  <c:v>272.89999999999992</c:v>
                </c:pt>
                <c:pt idx="2729">
                  <c:v>273</c:v>
                </c:pt>
                <c:pt idx="2730">
                  <c:v>273.10000000000002</c:v>
                </c:pt>
                <c:pt idx="2731">
                  <c:v>273.2</c:v>
                </c:pt>
                <c:pt idx="2732">
                  <c:v>273.3</c:v>
                </c:pt>
                <c:pt idx="2733">
                  <c:v>273.39999999999992</c:v>
                </c:pt>
                <c:pt idx="2734">
                  <c:v>273.5</c:v>
                </c:pt>
                <c:pt idx="2735">
                  <c:v>273.60000000000002</c:v>
                </c:pt>
                <c:pt idx="2736">
                  <c:v>273.7</c:v>
                </c:pt>
                <c:pt idx="2737">
                  <c:v>273.8</c:v>
                </c:pt>
                <c:pt idx="2738">
                  <c:v>273.89999999999992</c:v>
                </c:pt>
                <c:pt idx="2739">
                  <c:v>274</c:v>
                </c:pt>
                <c:pt idx="2740">
                  <c:v>274.10000000000002</c:v>
                </c:pt>
                <c:pt idx="2741">
                  <c:v>274.2</c:v>
                </c:pt>
                <c:pt idx="2742">
                  <c:v>274.3</c:v>
                </c:pt>
                <c:pt idx="2743">
                  <c:v>274.39999999999992</c:v>
                </c:pt>
                <c:pt idx="2744">
                  <c:v>274.5</c:v>
                </c:pt>
                <c:pt idx="2745">
                  <c:v>274.60000000000002</c:v>
                </c:pt>
                <c:pt idx="2746">
                  <c:v>274.7</c:v>
                </c:pt>
                <c:pt idx="2747">
                  <c:v>274.8</c:v>
                </c:pt>
                <c:pt idx="2748">
                  <c:v>274.89999999999992</c:v>
                </c:pt>
                <c:pt idx="2749">
                  <c:v>275</c:v>
                </c:pt>
                <c:pt idx="2750">
                  <c:v>275.10000000000002</c:v>
                </c:pt>
                <c:pt idx="2751">
                  <c:v>275.2</c:v>
                </c:pt>
                <c:pt idx="2752">
                  <c:v>275.3</c:v>
                </c:pt>
                <c:pt idx="2753">
                  <c:v>275.39999999999992</c:v>
                </c:pt>
                <c:pt idx="2754">
                  <c:v>275.5</c:v>
                </c:pt>
                <c:pt idx="2755">
                  <c:v>275.60000000000002</c:v>
                </c:pt>
                <c:pt idx="2756">
                  <c:v>275.7</c:v>
                </c:pt>
                <c:pt idx="2757">
                  <c:v>275.8</c:v>
                </c:pt>
                <c:pt idx="2758">
                  <c:v>275.89999999999992</c:v>
                </c:pt>
                <c:pt idx="2759">
                  <c:v>276</c:v>
                </c:pt>
                <c:pt idx="2760">
                  <c:v>276.10000000000002</c:v>
                </c:pt>
                <c:pt idx="2761">
                  <c:v>276.2</c:v>
                </c:pt>
                <c:pt idx="2762">
                  <c:v>276.3</c:v>
                </c:pt>
                <c:pt idx="2763">
                  <c:v>276.39999999999992</c:v>
                </c:pt>
                <c:pt idx="2764">
                  <c:v>276.5</c:v>
                </c:pt>
                <c:pt idx="2765">
                  <c:v>276.60000000000002</c:v>
                </c:pt>
                <c:pt idx="2766">
                  <c:v>276.7</c:v>
                </c:pt>
                <c:pt idx="2767">
                  <c:v>276.8</c:v>
                </c:pt>
                <c:pt idx="2768">
                  <c:v>276.89999999999992</c:v>
                </c:pt>
                <c:pt idx="2769">
                  <c:v>277</c:v>
                </c:pt>
                <c:pt idx="2770">
                  <c:v>277.10000000000002</c:v>
                </c:pt>
                <c:pt idx="2771">
                  <c:v>277.2</c:v>
                </c:pt>
                <c:pt idx="2772">
                  <c:v>277.3</c:v>
                </c:pt>
                <c:pt idx="2773">
                  <c:v>277.39999999999992</c:v>
                </c:pt>
                <c:pt idx="2774">
                  <c:v>277.5</c:v>
                </c:pt>
                <c:pt idx="2775">
                  <c:v>277.60000000000002</c:v>
                </c:pt>
                <c:pt idx="2776">
                  <c:v>277.7</c:v>
                </c:pt>
                <c:pt idx="2777">
                  <c:v>277.8</c:v>
                </c:pt>
                <c:pt idx="2778">
                  <c:v>277.89999999999992</c:v>
                </c:pt>
                <c:pt idx="2779">
                  <c:v>278</c:v>
                </c:pt>
                <c:pt idx="2780">
                  <c:v>278.10000000000002</c:v>
                </c:pt>
                <c:pt idx="2781">
                  <c:v>278.2</c:v>
                </c:pt>
                <c:pt idx="2782">
                  <c:v>278.3</c:v>
                </c:pt>
                <c:pt idx="2783">
                  <c:v>278.39999999999992</c:v>
                </c:pt>
                <c:pt idx="2784">
                  <c:v>278.5</c:v>
                </c:pt>
                <c:pt idx="2785">
                  <c:v>278.60000000000002</c:v>
                </c:pt>
                <c:pt idx="2786">
                  <c:v>278.7</c:v>
                </c:pt>
                <c:pt idx="2787">
                  <c:v>278.8</c:v>
                </c:pt>
                <c:pt idx="2788">
                  <c:v>278.89999999999992</c:v>
                </c:pt>
                <c:pt idx="2789">
                  <c:v>279</c:v>
                </c:pt>
                <c:pt idx="2790">
                  <c:v>279.10000000000002</c:v>
                </c:pt>
                <c:pt idx="2791">
                  <c:v>279.2</c:v>
                </c:pt>
                <c:pt idx="2792">
                  <c:v>279.3</c:v>
                </c:pt>
                <c:pt idx="2793">
                  <c:v>279.39999999999992</c:v>
                </c:pt>
                <c:pt idx="2794">
                  <c:v>279.5</c:v>
                </c:pt>
                <c:pt idx="2795">
                  <c:v>279.60000000000002</c:v>
                </c:pt>
                <c:pt idx="2796">
                  <c:v>279.7</c:v>
                </c:pt>
                <c:pt idx="2797">
                  <c:v>279.8</c:v>
                </c:pt>
                <c:pt idx="2798">
                  <c:v>279.89999999999992</c:v>
                </c:pt>
                <c:pt idx="2799">
                  <c:v>280</c:v>
                </c:pt>
                <c:pt idx="2800">
                  <c:v>280.10000000000002</c:v>
                </c:pt>
                <c:pt idx="2801">
                  <c:v>280.2</c:v>
                </c:pt>
                <c:pt idx="2802">
                  <c:v>280.3</c:v>
                </c:pt>
                <c:pt idx="2803">
                  <c:v>280.39999999999992</c:v>
                </c:pt>
                <c:pt idx="2804">
                  <c:v>280.5</c:v>
                </c:pt>
                <c:pt idx="2805">
                  <c:v>280.60000000000002</c:v>
                </c:pt>
                <c:pt idx="2806">
                  <c:v>280.7</c:v>
                </c:pt>
                <c:pt idx="2807">
                  <c:v>280.8</c:v>
                </c:pt>
                <c:pt idx="2808">
                  <c:v>280.89999999999992</c:v>
                </c:pt>
                <c:pt idx="2809">
                  <c:v>281</c:v>
                </c:pt>
                <c:pt idx="2810">
                  <c:v>281.10000000000002</c:v>
                </c:pt>
                <c:pt idx="2811">
                  <c:v>281.2</c:v>
                </c:pt>
                <c:pt idx="2812">
                  <c:v>281.3</c:v>
                </c:pt>
                <c:pt idx="2813">
                  <c:v>281.39999999999992</c:v>
                </c:pt>
                <c:pt idx="2814">
                  <c:v>281.5</c:v>
                </c:pt>
                <c:pt idx="2815">
                  <c:v>281.60000000000002</c:v>
                </c:pt>
                <c:pt idx="2816">
                  <c:v>281.7</c:v>
                </c:pt>
                <c:pt idx="2817">
                  <c:v>281.8</c:v>
                </c:pt>
                <c:pt idx="2818">
                  <c:v>281.89999999999992</c:v>
                </c:pt>
                <c:pt idx="2819">
                  <c:v>282</c:v>
                </c:pt>
                <c:pt idx="2820">
                  <c:v>282.10000000000002</c:v>
                </c:pt>
                <c:pt idx="2821">
                  <c:v>282.2</c:v>
                </c:pt>
                <c:pt idx="2822">
                  <c:v>282.3</c:v>
                </c:pt>
                <c:pt idx="2823">
                  <c:v>282.39999999999992</c:v>
                </c:pt>
                <c:pt idx="2824">
                  <c:v>282.5</c:v>
                </c:pt>
                <c:pt idx="2825">
                  <c:v>282.60000000000002</c:v>
                </c:pt>
                <c:pt idx="2826">
                  <c:v>282.7</c:v>
                </c:pt>
                <c:pt idx="2827">
                  <c:v>282.8</c:v>
                </c:pt>
                <c:pt idx="2828">
                  <c:v>282.89999999999992</c:v>
                </c:pt>
                <c:pt idx="2829">
                  <c:v>283</c:v>
                </c:pt>
                <c:pt idx="2830">
                  <c:v>283.10000000000002</c:v>
                </c:pt>
                <c:pt idx="2831">
                  <c:v>283.2</c:v>
                </c:pt>
                <c:pt idx="2832">
                  <c:v>283.3</c:v>
                </c:pt>
                <c:pt idx="2833">
                  <c:v>283.39999999999992</c:v>
                </c:pt>
                <c:pt idx="2834">
                  <c:v>283.5</c:v>
                </c:pt>
                <c:pt idx="2835">
                  <c:v>283.60000000000002</c:v>
                </c:pt>
                <c:pt idx="2836">
                  <c:v>283.7</c:v>
                </c:pt>
                <c:pt idx="2837">
                  <c:v>283.8</c:v>
                </c:pt>
                <c:pt idx="2838">
                  <c:v>283.89999999999992</c:v>
                </c:pt>
                <c:pt idx="2839">
                  <c:v>284</c:v>
                </c:pt>
                <c:pt idx="2840">
                  <c:v>284.10000000000002</c:v>
                </c:pt>
                <c:pt idx="2841">
                  <c:v>284.2</c:v>
                </c:pt>
                <c:pt idx="2842">
                  <c:v>284.3</c:v>
                </c:pt>
                <c:pt idx="2843">
                  <c:v>284.39999999999992</c:v>
                </c:pt>
                <c:pt idx="2844">
                  <c:v>284.5</c:v>
                </c:pt>
                <c:pt idx="2845">
                  <c:v>284.60000000000002</c:v>
                </c:pt>
                <c:pt idx="2846">
                  <c:v>284.7</c:v>
                </c:pt>
                <c:pt idx="2847">
                  <c:v>284.8</c:v>
                </c:pt>
                <c:pt idx="2848">
                  <c:v>284.89999999999992</c:v>
                </c:pt>
                <c:pt idx="2849">
                  <c:v>285</c:v>
                </c:pt>
                <c:pt idx="2850">
                  <c:v>285.10000000000002</c:v>
                </c:pt>
                <c:pt idx="2851">
                  <c:v>285.2</c:v>
                </c:pt>
                <c:pt idx="2852">
                  <c:v>285.3</c:v>
                </c:pt>
                <c:pt idx="2853">
                  <c:v>285.39999999999992</c:v>
                </c:pt>
                <c:pt idx="2854">
                  <c:v>285.5</c:v>
                </c:pt>
                <c:pt idx="2855">
                  <c:v>285.60000000000002</c:v>
                </c:pt>
                <c:pt idx="2856">
                  <c:v>285.7</c:v>
                </c:pt>
                <c:pt idx="2857">
                  <c:v>285.8</c:v>
                </c:pt>
                <c:pt idx="2858">
                  <c:v>285.89999999999992</c:v>
                </c:pt>
                <c:pt idx="2859">
                  <c:v>286</c:v>
                </c:pt>
                <c:pt idx="2860">
                  <c:v>286.10000000000002</c:v>
                </c:pt>
                <c:pt idx="2861">
                  <c:v>286.2</c:v>
                </c:pt>
                <c:pt idx="2862">
                  <c:v>286.3</c:v>
                </c:pt>
                <c:pt idx="2863">
                  <c:v>286.39999999999992</c:v>
                </c:pt>
                <c:pt idx="2864">
                  <c:v>286.5</c:v>
                </c:pt>
                <c:pt idx="2865">
                  <c:v>286.60000000000002</c:v>
                </c:pt>
                <c:pt idx="2866">
                  <c:v>286.7</c:v>
                </c:pt>
                <c:pt idx="2867">
                  <c:v>286.8</c:v>
                </c:pt>
                <c:pt idx="2868">
                  <c:v>286.89999999999992</c:v>
                </c:pt>
                <c:pt idx="2869">
                  <c:v>287</c:v>
                </c:pt>
                <c:pt idx="2870">
                  <c:v>287.10000000000002</c:v>
                </c:pt>
                <c:pt idx="2871">
                  <c:v>287.2</c:v>
                </c:pt>
                <c:pt idx="2872">
                  <c:v>287.3</c:v>
                </c:pt>
                <c:pt idx="2873">
                  <c:v>287.39999999999992</c:v>
                </c:pt>
                <c:pt idx="2874">
                  <c:v>287.5</c:v>
                </c:pt>
                <c:pt idx="2875">
                  <c:v>287.60000000000002</c:v>
                </c:pt>
                <c:pt idx="2876">
                  <c:v>287.7</c:v>
                </c:pt>
                <c:pt idx="2877">
                  <c:v>287.8</c:v>
                </c:pt>
                <c:pt idx="2878">
                  <c:v>287.89999999999992</c:v>
                </c:pt>
                <c:pt idx="2879">
                  <c:v>288</c:v>
                </c:pt>
                <c:pt idx="2880">
                  <c:v>288.10000000000002</c:v>
                </c:pt>
                <c:pt idx="2881">
                  <c:v>288.2</c:v>
                </c:pt>
                <c:pt idx="2882">
                  <c:v>288.3</c:v>
                </c:pt>
                <c:pt idx="2883">
                  <c:v>288.39999999999992</c:v>
                </c:pt>
                <c:pt idx="2884">
                  <c:v>288.5</c:v>
                </c:pt>
                <c:pt idx="2885">
                  <c:v>288.60000000000002</c:v>
                </c:pt>
                <c:pt idx="2886">
                  <c:v>288.7</c:v>
                </c:pt>
                <c:pt idx="2887">
                  <c:v>288.8</c:v>
                </c:pt>
                <c:pt idx="2888">
                  <c:v>288.89999999999992</c:v>
                </c:pt>
                <c:pt idx="2889">
                  <c:v>289</c:v>
                </c:pt>
                <c:pt idx="2890">
                  <c:v>289.10000000000002</c:v>
                </c:pt>
                <c:pt idx="2891">
                  <c:v>289.2</c:v>
                </c:pt>
                <c:pt idx="2892">
                  <c:v>289.3</c:v>
                </c:pt>
                <c:pt idx="2893">
                  <c:v>289.39999999999992</c:v>
                </c:pt>
                <c:pt idx="2894">
                  <c:v>289.5</c:v>
                </c:pt>
                <c:pt idx="2895">
                  <c:v>289.60000000000002</c:v>
                </c:pt>
                <c:pt idx="2896">
                  <c:v>289.7</c:v>
                </c:pt>
                <c:pt idx="2897">
                  <c:v>289.8</c:v>
                </c:pt>
                <c:pt idx="2898">
                  <c:v>289.89999999999992</c:v>
                </c:pt>
                <c:pt idx="2899">
                  <c:v>290</c:v>
                </c:pt>
                <c:pt idx="2900">
                  <c:v>290.10000000000002</c:v>
                </c:pt>
                <c:pt idx="2901">
                  <c:v>290.2</c:v>
                </c:pt>
                <c:pt idx="2902">
                  <c:v>290.3</c:v>
                </c:pt>
                <c:pt idx="2903">
                  <c:v>290.39999999999992</c:v>
                </c:pt>
                <c:pt idx="2904">
                  <c:v>290.5</c:v>
                </c:pt>
                <c:pt idx="2905">
                  <c:v>290.60000000000002</c:v>
                </c:pt>
                <c:pt idx="2906">
                  <c:v>290.7</c:v>
                </c:pt>
                <c:pt idx="2907">
                  <c:v>290.8</c:v>
                </c:pt>
                <c:pt idx="2908">
                  <c:v>290.89999999999992</c:v>
                </c:pt>
                <c:pt idx="2909">
                  <c:v>291</c:v>
                </c:pt>
                <c:pt idx="2910">
                  <c:v>291.10000000000002</c:v>
                </c:pt>
                <c:pt idx="2911">
                  <c:v>291.2</c:v>
                </c:pt>
                <c:pt idx="2912">
                  <c:v>291.3</c:v>
                </c:pt>
                <c:pt idx="2913">
                  <c:v>291.39999999999992</c:v>
                </c:pt>
                <c:pt idx="2914">
                  <c:v>291.5</c:v>
                </c:pt>
                <c:pt idx="2915">
                  <c:v>291.60000000000002</c:v>
                </c:pt>
                <c:pt idx="2916">
                  <c:v>291.7</c:v>
                </c:pt>
                <c:pt idx="2917">
                  <c:v>291.8</c:v>
                </c:pt>
                <c:pt idx="2918">
                  <c:v>291.89999999999992</c:v>
                </c:pt>
                <c:pt idx="2919">
                  <c:v>292</c:v>
                </c:pt>
                <c:pt idx="2920">
                  <c:v>292.10000000000002</c:v>
                </c:pt>
                <c:pt idx="2921">
                  <c:v>292.2</c:v>
                </c:pt>
                <c:pt idx="2922">
                  <c:v>292.3</c:v>
                </c:pt>
                <c:pt idx="2923">
                  <c:v>292.39999999999992</c:v>
                </c:pt>
                <c:pt idx="2924">
                  <c:v>292.5</c:v>
                </c:pt>
                <c:pt idx="2925">
                  <c:v>292.60000000000002</c:v>
                </c:pt>
                <c:pt idx="2926">
                  <c:v>292.7</c:v>
                </c:pt>
                <c:pt idx="2927">
                  <c:v>292.8</c:v>
                </c:pt>
                <c:pt idx="2928">
                  <c:v>292.89999999999992</c:v>
                </c:pt>
                <c:pt idx="2929">
                  <c:v>293</c:v>
                </c:pt>
                <c:pt idx="2930">
                  <c:v>293.10000000000002</c:v>
                </c:pt>
                <c:pt idx="2931">
                  <c:v>293.2</c:v>
                </c:pt>
                <c:pt idx="2932">
                  <c:v>293.3</c:v>
                </c:pt>
                <c:pt idx="2933">
                  <c:v>293.39999999999992</c:v>
                </c:pt>
                <c:pt idx="2934">
                  <c:v>293.5</c:v>
                </c:pt>
                <c:pt idx="2935">
                  <c:v>293.60000000000002</c:v>
                </c:pt>
                <c:pt idx="2936">
                  <c:v>293.7</c:v>
                </c:pt>
                <c:pt idx="2937">
                  <c:v>293.8</c:v>
                </c:pt>
                <c:pt idx="2938">
                  <c:v>293.89999999999992</c:v>
                </c:pt>
                <c:pt idx="2939">
                  <c:v>294</c:v>
                </c:pt>
                <c:pt idx="2940">
                  <c:v>294.10000000000002</c:v>
                </c:pt>
                <c:pt idx="2941">
                  <c:v>294.2</c:v>
                </c:pt>
                <c:pt idx="2942">
                  <c:v>294.3</c:v>
                </c:pt>
                <c:pt idx="2943">
                  <c:v>294.39999999999992</c:v>
                </c:pt>
                <c:pt idx="2944">
                  <c:v>294.5</c:v>
                </c:pt>
                <c:pt idx="2945">
                  <c:v>294.60000000000002</c:v>
                </c:pt>
                <c:pt idx="2946">
                  <c:v>294.7</c:v>
                </c:pt>
                <c:pt idx="2947">
                  <c:v>294.8</c:v>
                </c:pt>
                <c:pt idx="2948">
                  <c:v>294.89999999999992</c:v>
                </c:pt>
                <c:pt idx="2949">
                  <c:v>295</c:v>
                </c:pt>
                <c:pt idx="2950">
                  <c:v>295.10000000000002</c:v>
                </c:pt>
                <c:pt idx="2951">
                  <c:v>295.2</c:v>
                </c:pt>
                <c:pt idx="2952">
                  <c:v>295.3</c:v>
                </c:pt>
                <c:pt idx="2953">
                  <c:v>295.39999999999992</c:v>
                </c:pt>
                <c:pt idx="2954">
                  <c:v>295.5</c:v>
                </c:pt>
                <c:pt idx="2955">
                  <c:v>295.60000000000002</c:v>
                </c:pt>
                <c:pt idx="2956">
                  <c:v>295.7</c:v>
                </c:pt>
                <c:pt idx="2957">
                  <c:v>295.8</c:v>
                </c:pt>
                <c:pt idx="2958">
                  <c:v>295.89999999999992</c:v>
                </c:pt>
                <c:pt idx="2959">
                  <c:v>296</c:v>
                </c:pt>
                <c:pt idx="2960">
                  <c:v>296.10000000000002</c:v>
                </c:pt>
                <c:pt idx="2961">
                  <c:v>296.2</c:v>
                </c:pt>
                <c:pt idx="2962">
                  <c:v>296.3</c:v>
                </c:pt>
                <c:pt idx="2963">
                  <c:v>296.39999999999992</c:v>
                </c:pt>
                <c:pt idx="2964">
                  <c:v>296.5</c:v>
                </c:pt>
                <c:pt idx="2965">
                  <c:v>296.60000000000002</c:v>
                </c:pt>
                <c:pt idx="2966">
                  <c:v>296.7</c:v>
                </c:pt>
                <c:pt idx="2967">
                  <c:v>296.8</c:v>
                </c:pt>
                <c:pt idx="2968">
                  <c:v>296.89999999999992</c:v>
                </c:pt>
                <c:pt idx="2969">
                  <c:v>297</c:v>
                </c:pt>
                <c:pt idx="2970">
                  <c:v>297.10000000000002</c:v>
                </c:pt>
                <c:pt idx="2971">
                  <c:v>297.2</c:v>
                </c:pt>
                <c:pt idx="2972">
                  <c:v>297.3</c:v>
                </c:pt>
                <c:pt idx="2973">
                  <c:v>297.39999999999992</c:v>
                </c:pt>
                <c:pt idx="2974">
                  <c:v>297.5</c:v>
                </c:pt>
                <c:pt idx="2975">
                  <c:v>297.60000000000002</c:v>
                </c:pt>
                <c:pt idx="2976">
                  <c:v>297.7</c:v>
                </c:pt>
                <c:pt idx="2977">
                  <c:v>297.8</c:v>
                </c:pt>
                <c:pt idx="2978">
                  <c:v>297.89999999999992</c:v>
                </c:pt>
                <c:pt idx="2979">
                  <c:v>298</c:v>
                </c:pt>
                <c:pt idx="2980">
                  <c:v>298.10000000000002</c:v>
                </c:pt>
                <c:pt idx="2981">
                  <c:v>298.2</c:v>
                </c:pt>
                <c:pt idx="2982">
                  <c:v>298.3</c:v>
                </c:pt>
                <c:pt idx="2983">
                  <c:v>298.39999999999992</c:v>
                </c:pt>
                <c:pt idx="2984">
                  <c:v>298.5</c:v>
                </c:pt>
                <c:pt idx="2985">
                  <c:v>298.60000000000002</c:v>
                </c:pt>
                <c:pt idx="2986">
                  <c:v>298.7</c:v>
                </c:pt>
                <c:pt idx="2987">
                  <c:v>298.8</c:v>
                </c:pt>
                <c:pt idx="2988">
                  <c:v>298.89999999999992</c:v>
                </c:pt>
                <c:pt idx="2989">
                  <c:v>299</c:v>
                </c:pt>
                <c:pt idx="2990">
                  <c:v>299.10000000000002</c:v>
                </c:pt>
                <c:pt idx="2991">
                  <c:v>299.2</c:v>
                </c:pt>
                <c:pt idx="2992">
                  <c:v>299.3</c:v>
                </c:pt>
                <c:pt idx="2993">
                  <c:v>299.39999999999992</c:v>
                </c:pt>
                <c:pt idx="2994">
                  <c:v>299.5</c:v>
                </c:pt>
                <c:pt idx="2995">
                  <c:v>299.60000000000002</c:v>
                </c:pt>
                <c:pt idx="2996">
                  <c:v>299.7</c:v>
                </c:pt>
                <c:pt idx="2997">
                  <c:v>299.8</c:v>
                </c:pt>
                <c:pt idx="2998">
                  <c:v>299.89999999999992</c:v>
                </c:pt>
                <c:pt idx="2999">
                  <c:v>300</c:v>
                </c:pt>
                <c:pt idx="3000">
                  <c:v>300.10000000000002</c:v>
                </c:pt>
                <c:pt idx="3001">
                  <c:v>300.2</c:v>
                </c:pt>
                <c:pt idx="3002">
                  <c:v>300.3</c:v>
                </c:pt>
                <c:pt idx="3003">
                  <c:v>300.39999999999992</c:v>
                </c:pt>
                <c:pt idx="3004">
                  <c:v>300.5</c:v>
                </c:pt>
                <c:pt idx="3005">
                  <c:v>300.60000000000002</c:v>
                </c:pt>
                <c:pt idx="3006">
                  <c:v>300.7</c:v>
                </c:pt>
                <c:pt idx="3007">
                  <c:v>300.8</c:v>
                </c:pt>
                <c:pt idx="3008">
                  <c:v>300.89999999999992</c:v>
                </c:pt>
                <c:pt idx="3009">
                  <c:v>301</c:v>
                </c:pt>
                <c:pt idx="3010">
                  <c:v>301.10000000000002</c:v>
                </c:pt>
                <c:pt idx="3011">
                  <c:v>301.2</c:v>
                </c:pt>
                <c:pt idx="3012">
                  <c:v>301.3</c:v>
                </c:pt>
                <c:pt idx="3013">
                  <c:v>301.39999999999992</c:v>
                </c:pt>
                <c:pt idx="3014">
                  <c:v>301.5</c:v>
                </c:pt>
                <c:pt idx="3015">
                  <c:v>301.60000000000002</c:v>
                </c:pt>
                <c:pt idx="3016">
                  <c:v>301.7</c:v>
                </c:pt>
                <c:pt idx="3017">
                  <c:v>301.8</c:v>
                </c:pt>
                <c:pt idx="3018">
                  <c:v>301.89999999999992</c:v>
                </c:pt>
                <c:pt idx="3019">
                  <c:v>302</c:v>
                </c:pt>
                <c:pt idx="3020">
                  <c:v>302.10000000000002</c:v>
                </c:pt>
                <c:pt idx="3021">
                  <c:v>302.2</c:v>
                </c:pt>
                <c:pt idx="3022">
                  <c:v>302.3</c:v>
                </c:pt>
                <c:pt idx="3023">
                  <c:v>302.39999999999992</c:v>
                </c:pt>
                <c:pt idx="3024">
                  <c:v>302.5</c:v>
                </c:pt>
                <c:pt idx="3025">
                  <c:v>302.60000000000002</c:v>
                </c:pt>
                <c:pt idx="3026">
                  <c:v>302.7</c:v>
                </c:pt>
                <c:pt idx="3027">
                  <c:v>302.8</c:v>
                </c:pt>
                <c:pt idx="3028">
                  <c:v>302.89999999999992</c:v>
                </c:pt>
                <c:pt idx="3029">
                  <c:v>303</c:v>
                </c:pt>
                <c:pt idx="3030">
                  <c:v>303.10000000000002</c:v>
                </c:pt>
                <c:pt idx="3031">
                  <c:v>303.2</c:v>
                </c:pt>
                <c:pt idx="3032">
                  <c:v>303.3</c:v>
                </c:pt>
                <c:pt idx="3033">
                  <c:v>303.39999999999992</c:v>
                </c:pt>
                <c:pt idx="3034">
                  <c:v>303.5</c:v>
                </c:pt>
                <c:pt idx="3035">
                  <c:v>303.60000000000002</c:v>
                </c:pt>
                <c:pt idx="3036">
                  <c:v>303.7</c:v>
                </c:pt>
                <c:pt idx="3037">
                  <c:v>303.8</c:v>
                </c:pt>
                <c:pt idx="3038">
                  <c:v>303.89999999999992</c:v>
                </c:pt>
                <c:pt idx="3039">
                  <c:v>304</c:v>
                </c:pt>
                <c:pt idx="3040">
                  <c:v>304.10000000000002</c:v>
                </c:pt>
                <c:pt idx="3041">
                  <c:v>304.2</c:v>
                </c:pt>
                <c:pt idx="3042">
                  <c:v>304.3</c:v>
                </c:pt>
                <c:pt idx="3043">
                  <c:v>304.39999999999992</c:v>
                </c:pt>
                <c:pt idx="3044">
                  <c:v>304.5</c:v>
                </c:pt>
                <c:pt idx="3045">
                  <c:v>304.60000000000002</c:v>
                </c:pt>
                <c:pt idx="3046">
                  <c:v>304.7</c:v>
                </c:pt>
                <c:pt idx="3047">
                  <c:v>304.8</c:v>
                </c:pt>
                <c:pt idx="3048">
                  <c:v>304.89999999999992</c:v>
                </c:pt>
                <c:pt idx="3049">
                  <c:v>305</c:v>
                </c:pt>
                <c:pt idx="3050">
                  <c:v>305.10000000000002</c:v>
                </c:pt>
                <c:pt idx="3051">
                  <c:v>305.2</c:v>
                </c:pt>
                <c:pt idx="3052">
                  <c:v>305.3</c:v>
                </c:pt>
                <c:pt idx="3053">
                  <c:v>305.39999999999992</c:v>
                </c:pt>
                <c:pt idx="3054">
                  <c:v>305.5</c:v>
                </c:pt>
                <c:pt idx="3055">
                  <c:v>305.60000000000002</c:v>
                </c:pt>
                <c:pt idx="3056">
                  <c:v>305.7</c:v>
                </c:pt>
                <c:pt idx="3057">
                  <c:v>305.8</c:v>
                </c:pt>
                <c:pt idx="3058">
                  <c:v>305.89999999999992</c:v>
                </c:pt>
                <c:pt idx="3059">
                  <c:v>306</c:v>
                </c:pt>
                <c:pt idx="3060">
                  <c:v>306.10000000000002</c:v>
                </c:pt>
                <c:pt idx="3061">
                  <c:v>306.2</c:v>
                </c:pt>
                <c:pt idx="3062">
                  <c:v>306.3</c:v>
                </c:pt>
                <c:pt idx="3063">
                  <c:v>306.39999999999992</c:v>
                </c:pt>
                <c:pt idx="3064">
                  <c:v>306.5</c:v>
                </c:pt>
                <c:pt idx="3065">
                  <c:v>306.60000000000002</c:v>
                </c:pt>
                <c:pt idx="3066">
                  <c:v>306.7</c:v>
                </c:pt>
                <c:pt idx="3067">
                  <c:v>306.8</c:v>
                </c:pt>
                <c:pt idx="3068">
                  <c:v>306.89999999999992</c:v>
                </c:pt>
                <c:pt idx="3069">
                  <c:v>307</c:v>
                </c:pt>
                <c:pt idx="3070">
                  <c:v>307.10000000000002</c:v>
                </c:pt>
                <c:pt idx="3071">
                  <c:v>307.2</c:v>
                </c:pt>
                <c:pt idx="3072">
                  <c:v>307.3</c:v>
                </c:pt>
                <c:pt idx="3073">
                  <c:v>307.39999999999992</c:v>
                </c:pt>
                <c:pt idx="3074">
                  <c:v>307.5</c:v>
                </c:pt>
                <c:pt idx="3075">
                  <c:v>307.60000000000002</c:v>
                </c:pt>
                <c:pt idx="3076">
                  <c:v>307.7</c:v>
                </c:pt>
                <c:pt idx="3077">
                  <c:v>307.8</c:v>
                </c:pt>
                <c:pt idx="3078">
                  <c:v>307.89999999999992</c:v>
                </c:pt>
                <c:pt idx="3079">
                  <c:v>308</c:v>
                </c:pt>
                <c:pt idx="3080">
                  <c:v>308.10000000000002</c:v>
                </c:pt>
                <c:pt idx="3081">
                  <c:v>308.2</c:v>
                </c:pt>
                <c:pt idx="3082">
                  <c:v>308.3</c:v>
                </c:pt>
                <c:pt idx="3083">
                  <c:v>308.39999999999992</c:v>
                </c:pt>
                <c:pt idx="3084">
                  <c:v>308.5</c:v>
                </c:pt>
                <c:pt idx="3085">
                  <c:v>308.60000000000002</c:v>
                </c:pt>
                <c:pt idx="3086">
                  <c:v>308.7</c:v>
                </c:pt>
                <c:pt idx="3087">
                  <c:v>308.8</c:v>
                </c:pt>
                <c:pt idx="3088">
                  <c:v>308.89999999999992</c:v>
                </c:pt>
                <c:pt idx="3089">
                  <c:v>309</c:v>
                </c:pt>
                <c:pt idx="3090">
                  <c:v>309.10000000000002</c:v>
                </c:pt>
                <c:pt idx="3091">
                  <c:v>309.2</c:v>
                </c:pt>
                <c:pt idx="3092">
                  <c:v>309.3</c:v>
                </c:pt>
                <c:pt idx="3093">
                  <c:v>309.39999999999992</c:v>
                </c:pt>
                <c:pt idx="3094">
                  <c:v>309.5</c:v>
                </c:pt>
                <c:pt idx="3095">
                  <c:v>309.60000000000002</c:v>
                </c:pt>
                <c:pt idx="3096">
                  <c:v>309.7</c:v>
                </c:pt>
                <c:pt idx="3097">
                  <c:v>309.8</c:v>
                </c:pt>
                <c:pt idx="3098">
                  <c:v>309.89999999999992</c:v>
                </c:pt>
                <c:pt idx="3099">
                  <c:v>310</c:v>
                </c:pt>
                <c:pt idx="3100">
                  <c:v>310.10000000000002</c:v>
                </c:pt>
                <c:pt idx="3101">
                  <c:v>310.2</c:v>
                </c:pt>
                <c:pt idx="3102">
                  <c:v>310.3</c:v>
                </c:pt>
                <c:pt idx="3103">
                  <c:v>310.39999999999992</c:v>
                </c:pt>
                <c:pt idx="3104">
                  <c:v>310.5</c:v>
                </c:pt>
                <c:pt idx="3105">
                  <c:v>310.60000000000002</c:v>
                </c:pt>
                <c:pt idx="3106">
                  <c:v>310.7</c:v>
                </c:pt>
                <c:pt idx="3107">
                  <c:v>310.8</c:v>
                </c:pt>
                <c:pt idx="3108">
                  <c:v>310.89999999999992</c:v>
                </c:pt>
                <c:pt idx="3109">
                  <c:v>311</c:v>
                </c:pt>
                <c:pt idx="3110">
                  <c:v>311.10000000000002</c:v>
                </c:pt>
                <c:pt idx="3111">
                  <c:v>311.2</c:v>
                </c:pt>
                <c:pt idx="3112">
                  <c:v>311.3</c:v>
                </c:pt>
                <c:pt idx="3113">
                  <c:v>311.39999999999992</c:v>
                </c:pt>
                <c:pt idx="3114">
                  <c:v>311.5</c:v>
                </c:pt>
                <c:pt idx="3115">
                  <c:v>311.60000000000002</c:v>
                </c:pt>
                <c:pt idx="3116">
                  <c:v>311.7</c:v>
                </c:pt>
                <c:pt idx="3117">
                  <c:v>311.8</c:v>
                </c:pt>
                <c:pt idx="3118">
                  <c:v>311.89999999999992</c:v>
                </c:pt>
                <c:pt idx="3119">
                  <c:v>312</c:v>
                </c:pt>
                <c:pt idx="3120">
                  <c:v>312.10000000000002</c:v>
                </c:pt>
                <c:pt idx="3121">
                  <c:v>312.2</c:v>
                </c:pt>
                <c:pt idx="3122">
                  <c:v>312.3</c:v>
                </c:pt>
                <c:pt idx="3123">
                  <c:v>312.39999999999992</c:v>
                </c:pt>
                <c:pt idx="3124">
                  <c:v>312.5</c:v>
                </c:pt>
                <c:pt idx="3125">
                  <c:v>312.60000000000002</c:v>
                </c:pt>
                <c:pt idx="3126">
                  <c:v>312.7</c:v>
                </c:pt>
                <c:pt idx="3127">
                  <c:v>312.8</c:v>
                </c:pt>
                <c:pt idx="3128">
                  <c:v>312.89999999999992</c:v>
                </c:pt>
                <c:pt idx="3129">
                  <c:v>313</c:v>
                </c:pt>
                <c:pt idx="3130">
                  <c:v>313.10000000000002</c:v>
                </c:pt>
                <c:pt idx="3131">
                  <c:v>313.2</c:v>
                </c:pt>
                <c:pt idx="3132">
                  <c:v>313.3</c:v>
                </c:pt>
                <c:pt idx="3133">
                  <c:v>313.39999999999992</c:v>
                </c:pt>
                <c:pt idx="3134">
                  <c:v>313.5</c:v>
                </c:pt>
                <c:pt idx="3135">
                  <c:v>313.60000000000002</c:v>
                </c:pt>
                <c:pt idx="3136">
                  <c:v>313.7</c:v>
                </c:pt>
                <c:pt idx="3137">
                  <c:v>313.8</c:v>
                </c:pt>
                <c:pt idx="3138">
                  <c:v>313.89999999999992</c:v>
                </c:pt>
                <c:pt idx="3139">
                  <c:v>314</c:v>
                </c:pt>
                <c:pt idx="3140">
                  <c:v>314.10000000000002</c:v>
                </c:pt>
                <c:pt idx="3141">
                  <c:v>314.2</c:v>
                </c:pt>
                <c:pt idx="3142">
                  <c:v>314.3</c:v>
                </c:pt>
                <c:pt idx="3143">
                  <c:v>314.39999999999992</c:v>
                </c:pt>
                <c:pt idx="3144">
                  <c:v>314.5</c:v>
                </c:pt>
                <c:pt idx="3145">
                  <c:v>314.60000000000002</c:v>
                </c:pt>
                <c:pt idx="3146">
                  <c:v>314.7</c:v>
                </c:pt>
                <c:pt idx="3147">
                  <c:v>314.8</c:v>
                </c:pt>
                <c:pt idx="3148">
                  <c:v>314.89999999999992</c:v>
                </c:pt>
                <c:pt idx="3149">
                  <c:v>315</c:v>
                </c:pt>
                <c:pt idx="3150">
                  <c:v>315.10000000000002</c:v>
                </c:pt>
                <c:pt idx="3151">
                  <c:v>315.2</c:v>
                </c:pt>
                <c:pt idx="3152">
                  <c:v>315.3</c:v>
                </c:pt>
                <c:pt idx="3153">
                  <c:v>315.39999999999992</c:v>
                </c:pt>
                <c:pt idx="3154">
                  <c:v>315.5</c:v>
                </c:pt>
                <c:pt idx="3155">
                  <c:v>315.60000000000002</c:v>
                </c:pt>
                <c:pt idx="3156">
                  <c:v>315.7</c:v>
                </c:pt>
                <c:pt idx="3157">
                  <c:v>315.8</c:v>
                </c:pt>
                <c:pt idx="3158">
                  <c:v>315.89999999999992</c:v>
                </c:pt>
                <c:pt idx="3159">
                  <c:v>316</c:v>
                </c:pt>
                <c:pt idx="3160">
                  <c:v>316.10000000000002</c:v>
                </c:pt>
                <c:pt idx="3161">
                  <c:v>316.2</c:v>
                </c:pt>
                <c:pt idx="3162">
                  <c:v>316.3</c:v>
                </c:pt>
                <c:pt idx="3163">
                  <c:v>316.39999999999992</c:v>
                </c:pt>
                <c:pt idx="3164">
                  <c:v>316.5</c:v>
                </c:pt>
                <c:pt idx="3165">
                  <c:v>316.60000000000002</c:v>
                </c:pt>
                <c:pt idx="3166">
                  <c:v>316.7</c:v>
                </c:pt>
                <c:pt idx="3167">
                  <c:v>316.8</c:v>
                </c:pt>
                <c:pt idx="3168">
                  <c:v>316.89999999999992</c:v>
                </c:pt>
                <c:pt idx="3169">
                  <c:v>317</c:v>
                </c:pt>
                <c:pt idx="3170">
                  <c:v>317.10000000000002</c:v>
                </c:pt>
                <c:pt idx="3171">
                  <c:v>317.2</c:v>
                </c:pt>
                <c:pt idx="3172">
                  <c:v>317.3</c:v>
                </c:pt>
                <c:pt idx="3173">
                  <c:v>317.39999999999992</c:v>
                </c:pt>
                <c:pt idx="3174">
                  <c:v>317.5</c:v>
                </c:pt>
                <c:pt idx="3175">
                  <c:v>317.60000000000002</c:v>
                </c:pt>
                <c:pt idx="3176">
                  <c:v>317.7</c:v>
                </c:pt>
                <c:pt idx="3177">
                  <c:v>317.8</c:v>
                </c:pt>
                <c:pt idx="3178">
                  <c:v>317.89999999999992</c:v>
                </c:pt>
                <c:pt idx="3179">
                  <c:v>318</c:v>
                </c:pt>
                <c:pt idx="3180">
                  <c:v>318.10000000000002</c:v>
                </c:pt>
                <c:pt idx="3181">
                  <c:v>318.2</c:v>
                </c:pt>
                <c:pt idx="3182">
                  <c:v>318.3</c:v>
                </c:pt>
                <c:pt idx="3183">
                  <c:v>318.39999999999992</c:v>
                </c:pt>
                <c:pt idx="3184">
                  <c:v>318.5</c:v>
                </c:pt>
                <c:pt idx="3185">
                  <c:v>318.60000000000002</c:v>
                </c:pt>
                <c:pt idx="3186">
                  <c:v>318.7</c:v>
                </c:pt>
                <c:pt idx="3187">
                  <c:v>318.8</c:v>
                </c:pt>
                <c:pt idx="3188">
                  <c:v>318.89999999999992</c:v>
                </c:pt>
                <c:pt idx="3189">
                  <c:v>319</c:v>
                </c:pt>
                <c:pt idx="3190">
                  <c:v>319.10000000000002</c:v>
                </c:pt>
                <c:pt idx="3191">
                  <c:v>319.2</c:v>
                </c:pt>
                <c:pt idx="3192">
                  <c:v>319.3</c:v>
                </c:pt>
                <c:pt idx="3193">
                  <c:v>319.39999999999992</c:v>
                </c:pt>
                <c:pt idx="3194">
                  <c:v>319.5</c:v>
                </c:pt>
                <c:pt idx="3195">
                  <c:v>319.60000000000002</c:v>
                </c:pt>
                <c:pt idx="3196">
                  <c:v>319.7</c:v>
                </c:pt>
                <c:pt idx="3197">
                  <c:v>319.8</c:v>
                </c:pt>
                <c:pt idx="3198">
                  <c:v>319.89999999999992</c:v>
                </c:pt>
                <c:pt idx="3199">
                  <c:v>320</c:v>
                </c:pt>
                <c:pt idx="3200">
                  <c:v>320.10000000000002</c:v>
                </c:pt>
                <c:pt idx="3201">
                  <c:v>320.2</c:v>
                </c:pt>
                <c:pt idx="3202">
                  <c:v>320.3</c:v>
                </c:pt>
                <c:pt idx="3203">
                  <c:v>320.39999999999992</c:v>
                </c:pt>
                <c:pt idx="3204">
                  <c:v>320.5</c:v>
                </c:pt>
                <c:pt idx="3205">
                  <c:v>320.60000000000002</c:v>
                </c:pt>
                <c:pt idx="3206">
                  <c:v>320.7</c:v>
                </c:pt>
                <c:pt idx="3207">
                  <c:v>320.8</c:v>
                </c:pt>
                <c:pt idx="3208">
                  <c:v>320.89999999999992</c:v>
                </c:pt>
                <c:pt idx="3209">
                  <c:v>321</c:v>
                </c:pt>
                <c:pt idx="3210">
                  <c:v>321.10000000000002</c:v>
                </c:pt>
                <c:pt idx="3211">
                  <c:v>321.2</c:v>
                </c:pt>
                <c:pt idx="3212">
                  <c:v>321.3</c:v>
                </c:pt>
                <c:pt idx="3213">
                  <c:v>321.39999999999992</c:v>
                </c:pt>
                <c:pt idx="3214">
                  <c:v>321.5</c:v>
                </c:pt>
                <c:pt idx="3215">
                  <c:v>321.60000000000002</c:v>
                </c:pt>
                <c:pt idx="3216">
                  <c:v>321.7</c:v>
                </c:pt>
                <c:pt idx="3217">
                  <c:v>321.8</c:v>
                </c:pt>
                <c:pt idx="3218">
                  <c:v>321.89999999999992</c:v>
                </c:pt>
                <c:pt idx="3219">
                  <c:v>322</c:v>
                </c:pt>
                <c:pt idx="3220">
                  <c:v>322.10000000000002</c:v>
                </c:pt>
                <c:pt idx="3221">
                  <c:v>322.2</c:v>
                </c:pt>
                <c:pt idx="3222">
                  <c:v>322.3</c:v>
                </c:pt>
                <c:pt idx="3223">
                  <c:v>322.39999999999992</c:v>
                </c:pt>
                <c:pt idx="3224">
                  <c:v>322.5</c:v>
                </c:pt>
                <c:pt idx="3225">
                  <c:v>322.60000000000002</c:v>
                </c:pt>
                <c:pt idx="3226">
                  <c:v>322.7</c:v>
                </c:pt>
                <c:pt idx="3227">
                  <c:v>322.8</c:v>
                </c:pt>
                <c:pt idx="3228">
                  <c:v>322.89999999999992</c:v>
                </c:pt>
                <c:pt idx="3229">
                  <c:v>323</c:v>
                </c:pt>
                <c:pt idx="3230">
                  <c:v>323.10000000000002</c:v>
                </c:pt>
                <c:pt idx="3231">
                  <c:v>323.2</c:v>
                </c:pt>
                <c:pt idx="3232">
                  <c:v>323.3</c:v>
                </c:pt>
                <c:pt idx="3233">
                  <c:v>323.39999999999992</c:v>
                </c:pt>
                <c:pt idx="3234">
                  <c:v>323.5</c:v>
                </c:pt>
                <c:pt idx="3235">
                  <c:v>323.60000000000002</c:v>
                </c:pt>
                <c:pt idx="3236">
                  <c:v>323.7</c:v>
                </c:pt>
                <c:pt idx="3237">
                  <c:v>323.8</c:v>
                </c:pt>
                <c:pt idx="3238">
                  <c:v>323.89999999999992</c:v>
                </c:pt>
                <c:pt idx="3239">
                  <c:v>324</c:v>
                </c:pt>
                <c:pt idx="3240">
                  <c:v>324.10000000000002</c:v>
                </c:pt>
                <c:pt idx="3241">
                  <c:v>324.2</c:v>
                </c:pt>
                <c:pt idx="3242">
                  <c:v>324.3</c:v>
                </c:pt>
                <c:pt idx="3243">
                  <c:v>324.39999999999992</c:v>
                </c:pt>
                <c:pt idx="3244">
                  <c:v>324.5</c:v>
                </c:pt>
                <c:pt idx="3245">
                  <c:v>324.60000000000002</c:v>
                </c:pt>
                <c:pt idx="3246">
                  <c:v>324.7</c:v>
                </c:pt>
                <c:pt idx="3247">
                  <c:v>324.8</c:v>
                </c:pt>
                <c:pt idx="3248">
                  <c:v>324.89999999999992</c:v>
                </c:pt>
                <c:pt idx="3249">
                  <c:v>325</c:v>
                </c:pt>
                <c:pt idx="3250">
                  <c:v>325.10000000000002</c:v>
                </c:pt>
                <c:pt idx="3251">
                  <c:v>325.2</c:v>
                </c:pt>
                <c:pt idx="3252">
                  <c:v>325.3</c:v>
                </c:pt>
                <c:pt idx="3253">
                  <c:v>325.39999999999992</c:v>
                </c:pt>
                <c:pt idx="3254">
                  <c:v>325.5</c:v>
                </c:pt>
                <c:pt idx="3255">
                  <c:v>325.60000000000002</c:v>
                </c:pt>
                <c:pt idx="3256">
                  <c:v>325.7</c:v>
                </c:pt>
                <c:pt idx="3257">
                  <c:v>325.8</c:v>
                </c:pt>
                <c:pt idx="3258">
                  <c:v>325.89999999999992</c:v>
                </c:pt>
                <c:pt idx="3259">
                  <c:v>326</c:v>
                </c:pt>
                <c:pt idx="3260">
                  <c:v>326.10000000000002</c:v>
                </c:pt>
                <c:pt idx="3261">
                  <c:v>326.2</c:v>
                </c:pt>
                <c:pt idx="3262">
                  <c:v>326.3</c:v>
                </c:pt>
                <c:pt idx="3263">
                  <c:v>326.39999999999992</c:v>
                </c:pt>
                <c:pt idx="3264">
                  <c:v>326.5</c:v>
                </c:pt>
                <c:pt idx="3265">
                  <c:v>326.60000000000002</c:v>
                </c:pt>
                <c:pt idx="3266">
                  <c:v>326.7</c:v>
                </c:pt>
                <c:pt idx="3267">
                  <c:v>326.8</c:v>
                </c:pt>
                <c:pt idx="3268">
                  <c:v>326.89999999999992</c:v>
                </c:pt>
                <c:pt idx="3269">
                  <c:v>327</c:v>
                </c:pt>
                <c:pt idx="3270">
                  <c:v>327.10000000000002</c:v>
                </c:pt>
                <c:pt idx="3271">
                  <c:v>327.2</c:v>
                </c:pt>
                <c:pt idx="3272">
                  <c:v>327.3</c:v>
                </c:pt>
                <c:pt idx="3273">
                  <c:v>327.39999999999992</c:v>
                </c:pt>
                <c:pt idx="3274">
                  <c:v>327.5</c:v>
                </c:pt>
                <c:pt idx="3275">
                  <c:v>327.60000000000002</c:v>
                </c:pt>
                <c:pt idx="3276">
                  <c:v>327.7</c:v>
                </c:pt>
                <c:pt idx="3277">
                  <c:v>327.8</c:v>
                </c:pt>
                <c:pt idx="3278">
                  <c:v>327.9</c:v>
                </c:pt>
                <c:pt idx="3279">
                  <c:v>328</c:v>
                </c:pt>
                <c:pt idx="3280">
                  <c:v>328.1</c:v>
                </c:pt>
                <c:pt idx="3281">
                  <c:v>328.2</c:v>
                </c:pt>
                <c:pt idx="3282">
                  <c:v>328.3</c:v>
                </c:pt>
                <c:pt idx="3283">
                  <c:v>328.4</c:v>
                </c:pt>
                <c:pt idx="3284">
                  <c:v>328.5</c:v>
                </c:pt>
                <c:pt idx="3285">
                  <c:v>328.6</c:v>
                </c:pt>
                <c:pt idx="3286">
                  <c:v>328.7</c:v>
                </c:pt>
                <c:pt idx="3287">
                  <c:v>328.8</c:v>
                </c:pt>
                <c:pt idx="3288">
                  <c:v>328.9</c:v>
                </c:pt>
                <c:pt idx="3289">
                  <c:v>329</c:v>
                </c:pt>
                <c:pt idx="3290">
                  <c:v>329.1</c:v>
                </c:pt>
                <c:pt idx="3291">
                  <c:v>329.2</c:v>
                </c:pt>
                <c:pt idx="3292">
                  <c:v>329.3</c:v>
                </c:pt>
                <c:pt idx="3293">
                  <c:v>329.4</c:v>
                </c:pt>
                <c:pt idx="3294">
                  <c:v>329.5</c:v>
                </c:pt>
                <c:pt idx="3295">
                  <c:v>329.6</c:v>
                </c:pt>
                <c:pt idx="3296">
                  <c:v>329.7</c:v>
                </c:pt>
                <c:pt idx="3297">
                  <c:v>329.8</c:v>
                </c:pt>
                <c:pt idx="3298">
                  <c:v>329.9</c:v>
                </c:pt>
                <c:pt idx="3299">
                  <c:v>330</c:v>
                </c:pt>
                <c:pt idx="3300">
                  <c:v>330.1</c:v>
                </c:pt>
                <c:pt idx="3301">
                  <c:v>330.2</c:v>
                </c:pt>
                <c:pt idx="3302">
                  <c:v>330.3</c:v>
                </c:pt>
                <c:pt idx="3303">
                  <c:v>330.4</c:v>
                </c:pt>
                <c:pt idx="3304">
                  <c:v>330.5</c:v>
                </c:pt>
                <c:pt idx="3305">
                  <c:v>330.6</c:v>
                </c:pt>
                <c:pt idx="3306">
                  <c:v>330.7</c:v>
                </c:pt>
                <c:pt idx="3307">
                  <c:v>330.8</c:v>
                </c:pt>
                <c:pt idx="3308">
                  <c:v>330.9</c:v>
                </c:pt>
                <c:pt idx="3309">
                  <c:v>331</c:v>
                </c:pt>
                <c:pt idx="3310">
                  <c:v>331.1</c:v>
                </c:pt>
                <c:pt idx="3311">
                  <c:v>331.2</c:v>
                </c:pt>
                <c:pt idx="3312">
                  <c:v>331.3</c:v>
                </c:pt>
                <c:pt idx="3313">
                  <c:v>331.4</c:v>
                </c:pt>
                <c:pt idx="3314">
                  <c:v>331.5</c:v>
                </c:pt>
                <c:pt idx="3315">
                  <c:v>331.6</c:v>
                </c:pt>
                <c:pt idx="3316">
                  <c:v>331.7</c:v>
                </c:pt>
                <c:pt idx="3317">
                  <c:v>331.8</c:v>
                </c:pt>
                <c:pt idx="3318">
                  <c:v>331.9</c:v>
                </c:pt>
                <c:pt idx="3319">
                  <c:v>332</c:v>
                </c:pt>
                <c:pt idx="3320">
                  <c:v>332.1</c:v>
                </c:pt>
                <c:pt idx="3321">
                  <c:v>332.2</c:v>
                </c:pt>
                <c:pt idx="3322">
                  <c:v>332.3</c:v>
                </c:pt>
                <c:pt idx="3323">
                  <c:v>332.4</c:v>
                </c:pt>
                <c:pt idx="3324">
                  <c:v>332.5</c:v>
                </c:pt>
                <c:pt idx="3325">
                  <c:v>332.6</c:v>
                </c:pt>
                <c:pt idx="3326">
                  <c:v>332.7</c:v>
                </c:pt>
                <c:pt idx="3327">
                  <c:v>332.8</c:v>
                </c:pt>
                <c:pt idx="3328">
                  <c:v>332.9</c:v>
                </c:pt>
                <c:pt idx="3329">
                  <c:v>333</c:v>
                </c:pt>
                <c:pt idx="3330">
                  <c:v>333.1</c:v>
                </c:pt>
                <c:pt idx="3331">
                  <c:v>333.2</c:v>
                </c:pt>
                <c:pt idx="3332">
                  <c:v>333.3</c:v>
                </c:pt>
                <c:pt idx="3333">
                  <c:v>333.4</c:v>
                </c:pt>
                <c:pt idx="3334">
                  <c:v>333.5</c:v>
                </c:pt>
                <c:pt idx="3335">
                  <c:v>333.6</c:v>
                </c:pt>
                <c:pt idx="3336">
                  <c:v>333.7</c:v>
                </c:pt>
                <c:pt idx="3337">
                  <c:v>333.8</c:v>
                </c:pt>
                <c:pt idx="3338">
                  <c:v>333.9</c:v>
                </c:pt>
                <c:pt idx="3339">
                  <c:v>334</c:v>
                </c:pt>
                <c:pt idx="3340">
                  <c:v>334.1</c:v>
                </c:pt>
                <c:pt idx="3341">
                  <c:v>334.2</c:v>
                </c:pt>
                <c:pt idx="3342">
                  <c:v>334.3</c:v>
                </c:pt>
                <c:pt idx="3343">
                  <c:v>334.4</c:v>
                </c:pt>
                <c:pt idx="3344">
                  <c:v>334.5</c:v>
                </c:pt>
                <c:pt idx="3345">
                  <c:v>334.6</c:v>
                </c:pt>
                <c:pt idx="3346">
                  <c:v>334.7</c:v>
                </c:pt>
                <c:pt idx="3347">
                  <c:v>334.8</c:v>
                </c:pt>
                <c:pt idx="3348">
                  <c:v>334.9</c:v>
                </c:pt>
                <c:pt idx="3349">
                  <c:v>335</c:v>
                </c:pt>
                <c:pt idx="3350">
                  <c:v>335.1</c:v>
                </c:pt>
                <c:pt idx="3351">
                  <c:v>335.2</c:v>
                </c:pt>
                <c:pt idx="3352">
                  <c:v>335.3</c:v>
                </c:pt>
                <c:pt idx="3353">
                  <c:v>335.4</c:v>
                </c:pt>
                <c:pt idx="3354">
                  <c:v>335.5</c:v>
                </c:pt>
                <c:pt idx="3355">
                  <c:v>335.6</c:v>
                </c:pt>
                <c:pt idx="3356">
                  <c:v>335.7</c:v>
                </c:pt>
                <c:pt idx="3357">
                  <c:v>335.8</c:v>
                </c:pt>
                <c:pt idx="3358">
                  <c:v>335.9</c:v>
                </c:pt>
                <c:pt idx="3359">
                  <c:v>336</c:v>
                </c:pt>
                <c:pt idx="3360">
                  <c:v>336.1</c:v>
                </c:pt>
                <c:pt idx="3361">
                  <c:v>336.2</c:v>
                </c:pt>
                <c:pt idx="3362">
                  <c:v>336.3</c:v>
                </c:pt>
                <c:pt idx="3363">
                  <c:v>336.4</c:v>
                </c:pt>
                <c:pt idx="3364">
                  <c:v>336.5</c:v>
                </c:pt>
                <c:pt idx="3365">
                  <c:v>336.6</c:v>
                </c:pt>
                <c:pt idx="3366">
                  <c:v>336.7</c:v>
                </c:pt>
                <c:pt idx="3367">
                  <c:v>336.8</c:v>
                </c:pt>
                <c:pt idx="3368">
                  <c:v>336.9</c:v>
                </c:pt>
                <c:pt idx="3369">
                  <c:v>337</c:v>
                </c:pt>
                <c:pt idx="3370">
                  <c:v>337.1</c:v>
                </c:pt>
                <c:pt idx="3371">
                  <c:v>337.2</c:v>
                </c:pt>
                <c:pt idx="3372">
                  <c:v>337.3</c:v>
                </c:pt>
                <c:pt idx="3373">
                  <c:v>337.4</c:v>
                </c:pt>
                <c:pt idx="3374">
                  <c:v>337.5</c:v>
                </c:pt>
                <c:pt idx="3375">
                  <c:v>337.6</c:v>
                </c:pt>
                <c:pt idx="3376">
                  <c:v>337.7</c:v>
                </c:pt>
                <c:pt idx="3377">
                  <c:v>337.8</c:v>
                </c:pt>
                <c:pt idx="3378">
                  <c:v>337.9</c:v>
                </c:pt>
                <c:pt idx="3379">
                  <c:v>338</c:v>
                </c:pt>
                <c:pt idx="3380">
                  <c:v>338.1</c:v>
                </c:pt>
                <c:pt idx="3381">
                  <c:v>338.2</c:v>
                </c:pt>
                <c:pt idx="3382">
                  <c:v>338.3</c:v>
                </c:pt>
                <c:pt idx="3383">
                  <c:v>338.4</c:v>
                </c:pt>
                <c:pt idx="3384">
                  <c:v>338.5</c:v>
                </c:pt>
                <c:pt idx="3385">
                  <c:v>338.6</c:v>
                </c:pt>
                <c:pt idx="3386">
                  <c:v>338.7</c:v>
                </c:pt>
                <c:pt idx="3387">
                  <c:v>338.8</c:v>
                </c:pt>
                <c:pt idx="3388">
                  <c:v>338.9</c:v>
                </c:pt>
                <c:pt idx="3389">
                  <c:v>339</c:v>
                </c:pt>
                <c:pt idx="3390">
                  <c:v>339.1</c:v>
                </c:pt>
                <c:pt idx="3391">
                  <c:v>339.2</c:v>
                </c:pt>
                <c:pt idx="3392">
                  <c:v>339.3</c:v>
                </c:pt>
                <c:pt idx="3393">
                  <c:v>339.4</c:v>
                </c:pt>
                <c:pt idx="3394">
                  <c:v>339.5</c:v>
                </c:pt>
                <c:pt idx="3395">
                  <c:v>339.6</c:v>
                </c:pt>
                <c:pt idx="3396">
                  <c:v>339.7</c:v>
                </c:pt>
                <c:pt idx="3397">
                  <c:v>339.8</c:v>
                </c:pt>
                <c:pt idx="3398">
                  <c:v>339.9</c:v>
                </c:pt>
                <c:pt idx="3399">
                  <c:v>340</c:v>
                </c:pt>
                <c:pt idx="3400">
                  <c:v>340.1</c:v>
                </c:pt>
                <c:pt idx="3401">
                  <c:v>340.2</c:v>
                </c:pt>
                <c:pt idx="3402">
                  <c:v>340.3</c:v>
                </c:pt>
                <c:pt idx="3403">
                  <c:v>340.4</c:v>
                </c:pt>
                <c:pt idx="3404">
                  <c:v>340.5</c:v>
                </c:pt>
                <c:pt idx="3405">
                  <c:v>340.6</c:v>
                </c:pt>
                <c:pt idx="3406">
                  <c:v>340.7</c:v>
                </c:pt>
                <c:pt idx="3407">
                  <c:v>340.8</c:v>
                </c:pt>
                <c:pt idx="3408">
                  <c:v>340.9</c:v>
                </c:pt>
                <c:pt idx="3409">
                  <c:v>341</c:v>
                </c:pt>
                <c:pt idx="3410">
                  <c:v>341.1</c:v>
                </c:pt>
                <c:pt idx="3411">
                  <c:v>341.2</c:v>
                </c:pt>
                <c:pt idx="3412">
                  <c:v>341.3</c:v>
                </c:pt>
                <c:pt idx="3413">
                  <c:v>341.4</c:v>
                </c:pt>
                <c:pt idx="3414">
                  <c:v>341.5</c:v>
                </c:pt>
                <c:pt idx="3415">
                  <c:v>341.6</c:v>
                </c:pt>
                <c:pt idx="3416">
                  <c:v>341.7</c:v>
                </c:pt>
                <c:pt idx="3417">
                  <c:v>341.8</c:v>
                </c:pt>
                <c:pt idx="3418">
                  <c:v>341.9</c:v>
                </c:pt>
                <c:pt idx="3419">
                  <c:v>342</c:v>
                </c:pt>
                <c:pt idx="3420">
                  <c:v>342.1</c:v>
                </c:pt>
                <c:pt idx="3421">
                  <c:v>342.2</c:v>
                </c:pt>
                <c:pt idx="3422">
                  <c:v>342.3</c:v>
                </c:pt>
                <c:pt idx="3423">
                  <c:v>342.4</c:v>
                </c:pt>
                <c:pt idx="3424">
                  <c:v>342.5</c:v>
                </c:pt>
                <c:pt idx="3425">
                  <c:v>342.6</c:v>
                </c:pt>
                <c:pt idx="3426">
                  <c:v>342.7</c:v>
                </c:pt>
                <c:pt idx="3427">
                  <c:v>342.8</c:v>
                </c:pt>
                <c:pt idx="3428">
                  <c:v>342.9</c:v>
                </c:pt>
                <c:pt idx="3429">
                  <c:v>343</c:v>
                </c:pt>
                <c:pt idx="3430">
                  <c:v>343.1</c:v>
                </c:pt>
                <c:pt idx="3431">
                  <c:v>343.2</c:v>
                </c:pt>
                <c:pt idx="3432">
                  <c:v>343.3</c:v>
                </c:pt>
                <c:pt idx="3433">
                  <c:v>343.4</c:v>
                </c:pt>
                <c:pt idx="3434">
                  <c:v>343.5</c:v>
                </c:pt>
                <c:pt idx="3435">
                  <c:v>343.6</c:v>
                </c:pt>
                <c:pt idx="3436">
                  <c:v>343.7</c:v>
                </c:pt>
                <c:pt idx="3437">
                  <c:v>343.8</c:v>
                </c:pt>
                <c:pt idx="3438">
                  <c:v>343.9</c:v>
                </c:pt>
                <c:pt idx="3439">
                  <c:v>344</c:v>
                </c:pt>
                <c:pt idx="3440">
                  <c:v>344.1</c:v>
                </c:pt>
                <c:pt idx="3441">
                  <c:v>344.2</c:v>
                </c:pt>
                <c:pt idx="3442">
                  <c:v>344.3</c:v>
                </c:pt>
                <c:pt idx="3443">
                  <c:v>344.4</c:v>
                </c:pt>
                <c:pt idx="3444">
                  <c:v>344.5</c:v>
                </c:pt>
                <c:pt idx="3445">
                  <c:v>344.6</c:v>
                </c:pt>
                <c:pt idx="3446">
                  <c:v>344.7</c:v>
                </c:pt>
                <c:pt idx="3447">
                  <c:v>344.8</c:v>
                </c:pt>
                <c:pt idx="3448">
                  <c:v>344.9</c:v>
                </c:pt>
                <c:pt idx="3449">
                  <c:v>345</c:v>
                </c:pt>
                <c:pt idx="3450">
                  <c:v>345.1</c:v>
                </c:pt>
                <c:pt idx="3451">
                  <c:v>345.2</c:v>
                </c:pt>
                <c:pt idx="3452">
                  <c:v>345.3</c:v>
                </c:pt>
                <c:pt idx="3453">
                  <c:v>345.4</c:v>
                </c:pt>
                <c:pt idx="3454">
                  <c:v>345.5</c:v>
                </c:pt>
                <c:pt idx="3455">
                  <c:v>345.6</c:v>
                </c:pt>
                <c:pt idx="3456">
                  <c:v>345.7</c:v>
                </c:pt>
                <c:pt idx="3457">
                  <c:v>345.8</c:v>
                </c:pt>
                <c:pt idx="3458">
                  <c:v>345.9</c:v>
                </c:pt>
                <c:pt idx="3459">
                  <c:v>346</c:v>
                </c:pt>
                <c:pt idx="3460">
                  <c:v>346.1</c:v>
                </c:pt>
                <c:pt idx="3461">
                  <c:v>346.2</c:v>
                </c:pt>
                <c:pt idx="3462">
                  <c:v>346.3</c:v>
                </c:pt>
                <c:pt idx="3463">
                  <c:v>346.4</c:v>
                </c:pt>
                <c:pt idx="3464">
                  <c:v>346.5</c:v>
                </c:pt>
                <c:pt idx="3465">
                  <c:v>346.6</c:v>
                </c:pt>
                <c:pt idx="3466">
                  <c:v>346.7</c:v>
                </c:pt>
                <c:pt idx="3467">
                  <c:v>346.8</c:v>
                </c:pt>
                <c:pt idx="3468">
                  <c:v>346.9</c:v>
                </c:pt>
                <c:pt idx="3469">
                  <c:v>347</c:v>
                </c:pt>
                <c:pt idx="3470">
                  <c:v>347.1</c:v>
                </c:pt>
                <c:pt idx="3471">
                  <c:v>347.2</c:v>
                </c:pt>
                <c:pt idx="3472">
                  <c:v>347.3</c:v>
                </c:pt>
                <c:pt idx="3473">
                  <c:v>347.4</c:v>
                </c:pt>
                <c:pt idx="3474">
                  <c:v>347.5</c:v>
                </c:pt>
                <c:pt idx="3475">
                  <c:v>347.6</c:v>
                </c:pt>
                <c:pt idx="3476">
                  <c:v>347.7</c:v>
                </c:pt>
                <c:pt idx="3477">
                  <c:v>347.8</c:v>
                </c:pt>
                <c:pt idx="3478">
                  <c:v>347.9</c:v>
                </c:pt>
                <c:pt idx="3479">
                  <c:v>348</c:v>
                </c:pt>
                <c:pt idx="3480">
                  <c:v>348.1</c:v>
                </c:pt>
                <c:pt idx="3481">
                  <c:v>348.2</c:v>
                </c:pt>
                <c:pt idx="3482">
                  <c:v>348.3</c:v>
                </c:pt>
                <c:pt idx="3483">
                  <c:v>348.4</c:v>
                </c:pt>
                <c:pt idx="3484">
                  <c:v>348.5</c:v>
                </c:pt>
                <c:pt idx="3485">
                  <c:v>348.6</c:v>
                </c:pt>
                <c:pt idx="3486">
                  <c:v>348.7</c:v>
                </c:pt>
                <c:pt idx="3487">
                  <c:v>348.8</c:v>
                </c:pt>
                <c:pt idx="3488">
                  <c:v>348.9</c:v>
                </c:pt>
                <c:pt idx="3489">
                  <c:v>349</c:v>
                </c:pt>
                <c:pt idx="3490">
                  <c:v>349.1</c:v>
                </c:pt>
                <c:pt idx="3491">
                  <c:v>349.2</c:v>
                </c:pt>
                <c:pt idx="3492">
                  <c:v>349.3</c:v>
                </c:pt>
                <c:pt idx="3493">
                  <c:v>349.4</c:v>
                </c:pt>
                <c:pt idx="3494">
                  <c:v>349.5</c:v>
                </c:pt>
                <c:pt idx="3495">
                  <c:v>349.6</c:v>
                </c:pt>
                <c:pt idx="3496">
                  <c:v>349.7</c:v>
                </c:pt>
                <c:pt idx="3497">
                  <c:v>349.8</c:v>
                </c:pt>
                <c:pt idx="3498">
                  <c:v>349.9</c:v>
                </c:pt>
                <c:pt idx="3499">
                  <c:v>350</c:v>
                </c:pt>
                <c:pt idx="3500">
                  <c:v>350.1</c:v>
                </c:pt>
                <c:pt idx="3501">
                  <c:v>350.2</c:v>
                </c:pt>
                <c:pt idx="3502">
                  <c:v>350.3</c:v>
                </c:pt>
                <c:pt idx="3503">
                  <c:v>350.4</c:v>
                </c:pt>
                <c:pt idx="3504">
                  <c:v>350.5</c:v>
                </c:pt>
                <c:pt idx="3505">
                  <c:v>350.6</c:v>
                </c:pt>
                <c:pt idx="3506">
                  <c:v>350.7</c:v>
                </c:pt>
                <c:pt idx="3507">
                  <c:v>350.8</c:v>
                </c:pt>
                <c:pt idx="3508">
                  <c:v>350.9</c:v>
                </c:pt>
                <c:pt idx="3509">
                  <c:v>351</c:v>
                </c:pt>
                <c:pt idx="3510">
                  <c:v>351.1</c:v>
                </c:pt>
                <c:pt idx="3511">
                  <c:v>351.2</c:v>
                </c:pt>
                <c:pt idx="3512">
                  <c:v>351.3</c:v>
                </c:pt>
                <c:pt idx="3513">
                  <c:v>351.4</c:v>
                </c:pt>
                <c:pt idx="3514">
                  <c:v>351.5</c:v>
                </c:pt>
                <c:pt idx="3515">
                  <c:v>351.6</c:v>
                </c:pt>
                <c:pt idx="3516">
                  <c:v>351.7</c:v>
                </c:pt>
                <c:pt idx="3517">
                  <c:v>351.8</c:v>
                </c:pt>
                <c:pt idx="3518">
                  <c:v>351.9</c:v>
                </c:pt>
                <c:pt idx="3519">
                  <c:v>352</c:v>
                </c:pt>
                <c:pt idx="3520">
                  <c:v>352.1</c:v>
                </c:pt>
                <c:pt idx="3521">
                  <c:v>352.2</c:v>
                </c:pt>
                <c:pt idx="3522">
                  <c:v>352.3</c:v>
                </c:pt>
                <c:pt idx="3523">
                  <c:v>352.4</c:v>
                </c:pt>
                <c:pt idx="3524">
                  <c:v>352.5</c:v>
                </c:pt>
                <c:pt idx="3525">
                  <c:v>352.6</c:v>
                </c:pt>
                <c:pt idx="3526">
                  <c:v>352.7</c:v>
                </c:pt>
                <c:pt idx="3527">
                  <c:v>352.8</c:v>
                </c:pt>
                <c:pt idx="3528">
                  <c:v>352.9</c:v>
                </c:pt>
                <c:pt idx="3529">
                  <c:v>353</c:v>
                </c:pt>
                <c:pt idx="3530">
                  <c:v>353.1</c:v>
                </c:pt>
                <c:pt idx="3531">
                  <c:v>353.2</c:v>
                </c:pt>
                <c:pt idx="3532">
                  <c:v>353.3</c:v>
                </c:pt>
                <c:pt idx="3533">
                  <c:v>353.4</c:v>
                </c:pt>
                <c:pt idx="3534">
                  <c:v>353.5</c:v>
                </c:pt>
                <c:pt idx="3535">
                  <c:v>353.6</c:v>
                </c:pt>
                <c:pt idx="3536">
                  <c:v>353.7</c:v>
                </c:pt>
                <c:pt idx="3537">
                  <c:v>353.8</c:v>
                </c:pt>
                <c:pt idx="3538">
                  <c:v>353.9</c:v>
                </c:pt>
                <c:pt idx="3539">
                  <c:v>354</c:v>
                </c:pt>
                <c:pt idx="3540">
                  <c:v>354.1</c:v>
                </c:pt>
                <c:pt idx="3541">
                  <c:v>354.2</c:v>
                </c:pt>
                <c:pt idx="3542">
                  <c:v>354.3</c:v>
                </c:pt>
                <c:pt idx="3543">
                  <c:v>354.4</c:v>
                </c:pt>
                <c:pt idx="3544">
                  <c:v>354.5</c:v>
                </c:pt>
                <c:pt idx="3545">
                  <c:v>354.6</c:v>
                </c:pt>
                <c:pt idx="3546">
                  <c:v>354.7</c:v>
                </c:pt>
                <c:pt idx="3547">
                  <c:v>354.8</c:v>
                </c:pt>
                <c:pt idx="3548">
                  <c:v>354.9</c:v>
                </c:pt>
                <c:pt idx="3549">
                  <c:v>355</c:v>
                </c:pt>
                <c:pt idx="3550">
                  <c:v>355.1</c:v>
                </c:pt>
                <c:pt idx="3551">
                  <c:v>355.2</c:v>
                </c:pt>
                <c:pt idx="3552">
                  <c:v>355.3</c:v>
                </c:pt>
                <c:pt idx="3553">
                  <c:v>355.4</c:v>
                </c:pt>
                <c:pt idx="3554">
                  <c:v>355.5</c:v>
                </c:pt>
                <c:pt idx="3555">
                  <c:v>355.6</c:v>
                </c:pt>
                <c:pt idx="3556">
                  <c:v>355.7</c:v>
                </c:pt>
                <c:pt idx="3557">
                  <c:v>355.8</c:v>
                </c:pt>
                <c:pt idx="3558">
                  <c:v>355.9</c:v>
                </c:pt>
                <c:pt idx="3559">
                  <c:v>356</c:v>
                </c:pt>
                <c:pt idx="3560">
                  <c:v>356.1</c:v>
                </c:pt>
                <c:pt idx="3561">
                  <c:v>356.2</c:v>
                </c:pt>
                <c:pt idx="3562">
                  <c:v>356.3</c:v>
                </c:pt>
                <c:pt idx="3563">
                  <c:v>356.4</c:v>
                </c:pt>
                <c:pt idx="3564">
                  <c:v>356.5</c:v>
                </c:pt>
                <c:pt idx="3565">
                  <c:v>356.6</c:v>
                </c:pt>
                <c:pt idx="3566">
                  <c:v>356.7</c:v>
                </c:pt>
                <c:pt idx="3567">
                  <c:v>356.8</c:v>
                </c:pt>
                <c:pt idx="3568">
                  <c:v>356.9</c:v>
                </c:pt>
                <c:pt idx="3569">
                  <c:v>357</c:v>
                </c:pt>
                <c:pt idx="3570">
                  <c:v>357.1</c:v>
                </c:pt>
                <c:pt idx="3571">
                  <c:v>357.2</c:v>
                </c:pt>
                <c:pt idx="3572">
                  <c:v>357.3</c:v>
                </c:pt>
                <c:pt idx="3573">
                  <c:v>357.4</c:v>
                </c:pt>
                <c:pt idx="3574">
                  <c:v>357.5</c:v>
                </c:pt>
                <c:pt idx="3575">
                  <c:v>357.6</c:v>
                </c:pt>
                <c:pt idx="3576">
                  <c:v>357.7</c:v>
                </c:pt>
                <c:pt idx="3577">
                  <c:v>357.8</c:v>
                </c:pt>
                <c:pt idx="3578">
                  <c:v>357.9</c:v>
                </c:pt>
                <c:pt idx="3579">
                  <c:v>358</c:v>
                </c:pt>
                <c:pt idx="3580">
                  <c:v>358.1</c:v>
                </c:pt>
                <c:pt idx="3581">
                  <c:v>358.2</c:v>
                </c:pt>
                <c:pt idx="3582">
                  <c:v>358.3</c:v>
                </c:pt>
                <c:pt idx="3583">
                  <c:v>358.4</c:v>
                </c:pt>
                <c:pt idx="3584">
                  <c:v>358.5</c:v>
                </c:pt>
                <c:pt idx="3585">
                  <c:v>358.6</c:v>
                </c:pt>
                <c:pt idx="3586">
                  <c:v>358.7</c:v>
                </c:pt>
                <c:pt idx="3587">
                  <c:v>358.8</c:v>
                </c:pt>
                <c:pt idx="3588">
                  <c:v>358.9</c:v>
                </c:pt>
                <c:pt idx="3589">
                  <c:v>359</c:v>
                </c:pt>
                <c:pt idx="3590">
                  <c:v>359.1</c:v>
                </c:pt>
                <c:pt idx="3591">
                  <c:v>359.2</c:v>
                </c:pt>
                <c:pt idx="3592">
                  <c:v>359.3</c:v>
                </c:pt>
                <c:pt idx="3593">
                  <c:v>359.4</c:v>
                </c:pt>
                <c:pt idx="3594">
                  <c:v>359.5</c:v>
                </c:pt>
                <c:pt idx="3595">
                  <c:v>359.6</c:v>
                </c:pt>
                <c:pt idx="3596">
                  <c:v>359.7</c:v>
                </c:pt>
                <c:pt idx="3597">
                  <c:v>359.8</c:v>
                </c:pt>
                <c:pt idx="3598">
                  <c:v>359.9</c:v>
                </c:pt>
                <c:pt idx="3599">
                  <c:v>360</c:v>
                </c:pt>
                <c:pt idx="3600">
                  <c:v>360.1</c:v>
                </c:pt>
                <c:pt idx="3601">
                  <c:v>360.2</c:v>
                </c:pt>
                <c:pt idx="3602">
                  <c:v>360.3</c:v>
                </c:pt>
                <c:pt idx="3603">
                  <c:v>360.4</c:v>
                </c:pt>
                <c:pt idx="3604">
                  <c:v>360.5</c:v>
                </c:pt>
                <c:pt idx="3605">
                  <c:v>360.6</c:v>
                </c:pt>
                <c:pt idx="3606">
                  <c:v>360.7</c:v>
                </c:pt>
                <c:pt idx="3607">
                  <c:v>360.8</c:v>
                </c:pt>
                <c:pt idx="3608">
                  <c:v>360.9</c:v>
                </c:pt>
                <c:pt idx="3609">
                  <c:v>361</c:v>
                </c:pt>
                <c:pt idx="3610">
                  <c:v>361.1</c:v>
                </c:pt>
                <c:pt idx="3611">
                  <c:v>361.2</c:v>
                </c:pt>
                <c:pt idx="3612">
                  <c:v>361.3</c:v>
                </c:pt>
                <c:pt idx="3613">
                  <c:v>361.4</c:v>
                </c:pt>
                <c:pt idx="3614">
                  <c:v>361.5</c:v>
                </c:pt>
                <c:pt idx="3615">
                  <c:v>361.6</c:v>
                </c:pt>
                <c:pt idx="3616">
                  <c:v>361.7</c:v>
                </c:pt>
                <c:pt idx="3617">
                  <c:v>361.8</c:v>
                </c:pt>
                <c:pt idx="3618">
                  <c:v>361.9</c:v>
                </c:pt>
                <c:pt idx="3619">
                  <c:v>362</c:v>
                </c:pt>
                <c:pt idx="3620">
                  <c:v>362.1</c:v>
                </c:pt>
                <c:pt idx="3621">
                  <c:v>362.2</c:v>
                </c:pt>
                <c:pt idx="3622">
                  <c:v>362.3</c:v>
                </c:pt>
                <c:pt idx="3623">
                  <c:v>362.4</c:v>
                </c:pt>
                <c:pt idx="3624">
                  <c:v>362.5</c:v>
                </c:pt>
                <c:pt idx="3625">
                  <c:v>362.6</c:v>
                </c:pt>
                <c:pt idx="3626">
                  <c:v>362.7</c:v>
                </c:pt>
                <c:pt idx="3627">
                  <c:v>362.8</c:v>
                </c:pt>
                <c:pt idx="3628">
                  <c:v>362.9</c:v>
                </c:pt>
                <c:pt idx="3629">
                  <c:v>363</c:v>
                </c:pt>
                <c:pt idx="3630">
                  <c:v>363.1</c:v>
                </c:pt>
                <c:pt idx="3631">
                  <c:v>363.2</c:v>
                </c:pt>
                <c:pt idx="3632">
                  <c:v>363.3</c:v>
                </c:pt>
                <c:pt idx="3633">
                  <c:v>363.4</c:v>
                </c:pt>
                <c:pt idx="3634">
                  <c:v>363.5</c:v>
                </c:pt>
                <c:pt idx="3635">
                  <c:v>363.6</c:v>
                </c:pt>
                <c:pt idx="3636">
                  <c:v>363.7</c:v>
                </c:pt>
                <c:pt idx="3637">
                  <c:v>363.8</c:v>
                </c:pt>
                <c:pt idx="3638">
                  <c:v>363.9</c:v>
                </c:pt>
                <c:pt idx="3639">
                  <c:v>364</c:v>
                </c:pt>
                <c:pt idx="3640">
                  <c:v>364.1</c:v>
                </c:pt>
                <c:pt idx="3641">
                  <c:v>364.2</c:v>
                </c:pt>
                <c:pt idx="3642">
                  <c:v>364.3</c:v>
                </c:pt>
                <c:pt idx="3643">
                  <c:v>364.4</c:v>
                </c:pt>
                <c:pt idx="3644">
                  <c:v>364.5</c:v>
                </c:pt>
                <c:pt idx="3645">
                  <c:v>364.6</c:v>
                </c:pt>
                <c:pt idx="3646">
                  <c:v>364.7</c:v>
                </c:pt>
                <c:pt idx="3647">
                  <c:v>364.8</c:v>
                </c:pt>
                <c:pt idx="3648">
                  <c:v>364.9</c:v>
                </c:pt>
                <c:pt idx="3649">
                  <c:v>365</c:v>
                </c:pt>
                <c:pt idx="3650">
                  <c:v>365.1</c:v>
                </c:pt>
                <c:pt idx="3651">
                  <c:v>365.2</c:v>
                </c:pt>
                <c:pt idx="3652">
                  <c:v>365.3</c:v>
                </c:pt>
                <c:pt idx="3653">
                  <c:v>365.4</c:v>
                </c:pt>
                <c:pt idx="3654">
                  <c:v>365.5</c:v>
                </c:pt>
                <c:pt idx="3655">
                  <c:v>365.6</c:v>
                </c:pt>
                <c:pt idx="3656">
                  <c:v>365.7</c:v>
                </c:pt>
                <c:pt idx="3657">
                  <c:v>365.8</c:v>
                </c:pt>
                <c:pt idx="3658">
                  <c:v>365.9</c:v>
                </c:pt>
                <c:pt idx="3659">
                  <c:v>366</c:v>
                </c:pt>
                <c:pt idx="3660">
                  <c:v>366.1</c:v>
                </c:pt>
                <c:pt idx="3661">
                  <c:v>366.2</c:v>
                </c:pt>
                <c:pt idx="3662">
                  <c:v>366.3</c:v>
                </c:pt>
                <c:pt idx="3663">
                  <c:v>366.4</c:v>
                </c:pt>
                <c:pt idx="3664">
                  <c:v>366.5</c:v>
                </c:pt>
                <c:pt idx="3665">
                  <c:v>366.6</c:v>
                </c:pt>
                <c:pt idx="3666">
                  <c:v>366.7</c:v>
                </c:pt>
                <c:pt idx="3667">
                  <c:v>366.8</c:v>
                </c:pt>
                <c:pt idx="3668">
                  <c:v>366.9</c:v>
                </c:pt>
                <c:pt idx="3669">
                  <c:v>367</c:v>
                </c:pt>
                <c:pt idx="3670">
                  <c:v>367.1</c:v>
                </c:pt>
                <c:pt idx="3671">
                  <c:v>367.2</c:v>
                </c:pt>
                <c:pt idx="3672">
                  <c:v>367.3</c:v>
                </c:pt>
                <c:pt idx="3673">
                  <c:v>367.4</c:v>
                </c:pt>
                <c:pt idx="3674">
                  <c:v>367.5</c:v>
                </c:pt>
                <c:pt idx="3675">
                  <c:v>367.6</c:v>
                </c:pt>
                <c:pt idx="3676">
                  <c:v>367.7</c:v>
                </c:pt>
                <c:pt idx="3677">
                  <c:v>367.8</c:v>
                </c:pt>
                <c:pt idx="3678">
                  <c:v>367.9</c:v>
                </c:pt>
                <c:pt idx="3679">
                  <c:v>368</c:v>
                </c:pt>
                <c:pt idx="3680">
                  <c:v>368.1</c:v>
                </c:pt>
                <c:pt idx="3681">
                  <c:v>368.2</c:v>
                </c:pt>
                <c:pt idx="3682">
                  <c:v>368.3</c:v>
                </c:pt>
                <c:pt idx="3683">
                  <c:v>368.4</c:v>
                </c:pt>
                <c:pt idx="3684">
                  <c:v>368.5</c:v>
                </c:pt>
                <c:pt idx="3685">
                  <c:v>368.6</c:v>
                </c:pt>
                <c:pt idx="3686">
                  <c:v>368.7</c:v>
                </c:pt>
                <c:pt idx="3687">
                  <c:v>368.8</c:v>
                </c:pt>
                <c:pt idx="3688">
                  <c:v>368.9</c:v>
                </c:pt>
                <c:pt idx="3689">
                  <c:v>369</c:v>
                </c:pt>
                <c:pt idx="3690">
                  <c:v>369.1</c:v>
                </c:pt>
                <c:pt idx="3691">
                  <c:v>369.2</c:v>
                </c:pt>
                <c:pt idx="3692">
                  <c:v>369.3</c:v>
                </c:pt>
                <c:pt idx="3693">
                  <c:v>369.4</c:v>
                </c:pt>
                <c:pt idx="3694">
                  <c:v>369.5</c:v>
                </c:pt>
                <c:pt idx="3695">
                  <c:v>369.6</c:v>
                </c:pt>
                <c:pt idx="3696">
                  <c:v>369.7</c:v>
                </c:pt>
                <c:pt idx="3697">
                  <c:v>369.8</c:v>
                </c:pt>
                <c:pt idx="3698">
                  <c:v>369.9</c:v>
                </c:pt>
                <c:pt idx="3699">
                  <c:v>370</c:v>
                </c:pt>
                <c:pt idx="3700">
                  <c:v>370.1</c:v>
                </c:pt>
                <c:pt idx="3701">
                  <c:v>370.2</c:v>
                </c:pt>
                <c:pt idx="3702">
                  <c:v>370.3</c:v>
                </c:pt>
                <c:pt idx="3703">
                  <c:v>370.4</c:v>
                </c:pt>
                <c:pt idx="3704">
                  <c:v>370.5</c:v>
                </c:pt>
                <c:pt idx="3705">
                  <c:v>370.6</c:v>
                </c:pt>
                <c:pt idx="3706">
                  <c:v>370.7</c:v>
                </c:pt>
                <c:pt idx="3707">
                  <c:v>370.8</c:v>
                </c:pt>
                <c:pt idx="3708">
                  <c:v>370.9</c:v>
                </c:pt>
                <c:pt idx="3709">
                  <c:v>371</c:v>
                </c:pt>
                <c:pt idx="3710">
                  <c:v>371.1</c:v>
                </c:pt>
                <c:pt idx="3711">
                  <c:v>371.2</c:v>
                </c:pt>
                <c:pt idx="3712">
                  <c:v>371.3</c:v>
                </c:pt>
                <c:pt idx="3713">
                  <c:v>371.4</c:v>
                </c:pt>
                <c:pt idx="3714">
                  <c:v>371.5</c:v>
                </c:pt>
                <c:pt idx="3715">
                  <c:v>371.6</c:v>
                </c:pt>
                <c:pt idx="3716">
                  <c:v>371.7</c:v>
                </c:pt>
                <c:pt idx="3717">
                  <c:v>371.8</c:v>
                </c:pt>
                <c:pt idx="3718">
                  <c:v>371.9</c:v>
                </c:pt>
                <c:pt idx="3719">
                  <c:v>372</c:v>
                </c:pt>
                <c:pt idx="3720">
                  <c:v>372.1</c:v>
                </c:pt>
                <c:pt idx="3721">
                  <c:v>372.2</c:v>
                </c:pt>
                <c:pt idx="3722">
                  <c:v>372.3</c:v>
                </c:pt>
                <c:pt idx="3723">
                  <c:v>372.4</c:v>
                </c:pt>
                <c:pt idx="3724">
                  <c:v>372.5</c:v>
                </c:pt>
                <c:pt idx="3725">
                  <c:v>372.6</c:v>
                </c:pt>
                <c:pt idx="3726">
                  <c:v>372.7</c:v>
                </c:pt>
                <c:pt idx="3727">
                  <c:v>372.8</c:v>
                </c:pt>
                <c:pt idx="3728">
                  <c:v>372.9</c:v>
                </c:pt>
                <c:pt idx="3729">
                  <c:v>373</c:v>
                </c:pt>
                <c:pt idx="3730">
                  <c:v>373.1</c:v>
                </c:pt>
                <c:pt idx="3731">
                  <c:v>373.2</c:v>
                </c:pt>
                <c:pt idx="3732">
                  <c:v>373.3</c:v>
                </c:pt>
                <c:pt idx="3733">
                  <c:v>373.4</c:v>
                </c:pt>
                <c:pt idx="3734">
                  <c:v>373.5</c:v>
                </c:pt>
                <c:pt idx="3735">
                  <c:v>373.6</c:v>
                </c:pt>
                <c:pt idx="3736">
                  <c:v>373.7</c:v>
                </c:pt>
                <c:pt idx="3737">
                  <c:v>373.8</c:v>
                </c:pt>
                <c:pt idx="3738">
                  <c:v>373.9</c:v>
                </c:pt>
                <c:pt idx="3739">
                  <c:v>374</c:v>
                </c:pt>
                <c:pt idx="3740">
                  <c:v>374.1</c:v>
                </c:pt>
                <c:pt idx="3741">
                  <c:v>374.2</c:v>
                </c:pt>
                <c:pt idx="3742">
                  <c:v>374.3</c:v>
                </c:pt>
                <c:pt idx="3743">
                  <c:v>374.4</c:v>
                </c:pt>
                <c:pt idx="3744">
                  <c:v>374.5</c:v>
                </c:pt>
                <c:pt idx="3745">
                  <c:v>374.6</c:v>
                </c:pt>
                <c:pt idx="3746">
                  <c:v>374.7</c:v>
                </c:pt>
                <c:pt idx="3747">
                  <c:v>374.8</c:v>
                </c:pt>
                <c:pt idx="3748">
                  <c:v>374.9</c:v>
                </c:pt>
                <c:pt idx="3749">
                  <c:v>375</c:v>
                </c:pt>
                <c:pt idx="3750">
                  <c:v>375.1</c:v>
                </c:pt>
                <c:pt idx="3751">
                  <c:v>375.2</c:v>
                </c:pt>
                <c:pt idx="3752">
                  <c:v>375.3</c:v>
                </c:pt>
                <c:pt idx="3753">
                  <c:v>375.4</c:v>
                </c:pt>
                <c:pt idx="3754">
                  <c:v>375.5</c:v>
                </c:pt>
                <c:pt idx="3755">
                  <c:v>375.6</c:v>
                </c:pt>
                <c:pt idx="3756">
                  <c:v>375.7</c:v>
                </c:pt>
                <c:pt idx="3757">
                  <c:v>375.8</c:v>
                </c:pt>
                <c:pt idx="3758">
                  <c:v>375.9</c:v>
                </c:pt>
                <c:pt idx="3759">
                  <c:v>376</c:v>
                </c:pt>
                <c:pt idx="3760">
                  <c:v>376.1</c:v>
                </c:pt>
                <c:pt idx="3761">
                  <c:v>376.2</c:v>
                </c:pt>
                <c:pt idx="3762">
                  <c:v>376.3</c:v>
                </c:pt>
                <c:pt idx="3763">
                  <c:v>376.4</c:v>
                </c:pt>
                <c:pt idx="3764">
                  <c:v>376.5</c:v>
                </c:pt>
                <c:pt idx="3765">
                  <c:v>376.6</c:v>
                </c:pt>
                <c:pt idx="3766">
                  <c:v>376.7</c:v>
                </c:pt>
                <c:pt idx="3767">
                  <c:v>376.8</c:v>
                </c:pt>
                <c:pt idx="3768">
                  <c:v>376.9</c:v>
                </c:pt>
                <c:pt idx="3769">
                  <c:v>377</c:v>
                </c:pt>
                <c:pt idx="3770">
                  <c:v>377.1</c:v>
                </c:pt>
                <c:pt idx="3771">
                  <c:v>377.2</c:v>
                </c:pt>
                <c:pt idx="3772">
                  <c:v>377.3</c:v>
                </c:pt>
                <c:pt idx="3773">
                  <c:v>377.4</c:v>
                </c:pt>
                <c:pt idx="3774">
                  <c:v>377.5</c:v>
                </c:pt>
                <c:pt idx="3775">
                  <c:v>377.6</c:v>
                </c:pt>
                <c:pt idx="3776">
                  <c:v>377.7</c:v>
                </c:pt>
                <c:pt idx="3777">
                  <c:v>377.8</c:v>
                </c:pt>
                <c:pt idx="3778">
                  <c:v>377.9</c:v>
                </c:pt>
                <c:pt idx="3779">
                  <c:v>378</c:v>
                </c:pt>
                <c:pt idx="3780">
                  <c:v>378.1</c:v>
                </c:pt>
                <c:pt idx="3781">
                  <c:v>378.2</c:v>
                </c:pt>
                <c:pt idx="3782">
                  <c:v>378.3</c:v>
                </c:pt>
                <c:pt idx="3783">
                  <c:v>378.4</c:v>
                </c:pt>
                <c:pt idx="3784">
                  <c:v>378.5</c:v>
                </c:pt>
                <c:pt idx="3785">
                  <c:v>378.6</c:v>
                </c:pt>
                <c:pt idx="3786">
                  <c:v>378.7</c:v>
                </c:pt>
                <c:pt idx="3787">
                  <c:v>378.8</c:v>
                </c:pt>
                <c:pt idx="3788">
                  <c:v>378.9</c:v>
                </c:pt>
                <c:pt idx="3789">
                  <c:v>379</c:v>
                </c:pt>
                <c:pt idx="3790">
                  <c:v>379.1</c:v>
                </c:pt>
                <c:pt idx="3791">
                  <c:v>379.2</c:v>
                </c:pt>
                <c:pt idx="3792">
                  <c:v>379.3</c:v>
                </c:pt>
                <c:pt idx="3793">
                  <c:v>379.4</c:v>
                </c:pt>
                <c:pt idx="3794">
                  <c:v>379.5</c:v>
                </c:pt>
                <c:pt idx="3795">
                  <c:v>379.6</c:v>
                </c:pt>
                <c:pt idx="3796">
                  <c:v>379.7</c:v>
                </c:pt>
                <c:pt idx="3797">
                  <c:v>379.8</c:v>
                </c:pt>
                <c:pt idx="3798">
                  <c:v>379.9</c:v>
                </c:pt>
                <c:pt idx="3799">
                  <c:v>380</c:v>
                </c:pt>
                <c:pt idx="3800">
                  <c:v>380.1</c:v>
                </c:pt>
                <c:pt idx="3801">
                  <c:v>380.2</c:v>
                </c:pt>
                <c:pt idx="3802">
                  <c:v>380.3</c:v>
                </c:pt>
                <c:pt idx="3803">
                  <c:v>380.4</c:v>
                </c:pt>
                <c:pt idx="3804">
                  <c:v>380.5</c:v>
                </c:pt>
                <c:pt idx="3805">
                  <c:v>380.6</c:v>
                </c:pt>
                <c:pt idx="3806">
                  <c:v>380.7</c:v>
                </c:pt>
                <c:pt idx="3807">
                  <c:v>380.8</c:v>
                </c:pt>
                <c:pt idx="3808">
                  <c:v>380.9</c:v>
                </c:pt>
                <c:pt idx="3809">
                  <c:v>381</c:v>
                </c:pt>
                <c:pt idx="3810">
                  <c:v>381.1</c:v>
                </c:pt>
                <c:pt idx="3811">
                  <c:v>381.2</c:v>
                </c:pt>
                <c:pt idx="3812">
                  <c:v>381.3</c:v>
                </c:pt>
                <c:pt idx="3813">
                  <c:v>381.4</c:v>
                </c:pt>
                <c:pt idx="3814">
                  <c:v>381.5</c:v>
                </c:pt>
                <c:pt idx="3815">
                  <c:v>381.6</c:v>
                </c:pt>
                <c:pt idx="3816">
                  <c:v>381.7</c:v>
                </c:pt>
                <c:pt idx="3817">
                  <c:v>381.8</c:v>
                </c:pt>
                <c:pt idx="3818">
                  <c:v>381.9</c:v>
                </c:pt>
                <c:pt idx="3819">
                  <c:v>382</c:v>
                </c:pt>
                <c:pt idx="3820">
                  <c:v>382.1</c:v>
                </c:pt>
                <c:pt idx="3821">
                  <c:v>382.2</c:v>
                </c:pt>
                <c:pt idx="3822">
                  <c:v>382.3</c:v>
                </c:pt>
                <c:pt idx="3823">
                  <c:v>382.4</c:v>
                </c:pt>
                <c:pt idx="3824">
                  <c:v>382.5</c:v>
                </c:pt>
                <c:pt idx="3825">
                  <c:v>382.6</c:v>
                </c:pt>
                <c:pt idx="3826">
                  <c:v>382.7</c:v>
                </c:pt>
                <c:pt idx="3827">
                  <c:v>382.8</c:v>
                </c:pt>
                <c:pt idx="3828">
                  <c:v>382.9</c:v>
                </c:pt>
                <c:pt idx="3829">
                  <c:v>383</c:v>
                </c:pt>
                <c:pt idx="3830">
                  <c:v>383.1</c:v>
                </c:pt>
                <c:pt idx="3831">
                  <c:v>383.2</c:v>
                </c:pt>
                <c:pt idx="3832">
                  <c:v>383.3</c:v>
                </c:pt>
                <c:pt idx="3833">
                  <c:v>383.4</c:v>
                </c:pt>
                <c:pt idx="3834">
                  <c:v>383.5</c:v>
                </c:pt>
                <c:pt idx="3835">
                  <c:v>383.6</c:v>
                </c:pt>
                <c:pt idx="3836">
                  <c:v>383.7</c:v>
                </c:pt>
                <c:pt idx="3837">
                  <c:v>383.8</c:v>
                </c:pt>
                <c:pt idx="3838">
                  <c:v>383.9</c:v>
                </c:pt>
                <c:pt idx="3839">
                  <c:v>384</c:v>
                </c:pt>
                <c:pt idx="3840">
                  <c:v>384.1</c:v>
                </c:pt>
                <c:pt idx="3841">
                  <c:v>384.2</c:v>
                </c:pt>
                <c:pt idx="3842">
                  <c:v>384.3</c:v>
                </c:pt>
                <c:pt idx="3843">
                  <c:v>384.4</c:v>
                </c:pt>
                <c:pt idx="3844">
                  <c:v>384.5</c:v>
                </c:pt>
                <c:pt idx="3845">
                  <c:v>384.6</c:v>
                </c:pt>
                <c:pt idx="3846">
                  <c:v>384.7</c:v>
                </c:pt>
                <c:pt idx="3847">
                  <c:v>384.8</c:v>
                </c:pt>
                <c:pt idx="3848">
                  <c:v>384.9</c:v>
                </c:pt>
                <c:pt idx="3849">
                  <c:v>385</c:v>
                </c:pt>
                <c:pt idx="3850">
                  <c:v>385.1</c:v>
                </c:pt>
                <c:pt idx="3851">
                  <c:v>385.2</c:v>
                </c:pt>
                <c:pt idx="3852">
                  <c:v>385.3</c:v>
                </c:pt>
                <c:pt idx="3853">
                  <c:v>385.4</c:v>
                </c:pt>
                <c:pt idx="3854">
                  <c:v>385.5</c:v>
                </c:pt>
                <c:pt idx="3855">
                  <c:v>385.6</c:v>
                </c:pt>
                <c:pt idx="3856">
                  <c:v>385.7</c:v>
                </c:pt>
                <c:pt idx="3857">
                  <c:v>385.8</c:v>
                </c:pt>
                <c:pt idx="3858">
                  <c:v>385.9</c:v>
                </c:pt>
                <c:pt idx="3859">
                  <c:v>386</c:v>
                </c:pt>
                <c:pt idx="3860">
                  <c:v>386.1</c:v>
                </c:pt>
                <c:pt idx="3861">
                  <c:v>386.2</c:v>
                </c:pt>
                <c:pt idx="3862">
                  <c:v>386.3</c:v>
                </c:pt>
                <c:pt idx="3863">
                  <c:v>386.4</c:v>
                </c:pt>
                <c:pt idx="3864">
                  <c:v>386.5</c:v>
                </c:pt>
                <c:pt idx="3865">
                  <c:v>386.6</c:v>
                </c:pt>
                <c:pt idx="3866">
                  <c:v>386.7</c:v>
                </c:pt>
                <c:pt idx="3867">
                  <c:v>386.8</c:v>
                </c:pt>
                <c:pt idx="3868">
                  <c:v>386.9</c:v>
                </c:pt>
                <c:pt idx="3869">
                  <c:v>387</c:v>
                </c:pt>
                <c:pt idx="3870">
                  <c:v>387.1</c:v>
                </c:pt>
                <c:pt idx="3871">
                  <c:v>387.2</c:v>
                </c:pt>
                <c:pt idx="3872">
                  <c:v>387.3</c:v>
                </c:pt>
                <c:pt idx="3873">
                  <c:v>387.4</c:v>
                </c:pt>
                <c:pt idx="3874">
                  <c:v>387.5</c:v>
                </c:pt>
                <c:pt idx="3875">
                  <c:v>387.6</c:v>
                </c:pt>
                <c:pt idx="3876">
                  <c:v>387.7</c:v>
                </c:pt>
                <c:pt idx="3877">
                  <c:v>387.8</c:v>
                </c:pt>
                <c:pt idx="3878">
                  <c:v>387.9</c:v>
                </c:pt>
                <c:pt idx="3879">
                  <c:v>388</c:v>
                </c:pt>
                <c:pt idx="3880">
                  <c:v>388.1</c:v>
                </c:pt>
                <c:pt idx="3881">
                  <c:v>388.2</c:v>
                </c:pt>
                <c:pt idx="3882">
                  <c:v>388.3</c:v>
                </c:pt>
                <c:pt idx="3883">
                  <c:v>388.4</c:v>
                </c:pt>
                <c:pt idx="3884">
                  <c:v>388.5</c:v>
                </c:pt>
                <c:pt idx="3885">
                  <c:v>388.6</c:v>
                </c:pt>
                <c:pt idx="3886">
                  <c:v>388.7</c:v>
                </c:pt>
                <c:pt idx="3887">
                  <c:v>388.8</c:v>
                </c:pt>
                <c:pt idx="3888">
                  <c:v>388.9</c:v>
                </c:pt>
                <c:pt idx="3889">
                  <c:v>389</c:v>
                </c:pt>
                <c:pt idx="3890">
                  <c:v>389.1</c:v>
                </c:pt>
                <c:pt idx="3891">
                  <c:v>389.2</c:v>
                </c:pt>
                <c:pt idx="3892">
                  <c:v>389.3</c:v>
                </c:pt>
                <c:pt idx="3893">
                  <c:v>389.4</c:v>
                </c:pt>
                <c:pt idx="3894">
                  <c:v>389.5</c:v>
                </c:pt>
                <c:pt idx="3895">
                  <c:v>389.6</c:v>
                </c:pt>
                <c:pt idx="3896">
                  <c:v>389.7</c:v>
                </c:pt>
                <c:pt idx="3897">
                  <c:v>389.8</c:v>
                </c:pt>
                <c:pt idx="3898">
                  <c:v>389.9</c:v>
                </c:pt>
                <c:pt idx="3899">
                  <c:v>390</c:v>
                </c:pt>
                <c:pt idx="3900">
                  <c:v>390.1</c:v>
                </c:pt>
                <c:pt idx="3901">
                  <c:v>390.2</c:v>
                </c:pt>
                <c:pt idx="3902">
                  <c:v>390.3</c:v>
                </c:pt>
                <c:pt idx="3903">
                  <c:v>390.4</c:v>
                </c:pt>
                <c:pt idx="3904">
                  <c:v>390.5</c:v>
                </c:pt>
                <c:pt idx="3905">
                  <c:v>390.6</c:v>
                </c:pt>
                <c:pt idx="3906">
                  <c:v>390.7</c:v>
                </c:pt>
                <c:pt idx="3907">
                  <c:v>390.8</c:v>
                </c:pt>
                <c:pt idx="3908">
                  <c:v>390.9</c:v>
                </c:pt>
                <c:pt idx="3909">
                  <c:v>391</c:v>
                </c:pt>
                <c:pt idx="3910">
                  <c:v>391.1</c:v>
                </c:pt>
                <c:pt idx="3911">
                  <c:v>391.2</c:v>
                </c:pt>
                <c:pt idx="3912">
                  <c:v>391.3</c:v>
                </c:pt>
                <c:pt idx="3913">
                  <c:v>391.4</c:v>
                </c:pt>
                <c:pt idx="3914">
                  <c:v>391.5</c:v>
                </c:pt>
                <c:pt idx="3915">
                  <c:v>391.6</c:v>
                </c:pt>
                <c:pt idx="3916">
                  <c:v>391.7</c:v>
                </c:pt>
                <c:pt idx="3917">
                  <c:v>391.8</c:v>
                </c:pt>
                <c:pt idx="3918">
                  <c:v>391.9</c:v>
                </c:pt>
                <c:pt idx="3919">
                  <c:v>392</c:v>
                </c:pt>
                <c:pt idx="3920">
                  <c:v>392.1</c:v>
                </c:pt>
                <c:pt idx="3921">
                  <c:v>392.2</c:v>
                </c:pt>
                <c:pt idx="3922">
                  <c:v>392.3</c:v>
                </c:pt>
                <c:pt idx="3923">
                  <c:v>392.4</c:v>
                </c:pt>
                <c:pt idx="3924">
                  <c:v>392.5</c:v>
                </c:pt>
                <c:pt idx="3925">
                  <c:v>392.6</c:v>
                </c:pt>
                <c:pt idx="3926">
                  <c:v>392.7</c:v>
                </c:pt>
                <c:pt idx="3927">
                  <c:v>392.8</c:v>
                </c:pt>
                <c:pt idx="3928">
                  <c:v>392.9</c:v>
                </c:pt>
                <c:pt idx="3929">
                  <c:v>393</c:v>
                </c:pt>
                <c:pt idx="3930">
                  <c:v>393.1</c:v>
                </c:pt>
                <c:pt idx="3931">
                  <c:v>393.2</c:v>
                </c:pt>
                <c:pt idx="3932">
                  <c:v>393.3</c:v>
                </c:pt>
                <c:pt idx="3933">
                  <c:v>393.4</c:v>
                </c:pt>
                <c:pt idx="3934">
                  <c:v>393.5</c:v>
                </c:pt>
                <c:pt idx="3935">
                  <c:v>393.6</c:v>
                </c:pt>
                <c:pt idx="3936">
                  <c:v>393.7</c:v>
                </c:pt>
                <c:pt idx="3937">
                  <c:v>393.8</c:v>
                </c:pt>
                <c:pt idx="3938">
                  <c:v>393.9</c:v>
                </c:pt>
                <c:pt idx="3939">
                  <c:v>394</c:v>
                </c:pt>
                <c:pt idx="3940">
                  <c:v>394.1</c:v>
                </c:pt>
                <c:pt idx="3941">
                  <c:v>394.2</c:v>
                </c:pt>
                <c:pt idx="3942">
                  <c:v>394.3</c:v>
                </c:pt>
                <c:pt idx="3943">
                  <c:v>394.4</c:v>
                </c:pt>
                <c:pt idx="3944">
                  <c:v>394.5</c:v>
                </c:pt>
                <c:pt idx="3945">
                  <c:v>394.6</c:v>
                </c:pt>
                <c:pt idx="3946">
                  <c:v>394.7</c:v>
                </c:pt>
                <c:pt idx="3947">
                  <c:v>394.8</c:v>
                </c:pt>
                <c:pt idx="3948">
                  <c:v>394.9</c:v>
                </c:pt>
                <c:pt idx="3949">
                  <c:v>395</c:v>
                </c:pt>
                <c:pt idx="3950">
                  <c:v>395.1</c:v>
                </c:pt>
                <c:pt idx="3951">
                  <c:v>395.2</c:v>
                </c:pt>
                <c:pt idx="3952">
                  <c:v>395.3</c:v>
                </c:pt>
                <c:pt idx="3953">
                  <c:v>395.4</c:v>
                </c:pt>
                <c:pt idx="3954">
                  <c:v>395.5</c:v>
                </c:pt>
                <c:pt idx="3955">
                  <c:v>395.6</c:v>
                </c:pt>
                <c:pt idx="3956">
                  <c:v>395.7</c:v>
                </c:pt>
                <c:pt idx="3957">
                  <c:v>395.8</c:v>
                </c:pt>
                <c:pt idx="3958">
                  <c:v>395.9</c:v>
                </c:pt>
                <c:pt idx="3959">
                  <c:v>396</c:v>
                </c:pt>
                <c:pt idx="3960">
                  <c:v>396.1</c:v>
                </c:pt>
                <c:pt idx="3961">
                  <c:v>396.2</c:v>
                </c:pt>
                <c:pt idx="3962">
                  <c:v>396.3</c:v>
                </c:pt>
                <c:pt idx="3963">
                  <c:v>396.4</c:v>
                </c:pt>
                <c:pt idx="3964">
                  <c:v>396.5</c:v>
                </c:pt>
                <c:pt idx="3965">
                  <c:v>396.6</c:v>
                </c:pt>
                <c:pt idx="3966">
                  <c:v>396.7</c:v>
                </c:pt>
                <c:pt idx="3967">
                  <c:v>396.8</c:v>
                </c:pt>
                <c:pt idx="3968">
                  <c:v>396.9</c:v>
                </c:pt>
                <c:pt idx="3969">
                  <c:v>397</c:v>
                </c:pt>
                <c:pt idx="3970">
                  <c:v>397.1</c:v>
                </c:pt>
                <c:pt idx="3971">
                  <c:v>397.2</c:v>
                </c:pt>
                <c:pt idx="3972">
                  <c:v>397.3</c:v>
                </c:pt>
                <c:pt idx="3973">
                  <c:v>397.4</c:v>
                </c:pt>
                <c:pt idx="3974">
                  <c:v>397.5</c:v>
                </c:pt>
                <c:pt idx="3975">
                  <c:v>397.6</c:v>
                </c:pt>
                <c:pt idx="3976">
                  <c:v>397.7</c:v>
                </c:pt>
                <c:pt idx="3977">
                  <c:v>397.8</c:v>
                </c:pt>
                <c:pt idx="3978">
                  <c:v>397.9</c:v>
                </c:pt>
                <c:pt idx="3979">
                  <c:v>398</c:v>
                </c:pt>
                <c:pt idx="3980">
                  <c:v>398.1</c:v>
                </c:pt>
                <c:pt idx="3981">
                  <c:v>398.2</c:v>
                </c:pt>
                <c:pt idx="3982">
                  <c:v>398.3</c:v>
                </c:pt>
                <c:pt idx="3983">
                  <c:v>398.4</c:v>
                </c:pt>
                <c:pt idx="3984">
                  <c:v>398.5</c:v>
                </c:pt>
                <c:pt idx="3985">
                  <c:v>398.6</c:v>
                </c:pt>
                <c:pt idx="3986">
                  <c:v>398.7</c:v>
                </c:pt>
                <c:pt idx="3987">
                  <c:v>398.8</c:v>
                </c:pt>
                <c:pt idx="3988">
                  <c:v>398.9</c:v>
                </c:pt>
                <c:pt idx="3989">
                  <c:v>399</c:v>
                </c:pt>
                <c:pt idx="3990">
                  <c:v>399.1</c:v>
                </c:pt>
                <c:pt idx="3991">
                  <c:v>399.2</c:v>
                </c:pt>
                <c:pt idx="3992">
                  <c:v>399.3</c:v>
                </c:pt>
                <c:pt idx="3993">
                  <c:v>399.4</c:v>
                </c:pt>
                <c:pt idx="3994">
                  <c:v>399.5</c:v>
                </c:pt>
                <c:pt idx="3995">
                  <c:v>399.6</c:v>
                </c:pt>
                <c:pt idx="3996">
                  <c:v>399.7</c:v>
                </c:pt>
                <c:pt idx="3997">
                  <c:v>399.8</c:v>
                </c:pt>
                <c:pt idx="3998">
                  <c:v>399.9</c:v>
                </c:pt>
                <c:pt idx="3999">
                  <c:v>400</c:v>
                </c:pt>
                <c:pt idx="4000">
                  <c:v>400.1</c:v>
                </c:pt>
                <c:pt idx="4001">
                  <c:v>400.2</c:v>
                </c:pt>
                <c:pt idx="4002">
                  <c:v>400.3</c:v>
                </c:pt>
                <c:pt idx="4003">
                  <c:v>400.4</c:v>
                </c:pt>
                <c:pt idx="4004">
                  <c:v>400.5</c:v>
                </c:pt>
                <c:pt idx="4005">
                  <c:v>400.6</c:v>
                </c:pt>
                <c:pt idx="4006">
                  <c:v>400.7</c:v>
                </c:pt>
                <c:pt idx="4007">
                  <c:v>400.8</c:v>
                </c:pt>
                <c:pt idx="4008">
                  <c:v>400.9</c:v>
                </c:pt>
                <c:pt idx="4009">
                  <c:v>401</c:v>
                </c:pt>
                <c:pt idx="4010">
                  <c:v>401.1</c:v>
                </c:pt>
                <c:pt idx="4011">
                  <c:v>401.2</c:v>
                </c:pt>
                <c:pt idx="4012">
                  <c:v>401.3</c:v>
                </c:pt>
                <c:pt idx="4013">
                  <c:v>401.4</c:v>
                </c:pt>
                <c:pt idx="4014">
                  <c:v>401.5</c:v>
                </c:pt>
                <c:pt idx="4015">
                  <c:v>401.6</c:v>
                </c:pt>
                <c:pt idx="4016">
                  <c:v>401.7</c:v>
                </c:pt>
                <c:pt idx="4017">
                  <c:v>401.8</c:v>
                </c:pt>
                <c:pt idx="4018">
                  <c:v>401.9</c:v>
                </c:pt>
                <c:pt idx="4019">
                  <c:v>402</c:v>
                </c:pt>
                <c:pt idx="4020">
                  <c:v>402.1</c:v>
                </c:pt>
                <c:pt idx="4021">
                  <c:v>402.2</c:v>
                </c:pt>
                <c:pt idx="4022">
                  <c:v>402.3</c:v>
                </c:pt>
                <c:pt idx="4023">
                  <c:v>402.4</c:v>
                </c:pt>
                <c:pt idx="4024">
                  <c:v>402.5</c:v>
                </c:pt>
                <c:pt idx="4025">
                  <c:v>402.6</c:v>
                </c:pt>
                <c:pt idx="4026">
                  <c:v>402.7</c:v>
                </c:pt>
                <c:pt idx="4027">
                  <c:v>402.8</c:v>
                </c:pt>
                <c:pt idx="4028">
                  <c:v>402.9</c:v>
                </c:pt>
                <c:pt idx="4029">
                  <c:v>403</c:v>
                </c:pt>
                <c:pt idx="4030">
                  <c:v>403.1</c:v>
                </c:pt>
                <c:pt idx="4031">
                  <c:v>403.2</c:v>
                </c:pt>
                <c:pt idx="4032">
                  <c:v>403.3</c:v>
                </c:pt>
                <c:pt idx="4033">
                  <c:v>403.4</c:v>
                </c:pt>
                <c:pt idx="4034">
                  <c:v>403.5</c:v>
                </c:pt>
                <c:pt idx="4035">
                  <c:v>403.6</c:v>
                </c:pt>
                <c:pt idx="4036">
                  <c:v>403.7</c:v>
                </c:pt>
                <c:pt idx="4037">
                  <c:v>403.8</c:v>
                </c:pt>
                <c:pt idx="4038">
                  <c:v>403.9</c:v>
                </c:pt>
                <c:pt idx="4039">
                  <c:v>404</c:v>
                </c:pt>
                <c:pt idx="4040">
                  <c:v>404.1</c:v>
                </c:pt>
                <c:pt idx="4041">
                  <c:v>404.2</c:v>
                </c:pt>
                <c:pt idx="4042">
                  <c:v>404.3</c:v>
                </c:pt>
                <c:pt idx="4043">
                  <c:v>404.4</c:v>
                </c:pt>
                <c:pt idx="4044">
                  <c:v>404.5</c:v>
                </c:pt>
                <c:pt idx="4045">
                  <c:v>404.6</c:v>
                </c:pt>
                <c:pt idx="4046">
                  <c:v>404.7</c:v>
                </c:pt>
                <c:pt idx="4047">
                  <c:v>404.8</c:v>
                </c:pt>
                <c:pt idx="4048">
                  <c:v>404.9</c:v>
                </c:pt>
                <c:pt idx="4049">
                  <c:v>405</c:v>
                </c:pt>
                <c:pt idx="4050">
                  <c:v>405.1</c:v>
                </c:pt>
                <c:pt idx="4051">
                  <c:v>405.2</c:v>
                </c:pt>
                <c:pt idx="4052">
                  <c:v>405.3</c:v>
                </c:pt>
                <c:pt idx="4053">
                  <c:v>405.4</c:v>
                </c:pt>
                <c:pt idx="4054">
                  <c:v>405.5</c:v>
                </c:pt>
                <c:pt idx="4055">
                  <c:v>405.6</c:v>
                </c:pt>
                <c:pt idx="4056">
                  <c:v>405.7</c:v>
                </c:pt>
                <c:pt idx="4057">
                  <c:v>405.8</c:v>
                </c:pt>
                <c:pt idx="4058">
                  <c:v>405.9</c:v>
                </c:pt>
                <c:pt idx="4059">
                  <c:v>406</c:v>
                </c:pt>
                <c:pt idx="4060">
                  <c:v>406.1</c:v>
                </c:pt>
                <c:pt idx="4061">
                  <c:v>406.2</c:v>
                </c:pt>
                <c:pt idx="4062">
                  <c:v>406.3</c:v>
                </c:pt>
                <c:pt idx="4063">
                  <c:v>406.4</c:v>
                </c:pt>
                <c:pt idx="4064">
                  <c:v>406.5</c:v>
                </c:pt>
                <c:pt idx="4065">
                  <c:v>406.6</c:v>
                </c:pt>
                <c:pt idx="4066">
                  <c:v>406.7</c:v>
                </c:pt>
                <c:pt idx="4067">
                  <c:v>406.8</c:v>
                </c:pt>
                <c:pt idx="4068">
                  <c:v>406.9</c:v>
                </c:pt>
                <c:pt idx="4069">
                  <c:v>407</c:v>
                </c:pt>
                <c:pt idx="4070">
                  <c:v>407.1</c:v>
                </c:pt>
                <c:pt idx="4071">
                  <c:v>407.2</c:v>
                </c:pt>
                <c:pt idx="4072">
                  <c:v>407.3</c:v>
                </c:pt>
                <c:pt idx="4073">
                  <c:v>407.4</c:v>
                </c:pt>
                <c:pt idx="4074">
                  <c:v>407.5</c:v>
                </c:pt>
                <c:pt idx="4075">
                  <c:v>407.6</c:v>
                </c:pt>
                <c:pt idx="4076">
                  <c:v>407.7</c:v>
                </c:pt>
                <c:pt idx="4077">
                  <c:v>407.8</c:v>
                </c:pt>
                <c:pt idx="4078">
                  <c:v>407.9</c:v>
                </c:pt>
                <c:pt idx="4079">
                  <c:v>408</c:v>
                </c:pt>
                <c:pt idx="4080">
                  <c:v>408.1</c:v>
                </c:pt>
                <c:pt idx="4081">
                  <c:v>408.2</c:v>
                </c:pt>
                <c:pt idx="4082">
                  <c:v>408.3</c:v>
                </c:pt>
                <c:pt idx="4083">
                  <c:v>408.4</c:v>
                </c:pt>
                <c:pt idx="4084">
                  <c:v>408.5</c:v>
                </c:pt>
                <c:pt idx="4085">
                  <c:v>408.6</c:v>
                </c:pt>
                <c:pt idx="4086">
                  <c:v>408.7</c:v>
                </c:pt>
                <c:pt idx="4087">
                  <c:v>408.8</c:v>
                </c:pt>
                <c:pt idx="4088">
                  <c:v>408.9</c:v>
                </c:pt>
                <c:pt idx="4089">
                  <c:v>409</c:v>
                </c:pt>
                <c:pt idx="4090">
                  <c:v>409.1</c:v>
                </c:pt>
                <c:pt idx="4091">
                  <c:v>409.2</c:v>
                </c:pt>
                <c:pt idx="4092">
                  <c:v>409.3</c:v>
                </c:pt>
                <c:pt idx="4093">
                  <c:v>409.4</c:v>
                </c:pt>
                <c:pt idx="4094">
                  <c:v>409.5</c:v>
                </c:pt>
                <c:pt idx="4095">
                  <c:v>409.6</c:v>
                </c:pt>
                <c:pt idx="4096">
                  <c:v>409.7</c:v>
                </c:pt>
                <c:pt idx="4097">
                  <c:v>409.8</c:v>
                </c:pt>
                <c:pt idx="4098">
                  <c:v>409.9</c:v>
                </c:pt>
                <c:pt idx="4099">
                  <c:v>410</c:v>
                </c:pt>
                <c:pt idx="4100">
                  <c:v>410.1</c:v>
                </c:pt>
                <c:pt idx="4101">
                  <c:v>410.2</c:v>
                </c:pt>
                <c:pt idx="4102">
                  <c:v>410.3</c:v>
                </c:pt>
                <c:pt idx="4103">
                  <c:v>410.4</c:v>
                </c:pt>
                <c:pt idx="4104">
                  <c:v>410.5</c:v>
                </c:pt>
                <c:pt idx="4105">
                  <c:v>410.6</c:v>
                </c:pt>
                <c:pt idx="4106">
                  <c:v>410.7</c:v>
                </c:pt>
                <c:pt idx="4107">
                  <c:v>410.8</c:v>
                </c:pt>
                <c:pt idx="4108">
                  <c:v>410.9</c:v>
                </c:pt>
                <c:pt idx="4109">
                  <c:v>411</c:v>
                </c:pt>
                <c:pt idx="4110">
                  <c:v>411.1</c:v>
                </c:pt>
                <c:pt idx="4111">
                  <c:v>411.2</c:v>
                </c:pt>
                <c:pt idx="4112">
                  <c:v>411.3</c:v>
                </c:pt>
                <c:pt idx="4113">
                  <c:v>411.4</c:v>
                </c:pt>
                <c:pt idx="4114">
                  <c:v>411.5</c:v>
                </c:pt>
                <c:pt idx="4115">
                  <c:v>411.6</c:v>
                </c:pt>
                <c:pt idx="4116">
                  <c:v>411.7</c:v>
                </c:pt>
                <c:pt idx="4117">
                  <c:v>411.8</c:v>
                </c:pt>
                <c:pt idx="4118">
                  <c:v>411.9</c:v>
                </c:pt>
                <c:pt idx="4119">
                  <c:v>412</c:v>
                </c:pt>
                <c:pt idx="4120">
                  <c:v>412.1</c:v>
                </c:pt>
                <c:pt idx="4121">
                  <c:v>412.2</c:v>
                </c:pt>
                <c:pt idx="4122">
                  <c:v>412.3</c:v>
                </c:pt>
                <c:pt idx="4123">
                  <c:v>412.4</c:v>
                </c:pt>
                <c:pt idx="4124">
                  <c:v>412.5</c:v>
                </c:pt>
                <c:pt idx="4125">
                  <c:v>412.6</c:v>
                </c:pt>
                <c:pt idx="4126">
                  <c:v>412.7</c:v>
                </c:pt>
                <c:pt idx="4127">
                  <c:v>412.8</c:v>
                </c:pt>
                <c:pt idx="4128">
                  <c:v>412.9</c:v>
                </c:pt>
                <c:pt idx="4129">
                  <c:v>413</c:v>
                </c:pt>
                <c:pt idx="4130">
                  <c:v>413.1</c:v>
                </c:pt>
                <c:pt idx="4131">
                  <c:v>413.2</c:v>
                </c:pt>
                <c:pt idx="4132">
                  <c:v>413.3</c:v>
                </c:pt>
                <c:pt idx="4133">
                  <c:v>413.4</c:v>
                </c:pt>
                <c:pt idx="4134">
                  <c:v>413.5</c:v>
                </c:pt>
                <c:pt idx="4135">
                  <c:v>413.6</c:v>
                </c:pt>
                <c:pt idx="4136">
                  <c:v>413.7</c:v>
                </c:pt>
                <c:pt idx="4137">
                  <c:v>413.8</c:v>
                </c:pt>
                <c:pt idx="4138">
                  <c:v>413.9</c:v>
                </c:pt>
                <c:pt idx="4139">
                  <c:v>414</c:v>
                </c:pt>
                <c:pt idx="4140">
                  <c:v>414.1</c:v>
                </c:pt>
                <c:pt idx="4141">
                  <c:v>414.2</c:v>
                </c:pt>
                <c:pt idx="4142">
                  <c:v>414.3</c:v>
                </c:pt>
                <c:pt idx="4143">
                  <c:v>414.4</c:v>
                </c:pt>
                <c:pt idx="4144">
                  <c:v>414.5</c:v>
                </c:pt>
                <c:pt idx="4145">
                  <c:v>414.6</c:v>
                </c:pt>
                <c:pt idx="4146">
                  <c:v>414.7</c:v>
                </c:pt>
                <c:pt idx="4147">
                  <c:v>414.8</c:v>
                </c:pt>
                <c:pt idx="4148">
                  <c:v>414.9</c:v>
                </c:pt>
                <c:pt idx="4149">
                  <c:v>415</c:v>
                </c:pt>
                <c:pt idx="4150">
                  <c:v>415.1</c:v>
                </c:pt>
                <c:pt idx="4151">
                  <c:v>415.2</c:v>
                </c:pt>
                <c:pt idx="4152">
                  <c:v>415.3</c:v>
                </c:pt>
                <c:pt idx="4153">
                  <c:v>415.4</c:v>
                </c:pt>
                <c:pt idx="4154">
                  <c:v>415.5</c:v>
                </c:pt>
                <c:pt idx="4155">
                  <c:v>415.6</c:v>
                </c:pt>
                <c:pt idx="4156">
                  <c:v>415.7</c:v>
                </c:pt>
                <c:pt idx="4157">
                  <c:v>415.8</c:v>
                </c:pt>
                <c:pt idx="4158">
                  <c:v>415.9</c:v>
                </c:pt>
                <c:pt idx="4159">
                  <c:v>416</c:v>
                </c:pt>
                <c:pt idx="4160">
                  <c:v>416.1</c:v>
                </c:pt>
                <c:pt idx="4161">
                  <c:v>416.2</c:v>
                </c:pt>
                <c:pt idx="4162">
                  <c:v>416.3</c:v>
                </c:pt>
                <c:pt idx="4163">
                  <c:v>416.4</c:v>
                </c:pt>
                <c:pt idx="4164">
                  <c:v>416.5</c:v>
                </c:pt>
                <c:pt idx="4165">
                  <c:v>416.6</c:v>
                </c:pt>
                <c:pt idx="4166">
                  <c:v>416.7</c:v>
                </c:pt>
                <c:pt idx="4167">
                  <c:v>416.8</c:v>
                </c:pt>
                <c:pt idx="4168">
                  <c:v>416.9</c:v>
                </c:pt>
                <c:pt idx="4169">
                  <c:v>417</c:v>
                </c:pt>
                <c:pt idx="4170">
                  <c:v>417.1</c:v>
                </c:pt>
                <c:pt idx="4171">
                  <c:v>417.2</c:v>
                </c:pt>
                <c:pt idx="4172">
                  <c:v>417.3</c:v>
                </c:pt>
                <c:pt idx="4173">
                  <c:v>417.4</c:v>
                </c:pt>
                <c:pt idx="4174">
                  <c:v>417.5</c:v>
                </c:pt>
                <c:pt idx="4175">
                  <c:v>417.6</c:v>
                </c:pt>
                <c:pt idx="4176">
                  <c:v>417.7</c:v>
                </c:pt>
                <c:pt idx="4177">
                  <c:v>417.8</c:v>
                </c:pt>
                <c:pt idx="4178">
                  <c:v>417.9</c:v>
                </c:pt>
                <c:pt idx="4179">
                  <c:v>418</c:v>
                </c:pt>
                <c:pt idx="4180">
                  <c:v>418.1</c:v>
                </c:pt>
                <c:pt idx="4181">
                  <c:v>418.2</c:v>
                </c:pt>
                <c:pt idx="4182">
                  <c:v>418.3</c:v>
                </c:pt>
                <c:pt idx="4183">
                  <c:v>418.4</c:v>
                </c:pt>
                <c:pt idx="4184">
                  <c:v>418.5</c:v>
                </c:pt>
                <c:pt idx="4185">
                  <c:v>418.6</c:v>
                </c:pt>
                <c:pt idx="4186">
                  <c:v>418.7</c:v>
                </c:pt>
                <c:pt idx="4187">
                  <c:v>418.8</c:v>
                </c:pt>
                <c:pt idx="4188">
                  <c:v>418.9</c:v>
                </c:pt>
                <c:pt idx="4189">
                  <c:v>419</c:v>
                </c:pt>
                <c:pt idx="4190">
                  <c:v>419.1</c:v>
                </c:pt>
                <c:pt idx="4191">
                  <c:v>419.2</c:v>
                </c:pt>
                <c:pt idx="4192">
                  <c:v>419.3</c:v>
                </c:pt>
                <c:pt idx="4193">
                  <c:v>419.4</c:v>
                </c:pt>
                <c:pt idx="4194">
                  <c:v>419.5</c:v>
                </c:pt>
                <c:pt idx="4195">
                  <c:v>419.6</c:v>
                </c:pt>
                <c:pt idx="4196">
                  <c:v>419.7</c:v>
                </c:pt>
                <c:pt idx="4197">
                  <c:v>419.8</c:v>
                </c:pt>
                <c:pt idx="4198">
                  <c:v>419.9</c:v>
                </c:pt>
                <c:pt idx="4199">
                  <c:v>420</c:v>
                </c:pt>
                <c:pt idx="4200">
                  <c:v>420.1</c:v>
                </c:pt>
                <c:pt idx="4201">
                  <c:v>420.2</c:v>
                </c:pt>
                <c:pt idx="4202">
                  <c:v>420.3</c:v>
                </c:pt>
                <c:pt idx="4203">
                  <c:v>420.4</c:v>
                </c:pt>
                <c:pt idx="4204">
                  <c:v>420.5</c:v>
                </c:pt>
                <c:pt idx="4205">
                  <c:v>420.6</c:v>
                </c:pt>
                <c:pt idx="4206">
                  <c:v>420.7</c:v>
                </c:pt>
                <c:pt idx="4207">
                  <c:v>420.8</c:v>
                </c:pt>
                <c:pt idx="4208">
                  <c:v>420.9</c:v>
                </c:pt>
                <c:pt idx="4209">
                  <c:v>421</c:v>
                </c:pt>
                <c:pt idx="4210">
                  <c:v>421.1</c:v>
                </c:pt>
                <c:pt idx="4211">
                  <c:v>421.2</c:v>
                </c:pt>
                <c:pt idx="4212">
                  <c:v>421.3</c:v>
                </c:pt>
                <c:pt idx="4213">
                  <c:v>421.4</c:v>
                </c:pt>
                <c:pt idx="4214">
                  <c:v>421.5</c:v>
                </c:pt>
                <c:pt idx="4215">
                  <c:v>421.6</c:v>
                </c:pt>
                <c:pt idx="4216">
                  <c:v>421.7</c:v>
                </c:pt>
                <c:pt idx="4217">
                  <c:v>421.8</c:v>
                </c:pt>
                <c:pt idx="4218">
                  <c:v>421.9</c:v>
                </c:pt>
                <c:pt idx="4219">
                  <c:v>422</c:v>
                </c:pt>
                <c:pt idx="4220">
                  <c:v>422.1</c:v>
                </c:pt>
                <c:pt idx="4221">
                  <c:v>422.2</c:v>
                </c:pt>
                <c:pt idx="4222">
                  <c:v>422.3</c:v>
                </c:pt>
                <c:pt idx="4223">
                  <c:v>422.4</c:v>
                </c:pt>
                <c:pt idx="4224">
                  <c:v>422.5</c:v>
                </c:pt>
                <c:pt idx="4225">
                  <c:v>422.6</c:v>
                </c:pt>
                <c:pt idx="4226">
                  <c:v>422.7</c:v>
                </c:pt>
                <c:pt idx="4227">
                  <c:v>422.8</c:v>
                </c:pt>
                <c:pt idx="4228">
                  <c:v>422.9</c:v>
                </c:pt>
                <c:pt idx="4229">
                  <c:v>423</c:v>
                </c:pt>
                <c:pt idx="4230">
                  <c:v>423.1</c:v>
                </c:pt>
                <c:pt idx="4231">
                  <c:v>423.2</c:v>
                </c:pt>
                <c:pt idx="4232">
                  <c:v>423.3</c:v>
                </c:pt>
                <c:pt idx="4233">
                  <c:v>423.4</c:v>
                </c:pt>
                <c:pt idx="4234">
                  <c:v>423.5</c:v>
                </c:pt>
                <c:pt idx="4235">
                  <c:v>423.6</c:v>
                </c:pt>
                <c:pt idx="4236">
                  <c:v>423.7</c:v>
                </c:pt>
                <c:pt idx="4237">
                  <c:v>423.8</c:v>
                </c:pt>
                <c:pt idx="4238">
                  <c:v>423.9</c:v>
                </c:pt>
                <c:pt idx="4239">
                  <c:v>424</c:v>
                </c:pt>
                <c:pt idx="4240">
                  <c:v>424.1</c:v>
                </c:pt>
                <c:pt idx="4241">
                  <c:v>424.2</c:v>
                </c:pt>
                <c:pt idx="4242">
                  <c:v>424.3</c:v>
                </c:pt>
                <c:pt idx="4243">
                  <c:v>424.4</c:v>
                </c:pt>
                <c:pt idx="4244">
                  <c:v>424.5</c:v>
                </c:pt>
                <c:pt idx="4245">
                  <c:v>424.6</c:v>
                </c:pt>
                <c:pt idx="4246">
                  <c:v>424.7</c:v>
                </c:pt>
                <c:pt idx="4247">
                  <c:v>424.8</c:v>
                </c:pt>
                <c:pt idx="4248">
                  <c:v>424.9</c:v>
                </c:pt>
                <c:pt idx="4249">
                  <c:v>425</c:v>
                </c:pt>
                <c:pt idx="4250">
                  <c:v>425.1</c:v>
                </c:pt>
                <c:pt idx="4251">
                  <c:v>425.2</c:v>
                </c:pt>
                <c:pt idx="4252">
                  <c:v>425.3</c:v>
                </c:pt>
                <c:pt idx="4253">
                  <c:v>425.4</c:v>
                </c:pt>
                <c:pt idx="4254">
                  <c:v>425.5</c:v>
                </c:pt>
                <c:pt idx="4255">
                  <c:v>425.6</c:v>
                </c:pt>
                <c:pt idx="4256">
                  <c:v>425.7</c:v>
                </c:pt>
                <c:pt idx="4257">
                  <c:v>425.8</c:v>
                </c:pt>
                <c:pt idx="4258">
                  <c:v>425.9</c:v>
                </c:pt>
                <c:pt idx="4259">
                  <c:v>426</c:v>
                </c:pt>
                <c:pt idx="4260">
                  <c:v>426.1</c:v>
                </c:pt>
                <c:pt idx="4261">
                  <c:v>426.2</c:v>
                </c:pt>
                <c:pt idx="4262">
                  <c:v>426.3</c:v>
                </c:pt>
                <c:pt idx="4263">
                  <c:v>426.4</c:v>
                </c:pt>
                <c:pt idx="4264">
                  <c:v>426.5</c:v>
                </c:pt>
                <c:pt idx="4265">
                  <c:v>426.6</c:v>
                </c:pt>
                <c:pt idx="4266">
                  <c:v>426.7</c:v>
                </c:pt>
                <c:pt idx="4267">
                  <c:v>426.8</c:v>
                </c:pt>
                <c:pt idx="4268">
                  <c:v>426.9</c:v>
                </c:pt>
                <c:pt idx="4269">
                  <c:v>427</c:v>
                </c:pt>
                <c:pt idx="4270">
                  <c:v>427.1</c:v>
                </c:pt>
                <c:pt idx="4271">
                  <c:v>427.2</c:v>
                </c:pt>
                <c:pt idx="4272">
                  <c:v>427.3</c:v>
                </c:pt>
                <c:pt idx="4273">
                  <c:v>427.4</c:v>
                </c:pt>
                <c:pt idx="4274">
                  <c:v>427.5</c:v>
                </c:pt>
                <c:pt idx="4275">
                  <c:v>427.6</c:v>
                </c:pt>
                <c:pt idx="4276">
                  <c:v>427.7</c:v>
                </c:pt>
                <c:pt idx="4277">
                  <c:v>427.8</c:v>
                </c:pt>
                <c:pt idx="4278">
                  <c:v>427.9</c:v>
                </c:pt>
                <c:pt idx="4279">
                  <c:v>428</c:v>
                </c:pt>
                <c:pt idx="4280">
                  <c:v>428.1</c:v>
                </c:pt>
                <c:pt idx="4281">
                  <c:v>428.2</c:v>
                </c:pt>
                <c:pt idx="4282">
                  <c:v>428.3</c:v>
                </c:pt>
                <c:pt idx="4283">
                  <c:v>428.4</c:v>
                </c:pt>
                <c:pt idx="4284">
                  <c:v>428.5</c:v>
                </c:pt>
                <c:pt idx="4285">
                  <c:v>428.6</c:v>
                </c:pt>
                <c:pt idx="4286">
                  <c:v>428.7</c:v>
                </c:pt>
                <c:pt idx="4287">
                  <c:v>428.8</c:v>
                </c:pt>
                <c:pt idx="4288">
                  <c:v>428.9</c:v>
                </c:pt>
                <c:pt idx="4289">
                  <c:v>429</c:v>
                </c:pt>
                <c:pt idx="4290">
                  <c:v>429.1</c:v>
                </c:pt>
                <c:pt idx="4291">
                  <c:v>429.2</c:v>
                </c:pt>
                <c:pt idx="4292">
                  <c:v>429.3</c:v>
                </c:pt>
                <c:pt idx="4293">
                  <c:v>429.4</c:v>
                </c:pt>
                <c:pt idx="4294">
                  <c:v>429.5</c:v>
                </c:pt>
                <c:pt idx="4295">
                  <c:v>429.6</c:v>
                </c:pt>
                <c:pt idx="4296">
                  <c:v>429.7</c:v>
                </c:pt>
                <c:pt idx="4297">
                  <c:v>429.8</c:v>
                </c:pt>
                <c:pt idx="4298">
                  <c:v>429.9</c:v>
                </c:pt>
                <c:pt idx="4299">
                  <c:v>430</c:v>
                </c:pt>
                <c:pt idx="4300">
                  <c:v>430.1</c:v>
                </c:pt>
                <c:pt idx="4301">
                  <c:v>430.2</c:v>
                </c:pt>
                <c:pt idx="4302">
                  <c:v>430.3</c:v>
                </c:pt>
                <c:pt idx="4303">
                  <c:v>430.4</c:v>
                </c:pt>
                <c:pt idx="4304">
                  <c:v>430.5</c:v>
                </c:pt>
                <c:pt idx="4305">
                  <c:v>430.6</c:v>
                </c:pt>
                <c:pt idx="4306">
                  <c:v>430.7</c:v>
                </c:pt>
                <c:pt idx="4307">
                  <c:v>430.8</c:v>
                </c:pt>
                <c:pt idx="4308">
                  <c:v>430.9</c:v>
                </c:pt>
                <c:pt idx="4309">
                  <c:v>431</c:v>
                </c:pt>
                <c:pt idx="4310">
                  <c:v>431.1</c:v>
                </c:pt>
                <c:pt idx="4311">
                  <c:v>431.2</c:v>
                </c:pt>
                <c:pt idx="4312">
                  <c:v>431.3</c:v>
                </c:pt>
                <c:pt idx="4313">
                  <c:v>431.4</c:v>
                </c:pt>
                <c:pt idx="4314">
                  <c:v>431.5</c:v>
                </c:pt>
                <c:pt idx="4315">
                  <c:v>431.6</c:v>
                </c:pt>
                <c:pt idx="4316">
                  <c:v>431.7</c:v>
                </c:pt>
                <c:pt idx="4317">
                  <c:v>431.8</c:v>
                </c:pt>
                <c:pt idx="4318">
                  <c:v>431.9</c:v>
                </c:pt>
                <c:pt idx="4319">
                  <c:v>432</c:v>
                </c:pt>
                <c:pt idx="4320">
                  <c:v>432.1</c:v>
                </c:pt>
                <c:pt idx="4321">
                  <c:v>432.2</c:v>
                </c:pt>
                <c:pt idx="4322">
                  <c:v>432.3</c:v>
                </c:pt>
                <c:pt idx="4323">
                  <c:v>432.4</c:v>
                </c:pt>
                <c:pt idx="4324">
                  <c:v>432.5</c:v>
                </c:pt>
                <c:pt idx="4325">
                  <c:v>432.6</c:v>
                </c:pt>
                <c:pt idx="4326">
                  <c:v>432.7</c:v>
                </c:pt>
                <c:pt idx="4327">
                  <c:v>432.8</c:v>
                </c:pt>
                <c:pt idx="4328">
                  <c:v>432.9</c:v>
                </c:pt>
                <c:pt idx="4329">
                  <c:v>433</c:v>
                </c:pt>
                <c:pt idx="4330">
                  <c:v>433.1</c:v>
                </c:pt>
                <c:pt idx="4331">
                  <c:v>433.2</c:v>
                </c:pt>
                <c:pt idx="4332">
                  <c:v>433.3</c:v>
                </c:pt>
                <c:pt idx="4333">
                  <c:v>433.4</c:v>
                </c:pt>
                <c:pt idx="4334">
                  <c:v>433.5</c:v>
                </c:pt>
                <c:pt idx="4335">
                  <c:v>433.6</c:v>
                </c:pt>
                <c:pt idx="4336">
                  <c:v>433.7</c:v>
                </c:pt>
                <c:pt idx="4337">
                  <c:v>433.8</c:v>
                </c:pt>
                <c:pt idx="4338">
                  <c:v>433.9</c:v>
                </c:pt>
                <c:pt idx="4339">
                  <c:v>434</c:v>
                </c:pt>
                <c:pt idx="4340">
                  <c:v>434.1</c:v>
                </c:pt>
                <c:pt idx="4341">
                  <c:v>434.2</c:v>
                </c:pt>
                <c:pt idx="4342">
                  <c:v>434.3</c:v>
                </c:pt>
                <c:pt idx="4343">
                  <c:v>434.4</c:v>
                </c:pt>
                <c:pt idx="4344">
                  <c:v>434.5</c:v>
                </c:pt>
                <c:pt idx="4345">
                  <c:v>434.6</c:v>
                </c:pt>
                <c:pt idx="4346">
                  <c:v>434.7</c:v>
                </c:pt>
                <c:pt idx="4347">
                  <c:v>434.8</c:v>
                </c:pt>
                <c:pt idx="4348">
                  <c:v>434.9</c:v>
                </c:pt>
                <c:pt idx="4349">
                  <c:v>435</c:v>
                </c:pt>
                <c:pt idx="4350">
                  <c:v>435.1</c:v>
                </c:pt>
                <c:pt idx="4351">
                  <c:v>435.2</c:v>
                </c:pt>
                <c:pt idx="4352">
                  <c:v>435.3</c:v>
                </c:pt>
                <c:pt idx="4353">
                  <c:v>435.4</c:v>
                </c:pt>
                <c:pt idx="4354">
                  <c:v>435.5</c:v>
                </c:pt>
                <c:pt idx="4355">
                  <c:v>435.6</c:v>
                </c:pt>
                <c:pt idx="4356">
                  <c:v>435.7</c:v>
                </c:pt>
                <c:pt idx="4357">
                  <c:v>435.8</c:v>
                </c:pt>
                <c:pt idx="4358">
                  <c:v>435.9</c:v>
                </c:pt>
                <c:pt idx="4359">
                  <c:v>436</c:v>
                </c:pt>
                <c:pt idx="4360">
                  <c:v>436.1</c:v>
                </c:pt>
                <c:pt idx="4361">
                  <c:v>436.2</c:v>
                </c:pt>
                <c:pt idx="4362">
                  <c:v>436.3</c:v>
                </c:pt>
                <c:pt idx="4363">
                  <c:v>436.4</c:v>
                </c:pt>
                <c:pt idx="4364">
                  <c:v>436.5</c:v>
                </c:pt>
                <c:pt idx="4365">
                  <c:v>436.6</c:v>
                </c:pt>
                <c:pt idx="4366">
                  <c:v>436.7</c:v>
                </c:pt>
                <c:pt idx="4367">
                  <c:v>436.8</c:v>
                </c:pt>
                <c:pt idx="4368">
                  <c:v>436.9</c:v>
                </c:pt>
                <c:pt idx="4369">
                  <c:v>437</c:v>
                </c:pt>
                <c:pt idx="4370">
                  <c:v>437.1</c:v>
                </c:pt>
                <c:pt idx="4371">
                  <c:v>437.2</c:v>
                </c:pt>
                <c:pt idx="4372">
                  <c:v>437.3</c:v>
                </c:pt>
                <c:pt idx="4373">
                  <c:v>437.4</c:v>
                </c:pt>
                <c:pt idx="4374">
                  <c:v>437.5</c:v>
                </c:pt>
                <c:pt idx="4375">
                  <c:v>437.6</c:v>
                </c:pt>
                <c:pt idx="4376">
                  <c:v>437.7</c:v>
                </c:pt>
                <c:pt idx="4377">
                  <c:v>437.8</c:v>
                </c:pt>
                <c:pt idx="4378">
                  <c:v>437.9</c:v>
                </c:pt>
                <c:pt idx="4379">
                  <c:v>438</c:v>
                </c:pt>
                <c:pt idx="4380">
                  <c:v>438.1</c:v>
                </c:pt>
                <c:pt idx="4381">
                  <c:v>438.2</c:v>
                </c:pt>
                <c:pt idx="4382">
                  <c:v>438.3</c:v>
                </c:pt>
                <c:pt idx="4383">
                  <c:v>438.4</c:v>
                </c:pt>
                <c:pt idx="4384">
                  <c:v>438.5</c:v>
                </c:pt>
                <c:pt idx="4385">
                  <c:v>438.6</c:v>
                </c:pt>
                <c:pt idx="4386">
                  <c:v>438.7</c:v>
                </c:pt>
                <c:pt idx="4387">
                  <c:v>438.8</c:v>
                </c:pt>
                <c:pt idx="4388">
                  <c:v>438.9</c:v>
                </c:pt>
                <c:pt idx="4389">
                  <c:v>439</c:v>
                </c:pt>
                <c:pt idx="4390">
                  <c:v>439.1</c:v>
                </c:pt>
                <c:pt idx="4391">
                  <c:v>439.2</c:v>
                </c:pt>
                <c:pt idx="4392">
                  <c:v>439.3</c:v>
                </c:pt>
                <c:pt idx="4393">
                  <c:v>439.4</c:v>
                </c:pt>
                <c:pt idx="4394">
                  <c:v>439.5</c:v>
                </c:pt>
                <c:pt idx="4395">
                  <c:v>439.6</c:v>
                </c:pt>
                <c:pt idx="4396">
                  <c:v>439.7</c:v>
                </c:pt>
                <c:pt idx="4397">
                  <c:v>439.8</c:v>
                </c:pt>
                <c:pt idx="4398">
                  <c:v>439.9</c:v>
                </c:pt>
                <c:pt idx="4399">
                  <c:v>440</c:v>
                </c:pt>
                <c:pt idx="4400">
                  <c:v>440.1</c:v>
                </c:pt>
                <c:pt idx="4401">
                  <c:v>440.2</c:v>
                </c:pt>
                <c:pt idx="4402">
                  <c:v>440.3</c:v>
                </c:pt>
                <c:pt idx="4403">
                  <c:v>440.4</c:v>
                </c:pt>
                <c:pt idx="4404">
                  <c:v>440.5</c:v>
                </c:pt>
                <c:pt idx="4405">
                  <c:v>440.6</c:v>
                </c:pt>
                <c:pt idx="4406">
                  <c:v>440.7</c:v>
                </c:pt>
                <c:pt idx="4407">
                  <c:v>440.8</c:v>
                </c:pt>
                <c:pt idx="4408">
                  <c:v>440.9</c:v>
                </c:pt>
                <c:pt idx="4409">
                  <c:v>441</c:v>
                </c:pt>
                <c:pt idx="4410">
                  <c:v>441.1</c:v>
                </c:pt>
                <c:pt idx="4411">
                  <c:v>441.2</c:v>
                </c:pt>
                <c:pt idx="4412">
                  <c:v>441.3</c:v>
                </c:pt>
                <c:pt idx="4413">
                  <c:v>441.4</c:v>
                </c:pt>
                <c:pt idx="4414">
                  <c:v>441.5</c:v>
                </c:pt>
                <c:pt idx="4415">
                  <c:v>441.6</c:v>
                </c:pt>
                <c:pt idx="4416">
                  <c:v>441.7</c:v>
                </c:pt>
                <c:pt idx="4417">
                  <c:v>441.8</c:v>
                </c:pt>
                <c:pt idx="4418">
                  <c:v>441.9</c:v>
                </c:pt>
                <c:pt idx="4419">
                  <c:v>442</c:v>
                </c:pt>
                <c:pt idx="4420">
                  <c:v>442.1</c:v>
                </c:pt>
                <c:pt idx="4421">
                  <c:v>442.2</c:v>
                </c:pt>
                <c:pt idx="4422">
                  <c:v>442.3</c:v>
                </c:pt>
                <c:pt idx="4423">
                  <c:v>442.4</c:v>
                </c:pt>
                <c:pt idx="4424">
                  <c:v>442.5</c:v>
                </c:pt>
                <c:pt idx="4425">
                  <c:v>442.6</c:v>
                </c:pt>
                <c:pt idx="4426">
                  <c:v>442.7</c:v>
                </c:pt>
                <c:pt idx="4427">
                  <c:v>442.8</c:v>
                </c:pt>
                <c:pt idx="4428">
                  <c:v>442.9</c:v>
                </c:pt>
                <c:pt idx="4429">
                  <c:v>443</c:v>
                </c:pt>
                <c:pt idx="4430">
                  <c:v>443.1</c:v>
                </c:pt>
                <c:pt idx="4431">
                  <c:v>443.2</c:v>
                </c:pt>
                <c:pt idx="4432">
                  <c:v>443.3</c:v>
                </c:pt>
                <c:pt idx="4433">
                  <c:v>443.4</c:v>
                </c:pt>
                <c:pt idx="4434">
                  <c:v>443.5</c:v>
                </c:pt>
                <c:pt idx="4435">
                  <c:v>443.6</c:v>
                </c:pt>
                <c:pt idx="4436">
                  <c:v>443.7</c:v>
                </c:pt>
                <c:pt idx="4437">
                  <c:v>443.8</c:v>
                </c:pt>
                <c:pt idx="4438">
                  <c:v>443.9</c:v>
                </c:pt>
                <c:pt idx="4439">
                  <c:v>444</c:v>
                </c:pt>
                <c:pt idx="4440">
                  <c:v>444.1</c:v>
                </c:pt>
                <c:pt idx="4441">
                  <c:v>444.2</c:v>
                </c:pt>
                <c:pt idx="4442">
                  <c:v>444.3</c:v>
                </c:pt>
                <c:pt idx="4443">
                  <c:v>444.4</c:v>
                </c:pt>
                <c:pt idx="4444">
                  <c:v>444.5</c:v>
                </c:pt>
                <c:pt idx="4445">
                  <c:v>444.6</c:v>
                </c:pt>
                <c:pt idx="4446">
                  <c:v>444.7</c:v>
                </c:pt>
                <c:pt idx="4447">
                  <c:v>444.8</c:v>
                </c:pt>
                <c:pt idx="4448">
                  <c:v>444.9</c:v>
                </c:pt>
                <c:pt idx="4449">
                  <c:v>445</c:v>
                </c:pt>
                <c:pt idx="4450">
                  <c:v>445.1</c:v>
                </c:pt>
                <c:pt idx="4451">
                  <c:v>445.2</c:v>
                </c:pt>
                <c:pt idx="4452">
                  <c:v>445.3</c:v>
                </c:pt>
                <c:pt idx="4453">
                  <c:v>445.4</c:v>
                </c:pt>
                <c:pt idx="4454">
                  <c:v>445.5</c:v>
                </c:pt>
                <c:pt idx="4455">
                  <c:v>445.6</c:v>
                </c:pt>
                <c:pt idx="4456">
                  <c:v>445.7</c:v>
                </c:pt>
                <c:pt idx="4457">
                  <c:v>445.8</c:v>
                </c:pt>
                <c:pt idx="4458">
                  <c:v>445.9</c:v>
                </c:pt>
                <c:pt idx="4459">
                  <c:v>446</c:v>
                </c:pt>
                <c:pt idx="4460">
                  <c:v>446.1</c:v>
                </c:pt>
                <c:pt idx="4461">
                  <c:v>446.2</c:v>
                </c:pt>
                <c:pt idx="4462">
                  <c:v>446.3</c:v>
                </c:pt>
                <c:pt idx="4463">
                  <c:v>446.4</c:v>
                </c:pt>
                <c:pt idx="4464">
                  <c:v>446.5</c:v>
                </c:pt>
                <c:pt idx="4465">
                  <c:v>446.6</c:v>
                </c:pt>
                <c:pt idx="4466">
                  <c:v>446.7</c:v>
                </c:pt>
                <c:pt idx="4467">
                  <c:v>446.8</c:v>
                </c:pt>
                <c:pt idx="4468">
                  <c:v>446.9</c:v>
                </c:pt>
                <c:pt idx="4469">
                  <c:v>447</c:v>
                </c:pt>
                <c:pt idx="4470">
                  <c:v>447.1</c:v>
                </c:pt>
                <c:pt idx="4471">
                  <c:v>447.2</c:v>
                </c:pt>
                <c:pt idx="4472">
                  <c:v>447.3</c:v>
                </c:pt>
                <c:pt idx="4473">
                  <c:v>447.4</c:v>
                </c:pt>
                <c:pt idx="4474">
                  <c:v>447.5</c:v>
                </c:pt>
                <c:pt idx="4475">
                  <c:v>447.6</c:v>
                </c:pt>
                <c:pt idx="4476">
                  <c:v>447.7</c:v>
                </c:pt>
                <c:pt idx="4477">
                  <c:v>447.8</c:v>
                </c:pt>
                <c:pt idx="4478">
                  <c:v>447.9</c:v>
                </c:pt>
                <c:pt idx="4479">
                  <c:v>448</c:v>
                </c:pt>
                <c:pt idx="4480">
                  <c:v>448.1</c:v>
                </c:pt>
                <c:pt idx="4481">
                  <c:v>448.2</c:v>
                </c:pt>
                <c:pt idx="4482">
                  <c:v>448.3</c:v>
                </c:pt>
                <c:pt idx="4483">
                  <c:v>448.4</c:v>
                </c:pt>
                <c:pt idx="4484">
                  <c:v>448.5</c:v>
                </c:pt>
                <c:pt idx="4485">
                  <c:v>448.6</c:v>
                </c:pt>
                <c:pt idx="4486">
                  <c:v>448.7</c:v>
                </c:pt>
                <c:pt idx="4487">
                  <c:v>448.8</c:v>
                </c:pt>
                <c:pt idx="4488">
                  <c:v>448.9</c:v>
                </c:pt>
                <c:pt idx="4489">
                  <c:v>449</c:v>
                </c:pt>
                <c:pt idx="4490">
                  <c:v>449.1</c:v>
                </c:pt>
                <c:pt idx="4491">
                  <c:v>449.2</c:v>
                </c:pt>
                <c:pt idx="4492">
                  <c:v>449.3</c:v>
                </c:pt>
                <c:pt idx="4493">
                  <c:v>449.4</c:v>
                </c:pt>
                <c:pt idx="4494">
                  <c:v>449.5</c:v>
                </c:pt>
                <c:pt idx="4495">
                  <c:v>449.6</c:v>
                </c:pt>
                <c:pt idx="4496">
                  <c:v>449.7</c:v>
                </c:pt>
                <c:pt idx="4497">
                  <c:v>449.8</c:v>
                </c:pt>
                <c:pt idx="4498">
                  <c:v>449.9</c:v>
                </c:pt>
                <c:pt idx="4499">
                  <c:v>450</c:v>
                </c:pt>
                <c:pt idx="4500">
                  <c:v>450.1</c:v>
                </c:pt>
                <c:pt idx="4501">
                  <c:v>450.2</c:v>
                </c:pt>
                <c:pt idx="4502">
                  <c:v>450.3</c:v>
                </c:pt>
                <c:pt idx="4503">
                  <c:v>450.4</c:v>
                </c:pt>
                <c:pt idx="4504">
                  <c:v>450.5</c:v>
                </c:pt>
                <c:pt idx="4505">
                  <c:v>450.6</c:v>
                </c:pt>
                <c:pt idx="4506">
                  <c:v>450.7</c:v>
                </c:pt>
                <c:pt idx="4507">
                  <c:v>450.8</c:v>
                </c:pt>
                <c:pt idx="4508">
                  <c:v>450.9</c:v>
                </c:pt>
                <c:pt idx="4509">
                  <c:v>451</c:v>
                </c:pt>
                <c:pt idx="4510">
                  <c:v>451.1</c:v>
                </c:pt>
                <c:pt idx="4511">
                  <c:v>451.2</c:v>
                </c:pt>
                <c:pt idx="4512">
                  <c:v>451.3</c:v>
                </c:pt>
                <c:pt idx="4513">
                  <c:v>451.4</c:v>
                </c:pt>
                <c:pt idx="4514">
                  <c:v>451.5</c:v>
                </c:pt>
                <c:pt idx="4515">
                  <c:v>451.6</c:v>
                </c:pt>
                <c:pt idx="4516">
                  <c:v>451.7</c:v>
                </c:pt>
                <c:pt idx="4517">
                  <c:v>451.8</c:v>
                </c:pt>
                <c:pt idx="4518">
                  <c:v>451.9</c:v>
                </c:pt>
                <c:pt idx="4519">
                  <c:v>452</c:v>
                </c:pt>
                <c:pt idx="4520">
                  <c:v>452.1</c:v>
                </c:pt>
                <c:pt idx="4521">
                  <c:v>452.2</c:v>
                </c:pt>
                <c:pt idx="4522">
                  <c:v>452.3</c:v>
                </c:pt>
                <c:pt idx="4523">
                  <c:v>452.4</c:v>
                </c:pt>
                <c:pt idx="4524">
                  <c:v>452.5</c:v>
                </c:pt>
                <c:pt idx="4525">
                  <c:v>452.6</c:v>
                </c:pt>
                <c:pt idx="4526">
                  <c:v>452.7</c:v>
                </c:pt>
                <c:pt idx="4527">
                  <c:v>452.8</c:v>
                </c:pt>
                <c:pt idx="4528">
                  <c:v>452.9</c:v>
                </c:pt>
                <c:pt idx="4529">
                  <c:v>453</c:v>
                </c:pt>
                <c:pt idx="4530">
                  <c:v>453.1</c:v>
                </c:pt>
                <c:pt idx="4531">
                  <c:v>453.2</c:v>
                </c:pt>
                <c:pt idx="4532">
                  <c:v>453.3</c:v>
                </c:pt>
                <c:pt idx="4533">
                  <c:v>453.4</c:v>
                </c:pt>
                <c:pt idx="4534">
                  <c:v>453.5</c:v>
                </c:pt>
                <c:pt idx="4535">
                  <c:v>453.6</c:v>
                </c:pt>
                <c:pt idx="4536">
                  <c:v>453.7</c:v>
                </c:pt>
                <c:pt idx="4537">
                  <c:v>453.8</c:v>
                </c:pt>
                <c:pt idx="4538">
                  <c:v>453.9</c:v>
                </c:pt>
                <c:pt idx="4539">
                  <c:v>454</c:v>
                </c:pt>
                <c:pt idx="4540">
                  <c:v>454.1</c:v>
                </c:pt>
                <c:pt idx="4541">
                  <c:v>454.2</c:v>
                </c:pt>
                <c:pt idx="4542">
                  <c:v>454.3</c:v>
                </c:pt>
                <c:pt idx="4543">
                  <c:v>454.4</c:v>
                </c:pt>
                <c:pt idx="4544">
                  <c:v>454.5</c:v>
                </c:pt>
                <c:pt idx="4545">
                  <c:v>454.6</c:v>
                </c:pt>
                <c:pt idx="4546">
                  <c:v>454.7</c:v>
                </c:pt>
                <c:pt idx="4547">
                  <c:v>454.8</c:v>
                </c:pt>
                <c:pt idx="4548">
                  <c:v>454.9</c:v>
                </c:pt>
                <c:pt idx="4549">
                  <c:v>455</c:v>
                </c:pt>
                <c:pt idx="4550">
                  <c:v>455.1</c:v>
                </c:pt>
                <c:pt idx="4551">
                  <c:v>455.2</c:v>
                </c:pt>
                <c:pt idx="4552">
                  <c:v>455.3</c:v>
                </c:pt>
                <c:pt idx="4553">
                  <c:v>455.4</c:v>
                </c:pt>
                <c:pt idx="4554">
                  <c:v>455.5</c:v>
                </c:pt>
                <c:pt idx="4555">
                  <c:v>455.6</c:v>
                </c:pt>
                <c:pt idx="4556">
                  <c:v>455.7</c:v>
                </c:pt>
                <c:pt idx="4557">
                  <c:v>455.8</c:v>
                </c:pt>
                <c:pt idx="4558">
                  <c:v>455.9</c:v>
                </c:pt>
                <c:pt idx="4559">
                  <c:v>456</c:v>
                </c:pt>
                <c:pt idx="4560">
                  <c:v>456.1</c:v>
                </c:pt>
                <c:pt idx="4561">
                  <c:v>456.2</c:v>
                </c:pt>
                <c:pt idx="4562">
                  <c:v>456.3</c:v>
                </c:pt>
                <c:pt idx="4563">
                  <c:v>456.4</c:v>
                </c:pt>
                <c:pt idx="4564">
                  <c:v>456.5</c:v>
                </c:pt>
                <c:pt idx="4565">
                  <c:v>456.6</c:v>
                </c:pt>
                <c:pt idx="4566">
                  <c:v>456.7</c:v>
                </c:pt>
                <c:pt idx="4567">
                  <c:v>456.8</c:v>
                </c:pt>
                <c:pt idx="4568">
                  <c:v>456.9</c:v>
                </c:pt>
                <c:pt idx="4569">
                  <c:v>457</c:v>
                </c:pt>
                <c:pt idx="4570">
                  <c:v>457.1</c:v>
                </c:pt>
                <c:pt idx="4571">
                  <c:v>457.2</c:v>
                </c:pt>
                <c:pt idx="4572">
                  <c:v>457.3</c:v>
                </c:pt>
                <c:pt idx="4573">
                  <c:v>457.4</c:v>
                </c:pt>
                <c:pt idx="4574">
                  <c:v>457.5</c:v>
                </c:pt>
                <c:pt idx="4575">
                  <c:v>457.6</c:v>
                </c:pt>
                <c:pt idx="4576">
                  <c:v>457.7</c:v>
                </c:pt>
                <c:pt idx="4577">
                  <c:v>457.8</c:v>
                </c:pt>
                <c:pt idx="4578">
                  <c:v>457.9</c:v>
                </c:pt>
                <c:pt idx="4579">
                  <c:v>458</c:v>
                </c:pt>
                <c:pt idx="4580">
                  <c:v>458.1</c:v>
                </c:pt>
                <c:pt idx="4581">
                  <c:v>458.2</c:v>
                </c:pt>
                <c:pt idx="4582">
                  <c:v>458.3</c:v>
                </c:pt>
                <c:pt idx="4583">
                  <c:v>458.4</c:v>
                </c:pt>
                <c:pt idx="4584">
                  <c:v>458.5</c:v>
                </c:pt>
                <c:pt idx="4585">
                  <c:v>458.6</c:v>
                </c:pt>
                <c:pt idx="4586">
                  <c:v>458.7</c:v>
                </c:pt>
                <c:pt idx="4587">
                  <c:v>458.8</c:v>
                </c:pt>
                <c:pt idx="4588">
                  <c:v>458.9</c:v>
                </c:pt>
                <c:pt idx="4589">
                  <c:v>459</c:v>
                </c:pt>
                <c:pt idx="4590">
                  <c:v>459.1</c:v>
                </c:pt>
                <c:pt idx="4591">
                  <c:v>459.2</c:v>
                </c:pt>
                <c:pt idx="4592">
                  <c:v>459.3</c:v>
                </c:pt>
                <c:pt idx="4593">
                  <c:v>459.4</c:v>
                </c:pt>
                <c:pt idx="4594">
                  <c:v>459.5</c:v>
                </c:pt>
                <c:pt idx="4595">
                  <c:v>459.6</c:v>
                </c:pt>
                <c:pt idx="4596">
                  <c:v>459.7</c:v>
                </c:pt>
                <c:pt idx="4597">
                  <c:v>459.8</c:v>
                </c:pt>
                <c:pt idx="4598">
                  <c:v>459.9</c:v>
                </c:pt>
                <c:pt idx="4599">
                  <c:v>460</c:v>
                </c:pt>
                <c:pt idx="4600">
                  <c:v>460.1</c:v>
                </c:pt>
                <c:pt idx="4601">
                  <c:v>460.2</c:v>
                </c:pt>
                <c:pt idx="4602">
                  <c:v>460.3</c:v>
                </c:pt>
                <c:pt idx="4603">
                  <c:v>460.4</c:v>
                </c:pt>
                <c:pt idx="4604">
                  <c:v>460.5</c:v>
                </c:pt>
                <c:pt idx="4605">
                  <c:v>460.6</c:v>
                </c:pt>
                <c:pt idx="4606">
                  <c:v>460.7</c:v>
                </c:pt>
                <c:pt idx="4607">
                  <c:v>460.8</c:v>
                </c:pt>
                <c:pt idx="4608">
                  <c:v>460.9</c:v>
                </c:pt>
                <c:pt idx="4609">
                  <c:v>461</c:v>
                </c:pt>
                <c:pt idx="4610">
                  <c:v>461.1</c:v>
                </c:pt>
                <c:pt idx="4611">
                  <c:v>461.2</c:v>
                </c:pt>
                <c:pt idx="4612">
                  <c:v>461.3</c:v>
                </c:pt>
                <c:pt idx="4613">
                  <c:v>461.4</c:v>
                </c:pt>
                <c:pt idx="4614">
                  <c:v>461.5</c:v>
                </c:pt>
                <c:pt idx="4615">
                  <c:v>461.6</c:v>
                </c:pt>
                <c:pt idx="4616">
                  <c:v>461.7</c:v>
                </c:pt>
                <c:pt idx="4617">
                  <c:v>461.8</c:v>
                </c:pt>
                <c:pt idx="4618">
                  <c:v>461.9</c:v>
                </c:pt>
                <c:pt idx="4619">
                  <c:v>462</c:v>
                </c:pt>
                <c:pt idx="4620">
                  <c:v>462.1</c:v>
                </c:pt>
                <c:pt idx="4621">
                  <c:v>462.2</c:v>
                </c:pt>
                <c:pt idx="4622">
                  <c:v>462.3</c:v>
                </c:pt>
                <c:pt idx="4623">
                  <c:v>462.4</c:v>
                </c:pt>
                <c:pt idx="4624">
                  <c:v>462.5</c:v>
                </c:pt>
                <c:pt idx="4625">
                  <c:v>462.6</c:v>
                </c:pt>
                <c:pt idx="4626">
                  <c:v>462.7</c:v>
                </c:pt>
                <c:pt idx="4627">
                  <c:v>462.8</c:v>
                </c:pt>
                <c:pt idx="4628">
                  <c:v>462.9</c:v>
                </c:pt>
                <c:pt idx="4629">
                  <c:v>463</c:v>
                </c:pt>
                <c:pt idx="4630">
                  <c:v>463.1</c:v>
                </c:pt>
                <c:pt idx="4631">
                  <c:v>463.2</c:v>
                </c:pt>
                <c:pt idx="4632">
                  <c:v>463.3</c:v>
                </c:pt>
                <c:pt idx="4633">
                  <c:v>463.4</c:v>
                </c:pt>
                <c:pt idx="4634">
                  <c:v>463.5</c:v>
                </c:pt>
                <c:pt idx="4635">
                  <c:v>463.6</c:v>
                </c:pt>
                <c:pt idx="4636">
                  <c:v>463.7</c:v>
                </c:pt>
                <c:pt idx="4637">
                  <c:v>463.8</c:v>
                </c:pt>
                <c:pt idx="4638">
                  <c:v>463.9</c:v>
                </c:pt>
                <c:pt idx="4639">
                  <c:v>464</c:v>
                </c:pt>
                <c:pt idx="4640">
                  <c:v>464.1</c:v>
                </c:pt>
                <c:pt idx="4641">
                  <c:v>464.2</c:v>
                </c:pt>
                <c:pt idx="4642">
                  <c:v>464.3</c:v>
                </c:pt>
                <c:pt idx="4643">
                  <c:v>464.4</c:v>
                </c:pt>
                <c:pt idx="4644">
                  <c:v>464.5</c:v>
                </c:pt>
                <c:pt idx="4645">
                  <c:v>464.6</c:v>
                </c:pt>
                <c:pt idx="4646">
                  <c:v>464.7</c:v>
                </c:pt>
                <c:pt idx="4647">
                  <c:v>464.8</c:v>
                </c:pt>
                <c:pt idx="4648">
                  <c:v>464.9</c:v>
                </c:pt>
                <c:pt idx="4649">
                  <c:v>465</c:v>
                </c:pt>
                <c:pt idx="4650">
                  <c:v>465.1</c:v>
                </c:pt>
                <c:pt idx="4651">
                  <c:v>465.2</c:v>
                </c:pt>
                <c:pt idx="4652">
                  <c:v>465.3</c:v>
                </c:pt>
                <c:pt idx="4653">
                  <c:v>465.4</c:v>
                </c:pt>
                <c:pt idx="4654">
                  <c:v>465.5</c:v>
                </c:pt>
                <c:pt idx="4655">
                  <c:v>465.6</c:v>
                </c:pt>
                <c:pt idx="4656">
                  <c:v>465.7</c:v>
                </c:pt>
                <c:pt idx="4657">
                  <c:v>465.8</c:v>
                </c:pt>
                <c:pt idx="4658">
                  <c:v>465.9</c:v>
                </c:pt>
                <c:pt idx="4659">
                  <c:v>466</c:v>
                </c:pt>
                <c:pt idx="4660">
                  <c:v>466.1</c:v>
                </c:pt>
                <c:pt idx="4661">
                  <c:v>466.2</c:v>
                </c:pt>
                <c:pt idx="4662">
                  <c:v>466.3</c:v>
                </c:pt>
                <c:pt idx="4663">
                  <c:v>466.4</c:v>
                </c:pt>
                <c:pt idx="4664">
                  <c:v>466.5</c:v>
                </c:pt>
                <c:pt idx="4665">
                  <c:v>466.6</c:v>
                </c:pt>
                <c:pt idx="4666">
                  <c:v>466.7</c:v>
                </c:pt>
                <c:pt idx="4667">
                  <c:v>466.8</c:v>
                </c:pt>
                <c:pt idx="4668">
                  <c:v>466.9</c:v>
                </c:pt>
                <c:pt idx="4669">
                  <c:v>467</c:v>
                </c:pt>
                <c:pt idx="4670">
                  <c:v>467.1</c:v>
                </c:pt>
                <c:pt idx="4671">
                  <c:v>467.2</c:v>
                </c:pt>
                <c:pt idx="4672">
                  <c:v>467.3</c:v>
                </c:pt>
                <c:pt idx="4673">
                  <c:v>467.4</c:v>
                </c:pt>
                <c:pt idx="4674">
                  <c:v>467.5</c:v>
                </c:pt>
                <c:pt idx="4675">
                  <c:v>467.6</c:v>
                </c:pt>
                <c:pt idx="4676">
                  <c:v>467.7</c:v>
                </c:pt>
                <c:pt idx="4677">
                  <c:v>467.8</c:v>
                </c:pt>
                <c:pt idx="4678">
                  <c:v>467.9</c:v>
                </c:pt>
                <c:pt idx="4679">
                  <c:v>468</c:v>
                </c:pt>
                <c:pt idx="4680">
                  <c:v>468.1</c:v>
                </c:pt>
                <c:pt idx="4681">
                  <c:v>468.2</c:v>
                </c:pt>
                <c:pt idx="4682">
                  <c:v>468.3</c:v>
                </c:pt>
                <c:pt idx="4683">
                  <c:v>468.4</c:v>
                </c:pt>
                <c:pt idx="4684">
                  <c:v>468.5</c:v>
                </c:pt>
                <c:pt idx="4685">
                  <c:v>468.6</c:v>
                </c:pt>
                <c:pt idx="4686">
                  <c:v>468.7</c:v>
                </c:pt>
                <c:pt idx="4687">
                  <c:v>468.8</c:v>
                </c:pt>
                <c:pt idx="4688">
                  <c:v>468.9</c:v>
                </c:pt>
                <c:pt idx="4689">
                  <c:v>469</c:v>
                </c:pt>
                <c:pt idx="4690">
                  <c:v>469.1</c:v>
                </c:pt>
                <c:pt idx="4691">
                  <c:v>469.2</c:v>
                </c:pt>
                <c:pt idx="4692">
                  <c:v>469.3</c:v>
                </c:pt>
                <c:pt idx="4693">
                  <c:v>469.4</c:v>
                </c:pt>
                <c:pt idx="4694">
                  <c:v>469.5</c:v>
                </c:pt>
                <c:pt idx="4695">
                  <c:v>469.6</c:v>
                </c:pt>
                <c:pt idx="4696">
                  <c:v>469.7</c:v>
                </c:pt>
                <c:pt idx="4697">
                  <c:v>469.8</c:v>
                </c:pt>
                <c:pt idx="4698">
                  <c:v>469.9</c:v>
                </c:pt>
                <c:pt idx="4699">
                  <c:v>470</c:v>
                </c:pt>
                <c:pt idx="4700">
                  <c:v>470.1</c:v>
                </c:pt>
                <c:pt idx="4701">
                  <c:v>470.2</c:v>
                </c:pt>
                <c:pt idx="4702">
                  <c:v>470.3</c:v>
                </c:pt>
                <c:pt idx="4703">
                  <c:v>470.4</c:v>
                </c:pt>
                <c:pt idx="4704">
                  <c:v>470.5</c:v>
                </c:pt>
                <c:pt idx="4705">
                  <c:v>470.6</c:v>
                </c:pt>
                <c:pt idx="4706">
                  <c:v>470.7</c:v>
                </c:pt>
                <c:pt idx="4707">
                  <c:v>470.8</c:v>
                </c:pt>
                <c:pt idx="4708">
                  <c:v>470.9</c:v>
                </c:pt>
                <c:pt idx="4709">
                  <c:v>471</c:v>
                </c:pt>
                <c:pt idx="4710">
                  <c:v>471.1</c:v>
                </c:pt>
                <c:pt idx="4711">
                  <c:v>471.2</c:v>
                </c:pt>
                <c:pt idx="4712">
                  <c:v>471.3</c:v>
                </c:pt>
                <c:pt idx="4713">
                  <c:v>471.4</c:v>
                </c:pt>
                <c:pt idx="4714">
                  <c:v>471.5</c:v>
                </c:pt>
                <c:pt idx="4715">
                  <c:v>471.6</c:v>
                </c:pt>
                <c:pt idx="4716">
                  <c:v>471.7</c:v>
                </c:pt>
                <c:pt idx="4717">
                  <c:v>471.8</c:v>
                </c:pt>
                <c:pt idx="4718">
                  <c:v>471.9</c:v>
                </c:pt>
                <c:pt idx="4719">
                  <c:v>472</c:v>
                </c:pt>
                <c:pt idx="4720">
                  <c:v>472.1</c:v>
                </c:pt>
                <c:pt idx="4721">
                  <c:v>472.2</c:v>
                </c:pt>
                <c:pt idx="4722">
                  <c:v>472.3</c:v>
                </c:pt>
                <c:pt idx="4723">
                  <c:v>472.4</c:v>
                </c:pt>
                <c:pt idx="4724">
                  <c:v>472.5</c:v>
                </c:pt>
                <c:pt idx="4725">
                  <c:v>472.6</c:v>
                </c:pt>
                <c:pt idx="4726">
                  <c:v>472.7</c:v>
                </c:pt>
                <c:pt idx="4727">
                  <c:v>472.8</c:v>
                </c:pt>
                <c:pt idx="4728">
                  <c:v>472.9</c:v>
                </c:pt>
                <c:pt idx="4729">
                  <c:v>473</c:v>
                </c:pt>
                <c:pt idx="4730">
                  <c:v>473.1</c:v>
                </c:pt>
                <c:pt idx="4731">
                  <c:v>473.2</c:v>
                </c:pt>
                <c:pt idx="4732">
                  <c:v>473.3</c:v>
                </c:pt>
                <c:pt idx="4733">
                  <c:v>473.4</c:v>
                </c:pt>
                <c:pt idx="4734">
                  <c:v>473.5</c:v>
                </c:pt>
                <c:pt idx="4735">
                  <c:v>473.6</c:v>
                </c:pt>
                <c:pt idx="4736">
                  <c:v>473.7</c:v>
                </c:pt>
                <c:pt idx="4737">
                  <c:v>473.8</c:v>
                </c:pt>
                <c:pt idx="4738">
                  <c:v>473.9</c:v>
                </c:pt>
                <c:pt idx="4739">
                  <c:v>474</c:v>
                </c:pt>
                <c:pt idx="4740">
                  <c:v>474.1</c:v>
                </c:pt>
                <c:pt idx="4741">
                  <c:v>474.2</c:v>
                </c:pt>
                <c:pt idx="4742">
                  <c:v>474.3</c:v>
                </c:pt>
                <c:pt idx="4743">
                  <c:v>474.4</c:v>
                </c:pt>
                <c:pt idx="4744">
                  <c:v>474.5</c:v>
                </c:pt>
                <c:pt idx="4745">
                  <c:v>474.6</c:v>
                </c:pt>
                <c:pt idx="4746">
                  <c:v>474.7</c:v>
                </c:pt>
                <c:pt idx="4747">
                  <c:v>474.8</c:v>
                </c:pt>
                <c:pt idx="4748">
                  <c:v>474.9</c:v>
                </c:pt>
                <c:pt idx="4749">
                  <c:v>475</c:v>
                </c:pt>
                <c:pt idx="4750">
                  <c:v>475.1</c:v>
                </c:pt>
                <c:pt idx="4751">
                  <c:v>475.2</c:v>
                </c:pt>
                <c:pt idx="4752">
                  <c:v>475.3</c:v>
                </c:pt>
                <c:pt idx="4753">
                  <c:v>475.4</c:v>
                </c:pt>
                <c:pt idx="4754">
                  <c:v>475.5</c:v>
                </c:pt>
                <c:pt idx="4755">
                  <c:v>475.6</c:v>
                </c:pt>
                <c:pt idx="4756">
                  <c:v>475.7</c:v>
                </c:pt>
                <c:pt idx="4757">
                  <c:v>475.8</c:v>
                </c:pt>
                <c:pt idx="4758">
                  <c:v>475.9</c:v>
                </c:pt>
                <c:pt idx="4759">
                  <c:v>476</c:v>
                </c:pt>
                <c:pt idx="4760">
                  <c:v>476.1</c:v>
                </c:pt>
                <c:pt idx="4761">
                  <c:v>476.2</c:v>
                </c:pt>
                <c:pt idx="4762">
                  <c:v>476.3</c:v>
                </c:pt>
                <c:pt idx="4763">
                  <c:v>476.4</c:v>
                </c:pt>
                <c:pt idx="4764">
                  <c:v>476.5</c:v>
                </c:pt>
                <c:pt idx="4765">
                  <c:v>476.6</c:v>
                </c:pt>
                <c:pt idx="4766">
                  <c:v>476.7</c:v>
                </c:pt>
                <c:pt idx="4767">
                  <c:v>476.8</c:v>
                </c:pt>
                <c:pt idx="4768">
                  <c:v>476.9</c:v>
                </c:pt>
                <c:pt idx="4769">
                  <c:v>477</c:v>
                </c:pt>
                <c:pt idx="4770">
                  <c:v>477.1</c:v>
                </c:pt>
                <c:pt idx="4771">
                  <c:v>477.2</c:v>
                </c:pt>
                <c:pt idx="4772">
                  <c:v>477.3</c:v>
                </c:pt>
                <c:pt idx="4773">
                  <c:v>477.4</c:v>
                </c:pt>
                <c:pt idx="4774">
                  <c:v>477.5</c:v>
                </c:pt>
                <c:pt idx="4775">
                  <c:v>477.6</c:v>
                </c:pt>
                <c:pt idx="4776">
                  <c:v>477.7</c:v>
                </c:pt>
                <c:pt idx="4777">
                  <c:v>477.8</c:v>
                </c:pt>
                <c:pt idx="4778">
                  <c:v>477.9</c:v>
                </c:pt>
                <c:pt idx="4779">
                  <c:v>478</c:v>
                </c:pt>
                <c:pt idx="4780">
                  <c:v>478.1</c:v>
                </c:pt>
                <c:pt idx="4781">
                  <c:v>478.2</c:v>
                </c:pt>
                <c:pt idx="4782">
                  <c:v>478.3</c:v>
                </c:pt>
                <c:pt idx="4783">
                  <c:v>478.4</c:v>
                </c:pt>
                <c:pt idx="4784">
                  <c:v>478.5</c:v>
                </c:pt>
                <c:pt idx="4785">
                  <c:v>478.6</c:v>
                </c:pt>
                <c:pt idx="4786">
                  <c:v>478.7</c:v>
                </c:pt>
                <c:pt idx="4787">
                  <c:v>478.8</c:v>
                </c:pt>
                <c:pt idx="4788">
                  <c:v>478.9</c:v>
                </c:pt>
                <c:pt idx="4789">
                  <c:v>479</c:v>
                </c:pt>
                <c:pt idx="4790">
                  <c:v>479.1</c:v>
                </c:pt>
                <c:pt idx="4791">
                  <c:v>479.2</c:v>
                </c:pt>
                <c:pt idx="4792">
                  <c:v>479.3</c:v>
                </c:pt>
                <c:pt idx="4793">
                  <c:v>479.4</c:v>
                </c:pt>
                <c:pt idx="4794">
                  <c:v>479.5</c:v>
                </c:pt>
                <c:pt idx="4795">
                  <c:v>479.6</c:v>
                </c:pt>
                <c:pt idx="4796">
                  <c:v>479.7</c:v>
                </c:pt>
                <c:pt idx="4797">
                  <c:v>479.8</c:v>
                </c:pt>
                <c:pt idx="4798">
                  <c:v>479.9</c:v>
                </c:pt>
                <c:pt idx="4799">
                  <c:v>480</c:v>
                </c:pt>
                <c:pt idx="4800">
                  <c:v>480.1</c:v>
                </c:pt>
                <c:pt idx="4801">
                  <c:v>480.2</c:v>
                </c:pt>
                <c:pt idx="4802">
                  <c:v>480.3</c:v>
                </c:pt>
                <c:pt idx="4803">
                  <c:v>480.4</c:v>
                </c:pt>
                <c:pt idx="4804">
                  <c:v>480.5</c:v>
                </c:pt>
                <c:pt idx="4805">
                  <c:v>480.6</c:v>
                </c:pt>
                <c:pt idx="4806">
                  <c:v>480.7</c:v>
                </c:pt>
                <c:pt idx="4807">
                  <c:v>480.8</c:v>
                </c:pt>
                <c:pt idx="4808">
                  <c:v>480.9</c:v>
                </c:pt>
                <c:pt idx="4809">
                  <c:v>481</c:v>
                </c:pt>
                <c:pt idx="4810">
                  <c:v>481.1</c:v>
                </c:pt>
                <c:pt idx="4811">
                  <c:v>481.2</c:v>
                </c:pt>
                <c:pt idx="4812">
                  <c:v>481.3</c:v>
                </c:pt>
                <c:pt idx="4813">
                  <c:v>481.4</c:v>
                </c:pt>
                <c:pt idx="4814">
                  <c:v>481.5</c:v>
                </c:pt>
                <c:pt idx="4815">
                  <c:v>481.6</c:v>
                </c:pt>
                <c:pt idx="4816">
                  <c:v>481.7</c:v>
                </c:pt>
                <c:pt idx="4817">
                  <c:v>481.8</c:v>
                </c:pt>
                <c:pt idx="4818">
                  <c:v>481.9</c:v>
                </c:pt>
                <c:pt idx="4819">
                  <c:v>482</c:v>
                </c:pt>
                <c:pt idx="4820">
                  <c:v>482.1</c:v>
                </c:pt>
                <c:pt idx="4821">
                  <c:v>482.2</c:v>
                </c:pt>
                <c:pt idx="4822">
                  <c:v>482.3</c:v>
                </c:pt>
                <c:pt idx="4823">
                  <c:v>482.4</c:v>
                </c:pt>
                <c:pt idx="4824">
                  <c:v>482.5</c:v>
                </c:pt>
                <c:pt idx="4825">
                  <c:v>482.6</c:v>
                </c:pt>
                <c:pt idx="4826">
                  <c:v>482.7</c:v>
                </c:pt>
                <c:pt idx="4827">
                  <c:v>482.8</c:v>
                </c:pt>
                <c:pt idx="4828">
                  <c:v>482.9</c:v>
                </c:pt>
                <c:pt idx="4829">
                  <c:v>483</c:v>
                </c:pt>
                <c:pt idx="4830">
                  <c:v>483.1</c:v>
                </c:pt>
                <c:pt idx="4831">
                  <c:v>483.2</c:v>
                </c:pt>
                <c:pt idx="4832">
                  <c:v>483.3</c:v>
                </c:pt>
                <c:pt idx="4833">
                  <c:v>483.4</c:v>
                </c:pt>
                <c:pt idx="4834">
                  <c:v>483.5</c:v>
                </c:pt>
                <c:pt idx="4835">
                  <c:v>483.6</c:v>
                </c:pt>
                <c:pt idx="4836">
                  <c:v>483.7</c:v>
                </c:pt>
                <c:pt idx="4837">
                  <c:v>483.8</c:v>
                </c:pt>
                <c:pt idx="4838">
                  <c:v>483.9</c:v>
                </c:pt>
                <c:pt idx="4839">
                  <c:v>484</c:v>
                </c:pt>
                <c:pt idx="4840">
                  <c:v>484.1</c:v>
                </c:pt>
                <c:pt idx="4841">
                  <c:v>484.2</c:v>
                </c:pt>
                <c:pt idx="4842">
                  <c:v>484.3</c:v>
                </c:pt>
                <c:pt idx="4843">
                  <c:v>484.4</c:v>
                </c:pt>
                <c:pt idx="4844">
                  <c:v>484.5</c:v>
                </c:pt>
                <c:pt idx="4845">
                  <c:v>484.6</c:v>
                </c:pt>
                <c:pt idx="4846">
                  <c:v>484.7</c:v>
                </c:pt>
                <c:pt idx="4847">
                  <c:v>484.8</c:v>
                </c:pt>
                <c:pt idx="4848">
                  <c:v>484.9</c:v>
                </c:pt>
                <c:pt idx="4849">
                  <c:v>485</c:v>
                </c:pt>
                <c:pt idx="4850">
                  <c:v>485.1</c:v>
                </c:pt>
                <c:pt idx="4851">
                  <c:v>485.2</c:v>
                </c:pt>
                <c:pt idx="4852">
                  <c:v>485.3</c:v>
                </c:pt>
                <c:pt idx="4853">
                  <c:v>485.4</c:v>
                </c:pt>
                <c:pt idx="4854">
                  <c:v>485.5</c:v>
                </c:pt>
                <c:pt idx="4855">
                  <c:v>485.6</c:v>
                </c:pt>
                <c:pt idx="4856">
                  <c:v>485.7</c:v>
                </c:pt>
                <c:pt idx="4857">
                  <c:v>485.8</c:v>
                </c:pt>
                <c:pt idx="4858">
                  <c:v>485.9</c:v>
                </c:pt>
                <c:pt idx="4859">
                  <c:v>486</c:v>
                </c:pt>
                <c:pt idx="4860">
                  <c:v>486.1</c:v>
                </c:pt>
                <c:pt idx="4861">
                  <c:v>486.2</c:v>
                </c:pt>
                <c:pt idx="4862">
                  <c:v>486.3</c:v>
                </c:pt>
                <c:pt idx="4863">
                  <c:v>486.4</c:v>
                </c:pt>
                <c:pt idx="4864">
                  <c:v>486.5</c:v>
                </c:pt>
                <c:pt idx="4865">
                  <c:v>486.6</c:v>
                </c:pt>
                <c:pt idx="4866">
                  <c:v>486.7</c:v>
                </c:pt>
                <c:pt idx="4867">
                  <c:v>486.8</c:v>
                </c:pt>
                <c:pt idx="4868">
                  <c:v>486.9</c:v>
                </c:pt>
                <c:pt idx="4869">
                  <c:v>487</c:v>
                </c:pt>
                <c:pt idx="4870">
                  <c:v>487.1</c:v>
                </c:pt>
                <c:pt idx="4871">
                  <c:v>487.2</c:v>
                </c:pt>
                <c:pt idx="4872">
                  <c:v>487.3</c:v>
                </c:pt>
                <c:pt idx="4873">
                  <c:v>487.4</c:v>
                </c:pt>
                <c:pt idx="4874">
                  <c:v>487.5</c:v>
                </c:pt>
                <c:pt idx="4875">
                  <c:v>487.6</c:v>
                </c:pt>
                <c:pt idx="4876">
                  <c:v>487.7</c:v>
                </c:pt>
                <c:pt idx="4877">
                  <c:v>487.8</c:v>
                </c:pt>
                <c:pt idx="4878">
                  <c:v>487.9</c:v>
                </c:pt>
                <c:pt idx="4879">
                  <c:v>488</c:v>
                </c:pt>
                <c:pt idx="4880">
                  <c:v>488.1</c:v>
                </c:pt>
                <c:pt idx="4881">
                  <c:v>488.2</c:v>
                </c:pt>
                <c:pt idx="4882">
                  <c:v>488.3</c:v>
                </c:pt>
                <c:pt idx="4883">
                  <c:v>488.4</c:v>
                </c:pt>
                <c:pt idx="4884">
                  <c:v>488.5</c:v>
                </c:pt>
                <c:pt idx="4885">
                  <c:v>488.6</c:v>
                </c:pt>
                <c:pt idx="4886">
                  <c:v>488.7</c:v>
                </c:pt>
                <c:pt idx="4887">
                  <c:v>488.8</c:v>
                </c:pt>
                <c:pt idx="4888">
                  <c:v>488.9</c:v>
                </c:pt>
                <c:pt idx="4889">
                  <c:v>489</c:v>
                </c:pt>
                <c:pt idx="4890">
                  <c:v>489.1</c:v>
                </c:pt>
                <c:pt idx="4891">
                  <c:v>489.2</c:v>
                </c:pt>
                <c:pt idx="4892">
                  <c:v>489.3</c:v>
                </c:pt>
                <c:pt idx="4893">
                  <c:v>489.4</c:v>
                </c:pt>
                <c:pt idx="4894">
                  <c:v>489.5</c:v>
                </c:pt>
                <c:pt idx="4895">
                  <c:v>489.6</c:v>
                </c:pt>
                <c:pt idx="4896">
                  <c:v>489.7</c:v>
                </c:pt>
                <c:pt idx="4897">
                  <c:v>489.8</c:v>
                </c:pt>
                <c:pt idx="4898">
                  <c:v>489.9</c:v>
                </c:pt>
                <c:pt idx="4899">
                  <c:v>490</c:v>
                </c:pt>
                <c:pt idx="4900">
                  <c:v>490.1</c:v>
                </c:pt>
                <c:pt idx="4901">
                  <c:v>490.2</c:v>
                </c:pt>
                <c:pt idx="4902">
                  <c:v>490.3</c:v>
                </c:pt>
                <c:pt idx="4903">
                  <c:v>490.4</c:v>
                </c:pt>
                <c:pt idx="4904">
                  <c:v>490.5</c:v>
                </c:pt>
                <c:pt idx="4905">
                  <c:v>490.6</c:v>
                </c:pt>
                <c:pt idx="4906">
                  <c:v>490.7</c:v>
                </c:pt>
                <c:pt idx="4907">
                  <c:v>490.8</c:v>
                </c:pt>
                <c:pt idx="4908">
                  <c:v>490.9</c:v>
                </c:pt>
                <c:pt idx="4909">
                  <c:v>491</c:v>
                </c:pt>
                <c:pt idx="4910">
                  <c:v>491.1</c:v>
                </c:pt>
                <c:pt idx="4911">
                  <c:v>491.2</c:v>
                </c:pt>
                <c:pt idx="4912">
                  <c:v>491.3</c:v>
                </c:pt>
                <c:pt idx="4913">
                  <c:v>491.4</c:v>
                </c:pt>
                <c:pt idx="4914">
                  <c:v>491.5</c:v>
                </c:pt>
                <c:pt idx="4915">
                  <c:v>491.6</c:v>
                </c:pt>
                <c:pt idx="4916">
                  <c:v>491.7</c:v>
                </c:pt>
                <c:pt idx="4917">
                  <c:v>491.8</c:v>
                </c:pt>
                <c:pt idx="4918">
                  <c:v>491.9</c:v>
                </c:pt>
                <c:pt idx="4919">
                  <c:v>492</c:v>
                </c:pt>
                <c:pt idx="4920">
                  <c:v>492.1</c:v>
                </c:pt>
                <c:pt idx="4921">
                  <c:v>492.2</c:v>
                </c:pt>
                <c:pt idx="4922">
                  <c:v>492.3</c:v>
                </c:pt>
                <c:pt idx="4923">
                  <c:v>492.4</c:v>
                </c:pt>
                <c:pt idx="4924">
                  <c:v>492.5</c:v>
                </c:pt>
                <c:pt idx="4925">
                  <c:v>492.6</c:v>
                </c:pt>
                <c:pt idx="4926">
                  <c:v>492.7</c:v>
                </c:pt>
                <c:pt idx="4927">
                  <c:v>492.8</c:v>
                </c:pt>
                <c:pt idx="4928">
                  <c:v>492.9</c:v>
                </c:pt>
                <c:pt idx="4929">
                  <c:v>493</c:v>
                </c:pt>
                <c:pt idx="4930">
                  <c:v>493.1</c:v>
                </c:pt>
                <c:pt idx="4931">
                  <c:v>493.2</c:v>
                </c:pt>
                <c:pt idx="4932">
                  <c:v>493.3</c:v>
                </c:pt>
                <c:pt idx="4933">
                  <c:v>493.4</c:v>
                </c:pt>
                <c:pt idx="4934">
                  <c:v>493.5</c:v>
                </c:pt>
                <c:pt idx="4935">
                  <c:v>493.6</c:v>
                </c:pt>
                <c:pt idx="4936">
                  <c:v>493.7</c:v>
                </c:pt>
                <c:pt idx="4937">
                  <c:v>493.8</c:v>
                </c:pt>
                <c:pt idx="4938">
                  <c:v>493.9</c:v>
                </c:pt>
                <c:pt idx="4939">
                  <c:v>494</c:v>
                </c:pt>
                <c:pt idx="4940">
                  <c:v>494.1</c:v>
                </c:pt>
                <c:pt idx="4941">
                  <c:v>494.2</c:v>
                </c:pt>
                <c:pt idx="4942">
                  <c:v>494.3</c:v>
                </c:pt>
                <c:pt idx="4943">
                  <c:v>494.4</c:v>
                </c:pt>
                <c:pt idx="4944">
                  <c:v>494.5</c:v>
                </c:pt>
                <c:pt idx="4945">
                  <c:v>494.6</c:v>
                </c:pt>
                <c:pt idx="4946">
                  <c:v>494.7</c:v>
                </c:pt>
                <c:pt idx="4947">
                  <c:v>494.8</c:v>
                </c:pt>
                <c:pt idx="4948">
                  <c:v>494.9</c:v>
                </c:pt>
                <c:pt idx="4949">
                  <c:v>495</c:v>
                </c:pt>
                <c:pt idx="4950">
                  <c:v>495.1</c:v>
                </c:pt>
                <c:pt idx="4951">
                  <c:v>495.2</c:v>
                </c:pt>
                <c:pt idx="4952">
                  <c:v>495.3</c:v>
                </c:pt>
                <c:pt idx="4953">
                  <c:v>495.4</c:v>
                </c:pt>
                <c:pt idx="4954">
                  <c:v>495.5</c:v>
                </c:pt>
                <c:pt idx="4955">
                  <c:v>495.6</c:v>
                </c:pt>
                <c:pt idx="4956">
                  <c:v>495.7</c:v>
                </c:pt>
                <c:pt idx="4957">
                  <c:v>495.8</c:v>
                </c:pt>
                <c:pt idx="4958">
                  <c:v>495.9</c:v>
                </c:pt>
                <c:pt idx="4959">
                  <c:v>496</c:v>
                </c:pt>
                <c:pt idx="4960">
                  <c:v>496.1</c:v>
                </c:pt>
                <c:pt idx="4961">
                  <c:v>496.2</c:v>
                </c:pt>
                <c:pt idx="4962">
                  <c:v>496.3</c:v>
                </c:pt>
                <c:pt idx="4963">
                  <c:v>496.4</c:v>
                </c:pt>
                <c:pt idx="4964">
                  <c:v>496.5</c:v>
                </c:pt>
                <c:pt idx="4965">
                  <c:v>496.6</c:v>
                </c:pt>
                <c:pt idx="4966">
                  <c:v>496.7</c:v>
                </c:pt>
                <c:pt idx="4967">
                  <c:v>496.8</c:v>
                </c:pt>
                <c:pt idx="4968">
                  <c:v>496.9</c:v>
                </c:pt>
                <c:pt idx="4969">
                  <c:v>497</c:v>
                </c:pt>
                <c:pt idx="4970">
                  <c:v>497.1</c:v>
                </c:pt>
                <c:pt idx="4971">
                  <c:v>497.2</c:v>
                </c:pt>
                <c:pt idx="4972">
                  <c:v>497.3</c:v>
                </c:pt>
                <c:pt idx="4973">
                  <c:v>497.4</c:v>
                </c:pt>
                <c:pt idx="4974">
                  <c:v>497.5</c:v>
                </c:pt>
                <c:pt idx="4975">
                  <c:v>497.6</c:v>
                </c:pt>
                <c:pt idx="4976">
                  <c:v>497.7</c:v>
                </c:pt>
                <c:pt idx="4977">
                  <c:v>497.8</c:v>
                </c:pt>
                <c:pt idx="4978">
                  <c:v>497.9</c:v>
                </c:pt>
                <c:pt idx="4979">
                  <c:v>498</c:v>
                </c:pt>
                <c:pt idx="4980">
                  <c:v>498.1</c:v>
                </c:pt>
                <c:pt idx="4981">
                  <c:v>498.2</c:v>
                </c:pt>
                <c:pt idx="4982">
                  <c:v>498.3</c:v>
                </c:pt>
                <c:pt idx="4983">
                  <c:v>498.4</c:v>
                </c:pt>
                <c:pt idx="4984">
                  <c:v>498.5</c:v>
                </c:pt>
                <c:pt idx="4985">
                  <c:v>498.6</c:v>
                </c:pt>
                <c:pt idx="4986">
                  <c:v>498.7</c:v>
                </c:pt>
                <c:pt idx="4987">
                  <c:v>498.8</c:v>
                </c:pt>
                <c:pt idx="4988">
                  <c:v>498.9</c:v>
                </c:pt>
                <c:pt idx="4989">
                  <c:v>499</c:v>
                </c:pt>
                <c:pt idx="4990">
                  <c:v>499.1</c:v>
                </c:pt>
                <c:pt idx="4991">
                  <c:v>499.2</c:v>
                </c:pt>
                <c:pt idx="4992">
                  <c:v>499.3</c:v>
                </c:pt>
                <c:pt idx="4993">
                  <c:v>499.4</c:v>
                </c:pt>
                <c:pt idx="4994">
                  <c:v>499.5</c:v>
                </c:pt>
                <c:pt idx="4995">
                  <c:v>499.6</c:v>
                </c:pt>
                <c:pt idx="4996">
                  <c:v>499.7</c:v>
                </c:pt>
                <c:pt idx="4997">
                  <c:v>499.8</c:v>
                </c:pt>
                <c:pt idx="4998">
                  <c:v>499.9</c:v>
                </c:pt>
                <c:pt idx="4999">
                  <c:v>500</c:v>
                </c:pt>
                <c:pt idx="5000">
                  <c:v>500.1</c:v>
                </c:pt>
                <c:pt idx="5001">
                  <c:v>500.2</c:v>
                </c:pt>
                <c:pt idx="5002">
                  <c:v>500.3</c:v>
                </c:pt>
                <c:pt idx="5003">
                  <c:v>500.4</c:v>
                </c:pt>
                <c:pt idx="5004">
                  <c:v>500.5</c:v>
                </c:pt>
                <c:pt idx="5005">
                  <c:v>500.6</c:v>
                </c:pt>
                <c:pt idx="5006">
                  <c:v>500.7</c:v>
                </c:pt>
                <c:pt idx="5007">
                  <c:v>500.8</c:v>
                </c:pt>
                <c:pt idx="5008">
                  <c:v>500.9</c:v>
                </c:pt>
                <c:pt idx="5009">
                  <c:v>501</c:v>
                </c:pt>
                <c:pt idx="5010">
                  <c:v>501.1</c:v>
                </c:pt>
                <c:pt idx="5011">
                  <c:v>501.2</c:v>
                </c:pt>
                <c:pt idx="5012">
                  <c:v>501.3</c:v>
                </c:pt>
                <c:pt idx="5013">
                  <c:v>501.4</c:v>
                </c:pt>
                <c:pt idx="5014">
                  <c:v>501.5</c:v>
                </c:pt>
                <c:pt idx="5015">
                  <c:v>501.6</c:v>
                </c:pt>
                <c:pt idx="5016">
                  <c:v>501.7</c:v>
                </c:pt>
                <c:pt idx="5017">
                  <c:v>501.8</c:v>
                </c:pt>
                <c:pt idx="5018">
                  <c:v>501.9</c:v>
                </c:pt>
                <c:pt idx="5019">
                  <c:v>502</c:v>
                </c:pt>
                <c:pt idx="5020">
                  <c:v>502.1</c:v>
                </c:pt>
                <c:pt idx="5021">
                  <c:v>502.2</c:v>
                </c:pt>
                <c:pt idx="5022">
                  <c:v>502.3</c:v>
                </c:pt>
                <c:pt idx="5023">
                  <c:v>502.4</c:v>
                </c:pt>
                <c:pt idx="5024">
                  <c:v>502.5</c:v>
                </c:pt>
                <c:pt idx="5025">
                  <c:v>502.6</c:v>
                </c:pt>
                <c:pt idx="5026">
                  <c:v>502.7</c:v>
                </c:pt>
                <c:pt idx="5027">
                  <c:v>502.8</c:v>
                </c:pt>
                <c:pt idx="5028">
                  <c:v>502.9</c:v>
                </c:pt>
                <c:pt idx="5029">
                  <c:v>503</c:v>
                </c:pt>
                <c:pt idx="5030">
                  <c:v>503.1</c:v>
                </c:pt>
                <c:pt idx="5031">
                  <c:v>503.2</c:v>
                </c:pt>
                <c:pt idx="5032">
                  <c:v>503.3</c:v>
                </c:pt>
                <c:pt idx="5033">
                  <c:v>503.4</c:v>
                </c:pt>
                <c:pt idx="5034">
                  <c:v>503.5</c:v>
                </c:pt>
                <c:pt idx="5035">
                  <c:v>503.6</c:v>
                </c:pt>
                <c:pt idx="5036">
                  <c:v>503.7</c:v>
                </c:pt>
                <c:pt idx="5037">
                  <c:v>503.8</c:v>
                </c:pt>
                <c:pt idx="5038">
                  <c:v>503.9</c:v>
                </c:pt>
                <c:pt idx="5039">
                  <c:v>504</c:v>
                </c:pt>
                <c:pt idx="5040">
                  <c:v>504.1</c:v>
                </c:pt>
                <c:pt idx="5041">
                  <c:v>504.2</c:v>
                </c:pt>
                <c:pt idx="5042">
                  <c:v>504.3</c:v>
                </c:pt>
                <c:pt idx="5043">
                  <c:v>504.4</c:v>
                </c:pt>
                <c:pt idx="5044">
                  <c:v>504.5</c:v>
                </c:pt>
                <c:pt idx="5045">
                  <c:v>504.6</c:v>
                </c:pt>
                <c:pt idx="5046">
                  <c:v>504.7</c:v>
                </c:pt>
                <c:pt idx="5047">
                  <c:v>504.8</c:v>
                </c:pt>
                <c:pt idx="5048">
                  <c:v>504.9</c:v>
                </c:pt>
                <c:pt idx="5049">
                  <c:v>505</c:v>
                </c:pt>
                <c:pt idx="5050">
                  <c:v>505.1</c:v>
                </c:pt>
                <c:pt idx="5051">
                  <c:v>505.2</c:v>
                </c:pt>
                <c:pt idx="5052">
                  <c:v>505.3</c:v>
                </c:pt>
                <c:pt idx="5053">
                  <c:v>505.4</c:v>
                </c:pt>
                <c:pt idx="5054">
                  <c:v>505.5</c:v>
                </c:pt>
                <c:pt idx="5055">
                  <c:v>505.6</c:v>
                </c:pt>
                <c:pt idx="5056">
                  <c:v>505.7</c:v>
                </c:pt>
                <c:pt idx="5057">
                  <c:v>505.8</c:v>
                </c:pt>
                <c:pt idx="5058">
                  <c:v>505.9</c:v>
                </c:pt>
                <c:pt idx="5059">
                  <c:v>506</c:v>
                </c:pt>
                <c:pt idx="5060">
                  <c:v>506.1</c:v>
                </c:pt>
                <c:pt idx="5061">
                  <c:v>506.2</c:v>
                </c:pt>
                <c:pt idx="5062">
                  <c:v>506.3</c:v>
                </c:pt>
                <c:pt idx="5063">
                  <c:v>506.4</c:v>
                </c:pt>
                <c:pt idx="5064">
                  <c:v>506.5</c:v>
                </c:pt>
                <c:pt idx="5065">
                  <c:v>506.6</c:v>
                </c:pt>
                <c:pt idx="5066">
                  <c:v>506.7</c:v>
                </c:pt>
                <c:pt idx="5067">
                  <c:v>506.8</c:v>
                </c:pt>
                <c:pt idx="5068">
                  <c:v>506.9</c:v>
                </c:pt>
                <c:pt idx="5069">
                  <c:v>507</c:v>
                </c:pt>
                <c:pt idx="5070">
                  <c:v>507.1</c:v>
                </c:pt>
                <c:pt idx="5071">
                  <c:v>507.2</c:v>
                </c:pt>
                <c:pt idx="5072">
                  <c:v>507.3</c:v>
                </c:pt>
                <c:pt idx="5073">
                  <c:v>507.4</c:v>
                </c:pt>
                <c:pt idx="5074">
                  <c:v>507.5</c:v>
                </c:pt>
                <c:pt idx="5075">
                  <c:v>507.6</c:v>
                </c:pt>
                <c:pt idx="5076">
                  <c:v>507.7</c:v>
                </c:pt>
                <c:pt idx="5077">
                  <c:v>507.8</c:v>
                </c:pt>
                <c:pt idx="5078">
                  <c:v>507.9</c:v>
                </c:pt>
                <c:pt idx="5079">
                  <c:v>508</c:v>
                </c:pt>
                <c:pt idx="5080">
                  <c:v>508.1</c:v>
                </c:pt>
                <c:pt idx="5081">
                  <c:v>508.2</c:v>
                </c:pt>
                <c:pt idx="5082">
                  <c:v>508.3</c:v>
                </c:pt>
                <c:pt idx="5083">
                  <c:v>508.4</c:v>
                </c:pt>
                <c:pt idx="5084">
                  <c:v>508.5</c:v>
                </c:pt>
                <c:pt idx="5085">
                  <c:v>508.6</c:v>
                </c:pt>
                <c:pt idx="5086">
                  <c:v>508.7</c:v>
                </c:pt>
                <c:pt idx="5087">
                  <c:v>508.8</c:v>
                </c:pt>
                <c:pt idx="5088">
                  <c:v>508.9</c:v>
                </c:pt>
                <c:pt idx="5089">
                  <c:v>509</c:v>
                </c:pt>
                <c:pt idx="5090">
                  <c:v>509.1</c:v>
                </c:pt>
                <c:pt idx="5091">
                  <c:v>509.2</c:v>
                </c:pt>
                <c:pt idx="5092">
                  <c:v>509.3</c:v>
                </c:pt>
                <c:pt idx="5093">
                  <c:v>509.4</c:v>
                </c:pt>
                <c:pt idx="5094">
                  <c:v>509.5</c:v>
                </c:pt>
                <c:pt idx="5095">
                  <c:v>509.6</c:v>
                </c:pt>
                <c:pt idx="5096">
                  <c:v>509.7</c:v>
                </c:pt>
                <c:pt idx="5097">
                  <c:v>509.8</c:v>
                </c:pt>
                <c:pt idx="5098">
                  <c:v>509.9</c:v>
                </c:pt>
                <c:pt idx="5099">
                  <c:v>510</c:v>
                </c:pt>
                <c:pt idx="5100">
                  <c:v>510.1</c:v>
                </c:pt>
                <c:pt idx="5101">
                  <c:v>510.2</c:v>
                </c:pt>
                <c:pt idx="5102">
                  <c:v>510.3</c:v>
                </c:pt>
                <c:pt idx="5103">
                  <c:v>510.4</c:v>
                </c:pt>
                <c:pt idx="5104">
                  <c:v>510.5</c:v>
                </c:pt>
                <c:pt idx="5105">
                  <c:v>510.6</c:v>
                </c:pt>
                <c:pt idx="5106">
                  <c:v>510.7</c:v>
                </c:pt>
                <c:pt idx="5107">
                  <c:v>510.8</c:v>
                </c:pt>
                <c:pt idx="5108">
                  <c:v>510.9</c:v>
                </c:pt>
                <c:pt idx="5109">
                  <c:v>511</c:v>
                </c:pt>
                <c:pt idx="5110">
                  <c:v>511.1</c:v>
                </c:pt>
                <c:pt idx="5111">
                  <c:v>511.2</c:v>
                </c:pt>
                <c:pt idx="5112">
                  <c:v>511.3</c:v>
                </c:pt>
                <c:pt idx="5113">
                  <c:v>511.4</c:v>
                </c:pt>
                <c:pt idx="5114">
                  <c:v>511.5</c:v>
                </c:pt>
                <c:pt idx="5115">
                  <c:v>511.6</c:v>
                </c:pt>
                <c:pt idx="5116">
                  <c:v>511.7</c:v>
                </c:pt>
                <c:pt idx="5117">
                  <c:v>511.8</c:v>
                </c:pt>
                <c:pt idx="5118">
                  <c:v>511.9</c:v>
                </c:pt>
                <c:pt idx="5119">
                  <c:v>512</c:v>
                </c:pt>
                <c:pt idx="5120">
                  <c:v>512.1</c:v>
                </c:pt>
                <c:pt idx="5121">
                  <c:v>512.20000000000005</c:v>
                </c:pt>
                <c:pt idx="5122">
                  <c:v>512.29999999999995</c:v>
                </c:pt>
                <c:pt idx="5123">
                  <c:v>512.4</c:v>
                </c:pt>
                <c:pt idx="5124">
                  <c:v>512.5</c:v>
                </c:pt>
                <c:pt idx="5125">
                  <c:v>512.6</c:v>
                </c:pt>
                <c:pt idx="5126">
                  <c:v>512.70000000000005</c:v>
                </c:pt>
                <c:pt idx="5127">
                  <c:v>512.79999999999995</c:v>
                </c:pt>
                <c:pt idx="5128">
                  <c:v>512.9</c:v>
                </c:pt>
                <c:pt idx="5129">
                  <c:v>513</c:v>
                </c:pt>
                <c:pt idx="5130">
                  <c:v>513.1</c:v>
                </c:pt>
                <c:pt idx="5131">
                  <c:v>513.20000000000005</c:v>
                </c:pt>
                <c:pt idx="5132">
                  <c:v>513.29999999999995</c:v>
                </c:pt>
                <c:pt idx="5133">
                  <c:v>513.4</c:v>
                </c:pt>
                <c:pt idx="5134">
                  <c:v>513.5</c:v>
                </c:pt>
                <c:pt idx="5135">
                  <c:v>513.6</c:v>
                </c:pt>
                <c:pt idx="5136">
                  <c:v>513.70000000000005</c:v>
                </c:pt>
                <c:pt idx="5137">
                  <c:v>513.79999999999995</c:v>
                </c:pt>
                <c:pt idx="5138">
                  <c:v>513.9</c:v>
                </c:pt>
                <c:pt idx="5139">
                  <c:v>514</c:v>
                </c:pt>
                <c:pt idx="5140">
                  <c:v>514.1</c:v>
                </c:pt>
                <c:pt idx="5141">
                  <c:v>514.20000000000005</c:v>
                </c:pt>
                <c:pt idx="5142">
                  <c:v>514.29999999999995</c:v>
                </c:pt>
                <c:pt idx="5143">
                  <c:v>514.4</c:v>
                </c:pt>
                <c:pt idx="5144">
                  <c:v>514.5</c:v>
                </c:pt>
                <c:pt idx="5145">
                  <c:v>514.6</c:v>
                </c:pt>
                <c:pt idx="5146">
                  <c:v>514.70000000000005</c:v>
                </c:pt>
                <c:pt idx="5147">
                  <c:v>514.79999999999995</c:v>
                </c:pt>
                <c:pt idx="5148">
                  <c:v>514.9</c:v>
                </c:pt>
                <c:pt idx="5149">
                  <c:v>515</c:v>
                </c:pt>
                <c:pt idx="5150">
                  <c:v>515.1</c:v>
                </c:pt>
                <c:pt idx="5151">
                  <c:v>515.20000000000005</c:v>
                </c:pt>
                <c:pt idx="5152">
                  <c:v>515.29999999999995</c:v>
                </c:pt>
                <c:pt idx="5153">
                  <c:v>515.4</c:v>
                </c:pt>
                <c:pt idx="5154">
                  <c:v>515.5</c:v>
                </c:pt>
                <c:pt idx="5155">
                  <c:v>515.6</c:v>
                </c:pt>
                <c:pt idx="5156">
                  <c:v>515.70000000000005</c:v>
                </c:pt>
                <c:pt idx="5157">
                  <c:v>515.79999999999995</c:v>
                </c:pt>
                <c:pt idx="5158">
                  <c:v>515.9</c:v>
                </c:pt>
                <c:pt idx="5159">
                  <c:v>516</c:v>
                </c:pt>
                <c:pt idx="5160">
                  <c:v>516.1</c:v>
                </c:pt>
                <c:pt idx="5161">
                  <c:v>516.20000000000005</c:v>
                </c:pt>
                <c:pt idx="5162">
                  <c:v>516.29999999999995</c:v>
                </c:pt>
                <c:pt idx="5163">
                  <c:v>516.4</c:v>
                </c:pt>
                <c:pt idx="5164">
                  <c:v>516.5</c:v>
                </c:pt>
                <c:pt idx="5165">
                  <c:v>516.6</c:v>
                </c:pt>
                <c:pt idx="5166">
                  <c:v>516.70000000000005</c:v>
                </c:pt>
                <c:pt idx="5167">
                  <c:v>516.79999999999995</c:v>
                </c:pt>
                <c:pt idx="5168">
                  <c:v>516.9</c:v>
                </c:pt>
                <c:pt idx="5169">
                  <c:v>517</c:v>
                </c:pt>
                <c:pt idx="5170">
                  <c:v>517.1</c:v>
                </c:pt>
                <c:pt idx="5171">
                  <c:v>517.20000000000005</c:v>
                </c:pt>
                <c:pt idx="5172">
                  <c:v>517.29999999999995</c:v>
                </c:pt>
                <c:pt idx="5173">
                  <c:v>517.4</c:v>
                </c:pt>
                <c:pt idx="5174">
                  <c:v>517.5</c:v>
                </c:pt>
                <c:pt idx="5175">
                  <c:v>517.6</c:v>
                </c:pt>
                <c:pt idx="5176">
                  <c:v>517.70000000000005</c:v>
                </c:pt>
                <c:pt idx="5177">
                  <c:v>517.79999999999995</c:v>
                </c:pt>
                <c:pt idx="5178">
                  <c:v>517.9</c:v>
                </c:pt>
                <c:pt idx="5179">
                  <c:v>518</c:v>
                </c:pt>
                <c:pt idx="5180">
                  <c:v>518.1</c:v>
                </c:pt>
                <c:pt idx="5181">
                  <c:v>518.20000000000005</c:v>
                </c:pt>
                <c:pt idx="5182">
                  <c:v>518.29999999999995</c:v>
                </c:pt>
                <c:pt idx="5183">
                  <c:v>518.4</c:v>
                </c:pt>
                <c:pt idx="5184">
                  <c:v>518.5</c:v>
                </c:pt>
                <c:pt idx="5185">
                  <c:v>518.6</c:v>
                </c:pt>
                <c:pt idx="5186">
                  <c:v>518.70000000000005</c:v>
                </c:pt>
                <c:pt idx="5187">
                  <c:v>518.79999999999995</c:v>
                </c:pt>
                <c:pt idx="5188">
                  <c:v>518.9</c:v>
                </c:pt>
                <c:pt idx="5189">
                  <c:v>519</c:v>
                </c:pt>
                <c:pt idx="5190">
                  <c:v>519.1</c:v>
                </c:pt>
                <c:pt idx="5191">
                  <c:v>519.20000000000005</c:v>
                </c:pt>
                <c:pt idx="5192">
                  <c:v>519.29999999999995</c:v>
                </c:pt>
                <c:pt idx="5193">
                  <c:v>519.4</c:v>
                </c:pt>
                <c:pt idx="5194">
                  <c:v>519.5</c:v>
                </c:pt>
                <c:pt idx="5195">
                  <c:v>519.6</c:v>
                </c:pt>
                <c:pt idx="5196">
                  <c:v>519.70000000000005</c:v>
                </c:pt>
                <c:pt idx="5197">
                  <c:v>519.79999999999995</c:v>
                </c:pt>
                <c:pt idx="5198">
                  <c:v>519.9</c:v>
                </c:pt>
                <c:pt idx="5199">
                  <c:v>520</c:v>
                </c:pt>
                <c:pt idx="5200">
                  <c:v>520.1</c:v>
                </c:pt>
                <c:pt idx="5201">
                  <c:v>520.20000000000005</c:v>
                </c:pt>
                <c:pt idx="5202">
                  <c:v>520.29999999999995</c:v>
                </c:pt>
                <c:pt idx="5203">
                  <c:v>520.4</c:v>
                </c:pt>
                <c:pt idx="5204">
                  <c:v>520.5</c:v>
                </c:pt>
                <c:pt idx="5205">
                  <c:v>520.6</c:v>
                </c:pt>
                <c:pt idx="5206">
                  <c:v>520.70000000000005</c:v>
                </c:pt>
                <c:pt idx="5207">
                  <c:v>520.79999999999995</c:v>
                </c:pt>
                <c:pt idx="5208">
                  <c:v>520.9</c:v>
                </c:pt>
                <c:pt idx="5209">
                  <c:v>521</c:v>
                </c:pt>
                <c:pt idx="5210">
                  <c:v>521.1</c:v>
                </c:pt>
                <c:pt idx="5211">
                  <c:v>521.20000000000005</c:v>
                </c:pt>
                <c:pt idx="5212">
                  <c:v>521.29999999999995</c:v>
                </c:pt>
                <c:pt idx="5213">
                  <c:v>521.4</c:v>
                </c:pt>
                <c:pt idx="5214">
                  <c:v>521.5</c:v>
                </c:pt>
                <c:pt idx="5215">
                  <c:v>521.6</c:v>
                </c:pt>
                <c:pt idx="5216">
                  <c:v>521.70000000000005</c:v>
                </c:pt>
                <c:pt idx="5217">
                  <c:v>521.79999999999995</c:v>
                </c:pt>
                <c:pt idx="5218">
                  <c:v>521.9</c:v>
                </c:pt>
                <c:pt idx="5219">
                  <c:v>522</c:v>
                </c:pt>
                <c:pt idx="5220">
                  <c:v>522.1</c:v>
                </c:pt>
                <c:pt idx="5221">
                  <c:v>522.20000000000005</c:v>
                </c:pt>
                <c:pt idx="5222">
                  <c:v>522.29999999999995</c:v>
                </c:pt>
                <c:pt idx="5223">
                  <c:v>522.4</c:v>
                </c:pt>
                <c:pt idx="5224">
                  <c:v>522.5</c:v>
                </c:pt>
                <c:pt idx="5225">
                  <c:v>522.6</c:v>
                </c:pt>
                <c:pt idx="5226">
                  <c:v>522.70000000000005</c:v>
                </c:pt>
                <c:pt idx="5227">
                  <c:v>522.79999999999995</c:v>
                </c:pt>
                <c:pt idx="5228">
                  <c:v>522.9</c:v>
                </c:pt>
                <c:pt idx="5229">
                  <c:v>523</c:v>
                </c:pt>
                <c:pt idx="5230">
                  <c:v>523.1</c:v>
                </c:pt>
                <c:pt idx="5231">
                  <c:v>523.20000000000005</c:v>
                </c:pt>
                <c:pt idx="5232">
                  <c:v>523.29999999999995</c:v>
                </c:pt>
                <c:pt idx="5233">
                  <c:v>523.4</c:v>
                </c:pt>
                <c:pt idx="5234">
                  <c:v>523.5</c:v>
                </c:pt>
                <c:pt idx="5235">
                  <c:v>523.6</c:v>
                </c:pt>
                <c:pt idx="5236">
                  <c:v>523.70000000000005</c:v>
                </c:pt>
                <c:pt idx="5237">
                  <c:v>523.79999999999995</c:v>
                </c:pt>
                <c:pt idx="5238">
                  <c:v>523.9</c:v>
                </c:pt>
                <c:pt idx="5239">
                  <c:v>524</c:v>
                </c:pt>
                <c:pt idx="5240">
                  <c:v>524.1</c:v>
                </c:pt>
                <c:pt idx="5241">
                  <c:v>524.20000000000005</c:v>
                </c:pt>
                <c:pt idx="5242">
                  <c:v>524.29999999999995</c:v>
                </c:pt>
                <c:pt idx="5243">
                  <c:v>524.4</c:v>
                </c:pt>
                <c:pt idx="5244">
                  <c:v>524.5</c:v>
                </c:pt>
                <c:pt idx="5245">
                  <c:v>524.6</c:v>
                </c:pt>
                <c:pt idx="5246">
                  <c:v>524.70000000000005</c:v>
                </c:pt>
                <c:pt idx="5247">
                  <c:v>524.79999999999995</c:v>
                </c:pt>
                <c:pt idx="5248">
                  <c:v>524.9</c:v>
                </c:pt>
                <c:pt idx="5249">
                  <c:v>525</c:v>
                </c:pt>
                <c:pt idx="5250">
                  <c:v>525.1</c:v>
                </c:pt>
                <c:pt idx="5251">
                  <c:v>525.20000000000005</c:v>
                </c:pt>
                <c:pt idx="5252">
                  <c:v>525.29999999999995</c:v>
                </c:pt>
                <c:pt idx="5253">
                  <c:v>525.4</c:v>
                </c:pt>
                <c:pt idx="5254">
                  <c:v>525.5</c:v>
                </c:pt>
                <c:pt idx="5255">
                  <c:v>525.6</c:v>
                </c:pt>
                <c:pt idx="5256">
                  <c:v>525.70000000000005</c:v>
                </c:pt>
                <c:pt idx="5257">
                  <c:v>525.79999999999995</c:v>
                </c:pt>
                <c:pt idx="5258">
                  <c:v>525.9</c:v>
                </c:pt>
                <c:pt idx="5259">
                  <c:v>526</c:v>
                </c:pt>
                <c:pt idx="5260">
                  <c:v>526.1</c:v>
                </c:pt>
                <c:pt idx="5261">
                  <c:v>526.20000000000005</c:v>
                </c:pt>
                <c:pt idx="5262">
                  <c:v>526.29999999999995</c:v>
                </c:pt>
                <c:pt idx="5263">
                  <c:v>526.4</c:v>
                </c:pt>
                <c:pt idx="5264">
                  <c:v>526.5</c:v>
                </c:pt>
                <c:pt idx="5265">
                  <c:v>526.6</c:v>
                </c:pt>
                <c:pt idx="5266">
                  <c:v>526.70000000000005</c:v>
                </c:pt>
                <c:pt idx="5267">
                  <c:v>526.79999999999995</c:v>
                </c:pt>
                <c:pt idx="5268">
                  <c:v>526.9</c:v>
                </c:pt>
                <c:pt idx="5269">
                  <c:v>527</c:v>
                </c:pt>
                <c:pt idx="5270">
                  <c:v>527.1</c:v>
                </c:pt>
                <c:pt idx="5271">
                  <c:v>527.20000000000005</c:v>
                </c:pt>
                <c:pt idx="5272">
                  <c:v>527.29999999999995</c:v>
                </c:pt>
                <c:pt idx="5273">
                  <c:v>527.4</c:v>
                </c:pt>
                <c:pt idx="5274">
                  <c:v>527.5</c:v>
                </c:pt>
                <c:pt idx="5275">
                  <c:v>527.6</c:v>
                </c:pt>
                <c:pt idx="5276">
                  <c:v>527.70000000000005</c:v>
                </c:pt>
                <c:pt idx="5277">
                  <c:v>527.79999999999995</c:v>
                </c:pt>
                <c:pt idx="5278">
                  <c:v>527.9</c:v>
                </c:pt>
                <c:pt idx="5279">
                  <c:v>528</c:v>
                </c:pt>
                <c:pt idx="5280">
                  <c:v>528.1</c:v>
                </c:pt>
                <c:pt idx="5281">
                  <c:v>528.20000000000005</c:v>
                </c:pt>
                <c:pt idx="5282">
                  <c:v>528.29999999999995</c:v>
                </c:pt>
                <c:pt idx="5283">
                  <c:v>528.4</c:v>
                </c:pt>
                <c:pt idx="5284">
                  <c:v>528.5</c:v>
                </c:pt>
                <c:pt idx="5285">
                  <c:v>528.6</c:v>
                </c:pt>
                <c:pt idx="5286">
                  <c:v>528.70000000000005</c:v>
                </c:pt>
                <c:pt idx="5287">
                  <c:v>528.79999999999995</c:v>
                </c:pt>
                <c:pt idx="5288">
                  <c:v>528.9</c:v>
                </c:pt>
                <c:pt idx="5289">
                  <c:v>529</c:v>
                </c:pt>
                <c:pt idx="5290">
                  <c:v>529.1</c:v>
                </c:pt>
                <c:pt idx="5291">
                  <c:v>529.20000000000005</c:v>
                </c:pt>
                <c:pt idx="5292">
                  <c:v>529.29999999999995</c:v>
                </c:pt>
                <c:pt idx="5293">
                  <c:v>529.4</c:v>
                </c:pt>
                <c:pt idx="5294">
                  <c:v>529.5</c:v>
                </c:pt>
                <c:pt idx="5295">
                  <c:v>529.6</c:v>
                </c:pt>
                <c:pt idx="5296">
                  <c:v>529.70000000000005</c:v>
                </c:pt>
                <c:pt idx="5297">
                  <c:v>529.79999999999995</c:v>
                </c:pt>
                <c:pt idx="5298">
                  <c:v>529.9</c:v>
                </c:pt>
                <c:pt idx="5299">
                  <c:v>530</c:v>
                </c:pt>
                <c:pt idx="5300">
                  <c:v>530.1</c:v>
                </c:pt>
                <c:pt idx="5301">
                  <c:v>530.20000000000005</c:v>
                </c:pt>
                <c:pt idx="5302">
                  <c:v>530.29999999999995</c:v>
                </c:pt>
                <c:pt idx="5303">
                  <c:v>530.4</c:v>
                </c:pt>
                <c:pt idx="5304">
                  <c:v>530.5</c:v>
                </c:pt>
                <c:pt idx="5305">
                  <c:v>530.6</c:v>
                </c:pt>
                <c:pt idx="5306">
                  <c:v>530.70000000000005</c:v>
                </c:pt>
                <c:pt idx="5307">
                  <c:v>530.79999999999995</c:v>
                </c:pt>
                <c:pt idx="5308">
                  <c:v>530.9</c:v>
                </c:pt>
                <c:pt idx="5309">
                  <c:v>531</c:v>
                </c:pt>
                <c:pt idx="5310">
                  <c:v>531.1</c:v>
                </c:pt>
                <c:pt idx="5311">
                  <c:v>531.20000000000005</c:v>
                </c:pt>
                <c:pt idx="5312">
                  <c:v>531.29999999999995</c:v>
                </c:pt>
                <c:pt idx="5313">
                  <c:v>531.4</c:v>
                </c:pt>
                <c:pt idx="5314">
                  <c:v>531.5</c:v>
                </c:pt>
                <c:pt idx="5315">
                  <c:v>531.6</c:v>
                </c:pt>
                <c:pt idx="5316">
                  <c:v>531.70000000000005</c:v>
                </c:pt>
                <c:pt idx="5317">
                  <c:v>531.79999999999995</c:v>
                </c:pt>
                <c:pt idx="5318">
                  <c:v>531.9</c:v>
                </c:pt>
                <c:pt idx="5319">
                  <c:v>532</c:v>
                </c:pt>
                <c:pt idx="5320">
                  <c:v>532.1</c:v>
                </c:pt>
                <c:pt idx="5321">
                  <c:v>532.20000000000005</c:v>
                </c:pt>
                <c:pt idx="5322">
                  <c:v>532.29999999999995</c:v>
                </c:pt>
                <c:pt idx="5323">
                  <c:v>532.4</c:v>
                </c:pt>
                <c:pt idx="5324">
                  <c:v>532.5</c:v>
                </c:pt>
                <c:pt idx="5325">
                  <c:v>532.6</c:v>
                </c:pt>
                <c:pt idx="5326">
                  <c:v>532.70000000000005</c:v>
                </c:pt>
                <c:pt idx="5327">
                  <c:v>532.79999999999995</c:v>
                </c:pt>
                <c:pt idx="5328">
                  <c:v>532.9</c:v>
                </c:pt>
                <c:pt idx="5329">
                  <c:v>533</c:v>
                </c:pt>
                <c:pt idx="5330">
                  <c:v>533.1</c:v>
                </c:pt>
                <c:pt idx="5331">
                  <c:v>533.20000000000005</c:v>
                </c:pt>
                <c:pt idx="5332">
                  <c:v>533.29999999999995</c:v>
                </c:pt>
                <c:pt idx="5333">
                  <c:v>533.4</c:v>
                </c:pt>
                <c:pt idx="5334">
                  <c:v>533.5</c:v>
                </c:pt>
                <c:pt idx="5335">
                  <c:v>533.6</c:v>
                </c:pt>
                <c:pt idx="5336">
                  <c:v>533.70000000000005</c:v>
                </c:pt>
                <c:pt idx="5337">
                  <c:v>533.79999999999995</c:v>
                </c:pt>
                <c:pt idx="5338">
                  <c:v>533.9</c:v>
                </c:pt>
                <c:pt idx="5339">
                  <c:v>534</c:v>
                </c:pt>
                <c:pt idx="5340">
                  <c:v>534.1</c:v>
                </c:pt>
                <c:pt idx="5341">
                  <c:v>534.20000000000005</c:v>
                </c:pt>
                <c:pt idx="5342">
                  <c:v>534.29999999999995</c:v>
                </c:pt>
                <c:pt idx="5343">
                  <c:v>534.4</c:v>
                </c:pt>
                <c:pt idx="5344">
                  <c:v>534.5</c:v>
                </c:pt>
                <c:pt idx="5345">
                  <c:v>534.6</c:v>
                </c:pt>
                <c:pt idx="5346">
                  <c:v>534.70000000000005</c:v>
                </c:pt>
                <c:pt idx="5347">
                  <c:v>534.79999999999995</c:v>
                </c:pt>
              </c:numCache>
            </c:numRef>
          </c:xVal>
          <c:yVal>
            <c:numRef>
              <c:f>'[HF3 em agrecan cinetica_ss.xlsx]HF3 em agrecan cinetica'!$M$2:$M$5361</c:f>
            </c:numRef>
          </c:yVal>
          <c:smooth val="1"/>
          <c:extLst>
            <c:ext xmlns:c16="http://schemas.microsoft.com/office/drawing/2014/chart" uri="{C3380CC4-5D6E-409C-BE32-E72D297353CC}">
              <c16:uniqueId val="{0000000B-994D-E04B-BE41-555FE293D855}"/>
            </c:ext>
          </c:extLst>
        </c:ser>
        <c:ser>
          <c:idx val="12"/>
          <c:order val="12"/>
          <c:tx>
            <c:strRef>
              <c:f>'[HF3 em agrecan cinetica_ss.xlsx]HF3 em agrecan cinetica'!$N$1</c:f>
              <c:strCache>
                <c:ptCount val="1"/>
                <c:pt idx="0">
                  <c:v>500 nM </c:v>
                </c:pt>
              </c:strCache>
            </c:strRef>
          </c:tx>
          <c:spPr>
            <a:ln w="19050" cap="rnd" cmpd="sng" algn="ctr">
              <a:solidFill>
                <a:schemeClr val="accent1">
                  <a:lumMod val="80000"/>
                  <a:lumOff val="20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'[HF3 em agrecan cinetica_ss.xlsx]HF3 em agrecan cinetica'!$A$2:$A$5361</c:f>
              <c:numCache>
                <c:formatCode>General</c:formatCode>
                <c:ptCount val="536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  <c:pt idx="200">
                  <c:v>20.100000000000001</c:v>
                </c:pt>
                <c:pt idx="201">
                  <c:v>20.2</c:v>
                </c:pt>
                <c:pt idx="202">
                  <c:v>20.3</c:v>
                </c:pt>
                <c:pt idx="203">
                  <c:v>20.399999999999999</c:v>
                </c:pt>
                <c:pt idx="204">
                  <c:v>20.5</c:v>
                </c:pt>
                <c:pt idx="205">
                  <c:v>20.6</c:v>
                </c:pt>
                <c:pt idx="206">
                  <c:v>20.7</c:v>
                </c:pt>
                <c:pt idx="207">
                  <c:v>20.8</c:v>
                </c:pt>
                <c:pt idx="208">
                  <c:v>20.9</c:v>
                </c:pt>
                <c:pt idx="209">
                  <c:v>21</c:v>
                </c:pt>
                <c:pt idx="210">
                  <c:v>21.1</c:v>
                </c:pt>
                <c:pt idx="211">
                  <c:v>21.2</c:v>
                </c:pt>
                <c:pt idx="212">
                  <c:v>21.3</c:v>
                </c:pt>
                <c:pt idx="213">
                  <c:v>21.4</c:v>
                </c:pt>
                <c:pt idx="214">
                  <c:v>21.5</c:v>
                </c:pt>
                <c:pt idx="215">
                  <c:v>21.6</c:v>
                </c:pt>
                <c:pt idx="216">
                  <c:v>21.7</c:v>
                </c:pt>
                <c:pt idx="217">
                  <c:v>21.8</c:v>
                </c:pt>
                <c:pt idx="218">
                  <c:v>21.9</c:v>
                </c:pt>
                <c:pt idx="219">
                  <c:v>22</c:v>
                </c:pt>
                <c:pt idx="220">
                  <c:v>22.1</c:v>
                </c:pt>
                <c:pt idx="221">
                  <c:v>22.2</c:v>
                </c:pt>
                <c:pt idx="222">
                  <c:v>22.3</c:v>
                </c:pt>
                <c:pt idx="223">
                  <c:v>22.4</c:v>
                </c:pt>
                <c:pt idx="224">
                  <c:v>22.5</c:v>
                </c:pt>
                <c:pt idx="225">
                  <c:v>22.6</c:v>
                </c:pt>
                <c:pt idx="226">
                  <c:v>22.7</c:v>
                </c:pt>
                <c:pt idx="227">
                  <c:v>22.8</c:v>
                </c:pt>
                <c:pt idx="228">
                  <c:v>22.9</c:v>
                </c:pt>
                <c:pt idx="229">
                  <c:v>23</c:v>
                </c:pt>
                <c:pt idx="230">
                  <c:v>23.1</c:v>
                </c:pt>
                <c:pt idx="231">
                  <c:v>23.2</c:v>
                </c:pt>
                <c:pt idx="232">
                  <c:v>23.3</c:v>
                </c:pt>
                <c:pt idx="233">
                  <c:v>23.4</c:v>
                </c:pt>
                <c:pt idx="234">
                  <c:v>23.5</c:v>
                </c:pt>
                <c:pt idx="235">
                  <c:v>23.6</c:v>
                </c:pt>
                <c:pt idx="236">
                  <c:v>23.7</c:v>
                </c:pt>
                <c:pt idx="237">
                  <c:v>23.8</c:v>
                </c:pt>
                <c:pt idx="238">
                  <c:v>23.9</c:v>
                </c:pt>
                <c:pt idx="239">
                  <c:v>24</c:v>
                </c:pt>
                <c:pt idx="240">
                  <c:v>24.1</c:v>
                </c:pt>
                <c:pt idx="241">
                  <c:v>24.2</c:v>
                </c:pt>
                <c:pt idx="242">
                  <c:v>24.3</c:v>
                </c:pt>
                <c:pt idx="243">
                  <c:v>24.4</c:v>
                </c:pt>
                <c:pt idx="244">
                  <c:v>24.5</c:v>
                </c:pt>
                <c:pt idx="245">
                  <c:v>24.6</c:v>
                </c:pt>
                <c:pt idx="246">
                  <c:v>24.7</c:v>
                </c:pt>
                <c:pt idx="247">
                  <c:v>24.8</c:v>
                </c:pt>
                <c:pt idx="248">
                  <c:v>24.9</c:v>
                </c:pt>
                <c:pt idx="249">
                  <c:v>25</c:v>
                </c:pt>
                <c:pt idx="250">
                  <c:v>25.1</c:v>
                </c:pt>
                <c:pt idx="251">
                  <c:v>25.2</c:v>
                </c:pt>
                <c:pt idx="252">
                  <c:v>25.3</c:v>
                </c:pt>
                <c:pt idx="253">
                  <c:v>25.4</c:v>
                </c:pt>
                <c:pt idx="254">
                  <c:v>25.5</c:v>
                </c:pt>
                <c:pt idx="255">
                  <c:v>25.6</c:v>
                </c:pt>
                <c:pt idx="256">
                  <c:v>25.7</c:v>
                </c:pt>
                <c:pt idx="257">
                  <c:v>25.8</c:v>
                </c:pt>
                <c:pt idx="258">
                  <c:v>25.9</c:v>
                </c:pt>
                <c:pt idx="259">
                  <c:v>26</c:v>
                </c:pt>
                <c:pt idx="260">
                  <c:v>26.1</c:v>
                </c:pt>
                <c:pt idx="261">
                  <c:v>26.2</c:v>
                </c:pt>
                <c:pt idx="262">
                  <c:v>26.3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26.8</c:v>
                </c:pt>
                <c:pt idx="268">
                  <c:v>26.9</c:v>
                </c:pt>
                <c:pt idx="269">
                  <c:v>27</c:v>
                </c:pt>
                <c:pt idx="270">
                  <c:v>27.1</c:v>
                </c:pt>
                <c:pt idx="271">
                  <c:v>27.2</c:v>
                </c:pt>
                <c:pt idx="272">
                  <c:v>27.3</c:v>
                </c:pt>
                <c:pt idx="273">
                  <c:v>27.4</c:v>
                </c:pt>
                <c:pt idx="274">
                  <c:v>27.5</c:v>
                </c:pt>
                <c:pt idx="275">
                  <c:v>27.6</c:v>
                </c:pt>
                <c:pt idx="276">
                  <c:v>27.7</c:v>
                </c:pt>
                <c:pt idx="277">
                  <c:v>27.8</c:v>
                </c:pt>
                <c:pt idx="278">
                  <c:v>27.9</c:v>
                </c:pt>
                <c:pt idx="279">
                  <c:v>28</c:v>
                </c:pt>
                <c:pt idx="280">
                  <c:v>28.1</c:v>
                </c:pt>
                <c:pt idx="281">
                  <c:v>28.2</c:v>
                </c:pt>
                <c:pt idx="282">
                  <c:v>28.3</c:v>
                </c:pt>
                <c:pt idx="283">
                  <c:v>28.4</c:v>
                </c:pt>
                <c:pt idx="284">
                  <c:v>28.5</c:v>
                </c:pt>
                <c:pt idx="285">
                  <c:v>28.6</c:v>
                </c:pt>
                <c:pt idx="286">
                  <c:v>28.7</c:v>
                </c:pt>
                <c:pt idx="287">
                  <c:v>28.8</c:v>
                </c:pt>
                <c:pt idx="288">
                  <c:v>28.9</c:v>
                </c:pt>
                <c:pt idx="289">
                  <c:v>29</c:v>
                </c:pt>
                <c:pt idx="290">
                  <c:v>29.1</c:v>
                </c:pt>
                <c:pt idx="291">
                  <c:v>29.2</c:v>
                </c:pt>
                <c:pt idx="292">
                  <c:v>29.3</c:v>
                </c:pt>
                <c:pt idx="293">
                  <c:v>29.4</c:v>
                </c:pt>
                <c:pt idx="294">
                  <c:v>29.5</c:v>
                </c:pt>
                <c:pt idx="295">
                  <c:v>29.6</c:v>
                </c:pt>
                <c:pt idx="296">
                  <c:v>29.7</c:v>
                </c:pt>
                <c:pt idx="297">
                  <c:v>29.8</c:v>
                </c:pt>
                <c:pt idx="298">
                  <c:v>29.9</c:v>
                </c:pt>
                <c:pt idx="299">
                  <c:v>30</c:v>
                </c:pt>
                <c:pt idx="300">
                  <c:v>30.1</c:v>
                </c:pt>
                <c:pt idx="301">
                  <c:v>30.2</c:v>
                </c:pt>
                <c:pt idx="302">
                  <c:v>30.3</c:v>
                </c:pt>
                <c:pt idx="303">
                  <c:v>30.4</c:v>
                </c:pt>
                <c:pt idx="304">
                  <c:v>30.5</c:v>
                </c:pt>
                <c:pt idx="305">
                  <c:v>30.6</c:v>
                </c:pt>
                <c:pt idx="306">
                  <c:v>30.7</c:v>
                </c:pt>
                <c:pt idx="307">
                  <c:v>30.8</c:v>
                </c:pt>
                <c:pt idx="308">
                  <c:v>30.9</c:v>
                </c:pt>
                <c:pt idx="309">
                  <c:v>31</c:v>
                </c:pt>
                <c:pt idx="310">
                  <c:v>31.1</c:v>
                </c:pt>
                <c:pt idx="311">
                  <c:v>31.2</c:v>
                </c:pt>
                <c:pt idx="312">
                  <c:v>31.3</c:v>
                </c:pt>
                <c:pt idx="313">
                  <c:v>31.4</c:v>
                </c:pt>
                <c:pt idx="314">
                  <c:v>31.5</c:v>
                </c:pt>
                <c:pt idx="315">
                  <c:v>31.6</c:v>
                </c:pt>
                <c:pt idx="316">
                  <c:v>31.7</c:v>
                </c:pt>
                <c:pt idx="317">
                  <c:v>31.8</c:v>
                </c:pt>
                <c:pt idx="318">
                  <c:v>31.9</c:v>
                </c:pt>
                <c:pt idx="319">
                  <c:v>32</c:v>
                </c:pt>
                <c:pt idx="320">
                  <c:v>32.1</c:v>
                </c:pt>
                <c:pt idx="321">
                  <c:v>32.200000000000003</c:v>
                </c:pt>
                <c:pt idx="322">
                  <c:v>32.300000000000011</c:v>
                </c:pt>
                <c:pt idx="323">
                  <c:v>32.4</c:v>
                </c:pt>
                <c:pt idx="324">
                  <c:v>32.5</c:v>
                </c:pt>
                <c:pt idx="325">
                  <c:v>32.6</c:v>
                </c:pt>
                <c:pt idx="326">
                  <c:v>32.700000000000003</c:v>
                </c:pt>
                <c:pt idx="327">
                  <c:v>32.800000000000011</c:v>
                </c:pt>
                <c:pt idx="328">
                  <c:v>32.9</c:v>
                </c:pt>
                <c:pt idx="329">
                  <c:v>33</c:v>
                </c:pt>
                <c:pt idx="330">
                  <c:v>33.1</c:v>
                </c:pt>
                <c:pt idx="331">
                  <c:v>33.200000000000003</c:v>
                </c:pt>
                <c:pt idx="332">
                  <c:v>33.300000000000011</c:v>
                </c:pt>
                <c:pt idx="333">
                  <c:v>33.4</c:v>
                </c:pt>
                <c:pt idx="334">
                  <c:v>33.5</c:v>
                </c:pt>
                <c:pt idx="335">
                  <c:v>33.6</c:v>
                </c:pt>
                <c:pt idx="336">
                  <c:v>33.700000000000003</c:v>
                </c:pt>
                <c:pt idx="337">
                  <c:v>33.800000000000011</c:v>
                </c:pt>
                <c:pt idx="338">
                  <c:v>33.9</c:v>
                </c:pt>
                <c:pt idx="339">
                  <c:v>34</c:v>
                </c:pt>
                <c:pt idx="340">
                  <c:v>34.1</c:v>
                </c:pt>
                <c:pt idx="341">
                  <c:v>34.200000000000003</c:v>
                </c:pt>
                <c:pt idx="342">
                  <c:v>34.300000000000011</c:v>
                </c:pt>
                <c:pt idx="343">
                  <c:v>34.4</c:v>
                </c:pt>
                <c:pt idx="344">
                  <c:v>34.5</c:v>
                </c:pt>
                <c:pt idx="345">
                  <c:v>34.6</c:v>
                </c:pt>
                <c:pt idx="346">
                  <c:v>34.700000000000003</c:v>
                </c:pt>
                <c:pt idx="347">
                  <c:v>34.800000000000011</c:v>
                </c:pt>
                <c:pt idx="348">
                  <c:v>34.9</c:v>
                </c:pt>
                <c:pt idx="349">
                  <c:v>35</c:v>
                </c:pt>
                <c:pt idx="350">
                  <c:v>35.1</c:v>
                </c:pt>
                <c:pt idx="351">
                  <c:v>35.200000000000003</c:v>
                </c:pt>
                <c:pt idx="352">
                  <c:v>35.300000000000011</c:v>
                </c:pt>
                <c:pt idx="353">
                  <c:v>35.4</c:v>
                </c:pt>
                <c:pt idx="354">
                  <c:v>35.5</c:v>
                </c:pt>
                <c:pt idx="355">
                  <c:v>35.6</c:v>
                </c:pt>
                <c:pt idx="356">
                  <c:v>35.700000000000003</c:v>
                </c:pt>
                <c:pt idx="357">
                  <c:v>35.800000000000011</c:v>
                </c:pt>
                <c:pt idx="358">
                  <c:v>35.9</c:v>
                </c:pt>
                <c:pt idx="359">
                  <c:v>36</c:v>
                </c:pt>
                <c:pt idx="360">
                  <c:v>36.1</c:v>
                </c:pt>
                <c:pt idx="361">
                  <c:v>36.200000000000003</c:v>
                </c:pt>
                <c:pt idx="362">
                  <c:v>36.300000000000011</c:v>
                </c:pt>
                <c:pt idx="363">
                  <c:v>36.4</c:v>
                </c:pt>
                <c:pt idx="364">
                  <c:v>36.5</c:v>
                </c:pt>
                <c:pt idx="365">
                  <c:v>36.6</c:v>
                </c:pt>
                <c:pt idx="366">
                  <c:v>36.700000000000003</c:v>
                </c:pt>
                <c:pt idx="367">
                  <c:v>36.800000000000011</c:v>
                </c:pt>
                <c:pt idx="368">
                  <c:v>36.9</c:v>
                </c:pt>
                <c:pt idx="369">
                  <c:v>37</c:v>
                </c:pt>
                <c:pt idx="370">
                  <c:v>37.1</c:v>
                </c:pt>
                <c:pt idx="371">
                  <c:v>37.200000000000003</c:v>
                </c:pt>
                <c:pt idx="372">
                  <c:v>37.300000000000011</c:v>
                </c:pt>
                <c:pt idx="373">
                  <c:v>37.4</c:v>
                </c:pt>
                <c:pt idx="374">
                  <c:v>37.5</c:v>
                </c:pt>
                <c:pt idx="375">
                  <c:v>37.6</c:v>
                </c:pt>
                <c:pt idx="376">
                  <c:v>37.700000000000003</c:v>
                </c:pt>
                <c:pt idx="377">
                  <c:v>37.800000000000011</c:v>
                </c:pt>
                <c:pt idx="378">
                  <c:v>37.9</c:v>
                </c:pt>
                <c:pt idx="379">
                  <c:v>38</c:v>
                </c:pt>
                <c:pt idx="380">
                  <c:v>38.1</c:v>
                </c:pt>
                <c:pt idx="381">
                  <c:v>38.200000000000003</c:v>
                </c:pt>
                <c:pt idx="382">
                  <c:v>38.300000000000011</c:v>
                </c:pt>
                <c:pt idx="383">
                  <c:v>38.4</c:v>
                </c:pt>
                <c:pt idx="384">
                  <c:v>38.5</c:v>
                </c:pt>
                <c:pt idx="385">
                  <c:v>38.6</c:v>
                </c:pt>
                <c:pt idx="386">
                  <c:v>38.700000000000003</c:v>
                </c:pt>
                <c:pt idx="387">
                  <c:v>38.800000000000011</c:v>
                </c:pt>
                <c:pt idx="388">
                  <c:v>38.9</c:v>
                </c:pt>
                <c:pt idx="389">
                  <c:v>39</c:v>
                </c:pt>
                <c:pt idx="390">
                  <c:v>39.1</c:v>
                </c:pt>
                <c:pt idx="391">
                  <c:v>39.200000000000003</c:v>
                </c:pt>
                <c:pt idx="392">
                  <c:v>39.300000000000011</c:v>
                </c:pt>
                <c:pt idx="393">
                  <c:v>39.4</c:v>
                </c:pt>
                <c:pt idx="394">
                  <c:v>39.5</c:v>
                </c:pt>
                <c:pt idx="395">
                  <c:v>39.6</c:v>
                </c:pt>
                <c:pt idx="396">
                  <c:v>39.700000000000003</c:v>
                </c:pt>
                <c:pt idx="397">
                  <c:v>39.800000000000011</c:v>
                </c:pt>
                <c:pt idx="398">
                  <c:v>39.9</c:v>
                </c:pt>
                <c:pt idx="399">
                  <c:v>40</c:v>
                </c:pt>
                <c:pt idx="400">
                  <c:v>40.1</c:v>
                </c:pt>
                <c:pt idx="401">
                  <c:v>40.200000000000003</c:v>
                </c:pt>
                <c:pt idx="402">
                  <c:v>40.300000000000011</c:v>
                </c:pt>
                <c:pt idx="403">
                  <c:v>40.4</c:v>
                </c:pt>
                <c:pt idx="404">
                  <c:v>40.5</c:v>
                </c:pt>
                <c:pt idx="405">
                  <c:v>40.6</c:v>
                </c:pt>
                <c:pt idx="406">
                  <c:v>40.700000000000003</c:v>
                </c:pt>
                <c:pt idx="407">
                  <c:v>40.800000000000011</c:v>
                </c:pt>
                <c:pt idx="408">
                  <c:v>40.9</c:v>
                </c:pt>
                <c:pt idx="409">
                  <c:v>41</c:v>
                </c:pt>
                <c:pt idx="410">
                  <c:v>41.1</c:v>
                </c:pt>
                <c:pt idx="411">
                  <c:v>41.2</c:v>
                </c:pt>
                <c:pt idx="412">
                  <c:v>41.3</c:v>
                </c:pt>
                <c:pt idx="413">
                  <c:v>41.4</c:v>
                </c:pt>
                <c:pt idx="414">
                  <c:v>41.5</c:v>
                </c:pt>
                <c:pt idx="415">
                  <c:v>41.6</c:v>
                </c:pt>
                <c:pt idx="416">
                  <c:v>41.7</c:v>
                </c:pt>
                <c:pt idx="417">
                  <c:v>41.8</c:v>
                </c:pt>
                <c:pt idx="418">
                  <c:v>41.9</c:v>
                </c:pt>
                <c:pt idx="419">
                  <c:v>42</c:v>
                </c:pt>
                <c:pt idx="420">
                  <c:v>42.1</c:v>
                </c:pt>
                <c:pt idx="421">
                  <c:v>42.2</c:v>
                </c:pt>
                <c:pt idx="422">
                  <c:v>42.3</c:v>
                </c:pt>
                <c:pt idx="423">
                  <c:v>42.4</c:v>
                </c:pt>
                <c:pt idx="424">
                  <c:v>42.5</c:v>
                </c:pt>
                <c:pt idx="425">
                  <c:v>42.6</c:v>
                </c:pt>
                <c:pt idx="426">
                  <c:v>42.7</c:v>
                </c:pt>
                <c:pt idx="427">
                  <c:v>42.8</c:v>
                </c:pt>
                <c:pt idx="428">
                  <c:v>42.9</c:v>
                </c:pt>
                <c:pt idx="429">
                  <c:v>43</c:v>
                </c:pt>
                <c:pt idx="430">
                  <c:v>43.1</c:v>
                </c:pt>
                <c:pt idx="431">
                  <c:v>43.2</c:v>
                </c:pt>
                <c:pt idx="432">
                  <c:v>43.3</c:v>
                </c:pt>
                <c:pt idx="433">
                  <c:v>43.4</c:v>
                </c:pt>
                <c:pt idx="434">
                  <c:v>43.5</c:v>
                </c:pt>
                <c:pt idx="435">
                  <c:v>43.6</c:v>
                </c:pt>
                <c:pt idx="436">
                  <c:v>43.7</c:v>
                </c:pt>
                <c:pt idx="437">
                  <c:v>43.8</c:v>
                </c:pt>
                <c:pt idx="438">
                  <c:v>43.9</c:v>
                </c:pt>
                <c:pt idx="439">
                  <c:v>44</c:v>
                </c:pt>
                <c:pt idx="440">
                  <c:v>44.1</c:v>
                </c:pt>
                <c:pt idx="441">
                  <c:v>44.2</c:v>
                </c:pt>
                <c:pt idx="442">
                  <c:v>44.3</c:v>
                </c:pt>
                <c:pt idx="443">
                  <c:v>44.4</c:v>
                </c:pt>
                <c:pt idx="444">
                  <c:v>44.5</c:v>
                </c:pt>
                <c:pt idx="445">
                  <c:v>44.6</c:v>
                </c:pt>
                <c:pt idx="446">
                  <c:v>44.7</c:v>
                </c:pt>
                <c:pt idx="447">
                  <c:v>44.8</c:v>
                </c:pt>
                <c:pt idx="448">
                  <c:v>44.9</c:v>
                </c:pt>
                <c:pt idx="449">
                  <c:v>45</c:v>
                </c:pt>
                <c:pt idx="450">
                  <c:v>45.1</c:v>
                </c:pt>
                <c:pt idx="451">
                  <c:v>45.2</c:v>
                </c:pt>
                <c:pt idx="452">
                  <c:v>45.3</c:v>
                </c:pt>
                <c:pt idx="453">
                  <c:v>45.4</c:v>
                </c:pt>
                <c:pt idx="454">
                  <c:v>45.5</c:v>
                </c:pt>
                <c:pt idx="455">
                  <c:v>45.6</c:v>
                </c:pt>
                <c:pt idx="456">
                  <c:v>45.7</c:v>
                </c:pt>
                <c:pt idx="457">
                  <c:v>45.8</c:v>
                </c:pt>
                <c:pt idx="458">
                  <c:v>45.9</c:v>
                </c:pt>
                <c:pt idx="459">
                  <c:v>46</c:v>
                </c:pt>
                <c:pt idx="460">
                  <c:v>46.1</c:v>
                </c:pt>
                <c:pt idx="461">
                  <c:v>46.2</c:v>
                </c:pt>
                <c:pt idx="462">
                  <c:v>46.3</c:v>
                </c:pt>
                <c:pt idx="463">
                  <c:v>46.4</c:v>
                </c:pt>
                <c:pt idx="464">
                  <c:v>46.5</c:v>
                </c:pt>
                <c:pt idx="465">
                  <c:v>46.6</c:v>
                </c:pt>
                <c:pt idx="466">
                  <c:v>46.7</c:v>
                </c:pt>
                <c:pt idx="467">
                  <c:v>46.8</c:v>
                </c:pt>
                <c:pt idx="468">
                  <c:v>46.9</c:v>
                </c:pt>
                <c:pt idx="469">
                  <c:v>47</c:v>
                </c:pt>
                <c:pt idx="470">
                  <c:v>47.1</c:v>
                </c:pt>
                <c:pt idx="471">
                  <c:v>47.2</c:v>
                </c:pt>
                <c:pt idx="472">
                  <c:v>47.3</c:v>
                </c:pt>
                <c:pt idx="473">
                  <c:v>47.4</c:v>
                </c:pt>
                <c:pt idx="474">
                  <c:v>47.5</c:v>
                </c:pt>
                <c:pt idx="475">
                  <c:v>47.6</c:v>
                </c:pt>
                <c:pt idx="476">
                  <c:v>47.7</c:v>
                </c:pt>
                <c:pt idx="477">
                  <c:v>47.8</c:v>
                </c:pt>
                <c:pt idx="478">
                  <c:v>47.9</c:v>
                </c:pt>
                <c:pt idx="479">
                  <c:v>48</c:v>
                </c:pt>
                <c:pt idx="480">
                  <c:v>48.1</c:v>
                </c:pt>
                <c:pt idx="481">
                  <c:v>48.2</c:v>
                </c:pt>
                <c:pt idx="482">
                  <c:v>48.3</c:v>
                </c:pt>
                <c:pt idx="483">
                  <c:v>48.4</c:v>
                </c:pt>
                <c:pt idx="484">
                  <c:v>48.5</c:v>
                </c:pt>
                <c:pt idx="485">
                  <c:v>48.6</c:v>
                </c:pt>
                <c:pt idx="486">
                  <c:v>48.7</c:v>
                </c:pt>
                <c:pt idx="487">
                  <c:v>48.8</c:v>
                </c:pt>
                <c:pt idx="488">
                  <c:v>48.9</c:v>
                </c:pt>
                <c:pt idx="489">
                  <c:v>49</c:v>
                </c:pt>
                <c:pt idx="490">
                  <c:v>49.1</c:v>
                </c:pt>
                <c:pt idx="491">
                  <c:v>49.2</c:v>
                </c:pt>
                <c:pt idx="492">
                  <c:v>49.3</c:v>
                </c:pt>
                <c:pt idx="493">
                  <c:v>49.4</c:v>
                </c:pt>
                <c:pt idx="494">
                  <c:v>49.5</c:v>
                </c:pt>
                <c:pt idx="495">
                  <c:v>49.6</c:v>
                </c:pt>
                <c:pt idx="496">
                  <c:v>49.7</c:v>
                </c:pt>
                <c:pt idx="497">
                  <c:v>49.8</c:v>
                </c:pt>
                <c:pt idx="498">
                  <c:v>49.9</c:v>
                </c:pt>
                <c:pt idx="499">
                  <c:v>50</c:v>
                </c:pt>
                <c:pt idx="500">
                  <c:v>50.1</c:v>
                </c:pt>
                <c:pt idx="501">
                  <c:v>50.2</c:v>
                </c:pt>
                <c:pt idx="502">
                  <c:v>50.3</c:v>
                </c:pt>
                <c:pt idx="503">
                  <c:v>50.4</c:v>
                </c:pt>
                <c:pt idx="504">
                  <c:v>50.5</c:v>
                </c:pt>
                <c:pt idx="505">
                  <c:v>50.6</c:v>
                </c:pt>
                <c:pt idx="506">
                  <c:v>50.7</c:v>
                </c:pt>
                <c:pt idx="507">
                  <c:v>50.8</c:v>
                </c:pt>
                <c:pt idx="508">
                  <c:v>50.9</c:v>
                </c:pt>
                <c:pt idx="509">
                  <c:v>51</c:v>
                </c:pt>
                <c:pt idx="510">
                  <c:v>51.1</c:v>
                </c:pt>
                <c:pt idx="511">
                  <c:v>51.2</c:v>
                </c:pt>
                <c:pt idx="512">
                  <c:v>51.3</c:v>
                </c:pt>
                <c:pt idx="513">
                  <c:v>51.4</c:v>
                </c:pt>
                <c:pt idx="514">
                  <c:v>51.5</c:v>
                </c:pt>
                <c:pt idx="515">
                  <c:v>51.6</c:v>
                </c:pt>
                <c:pt idx="516">
                  <c:v>51.7</c:v>
                </c:pt>
                <c:pt idx="517">
                  <c:v>51.8</c:v>
                </c:pt>
                <c:pt idx="518">
                  <c:v>51.9</c:v>
                </c:pt>
                <c:pt idx="519">
                  <c:v>52</c:v>
                </c:pt>
                <c:pt idx="520">
                  <c:v>52.1</c:v>
                </c:pt>
                <c:pt idx="521">
                  <c:v>52.2</c:v>
                </c:pt>
                <c:pt idx="522">
                  <c:v>52.3</c:v>
                </c:pt>
                <c:pt idx="523">
                  <c:v>52.4</c:v>
                </c:pt>
                <c:pt idx="524">
                  <c:v>52.5</c:v>
                </c:pt>
                <c:pt idx="525">
                  <c:v>52.6</c:v>
                </c:pt>
                <c:pt idx="526">
                  <c:v>52.7</c:v>
                </c:pt>
                <c:pt idx="527">
                  <c:v>52.8</c:v>
                </c:pt>
                <c:pt idx="528">
                  <c:v>52.9</c:v>
                </c:pt>
                <c:pt idx="529">
                  <c:v>53</c:v>
                </c:pt>
                <c:pt idx="530">
                  <c:v>53.1</c:v>
                </c:pt>
                <c:pt idx="531">
                  <c:v>53.2</c:v>
                </c:pt>
                <c:pt idx="532">
                  <c:v>53.3</c:v>
                </c:pt>
                <c:pt idx="533">
                  <c:v>53.4</c:v>
                </c:pt>
                <c:pt idx="534">
                  <c:v>53.5</c:v>
                </c:pt>
                <c:pt idx="535">
                  <c:v>53.6</c:v>
                </c:pt>
                <c:pt idx="536">
                  <c:v>53.7</c:v>
                </c:pt>
                <c:pt idx="537">
                  <c:v>53.8</c:v>
                </c:pt>
                <c:pt idx="538">
                  <c:v>53.9</c:v>
                </c:pt>
                <c:pt idx="539">
                  <c:v>54</c:v>
                </c:pt>
                <c:pt idx="540">
                  <c:v>54.1</c:v>
                </c:pt>
                <c:pt idx="541">
                  <c:v>54.2</c:v>
                </c:pt>
                <c:pt idx="542">
                  <c:v>54.3</c:v>
                </c:pt>
                <c:pt idx="543">
                  <c:v>54.4</c:v>
                </c:pt>
                <c:pt idx="544">
                  <c:v>54.5</c:v>
                </c:pt>
                <c:pt idx="545">
                  <c:v>54.6</c:v>
                </c:pt>
                <c:pt idx="546">
                  <c:v>54.7</c:v>
                </c:pt>
                <c:pt idx="547">
                  <c:v>54.8</c:v>
                </c:pt>
                <c:pt idx="548">
                  <c:v>54.9</c:v>
                </c:pt>
                <c:pt idx="549">
                  <c:v>55</c:v>
                </c:pt>
                <c:pt idx="550">
                  <c:v>55.1</c:v>
                </c:pt>
                <c:pt idx="551">
                  <c:v>55.2</c:v>
                </c:pt>
                <c:pt idx="552">
                  <c:v>55.3</c:v>
                </c:pt>
                <c:pt idx="553">
                  <c:v>55.4</c:v>
                </c:pt>
                <c:pt idx="554">
                  <c:v>55.5</c:v>
                </c:pt>
                <c:pt idx="555">
                  <c:v>55.6</c:v>
                </c:pt>
                <c:pt idx="556">
                  <c:v>55.7</c:v>
                </c:pt>
                <c:pt idx="557">
                  <c:v>55.8</c:v>
                </c:pt>
                <c:pt idx="558">
                  <c:v>55.9</c:v>
                </c:pt>
                <c:pt idx="559">
                  <c:v>56</c:v>
                </c:pt>
                <c:pt idx="560">
                  <c:v>56.1</c:v>
                </c:pt>
                <c:pt idx="561">
                  <c:v>56.2</c:v>
                </c:pt>
                <c:pt idx="562">
                  <c:v>56.3</c:v>
                </c:pt>
                <c:pt idx="563">
                  <c:v>56.4</c:v>
                </c:pt>
                <c:pt idx="564">
                  <c:v>56.5</c:v>
                </c:pt>
                <c:pt idx="565">
                  <c:v>56.6</c:v>
                </c:pt>
                <c:pt idx="566">
                  <c:v>56.7</c:v>
                </c:pt>
                <c:pt idx="567">
                  <c:v>56.8</c:v>
                </c:pt>
                <c:pt idx="568">
                  <c:v>56.9</c:v>
                </c:pt>
                <c:pt idx="569">
                  <c:v>57</c:v>
                </c:pt>
                <c:pt idx="570">
                  <c:v>57.1</c:v>
                </c:pt>
                <c:pt idx="571">
                  <c:v>57.2</c:v>
                </c:pt>
                <c:pt idx="572">
                  <c:v>57.3</c:v>
                </c:pt>
                <c:pt idx="573">
                  <c:v>57.4</c:v>
                </c:pt>
                <c:pt idx="574">
                  <c:v>57.5</c:v>
                </c:pt>
                <c:pt idx="575">
                  <c:v>57.6</c:v>
                </c:pt>
                <c:pt idx="576">
                  <c:v>57.7</c:v>
                </c:pt>
                <c:pt idx="577">
                  <c:v>57.8</c:v>
                </c:pt>
                <c:pt idx="578">
                  <c:v>57.9</c:v>
                </c:pt>
                <c:pt idx="579">
                  <c:v>58</c:v>
                </c:pt>
                <c:pt idx="580">
                  <c:v>58.1</c:v>
                </c:pt>
                <c:pt idx="581">
                  <c:v>58.2</c:v>
                </c:pt>
                <c:pt idx="582">
                  <c:v>58.3</c:v>
                </c:pt>
                <c:pt idx="583">
                  <c:v>58.4</c:v>
                </c:pt>
                <c:pt idx="584">
                  <c:v>58.5</c:v>
                </c:pt>
                <c:pt idx="585">
                  <c:v>58.6</c:v>
                </c:pt>
                <c:pt idx="586">
                  <c:v>58.7</c:v>
                </c:pt>
                <c:pt idx="587">
                  <c:v>58.8</c:v>
                </c:pt>
                <c:pt idx="588">
                  <c:v>58.9</c:v>
                </c:pt>
                <c:pt idx="589">
                  <c:v>59</c:v>
                </c:pt>
                <c:pt idx="590">
                  <c:v>59.1</c:v>
                </c:pt>
                <c:pt idx="591">
                  <c:v>59.2</c:v>
                </c:pt>
                <c:pt idx="592">
                  <c:v>59.3</c:v>
                </c:pt>
                <c:pt idx="593">
                  <c:v>59.4</c:v>
                </c:pt>
                <c:pt idx="594">
                  <c:v>59.5</c:v>
                </c:pt>
                <c:pt idx="595">
                  <c:v>59.6</c:v>
                </c:pt>
                <c:pt idx="596">
                  <c:v>59.7</c:v>
                </c:pt>
                <c:pt idx="597">
                  <c:v>59.8</c:v>
                </c:pt>
                <c:pt idx="598">
                  <c:v>59.9</c:v>
                </c:pt>
                <c:pt idx="599">
                  <c:v>60</c:v>
                </c:pt>
                <c:pt idx="600">
                  <c:v>60.1</c:v>
                </c:pt>
                <c:pt idx="601">
                  <c:v>60.2</c:v>
                </c:pt>
                <c:pt idx="602">
                  <c:v>60.3</c:v>
                </c:pt>
                <c:pt idx="603">
                  <c:v>60.4</c:v>
                </c:pt>
                <c:pt idx="604">
                  <c:v>60.5</c:v>
                </c:pt>
                <c:pt idx="605">
                  <c:v>60.6</c:v>
                </c:pt>
                <c:pt idx="606">
                  <c:v>60.7</c:v>
                </c:pt>
                <c:pt idx="607">
                  <c:v>60.8</c:v>
                </c:pt>
                <c:pt idx="608">
                  <c:v>60.9</c:v>
                </c:pt>
                <c:pt idx="609">
                  <c:v>61</c:v>
                </c:pt>
                <c:pt idx="610">
                  <c:v>61.1</c:v>
                </c:pt>
                <c:pt idx="611">
                  <c:v>61.2</c:v>
                </c:pt>
                <c:pt idx="612">
                  <c:v>61.3</c:v>
                </c:pt>
                <c:pt idx="613">
                  <c:v>61.4</c:v>
                </c:pt>
                <c:pt idx="614">
                  <c:v>61.5</c:v>
                </c:pt>
                <c:pt idx="615">
                  <c:v>61.6</c:v>
                </c:pt>
                <c:pt idx="616">
                  <c:v>61.7</c:v>
                </c:pt>
                <c:pt idx="617">
                  <c:v>61.8</c:v>
                </c:pt>
                <c:pt idx="618">
                  <c:v>61.9</c:v>
                </c:pt>
                <c:pt idx="619">
                  <c:v>62</c:v>
                </c:pt>
                <c:pt idx="620">
                  <c:v>62.1</c:v>
                </c:pt>
                <c:pt idx="621">
                  <c:v>62.2</c:v>
                </c:pt>
                <c:pt idx="622">
                  <c:v>62.3</c:v>
                </c:pt>
                <c:pt idx="623">
                  <c:v>62.4</c:v>
                </c:pt>
                <c:pt idx="624">
                  <c:v>62.5</c:v>
                </c:pt>
                <c:pt idx="625">
                  <c:v>62.6</c:v>
                </c:pt>
                <c:pt idx="626">
                  <c:v>62.7</c:v>
                </c:pt>
                <c:pt idx="627">
                  <c:v>62.8</c:v>
                </c:pt>
                <c:pt idx="628">
                  <c:v>62.9</c:v>
                </c:pt>
                <c:pt idx="629">
                  <c:v>63</c:v>
                </c:pt>
                <c:pt idx="630">
                  <c:v>63.1</c:v>
                </c:pt>
                <c:pt idx="631">
                  <c:v>63.2</c:v>
                </c:pt>
                <c:pt idx="632">
                  <c:v>63.3</c:v>
                </c:pt>
                <c:pt idx="633">
                  <c:v>63.4</c:v>
                </c:pt>
                <c:pt idx="634">
                  <c:v>63.5</c:v>
                </c:pt>
                <c:pt idx="635">
                  <c:v>63.6</c:v>
                </c:pt>
                <c:pt idx="636">
                  <c:v>63.7</c:v>
                </c:pt>
                <c:pt idx="637">
                  <c:v>63.8</c:v>
                </c:pt>
                <c:pt idx="638">
                  <c:v>63.9</c:v>
                </c:pt>
                <c:pt idx="639">
                  <c:v>64</c:v>
                </c:pt>
                <c:pt idx="640">
                  <c:v>64.099999999999994</c:v>
                </c:pt>
                <c:pt idx="641">
                  <c:v>64.2</c:v>
                </c:pt>
                <c:pt idx="642">
                  <c:v>64.3</c:v>
                </c:pt>
                <c:pt idx="643">
                  <c:v>64.400000000000006</c:v>
                </c:pt>
                <c:pt idx="644">
                  <c:v>64.5</c:v>
                </c:pt>
                <c:pt idx="645">
                  <c:v>64.599999999999994</c:v>
                </c:pt>
                <c:pt idx="646">
                  <c:v>64.7</c:v>
                </c:pt>
                <c:pt idx="647">
                  <c:v>64.8</c:v>
                </c:pt>
                <c:pt idx="648">
                  <c:v>64.900000000000006</c:v>
                </c:pt>
                <c:pt idx="649">
                  <c:v>65</c:v>
                </c:pt>
                <c:pt idx="650">
                  <c:v>65.099999999999994</c:v>
                </c:pt>
                <c:pt idx="651">
                  <c:v>65.2</c:v>
                </c:pt>
                <c:pt idx="652">
                  <c:v>65.3</c:v>
                </c:pt>
                <c:pt idx="653">
                  <c:v>65.400000000000006</c:v>
                </c:pt>
                <c:pt idx="654">
                  <c:v>65.5</c:v>
                </c:pt>
                <c:pt idx="655">
                  <c:v>65.599999999999994</c:v>
                </c:pt>
                <c:pt idx="656">
                  <c:v>65.7</c:v>
                </c:pt>
                <c:pt idx="657">
                  <c:v>65.8</c:v>
                </c:pt>
                <c:pt idx="658">
                  <c:v>65.900000000000006</c:v>
                </c:pt>
                <c:pt idx="659">
                  <c:v>66</c:v>
                </c:pt>
                <c:pt idx="660">
                  <c:v>66.099999999999994</c:v>
                </c:pt>
                <c:pt idx="661">
                  <c:v>66.2</c:v>
                </c:pt>
                <c:pt idx="662">
                  <c:v>66.3</c:v>
                </c:pt>
                <c:pt idx="663">
                  <c:v>66.400000000000006</c:v>
                </c:pt>
                <c:pt idx="664">
                  <c:v>66.5</c:v>
                </c:pt>
                <c:pt idx="665">
                  <c:v>66.599999999999994</c:v>
                </c:pt>
                <c:pt idx="666">
                  <c:v>66.7</c:v>
                </c:pt>
                <c:pt idx="667">
                  <c:v>66.8</c:v>
                </c:pt>
                <c:pt idx="668">
                  <c:v>66.900000000000006</c:v>
                </c:pt>
                <c:pt idx="669">
                  <c:v>67</c:v>
                </c:pt>
                <c:pt idx="670">
                  <c:v>67.099999999999994</c:v>
                </c:pt>
                <c:pt idx="671">
                  <c:v>67.2</c:v>
                </c:pt>
                <c:pt idx="672">
                  <c:v>67.3</c:v>
                </c:pt>
                <c:pt idx="673">
                  <c:v>67.400000000000006</c:v>
                </c:pt>
                <c:pt idx="674">
                  <c:v>67.5</c:v>
                </c:pt>
                <c:pt idx="675">
                  <c:v>67.599999999999994</c:v>
                </c:pt>
                <c:pt idx="676">
                  <c:v>67.7</c:v>
                </c:pt>
                <c:pt idx="677">
                  <c:v>67.8</c:v>
                </c:pt>
                <c:pt idx="678">
                  <c:v>67.900000000000006</c:v>
                </c:pt>
                <c:pt idx="679">
                  <c:v>68</c:v>
                </c:pt>
                <c:pt idx="680">
                  <c:v>68.099999999999994</c:v>
                </c:pt>
                <c:pt idx="681">
                  <c:v>68.2</c:v>
                </c:pt>
                <c:pt idx="682">
                  <c:v>68.3</c:v>
                </c:pt>
                <c:pt idx="683">
                  <c:v>68.400000000000006</c:v>
                </c:pt>
                <c:pt idx="684">
                  <c:v>68.5</c:v>
                </c:pt>
                <c:pt idx="685">
                  <c:v>68.599999999999994</c:v>
                </c:pt>
                <c:pt idx="686">
                  <c:v>68.7</c:v>
                </c:pt>
                <c:pt idx="687">
                  <c:v>68.8</c:v>
                </c:pt>
                <c:pt idx="688">
                  <c:v>68.900000000000006</c:v>
                </c:pt>
                <c:pt idx="689">
                  <c:v>69</c:v>
                </c:pt>
                <c:pt idx="690">
                  <c:v>69.099999999999994</c:v>
                </c:pt>
                <c:pt idx="691">
                  <c:v>69.2</c:v>
                </c:pt>
                <c:pt idx="692">
                  <c:v>69.3</c:v>
                </c:pt>
                <c:pt idx="693">
                  <c:v>69.400000000000006</c:v>
                </c:pt>
                <c:pt idx="694">
                  <c:v>69.5</c:v>
                </c:pt>
                <c:pt idx="695">
                  <c:v>69.599999999999994</c:v>
                </c:pt>
                <c:pt idx="696">
                  <c:v>69.7</c:v>
                </c:pt>
                <c:pt idx="697">
                  <c:v>69.8</c:v>
                </c:pt>
                <c:pt idx="698">
                  <c:v>69.900000000000006</c:v>
                </c:pt>
                <c:pt idx="699">
                  <c:v>70</c:v>
                </c:pt>
                <c:pt idx="700">
                  <c:v>70.099999999999994</c:v>
                </c:pt>
                <c:pt idx="701">
                  <c:v>70.2</c:v>
                </c:pt>
                <c:pt idx="702">
                  <c:v>70.3</c:v>
                </c:pt>
                <c:pt idx="703">
                  <c:v>70.400000000000006</c:v>
                </c:pt>
                <c:pt idx="704">
                  <c:v>70.5</c:v>
                </c:pt>
                <c:pt idx="705">
                  <c:v>70.599999999999994</c:v>
                </c:pt>
                <c:pt idx="706">
                  <c:v>70.7</c:v>
                </c:pt>
                <c:pt idx="707">
                  <c:v>70.8</c:v>
                </c:pt>
                <c:pt idx="708">
                  <c:v>70.900000000000006</c:v>
                </c:pt>
                <c:pt idx="709">
                  <c:v>71</c:v>
                </c:pt>
                <c:pt idx="710">
                  <c:v>71.099999999999994</c:v>
                </c:pt>
                <c:pt idx="711">
                  <c:v>71.2</c:v>
                </c:pt>
                <c:pt idx="712">
                  <c:v>71.3</c:v>
                </c:pt>
                <c:pt idx="713">
                  <c:v>71.400000000000006</c:v>
                </c:pt>
                <c:pt idx="714">
                  <c:v>71.5</c:v>
                </c:pt>
                <c:pt idx="715">
                  <c:v>71.599999999999994</c:v>
                </c:pt>
                <c:pt idx="716">
                  <c:v>71.7</c:v>
                </c:pt>
                <c:pt idx="717">
                  <c:v>71.8</c:v>
                </c:pt>
                <c:pt idx="718">
                  <c:v>71.900000000000006</c:v>
                </c:pt>
                <c:pt idx="719">
                  <c:v>72</c:v>
                </c:pt>
                <c:pt idx="720">
                  <c:v>72.099999999999994</c:v>
                </c:pt>
                <c:pt idx="721">
                  <c:v>72.2</c:v>
                </c:pt>
                <c:pt idx="722">
                  <c:v>72.3</c:v>
                </c:pt>
                <c:pt idx="723">
                  <c:v>72.400000000000006</c:v>
                </c:pt>
                <c:pt idx="724">
                  <c:v>72.5</c:v>
                </c:pt>
                <c:pt idx="725">
                  <c:v>72.599999999999994</c:v>
                </c:pt>
                <c:pt idx="726">
                  <c:v>72.7</c:v>
                </c:pt>
                <c:pt idx="727">
                  <c:v>72.8</c:v>
                </c:pt>
                <c:pt idx="728">
                  <c:v>72.900000000000006</c:v>
                </c:pt>
                <c:pt idx="729">
                  <c:v>73</c:v>
                </c:pt>
                <c:pt idx="730">
                  <c:v>73.099999999999994</c:v>
                </c:pt>
                <c:pt idx="731">
                  <c:v>73.2</c:v>
                </c:pt>
                <c:pt idx="732">
                  <c:v>73.3</c:v>
                </c:pt>
                <c:pt idx="733">
                  <c:v>73.400000000000006</c:v>
                </c:pt>
                <c:pt idx="734">
                  <c:v>73.5</c:v>
                </c:pt>
                <c:pt idx="735">
                  <c:v>73.599999999999994</c:v>
                </c:pt>
                <c:pt idx="736">
                  <c:v>73.7</c:v>
                </c:pt>
                <c:pt idx="737">
                  <c:v>73.8</c:v>
                </c:pt>
                <c:pt idx="738">
                  <c:v>73.900000000000006</c:v>
                </c:pt>
                <c:pt idx="739">
                  <c:v>74</c:v>
                </c:pt>
                <c:pt idx="740">
                  <c:v>74.099999999999994</c:v>
                </c:pt>
                <c:pt idx="741">
                  <c:v>74.2</c:v>
                </c:pt>
                <c:pt idx="742">
                  <c:v>74.3</c:v>
                </c:pt>
                <c:pt idx="743">
                  <c:v>74.400000000000006</c:v>
                </c:pt>
                <c:pt idx="744">
                  <c:v>74.5</c:v>
                </c:pt>
                <c:pt idx="745">
                  <c:v>74.599999999999994</c:v>
                </c:pt>
                <c:pt idx="746">
                  <c:v>74.7</c:v>
                </c:pt>
                <c:pt idx="747">
                  <c:v>74.8</c:v>
                </c:pt>
                <c:pt idx="748">
                  <c:v>74.900000000000006</c:v>
                </c:pt>
                <c:pt idx="749">
                  <c:v>75</c:v>
                </c:pt>
                <c:pt idx="750">
                  <c:v>75.099999999999994</c:v>
                </c:pt>
                <c:pt idx="751">
                  <c:v>75.2</c:v>
                </c:pt>
                <c:pt idx="752">
                  <c:v>75.3</c:v>
                </c:pt>
                <c:pt idx="753">
                  <c:v>75.400000000000006</c:v>
                </c:pt>
                <c:pt idx="754">
                  <c:v>75.5</c:v>
                </c:pt>
                <c:pt idx="755">
                  <c:v>75.599999999999994</c:v>
                </c:pt>
                <c:pt idx="756">
                  <c:v>75.7</c:v>
                </c:pt>
                <c:pt idx="757">
                  <c:v>75.8</c:v>
                </c:pt>
                <c:pt idx="758">
                  <c:v>75.900000000000006</c:v>
                </c:pt>
                <c:pt idx="759">
                  <c:v>76</c:v>
                </c:pt>
                <c:pt idx="760">
                  <c:v>76.099999999999994</c:v>
                </c:pt>
                <c:pt idx="761">
                  <c:v>76.2</c:v>
                </c:pt>
                <c:pt idx="762">
                  <c:v>76.3</c:v>
                </c:pt>
                <c:pt idx="763">
                  <c:v>76.400000000000006</c:v>
                </c:pt>
                <c:pt idx="764">
                  <c:v>76.5</c:v>
                </c:pt>
                <c:pt idx="765">
                  <c:v>76.599999999999994</c:v>
                </c:pt>
                <c:pt idx="766">
                  <c:v>76.7</c:v>
                </c:pt>
                <c:pt idx="767">
                  <c:v>76.8</c:v>
                </c:pt>
                <c:pt idx="768">
                  <c:v>76.900000000000006</c:v>
                </c:pt>
                <c:pt idx="769">
                  <c:v>77</c:v>
                </c:pt>
                <c:pt idx="770">
                  <c:v>77.099999999999994</c:v>
                </c:pt>
                <c:pt idx="771">
                  <c:v>77.2</c:v>
                </c:pt>
                <c:pt idx="772">
                  <c:v>77.3</c:v>
                </c:pt>
                <c:pt idx="773">
                  <c:v>77.400000000000006</c:v>
                </c:pt>
                <c:pt idx="774">
                  <c:v>77.5</c:v>
                </c:pt>
                <c:pt idx="775">
                  <c:v>77.599999999999994</c:v>
                </c:pt>
                <c:pt idx="776">
                  <c:v>77.7</c:v>
                </c:pt>
                <c:pt idx="777">
                  <c:v>77.8</c:v>
                </c:pt>
                <c:pt idx="778">
                  <c:v>77.900000000000006</c:v>
                </c:pt>
                <c:pt idx="779">
                  <c:v>78</c:v>
                </c:pt>
                <c:pt idx="780">
                  <c:v>78.099999999999994</c:v>
                </c:pt>
                <c:pt idx="781">
                  <c:v>78.2</c:v>
                </c:pt>
                <c:pt idx="782">
                  <c:v>78.3</c:v>
                </c:pt>
                <c:pt idx="783">
                  <c:v>78.400000000000006</c:v>
                </c:pt>
                <c:pt idx="784">
                  <c:v>78.5</c:v>
                </c:pt>
                <c:pt idx="785">
                  <c:v>78.599999999999994</c:v>
                </c:pt>
                <c:pt idx="786">
                  <c:v>78.7</c:v>
                </c:pt>
                <c:pt idx="787">
                  <c:v>78.8</c:v>
                </c:pt>
                <c:pt idx="788">
                  <c:v>78.900000000000006</c:v>
                </c:pt>
                <c:pt idx="789">
                  <c:v>79</c:v>
                </c:pt>
                <c:pt idx="790">
                  <c:v>79.099999999999994</c:v>
                </c:pt>
                <c:pt idx="791">
                  <c:v>79.2</c:v>
                </c:pt>
                <c:pt idx="792">
                  <c:v>79.3</c:v>
                </c:pt>
                <c:pt idx="793">
                  <c:v>79.400000000000006</c:v>
                </c:pt>
                <c:pt idx="794">
                  <c:v>79.5</c:v>
                </c:pt>
                <c:pt idx="795">
                  <c:v>79.599999999999994</c:v>
                </c:pt>
                <c:pt idx="796">
                  <c:v>79.7</c:v>
                </c:pt>
                <c:pt idx="797">
                  <c:v>79.8</c:v>
                </c:pt>
                <c:pt idx="798">
                  <c:v>79.900000000000006</c:v>
                </c:pt>
                <c:pt idx="799">
                  <c:v>80</c:v>
                </c:pt>
                <c:pt idx="800">
                  <c:v>80.099999999999994</c:v>
                </c:pt>
                <c:pt idx="801">
                  <c:v>80.2</c:v>
                </c:pt>
                <c:pt idx="802">
                  <c:v>80.3</c:v>
                </c:pt>
                <c:pt idx="803">
                  <c:v>80.400000000000006</c:v>
                </c:pt>
                <c:pt idx="804">
                  <c:v>80.5</c:v>
                </c:pt>
                <c:pt idx="805">
                  <c:v>80.599999999999994</c:v>
                </c:pt>
                <c:pt idx="806">
                  <c:v>80.7</c:v>
                </c:pt>
                <c:pt idx="807">
                  <c:v>80.8</c:v>
                </c:pt>
                <c:pt idx="808">
                  <c:v>80.900000000000006</c:v>
                </c:pt>
                <c:pt idx="809">
                  <c:v>81</c:v>
                </c:pt>
                <c:pt idx="810">
                  <c:v>81.099999999999994</c:v>
                </c:pt>
                <c:pt idx="811">
                  <c:v>81.2</c:v>
                </c:pt>
                <c:pt idx="812">
                  <c:v>81.3</c:v>
                </c:pt>
                <c:pt idx="813">
                  <c:v>81.400000000000006</c:v>
                </c:pt>
                <c:pt idx="814">
                  <c:v>81.5</c:v>
                </c:pt>
                <c:pt idx="815">
                  <c:v>81.599999999999994</c:v>
                </c:pt>
                <c:pt idx="816">
                  <c:v>81.7</c:v>
                </c:pt>
                <c:pt idx="817">
                  <c:v>81.8</c:v>
                </c:pt>
                <c:pt idx="818">
                  <c:v>81.900000000000006</c:v>
                </c:pt>
                <c:pt idx="819">
                  <c:v>82</c:v>
                </c:pt>
                <c:pt idx="820">
                  <c:v>82.1</c:v>
                </c:pt>
                <c:pt idx="821">
                  <c:v>82.2</c:v>
                </c:pt>
                <c:pt idx="822">
                  <c:v>82.3</c:v>
                </c:pt>
                <c:pt idx="823">
                  <c:v>82.4</c:v>
                </c:pt>
                <c:pt idx="824">
                  <c:v>82.5</c:v>
                </c:pt>
                <c:pt idx="825">
                  <c:v>82.6</c:v>
                </c:pt>
                <c:pt idx="826">
                  <c:v>82.7</c:v>
                </c:pt>
                <c:pt idx="827">
                  <c:v>82.8</c:v>
                </c:pt>
                <c:pt idx="828">
                  <c:v>82.9</c:v>
                </c:pt>
                <c:pt idx="829">
                  <c:v>83</c:v>
                </c:pt>
                <c:pt idx="830">
                  <c:v>83.1</c:v>
                </c:pt>
                <c:pt idx="831">
                  <c:v>83.2</c:v>
                </c:pt>
                <c:pt idx="832">
                  <c:v>83.3</c:v>
                </c:pt>
                <c:pt idx="833">
                  <c:v>83.4</c:v>
                </c:pt>
                <c:pt idx="834">
                  <c:v>83.5</c:v>
                </c:pt>
                <c:pt idx="835">
                  <c:v>83.6</c:v>
                </c:pt>
                <c:pt idx="836">
                  <c:v>83.7</c:v>
                </c:pt>
                <c:pt idx="837">
                  <c:v>83.8</c:v>
                </c:pt>
                <c:pt idx="838">
                  <c:v>83.9</c:v>
                </c:pt>
                <c:pt idx="839">
                  <c:v>84</c:v>
                </c:pt>
                <c:pt idx="840">
                  <c:v>84.1</c:v>
                </c:pt>
                <c:pt idx="841">
                  <c:v>84.2</c:v>
                </c:pt>
                <c:pt idx="842">
                  <c:v>84.3</c:v>
                </c:pt>
                <c:pt idx="843">
                  <c:v>84.4</c:v>
                </c:pt>
                <c:pt idx="844">
                  <c:v>84.5</c:v>
                </c:pt>
                <c:pt idx="845">
                  <c:v>84.6</c:v>
                </c:pt>
                <c:pt idx="846">
                  <c:v>84.7</c:v>
                </c:pt>
                <c:pt idx="847">
                  <c:v>84.8</c:v>
                </c:pt>
                <c:pt idx="848">
                  <c:v>84.9</c:v>
                </c:pt>
                <c:pt idx="849">
                  <c:v>85</c:v>
                </c:pt>
                <c:pt idx="850">
                  <c:v>85.1</c:v>
                </c:pt>
                <c:pt idx="851">
                  <c:v>85.2</c:v>
                </c:pt>
                <c:pt idx="852">
                  <c:v>85.3</c:v>
                </c:pt>
                <c:pt idx="853">
                  <c:v>85.4</c:v>
                </c:pt>
                <c:pt idx="854">
                  <c:v>85.5</c:v>
                </c:pt>
                <c:pt idx="855">
                  <c:v>85.6</c:v>
                </c:pt>
                <c:pt idx="856">
                  <c:v>85.7</c:v>
                </c:pt>
                <c:pt idx="857">
                  <c:v>85.8</c:v>
                </c:pt>
                <c:pt idx="858">
                  <c:v>85.9</c:v>
                </c:pt>
                <c:pt idx="859">
                  <c:v>86</c:v>
                </c:pt>
                <c:pt idx="860">
                  <c:v>86.1</c:v>
                </c:pt>
                <c:pt idx="861">
                  <c:v>86.2</c:v>
                </c:pt>
                <c:pt idx="862">
                  <c:v>86.3</c:v>
                </c:pt>
                <c:pt idx="863">
                  <c:v>86.4</c:v>
                </c:pt>
                <c:pt idx="864">
                  <c:v>86.5</c:v>
                </c:pt>
                <c:pt idx="865">
                  <c:v>86.6</c:v>
                </c:pt>
                <c:pt idx="866">
                  <c:v>86.7</c:v>
                </c:pt>
                <c:pt idx="867">
                  <c:v>86.8</c:v>
                </c:pt>
                <c:pt idx="868">
                  <c:v>86.9</c:v>
                </c:pt>
                <c:pt idx="869">
                  <c:v>87</c:v>
                </c:pt>
                <c:pt idx="870">
                  <c:v>87.1</c:v>
                </c:pt>
                <c:pt idx="871">
                  <c:v>87.2</c:v>
                </c:pt>
                <c:pt idx="872">
                  <c:v>87.3</c:v>
                </c:pt>
                <c:pt idx="873">
                  <c:v>87.4</c:v>
                </c:pt>
                <c:pt idx="874">
                  <c:v>87.5</c:v>
                </c:pt>
                <c:pt idx="875">
                  <c:v>87.6</c:v>
                </c:pt>
                <c:pt idx="876">
                  <c:v>87.7</c:v>
                </c:pt>
                <c:pt idx="877">
                  <c:v>87.8</c:v>
                </c:pt>
                <c:pt idx="878">
                  <c:v>87.9</c:v>
                </c:pt>
                <c:pt idx="879">
                  <c:v>88</c:v>
                </c:pt>
                <c:pt idx="880">
                  <c:v>88.1</c:v>
                </c:pt>
                <c:pt idx="881">
                  <c:v>88.2</c:v>
                </c:pt>
                <c:pt idx="882">
                  <c:v>88.3</c:v>
                </c:pt>
                <c:pt idx="883">
                  <c:v>88.4</c:v>
                </c:pt>
                <c:pt idx="884">
                  <c:v>88.5</c:v>
                </c:pt>
                <c:pt idx="885">
                  <c:v>88.6</c:v>
                </c:pt>
                <c:pt idx="886">
                  <c:v>88.7</c:v>
                </c:pt>
                <c:pt idx="887">
                  <c:v>88.8</c:v>
                </c:pt>
                <c:pt idx="888">
                  <c:v>88.9</c:v>
                </c:pt>
                <c:pt idx="889">
                  <c:v>89</c:v>
                </c:pt>
                <c:pt idx="890">
                  <c:v>89.1</c:v>
                </c:pt>
                <c:pt idx="891">
                  <c:v>89.2</c:v>
                </c:pt>
                <c:pt idx="892">
                  <c:v>89.3</c:v>
                </c:pt>
                <c:pt idx="893">
                  <c:v>89.4</c:v>
                </c:pt>
                <c:pt idx="894">
                  <c:v>89.5</c:v>
                </c:pt>
                <c:pt idx="895">
                  <c:v>89.6</c:v>
                </c:pt>
                <c:pt idx="896">
                  <c:v>89.7</c:v>
                </c:pt>
                <c:pt idx="897">
                  <c:v>89.8</c:v>
                </c:pt>
                <c:pt idx="898">
                  <c:v>89.9</c:v>
                </c:pt>
                <c:pt idx="899">
                  <c:v>90</c:v>
                </c:pt>
                <c:pt idx="900">
                  <c:v>90.1</c:v>
                </c:pt>
                <c:pt idx="901">
                  <c:v>90.2</c:v>
                </c:pt>
                <c:pt idx="902">
                  <c:v>90.3</c:v>
                </c:pt>
                <c:pt idx="903">
                  <c:v>90.4</c:v>
                </c:pt>
                <c:pt idx="904">
                  <c:v>90.5</c:v>
                </c:pt>
                <c:pt idx="905">
                  <c:v>90.6</c:v>
                </c:pt>
                <c:pt idx="906">
                  <c:v>90.7</c:v>
                </c:pt>
                <c:pt idx="907">
                  <c:v>90.8</c:v>
                </c:pt>
                <c:pt idx="908">
                  <c:v>90.9</c:v>
                </c:pt>
                <c:pt idx="909">
                  <c:v>91</c:v>
                </c:pt>
                <c:pt idx="910">
                  <c:v>91.1</c:v>
                </c:pt>
                <c:pt idx="911">
                  <c:v>91.2</c:v>
                </c:pt>
                <c:pt idx="912">
                  <c:v>91.3</c:v>
                </c:pt>
                <c:pt idx="913">
                  <c:v>91.4</c:v>
                </c:pt>
                <c:pt idx="914">
                  <c:v>91.5</c:v>
                </c:pt>
                <c:pt idx="915">
                  <c:v>91.6</c:v>
                </c:pt>
                <c:pt idx="916">
                  <c:v>91.7</c:v>
                </c:pt>
                <c:pt idx="917">
                  <c:v>91.8</c:v>
                </c:pt>
                <c:pt idx="918">
                  <c:v>91.9</c:v>
                </c:pt>
                <c:pt idx="919">
                  <c:v>92</c:v>
                </c:pt>
                <c:pt idx="920">
                  <c:v>92.1</c:v>
                </c:pt>
                <c:pt idx="921">
                  <c:v>92.2</c:v>
                </c:pt>
                <c:pt idx="922">
                  <c:v>92.3</c:v>
                </c:pt>
                <c:pt idx="923">
                  <c:v>92.4</c:v>
                </c:pt>
                <c:pt idx="924">
                  <c:v>92.5</c:v>
                </c:pt>
                <c:pt idx="925">
                  <c:v>92.6</c:v>
                </c:pt>
                <c:pt idx="926">
                  <c:v>92.7</c:v>
                </c:pt>
                <c:pt idx="927">
                  <c:v>92.8</c:v>
                </c:pt>
                <c:pt idx="928">
                  <c:v>92.9</c:v>
                </c:pt>
                <c:pt idx="929">
                  <c:v>93</c:v>
                </c:pt>
                <c:pt idx="930">
                  <c:v>93.1</c:v>
                </c:pt>
                <c:pt idx="931">
                  <c:v>93.2</c:v>
                </c:pt>
                <c:pt idx="932">
                  <c:v>93.3</c:v>
                </c:pt>
                <c:pt idx="933">
                  <c:v>93.4</c:v>
                </c:pt>
                <c:pt idx="934">
                  <c:v>93.5</c:v>
                </c:pt>
                <c:pt idx="935">
                  <c:v>93.6</c:v>
                </c:pt>
                <c:pt idx="936">
                  <c:v>93.7</c:v>
                </c:pt>
                <c:pt idx="937">
                  <c:v>93.8</c:v>
                </c:pt>
                <c:pt idx="938">
                  <c:v>93.9</c:v>
                </c:pt>
                <c:pt idx="939">
                  <c:v>94</c:v>
                </c:pt>
                <c:pt idx="940">
                  <c:v>94.1</c:v>
                </c:pt>
                <c:pt idx="941">
                  <c:v>94.2</c:v>
                </c:pt>
                <c:pt idx="942">
                  <c:v>94.3</c:v>
                </c:pt>
                <c:pt idx="943">
                  <c:v>94.4</c:v>
                </c:pt>
                <c:pt idx="944">
                  <c:v>94.5</c:v>
                </c:pt>
                <c:pt idx="945">
                  <c:v>94.6</c:v>
                </c:pt>
                <c:pt idx="946">
                  <c:v>94.7</c:v>
                </c:pt>
                <c:pt idx="947">
                  <c:v>94.8</c:v>
                </c:pt>
                <c:pt idx="948">
                  <c:v>94.9</c:v>
                </c:pt>
                <c:pt idx="949">
                  <c:v>95</c:v>
                </c:pt>
                <c:pt idx="950">
                  <c:v>95.1</c:v>
                </c:pt>
                <c:pt idx="951">
                  <c:v>95.2</c:v>
                </c:pt>
                <c:pt idx="952">
                  <c:v>95.3</c:v>
                </c:pt>
                <c:pt idx="953">
                  <c:v>95.4</c:v>
                </c:pt>
                <c:pt idx="954">
                  <c:v>95.5</c:v>
                </c:pt>
                <c:pt idx="955">
                  <c:v>95.6</c:v>
                </c:pt>
                <c:pt idx="956">
                  <c:v>95.7</c:v>
                </c:pt>
                <c:pt idx="957">
                  <c:v>95.8</c:v>
                </c:pt>
                <c:pt idx="958">
                  <c:v>95.9</c:v>
                </c:pt>
                <c:pt idx="959">
                  <c:v>96</c:v>
                </c:pt>
                <c:pt idx="960">
                  <c:v>96.1</c:v>
                </c:pt>
                <c:pt idx="961">
                  <c:v>96.2</c:v>
                </c:pt>
                <c:pt idx="962">
                  <c:v>96.3</c:v>
                </c:pt>
                <c:pt idx="963">
                  <c:v>96.4</c:v>
                </c:pt>
                <c:pt idx="964">
                  <c:v>96.5</c:v>
                </c:pt>
                <c:pt idx="965">
                  <c:v>96.6</c:v>
                </c:pt>
                <c:pt idx="966">
                  <c:v>96.7</c:v>
                </c:pt>
                <c:pt idx="967">
                  <c:v>96.8</c:v>
                </c:pt>
                <c:pt idx="968">
                  <c:v>96.9</c:v>
                </c:pt>
                <c:pt idx="969">
                  <c:v>97</c:v>
                </c:pt>
                <c:pt idx="970">
                  <c:v>97.1</c:v>
                </c:pt>
                <c:pt idx="971">
                  <c:v>97.2</c:v>
                </c:pt>
                <c:pt idx="972">
                  <c:v>97.3</c:v>
                </c:pt>
                <c:pt idx="973">
                  <c:v>97.4</c:v>
                </c:pt>
                <c:pt idx="974">
                  <c:v>97.5</c:v>
                </c:pt>
                <c:pt idx="975">
                  <c:v>97.6</c:v>
                </c:pt>
                <c:pt idx="976">
                  <c:v>97.7</c:v>
                </c:pt>
                <c:pt idx="977">
                  <c:v>97.8</c:v>
                </c:pt>
                <c:pt idx="978">
                  <c:v>97.9</c:v>
                </c:pt>
                <c:pt idx="979">
                  <c:v>98</c:v>
                </c:pt>
                <c:pt idx="980">
                  <c:v>98.1</c:v>
                </c:pt>
                <c:pt idx="981">
                  <c:v>98.2</c:v>
                </c:pt>
                <c:pt idx="982">
                  <c:v>98.3</c:v>
                </c:pt>
                <c:pt idx="983">
                  <c:v>98.4</c:v>
                </c:pt>
                <c:pt idx="984">
                  <c:v>98.5</c:v>
                </c:pt>
                <c:pt idx="985">
                  <c:v>98.6</c:v>
                </c:pt>
                <c:pt idx="986">
                  <c:v>98.7</c:v>
                </c:pt>
                <c:pt idx="987">
                  <c:v>98.8</c:v>
                </c:pt>
                <c:pt idx="988">
                  <c:v>98.9</c:v>
                </c:pt>
                <c:pt idx="989">
                  <c:v>99</c:v>
                </c:pt>
                <c:pt idx="990">
                  <c:v>99.1</c:v>
                </c:pt>
                <c:pt idx="991">
                  <c:v>99.2</c:v>
                </c:pt>
                <c:pt idx="992">
                  <c:v>99.3</c:v>
                </c:pt>
                <c:pt idx="993">
                  <c:v>99.4</c:v>
                </c:pt>
                <c:pt idx="994">
                  <c:v>99.5</c:v>
                </c:pt>
                <c:pt idx="995">
                  <c:v>99.6</c:v>
                </c:pt>
                <c:pt idx="996">
                  <c:v>99.7</c:v>
                </c:pt>
                <c:pt idx="997">
                  <c:v>99.8</c:v>
                </c:pt>
                <c:pt idx="998">
                  <c:v>99.9</c:v>
                </c:pt>
                <c:pt idx="999">
                  <c:v>100</c:v>
                </c:pt>
                <c:pt idx="1000">
                  <c:v>100.1</c:v>
                </c:pt>
                <c:pt idx="1001">
                  <c:v>100.2</c:v>
                </c:pt>
                <c:pt idx="1002">
                  <c:v>100.3</c:v>
                </c:pt>
                <c:pt idx="1003">
                  <c:v>100.4</c:v>
                </c:pt>
                <c:pt idx="1004">
                  <c:v>100.5</c:v>
                </c:pt>
                <c:pt idx="1005">
                  <c:v>100.6</c:v>
                </c:pt>
                <c:pt idx="1006">
                  <c:v>100.7</c:v>
                </c:pt>
                <c:pt idx="1007">
                  <c:v>100.8</c:v>
                </c:pt>
                <c:pt idx="1008">
                  <c:v>100.9</c:v>
                </c:pt>
                <c:pt idx="1009">
                  <c:v>101</c:v>
                </c:pt>
                <c:pt idx="1010">
                  <c:v>101.1</c:v>
                </c:pt>
                <c:pt idx="1011">
                  <c:v>101.2</c:v>
                </c:pt>
                <c:pt idx="1012">
                  <c:v>101.3</c:v>
                </c:pt>
                <c:pt idx="1013">
                  <c:v>101.4</c:v>
                </c:pt>
                <c:pt idx="1014">
                  <c:v>101.5</c:v>
                </c:pt>
                <c:pt idx="1015">
                  <c:v>101.6</c:v>
                </c:pt>
                <c:pt idx="1016">
                  <c:v>101.7</c:v>
                </c:pt>
                <c:pt idx="1017">
                  <c:v>101.8</c:v>
                </c:pt>
                <c:pt idx="1018">
                  <c:v>101.9</c:v>
                </c:pt>
                <c:pt idx="1019">
                  <c:v>102</c:v>
                </c:pt>
                <c:pt idx="1020">
                  <c:v>102.1</c:v>
                </c:pt>
                <c:pt idx="1021">
                  <c:v>102.2</c:v>
                </c:pt>
                <c:pt idx="1022">
                  <c:v>102.3</c:v>
                </c:pt>
                <c:pt idx="1023">
                  <c:v>102.4</c:v>
                </c:pt>
                <c:pt idx="1024">
                  <c:v>102.5</c:v>
                </c:pt>
                <c:pt idx="1025">
                  <c:v>102.6</c:v>
                </c:pt>
                <c:pt idx="1026">
                  <c:v>102.7</c:v>
                </c:pt>
                <c:pt idx="1027">
                  <c:v>102.8</c:v>
                </c:pt>
                <c:pt idx="1028">
                  <c:v>102.9</c:v>
                </c:pt>
                <c:pt idx="1029">
                  <c:v>103</c:v>
                </c:pt>
                <c:pt idx="1030">
                  <c:v>103.1</c:v>
                </c:pt>
                <c:pt idx="1031">
                  <c:v>103.2</c:v>
                </c:pt>
                <c:pt idx="1032">
                  <c:v>103.3</c:v>
                </c:pt>
                <c:pt idx="1033">
                  <c:v>103.4</c:v>
                </c:pt>
                <c:pt idx="1034">
                  <c:v>103.5</c:v>
                </c:pt>
                <c:pt idx="1035">
                  <c:v>103.6</c:v>
                </c:pt>
                <c:pt idx="1036">
                  <c:v>103.7</c:v>
                </c:pt>
                <c:pt idx="1037">
                  <c:v>103.8</c:v>
                </c:pt>
                <c:pt idx="1038">
                  <c:v>103.9</c:v>
                </c:pt>
                <c:pt idx="1039">
                  <c:v>104</c:v>
                </c:pt>
                <c:pt idx="1040">
                  <c:v>104.1</c:v>
                </c:pt>
                <c:pt idx="1041">
                  <c:v>104.2</c:v>
                </c:pt>
                <c:pt idx="1042">
                  <c:v>104.3</c:v>
                </c:pt>
                <c:pt idx="1043">
                  <c:v>104.4</c:v>
                </c:pt>
                <c:pt idx="1044">
                  <c:v>104.5</c:v>
                </c:pt>
                <c:pt idx="1045">
                  <c:v>104.6</c:v>
                </c:pt>
                <c:pt idx="1046">
                  <c:v>104.7</c:v>
                </c:pt>
                <c:pt idx="1047">
                  <c:v>104.8</c:v>
                </c:pt>
                <c:pt idx="1048">
                  <c:v>104.9</c:v>
                </c:pt>
                <c:pt idx="1049">
                  <c:v>105</c:v>
                </c:pt>
                <c:pt idx="1050">
                  <c:v>105.1</c:v>
                </c:pt>
                <c:pt idx="1051">
                  <c:v>105.2</c:v>
                </c:pt>
                <c:pt idx="1052">
                  <c:v>105.3</c:v>
                </c:pt>
                <c:pt idx="1053">
                  <c:v>105.4</c:v>
                </c:pt>
                <c:pt idx="1054">
                  <c:v>105.5</c:v>
                </c:pt>
                <c:pt idx="1055">
                  <c:v>105.6</c:v>
                </c:pt>
                <c:pt idx="1056">
                  <c:v>105.7</c:v>
                </c:pt>
                <c:pt idx="1057">
                  <c:v>105.8</c:v>
                </c:pt>
                <c:pt idx="1058">
                  <c:v>105.9</c:v>
                </c:pt>
                <c:pt idx="1059">
                  <c:v>106</c:v>
                </c:pt>
                <c:pt idx="1060">
                  <c:v>106.1</c:v>
                </c:pt>
                <c:pt idx="1061">
                  <c:v>106.2</c:v>
                </c:pt>
                <c:pt idx="1062">
                  <c:v>106.3</c:v>
                </c:pt>
                <c:pt idx="1063">
                  <c:v>106.4</c:v>
                </c:pt>
                <c:pt idx="1064">
                  <c:v>106.5</c:v>
                </c:pt>
                <c:pt idx="1065">
                  <c:v>106.6</c:v>
                </c:pt>
                <c:pt idx="1066">
                  <c:v>106.7</c:v>
                </c:pt>
                <c:pt idx="1067">
                  <c:v>106.8</c:v>
                </c:pt>
                <c:pt idx="1068">
                  <c:v>106.9</c:v>
                </c:pt>
                <c:pt idx="1069">
                  <c:v>107</c:v>
                </c:pt>
                <c:pt idx="1070">
                  <c:v>107.1</c:v>
                </c:pt>
                <c:pt idx="1071">
                  <c:v>107.2</c:v>
                </c:pt>
                <c:pt idx="1072">
                  <c:v>107.3</c:v>
                </c:pt>
                <c:pt idx="1073">
                  <c:v>107.4</c:v>
                </c:pt>
                <c:pt idx="1074">
                  <c:v>107.5</c:v>
                </c:pt>
                <c:pt idx="1075">
                  <c:v>107.6</c:v>
                </c:pt>
                <c:pt idx="1076">
                  <c:v>107.7</c:v>
                </c:pt>
                <c:pt idx="1077">
                  <c:v>107.8</c:v>
                </c:pt>
                <c:pt idx="1078">
                  <c:v>107.9</c:v>
                </c:pt>
                <c:pt idx="1079">
                  <c:v>108</c:v>
                </c:pt>
                <c:pt idx="1080">
                  <c:v>108.1</c:v>
                </c:pt>
                <c:pt idx="1081">
                  <c:v>108.2</c:v>
                </c:pt>
                <c:pt idx="1082">
                  <c:v>108.3</c:v>
                </c:pt>
                <c:pt idx="1083">
                  <c:v>108.4</c:v>
                </c:pt>
                <c:pt idx="1084">
                  <c:v>108.5</c:v>
                </c:pt>
                <c:pt idx="1085">
                  <c:v>108.6</c:v>
                </c:pt>
                <c:pt idx="1086">
                  <c:v>108.7</c:v>
                </c:pt>
                <c:pt idx="1087">
                  <c:v>108.8</c:v>
                </c:pt>
                <c:pt idx="1088">
                  <c:v>108.9</c:v>
                </c:pt>
                <c:pt idx="1089">
                  <c:v>109</c:v>
                </c:pt>
                <c:pt idx="1090">
                  <c:v>109.1</c:v>
                </c:pt>
                <c:pt idx="1091">
                  <c:v>109.2</c:v>
                </c:pt>
                <c:pt idx="1092">
                  <c:v>109.3</c:v>
                </c:pt>
                <c:pt idx="1093">
                  <c:v>109.4</c:v>
                </c:pt>
                <c:pt idx="1094">
                  <c:v>109.5</c:v>
                </c:pt>
                <c:pt idx="1095">
                  <c:v>109.6</c:v>
                </c:pt>
                <c:pt idx="1096">
                  <c:v>109.7</c:v>
                </c:pt>
                <c:pt idx="1097">
                  <c:v>109.8</c:v>
                </c:pt>
                <c:pt idx="1098">
                  <c:v>109.9</c:v>
                </c:pt>
                <c:pt idx="1099">
                  <c:v>110</c:v>
                </c:pt>
                <c:pt idx="1100">
                  <c:v>110.1</c:v>
                </c:pt>
                <c:pt idx="1101">
                  <c:v>110.2</c:v>
                </c:pt>
                <c:pt idx="1102">
                  <c:v>110.3</c:v>
                </c:pt>
                <c:pt idx="1103">
                  <c:v>110.4</c:v>
                </c:pt>
                <c:pt idx="1104">
                  <c:v>110.5</c:v>
                </c:pt>
                <c:pt idx="1105">
                  <c:v>110.6</c:v>
                </c:pt>
                <c:pt idx="1106">
                  <c:v>110.7</c:v>
                </c:pt>
                <c:pt idx="1107">
                  <c:v>110.8</c:v>
                </c:pt>
                <c:pt idx="1108">
                  <c:v>110.9</c:v>
                </c:pt>
                <c:pt idx="1109">
                  <c:v>111</c:v>
                </c:pt>
                <c:pt idx="1110">
                  <c:v>111.1</c:v>
                </c:pt>
                <c:pt idx="1111">
                  <c:v>111.2</c:v>
                </c:pt>
                <c:pt idx="1112">
                  <c:v>111.3</c:v>
                </c:pt>
                <c:pt idx="1113">
                  <c:v>111.4</c:v>
                </c:pt>
                <c:pt idx="1114">
                  <c:v>111.5</c:v>
                </c:pt>
                <c:pt idx="1115">
                  <c:v>111.6</c:v>
                </c:pt>
                <c:pt idx="1116">
                  <c:v>111.7</c:v>
                </c:pt>
                <c:pt idx="1117">
                  <c:v>111.8</c:v>
                </c:pt>
                <c:pt idx="1118">
                  <c:v>111.9</c:v>
                </c:pt>
                <c:pt idx="1119">
                  <c:v>112</c:v>
                </c:pt>
                <c:pt idx="1120">
                  <c:v>112.1</c:v>
                </c:pt>
                <c:pt idx="1121">
                  <c:v>112.2</c:v>
                </c:pt>
                <c:pt idx="1122">
                  <c:v>112.3</c:v>
                </c:pt>
                <c:pt idx="1123">
                  <c:v>112.4</c:v>
                </c:pt>
                <c:pt idx="1124">
                  <c:v>112.5</c:v>
                </c:pt>
                <c:pt idx="1125">
                  <c:v>112.6</c:v>
                </c:pt>
                <c:pt idx="1126">
                  <c:v>112.7</c:v>
                </c:pt>
                <c:pt idx="1127">
                  <c:v>112.8</c:v>
                </c:pt>
                <c:pt idx="1128">
                  <c:v>112.9</c:v>
                </c:pt>
                <c:pt idx="1129">
                  <c:v>113</c:v>
                </c:pt>
                <c:pt idx="1130">
                  <c:v>113.1</c:v>
                </c:pt>
                <c:pt idx="1131">
                  <c:v>113.2</c:v>
                </c:pt>
                <c:pt idx="1132">
                  <c:v>113.3</c:v>
                </c:pt>
                <c:pt idx="1133">
                  <c:v>113.4</c:v>
                </c:pt>
                <c:pt idx="1134">
                  <c:v>113.5</c:v>
                </c:pt>
                <c:pt idx="1135">
                  <c:v>113.6</c:v>
                </c:pt>
                <c:pt idx="1136">
                  <c:v>113.7</c:v>
                </c:pt>
                <c:pt idx="1137">
                  <c:v>113.8</c:v>
                </c:pt>
                <c:pt idx="1138">
                  <c:v>113.9</c:v>
                </c:pt>
                <c:pt idx="1139">
                  <c:v>114</c:v>
                </c:pt>
                <c:pt idx="1140">
                  <c:v>114.1</c:v>
                </c:pt>
                <c:pt idx="1141">
                  <c:v>114.2</c:v>
                </c:pt>
                <c:pt idx="1142">
                  <c:v>114.3</c:v>
                </c:pt>
                <c:pt idx="1143">
                  <c:v>114.4</c:v>
                </c:pt>
                <c:pt idx="1144">
                  <c:v>114.5</c:v>
                </c:pt>
                <c:pt idx="1145">
                  <c:v>114.6</c:v>
                </c:pt>
                <c:pt idx="1146">
                  <c:v>114.7</c:v>
                </c:pt>
                <c:pt idx="1147">
                  <c:v>114.8</c:v>
                </c:pt>
                <c:pt idx="1148">
                  <c:v>114.9</c:v>
                </c:pt>
                <c:pt idx="1149">
                  <c:v>115</c:v>
                </c:pt>
                <c:pt idx="1150">
                  <c:v>115.1</c:v>
                </c:pt>
                <c:pt idx="1151">
                  <c:v>115.2</c:v>
                </c:pt>
                <c:pt idx="1152">
                  <c:v>115.3</c:v>
                </c:pt>
                <c:pt idx="1153">
                  <c:v>115.4</c:v>
                </c:pt>
                <c:pt idx="1154">
                  <c:v>115.5</c:v>
                </c:pt>
                <c:pt idx="1155">
                  <c:v>115.6</c:v>
                </c:pt>
                <c:pt idx="1156">
                  <c:v>115.7</c:v>
                </c:pt>
                <c:pt idx="1157">
                  <c:v>115.8</c:v>
                </c:pt>
                <c:pt idx="1158">
                  <c:v>115.9</c:v>
                </c:pt>
                <c:pt idx="1159">
                  <c:v>116</c:v>
                </c:pt>
                <c:pt idx="1160">
                  <c:v>116.1</c:v>
                </c:pt>
                <c:pt idx="1161">
                  <c:v>116.2</c:v>
                </c:pt>
                <c:pt idx="1162">
                  <c:v>116.3</c:v>
                </c:pt>
                <c:pt idx="1163">
                  <c:v>116.4</c:v>
                </c:pt>
                <c:pt idx="1164">
                  <c:v>116.5</c:v>
                </c:pt>
                <c:pt idx="1165">
                  <c:v>116.6</c:v>
                </c:pt>
                <c:pt idx="1166">
                  <c:v>116.7</c:v>
                </c:pt>
                <c:pt idx="1167">
                  <c:v>116.8</c:v>
                </c:pt>
                <c:pt idx="1168">
                  <c:v>116.9</c:v>
                </c:pt>
                <c:pt idx="1169">
                  <c:v>117</c:v>
                </c:pt>
                <c:pt idx="1170">
                  <c:v>117.1</c:v>
                </c:pt>
                <c:pt idx="1171">
                  <c:v>117.2</c:v>
                </c:pt>
                <c:pt idx="1172">
                  <c:v>117.3</c:v>
                </c:pt>
                <c:pt idx="1173">
                  <c:v>117.4</c:v>
                </c:pt>
                <c:pt idx="1174">
                  <c:v>117.5</c:v>
                </c:pt>
                <c:pt idx="1175">
                  <c:v>117.6</c:v>
                </c:pt>
                <c:pt idx="1176">
                  <c:v>117.7</c:v>
                </c:pt>
                <c:pt idx="1177">
                  <c:v>117.8</c:v>
                </c:pt>
                <c:pt idx="1178">
                  <c:v>117.9</c:v>
                </c:pt>
                <c:pt idx="1179">
                  <c:v>118</c:v>
                </c:pt>
                <c:pt idx="1180">
                  <c:v>118.1</c:v>
                </c:pt>
                <c:pt idx="1181">
                  <c:v>118.2</c:v>
                </c:pt>
                <c:pt idx="1182">
                  <c:v>118.3</c:v>
                </c:pt>
                <c:pt idx="1183">
                  <c:v>118.4</c:v>
                </c:pt>
                <c:pt idx="1184">
                  <c:v>118.5</c:v>
                </c:pt>
                <c:pt idx="1185">
                  <c:v>118.6</c:v>
                </c:pt>
                <c:pt idx="1186">
                  <c:v>118.7</c:v>
                </c:pt>
                <c:pt idx="1187">
                  <c:v>118.8</c:v>
                </c:pt>
                <c:pt idx="1188">
                  <c:v>118.9</c:v>
                </c:pt>
                <c:pt idx="1189">
                  <c:v>119</c:v>
                </c:pt>
                <c:pt idx="1190">
                  <c:v>119.1</c:v>
                </c:pt>
                <c:pt idx="1191">
                  <c:v>119.2</c:v>
                </c:pt>
                <c:pt idx="1192">
                  <c:v>119.3</c:v>
                </c:pt>
                <c:pt idx="1193">
                  <c:v>119.4</c:v>
                </c:pt>
                <c:pt idx="1194">
                  <c:v>119.5</c:v>
                </c:pt>
                <c:pt idx="1195">
                  <c:v>119.6</c:v>
                </c:pt>
                <c:pt idx="1196">
                  <c:v>119.7</c:v>
                </c:pt>
                <c:pt idx="1197">
                  <c:v>119.8</c:v>
                </c:pt>
                <c:pt idx="1198">
                  <c:v>119.9</c:v>
                </c:pt>
                <c:pt idx="1199">
                  <c:v>120</c:v>
                </c:pt>
                <c:pt idx="1200">
                  <c:v>120.1</c:v>
                </c:pt>
                <c:pt idx="1201">
                  <c:v>120.2</c:v>
                </c:pt>
                <c:pt idx="1202">
                  <c:v>120.3</c:v>
                </c:pt>
                <c:pt idx="1203">
                  <c:v>120.4</c:v>
                </c:pt>
                <c:pt idx="1204">
                  <c:v>120.5</c:v>
                </c:pt>
                <c:pt idx="1205">
                  <c:v>120.6</c:v>
                </c:pt>
                <c:pt idx="1206">
                  <c:v>120.7</c:v>
                </c:pt>
                <c:pt idx="1207">
                  <c:v>120.8</c:v>
                </c:pt>
                <c:pt idx="1208">
                  <c:v>120.9</c:v>
                </c:pt>
                <c:pt idx="1209">
                  <c:v>121</c:v>
                </c:pt>
                <c:pt idx="1210">
                  <c:v>121.1</c:v>
                </c:pt>
                <c:pt idx="1211">
                  <c:v>121.2</c:v>
                </c:pt>
                <c:pt idx="1212">
                  <c:v>121.3</c:v>
                </c:pt>
                <c:pt idx="1213">
                  <c:v>121.4</c:v>
                </c:pt>
                <c:pt idx="1214">
                  <c:v>121.5</c:v>
                </c:pt>
                <c:pt idx="1215">
                  <c:v>121.6</c:v>
                </c:pt>
                <c:pt idx="1216">
                  <c:v>121.7</c:v>
                </c:pt>
                <c:pt idx="1217">
                  <c:v>121.8</c:v>
                </c:pt>
                <c:pt idx="1218">
                  <c:v>121.9</c:v>
                </c:pt>
                <c:pt idx="1219">
                  <c:v>122</c:v>
                </c:pt>
                <c:pt idx="1220">
                  <c:v>122.1</c:v>
                </c:pt>
                <c:pt idx="1221">
                  <c:v>122.2</c:v>
                </c:pt>
                <c:pt idx="1222">
                  <c:v>122.3</c:v>
                </c:pt>
                <c:pt idx="1223">
                  <c:v>122.4</c:v>
                </c:pt>
                <c:pt idx="1224">
                  <c:v>122.5</c:v>
                </c:pt>
                <c:pt idx="1225">
                  <c:v>122.6</c:v>
                </c:pt>
                <c:pt idx="1226">
                  <c:v>122.7</c:v>
                </c:pt>
                <c:pt idx="1227">
                  <c:v>122.8</c:v>
                </c:pt>
                <c:pt idx="1228">
                  <c:v>122.9</c:v>
                </c:pt>
                <c:pt idx="1229">
                  <c:v>123</c:v>
                </c:pt>
                <c:pt idx="1230">
                  <c:v>123.1</c:v>
                </c:pt>
                <c:pt idx="1231">
                  <c:v>123.2</c:v>
                </c:pt>
                <c:pt idx="1232">
                  <c:v>123.3</c:v>
                </c:pt>
                <c:pt idx="1233">
                  <c:v>123.4</c:v>
                </c:pt>
                <c:pt idx="1234">
                  <c:v>123.5</c:v>
                </c:pt>
                <c:pt idx="1235">
                  <c:v>123.6</c:v>
                </c:pt>
                <c:pt idx="1236">
                  <c:v>123.7</c:v>
                </c:pt>
                <c:pt idx="1237">
                  <c:v>123.8</c:v>
                </c:pt>
                <c:pt idx="1238">
                  <c:v>123.9</c:v>
                </c:pt>
                <c:pt idx="1239">
                  <c:v>124</c:v>
                </c:pt>
                <c:pt idx="1240">
                  <c:v>124.1</c:v>
                </c:pt>
                <c:pt idx="1241">
                  <c:v>124.2</c:v>
                </c:pt>
                <c:pt idx="1242">
                  <c:v>124.3</c:v>
                </c:pt>
                <c:pt idx="1243">
                  <c:v>124.4</c:v>
                </c:pt>
                <c:pt idx="1244">
                  <c:v>124.5</c:v>
                </c:pt>
                <c:pt idx="1245">
                  <c:v>124.6</c:v>
                </c:pt>
                <c:pt idx="1246">
                  <c:v>124.7</c:v>
                </c:pt>
                <c:pt idx="1247">
                  <c:v>124.8</c:v>
                </c:pt>
                <c:pt idx="1248">
                  <c:v>124.9</c:v>
                </c:pt>
                <c:pt idx="1249">
                  <c:v>125</c:v>
                </c:pt>
                <c:pt idx="1250">
                  <c:v>125.1</c:v>
                </c:pt>
                <c:pt idx="1251">
                  <c:v>125.2</c:v>
                </c:pt>
                <c:pt idx="1252">
                  <c:v>125.3</c:v>
                </c:pt>
                <c:pt idx="1253">
                  <c:v>125.4</c:v>
                </c:pt>
                <c:pt idx="1254">
                  <c:v>125.5</c:v>
                </c:pt>
                <c:pt idx="1255">
                  <c:v>125.6</c:v>
                </c:pt>
                <c:pt idx="1256">
                  <c:v>125.7</c:v>
                </c:pt>
                <c:pt idx="1257">
                  <c:v>125.8</c:v>
                </c:pt>
                <c:pt idx="1258">
                  <c:v>125.9</c:v>
                </c:pt>
                <c:pt idx="1259">
                  <c:v>126</c:v>
                </c:pt>
                <c:pt idx="1260">
                  <c:v>126.1</c:v>
                </c:pt>
                <c:pt idx="1261">
                  <c:v>126.2</c:v>
                </c:pt>
                <c:pt idx="1262">
                  <c:v>126.3</c:v>
                </c:pt>
                <c:pt idx="1263">
                  <c:v>126.4</c:v>
                </c:pt>
                <c:pt idx="1264">
                  <c:v>126.5</c:v>
                </c:pt>
                <c:pt idx="1265">
                  <c:v>126.6</c:v>
                </c:pt>
                <c:pt idx="1266">
                  <c:v>126.7</c:v>
                </c:pt>
                <c:pt idx="1267">
                  <c:v>126.8</c:v>
                </c:pt>
                <c:pt idx="1268">
                  <c:v>126.9</c:v>
                </c:pt>
                <c:pt idx="1269">
                  <c:v>127</c:v>
                </c:pt>
                <c:pt idx="1270">
                  <c:v>127.1</c:v>
                </c:pt>
                <c:pt idx="1271">
                  <c:v>127.2</c:v>
                </c:pt>
                <c:pt idx="1272">
                  <c:v>127.3</c:v>
                </c:pt>
                <c:pt idx="1273">
                  <c:v>127.4</c:v>
                </c:pt>
                <c:pt idx="1274">
                  <c:v>127.5</c:v>
                </c:pt>
                <c:pt idx="1275">
                  <c:v>127.6</c:v>
                </c:pt>
                <c:pt idx="1276">
                  <c:v>127.7</c:v>
                </c:pt>
                <c:pt idx="1277">
                  <c:v>127.8</c:v>
                </c:pt>
                <c:pt idx="1278">
                  <c:v>127.9</c:v>
                </c:pt>
                <c:pt idx="1279">
                  <c:v>128</c:v>
                </c:pt>
                <c:pt idx="1280">
                  <c:v>128.1</c:v>
                </c:pt>
                <c:pt idx="1281">
                  <c:v>128.19999999999999</c:v>
                </c:pt>
                <c:pt idx="1282">
                  <c:v>128.30000000000001</c:v>
                </c:pt>
                <c:pt idx="1283">
                  <c:v>128.4</c:v>
                </c:pt>
                <c:pt idx="1284">
                  <c:v>128.5</c:v>
                </c:pt>
                <c:pt idx="1285">
                  <c:v>128.6</c:v>
                </c:pt>
                <c:pt idx="1286">
                  <c:v>128.69999999999999</c:v>
                </c:pt>
                <c:pt idx="1287">
                  <c:v>128.80000000000001</c:v>
                </c:pt>
                <c:pt idx="1288">
                  <c:v>128.9</c:v>
                </c:pt>
                <c:pt idx="1289">
                  <c:v>129</c:v>
                </c:pt>
                <c:pt idx="1290">
                  <c:v>129.1</c:v>
                </c:pt>
                <c:pt idx="1291">
                  <c:v>129.19999999999999</c:v>
                </c:pt>
                <c:pt idx="1292">
                  <c:v>129.30000000000001</c:v>
                </c:pt>
                <c:pt idx="1293">
                  <c:v>129.4</c:v>
                </c:pt>
                <c:pt idx="1294">
                  <c:v>129.5</c:v>
                </c:pt>
                <c:pt idx="1295">
                  <c:v>129.6</c:v>
                </c:pt>
                <c:pt idx="1296">
                  <c:v>129.69999999999999</c:v>
                </c:pt>
                <c:pt idx="1297">
                  <c:v>129.80000000000001</c:v>
                </c:pt>
                <c:pt idx="1298">
                  <c:v>129.9</c:v>
                </c:pt>
                <c:pt idx="1299">
                  <c:v>130</c:v>
                </c:pt>
                <c:pt idx="1300">
                  <c:v>130.1</c:v>
                </c:pt>
                <c:pt idx="1301">
                  <c:v>130.19999999999999</c:v>
                </c:pt>
                <c:pt idx="1302">
                  <c:v>130.30000000000001</c:v>
                </c:pt>
                <c:pt idx="1303">
                  <c:v>130.4</c:v>
                </c:pt>
                <c:pt idx="1304">
                  <c:v>130.5</c:v>
                </c:pt>
                <c:pt idx="1305">
                  <c:v>130.6</c:v>
                </c:pt>
                <c:pt idx="1306">
                  <c:v>130.69999999999999</c:v>
                </c:pt>
                <c:pt idx="1307">
                  <c:v>130.80000000000001</c:v>
                </c:pt>
                <c:pt idx="1308">
                  <c:v>130.9</c:v>
                </c:pt>
                <c:pt idx="1309">
                  <c:v>131</c:v>
                </c:pt>
                <c:pt idx="1310">
                  <c:v>131.1</c:v>
                </c:pt>
                <c:pt idx="1311">
                  <c:v>131.19999999999999</c:v>
                </c:pt>
                <c:pt idx="1312">
                  <c:v>131.30000000000001</c:v>
                </c:pt>
                <c:pt idx="1313">
                  <c:v>131.4</c:v>
                </c:pt>
                <c:pt idx="1314">
                  <c:v>131.5</c:v>
                </c:pt>
                <c:pt idx="1315">
                  <c:v>131.6</c:v>
                </c:pt>
                <c:pt idx="1316">
                  <c:v>131.69999999999999</c:v>
                </c:pt>
                <c:pt idx="1317">
                  <c:v>131.80000000000001</c:v>
                </c:pt>
                <c:pt idx="1318">
                  <c:v>131.9</c:v>
                </c:pt>
                <c:pt idx="1319">
                  <c:v>132</c:v>
                </c:pt>
                <c:pt idx="1320">
                  <c:v>132.1</c:v>
                </c:pt>
                <c:pt idx="1321">
                  <c:v>132.19999999999999</c:v>
                </c:pt>
                <c:pt idx="1322">
                  <c:v>132.30000000000001</c:v>
                </c:pt>
                <c:pt idx="1323">
                  <c:v>132.4</c:v>
                </c:pt>
                <c:pt idx="1324">
                  <c:v>132.5</c:v>
                </c:pt>
                <c:pt idx="1325">
                  <c:v>132.6</c:v>
                </c:pt>
                <c:pt idx="1326">
                  <c:v>132.69999999999999</c:v>
                </c:pt>
                <c:pt idx="1327">
                  <c:v>132.80000000000001</c:v>
                </c:pt>
                <c:pt idx="1328">
                  <c:v>132.9</c:v>
                </c:pt>
                <c:pt idx="1329">
                  <c:v>133</c:v>
                </c:pt>
                <c:pt idx="1330">
                  <c:v>133.1</c:v>
                </c:pt>
                <c:pt idx="1331">
                  <c:v>133.19999999999999</c:v>
                </c:pt>
                <c:pt idx="1332">
                  <c:v>133.30000000000001</c:v>
                </c:pt>
                <c:pt idx="1333">
                  <c:v>133.4</c:v>
                </c:pt>
                <c:pt idx="1334">
                  <c:v>133.5</c:v>
                </c:pt>
                <c:pt idx="1335">
                  <c:v>133.6</c:v>
                </c:pt>
                <c:pt idx="1336">
                  <c:v>133.69999999999999</c:v>
                </c:pt>
                <c:pt idx="1337">
                  <c:v>133.80000000000001</c:v>
                </c:pt>
                <c:pt idx="1338">
                  <c:v>133.9</c:v>
                </c:pt>
                <c:pt idx="1339">
                  <c:v>134</c:v>
                </c:pt>
                <c:pt idx="1340">
                  <c:v>134.1</c:v>
                </c:pt>
                <c:pt idx="1341">
                  <c:v>134.19999999999999</c:v>
                </c:pt>
                <c:pt idx="1342">
                  <c:v>134.30000000000001</c:v>
                </c:pt>
                <c:pt idx="1343">
                  <c:v>134.4</c:v>
                </c:pt>
                <c:pt idx="1344">
                  <c:v>134.5</c:v>
                </c:pt>
                <c:pt idx="1345">
                  <c:v>134.6</c:v>
                </c:pt>
                <c:pt idx="1346">
                  <c:v>134.69999999999999</c:v>
                </c:pt>
                <c:pt idx="1347">
                  <c:v>134.80000000000001</c:v>
                </c:pt>
                <c:pt idx="1348">
                  <c:v>134.9</c:v>
                </c:pt>
                <c:pt idx="1349">
                  <c:v>135</c:v>
                </c:pt>
                <c:pt idx="1350">
                  <c:v>135.1</c:v>
                </c:pt>
                <c:pt idx="1351">
                  <c:v>135.19999999999999</c:v>
                </c:pt>
                <c:pt idx="1352">
                  <c:v>135.30000000000001</c:v>
                </c:pt>
                <c:pt idx="1353">
                  <c:v>135.4</c:v>
                </c:pt>
                <c:pt idx="1354">
                  <c:v>135.5</c:v>
                </c:pt>
                <c:pt idx="1355">
                  <c:v>135.6</c:v>
                </c:pt>
                <c:pt idx="1356">
                  <c:v>135.69999999999999</c:v>
                </c:pt>
                <c:pt idx="1357">
                  <c:v>135.80000000000001</c:v>
                </c:pt>
                <c:pt idx="1358">
                  <c:v>135.9</c:v>
                </c:pt>
                <c:pt idx="1359">
                  <c:v>136</c:v>
                </c:pt>
                <c:pt idx="1360">
                  <c:v>136.1</c:v>
                </c:pt>
                <c:pt idx="1361">
                  <c:v>136.19999999999999</c:v>
                </c:pt>
                <c:pt idx="1362">
                  <c:v>136.30000000000001</c:v>
                </c:pt>
                <c:pt idx="1363">
                  <c:v>136.4</c:v>
                </c:pt>
                <c:pt idx="1364">
                  <c:v>136.5</c:v>
                </c:pt>
                <c:pt idx="1365">
                  <c:v>136.6</c:v>
                </c:pt>
                <c:pt idx="1366">
                  <c:v>136.69999999999999</c:v>
                </c:pt>
                <c:pt idx="1367">
                  <c:v>136.80000000000001</c:v>
                </c:pt>
                <c:pt idx="1368">
                  <c:v>136.9</c:v>
                </c:pt>
                <c:pt idx="1369">
                  <c:v>137</c:v>
                </c:pt>
                <c:pt idx="1370">
                  <c:v>137.1</c:v>
                </c:pt>
                <c:pt idx="1371">
                  <c:v>137.19999999999999</c:v>
                </c:pt>
                <c:pt idx="1372">
                  <c:v>137.30000000000001</c:v>
                </c:pt>
                <c:pt idx="1373">
                  <c:v>137.4</c:v>
                </c:pt>
                <c:pt idx="1374">
                  <c:v>137.5</c:v>
                </c:pt>
                <c:pt idx="1375">
                  <c:v>137.6</c:v>
                </c:pt>
                <c:pt idx="1376">
                  <c:v>137.69999999999999</c:v>
                </c:pt>
                <c:pt idx="1377">
                  <c:v>137.80000000000001</c:v>
                </c:pt>
                <c:pt idx="1378">
                  <c:v>137.9</c:v>
                </c:pt>
                <c:pt idx="1379">
                  <c:v>138</c:v>
                </c:pt>
                <c:pt idx="1380">
                  <c:v>138.1</c:v>
                </c:pt>
                <c:pt idx="1381">
                  <c:v>138.19999999999999</c:v>
                </c:pt>
                <c:pt idx="1382">
                  <c:v>138.30000000000001</c:v>
                </c:pt>
                <c:pt idx="1383">
                  <c:v>138.4</c:v>
                </c:pt>
                <c:pt idx="1384">
                  <c:v>138.5</c:v>
                </c:pt>
                <c:pt idx="1385">
                  <c:v>138.6</c:v>
                </c:pt>
                <c:pt idx="1386">
                  <c:v>138.69999999999999</c:v>
                </c:pt>
                <c:pt idx="1387">
                  <c:v>138.80000000000001</c:v>
                </c:pt>
                <c:pt idx="1388">
                  <c:v>138.9</c:v>
                </c:pt>
                <c:pt idx="1389">
                  <c:v>139</c:v>
                </c:pt>
                <c:pt idx="1390">
                  <c:v>139.1</c:v>
                </c:pt>
                <c:pt idx="1391">
                  <c:v>139.19999999999999</c:v>
                </c:pt>
                <c:pt idx="1392">
                  <c:v>139.30000000000001</c:v>
                </c:pt>
                <c:pt idx="1393">
                  <c:v>139.4</c:v>
                </c:pt>
                <c:pt idx="1394">
                  <c:v>139.5</c:v>
                </c:pt>
                <c:pt idx="1395">
                  <c:v>139.6</c:v>
                </c:pt>
                <c:pt idx="1396">
                  <c:v>139.69999999999999</c:v>
                </c:pt>
                <c:pt idx="1397">
                  <c:v>139.80000000000001</c:v>
                </c:pt>
                <c:pt idx="1398">
                  <c:v>139.9</c:v>
                </c:pt>
                <c:pt idx="1399">
                  <c:v>140</c:v>
                </c:pt>
                <c:pt idx="1400">
                  <c:v>140.1</c:v>
                </c:pt>
                <c:pt idx="1401">
                  <c:v>140.19999999999999</c:v>
                </c:pt>
                <c:pt idx="1402">
                  <c:v>140.30000000000001</c:v>
                </c:pt>
                <c:pt idx="1403">
                  <c:v>140.4</c:v>
                </c:pt>
                <c:pt idx="1404">
                  <c:v>140.5</c:v>
                </c:pt>
                <c:pt idx="1405">
                  <c:v>140.6</c:v>
                </c:pt>
                <c:pt idx="1406">
                  <c:v>140.69999999999999</c:v>
                </c:pt>
                <c:pt idx="1407">
                  <c:v>140.80000000000001</c:v>
                </c:pt>
                <c:pt idx="1408">
                  <c:v>140.9</c:v>
                </c:pt>
                <c:pt idx="1409">
                  <c:v>141</c:v>
                </c:pt>
                <c:pt idx="1410">
                  <c:v>141.1</c:v>
                </c:pt>
                <c:pt idx="1411">
                  <c:v>141.19999999999999</c:v>
                </c:pt>
                <c:pt idx="1412">
                  <c:v>141.30000000000001</c:v>
                </c:pt>
                <c:pt idx="1413">
                  <c:v>141.4</c:v>
                </c:pt>
                <c:pt idx="1414">
                  <c:v>141.5</c:v>
                </c:pt>
                <c:pt idx="1415">
                  <c:v>141.6</c:v>
                </c:pt>
                <c:pt idx="1416">
                  <c:v>141.69999999999999</c:v>
                </c:pt>
                <c:pt idx="1417">
                  <c:v>141.80000000000001</c:v>
                </c:pt>
                <c:pt idx="1418">
                  <c:v>141.9</c:v>
                </c:pt>
                <c:pt idx="1419">
                  <c:v>142</c:v>
                </c:pt>
                <c:pt idx="1420">
                  <c:v>142.1</c:v>
                </c:pt>
                <c:pt idx="1421">
                  <c:v>142.19999999999999</c:v>
                </c:pt>
                <c:pt idx="1422">
                  <c:v>142.30000000000001</c:v>
                </c:pt>
                <c:pt idx="1423">
                  <c:v>142.4</c:v>
                </c:pt>
                <c:pt idx="1424">
                  <c:v>142.5</c:v>
                </c:pt>
                <c:pt idx="1425">
                  <c:v>142.6</c:v>
                </c:pt>
                <c:pt idx="1426">
                  <c:v>142.69999999999999</c:v>
                </c:pt>
                <c:pt idx="1427">
                  <c:v>142.80000000000001</c:v>
                </c:pt>
                <c:pt idx="1428">
                  <c:v>142.9</c:v>
                </c:pt>
                <c:pt idx="1429">
                  <c:v>143</c:v>
                </c:pt>
                <c:pt idx="1430">
                  <c:v>143.1</c:v>
                </c:pt>
                <c:pt idx="1431">
                  <c:v>143.19999999999999</c:v>
                </c:pt>
                <c:pt idx="1432">
                  <c:v>143.30000000000001</c:v>
                </c:pt>
                <c:pt idx="1433">
                  <c:v>143.4</c:v>
                </c:pt>
                <c:pt idx="1434">
                  <c:v>143.5</c:v>
                </c:pt>
                <c:pt idx="1435">
                  <c:v>143.6</c:v>
                </c:pt>
                <c:pt idx="1436">
                  <c:v>143.69999999999999</c:v>
                </c:pt>
                <c:pt idx="1437">
                  <c:v>143.80000000000001</c:v>
                </c:pt>
                <c:pt idx="1438">
                  <c:v>143.9</c:v>
                </c:pt>
                <c:pt idx="1439">
                  <c:v>144</c:v>
                </c:pt>
                <c:pt idx="1440">
                  <c:v>144.1</c:v>
                </c:pt>
                <c:pt idx="1441">
                  <c:v>144.19999999999999</c:v>
                </c:pt>
                <c:pt idx="1442">
                  <c:v>144.30000000000001</c:v>
                </c:pt>
                <c:pt idx="1443">
                  <c:v>144.4</c:v>
                </c:pt>
                <c:pt idx="1444">
                  <c:v>144.5</c:v>
                </c:pt>
                <c:pt idx="1445">
                  <c:v>144.6</c:v>
                </c:pt>
                <c:pt idx="1446">
                  <c:v>144.69999999999999</c:v>
                </c:pt>
                <c:pt idx="1447">
                  <c:v>144.80000000000001</c:v>
                </c:pt>
                <c:pt idx="1448">
                  <c:v>144.9</c:v>
                </c:pt>
                <c:pt idx="1449">
                  <c:v>145</c:v>
                </c:pt>
                <c:pt idx="1450">
                  <c:v>145.1</c:v>
                </c:pt>
                <c:pt idx="1451">
                  <c:v>145.19999999999999</c:v>
                </c:pt>
                <c:pt idx="1452">
                  <c:v>145.30000000000001</c:v>
                </c:pt>
                <c:pt idx="1453">
                  <c:v>145.4</c:v>
                </c:pt>
                <c:pt idx="1454">
                  <c:v>145.5</c:v>
                </c:pt>
                <c:pt idx="1455">
                  <c:v>145.6</c:v>
                </c:pt>
                <c:pt idx="1456">
                  <c:v>145.69999999999999</c:v>
                </c:pt>
                <c:pt idx="1457">
                  <c:v>145.80000000000001</c:v>
                </c:pt>
                <c:pt idx="1458">
                  <c:v>145.9</c:v>
                </c:pt>
                <c:pt idx="1459">
                  <c:v>146</c:v>
                </c:pt>
                <c:pt idx="1460">
                  <c:v>146.1</c:v>
                </c:pt>
                <c:pt idx="1461">
                  <c:v>146.19999999999999</c:v>
                </c:pt>
                <c:pt idx="1462">
                  <c:v>146.30000000000001</c:v>
                </c:pt>
                <c:pt idx="1463">
                  <c:v>146.4</c:v>
                </c:pt>
                <c:pt idx="1464">
                  <c:v>146.5</c:v>
                </c:pt>
                <c:pt idx="1465">
                  <c:v>146.6</c:v>
                </c:pt>
                <c:pt idx="1466">
                  <c:v>146.69999999999999</c:v>
                </c:pt>
                <c:pt idx="1467">
                  <c:v>146.80000000000001</c:v>
                </c:pt>
                <c:pt idx="1468">
                  <c:v>146.9</c:v>
                </c:pt>
                <c:pt idx="1469">
                  <c:v>147</c:v>
                </c:pt>
                <c:pt idx="1470">
                  <c:v>147.1</c:v>
                </c:pt>
                <c:pt idx="1471">
                  <c:v>147.19999999999999</c:v>
                </c:pt>
                <c:pt idx="1472">
                  <c:v>147.30000000000001</c:v>
                </c:pt>
                <c:pt idx="1473">
                  <c:v>147.4</c:v>
                </c:pt>
                <c:pt idx="1474">
                  <c:v>147.5</c:v>
                </c:pt>
                <c:pt idx="1475">
                  <c:v>147.6</c:v>
                </c:pt>
                <c:pt idx="1476">
                  <c:v>147.69999999999999</c:v>
                </c:pt>
                <c:pt idx="1477">
                  <c:v>147.80000000000001</c:v>
                </c:pt>
                <c:pt idx="1478">
                  <c:v>147.9</c:v>
                </c:pt>
                <c:pt idx="1479">
                  <c:v>148</c:v>
                </c:pt>
                <c:pt idx="1480">
                  <c:v>148.1</c:v>
                </c:pt>
                <c:pt idx="1481">
                  <c:v>148.19999999999999</c:v>
                </c:pt>
                <c:pt idx="1482">
                  <c:v>148.30000000000001</c:v>
                </c:pt>
                <c:pt idx="1483">
                  <c:v>148.4</c:v>
                </c:pt>
                <c:pt idx="1484">
                  <c:v>148.5</c:v>
                </c:pt>
                <c:pt idx="1485">
                  <c:v>148.6</c:v>
                </c:pt>
                <c:pt idx="1486">
                  <c:v>148.69999999999999</c:v>
                </c:pt>
                <c:pt idx="1487">
                  <c:v>148.80000000000001</c:v>
                </c:pt>
                <c:pt idx="1488">
                  <c:v>148.9</c:v>
                </c:pt>
                <c:pt idx="1489">
                  <c:v>149</c:v>
                </c:pt>
                <c:pt idx="1490">
                  <c:v>149.1</c:v>
                </c:pt>
                <c:pt idx="1491">
                  <c:v>149.19999999999999</c:v>
                </c:pt>
                <c:pt idx="1492">
                  <c:v>149.30000000000001</c:v>
                </c:pt>
                <c:pt idx="1493">
                  <c:v>149.4</c:v>
                </c:pt>
                <c:pt idx="1494">
                  <c:v>149.5</c:v>
                </c:pt>
                <c:pt idx="1495">
                  <c:v>149.6</c:v>
                </c:pt>
                <c:pt idx="1496">
                  <c:v>149.69999999999999</c:v>
                </c:pt>
                <c:pt idx="1497">
                  <c:v>149.80000000000001</c:v>
                </c:pt>
                <c:pt idx="1498">
                  <c:v>149.9</c:v>
                </c:pt>
                <c:pt idx="1499">
                  <c:v>150</c:v>
                </c:pt>
                <c:pt idx="1500">
                  <c:v>150.1</c:v>
                </c:pt>
                <c:pt idx="1501">
                  <c:v>150.19999999999999</c:v>
                </c:pt>
                <c:pt idx="1502">
                  <c:v>150.30000000000001</c:v>
                </c:pt>
                <c:pt idx="1503">
                  <c:v>150.4</c:v>
                </c:pt>
                <c:pt idx="1504">
                  <c:v>150.5</c:v>
                </c:pt>
                <c:pt idx="1505">
                  <c:v>150.6</c:v>
                </c:pt>
                <c:pt idx="1506">
                  <c:v>150.69999999999999</c:v>
                </c:pt>
                <c:pt idx="1507">
                  <c:v>150.80000000000001</c:v>
                </c:pt>
                <c:pt idx="1508">
                  <c:v>150.9</c:v>
                </c:pt>
                <c:pt idx="1509">
                  <c:v>151</c:v>
                </c:pt>
                <c:pt idx="1510">
                  <c:v>151.1</c:v>
                </c:pt>
                <c:pt idx="1511">
                  <c:v>151.19999999999999</c:v>
                </c:pt>
                <c:pt idx="1512">
                  <c:v>151.30000000000001</c:v>
                </c:pt>
                <c:pt idx="1513">
                  <c:v>151.4</c:v>
                </c:pt>
                <c:pt idx="1514">
                  <c:v>151.5</c:v>
                </c:pt>
                <c:pt idx="1515">
                  <c:v>151.6</c:v>
                </c:pt>
                <c:pt idx="1516">
                  <c:v>151.69999999999999</c:v>
                </c:pt>
                <c:pt idx="1517">
                  <c:v>151.80000000000001</c:v>
                </c:pt>
                <c:pt idx="1518">
                  <c:v>151.9</c:v>
                </c:pt>
                <c:pt idx="1519">
                  <c:v>152</c:v>
                </c:pt>
                <c:pt idx="1520">
                  <c:v>152.1</c:v>
                </c:pt>
                <c:pt idx="1521">
                  <c:v>152.19999999999999</c:v>
                </c:pt>
                <c:pt idx="1522">
                  <c:v>152.30000000000001</c:v>
                </c:pt>
                <c:pt idx="1523">
                  <c:v>152.4</c:v>
                </c:pt>
                <c:pt idx="1524">
                  <c:v>152.5</c:v>
                </c:pt>
                <c:pt idx="1525">
                  <c:v>152.6</c:v>
                </c:pt>
                <c:pt idx="1526">
                  <c:v>152.69999999999999</c:v>
                </c:pt>
                <c:pt idx="1527">
                  <c:v>152.80000000000001</c:v>
                </c:pt>
                <c:pt idx="1528">
                  <c:v>152.9</c:v>
                </c:pt>
                <c:pt idx="1529">
                  <c:v>153</c:v>
                </c:pt>
                <c:pt idx="1530">
                  <c:v>153.1</c:v>
                </c:pt>
                <c:pt idx="1531">
                  <c:v>153.19999999999999</c:v>
                </c:pt>
                <c:pt idx="1532">
                  <c:v>153.30000000000001</c:v>
                </c:pt>
                <c:pt idx="1533">
                  <c:v>153.4</c:v>
                </c:pt>
                <c:pt idx="1534">
                  <c:v>153.5</c:v>
                </c:pt>
                <c:pt idx="1535">
                  <c:v>153.6</c:v>
                </c:pt>
                <c:pt idx="1536">
                  <c:v>153.69999999999999</c:v>
                </c:pt>
                <c:pt idx="1537">
                  <c:v>153.80000000000001</c:v>
                </c:pt>
                <c:pt idx="1538">
                  <c:v>153.9</c:v>
                </c:pt>
                <c:pt idx="1539">
                  <c:v>154</c:v>
                </c:pt>
                <c:pt idx="1540">
                  <c:v>154.1</c:v>
                </c:pt>
                <c:pt idx="1541">
                  <c:v>154.19999999999999</c:v>
                </c:pt>
                <c:pt idx="1542">
                  <c:v>154.30000000000001</c:v>
                </c:pt>
                <c:pt idx="1543">
                  <c:v>154.4</c:v>
                </c:pt>
                <c:pt idx="1544">
                  <c:v>154.5</c:v>
                </c:pt>
                <c:pt idx="1545">
                  <c:v>154.6</c:v>
                </c:pt>
                <c:pt idx="1546">
                  <c:v>154.69999999999999</c:v>
                </c:pt>
                <c:pt idx="1547">
                  <c:v>154.80000000000001</c:v>
                </c:pt>
                <c:pt idx="1548">
                  <c:v>154.9</c:v>
                </c:pt>
                <c:pt idx="1549">
                  <c:v>155</c:v>
                </c:pt>
                <c:pt idx="1550">
                  <c:v>155.1</c:v>
                </c:pt>
                <c:pt idx="1551">
                  <c:v>155.19999999999999</c:v>
                </c:pt>
                <c:pt idx="1552">
                  <c:v>155.30000000000001</c:v>
                </c:pt>
                <c:pt idx="1553">
                  <c:v>155.4</c:v>
                </c:pt>
                <c:pt idx="1554">
                  <c:v>155.5</c:v>
                </c:pt>
                <c:pt idx="1555">
                  <c:v>155.6</c:v>
                </c:pt>
                <c:pt idx="1556">
                  <c:v>155.69999999999999</c:v>
                </c:pt>
                <c:pt idx="1557">
                  <c:v>155.80000000000001</c:v>
                </c:pt>
                <c:pt idx="1558">
                  <c:v>155.9</c:v>
                </c:pt>
                <c:pt idx="1559">
                  <c:v>156</c:v>
                </c:pt>
                <c:pt idx="1560">
                  <c:v>156.1</c:v>
                </c:pt>
                <c:pt idx="1561">
                  <c:v>156.19999999999999</c:v>
                </c:pt>
                <c:pt idx="1562">
                  <c:v>156.30000000000001</c:v>
                </c:pt>
                <c:pt idx="1563">
                  <c:v>156.4</c:v>
                </c:pt>
                <c:pt idx="1564">
                  <c:v>156.5</c:v>
                </c:pt>
                <c:pt idx="1565">
                  <c:v>156.6</c:v>
                </c:pt>
                <c:pt idx="1566">
                  <c:v>156.69999999999999</c:v>
                </c:pt>
                <c:pt idx="1567">
                  <c:v>156.80000000000001</c:v>
                </c:pt>
                <c:pt idx="1568">
                  <c:v>156.9</c:v>
                </c:pt>
                <c:pt idx="1569">
                  <c:v>157</c:v>
                </c:pt>
                <c:pt idx="1570">
                  <c:v>157.1</c:v>
                </c:pt>
                <c:pt idx="1571">
                  <c:v>157.19999999999999</c:v>
                </c:pt>
                <c:pt idx="1572">
                  <c:v>157.30000000000001</c:v>
                </c:pt>
                <c:pt idx="1573">
                  <c:v>157.4</c:v>
                </c:pt>
                <c:pt idx="1574">
                  <c:v>157.5</c:v>
                </c:pt>
                <c:pt idx="1575">
                  <c:v>157.6</c:v>
                </c:pt>
                <c:pt idx="1576">
                  <c:v>157.69999999999999</c:v>
                </c:pt>
                <c:pt idx="1577">
                  <c:v>157.80000000000001</c:v>
                </c:pt>
                <c:pt idx="1578">
                  <c:v>157.9</c:v>
                </c:pt>
                <c:pt idx="1579">
                  <c:v>158</c:v>
                </c:pt>
                <c:pt idx="1580">
                  <c:v>158.1</c:v>
                </c:pt>
                <c:pt idx="1581">
                  <c:v>158.19999999999999</c:v>
                </c:pt>
                <c:pt idx="1582">
                  <c:v>158.30000000000001</c:v>
                </c:pt>
                <c:pt idx="1583">
                  <c:v>158.4</c:v>
                </c:pt>
                <c:pt idx="1584">
                  <c:v>158.5</c:v>
                </c:pt>
                <c:pt idx="1585">
                  <c:v>158.6</c:v>
                </c:pt>
                <c:pt idx="1586">
                  <c:v>158.69999999999999</c:v>
                </c:pt>
                <c:pt idx="1587">
                  <c:v>158.80000000000001</c:v>
                </c:pt>
                <c:pt idx="1588">
                  <c:v>158.9</c:v>
                </c:pt>
                <c:pt idx="1589">
                  <c:v>159</c:v>
                </c:pt>
                <c:pt idx="1590">
                  <c:v>159.1</c:v>
                </c:pt>
                <c:pt idx="1591">
                  <c:v>159.19999999999999</c:v>
                </c:pt>
                <c:pt idx="1592">
                  <c:v>159.30000000000001</c:v>
                </c:pt>
                <c:pt idx="1593">
                  <c:v>159.4</c:v>
                </c:pt>
                <c:pt idx="1594">
                  <c:v>159.5</c:v>
                </c:pt>
                <c:pt idx="1595">
                  <c:v>159.6</c:v>
                </c:pt>
                <c:pt idx="1596">
                  <c:v>159.69999999999999</c:v>
                </c:pt>
                <c:pt idx="1597">
                  <c:v>159.80000000000001</c:v>
                </c:pt>
                <c:pt idx="1598">
                  <c:v>159.9</c:v>
                </c:pt>
                <c:pt idx="1599">
                  <c:v>160</c:v>
                </c:pt>
                <c:pt idx="1600">
                  <c:v>160.1</c:v>
                </c:pt>
                <c:pt idx="1601">
                  <c:v>160.19999999999999</c:v>
                </c:pt>
                <c:pt idx="1602">
                  <c:v>160.30000000000001</c:v>
                </c:pt>
                <c:pt idx="1603">
                  <c:v>160.4</c:v>
                </c:pt>
                <c:pt idx="1604">
                  <c:v>160.5</c:v>
                </c:pt>
                <c:pt idx="1605">
                  <c:v>160.6</c:v>
                </c:pt>
                <c:pt idx="1606">
                  <c:v>160.69999999999999</c:v>
                </c:pt>
                <c:pt idx="1607">
                  <c:v>160.80000000000001</c:v>
                </c:pt>
                <c:pt idx="1608">
                  <c:v>160.9</c:v>
                </c:pt>
                <c:pt idx="1609">
                  <c:v>161</c:v>
                </c:pt>
                <c:pt idx="1610">
                  <c:v>161.1</c:v>
                </c:pt>
                <c:pt idx="1611">
                  <c:v>161.19999999999999</c:v>
                </c:pt>
                <c:pt idx="1612">
                  <c:v>161.30000000000001</c:v>
                </c:pt>
                <c:pt idx="1613">
                  <c:v>161.4</c:v>
                </c:pt>
                <c:pt idx="1614">
                  <c:v>161.5</c:v>
                </c:pt>
                <c:pt idx="1615">
                  <c:v>161.6</c:v>
                </c:pt>
                <c:pt idx="1616">
                  <c:v>161.69999999999999</c:v>
                </c:pt>
                <c:pt idx="1617">
                  <c:v>161.80000000000001</c:v>
                </c:pt>
                <c:pt idx="1618">
                  <c:v>161.9</c:v>
                </c:pt>
                <c:pt idx="1619">
                  <c:v>162</c:v>
                </c:pt>
                <c:pt idx="1620">
                  <c:v>162.1</c:v>
                </c:pt>
                <c:pt idx="1621">
                  <c:v>162.19999999999999</c:v>
                </c:pt>
                <c:pt idx="1622">
                  <c:v>162.30000000000001</c:v>
                </c:pt>
                <c:pt idx="1623">
                  <c:v>162.4</c:v>
                </c:pt>
                <c:pt idx="1624">
                  <c:v>162.5</c:v>
                </c:pt>
                <c:pt idx="1625">
                  <c:v>162.6</c:v>
                </c:pt>
                <c:pt idx="1626">
                  <c:v>162.69999999999999</c:v>
                </c:pt>
                <c:pt idx="1627">
                  <c:v>162.80000000000001</c:v>
                </c:pt>
                <c:pt idx="1628">
                  <c:v>162.9</c:v>
                </c:pt>
                <c:pt idx="1629">
                  <c:v>163</c:v>
                </c:pt>
                <c:pt idx="1630">
                  <c:v>163.1</c:v>
                </c:pt>
                <c:pt idx="1631">
                  <c:v>163.19999999999999</c:v>
                </c:pt>
                <c:pt idx="1632">
                  <c:v>163.30000000000001</c:v>
                </c:pt>
                <c:pt idx="1633">
                  <c:v>163.4</c:v>
                </c:pt>
                <c:pt idx="1634">
                  <c:v>163.5</c:v>
                </c:pt>
                <c:pt idx="1635">
                  <c:v>163.6</c:v>
                </c:pt>
                <c:pt idx="1636">
                  <c:v>163.69999999999999</c:v>
                </c:pt>
                <c:pt idx="1637">
                  <c:v>163.80000000000001</c:v>
                </c:pt>
                <c:pt idx="1638">
                  <c:v>163.9</c:v>
                </c:pt>
                <c:pt idx="1639">
                  <c:v>164</c:v>
                </c:pt>
                <c:pt idx="1640">
                  <c:v>164.1</c:v>
                </c:pt>
                <c:pt idx="1641">
                  <c:v>164.2</c:v>
                </c:pt>
                <c:pt idx="1642">
                  <c:v>164.3</c:v>
                </c:pt>
                <c:pt idx="1643">
                  <c:v>164.4</c:v>
                </c:pt>
                <c:pt idx="1644">
                  <c:v>164.5</c:v>
                </c:pt>
                <c:pt idx="1645">
                  <c:v>164.6</c:v>
                </c:pt>
                <c:pt idx="1646">
                  <c:v>164.7</c:v>
                </c:pt>
                <c:pt idx="1647">
                  <c:v>164.8</c:v>
                </c:pt>
                <c:pt idx="1648">
                  <c:v>164.9</c:v>
                </c:pt>
                <c:pt idx="1649">
                  <c:v>165</c:v>
                </c:pt>
                <c:pt idx="1650">
                  <c:v>165.1</c:v>
                </c:pt>
                <c:pt idx="1651">
                  <c:v>165.2</c:v>
                </c:pt>
                <c:pt idx="1652">
                  <c:v>165.3</c:v>
                </c:pt>
                <c:pt idx="1653">
                  <c:v>165.4</c:v>
                </c:pt>
                <c:pt idx="1654">
                  <c:v>165.5</c:v>
                </c:pt>
                <c:pt idx="1655">
                  <c:v>165.6</c:v>
                </c:pt>
                <c:pt idx="1656">
                  <c:v>165.7</c:v>
                </c:pt>
                <c:pt idx="1657">
                  <c:v>165.8</c:v>
                </c:pt>
                <c:pt idx="1658">
                  <c:v>165.9</c:v>
                </c:pt>
                <c:pt idx="1659">
                  <c:v>166</c:v>
                </c:pt>
                <c:pt idx="1660">
                  <c:v>166.1</c:v>
                </c:pt>
                <c:pt idx="1661">
                  <c:v>166.2</c:v>
                </c:pt>
                <c:pt idx="1662">
                  <c:v>166.3</c:v>
                </c:pt>
                <c:pt idx="1663">
                  <c:v>166.4</c:v>
                </c:pt>
                <c:pt idx="1664">
                  <c:v>166.5</c:v>
                </c:pt>
                <c:pt idx="1665">
                  <c:v>166.6</c:v>
                </c:pt>
                <c:pt idx="1666">
                  <c:v>166.7</c:v>
                </c:pt>
                <c:pt idx="1667">
                  <c:v>166.8</c:v>
                </c:pt>
                <c:pt idx="1668">
                  <c:v>166.9</c:v>
                </c:pt>
                <c:pt idx="1669">
                  <c:v>167</c:v>
                </c:pt>
                <c:pt idx="1670">
                  <c:v>167.1</c:v>
                </c:pt>
                <c:pt idx="1671">
                  <c:v>167.2</c:v>
                </c:pt>
                <c:pt idx="1672">
                  <c:v>167.3</c:v>
                </c:pt>
                <c:pt idx="1673">
                  <c:v>167.4</c:v>
                </c:pt>
                <c:pt idx="1674">
                  <c:v>167.5</c:v>
                </c:pt>
                <c:pt idx="1675">
                  <c:v>167.6</c:v>
                </c:pt>
                <c:pt idx="1676">
                  <c:v>167.7</c:v>
                </c:pt>
                <c:pt idx="1677">
                  <c:v>167.8</c:v>
                </c:pt>
                <c:pt idx="1678">
                  <c:v>167.9</c:v>
                </c:pt>
                <c:pt idx="1679">
                  <c:v>168</c:v>
                </c:pt>
                <c:pt idx="1680">
                  <c:v>168.1</c:v>
                </c:pt>
                <c:pt idx="1681">
                  <c:v>168.2</c:v>
                </c:pt>
                <c:pt idx="1682">
                  <c:v>168.3</c:v>
                </c:pt>
                <c:pt idx="1683">
                  <c:v>168.4</c:v>
                </c:pt>
                <c:pt idx="1684">
                  <c:v>168.5</c:v>
                </c:pt>
                <c:pt idx="1685">
                  <c:v>168.6</c:v>
                </c:pt>
                <c:pt idx="1686">
                  <c:v>168.7</c:v>
                </c:pt>
                <c:pt idx="1687">
                  <c:v>168.8</c:v>
                </c:pt>
                <c:pt idx="1688">
                  <c:v>168.9</c:v>
                </c:pt>
                <c:pt idx="1689">
                  <c:v>169</c:v>
                </c:pt>
                <c:pt idx="1690">
                  <c:v>169.1</c:v>
                </c:pt>
                <c:pt idx="1691">
                  <c:v>169.2</c:v>
                </c:pt>
                <c:pt idx="1692">
                  <c:v>169.3</c:v>
                </c:pt>
                <c:pt idx="1693">
                  <c:v>169.4</c:v>
                </c:pt>
                <c:pt idx="1694">
                  <c:v>169.5</c:v>
                </c:pt>
                <c:pt idx="1695">
                  <c:v>169.6</c:v>
                </c:pt>
                <c:pt idx="1696">
                  <c:v>169.7</c:v>
                </c:pt>
                <c:pt idx="1697">
                  <c:v>169.8</c:v>
                </c:pt>
                <c:pt idx="1698">
                  <c:v>169.9</c:v>
                </c:pt>
                <c:pt idx="1699">
                  <c:v>170</c:v>
                </c:pt>
                <c:pt idx="1700">
                  <c:v>170.1</c:v>
                </c:pt>
                <c:pt idx="1701">
                  <c:v>170.2</c:v>
                </c:pt>
                <c:pt idx="1702">
                  <c:v>170.3</c:v>
                </c:pt>
                <c:pt idx="1703">
                  <c:v>170.4</c:v>
                </c:pt>
                <c:pt idx="1704">
                  <c:v>170.5</c:v>
                </c:pt>
                <c:pt idx="1705">
                  <c:v>170.6</c:v>
                </c:pt>
                <c:pt idx="1706">
                  <c:v>170.7</c:v>
                </c:pt>
                <c:pt idx="1707">
                  <c:v>170.8</c:v>
                </c:pt>
                <c:pt idx="1708">
                  <c:v>170.9</c:v>
                </c:pt>
                <c:pt idx="1709">
                  <c:v>171</c:v>
                </c:pt>
                <c:pt idx="1710">
                  <c:v>171.1</c:v>
                </c:pt>
                <c:pt idx="1711">
                  <c:v>171.2</c:v>
                </c:pt>
                <c:pt idx="1712">
                  <c:v>171.3</c:v>
                </c:pt>
                <c:pt idx="1713">
                  <c:v>171.4</c:v>
                </c:pt>
                <c:pt idx="1714">
                  <c:v>171.5</c:v>
                </c:pt>
                <c:pt idx="1715">
                  <c:v>171.6</c:v>
                </c:pt>
                <c:pt idx="1716">
                  <c:v>171.7</c:v>
                </c:pt>
                <c:pt idx="1717">
                  <c:v>171.8</c:v>
                </c:pt>
                <c:pt idx="1718">
                  <c:v>171.9</c:v>
                </c:pt>
                <c:pt idx="1719">
                  <c:v>172</c:v>
                </c:pt>
                <c:pt idx="1720">
                  <c:v>172.1</c:v>
                </c:pt>
                <c:pt idx="1721">
                  <c:v>172.2</c:v>
                </c:pt>
                <c:pt idx="1722">
                  <c:v>172.3</c:v>
                </c:pt>
                <c:pt idx="1723">
                  <c:v>172.4</c:v>
                </c:pt>
                <c:pt idx="1724">
                  <c:v>172.5</c:v>
                </c:pt>
                <c:pt idx="1725">
                  <c:v>172.6</c:v>
                </c:pt>
                <c:pt idx="1726">
                  <c:v>172.7</c:v>
                </c:pt>
                <c:pt idx="1727">
                  <c:v>172.8</c:v>
                </c:pt>
                <c:pt idx="1728">
                  <c:v>172.9</c:v>
                </c:pt>
                <c:pt idx="1729">
                  <c:v>173</c:v>
                </c:pt>
                <c:pt idx="1730">
                  <c:v>173.1</c:v>
                </c:pt>
                <c:pt idx="1731">
                  <c:v>173.2</c:v>
                </c:pt>
                <c:pt idx="1732">
                  <c:v>173.3</c:v>
                </c:pt>
                <c:pt idx="1733">
                  <c:v>173.4</c:v>
                </c:pt>
                <c:pt idx="1734">
                  <c:v>173.5</c:v>
                </c:pt>
                <c:pt idx="1735">
                  <c:v>173.6</c:v>
                </c:pt>
                <c:pt idx="1736">
                  <c:v>173.7</c:v>
                </c:pt>
                <c:pt idx="1737">
                  <c:v>173.8</c:v>
                </c:pt>
                <c:pt idx="1738">
                  <c:v>173.9</c:v>
                </c:pt>
                <c:pt idx="1739">
                  <c:v>174</c:v>
                </c:pt>
                <c:pt idx="1740">
                  <c:v>174.1</c:v>
                </c:pt>
                <c:pt idx="1741">
                  <c:v>174.2</c:v>
                </c:pt>
                <c:pt idx="1742">
                  <c:v>174.3</c:v>
                </c:pt>
                <c:pt idx="1743">
                  <c:v>174.4</c:v>
                </c:pt>
                <c:pt idx="1744">
                  <c:v>174.5</c:v>
                </c:pt>
                <c:pt idx="1745">
                  <c:v>174.6</c:v>
                </c:pt>
                <c:pt idx="1746">
                  <c:v>174.7</c:v>
                </c:pt>
                <c:pt idx="1747">
                  <c:v>174.8</c:v>
                </c:pt>
                <c:pt idx="1748">
                  <c:v>174.9</c:v>
                </c:pt>
                <c:pt idx="1749">
                  <c:v>175</c:v>
                </c:pt>
                <c:pt idx="1750">
                  <c:v>175.1</c:v>
                </c:pt>
                <c:pt idx="1751">
                  <c:v>175.2</c:v>
                </c:pt>
                <c:pt idx="1752">
                  <c:v>175.3</c:v>
                </c:pt>
                <c:pt idx="1753">
                  <c:v>175.4</c:v>
                </c:pt>
                <c:pt idx="1754">
                  <c:v>175.5</c:v>
                </c:pt>
                <c:pt idx="1755">
                  <c:v>175.6</c:v>
                </c:pt>
                <c:pt idx="1756">
                  <c:v>175.7</c:v>
                </c:pt>
                <c:pt idx="1757">
                  <c:v>175.8</c:v>
                </c:pt>
                <c:pt idx="1758">
                  <c:v>175.9</c:v>
                </c:pt>
                <c:pt idx="1759">
                  <c:v>176</c:v>
                </c:pt>
                <c:pt idx="1760">
                  <c:v>176.1</c:v>
                </c:pt>
                <c:pt idx="1761">
                  <c:v>176.2</c:v>
                </c:pt>
                <c:pt idx="1762">
                  <c:v>176.3</c:v>
                </c:pt>
                <c:pt idx="1763">
                  <c:v>176.4</c:v>
                </c:pt>
                <c:pt idx="1764">
                  <c:v>176.5</c:v>
                </c:pt>
                <c:pt idx="1765">
                  <c:v>176.6</c:v>
                </c:pt>
                <c:pt idx="1766">
                  <c:v>176.7</c:v>
                </c:pt>
                <c:pt idx="1767">
                  <c:v>176.8</c:v>
                </c:pt>
                <c:pt idx="1768">
                  <c:v>176.9</c:v>
                </c:pt>
                <c:pt idx="1769">
                  <c:v>177</c:v>
                </c:pt>
                <c:pt idx="1770">
                  <c:v>177.1</c:v>
                </c:pt>
                <c:pt idx="1771">
                  <c:v>177.2</c:v>
                </c:pt>
                <c:pt idx="1772">
                  <c:v>177.3</c:v>
                </c:pt>
                <c:pt idx="1773">
                  <c:v>177.4</c:v>
                </c:pt>
                <c:pt idx="1774">
                  <c:v>177.5</c:v>
                </c:pt>
                <c:pt idx="1775">
                  <c:v>177.6</c:v>
                </c:pt>
                <c:pt idx="1776">
                  <c:v>177.7</c:v>
                </c:pt>
                <c:pt idx="1777">
                  <c:v>177.8</c:v>
                </c:pt>
                <c:pt idx="1778">
                  <c:v>177.9</c:v>
                </c:pt>
                <c:pt idx="1779">
                  <c:v>178</c:v>
                </c:pt>
                <c:pt idx="1780">
                  <c:v>178.1</c:v>
                </c:pt>
                <c:pt idx="1781">
                  <c:v>178.2</c:v>
                </c:pt>
                <c:pt idx="1782">
                  <c:v>178.3</c:v>
                </c:pt>
                <c:pt idx="1783">
                  <c:v>178.4</c:v>
                </c:pt>
                <c:pt idx="1784">
                  <c:v>178.5</c:v>
                </c:pt>
                <c:pt idx="1785">
                  <c:v>178.6</c:v>
                </c:pt>
                <c:pt idx="1786">
                  <c:v>178.7</c:v>
                </c:pt>
                <c:pt idx="1787">
                  <c:v>178.8</c:v>
                </c:pt>
                <c:pt idx="1788">
                  <c:v>178.9</c:v>
                </c:pt>
                <c:pt idx="1789">
                  <c:v>179</c:v>
                </c:pt>
                <c:pt idx="1790">
                  <c:v>179.1</c:v>
                </c:pt>
                <c:pt idx="1791">
                  <c:v>179.2</c:v>
                </c:pt>
                <c:pt idx="1792">
                  <c:v>179.3</c:v>
                </c:pt>
                <c:pt idx="1793">
                  <c:v>179.4</c:v>
                </c:pt>
                <c:pt idx="1794">
                  <c:v>179.5</c:v>
                </c:pt>
                <c:pt idx="1795">
                  <c:v>179.6</c:v>
                </c:pt>
                <c:pt idx="1796">
                  <c:v>179.7</c:v>
                </c:pt>
                <c:pt idx="1797">
                  <c:v>179.8</c:v>
                </c:pt>
                <c:pt idx="1798">
                  <c:v>179.9</c:v>
                </c:pt>
                <c:pt idx="1799">
                  <c:v>180</c:v>
                </c:pt>
                <c:pt idx="1800">
                  <c:v>180.1</c:v>
                </c:pt>
                <c:pt idx="1801">
                  <c:v>180.2</c:v>
                </c:pt>
                <c:pt idx="1802">
                  <c:v>180.3</c:v>
                </c:pt>
                <c:pt idx="1803">
                  <c:v>180.4</c:v>
                </c:pt>
                <c:pt idx="1804">
                  <c:v>180.5</c:v>
                </c:pt>
                <c:pt idx="1805">
                  <c:v>180.6</c:v>
                </c:pt>
                <c:pt idx="1806">
                  <c:v>180.7</c:v>
                </c:pt>
                <c:pt idx="1807">
                  <c:v>180.8</c:v>
                </c:pt>
                <c:pt idx="1808">
                  <c:v>180.9</c:v>
                </c:pt>
                <c:pt idx="1809">
                  <c:v>181</c:v>
                </c:pt>
                <c:pt idx="1810">
                  <c:v>181.1</c:v>
                </c:pt>
                <c:pt idx="1811">
                  <c:v>181.2</c:v>
                </c:pt>
                <c:pt idx="1812">
                  <c:v>181.3</c:v>
                </c:pt>
                <c:pt idx="1813">
                  <c:v>181.4</c:v>
                </c:pt>
                <c:pt idx="1814">
                  <c:v>181.5</c:v>
                </c:pt>
                <c:pt idx="1815">
                  <c:v>181.6</c:v>
                </c:pt>
                <c:pt idx="1816">
                  <c:v>181.7</c:v>
                </c:pt>
                <c:pt idx="1817">
                  <c:v>181.8</c:v>
                </c:pt>
                <c:pt idx="1818">
                  <c:v>181.9</c:v>
                </c:pt>
                <c:pt idx="1819">
                  <c:v>182</c:v>
                </c:pt>
                <c:pt idx="1820">
                  <c:v>182.1</c:v>
                </c:pt>
                <c:pt idx="1821">
                  <c:v>182.2</c:v>
                </c:pt>
                <c:pt idx="1822">
                  <c:v>182.3</c:v>
                </c:pt>
                <c:pt idx="1823">
                  <c:v>182.4</c:v>
                </c:pt>
                <c:pt idx="1824">
                  <c:v>182.5</c:v>
                </c:pt>
                <c:pt idx="1825">
                  <c:v>182.6</c:v>
                </c:pt>
                <c:pt idx="1826">
                  <c:v>182.7</c:v>
                </c:pt>
                <c:pt idx="1827">
                  <c:v>182.8</c:v>
                </c:pt>
                <c:pt idx="1828">
                  <c:v>182.9</c:v>
                </c:pt>
                <c:pt idx="1829">
                  <c:v>183</c:v>
                </c:pt>
                <c:pt idx="1830">
                  <c:v>183.1</c:v>
                </c:pt>
                <c:pt idx="1831">
                  <c:v>183.2</c:v>
                </c:pt>
                <c:pt idx="1832">
                  <c:v>183.3</c:v>
                </c:pt>
                <c:pt idx="1833">
                  <c:v>183.4</c:v>
                </c:pt>
                <c:pt idx="1834">
                  <c:v>183.5</c:v>
                </c:pt>
                <c:pt idx="1835">
                  <c:v>183.6</c:v>
                </c:pt>
                <c:pt idx="1836">
                  <c:v>183.7</c:v>
                </c:pt>
                <c:pt idx="1837">
                  <c:v>183.8</c:v>
                </c:pt>
                <c:pt idx="1838">
                  <c:v>183.9</c:v>
                </c:pt>
                <c:pt idx="1839">
                  <c:v>184</c:v>
                </c:pt>
                <c:pt idx="1840">
                  <c:v>184.1</c:v>
                </c:pt>
                <c:pt idx="1841">
                  <c:v>184.2</c:v>
                </c:pt>
                <c:pt idx="1842">
                  <c:v>184.3</c:v>
                </c:pt>
                <c:pt idx="1843">
                  <c:v>184.4</c:v>
                </c:pt>
                <c:pt idx="1844">
                  <c:v>184.5</c:v>
                </c:pt>
                <c:pt idx="1845">
                  <c:v>184.6</c:v>
                </c:pt>
                <c:pt idx="1846">
                  <c:v>184.7</c:v>
                </c:pt>
                <c:pt idx="1847">
                  <c:v>184.8</c:v>
                </c:pt>
                <c:pt idx="1848">
                  <c:v>184.9</c:v>
                </c:pt>
                <c:pt idx="1849">
                  <c:v>185</c:v>
                </c:pt>
                <c:pt idx="1850">
                  <c:v>185.1</c:v>
                </c:pt>
                <c:pt idx="1851">
                  <c:v>185.2</c:v>
                </c:pt>
                <c:pt idx="1852">
                  <c:v>185.3</c:v>
                </c:pt>
                <c:pt idx="1853">
                  <c:v>185.4</c:v>
                </c:pt>
                <c:pt idx="1854">
                  <c:v>185.5</c:v>
                </c:pt>
                <c:pt idx="1855">
                  <c:v>185.6</c:v>
                </c:pt>
                <c:pt idx="1856">
                  <c:v>185.7</c:v>
                </c:pt>
                <c:pt idx="1857">
                  <c:v>185.8</c:v>
                </c:pt>
                <c:pt idx="1858">
                  <c:v>185.9</c:v>
                </c:pt>
                <c:pt idx="1859">
                  <c:v>186</c:v>
                </c:pt>
                <c:pt idx="1860">
                  <c:v>186.1</c:v>
                </c:pt>
                <c:pt idx="1861">
                  <c:v>186.2</c:v>
                </c:pt>
                <c:pt idx="1862">
                  <c:v>186.3</c:v>
                </c:pt>
                <c:pt idx="1863">
                  <c:v>186.4</c:v>
                </c:pt>
                <c:pt idx="1864">
                  <c:v>186.5</c:v>
                </c:pt>
                <c:pt idx="1865">
                  <c:v>186.6</c:v>
                </c:pt>
                <c:pt idx="1866">
                  <c:v>186.7</c:v>
                </c:pt>
                <c:pt idx="1867">
                  <c:v>186.8</c:v>
                </c:pt>
                <c:pt idx="1868">
                  <c:v>186.9</c:v>
                </c:pt>
                <c:pt idx="1869">
                  <c:v>187</c:v>
                </c:pt>
                <c:pt idx="1870">
                  <c:v>187.1</c:v>
                </c:pt>
                <c:pt idx="1871">
                  <c:v>187.2</c:v>
                </c:pt>
                <c:pt idx="1872">
                  <c:v>187.3</c:v>
                </c:pt>
                <c:pt idx="1873">
                  <c:v>187.4</c:v>
                </c:pt>
                <c:pt idx="1874">
                  <c:v>187.5</c:v>
                </c:pt>
                <c:pt idx="1875">
                  <c:v>187.6</c:v>
                </c:pt>
                <c:pt idx="1876">
                  <c:v>187.7</c:v>
                </c:pt>
                <c:pt idx="1877">
                  <c:v>187.8</c:v>
                </c:pt>
                <c:pt idx="1878">
                  <c:v>187.9</c:v>
                </c:pt>
                <c:pt idx="1879">
                  <c:v>188</c:v>
                </c:pt>
                <c:pt idx="1880">
                  <c:v>188.1</c:v>
                </c:pt>
                <c:pt idx="1881">
                  <c:v>188.2</c:v>
                </c:pt>
                <c:pt idx="1882">
                  <c:v>188.3</c:v>
                </c:pt>
                <c:pt idx="1883">
                  <c:v>188.4</c:v>
                </c:pt>
                <c:pt idx="1884">
                  <c:v>188.5</c:v>
                </c:pt>
                <c:pt idx="1885">
                  <c:v>188.6</c:v>
                </c:pt>
                <c:pt idx="1886">
                  <c:v>188.7</c:v>
                </c:pt>
                <c:pt idx="1887">
                  <c:v>188.8</c:v>
                </c:pt>
                <c:pt idx="1888">
                  <c:v>188.9</c:v>
                </c:pt>
                <c:pt idx="1889">
                  <c:v>189</c:v>
                </c:pt>
                <c:pt idx="1890">
                  <c:v>189.1</c:v>
                </c:pt>
                <c:pt idx="1891">
                  <c:v>189.2</c:v>
                </c:pt>
                <c:pt idx="1892">
                  <c:v>189.3</c:v>
                </c:pt>
                <c:pt idx="1893">
                  <c:v>189.4</c:v>
                </c:pt>
                <c:pt idx="1894">
                  <c:v>189.5</c:v>
                </c:pt>
                <c:pt idx="1895">
                  <c:v>189.6</c:v>
                </c:pt>
                <c:pt idx="1896">
                  <c:v>189.7</c:v>
                </c:pt>
                <c:pt idx="1897">
                  <c:v>189.8</c:v>
                </c:pt>
                <c:pt idx="1898">
                  <c:v>189.9</c:v>
                </c:pt>
                <c:pt idx="1899">
                  <c:v>190</c:v>
                </c:pt>
                <c:pt idx="1900">
                  <c:v>190.1</c:v>
                </c:pt>
                <c:pt idx="1901">
                  <c:v>190.2</c:v>
                </c:pt>
                <c:pt idx="1902">
                  <c:v>190.3</c:v>
                </c:pt>
                <c:pt idx="1903">
                  <c:v>190.4</c:v>
                </c:pt>
                <c:pt idx="1904">
                  <c:v>190.5</c:v>
                </c:pt>
                <c:pt idx="1905">
                  <c:v>190.6</c:v>
                </c:pt>
                <c:pt idx="1906">
                  <c:v>190.7</c:v>
                </c:pt>
                <c:pt idx="1907">
                  <c:v>190.8</c:v>
                </c:pt>
                <c:pt idx="1908">
                  <c:v>190.9</c:v>
                </c:pt>
                <c:pt idx="1909">
                  <c:v>191</c:v>
                </c:pt>
                <c:pt idx="1910">
                  <c:v>191.1</c:v>
                </c:pt>
                <c:pt idx="1911">
                  <c:v>191.2</c:v>
                </c:pt>
                <c:pt idx="1912">
                  <c:v>191.3</c:v>
                </c:pt>
                <c:pt idx="1913">
                  <c:v>191.4</c:v>
                </c:pt>
                <c:pt idx="1914">
                  <c:v>191.5</c:v>
                </c:pt>
                <c:pt idx="1915">
                  <c:v>191.6</c:v>
                </c:pt>
                <c:pt idx="1916">
                  <c:v>191.7</c:v>
                </c:pt>
                <c:pt idx="1917">
                  <c:v>191.8</c:v>
                </c:pt>
                <c:pt idx="1918">
                  <c:v>191.9</c:v>
                </c:pt>
                <c:pt idx="1919">
                  <c:v>192</c:v>
                </c:pt>
                <c:pt idx="1920">
                  <c:v>192.1</c:v>
                </c:pt>
                <c:pt idx="1921">
                  <c:v>192.2</c:v>
                </c:pt>
                <c:pt idx="1922">
                  <c:v>192.3</c:v>
                </c:pt>
                <c:pt idx="1923">
                  <c:v>192.4</c:v>
                </c:pt>
                <c:pt idx="1924">
                  <c:v>192.5</c:v>
                </c:pt>
                <c:pt idx="1925">
                  <c:v>192.6</c:v>
                </c:pt>
                <c:pt idx="1926">
                  <c:v>192.7</c:v>
                </c:pt>
                <c:pt idx="1927">
                  <c:v>192.8</c:v>
                </c:pt>
                <c:pt idx="1928">
                  <c:v>192.9</c:v>
                </c:pt>
                <c:pt idx="1929">
                  <c:v>193</c:v>
                </c:pt>
                <c:pt idx="1930">
                  <c:v>193.1</c:v>
                </c:pt>
                <c:pt idx="1931">
                  <c:v>193.2</c:v>
                </c:pt>
                <c:pt idx="1932">
                  <c:v>193.3</c:v>
                </c:pt>
                <c:pt idx="1933">
                  <c:v>193.4</c:v>
                </c:pt>
                <c:pt idx="1934">
                  <c:v>193.5</c:v>
                </c:pt>
                <c:pt idx="1935">
                  <c:v>193.6</c:v>
                </c:pt>
                <c:pt idx="1936">
                  <c:v>193.7</c:v>
                </c:pt>
                <c:pt idx="1937">
                  <c:v>193.8</c:v>
                </c:pt>
                <c:pt idx="1938">
                  <c:v>193.9</c:v>
                </c:pt>
                <c:pt idx="1939">
                  <c:v>194</c:v>
                </c:pt>
                <c:pt idx="1940">
                  <c:v>194.1</c:v>
                </c:pt>
                <c:pt idx="1941">
                  <c:v>194.2</c:v>
                </c:pt>
                <c:pt idx="1942">
                  <c:v>194.3</c:v>
                </c:pt>
                <c:pt idx="1943">
                  <c:v>194.4</c:v>
                </c:pt>
                <c:pt idx="1944">
                  <c:v>194.5</c:v>
                </c:pt>
                <c:pt idx="1945">
                  <c:v>194.6</c:v>
                </c:pt>
                <c:pt idx="1946">
                  <c:v>194.7</c:v>
                </c:pt>
                <c:pt idx="1947">
                  <c:v>194.8</c:v>
                </c:pt>
                <c:pt idx="1948">
                  <c:v>194.9</c:v>
                </c:pt>
                <c:pt idx="1949">
                  <c:v>195</c:v>
                </c:pt>
                <c:pt idx="1950">
                  <c:v>195.1</c:v>
                </c:pt>
                <c:pt idx="1951">
                  <c:v>195.2</c:v>
                </c:pt>
                <c:pt idx="1952">
                  <c:v>195.3</c:v>
                </c:pt>
                <c:pt idx="1953">
                  <c:v>195.4</c:v>
                </c:pt>
                <c:pt idx="1954">
                  <c:v>195.5</c:v>
                </c:pt>
                <c:pt idx="1955">
                  <c:v>195.6</c:v>
                </c:pt>
                <c:pt idx="1956">
                  <c:v>195.7</c:v>
                </c:pt>
                <c:pt idx="1957">
                  <c:v>195.8</c:v>
                </c:pt>
                <c:pt idx="1958">
                  <c:v>195.9</c:v>
                </c:pt>
                <c:pt idx="1959">
                  <c:v>196</c:v>
                </c:pt>
                <c:pt idx="1960">
                  <c:v>196.1</c:v>
                </c:pt>
                <c:pt idx="1961">
                  <c:v>196.2</c:v>
                </c:pt>
                <c:pt idx="1962">
                  <c:v>196.3</c:v>
                </c:pt>
                <c:pt idx="1963">
                  <c:v>196.4</c:v>
                </c:pt>
                <c:pt idx="1964">
                  <c:v>196.5</c:v>
                </c:pt>
                <c:pt idx="1965">
                  <c:v>196.6</c:v>
                </c:pt>
                <c:pt idx="1966">
                  <c:v>196.7</c:v>
                </c:pt>
                <c:pt idx="1967">
                  <c:v>196.8</c:v>
                </c:pt>
                <c:pt idx="1968">
                  <c:v>196.9</c:v>
                </c:pt>
                <c:pt idx="1969">
                  <c:v>197</c:v>
                </c:pt>
                <c:pt idx="1970">
                  <c:v>197.1</c:v>
                </c:pt>
                <c:pt idx="1971">
                  <c:v>197.2</c:v>
                </c:pt>
                <c:pt idx="1972">
                  <c:v>197.3</c:v>
                </c:pt>
                <c:pt idx="1973">
                  <c:v>197.4</c:v>
                </c:pt>
                <c:pt idx="1974">
                  <c:v>197.5</c:v>
                </c:pt>
                <c:pt idx="1975">
                  <c:v>197.6</c:v>
                </c:pt>
                <c:pt idx="1976">
                  <c:v>197.7</c:v>
                </c:pt>
                <c:pt idx="1977">
                  <c:v>197.8</c:v>
                </c:pt>
                <c:pt idx="1978">
                  <c:v>197.9</c:v>
                </c:pt>
                <c:pt idx="1979">
                  <c:v>198</c:v>
                </c:pt>
                <c:pt idx="1980">
                  <c:v>198.1</c:v>
                </c:pt>
                <c:pt idx="1981">
                  <c:v>198.2</c:v>
                </c:pt>
                <c:pt idx="1982">
                  <c:v>198.3</c:v>
                </c:pt>
                <c:pt idx="1983">
                  <c:v>198.4</c:v>
                </c:pt>
                <c:pt idx="1984">
                  <c:v>198.5</c:v>
                </c:pt>
                <c:pt idx="1985">
                  <c:v>198.6</c:v>
                </c:pt>
                <c:pt idx="1986">
                  <c:v>198.7</c:v>
                </c:pt>
                <c:pt idx="1987">
                  <c:v>198.8</c:v>
                </c:pt>
                <c:pt idx="1988">
                  <c:v>198.9</c:v>
                </c:pt>
                <c:pt idx="1989">
                  <c:v>199</c:v>
                </c:pt>
                <c:pt idx="1990">
                  <c:v>199.1</c:v>
                </c:pt>
                <c:pt idx="1991">
                  <c:v>199.2</c:v>
                </c:pt>
                <c:pt idx="1992">
                  <c:v>199.3</c:v>
                </c:pt>
                <c:pt idx="1993">
                  <c:v>199.4</c:v>
                </c:pt>
                <c:pt idx="1994">
                  <c:v>199.5</c:v>
                </c:pt>
                <c:pt idx="1995">
                  <c:v>199.6</c:v>
                </c:pt>
                <c:pt idx="1996">
                  <c:v>199.7</c:v>
                </c:pt>
                <c:pt idx="1997">
                  <c:v>199.8</c:v>
                </c:pt>
                <c:pt idx="1998">
                  <c:v>199.9</c:v>
                </c:pt>
                <c:pt idx="1999">
                  <c:v>200</c:v>
                </c:pt>
                <c:pt idx="2000">
                  <c:v>200.1</c:v>
                </c:pt>
                <c:pt idx="2001">
                  <c:v>200.2</c:v>
                </c:pt>
                <c:pt idx="2002">
                  <c:v>200.3</c:v>
                </c:pt>
                <c:pt idx="2003">
                  <c:v>200.4</c:v>
                </c:pt>
                <c:pt idx="2004">
                  <c:v>200.5</c:v>
                </c:pt>
                <c:pt idx="2005">
                  <c:v>200.6</c:v>
                </c:pt>
                <c:pt idx="2006">
                  <c:v>200.7</c:v>
                </c:pt>
                <c:pt idx="2007">
                  <c:v>200.8</c:v>
                </c:pt>
                <c:pt idx="2008">
                  <c:v>200.9</c:v>
                </c:pt>
                <c:pt idx="2009">
                  <c:v>201</c:v>
                </c:pt>
                <c:pt idx="2010">
                  <c:v>201.1</c:v>
                </c:pt>
                <c:pt idx="2011">
                  <c:v>201.2</c:v>
                </c:pt>
                <c:pt idx="2012">
                  <c:v>201.3</c:v>
                </c:pt>
                <c:pt idx="2013">
                  <c:v>201.4</c:v>
                </c:pt>
                <c:pt idx="2014">
                  <c:v>201.5</c:v>
                </c:pt>
                <c:pt idx="2015">
                  <c:v>201.6</c:v>
                </c:pt>
                <c:pt idx="2016">
                  <c:v>201.7</c:v>
                </c:pt>
                <c:pt idx="2017">
                  <c:v>201.8</c:v>
                </c:pt>
                <c:pt idx="2018">
                  <c:v>201.9</c:v>
                </c:pt>
                <c:pt idx="2019">
                  <c:v>202</c:v>
                </c:pt>
                <c:pt idx="2020">
                  <c:v>202.1</c:v>
                </c:pt>
                <c:pt idx="2021">
                  <c:v>202.2</c:v>
                </c:pt>
                <c:pt idx="2022">
                  <c:v>202.3</c:v>
                </c:pt>
                <c:pt idx="2023">
                  <c:v>202.4</c:v>
                </c:pt>
                <c:pt idx="2024">
                  <c:v>202.5</c:v>
                </c:pt>
                <c:pt idx="2025">
                  <c:v>202.6</c:v>
                </c:pt>
                <c:pt idx="2026">
                  <c:v>202.7</c:v>
                </c:pt>
                <c:pt idx="2027">
                  <c:v>202.8</c:v>
                </c:pt>
                <c:pt idx="2028">
                  <c:v>202.9</c:v>
                </c:pt>
                <c:pt idx="2029">
                  <c:v>203</c:v>
                </c:pt>
                <c:pt idx="2030">
                  <c:v>203.1</c:v>
                </c:pt>
                <c:pt idx="2031">
                  <c:v>203.2</c:v>
                </c:pt>
                <c:pt idx="2032">
                  <c:v>203.3</c:v>
                </c:pt>
                <c:pt idx="2033">
                  <c:v>203.4</c:v>
                </c:pt>
                <c:pt idx="2034">
                  <c:v>203.5</c:v>
                </c:pt>
                <c:pt idx="2035">
                  <c:v>203.6</c:v>
                </c:pt>
                <c:pt idx="2036">
                  <c:v>203.7</c:v>
                </c:pt>
                <c:pt idx="2037">
                  <c:v>203.8</c:v>
                </c:pt>
                <c:pt idx="2038">
                  <c:v>203.9</c:v>
                </c:pt>
                <c:pt idx="2039">
                  <c:v>204</c:v>
                </c:pt>
                <c:pt idx="2040">
                  <c:v>204.1</c:v>
                </c:pt>
                <c:pt idx="2041">
                  <c:v>204.2</c:v>
                </c:pt>
                <c:pt idx="2042">
                  <c:v>204.3</c:v>
                </c:pt>
                <c:pt idx="2043">
                  <c:v>204.4</c:v>
                </c:pt>
                <c:pt idx="2044">
                  <c:v>204.5</c:v>
                </c:pt>
                <c:pt idx="2045">
                  <c:v>204.6</c:v>
                </c:pt>
                <c:pt idx="2046">
                  <c:v>204.7</c:v>
                </c:pt>
                <c:pt idx="2047">
                  <c:v>204.8</c:v>
                </c:pt>
                <c:pt idx="2048">
                  <c:v>204.9</c:v>
                </c:pt>
                <c:pt idx="2049">
                  <c:v>205</c:v>
                </c:pt>
                <c:pt idx="2050">
                  <c:v>205.1</c:v>
                </c:pt>
                <c:pt idx="2051">
                  <c:v>205.2</c:v>
                </c:pt>
                <c:pt idx="2052">
                  <c:v>205.3</c:v>
                </c:pt>
                <c:pt idx="2053">
                  <c:v>205.4</c:v>
                </c:pt>
                <c:pt idx="2054">
                  <c:v>205.5</c:v>
                </c:pt>
                <c:pt idx="2055">
                  <c:v>205.6</c:v>
                </c:pt>
                <c:pt idx="2056">
                  <c:v>205.7</c:v>
                </c:pt>
                <c:pt idx="2057">
                  <c:v>205.8</c:v>
                </c:pt>
                <c:pt idx="2058">
                  <c:v>205.9</c:v>
                </c:pt>
                <c:pt idx="2059">
                  <c:v>206</c:v>
                </c:pt>
                <c:pt idx="2060">
                  <c:v>206.1</c:v>
                </c:pt>
                <c:pt idx="2061">
                  <c:v>206.2</c:v>
                </c:pt>
                <c:pt idx="2062">
                  <c:v>206.3</c:v>
                </c:pt>
                <c:pt idx="2063">
                  <c:v>206.4</c:v>
                </c:pt>
                <c:pt idx="2064">
                  <c:v>206.5</c:v>
                </c:pt>
                <c:pt idx="2065">
                  <c:v>206.6</c:v>
                </c:pt>
                <c:pt idx="2066">
                  <c:v>206.7</c:v>
                </c:pt>
                <c:pt idx="2067">
                  <c:v>206.8</c:v>
                </c:pt>
                <c:pt idx="2068">
                  <c:v>206.9</c:v>
                </c:pt>
                <c:pt idx="2069">
                  <c:v>207</c:v>
                </c:pt>
                <c:pt idx="2070">
                  <c:v>207.1</c:v>
                </c:pt>
                <c:pt idx="2071">
                  <c:v>207.2</c:v>
                </c:pt>
                <c:pt idx="2072">
                  <c:v>207.3</c:v>
                </c:pt>
                <c:pt idx="2073">
                  <c:v>207.4</c:v>
                </c:pt>
                <c:pt idx="2074">
                  <c:v>207.5</c:v>
                </c:pt>
                <c:pt idx="2075">
                  <c:v>207.6</c:v>
                </c:pt>
                <c:pt idx="2076">
                  <c:v>207.7</c:v>
                </c:pt>
                <c:pt idx="2077">
                  <c:v>207.8</c:v>
                </c:pt>
                <c:pt idx="2078">
                  <c:v>207.9</c:v>
                </c:pt>
                <c:pt idx="2079">
                  <c:v>208</c:v>
                </c:pt>
                <c:pt idx="2080">
                  <c:v>208.1</c:v>
                </c:pt>
                <c:pt idx="2081">
                  <c:v>208.2</c:v>
                </c:pt>
                <c:pt idx="2082">
                  <c:v>208.3</c:v>
                </c:pt>
                <c:pt idx="2083">
                  <c:v>208.4</c:v>
                </c:pt>
                <c:pt idx="2084">
                  <c:v>208.5</c:v>
                </c:pt>
                <c:pt idx="2085">
                  <c:v>208.6</c:v>
                </c:pt>
                <c:pt idx="2086">
                  <c:v>208.7</c:v>
                </c:pt>
                <c:pt idx="2087">
                  <c:v>208.8</c:v>
                </c:pt>
                <c:pt idx="2088">
                  <c:v>208.9</c:v>
                </c:pt>
                <c:pt idx="2089">
                  <c:v>209</c:v>
                </c:pt>
                <c:pt idx="2090">
                  <c:v>209.1</c:v>
                </c:pt>
                <c:pt idx="2091">
                  <c:v>209.2</c:v>
                </c:pt>
                <c:pt idx="2092">
                  <c:v>209.3</c:v>
                </c:pt>
                <c:pt idx="2093">
                  <c:v>209.4</c:v>
                </c:pt>
                <c:pt idx="2094">
                  <c:v>209.5</c:v>
                </c:pt>
                <c:pt idx="2095">
                  <c:v>209.6</c:v>
                </c:pt>
                <c:pt idx="2096">
                  <c:v>209.7</c:v>
                </c:pt>
                <c:pt idx="2097">
                  <c:v>209.8</c:v>
                </c:pt>
                <c:pt idx="2098">
                  <c:v>209.9</c:v>
                </c:pt>
                <c:pt idx="2099">
                  <c:v>210</c:v>
                </c:pt>
                <c:pt idx="2100">
                  <c:v>210.1</c:v>
                </c:pt>
                <c:pt idx="2101">
                  <c:v>210.2</c:v>
                </c:pt>
                <c:pt idx="2102">
                  <c:v>210.3</c:v>
                </c:pt>
                <c:pt idx="2103">
                  <c:v>210.4</c:v>
                </c:pt>
                <c:pt idx="2104">
                  <c:v>210.5</c:v>
                </c:pt>
                <c:pt idx="2105">
                  <c:v>210.6</c:v>
                </c:pt>
                <c:pt idx="2106">
                  <c:v>210.7</c:v>
                </c:pt>
                <c:pt idx="2107">
                  <c:v>210.8</c:v>
                </c:pt>
                <c:pt idx="2108">
                  <c:v>210.9</c:v>
                </c:pt>
                <c:pt idx="2109">
                  <c:v>211</c:v>
                </c:pt>
                <c:pt idx="2110">
                  <c:v>211.1</c:v>
                </c:pt>
                <c:pt idx="2111">
                  <c:v>211.2</c:v>
                </c:pt>
                <c:pt idx="2112">
                  <c:v>211.3</c:v>
                </c:pt>
                <c:pt idx="2113">
                  <c:v>211.4</c:v>
                </c:pt>
                <c:pt idx="2114">
                  <c:v>211.5</c:v>
                </c:pt>
                <c:pt idx="2115">
                  <c:v>211.6</c:v>
                </c:pt>
                <c:pt idx="2116">
                  <c:v>211.7</c:v>
                </c:pt>
                <c:pt idx="2117">
                  <c:v>211.8</c:v>
                </c:pt>
                <c:pt idx="2118">
                  <c:v>211.9</c:v>
                </c:pt>
                <c:pt idx="2119">
                  <c:v>212</c:v>
                </c:pt>
                <c:pt idx="2120">
                  <c:v>212.1</c:v>
                </c:pt>
                <c:pt idx="2121">
                  <c:v>212.2</c:v>
                </c:pt>
                <c:pt idx="2122">
                  <c:v>212.3</c:v>
                </c:pt>
                <c:pt idx="2123">
                  <c:v>212.4</c:v>
                </c:pt>
                <c:pt idx="2124">
                  <c:v>212.5</c:v>
                </c:pt>
                <c:pt idx="2125">
                  <c:v>212.6</c:v>
                </c:pt>
                <c:pt idx="2126">
                  <c:v>212.7</c:v>
                </c:pt>
                <c:pt idx="2127">
                  <c:v>212.8</c:v>
                </c:pt>
                <c:pt idx="2128">
                  <c:v>212.9</c:v>
                </c:pt>
                <c:pt idx="2129">
                  <c:v>213</c:v>
                </c:pt>
                <c:pt idx="2130">
                  <c:v>213.1</c:v>
                </c:pt>
                <c:pt idx="2131">
                  <c:v>213.2</c:v>
                </c:pt>
                <c:pt idx="2132">
                  <c:v>213.3</c:v>
                </c:pt>
                <c:pt idx="2133">
                  <c:v>213.4</c:v>
                </c:pt>
                <c:pt idx="2134">
                  <c:v>213.5</c:v>
                </c:pt>
                <c:pt idx="2135">
                  <c:v>213.6</c:v>
                </c:pt>
                <c:pt idx="2136">
                  <c:v>213.7</c:v>
                </c:pt>
                <c:pt idx="2137">
                  <c:v>213.8</c:v>
                </c:pt>
                <c:pt idx="2138">
                  <c:v>213.9</c:v>
                </c:pt>
                <c:pt idx="2139">
                  <c:v>214</c:v>
                </c:pt>
                <c:pt idx="2140">
                  <c:v>214.1</c:v>
                </c:pt>
                <c:pt idx="2141">
                  <c:v>214.2</c:v>
                </c:pt>
                <c:pt idx="2142">
                  <c:v>214.3</c:v>
                </c:pt>
                <c:pt idx="2143">
                  <c:v>214.4</c:v>
                </c:pt>
                <c:pt idx="2144">
                  <c:v>214.5</c:v>
                </c:pt>
                <c:pt idx="2145">
                  <c:v>214.6</c:v>
                </c:pt>
                <c:pt idx="2146">
                  <c:v>214.7</c:v>
                </c:pt>
                <c:pt idx="2147">
                  <c:v>214.8</c:v>
                </c:pt>
                <c:pt idx="2148">
                  <c:v>214.9</c:v>
                </c:pt>
                <c:pt idx="2149">
                  <c:v>215</c:v>
                </c:pt>
                <c:pt idx="2150">
                  <c:v>215.1</c:v>
                </c:pt>
                <c:pt idx="2151">
                  <c:v>215.2</c:v>
                </c:pt>
                <c:pt idx="2152">
                  <c:v>215.3</c:v>
                </c:pt>
                <c:pt idx="2153">
                  <c:v>215.4</c:v>
                </c:pt>
                <c:pt idx="2154">
                  <c:v>215.5</c:v>
                </c:pt>
                <c:pt idx="2155">
                  <c:v>215.6</c:v>
                </c:pt>
                <c:pt idx="2156">
                  <c:v>215.7</c:v>
                </c:pt>
                <c:pt idx="2157">
                  <c:v>215.8</c:v>
                </c:pt>
                <c:pt idx="2158">
                  <c:v>215.9</c:v>
                </c:pt>
                <c:pt idx="2159">
                  <c:v>216</c:v>
                </c:pt>
                <c:pt idx="2160">
                  <c:v>216.1</c:v>
                </c:pt>
                <c:pt idx="2161">
                  <c:v>216.2</c:v>
                </c:pt>
                <c:pt idx="2162">
                  <c:v>216.3</c:v>
                </c:pt>
                <c:pt idx="2163">
                  <c:v>216.4</c:v>
                </c:pt>
                <c:pt idx="2164">
                  <c:v>216.5</c:v>
                </c:pt>
                <c:pt idx="2165">
                  <c:v>216.6</c:v>
                </c:pt>
                <c:pt idx="2166">
                  <c:v>216.7</c:v>
                </c:pt>
                <c:pt idx="2167">
                  <c:v>216.8</c:v>
                </c:pt>
                <c:pt idx="2168">
                  <c:v>216.9</c:v>
                </c:pt>
                <c:pt idx="2169">
                  <c:v>217</c:v>
                </c:pt>
                <c:pt idx="2170">
                  <c:v>217.1</c:v>
                </c:pt>
                <c:pt idx="2171">
                  <c:v>217.2</c:v>
                </c:pt>
                <c:pt idx="2172">
                  <c:v>217.3</c:v>
                </c:pt>
                <c:pt idx="2173">
                  <c:v>217.4</c:v>
                </c:pt>
                <c:pt idx="2174">
                  <c:v>217.5</c:v>
                </c:pt>
                <c:pt idx="2175">
                  <c:v>217.6</c:v>
                </c:pt>
                <c:pt idx="2176">
                  <c:v>217.7</c:v>
                </c:pt>
                <c:pt idx="2177">
                  <c:v>217.8</c:v>
                </c:pt>
                <c:pt idx="2178">
                  <c:v>217.9</c:v>
                </c:pt>
                <c:pt idx="2179">
                  <c:v>218</c:v>
                </c:pt>
                <c:pt idx="2180">
                  <c:v>218.1</c:v>
                </c:pt>
                <c:pt idx="2181">
                  <c:v>218.2</c:v>
                </c:pt>
                <c:pt idx="2182">
                  <c:v>218.3</c:v>
                </c:pt>
                <c:pt idx="2183">
                  <c:v>218.4</c:v>
                </c:pt>
                <c:pt idx="2184">
                  <c:v>218.5</c:v>
                </c:pt>
                <c:pt idx="2185">
                  <c:v>218.6</c:v>
                </c:pt>
                <c:pt idx="2186">
                  <c:v>218.7</c:v>
                </c:pt>
                <c:pt idx="2187">
                  <c:v>218.8</c:v>
                </c:pt>
                <c:pt idx="2188">
                  <c:v>218.9</c:v>
                </c:pt>
                <c:pt idx="2189">
                  <c:v>219</c:v>
                </c:pt>
                <c:pt idx="2190">
                  <c:v>219.1</c:v>
                </c:pt>
                <c:pt idx="2191">
                  <c:v>219.2</c:v>
                </c:pt>
                <c:pt idx="2192">
                  <c:v>219.3</c:v>
                </c:pt>
                <c:pt idx="2193">
                  <c:v>219.4</c:v>
                </c:pt>
                <c:pt idx="2194">
                  <c:v>219.5</c:v>
                </c:pt>
                <c:pt idx="2195">
                  <c:v>219.6</c:v>
                </c:pt>
                <c:pt idx="2196">
                  <c:v>219.7</c:v>
                </c:pt>
                <c:pt idx="2197">
                  <c:v>219.8</c:v>
                </c:pt>
                <c:pt idx="2198">
                  <c:v>219.9</c:v>
                </c:pt>
                <c:pt idx="2199">
                  <c:v>220</c:v>
                </c:pt>
                <c:pt idx="2200">
                  <c:v>220.1</c:v>
                </c:pt>
                <c:pt idx="2201">
                  <c:v>220.2</c:v>
                </c:pt>
                <c:pt idx="2202">
                  <c:v>220.3</c:v>
                </c:pt>
                <c:pt idx="2203">
                  <c:v>220.4</c:v>
                </c:pt>
                <c:pt idx="2204">
                  <c:v>220.5</c:v>
                </c:pt>
                <c:pt idx="2205">
                  <c:v>220.6</c:v>
                </c:pt>
                <c:pt idx="2206">
                  <c:v>220.7</c:v>
                </c:pt>
                <c:pt idx="2207">
                  <c:v>220.8</c:v>
                </c:pt>
                <c:pt idx="2208">
                  <c:v>220.9</c:v>
                </c:pt>
                <c:pt idx="2209">
                  <c:v>221</c:v>
                </c:pt>
                <c:pt idx="2210">
                  <c:v>221.1</c:v>
                </c:pt>
                <c:pt idx="2211">
                  <c:v>221.2</c:v>
                </c:pt>
                <c:pt idx="2212">
                  <c:v>221.3</c:v>
                </c:pt>
                <c:pt idx="2213">
                  <c:v>221.4</c:v>
                </c:pt>
                <c:pt idx="2214">
                  <c:v>221.5</c:v>
                </c:pt>
                <c:pt idx="2215">
                  <c:v>221.6</c:v>
                </c:pt>
                <c:pt idx="2216">
                  <c:v>221.7</c:v>
                </c:pt>
                <c:pt idx="2217">
                  <c:v>221.8</c:v>
                </c:pt>
                <c:pt idx="2218">
                  <c:v>221.9</c:v>
                </c:pt>
                <c:pt idx="2219">
                  <c:v>222</c:v>
                </c:pt>
                <c:pt idx="2220">
                  <c:v>222.1</c:v>
                </c:pt>
                <c:pt idx="2221">
                  <c:v>222.2</c:v>
                </c:pt>
                <c:pt idx="2222">
                  <c:v>222.3</c:v>
                </c:pt>
                <c:pt idx="2223">
                  <c:v>222.4</c:v>
                </c:pt>
                <c:pt idx="2224">
                  <c:v>222.5</c:v>
                </c:pt>
                <c:pt idx="2225">
                  <c:v>222.6</c:v>
                </c:pt>
                <c:pt idx="2226">
                  <c:v>222.7</c:v>
                </c:pt>
                <c:pt idx="2227">
                  <c:v>222.8</c:v>
                </c:pt>
                <c:pt idx="2228">
                  <c:v>222.9</c:v>
                </c:pt>
                <c:pt idx="2229">
                  <c:v>223</c:v>
                </c:pt>
                <c:pt idx="2230">
                  <c:v>223.1</c:v>
                </c:pt>
                <c:pt idx="2231">
                  <c:v>223.2</c:v>
                </c:pt>
                <c:pt idx="2232">
                  <c:v>223.3</c:v>
                </c:pt>
                <c:pt idx="2233">
                  <c:v>223.4</c:v>
                </c:pt>
                <c:pt idx="2234">
                  <c:v>223.5</c:v>
                </c:pt>
                <c:pt idx="2235">
                  <c:v>223.6</c:v>
                </c:pt>
                <c:pt idx="2236">
                  <c:v>223.7</c:v>
                </c:pt>
                <c:pt idx="2237">
                  <c:v>223.8</c:v>
                </c:pt>
                <c:pt idx="2238">
                  <c:v>223.9</c:v>
                </c:pt>
                <c:pt idx="2239">
                  <c:v>224</c:v>
                </c:pt>
                <c:pt idx="2240">
                  <c:v>224.1</c:v>
                </c:pt>
                <c:pt idx="2241">
                  <c:v>224.2</c:v>
                </c:pt>
                <c:pt idx="2242">
                  <c:v>224.3</c:v>
                </c:pt>
                <c:pt idx="2243">
                  <c:v>224.4</c:v>
                </c:pt>
                <c:pt idx="2244">
                  <c:v>224.5</c:v>
                </c:pt>
                <c:pt idx="2245">
                  <c:v>224.6</c:v>
                </c:pt>
                <c:pt idx="2246">
                  <c:v>224.7</c:v>
                </c:pt>
                <c:pt idx="2247">
                  <c:v>224.8</c:v>
                </c:pt>
                <c:pt idx="2248">
                  <c:v>224.9</c:v>
                </c:pt>
                <c:pt idx="2249">
                  <c:v>225</c:v>
                </c:pt>
                <c:pt idx="2250">
                  <c:v>225.1</c:v>
                </c:pt>
                <c:pt idx="2251">
                  <c:v>225.2</c:v>
                </c:pt>
                <c:pt idx="2252">
                  <c:v>225.3</c:v>
                </c:pt>
                <c:pt idx="2253">
                  <c:v>225.4</c:v>
                </c:pt>
                <c:pt idx="2254">
                  <c:v>225.5</c:v>
                </c:pt>
                <c:pt idx="2255">
                  <c:v>225.6</c:v>
                </c:pt>
                <c:pt idx="2256">
                  <c:v>225.7</c:v>
                </c:pt>
                <c:pt idx="2257">
                  <c:v>225.8</c:v>
                </c:pt>
                <c:pt idx="2258">
                  <c:v>225.9</c:v>
                </c:pt>
                <c:pt idx="2259">
                  <c:v>226</c:v>
                </c:pt>
                <c:pt idx="2260">
                  <c:v>226.1</c:v>
                </c:pt>
                <c:pt idx="2261">
                  <c:v>226.2</c:v>
                </c:pt>
                <c:pt idx="2262">
                  <c:v>226.3</c:v>
                </c:pt>
                <c:pt idx="2263">
                  <c:v>226.4</c:v>
                </c:pt>
                <c:pt idx="2264">
                  <c:v>226.5</c:v>
                </c:pt>
                <c:pt idx="2265">
                  <c:v>226.6</c:v>
                </c:pt>
                <c:pt idx="2266">
                  <c:v>226.7</c:v>
                </c:pt>
                <c:pt idx="2267">
                  <c:v>226.8</c:v>
                </c:pt>
                <c:pt idx="2268">
                  <c:v>226.9</c:v>
                </c:pt>
                <c:pt idx="2269">
                  <c:v>227</c:v>
                </c:pt>
                <c:pt idx="2270">
                  <c:v>227.1</c:v>
                </c:pt>
                <c:pt idx="2271">
                  <c:v>227.2</c:v>
                </c:pt>
                <c:pt idx="2272">
                  <c:v>227.3</c:v>
                </c:pt>
                <c:pt idx="2273">
                  <c:v>227.4</c:v>
                </c:pt>
                <c:pt idx="2274">
                  <c:v>227.5</c:v>
                </c:pt>
                <c:pt idx="2275">
                  <c:v>227.6</c:v>
                </c:pt>
                <c:pt idx="2276">
                  <c:v>227.7</c:v>
                </c:pt>
                <c:pt idx="2277">
                  <c:v>227.8</c:v>
                </c:pt>
                <c:pt idx="2278">
                  <c:v>227.9</c:v>
                </c:pt>
                <c:pt idx="2279">
                  <c:v>228</c:v>
                </c:pt>
                <c:pt idx="2280">
                  <c:v>228.1</c:v>
                </c:pt>
                <c:pt idx="2281">
                  <c:v>228.2</c:v>
                </c:pt>
                <c:pt idx="2282">
                  <c:v>228.3</c:v>
                </c:pt>
                <c:pt idx="2283">
                  <c:v>228.4</c:v>
                </c:pt>
                <c:pt idx="2284">
                  <c:v>228.5</c:v>
                </c:pt>
                <c:pt idx="2285">
                  <c:v>228.6</c:v>
                </c:pt>
                <c:pt idx="2286">
                  <c:v>228.7</c:v>
                </c:pt>
                <c:pt idx="2287">
                  <c:v>228.8</c:v>
                </c:pt>
                <c:pt idx="2288">
                  <c:v>228.9</c:v>
                </c:pt>
                <c:pt idx="2289">
                  <c:v>229</c:v>
                </c:pt>
                <c:pt idx="2290">
                  <c:v>229.1</c:v>
                </c:pt>
                <c:pt idx="2291">
                  <c:v>229.2</c:v>
                </c:pt>
                <c:pt idx="2292">
                  <c:v>229.3</c:v>
                </c:pt>
                <c:pt idx="2293">
                  <c:v>229.4</c:v>
                </c:pt>
                <c:pt idx="2294">
                  <c:v>229.5</c:v>
                </c:pt>
                <c:pt idx="2295">
                  <c:v>229.6</c:v>
                </c:pt>
                <c:pt idx="2296">
                  <c:v>229.7</c:v>
                </c:pt>
                <c:pt idx="2297">
                  <c:v>229.8</c:v>
                </c:pt>
                <c:pt idx="2298">
                  <c:v>229.9</c:v>
                </c:pt>
                <c:pt idx="2299">
                  <c:v>230</c:v>
                </c:pt>
                <c:pt idx="2300">
                  <c:v>230.1</c:v>
                </c:pt>
                <c:pt idx="2301">
                  <c:v>230.2</c:v>
                </c:pt>
                <c:pt idx="2302">
                  <c:v>230.3</c:v>
                </c:pt>
                <c:pt idx="2303">
                  <c:v>230.4</c:v>
                </c:pt>
                <c:pt idx="2304">
                  <c:v>230.5</c:v>
                </c:pt>
                <c:pt idx="2305">
                  <c:v>230.6</c:v>
                </c:pt>
                <c:pt idx="2306">
                  <c:v>230.7</c:v>
                </c:pt>
                <c:pt idx="2307">
                  <c:v>230.8</c:v>
                </c:pt>
                <c:pt idx="2308">
                  <c:v>230.9</c:v>
                </c:pt>
                <c:pt idx="2309">
                  <c:v>231</c:v>
                </c:pt>
                <c:pt idx="2310">
                  <c:v>231.1</c:v>
                </c:pt>
                <c:pt idx="2311">
                  <c:v>231.2</c:v>
                </c:pt>
                <c:pt idx="2312">
                  <c:v>231.3</c:v>
                </c:pt>
                <c:pt idx="2313">
                  <c:v>231.4</c:v>
                </c:pt>
                <c:pt idx="2314">
                  <c:v>231.5</c:v>
                </c:pt>
                <c:pt idx="2315">
                  <c:v>231.6</c:v>
                </c:pt>
                <c:pt idx="2316">
                  <c:v>231.7</c:v>
                </c:pt>
                <c:pt idx="2317">
                  <c:v>231.8</c:v>
                </c:pt>
                <c:pt idx="2318">
                  <c:v>231.9</c:v>
                </c:pt>
                <c:pt idx="2319">
                  <c:v>232</c:v>
                </c:pt>
                <c:pt idx="2320">
                  <c:v>232.1</c:v>
                </c:pt>
                <c:pt idx="2321">
                  <c:v>232.2</c:v>
                </c:pt>
                <c:pt idx="2322">
                  <c:v>232.3</c:v>
                </c:pt>
                <c:pt idx="2323">
                  <c:v>232.4</c:v>
                </c:pt>
                <c:pt idx="2324">
                  <c:v>232.5</c:v>
                </c:pt>
                <c:pt idx="2325">
                  <c:v>232.6</c:v>
                </c:pt>
                <c:pt idx="2326">
                  <c:v>232.7</c:v>
                </c:pt>
                <c:pt idx="2327">
                  <c:v>232.8</c:v>
                </c:pt>
                <c:pt idx="2328">
                  <c:v>232.9</c:v>
                </c:pt>
                <c:pt idx="2329">
                  <c:v>233</c:v>
                </c:pt>
                <c:pt idx="2330">
                  <c:v>233.1</c:v>
                </c:pt>
                <c:pt idx="2331">
                  <c:v>233.2</c:v>
                </c:pt>
                <c:pt idx="2332">
                  <c:v>233.3</c:v>
                </c:pt>
                <c:pt idx="2333">
                  <c:v>233.4</c:v>
                </c:pt>
                <c:pt idx="2334">
                  <c:v>233.5</c:v>
                </c:pt>
                <c:pt idx="2335">
                  <c:v>233.6</c:v>
                </c:pt>
                <c:pt idx="2336">
                  <c:v>233.7</c:v>
                </c:pt>
                <c:pt idx="2337">
                  <c:v>233.8</c:v>
                </c:pt>
                <c:pt idx="2338">
                  <c:v>233.9</c:v>
                </c:pt>
                <c:pt idx="2339">
                  <c:v>234</c:v>
                </c:pt>
                <c:pt idx="2340">
                  <c:v>234.1</c:v>
                </c:pt>
                <c:pt idx="2341">
                  <c:v>234.2</c:v>
                </c:pt>
                <c:pt idx="2342">
                  <c:v>234.3</c:v>
                </c:pt>
                <c:pt idx="2343">
                  <c:v>234.4</c:v>
                </c:pt>
                <c:pt idx="2344">
                  <c:v>234.5</c:v>
                </c:pt>
                <c:pt idx="2345">
                  <c:v>234.6</c:v>
                </c:pt>
                <c:pt idx="2346">
                  <c:v>234.7</c:v>
                </c:pt>
                <c:pt idx="2347">
                  <c:v>234.8</c:v>
                </c:pt>
                <c:pt idx="2348">
                  <c:v>234.9</c:v>
                </c:pt>
                <c:pt idx="2349">
                  <c:v>235</c:v>
                </c:pt>
                <c:pt idx="2350">
                  <c:v>235.1</c:v>
                </c:pt>
                <c:pt idx="2351">
                  <c:v>235.2</c:v>
                </c:pt>
                <c:pt idx="2352">
                  <c:v>235.3</c:v>
                </c:pt>
                <c:pt idx="2353">
                  <c:v>235.4</c:v>
                </c:pt>
                <c:pt idx="2354">
                  <c:v>235.5</c:v>
                </c:pt>
                <c:pt idx="2355">
                  <c:v>235.6</c:v>
                </c:pt>
                <c:pt idx="2356">
                  <c:v>235.7</c:v>
                </c:pt>
                <c:pt idx="2357">
                  <c:v>235.8</c:v>
                </c:pt>
                <c:pt idx="2358">
                  <c:v>235.9</c:v>
                </c:pt>
                <c:pt idx="2359">
                  <c:v>236</c:v>
                </c:pt>
                <c:pt idx="2360">
                  <c:v>236.1</c:v>
                </c:pt>
                <c:pt idx="2361">
                  <c:v>236.2</c:v>
                </c:pt>
                <c:pt idx="2362">
                  <c:v>236.3</c:v>
                </c:pt>
                <c:pt idx="2363">
                  <c:v>236.4</c:v>
                </c:pt>
                <c:pt idx="2364">
                  <c:v>236.5</c:v>
                </c:pt>
                <c:pt idx="2365">
                  <c:v>236.6</c:v>
                </c:pt>
                <c:pt idx="2366">
                  <c:v>236.7</c:v>
                </c:pt>
                <c:pt idx="2367">
                  <c:v>236.8</c:v>
                </c:pt>
                <c:pt idx="2368">
                  <c:v>236.9</c:v>
                </c:pt>
                <c:pt idx="2369">
                  <c:v>237</c:v>
                </c:pt>
                <c:pt idx="2370">
                  <c:v>237.1</c:v>
                </c:pt>
                <c:pt idx="2371">
                  <c:v>237.2</c:v>
                </c:pt>
                <c:pt idx="2372">
                  <c:v>237.3</c:v>
                </c:pt>
                <c:pt idx="2373">
                  <c:v>237.4</c:v>
                </c:pt>
                <c:pt idx="2374">
                  <c:v>237.5</c:v>
                </c:pt>
                <c:pt idx="2375">
                  <c:v>237.6</c:v>
                </c:pt>
                <c:pt idx="2376">
                  <c:v>237.7</c:v>
                </c:pt>
                <c:pt idx="2377">
                  <c:v>237.8</c:v>
                </c:pt>
                <c:pt idx="2378">
                  <c:v>237.9</c:v>
                </c:pt>
                <c:pt idx="2379">
                  <c:v>238</c:v>
                </c:pt>
                <c:pt idx="2380">
                  <c:v>238.1</c:v>
                </c:pt>
                <c:pt idx="2381">
                  <c:v>238.2</c:v>
                </c:pt>
                <c:pt idx="2382">
                  <c:v>238.3</c:v>
                </c:pt>
                <c:pt idx="2383">
                  <c:v>238.4</c:v>
                </c:pt>
                <c:pt idx="2384">
                  <c:v>238.5</c:v>
                </c:pt>
                <c:pt idx="2385">
                  <c:v>238.6</c:v>
                </c:pt>
                <c:pt idx="2386">
                  <c:v>238.7</c:v>
                </c:pt>
                <c:pt idx="2387">
                  <c:v>238.8</c:v>
                </c:pt>
                <c:pt idx="2388">
                  <c:v>238.9</c:v>
                </c:pt>
                <c:pt idx="2389">
                  <c:v>239</c:v>
                </c:pt>
                <c:pt idx="2390">
                  <c:v>239.1</c:v>
                </c:pt>
                <c:pt idx="2391">
                  <c:v>239.2</c:v>
                </c:pt>
                <c:pt idx="2392">
                  <c:v>239.3</c:v>
                </c:pt>
                <c:pt idx="2393">
                  <c:v>239.4</c:v>
                </c:pt>
                <c:pt idx="2394">
                  <c:v>239.5</c:v>
                </c:pt>
                <c:pt idx="2395">
                  <c:v>239.6</c:v>
                </c:pt>
                <c:pt idx="2396">
                  <c:v>239.7</c:v>
                </c:pt>
                <c:pt idx="2397">
                  <c:v>239.8</c:v>
                </c:pt>
                <c:pt idx="2398">
                  <c:v>239.9</c:v>
                </c:pt>
                <c:pt idx="2399">
                  <c:v>240</c:v>
                </c:pt>
                <c:pt idx="2400">
                  <c:v>240.1</c:v>
                </c:pt>
                <c:pt idx="2401">
                  <c:v>240.2</c:v>
                </c:pt>
                <c:pt idx="2402">
                  <c:v>240.3</c:v>
                </c:pt>
                <c:pt idx="2403">
                  <c:v>240.4</c:v>
                </c:pt>
                <c:pt idx="2404">
                  <c:v>240.5</c:v>
                </c:pt>
                <c:pt idx="2405">
                  <c:v>240.6</c:v>
                </c:pt>
                <c:pt idx="2406">
                  <c:v>240.7</c:v>
                </c:pt>
                <c:pt idx="2407">
                  <c:v>240.8</c:v>
                </c:pt>
                <c:pt idx="2408">
                  <c:v>240.9</c:v>
                </c:pt>
                <c:pt idx="2409">
                  <c:v>241</c:v>
                </c:pt>
                <c:pt idx="2410">
                  <c:v>241.1</c:v>
                </c:pt>
                <c:pt idx="2411">
                  <c:v>241.2</c:v>
                </c:pt>
                <c:pt idx="2412">
                  <c:v>241.3</c:v>
                </c:pt>
                <c:pt idx="2413">
                  <c:v>241.4</c:v>
                </c:pt>
                <c:pt idx="2414">
                  <c:v>241.5</c:v>
                </c:pt>
                <c:pt idx="2415">
                  <c:v>241.6</c:v>
                </c:pt>
                <c:pt idx="2416">
                  <c:v>241.7</c:v>
                </c:pt>
                <c:pt idx="2417">
                  <c:v>241.8</c:v>
                </c:pt>
                <c:pt idx="2418">
                  <c:v>241.9</c:v>
                </c:pt>
                <c:pt idx="2419">
                  <c:v>242</c:v>
                </c:pt>
                <c:pt idx="2420">
                  <c:v>242.1</c:v>
                </c:pt>
                <c:pt idx="2421">
                  <c:v>242.2</c:v>
                </c:pt>
                <c:pt idx="2422">
                  <c:v>242.3</c:v>
                </c:pt>
                <c:pt idx="2423">
                  <c:v>242.4</c:v>
                </c:pt>
                <c:pt idx="2424">
                  <c:v>242.5</c:v>
                </c:pt>
                <c:pt idx="2425">
                  <c:v>242.6</c:v>
                </c:pt>
                <c:pt idx="2426">
                  <c:v>242.7</c:v>
                </c:pt>
                <c:pt idx="2427">
                  <c:v>242.8</c:v>
                </c:pt>
                <c:pt idx="2428">
                  <c:v>242.9</c:v>
                </c:pt>
                <c:pt idx="2429">
                  <c:v>243</c:v>
                </c:pt>
                <c:pt idx="2430">
                  <c:v>243.1</c:v>
                </c:pt>
                <c:pt idx="2431">
                  <c:v>243.2</c:v>
                </c:pt>
                <c:pt idx="2432">
                  <c:v>243.3</c:v>
                </c:pt>
                <c:pt idx="2433">
                  <c:v>243.4</c:v>
                </c:pt>
                <c:pt idx="2434">
                  <c:v>243.5</c:v>
                </c:pt>
                <c:pt idx="2435">
                  <c:v>243.6</c:v>
                </c:pt>
                <c:pt idx="2436">
                  <c:v>243.7</c:v>
                </c:pt>
                <c:pt idx="2437">
                  <c:v>243.8</c:v>
                </c:pt>
                <c:pt idx="2438">
                  <c:v>243.9</c:v>
                </c:pt>
                <c:pt idx="2439">
                  <c:v>244</c:v>
                </c:pt>
                <c:pt idx="2440">
                  <c:v>244.1</c:v>
                </c:pt>
                <c:pt idx="2441">
                  <c:v>244.2</c:v>
                </c:pt>
                <c:pt idx="2442">
                  <c:v>244.3</c:v>
                </c:pt>
                <c:pt idx="2443">
                  <c:v>244.4</c:v>
                </c:pt>
                <c:pt idx="2444">
                  <c:v>244.5</c:v>
                </c:pt>
                <c:pt idx="2445">
                  <c:v>244.6</c:v>
                </c:pt>
                <c:pt idx="2446">
                  <c:v>244.7</c:v>
                </c:pt>
                <c:pt idx="2447">
                  <c:v>244.8</c:v>
                </c:pt>
                <c:pt idx="2448">
                  <c:v>244.9</c:v>
                </c:pt>
                <c:pt idx="2449">
                  <c:v>245</c:v>
                </c:pt>
                <c:pt idx="2450">
                  <c:v>245.1</c:v>
                </c:pt>
                <c:pt idx="2451">
                  <c:v>245.2</c:v>
                </c:pt>
                <c:pt idx="2452">
                  <c:v>245.3</c:v>
                </c:pt>
                <c:pt idx="2453">
                  <c:v>245.4</c:v>
                </c:pt>
                <c:pt idx="2454">
                  <c:v>245.5</c:v>
                </c:pt>
                <c:pt idx="2455">
                  <c:v>245.6</c:v>
                </c:pt>
                <c:pt idx="2456">
                  <c:v>245.7</c:v>
                </c:pt>
                <c:pt idx="2457">
                  <c:v>245.8</c:v>
                </c:pt>
                <c:pt idx="2458">
                  <c:v>245.9</c:v>
                </c:pt>
                <c:pt idx="2459">
                  <c:v>246</c:v>
                </c:pt>
                <c:pt idx="2460">
                  <c:v>246.1</c:v>
                </c:pt>
                <c:pt idx="2461">
                  <c:v>246.2</c:v>
                </c:pt>
                <c:pt idx="2462">
                  <c:v>246.3</c:v>
                </c:pt>
                <c:pt idx="2463">
                  <c:v>246.4</c:v>
                </c:pt>
                <c:pt idx="2464">
                  <c:v>246.5</c:v>
                </c:pt>
                <c:pt idx="2465">
                  <c:v>246.6</c:v>
                </c:pt>
                <c:pt idx="2466">
                  <c:v>246.7</c:v>
                </c:pt>
                <c:pt idx="2467">
                  <c:v>246.8</c:v>
                </c:pt>
                <c:pt idx="2468">
                  <c:v>246.9</c:v>
                </c:pt>
                <c:pt idx="2469">
                  <c:v>247</c:v>
                </c:pt>
                <c:pt idx="2470">
                  <c:v>247.1</c:v>
                </c:pt>
                <c:pt idx="2471">
                  <c:v>247.2</c:v>
                </c:pt>
                <c:pt idx="2472">
                  <c:v>247.3</c:v>
                </c:pt>
                <c:pt idx="2473">
                  <c:v>247.4</c:v>
                </c:pt>
                <c:pt idx="2474">
                  <c:v>247.5</c:v>
                </c:pt>
                <c:pt idx="2475">
                  <c:v>247.6</c:v>
                </c:pt>
                <c:pt idx="2476">
                  <c:v>247.7</c:v>
                </c:pt>
                <c:pt idx="2477">
                  <c:v>247.8</c:v>
                </c:pt>
                <c:pt idx="2478">
                  <c:v>247.9</c:v>
                </c:pt>
                <c:pt idx="2479">
                  <c:v>248</c:v>
                </c:pt>
                <c:pt idx="2480">
                  <c:v>248.1</c:v>
                </c:pt>
                <c:pt idx="2481">
                  <c:v>248.2</c:v>
                </c:pt>
                <c:pt idx="2482">
                  <c:v>248.3</c:v>
                </c:pt>
                <c:pt idx="2483">
                  <c:v>248.4</c:v>
                </c:pt>
                <c:pt idx="2484">
                  <c:v>248.5</c:v>
                </c:pt>
                <c:pt idx="2485">
                  <c:v>248.6</c:v>
                </c:pt>
                <c:pt idx="2486">
                  <c:v>248.7</c:v>
                </c:pt>
                <c:pt idx="2487">
                  <c:v>248.8</c:v>
                </c:pt>
                <c:pt idx="2488">
                  <c:v>248.9</c:v>
                </c:pt>
                <c:pt idx="2489">
                  <c:v>249</c:v>
                </c:pt>
                <c:pt idx="2490">
                  <c:v>249.1</c:v>
                </c:pt>
                <c:pt idx="2491">
                  <c:v>249.2</c:v>
                </c:pt>
                <c:pt idx="2492">
                  <c:v>249.3</c:v>
                </c:pt>
                <c:pt idx="2493">
                  <c:v>249.4</c:v>
                </c:pt>
                <c:pt idx="2494">
                  <c:v>249.5</c:v>
                </c:pt>
                <c:pt idx="2495">
                  <c:v>249.6</c:v>
                </c:pt>
                <c:pt idx="2496">
                  <c:v>249.7</c:v>
                </c:pt>
                <c:pt idx="2497">
                  <c:v>249.8</c:v>
                </c:pt>
                <c:pt idx="2498">
                  <c:v>249.9</c:v>
                </c:pt>
                <c:pt idx="2499">
                  <c:v>250</c:v>
                </c:pt>
                <c:pt idx="2500">
                  <c:v>250.1</c:v>
                </c:pt>
                <c:pt idx="2501">
                  <c:v>250.2</c:v>
                </c:pt>
                <c:pt idx="2502">
                  <c:v>250.3</c:v>
                </c:pt>
                <c:pt idx="2503">
                  <c:v>250.4</c:v>
                </c:pt>
                <c:pt idx="2504">
                  <c:v>250.5</c:v>
                </c:pt>
                <c:pt idx="2505">
                  <c:v>250.6</c:v>
                </c:pt>
                <c:pt idx="2506">
                  <c:v>250.7</c:v>
                </c:pt>
                <c:pt idx="2507">
                  <c:v>250.8</c:v>
                </c:pt>
                <c:pt idx="2508">
                  <c:v>250.9</c:v>
                </c:pt>
                <c:pt idx="2509">
                  <c:v>251</c:v>
                </c:pt>
                <c:pt idx="2510">
                  <c:v>251.1</c:v>
                </c:pt>
                <c:pt idx="2511">
                  <c:v>251.2</c:v>
                </c:pt>
                <c:pt idx="2512">
                  <c:v>251.3</c:v>
                </c:pt>
                <c:pt idx="2513">
                  <c:v>251.4</c:v>
                </c:pt>
                <c:pt idx="2514">
                  <c:v>251.5</c:v>
                </c:pt>
                <c:pt idx="2515">
                  <c:v>251.6</c:v>
                </c:pt>
                <c:pt idx="2516">
                  <c:v>251.7</c:v>
                </c:pt>
                <c:pt idx="2517">
                  <c:v>251.8</c:v>
                </c:pt>
                <c:pt idx="2518">
                  <c:v>251.9</c:v>
                </c:pt>
                <c:pt idx="2519">
                  <c:v>252</c:v>
                </c:pt>
                <c:pt idx="2520">
                  <c:v>252.1</c:v>
                </c:pt>
                <c:pt idx="2521">
                  <c:v>252.2</c:v>
                </c:pt>
                <c:pt idx="2522">
                  <c:v>252.3</c:v>
                </c:pt>
                <c:pt idx="2523">
                  <c:v>252.4</c:v>
                </c:pt>
                <c:pt idx="2524">
                  <c:v>252.5</c:v>
                </c:pt>
                <c:pt idx="2525">
                  <c:v>252.6</c:v>
                </c:pt>
                <c:pt idx="2526">
                  <c:v>252.7</c:v>
                </c:pt>
                <c:pt idx="2527">
                  <c:v>252.8</c:v>
                </c:pt>
                <c:pt idx="2528">
                  <c:v>252.9</c:v>
                </c:pt>
                <c:pt idx="2529">
                  <c:v>253</c:v>
                </c:pt>
                <c:pt idx="2530">
                  <c:v>253.1</c:v>
                </c:pt>
                <c:pt idx="2531">
                  <c:v>253.2</c:v>
                </c:pt>
                <c:pt idx="2532">
                  <c:v>253.3</c:v>
                </c:pt>
                <c:pt idx="2533">
                  <c:v>253.4</c:v>
                </c:pt>
                <c:pt idx="2534">
                  <c:v>253.5</c:v>
                </c:pt>
                <c:pt idx="2535">
                  <c:v>253.6</c:v>
                </c:pt>
                <c:pt idx="2536">
                  <c:v>253.7</c:v>
                </c:pt>
                <c:pt idx="2537">
                  <c:v>253.8</c:v>
                </c:pt>
                <c:pt idx="2538">
                  <c:v>253.9</c:v>
                </c:pt>
                <c:pt idx="2539">
                  <c:v>254</c:v>
                </c:pt>
                <c:pt idx="2540">
                  <c:v>254.1</c:v>
                </c:pt>
                <c:pt idx="2541">
                  <c:v>254.2</c:v>
                </c:pt>
                <c:pt idx="2542">
                  <c:v>254.3</c:v>
                </c:pt>
                <c:pt idx="2543">
                  <c:v>254.4</c:v>
                </c:pt>
                <c:pt idx="2544">
                  <c:v>254.5</c:v>
                </c:pt>
                <c:pt idx="2545">
                  <c:v>254.6</c:v>
                </c:pt>
                <c:pt idx="2546">
                  <c:v>254.7</c:v>
                </c:pt>
                <c:pt idx="2547">
                  <c:v>254.8</c:v>
                </c:pt>
                <c:pt idx="2548">
                  <c:v>254.9</c:v>
                </c:pt>
                <c:pt idx="2549">
                  <c:v>255</c:v>
                </c:pt>
                <c:pt idx="2550">
                  <c:v>255.1</c:v>
                </c:pt>
                <c:pt idx="2551">
                  <c:v>255.2</c:v>
                </c:pt>
                <c:pt idx="2552">
                  <c:v>255.3</c:v>
                </c:pt>
                <c:pt idx="2553">
                  <c:v>255.4</c:v>
                </c:pt>
                <c:pt idx="2554">
                  <c:v>255.5</c:v>
                </c:pt>
                <c:pt idx="2555">
                  <c:v>255.6</c:v>
                </c:pt>
                <c:pt idx="2556">
                  <c:v>255.7</c:v>
                </c:pt>
                <c:pt idx="2557">
                  <c:v>255.8</c:v>
                </c:pt>
                <c:pt idx="2558">
                  <c:v>255.9</c:v>
                </c:pt>
                <c:pt idx="2559">
                  <c:v>256</c:v>
                </c:pt>
                <c:pt idx="2560">
                  <c:v>256.10000000000002</c:v>
                </c:pt>
                <c:pt idx="2561">
                  <c:v>256.2</c:v>
                </c:pt>
                <c:pt idx="2562">
                  <c:v>256.3</c:v>
                </c:pt>
                <c:pt idx="2563">
                  <c:v>256.39999999999992</c:v>
                </c:pt>
                <c:pt idx="2564">
                  <c:v>256.5</c:v>
                </c:pt>
                <c:pt idx="2565">
                  <c:v>256.60000000000002</c:v>
                </c:pt>
                <c:pt idx="2566">
                  <c:v>256.7</c:v>
                </c:pt>
                <c:pt idx="2567">
                  <c:v>256.8</c:v>
                </c:pt>
                <c:pt idx="2568">
                  <c:v>256.89999999999992</c:v>
                </c:pt>
                <c:pt idx="2569">
                  <c:v>257</c:v>
                </c:pt>
                <c:pt idx="2570">
                  <c:v>257.10000000000002</c:v>
                </c:pt>
                <c:pt idx="2571">
                  <c:v>257.2</c:v>
                </c:pt>
                <c:pt idx="2572">
                  <c:v>257.3</c:v>
                </c:pt>
                <c:pt idx="2573">
                  <c:v>257.39999999999992</c:v>
                </c:pt>
                <c:pt idx="2574">
                  <c:v>257.5</c:v>
                </c:pt>
                <c:pt idx="2575">
                  <c:v>257.60000000000002</c:v>
                </c:pt>
                <c:pt idx="2576">
                  <c:v>257.7</c:v>
                </c:pt>
                <c:pt idx="2577">
                  <c:v>257.8</c:v>
                </c:pt>
                <c:pt idx="2578">
                  <c:v>257.89999999999992</c:v>
                </c:pt>
                <c:pt idx="2579">
                  <c:v>258</c:v>
                </c:pt>
                <c:pt idx="2580">
                  <c:v>258.10000000000002</c:v>
                </c:pt>
                <c:pt idx="2581">
                  <c:v>258.2</c:v>
                </c:pt>
                <c:pt idx="2582">
                  <c:v>258.3</c:v>
                </c:pt>
                <c:pt idx="2583">
                  <c:v>258.39999999999992</c:v>
                </c:pt>
                <c:pt idx="2584">
                  <c:v>258.5</c:v>
                </c:pt>
                <c:pt idx="2585">
                  <c:v>258.60000000000002</c:v>
                </c:pt>
                <c:pt idx="2586">
                  <c:v>258.7</c:v>
                </c:pt>
                <c:pt idx="2587">
                  <c:v>258.8</c:v>
                </c:pt>
                <c:pt idx="2588">
                  <c:v>258.89999999999992</c:v>
                </c:pt>
                <c:pt idx="2589">
                  <c:v>259</c:v>
                </c:pt>
                <c:pt idx="2590">
                  <c:v>259.10000000000002</c:v>
                </c:pt>
                <c:pt idx="2591">
                  <c:v>259.2</c:v>
                </c:pt>
                <c:pt idx="2592">
                  <c:v>259.3</c:v>
                </c:pt>
                <c:pt idx="2593">
                  <c:v>259.39999999999992</c:v>
                </c:pt>
                <c:pt idx="2594">
                  <c:v>259.5</c:v>
                </c:pt>
                <c:pt idx="2595">
                  <c:v>259.60000000000002</c:v>
                </c:pt>
                <c:pt idx="2596">
                  <c:v>259.7</c:v>
                </c:pt>
                <c:pt idx="2597">
                  <c:v>259.8</c:v>
                </c:pt>
                <c:pt idx="2598">
                  <c:v>259.89999999999992</c:v>
                </c:pt>
                <c:pt idx="2599">
                  <c:v>260</c:v>
                </c:pt>
                <c:pt idx="2600">
                  <c:v>260.10000000000002</c:v>
                </c:pt>
                <c:pt idx="2601">
                  <c:v>260.2</c:v>
                </c:pt>
                <c:pt idx="2602">
                  <c:v>260.3</c:v>
                </c:pt>
                <c:pt idx="2603">
                  <c:v>260.39999999999992</c:v>
                </c:pt>
                <c:pt idx="2604">
                  <c:v>260.5</c:v>
                </c:pt>
                <c:pt idx="2605">
                  <c:v>260.60000000000002</c:v>
                </c:pt>
                <c:pt idx="2606">
                  <c:v>260.7</c:v>
                </c:pt>
                <c:pt idx="2607">
                  <c:v>260.8</c:v>
                </c:pt>
                <c:pt idx="2608">
                  <c:v>260.89999999999992</c:v>
                </c:pt>
                <c:pt idx="2609">
                  <c:v>261</c:v>
                </c:pt>
                <c:pt idx="2610">
                  <c:v>261.10000000000002</c:v>
                </c:pt>
                <c:pt idx="2611">
                  <c:v>261.2</c:v>
                </c:pt>
                <c:pt idx="2612">
                  <c:v>261.3</c:v>
                </c:pt>
                <c:pt idx="2613">
                  <c:v>261.39999999999992</c:v>
                </c:pt>
                <c:pt idx="2614">
                  <c:v>261.5</c:v>
                </c:pt>
                <c:pt idx="2615">
                  <c:v>261.60000000000002</c:v>
                </c:pt>
                <c:pt idx="2616">
                  <c:v>261.7</c:v>
                </c:pt>
                <c:pt idx="2617">
                  <c:v>261.8</c:v>
                </c:pt>
                <c:pt idx="2618">
                  <c:v>261.89999999999992</c:v>
                </c:pt>
                <c:pt idx="2619">
                  <c:v>262</c:v>
                </c:pt>
                <c:pt idx="2620">
                  <c:v>262.10000000000002</c:v>
                </c:pt>
                <c:pt idx="2621">
                  <c:v>262.2</c:v>
                </c:pt>
                <c:pt idx="2622">
                  <c:v>262.3</c:v>
                </c:pt>
                <c:pt idx="2623">
                  <c:v>262.39999999999992</c:v>
                </c:pt>
                <c:pt idx="2624">
                  <c:v>262.5</c:v>
                </c:pt>
                <c:pt idx="2625">
                  <c:v>262.60000000000002</c:v>
                </c:pt>
                <c:pt idx="2626">
                  <c:v>262.7</c:v>
                </c:pt>
                <c:pt idx="2627">
                  <c:v>262.8</c:v>
                </c:pt>
                <c:pt idx="2628">
                  <c:v>262.89999999999992</c:v>
                </c:pt>
                <c:pt idx="2629">
                  <c:v>263</c:v>
                </c:pt>
                <c:pt idx="2630">
                  <c:v>263.10000000000002</c:v>
                </c:pt>
                <c:pt idx="2631">
                  <c:v>263.2</c:v>
                </c:pt>
                <c:pt idx="2632">
                  <c:v>263.3</c:v>
                </c:pt>
                <c:pt idx="2633">
                  <c:v>263.39999999999992</c:v>
                </c:pt>
                <c:pt idx="2634">
                  <c:v>263.5</c:v>
                </c:pt>
                <c:pt idx="2635">
                  <c:v>263.60000000000002</c:v>
                </c:pt>
                <c:pt idx="2636">
                  <c:v>263.7</c:v>
                </c:pt>
                <c:pt idx="2637">
                  <c:v>263.8</c:v>
                </c:pt>
                <c:pt idx="2638">
                  <c:v>263.89999999999992</c:v>
                </c:pt>
                <c:pt idx="2639">
                  <c:v>264</c:v>
                </c:pt>
                <c:pt idx="2640">
                  <c:v>264.10000000000002</c:v>
                </c:pt>
                <c:pt idx="2641">
                  <c:v>264.2</c:v>
                </c:pt>
                <c:pt idx="2642">
                  <c:v>264.3</c:v>
                </c:pt>
                <c:pt idx="2643">
                  <c:v>264.39999999999992</c:v>
                </c:pt>
                <c:pt idx="2644">
                  <c:v>264.5</c:v>
                </c:pt>
                <c:pt idx="2645">
                  <c:v>264.60000000000002</c:v>
                </c:pt>
                <c:pt idx="2646">
                  <c:v>264.7</c:v>
                </c:pt>
                <c:pt idx="2647">
                  <c:v>264.8</c:v>
                </c:pt>
                <c:pt idx="2648">
                  <c:v>264.89999999999992</c:v>
                </c:pt>
                <c:pt idx="2649">
                  <c:v>265</c:v>
                </c:pt>
                <c:pt idx="2650">
                  <c:v>265.10000000000002</c:v>
                </c:pt>
                <c:pt idx="2651">
                  <c:v>265.2</c:v>
                </c:pt>
                <c:pt idx="2652">
                  <c:v>265.3</c:v>
                </c:pt>
                <c:pt idx="2653">
                  <c:v>265.39999999999992</c:v>
                </c:pt>
                <c:pt idx="2654">
                  <c:v>265.5</c:v>
                </c:pt>
                <c:pt idx="2655">
                  <c:v>265.60000000000002</c:v>
                </c:pt>
                <c:pt idx="2656">
                  <c:v>265.7</c:v>
                </c:pt>
                <c:pt idx="2657">
                  <c:v>265.8</c:v>
                </c:pt>
                <c:pt idx="2658">
                  <c:v>265.89999999999992</c:v>
                </c:pt>
                <c:pt idx="2659">
                  <c:v>266</c:v>
                </c:pt>
                <c:pt idx="2660">
                  <c:v>266.10000000000002</c:v>
                </c:pt>
                <c:pt idx="2661">
                  <c:v>266.2</c:v>
                </c:pt>
                <c:pt idx="2662">
                  <c:v>266.3</c:v>
                </c:pt>
                <c:pt idx="2663">
                  <c:v>266.39999999999992</c:v>
                </c:pt>
                <c:pt idx="2664">
                  <c:v>266.5</c:v>
                </c:pt>
                <c:pt idx="2665">
                  <c:v>266.60000000000002</c:v>
                </c:pt>
                <c:pt idx="2666">
                  <c:v>266.7</c:v>
                </c:pt>
                <c:pt idx="2667">
                  <c:v>266.8</c:v>
                </c:pt>
                <c:pt idx="2668">
                  <c:v>266.89999999999992</c:v>
                </c:pt>
                <c:pt idx="2669">
                  <c:v>267</c:v>
                </c:pt>
                <c:pt idx="2670">
                  <c:v>267.10000000000002</c:v>
                </c:pt>
                <c:pt idx="2671">
                  <c:v>267.2</c:v>
                </c:pt>
                <c:pt idx="2672">
                  <c:v>267.3</c:v>
                </c:pt>
                <c:pt idx="2673">
                  <c:v>267.39999999999992</c:v>
                </c:pt>
                <c:pt idx="2674">
                  <c:v>267.5</c:v>
                </c:pt>
                <c:pt idx="2675">
                  <c:v>267.60000000000002</c:v>
                </c:pt>
                <c:pt idx="2676">
                  <c:v>267.7</c:v>
                </c:pt>
                <c:pt idx="2677">
                  <c:v>267.8</c:v>
                </c:pt>
                <c:pt idx="2678">
                  <c:v>267.89999999999992</c:v>
                </c:pt>
                <c:pt idx="2679">
                  <c:v>268</c:v>
                </c:pt>
                <c:pt idx="2680">
                  <c:v>268.10000000000002</c:v>
                </c:pt>
                <c:pt idx="2681">
                  <c:v>268.2</c:v>
                </c:pt>
                <c:pt idx="2682">
                  <c:v>268.3</c:v>
                </c:pt>
                <c:pt idx="2683">
                  <c:v>268.39999999999992</c:v>
                </c:pt>
                <c:pt idx="2684">
                  <c:v>268.5</c:v>
                </c:pt>
                <c:pt idx="2685">
                  <c:v>268.60000000000002</c:v>
                </c:pt>
                <c:pt idx="2686">
                  <c:v>268.7</c:v>
                </c:pt>
                <c:pt idx="2687">
                  <c:v>268.8</c:v>
                </c:pt>
                <c:pt idx="2688">
                  <c:v>268.89999999999992</c:v>
                </c:pt>
                <c:pt idx="2689">
                  <c:v>269</c:v>
                </c:pt>
                <c:pt idx="2690">
                  <c:v>269.10000000000002</c:v>
                </c:pt>
                <c:pt idx="2691">
                  <c:v>269.2</c:v>
                </c:pt>
                <c:pt idx="2692">
                  <c:v>269.3</c:v>
                </c:pt>
                <c:pt idx="2693">
                  <c:v>269.39999999999992</c:v>
                </c:pt>
                <c:pt idx="2694">
                  <c:v>269.5</c:v>
                </c:pt>
                <c:pt idx="2695">
                  <c:v>269.60000000000002</c:v>
                </c:pt>
                <c:pt idx="2696">
                  <c:v>269.7</c:v>
                </c:pt>
                <c:pt idx="2697">
                  <c:v>269.8</c:v>
                </c:pt>
                <c:pt idx="2698">
                  <c:v>269.89999999999992</c:v>
                </c:pt>
                <c:pt idx="2699">
                  <c:v>270</c:v>
                </c:pt>
                <c:pt idx="2700">
                  <c:v>270.10000000000002</c:v>
                </c:pt>
                <c:pt idx="2701">
                  <c:v>270.2</c:v>
                </c:pt>
                <c:pt idx="2702">
                  <c:v>270.3</c:v>
                </c:pt>
                <c:pt idx="2703">
                  <c:v>270.39999999999992</c:v>
                </c:pt>
                <c:pt idx="2704">
                  <c:v>270.5</c:v>
                </c:pt>
                <c:pt idx="2705">
                  <c:v>270.60000000000002</c:v>
                </c:pt>
                <c:pt idx="2706">
                  <c:v>270.7</c:v>
                </c:pt>
                <c:pt idx="2707">
                  <c:v>270.8</c:v>
                </c:pt>
                <c:pt idx="2708">
                  <c:v>270.89999999999992</c:v>
                </c:pt>
                <c:pt idx="2709">
                  <c:v>271</c:v>
                </c:pt>
                <c:pt idx="2710">
                  <c:v>271.10000000000002</c:v>
                </c:pt>
                <c:pt idx="2711">
                  <c:v>271.2</c:v>
                </c:pt>
                <c:pt idx="2712">
                  <c:v>271.3</c:v>
                </c:pt>
                <c:pt idx="2713">
                  <c:v>271.39999999999992</c:v>
                </c:pt>
                <c:pt idx="2714">
                  <c:v>271.5</c:v>
                </c:pt>
                <c:pt idx="2715">
                  <c:v>271.60000000000002</c:v>
                </c:pt>
                <c:pt idx="2716">
                  <c:v>271.7</c:v>
                </c:pt>
                <c:pt idx="2717">
                  <c:v>271.8</c:v>
                </c:pt>
                <c:pt idx="2718">
                  <c:v>271.89999999999992</c:v>
                </c:pt>
                <c:pt idx="2719">
                  <c:v>272</c:v>
                </c:pt>
                <c:pt idx="2720">
                  <c:v>272.10000000000002</c:v>
                </c:pt>
                <c:pt idx="2721">
                  <c:v>272.2</c:v>
                </c:pt>
                <c:pt idx="2722">
                  <c:v>272.3</c:v>
                </c:pt>
                <c:pt idx="2723">
                  <c:v>272.39999999999992</c:v>
                </c:pt>
                <c:pt idx="2724">
                  <c:v>272.5</c:v>
                </c:pt>
                <c:pt idx="2725">
                  <c:v>272.60000000000002</c:v>
                </c:pt>
                <c:pt idx="2726">
                  <c:v>272.7</c:v>
                </c:pt>
                <c:pt idx="2727">
                  <c:v>272.8</c:v>
                </c:pt>
                <c:pt idx="2728">
                  <c:v>272.89999999999992</c:v>
                </c:pt>
                <c:pt idx="2729">
                  <c:v>273</c:v>
                </c:pt>
                <c:pt idx="2730">
                  <c:v>273.10000000000002</c:v>
                </c:pt>
                <c:pt idx="2731">
                  <c:v>273.2</c:v>
                </c:pt>
                <c:pt idx="2732">
                  <c:v>273.3</c:v>
                </c:pt>
                <c:pt idx="2733">
                  <c:v>273.39999999999992</c:v>
                </c:pt>
                <c:pt idx="2734">
                  <c:v>273.5</c:v>
                </c:pt>
                <c:pt idx="2735">
                  <c:v>273.60000000000002</c:v>
                </c:pt>
                <c:pt idx="2736">
                  <c:v>273.7</c:v>
                </c:pt>
                <c:pt idx="2737">
                  <c:v>273.8</c:v>
                </c:pt>
                <c:pt idx="2738">
                  <c:v>273.89999999999992</c:v>
                </c:pt>
                <c:pt idx="2739">
                  <c:v>274</c:v>
                </c:pt>
                <c:pt idx="2740">
                  <c:v>274.10000000000002</c:v>
                </c:pt>
                <c:pt idx="2741">
                  <c:v>274.2</c:v>
                </c:pt>
                <c:pt idx="2742">
                  <c:v>274.3</c:v>
                </c:pt>
                <c:pt idx="2743">
                  <c:v>274.39999999999992</c:v>
                </c:pt>
                <c:pt idx="2744">
                  <c:v>274.5</c:v>
                </c:pt>
                <c:pt idx="2745">
                  <c:v>274.60000000000002</c:v>
                </c:pt>
                <c:pt idx="2746">
                  <c:v>274.7</c:v>
                </c:pt>
                <c:pt idx="2747">
                  <c:v>274.8</c:v>
                </c:pt>
                <c:pt idx="2748">
                  <c:v>274.89999999999992</c:v>
                </c:pt>
                <c:pt idx="2749">
                  <c:v>275</c:v>
                </c:pt>
                <c:pt idx="2750">
                  <c:v>275.10000000000002</c:v>
                </c:pt>
                <c:pt idx="2751">
                  <c:v>275.2</c:v>
                </c:pt>
                <c:pt idx="2752">
                  <c:v>275.3</c:v>
                </c:pt>
                <c:pt idx="2753">
                  <c:v>275.39999999999992</c:v>
                </c:pt>
                <c:pt idx="2754">
                  <c:v>275.5</c:v>
                </c:pt>
                <c:pt idx="2755">
                  <c:v>275.60000000000002</c:v>
                </c:pt>
                <c:pt idx="2756">
                  <c:v>275.7</c:v>
                </c:pt>
                <c:pt idx="2757">
                  <c:v>275.8</c:v>
                </c:pt>
                <c:pt idx="2758">
                  <c:v>275.89999999999992</c:v>
                </c:pt>
                <c:pt idx="2759">
                  <c:v>276</c:v>
                </c:pt>
                <c:pt idx="2760">
                  <c:v>276.10000000000002</c:v>
                </c:pt>
                <c:pt idx="2761">
                  <c:v>276.2</c:v>
                </c:pt>
                <c:pt idx="2762">
                  <c:v>276.3</c:v>
                </c:pt>
                <c:pt idx="2763">
                  <c:v>276.39999999999992</c:v>
                </c:pt>
                <c:pt idx="2764">
                  <c:v>276.5</c:v>
                </c:pt>
                <c:pt idx="2765">
                  <c:v>276.60000000000002</c:v>
                </c:pt>
                <c:pt idx="2766">
                  <c:v>276.7</c:v>
                </c:pt>
                <c:pt idx="2767">
                  <c:v>276.8</c:v>
                </c:pt>
                <c:pt idx="2768">
                  <c:v>276.89999999999992</c:v>
                </c:pt>
                <c:pt idx="2769">
                  <c:v>277</c:v>
                </c:pt>
                <c:pt idx="2770">
                  <c:v>277.10000000000002</c:v>
                </c:pt>
                <c:pt idx="2771">
                  <c:v>277.2</c:v>
                </c:pt>
                <c:pt idx="2772">
                  <c:v>277.3</c:v>
                </c:pt>
                <c:pt idx="2773">
                  <c:v>277.39999999999992</c:v>
                </c:pt>
                <c:pt idx="2774">
                  <c:v>277.5</c:v>
                </c:pt>
                <c:pt idx="2775">
                  <c:v>277.60000000000002</c:v>
                </c:pt>
                <c:pt idx="2776">
                  <c:v>277.7</c:v>
                </c:pt>
                <c:pt idx="2777">
                  <c:v>277.8</c:v>
                </c:pt>
                <c:pt idx="2778">
                  <c:v>277.89999999999992</c:v>
                </c:pt>
                <c:pt idx="2779">
                  <c:v>278</c:v>
                </c:pt>
                <c:pt idx="2780">
                  <c:v>278.10000000000002</c:v>
                </c:pt>
                <c:pt idx="2781">
                  <c:v>278.2</c:v>
                </c:pt>
                <c:pt idx="2782">
                  <c:v>278.3</c:v>
                </c:pt>
                <c:pt idx="2783">
                  <c:v>278.39999999999992</c:v>
                </c:pt>
                <c:pt idx="2784">
                  <c:v>278.5</c:v>
                </c:pt>
                <c:pt idx="2785">
                  <c:v>278.60000000000002</c:v>
                </c:pt>
                <c:pt idx="2786">
                  <c:v>278.7</c:v>
                </c:pt>
                <c:pt idx="2787">
                  <c:v>278.8</c:v>
                </c:pt>
                <c:pt idx="2788">
                  <c:v>278.89999999999992</c:v>
                </c:pt>
                <c:pt idx="2789">
                  <c:v>279</c:v>
                </c:pt>
                <c:pt idx="2790">
                  <c:v>279.10000000000002</c:v>
                </c:pt>
                <c:pt idx="2791">
                  <c:v>279.2</c:v>
                </c:pt>
                <c:pt idx="2792">
                  <c:v>279.3</c:v>
                </c:pt>
                <c:pt idx="2793">
                  <c:v>279.39999999999992</c:v>
                </c:pt>
                <c:pt idx="2794">
                  <c:v>279.5</c:v>
                </c:pt>
                <c:pt idx="2795">
                  <c:v>279.60000000000002</c:v>
                </c:pt>
                <c:pt idx="2796">
                  <c:v>279.7</c:v>
                </c:pt>
                <c:pt idx="2797">
                  <c:v>279.8</c:v>
                </c:pt>
                <c:pt idx="2798">
                  <c:v>279.89999999999992</c:v>
                </c:pt>
                <c:pt idx="2799">
                  <c:v>280</c:v>
                </c:pt>
                <c:pt idx="2800">
                  <c:v>280.10000000000002</c:v>
                </c:pt>
                <c:pt idx="2801">
                  <c:v>280.2</c:v>
                </c:pt>
                <c:pt idx="2802">
                  <c:v>280.3</c:v>
                </c:pt>
                <c:pt idx="2803">
                  <c:v>280.39999999999992</c:v>
                </c:pt>
                <c:pt idx="2804">
                  <c:v>280.5</c:v>
                </c:pt>
                <c:pt idx="2805">
                  <c:v>280.60000000000002</c:v>
                </c:pt>
                <c:pt idx="2806">
                  <c:v>280.7</c:v>
                </c:pt>
                <c:pt idx="2807">
                  <c:v>280.8</c:v>
                </c:pt>
                <c:pt idx="2808">
                  <c:v>280.89999999999992</c:v>
                </c:pt>
                <c:pt idx="2809">
                  <c:v>281</c:v>
                </c:pt>
                <c:pt idx="2810">
                  <c:v>281.10000000000002</c:v>
                </c:pt>
                <c:pt idx="2811">
                  <c:v>281.2</c:v>
                </c:pt>
                <c:pt idx="2812">
                  <c:v>281.3</c:v>
                </c:pt>
                <c:pt idx="2813">
                  <c:v>281.39999999999992</c:v>
                </c:pt>
                <c:pt idx="2814">
                  <c:v>281.5</c:v>
                </c:pt>
                <c:pt idx="2815">
                  <c:v>281.60000000000002</c:v>
                </c:pt>
                <c:pt idx="2816">
                  <c:v>281.7</c:v>
                </c:pt>
                <c:pt idx="2817">
                  <c:v>281.8</c:v>
                </c:pt>
                <c:pt idx="2818">
                  <c:v>281.89999999999992</c:v>
                </c:pt>
                <c:pt idx="2819">
                  <c:v>282</c:v>
                </c:pt>
                <c:pt idx="2820">
                  <c:v>282.10000000000002</c:v>
                </c:pt>
                <c:pt idx="2821">
                  <c:v>282.2</c:v>
                </c:pt>
                <c:pt idx="2822">
                  <c:v>282.3</c:v>
                </c:pt>
                <c:pt idx="2823">
                  <c:v>282.39999999999992</c:v>
                </c:pt>
                <c:pt idx="2824">
                  <c:v>282.5</c:v>
                </c:pt>
                <c:pt idx="2825">
                  <c:v>282.60000000000002</c:v>
                </c:pt>
                <c:pt idx="2826">
                  <c:v>282.7</c:v>
                </c:pt>
                <c:pt idx="2827">
                  <c:v>282.8</c:v>
                </c:pt>
                <c:pt idx="2828">
                  <c:v>282.89999999999992</c:v>
                </c:pt>
                <c:pt idx="2829">
                  <c:v>283</c:v>
                </c:pt>
                <c:pt idx="2830">
                  <c:v>283.10000000000002</c:v>
                </c:pt>
                <c:pt idx="2831">
                  <c:v>283.2</c:v>
                </c:pt>
                <c:pt idx="2832">
                  <c:v>283.3</c:v>
                </c:pt>
                <c:pt idx="2833">
                  <c:v>283.39999999999992</c:v>
                </c:pt>
                <c:pt idx="2834">
                  <c:v>283.5</c:v>
                </c:pt>
                <c:pt idx="2835">
                  <c:v>283.60000000000002</c:v>
                </c:pt>
                <c:pt idx="2836">
                  <c:v>283.7</c:v>
                </c:pt>
                <c:pt idx="2837">
                  <c:v>283.8</c:v>
                </c:pt>
                <c:pt idx="2838">
                  <c:v>283.89999999999992</c:v>
                </c:pt>
                <c:pt idx="2839">
                  <c:v>284</c:v>
                </c:pt>
                <c:pt idx="2840">
                  <c:v>284.10000000000002</c:v>
                </c:pt>
                <c:pt idx="2841">
                  <c:v>284.2</c:v>
                </c:pt>
                <c:pt idx="2842">
                  <c:v>284.3</c:v>
                </c:pt>
                <c:pt idx="2843">
                  <c:v>284.39999999999992</c:v>
                </c:pt>
                <c:pt idx="2844">
                  <c:v>284.5</c:v>
                </c:pt>
                <c:pt idx="2845">
                  <c:v>284.60000000000002</c:v>
                </c:pt>
                <c:pt idx="2846">
                  <c:v>284.7</c:v>
                </c:pt>
                <c:pt idx="2847">
                  <c:v>284.8</c:v>
                </c:pt>
                <c:pt idx="2848">
                  <c:v>284.89999999999992</c:v>
                </c:pt>
                <c:pt idx="2849">
                  <c:v>285</c:v>
                </c:pt>
                <c:pt idx="2850">
                  <c:v>285.10000000000002</c:v>
                </c:pt>
                <c:pt idx="2851">
                  <c:v>285.2</c:v>
                </c:pt>
                <c:pt idx="2852">
                  <c:v>285.3</c:v>
                </c:pt>
                <c:pt idx="2853">
                  <c:v>285.39999999999992</c:v>
                </c:pt>
                <c:pt idx="2854">
                  <c:v>285.5</c:v>
                </c:pt>
                <c:pt idx="2855">
                  <c:v>285.60000000000002</c:v>
                </c:pt>
                <c:pt idx="2856">
                  <c:v>285.7</c:v>
                </c:pt>
                <c:pt idx="2857">
                  <c:v>285.8</c:v>
                </c:pt>
                <c:pt idx="2858">
                  <c:v>285.89999999999992</c:v>
                </c:pt>
                <c:pt idx="2859">
                  <c:v>286</c:v>
                </c:pt>
                <c:pt idx="2860">
                  <c:v>286.10000000000002</c:v>
                </c:pt>
                <c:pt idx="2861">
                  <c:v>286.2</c:v>
                </c:pt>
                <c:pt idx="2862">
                  <c:v>286.3</c:v>
                </c:pt>
                <c:pt idx="2863">
                  <c:v>286.39999999999992</c:v>
                </c:pt>
                <c:pt idx="2864">
                  <c:v>286.5</c:v>
                </c:pt>
                <c:pt idx="2865">
                  <c:v>286.60000000000002</c:v>
                </c:pt>
                <c:pt idx="2866">
                  <c:v>286.7</c:v>
                </c:pt>
                <c:pt idx="2867">
                  <c:v>286.8</c:v>
                </c:pt>
                <c:pt idx="2868">
                  <c:v>286.89999999999992</c:v>
                </c:pt>
                <c:pt idx="2869">
                  <c:v>287</c:v>
                </c:pt>
                <c:pt idx="2870">
                  <c:v>287.10000000000002</c:v>
                </c:pt>
                <c:pt idx="2871">
                  <c:v>287.2</c:v>
                </c:pt>
                <c:pt idx="2872">
                  <c:v>287.3</c:v>
                </c:pt>
                <c:pt idx="2873">
                  <c:v>287.39999999999992</c:v>
                </c:pt>
                <c:pt idx="2874">
                  <c:v>287.5</c:v>
                </c:pt>
                <c:pt idx="2875">
                  <c:v>287.60000000000002</c:v>
                </c:pt>
                <c:pt idx="2876">
                  <c:v>287.7</c:v>
                </c:pt>
                <c:pt idx="2877">
                  <c:v>287.8</c:v>
                </c:pt>
                <c:pt idx="2878">
                  <c:v>287.89999999999992</c:v>
                </c:pt>
                <c:pt idx="2879">
                  <c:v>288</c:v>
                </c:pt>
                <c:pt idx="2880">
                  <c:v>288.10000000000002</c:v>
                </c:pt>
                <c:pt idx="2881">
                  <c:v>288.2</c:v>
                </c:pt>
                <c:pt idx="2882">
                  <c:v>288.3</c:v>
                </c:pt>
                <c:pt idx="2883">
                  <c:v>288.39999999999992</c:v>
                </c:pt>
                <c:pt idx="2884">
                  <c:v>288.5</c:v>
                </c:pt>
                <c:pt idx="2885">
                  <c:v>288.60000000000002</c:v>
                </c:pt>
                <c:pt idx="2886">
                  <c:v>288.7</c:v>
                </c:pt>
                <c:pt idx="2887">
                  <c:v>288.8</c:v>
                </c:pt>
                <c:pt idx="2888">
                  <c:v>288.89999999999992</c:v>
                </c:pt>
                <c:pt idx="2889">
                  <c:v>289</c:v>
                </c:pt>
                <c:pt idx="2890">
                  <c:v>289.10000000000002</c:v>
                </c:pt>
                <c:pt idx="2891">
                  <c:v>289.2</c:v>
                </c:pt>
                <c:pt idx="2892">
                  <c:v>289.3</c:v>
                </c:pt>
                <c:pt idx="2893">
                  <c:v>289.39999999999992</c:v>
                </c:pt>
                <c:pt idx="2894">
                  <c:v>289.5</c:v>
                </c:pt>
                <c:pt idx="2895">
                  <c:v>289.60000000000002</c:v>
                </c:pt>
                <c:pt idx="2896">
                  <c:v>289.7</c:v>
                </c:pt>
                <c:pt idx="2897">
                  <c:v>289.8</c:v>
                </c:pt>
                <c:pt idx="2898">
                  <c:v>289.89999999999992</c:v>
                </c:pt>
                <c:pt idx="2899">
                  <c:v>290</c:v>
                </c:pt>
                <c:pt idx="2900">
                  <c:v>290.10000000000002</c:v>
                </c:pt>
                <c:pt idx="2901">
                  <c:v>290.2</c:v>
                </c:pt>
                <c:pt idx="2902">
                  <c:v>290.3</c:v>
                </c:pt>
                <c:pt idx="2903">
                  <c:v>290.39999999999992</c:v>
                </c:pt>
                <c:pt idx="2904">
                  <c:v>290.5</c:v>
                </c:pt>
                <c:pt idx="2905">
                  <c:v>290.60000000000002</c:v>
                </c:pt>
                <c:pt idx="2906">
                  <c:v>290.7</c:v>
                </c:pt>
                <c:pt idx="2907">
                  <c:v>290.8</c:v>
                </c:pt>
                <c:pt idx="2908">
                  <c:v>290.89999999999992</c:v>
                </c:pt>
                <c:pt idx="2909">
                  <c:v>291</c:v>
                </c:pt>
                <c:pt idx="2910">
                  <c:v>291.10000000000002</c:v>
                </c:pt>
                <c:pt idx="2911">
                  <c:v>291.2</c:v>
                </c:pt>
                <c:pt idx="2912">
                  <c:v>291.3</c:v>
                </c:pt>
                <c:pt idx="2913">
                  <c:v>291.39999999999992</c:v>
                </c:pt>
                <c:pt idx="2914">
                  <c:v>291.5</c:v>
                </c:pt>
                <c:pt idx="2915">
                  <c:v>291.60000000000002</c:v>
                </c:pt>
                <c:pt idx="2916">
                  <c:v>291.7</c:v>
                </c:pt>
                <c:pt idx="2917">
                  <c:v>291.8</c:v>
                </c:pt>
                <c:pt idx="2918">
                  <c:v>291.89999999999992</c:v>
                </c:pt>
                <c:pt idx="2919">
                  <c:v>292</c:v>
                </c:pt>
                <c:pt idx="2920">
                  <c:v>292.10000000000002</c:v>
                </c:pt>
                <c:pt idx="2921">
                  <c:v>292.2</c:v>
                </c:pt>
                <c:pt idx="2922">
                  <c:v>292.3</c:v>
                </c:pt>
                <c:pt idx="2923">
                  <c:v>292.39999999999992</c:v>
                </c:pt>
                <c:pt idx="2924">
                  <c:v>292.5</c:v>
                </c:pt>
                <c:pt idx="2925">
                  <c:v>292.60000000000002</c:v>
                </c:pt>
                <c:pt idx="2926">
                  <c:v>292.7</c:v>
                </c:pt>
                <c:pt idx="2927">
                  <c:v>292.8</c:v>
                </c:pt>
                <c:pt idx="2928">
                  <c:v>292.89999999999992</c:v>
                </c:pt>
                <c:pt idx="2929">
                  <c:v>293</c:v>
                </c:pt>
                <c:pt idx="2930">
                  <c:v>293.10000000000002</c:v>
                </c:pt>
                <c:pt idx="2931">
                  <c:v>293.2</c:v>
                </c:pt>
                <c:pt idx="2932">
                  <c:v>293.3</c:v>
                </c:pt>
                <c:pt idx="2933">
                  <c:v>293.39999999999992</c:v>
                </c:pt>
                <c:pt idx="2934">
                  <c:v>293.5</c:v>
                </c:pt>
                <c:pt idx="2935">
                  <c:v>293.60000000000002</c:v>
                </c:pt>
                <c:pt idx="2936">
                  <c:v>293.7</c:v>
                </c:pt>
                <c:pt idx="2937">
                  <c:v>293.8</c:v>
                </c:pt>
                <c:pt idx="2938">
                  <c:v>293.89999999999992</c:v>
                </c:pt>
                <c:pt idx="2939">
                  <c:v>294</c:v>
                </c:pt>
                <c:pt idx="2940">
                  <c:v>294.10000000000002</c:v>
                </c:pt>
                <c:pt idx="2941">
                  <c:v>294.2</c:v>
                </c:pt>
                <c:pt idx="2942">
                  <c:v>294.3</c:v>
                </c:pt>
                <c:pt idx="2943">
                  <c:v>294.39999999999992</c:v>
                </c:pt>
                <c:pt idx="2944">
                  <c:v>294.5</c:v>
                </c:pt>
                <c:pt idx="2945">
                  <c:v>294.60000000000002</c:v>
                </c:pt>
                <c:pt idx="2946">
                  <c:v>294.7</c:v>
                </c:pt>
                <c:pt idx="2947">
                  <c:v>294.8</c:v>
                </c:pt>
                <c:pt idx="2948">
                  <c:v>294.89999999999992</c:v>
                </c:pt>
                <c:pt idx="2949">
                  <c:v>295</c:v>
                </c:pt>
                <c:pt idx="2950">
                  <c:v>295.10000000000002</c:v>
                </c:pt>
                <c:pt idx="2951">
                  <c:v>295.2</c:v>
                </c:pt>
                <c:pt idx="2952">
                  <c:v>295.3</c:v>
                </c:pt>
                <c:pt idx="2953">
                  <c:v>295.39999999999992</c:v>
                </c:pt>
                <c:pt idx="2954">
                  <c:v>295.5</c:v>
                </c:pt>
                <c:pt idx="2955">
                  <c:v>295.60000000000002</c:v>
                </c:pt>
                <c:pt idx="2956">
                  <c:v>295.7</c:v>
                </c:pt>
                <c:pt idx="2957">
                  <c:v>295.8</c:v>
                </c:pt>
                <c:pt idx="2958">
                  <c:v>295.89999999999992</c:v>
                </c:pt>
                <c:pt idx="2959">
                  <c:v>296</c:v>
                </c:pt>
                <c:pt idx="2960">
                  <c:v>296.10000000000002</c:v>
                </c:pt>
                <c:pt idx="2961">
                  <c:v>296.2</c:v>
                </c:pt>
                <c:pt idx="2962">
                  <c:v>296.3</c:v>
                </c:pt>
                <c:pt idx="2963">
                  <c:v>296.39999999999992</c:v>
                </c:pt>
                <c:pt idx="2964">
                  <c:v>296.5</c:v>
                </c:pt>
                <c:pt idx="2965">
                  <c:v>296.60000000000002</c:v>
                </c:pt>
                <c:pt idx="2966">
                  <c:v>296.7</c:v>
                </c:pt>
                <c:pt idx="2967">
                  <c:v>296.8</c:v>
                </c:pt>
                <c:pt idx="2968">
                  <c:v>296.89999999999992</c:v>
                </c:pt>
                <c:pt idx="2969">
                  <c:v>297</c:v>
                </c:pt>
                <c:pt idx="2970">
                  <c:v>297.10000000000002</c:v>
                </c:pt>
                <c:pt idx="2971">
                  <c:v>297.2</c:v>
                </c:pt>
                <c:pt idx="2972">
                  <c:v>297.3</c:v>
                </c:pt>
                <c:pt idx="2973">
                  <c:v>297.39999999999992</c:v>
                </c:pt>
                <c:pt idx="2974">
                  <c:v>297.5</c:v>
                </c:pt>
                <c:pt idx="2975">
                  <c:v>297.60000000000002</c:v>
                </c:pt>
                <c:pt idx="2976">
                  <c:v>297.7</c:v>
                </c:pt>
                <c:pt idx="2977">
                  <c:v>297.8</c:v>
                </c:pt>
                <c:pt idx="2978">
                  <c:v>297.89999999999992</c:v>
                </c:pt>
                <c:pt idx="2979">
                  <c:v>298</c:v>
                </c:pt>
                <c:pt idx="2980">
                  <c:v>298.10000000000002</c:v>
                </c:pt>
                <c:pt idx="2981">
                  <c:v>298.2</c:v>
                </c:pt>
                <c:pt idx="2982">
                  <c:v>298.3</c:v>
                </c:pt>
                <c:pt idx="2983">
                  <c:v>298.39999999999992</c:v>
                </c:pt>
                <c:pt idx="2984">
                  <c:v>298.5</c:v>
                </c:pt>
                <c:pt idx="2985">
                  <c:v>298.60000000000002</c:v>
                </c:pt>
                <c:pt idx="2986">
                  <c:v>298.7</c:v>
                </c:pt>
                <c:pt idx="2987">
                  <c:v>298.8</c:v>
                </c:pt>
                <c:pt idx="2988">
                  <c:v>298.89999999999992</c:v>
                </c:pt>
                <c:pt idx="2989">
                  <c:v>299</c:v>
                </c:pt>
                <c:pt idx="2990">
                  <c:v>299.10000000000002</c:v>
                </c:pt>
                <c:pt idx="2991">
                  <c:v>299.2</c:v>
                </c:pt>
                <c:pt idx="2992">
                  <c:v>299.3</c:v>
                </c:pt>
                <c:pt idx="2993">
                  <c:v>299.39999999999992</c:v>
                </c:pt>
                <c:pt idx="2994">
                  <c:v>299.5</c:v>
                </c:pt>
                <c:pt idx="2995">
                  <c:v>299.60000000000002</c:v>
                </c:pt>
                <c:pt idx="2996">
                  <c:v>299.7</c:v>
                </c:pt>
                <c:pt idx="2997">
                  <c:v>299.8</c:v>
                </c:pt>
                <c:pt idx="2998">
                  <c:v>299.89999999999992</c:v>
                </c:pt>
                <c:pt idx="2999">
                  <c:v>300</c:v>
                </c:pt>
                <c:pt idx="3000">
                  <c:v>300.10000000000002</c:v>
                </c:pt>
                <c:pt idx="3001">
                  <c:v>300.2</c:v>
                </c:pt>
                <c:pt idx="3002">
                  <c:v>300.3</c:v>
                </c:pt>
                <c:pt idx="3003">
                  <c:v>300.39999999999992</c:v>
                </c:pt>
                <c:pt idx="3004">
                  <c:v>300.5</c:v>
                </c:pt>
                <c:pt idx="3005">
                  <c:v>300.60000000000002</c:v>
                </c:pt>
                <c:pt idx="3006">
                  <c:v>300.7</c:v>
                </c:pt>
                <c:pt idx="3007">
                  <c:v>300.8</c:v>
                </c:pt>
                <c:pt idx="3008">
                  <c:v>300.89999999999992</c:v>
                </c:pt>
                <c:pt idx="3009">
                  <c:v>301</c:v>
                </c:pt>
                <c:pt idx="3010">
                  <c:v>301.10000000000002</c:v>
                </c:pt>
                <c:pt idx="3011">
                  <c:v>301.2</c:v>
                </c:pt>
                <c:pt idx="3012">
                  <c:v>301.3</c:v>
                </c:pt>
                <c:pt idx="3013">
                  <c:v>301.39999999999992</c:v>
                </c:pt>
                <c:pt idx="3014">
                  <c:v>301.5</c:v>
                </c:pt>
                <c:pt idx="3015">
                  <c:v>301.60000000000002</c:v>
                </c:pt>
                <c:pt idx="3016">
                  <c:v>301.7</c:v>
                </c:pt>
                <c:pt idx="3017">
                  <c:v>301.8</c:v>
                </c:pt>
                <c:pt idx="3018">
                  <c:v>301.89999999999992</c:v>
                </c:pt>
                <c:pt idx="3019">
                  <c:v>302</c:v>
                </c:pt>
                <c:pt idx="3020">
                  <c:v>302.10000000000002</c:v>
                </c:pt>
                <c:pt idx="3021">
                  <c:v>302.2</c:v>
                </c:pt>
                <c:pt idx="3022">
                  <c:v>302.3</c:v>
                </c:pt>
                <c:pt idx="3023">
                  <c:v>302.39999999999992</c:v>
                </c:pt>
                <c:pt idx="3024">
                  <c:v>302.5</c:v>
                </c:pt>
                <c:pt idx="3025">
                  <c:v>302.60000000000002</c:v>
                </c:pt>
                <c:pt idx="3026">
                  <c:v>302.7</c:v>
                </c:pt>
                <c:pt idx="3027">
                  <c:v>302.8</c:v>
                </c:pt>
                <c:pt idx="3028">
                  <c:v>302.89999999999992</c:v>
                </c:pt>
                <c:pt idx="3029">
                  <c:v>303</c:v>
                </c:pt>
                <c:pt idx="3030">
                  <c:v>303.10000000000002</c:v>
                </c:pt>
                <c:pt idx="3031">
                  <c:v>303.2</c:v>
                </c:pt>
                <c:pt idx="3032">
                  <c:v>303.3</c:v>
                </c:pt>
                <c:pt idx="3033">
                  <c:v>303.39999999999992</c:v>
                </c:pt>
                <c:pt idx="3034">
                  <c:v>303.5</c:v>
                </c:pt>
                <c:pt idx="3035">
                  <c:v>303.60000000000002</c:v>
                </c:pt>
                <c:pt idx="3036">
                  <c:v>303.7</c:v>
                </c:pt>
                <c:pt idx="3037">
                  <c:v>303.8</c:v>
                </c:pt>
                <c:pt idx="3038">
                  <c:v>303.89999999999992</c:v>
                </c:pt>
                <c:pt idx="3039">
                  <c:v>304</c:v>
                </c:pt>
                <c:pt idx="3040">
                  <c:v>304.10000000000002</c:v>
                </c:pt>
                <c:pt idx="3041">
                  <c:v>304.2</c:v>
                </c:pt>
                <c:pt idx="3042">
                  <c:v>304.3</c:v>
                </c:pt>
                <c:pt idx="3043">
                  <c:v>304.39999999999992</c:v>
                </c:pt>
                <c:pt idx="3044">
                  <c:v>304.5</c:v>
                </c:pt>
                <c:pt idx="3045">
                  <c:v>304.60000000000002</c:v>
                </c:pt>
                <c:pt idx="3046">
                  <c:v>304.7</c:v>
                </c:pt>
                <c:pt idx="3047">
                  <c:v>304.8</c:v>
                </c:pt>
                <c:pt idx="3048">
                  <c:v>304.89999999999992</c:v>
                </c:pt>
                <c:pt idx="3049">
                  <c:v>305</c:v>
                </c:pt>
                <c:pt idx="3050">
                  <c:v>305.10000000000002</c:v>
                </c:pt>
                <c:pt idx="3051">
                  <c:v>305.2</c:v>
                </c:pt>
                <c:pt idx="3052">
                  <c:v>305.3</c:v>
                </c:pt>
                <c:pt idx="3053">
                  <c:v>305.39999999999992</c:v>
                </c:pt>
                <c:pt idx="3054">
                  <c:v>305.5</c:v>
                </c:pt>
                <c:pt idx="3055">
                  <c:v>305.60000000000002</c:v>
                </c:pt>
                <c:pt idx="3056">
                  <c:v>305.7</c:v>
                </c:pt>
                <c:pt idx="3057">
                  <c:v>305.8</c:v>
                </c:pt>
                <c:pt idx="3058">
                  <c:v>305.89999999999992</c:v>
                </c:pt>
                <c:pt idx="3059">
                  <c:v>306</c:v>
                </c:pt>
                <c:pt idx="3060">
                  <c:v>306.10000000000002</c:v>
                </c:pt>
                <c:pt idx="3061">
                  <c:v>306.2</c:v>
                </c:pt>
                <c:pt idx="3062">
                  <c:v>306.3</c:v>
                </c:pt>
                <c:pt idx="3063">
                  <c:v>306.39999999999992</c:v>
                </c:pt>
                <c:pt idx="3064">
                  <c:v>306.5</c:v>
                </c:pt>
                <c:pt idx="3065">
                  <c:v>306.60000000000002</c:v>
                </c:pt>
                <c:pt idx="3066">
                  <c:v>306.7</c:v>
                </c:pt>
                <c:pt idx="3067">
                  <c:v>306.8</c:v>
                </c:pt>
                <c:pt idx="3068">
                  <c:v>306.89999999999992</c:v>
                </c:pt>
                <c:pt idx="3069">
                  <c:v>307</c:v>
                </c:pt>
                <c:pt idx="3070">
                  <c:v>307.10000000000002</c:v>
                </c:pt>
                <c:pt idx="3071">
                  <c:v>307.2</c:v>
                </c:pt>
                <c:pt idx="3072">
                  <c:v>307.3</c:v>
                </c:pt>
                <c:pt idx="3073">
                  <c:v>307.39999999999992</c:v>
                </c:pt>
                <c:pt idx="3074">
                  <c:v>307.5</c:v>
                </c:pt>
                <c:pt idx="3075">
                  <c:v>307.60000000000002</c:v>
                </c:pt>
                <c:pt idx="3076">
                  <c:v>307.7</c:v>
                </c:pt>
                <c:pt idx="3077">
                  <c:v>307.8</c:v>
                </c:pt>
                <c:pt idx="3078">
                  <c:v>307.89999999999992</c:v>
                </c:pt>
                <c:pt idx="3079">
                  <c:v>308</c:v>
                </c:pt>
                <c:pt idx="3080">
                  <c:v>308.10000000000002</c:v>
                </c:pt>
                <c:pt idx="3081">
                  <c:v>308.2</c:v>
                </c:pt>
                <c:pt idx="3082">
                  <c:v>308.3</c:v>
                </c:pt>
                <c:pt idx="3083">
                  <c:v>308.39999999999992</c:v>
                </c:pt>
                <c:pt idx="3084">
                  <c:v>308.5</c:v>
                </c:pt>
                <c:pt idx="3085">
                  <c:v>308.60000000000002</c:v>
                </c:pt>
                <c:pt idx="3086">
                  <c:v>308.7</c:v>
                </c:pt>
                <c:pt idx="3087">
                  <c:v>308.8</c:v>
                </c:pt>
                <c:pt idx="3088">
                  <c:v>308.89999999999992</c:v>
                </c:pt>
                <c:pt idx="3089">
                  <c:v>309</c:v>
                </c:pt>
                <c:pt idx="3090">
                  <c:v>309.10000000000002</c:v>
                </c:pt>
                <c:pt idx="3091">
                  <c:v>309.2</c:v>
                </c:pt>
                <c:pt idx="3092">
                  <c:v>309.3</c:v>
                </c:pt>
                <c:pt idx="3093">
                  <c:v>309.39999999999992</c:v>
                </c:pt>
                <c:pt idx="3094">
                  <c:v>309.5</c:v>
                </c:pt>
                <c:pt idx="3095">
                  <c:v>309.60000000000002</c:v>
                </c:pt>
                <c:pt idx="3096">
                  <c:v>309.7</c:v>
                </c:pt>
                <c:pt idx="3097">
                  <c:v>309.8</c:v>
                </c:pt>
                <c:pt idx="3098">
                  <c:v>309.89999999999992</c:v>
                </c:pt>
                <c:pt idx="3099">
                  <c:v>310</c:v>
                </c:pt>
                <c:pt idx="3100">
                  <c:v>310.10000000000002</c:v>
                </c:pt>
                <c:pt idx="3101">
                  <c:v>310.2</c:v>
                </c:pt>
                <c:pt idx="3102">
                  <c:v>310.3</c:v>
                </c:pt>
                <c:pt idx="3103">
                  <c:v>310.39999999999992</c:v>
                </c:pt>
                <c:pt idx="3104">
                  <c:v>310.5</c:v>
                </c:pt>
                <c:pt idx="3105">
                  <c:v>310.60000000000002</c:v>
                </c:pt>
                <c:pt idx="3106">
                  <c:v>310.7</c:v>
                </c:pt>
                <c:pt idx="3107">
                  <c:v>310.8</c:v>
                </c:pt>
                <c:pt idx="3108">
                  <c:v>310.89999999999992</c:v>
                </c:pt>
                <c:pt idx="3109">
                  <c:v>311</c:v>
                </c:pt>
                <c:pt idx="3110">
                  <c:v>311.10000000000002</c:v>
                </c:pt>
                <c:pt idx="3111">
                  <c:v>311.2</c:v>
                </c:pt>
                <c:pt idx="3112">
                  <c:v>311.3</c:v>
                </c:pt>
                <c:pt idx="3113">
                  <c:v>311.39999999999992</c:v>
                </c:pt>
                <c:pt idx="3114">
                  <c:v>311.5</c:v>
                </c:pt>
                <c:pt idx="3115">
                  <c:v>311.60000000000002</c:v>
                </c:pt>
                <c:pt idx="3116">
                  <c:v>311.7</c:v>
                </c:pt>
                <c:pt idx="3117">
                  <c:v>311.8</c:v>
                </c:pt>
                <c:pt idx="3118">
                  <c:v>311.89999999999992</c:v>
                </c:pt>
                <c:pt idx="3119">
                  <c:v>312</c:v>
                </c:pt>
                <c:pt idx="3120">
                  <c:v>312.10000000000002</c:v>
                </c:pt>
                <c:pt idx="3121">
                  <c:v>312.2</c:v>
                </c:pt>
                <c:pt idx="3122">
                  <c:v>312.3</c:v>
                </c:pt>
                <c:pt idx="3123">
                  <c:v>312.39999999999992</c:v>
                </c:pt>
                <c:pt idx="3124">
                  <c:v>312.5</c:v>
                </c:pt>
                <c:pt idx="3125">
                  <c:v>312.60000000000002</c:v>
                </c:pt>
                <c:pt idx="3126">
                  <c:v>312.7</c:v>
                </c:pt>
                <c:pt idx="3127">
                  <c:v>312.8</c:v>
                </c:pt>
                <c:pt idx="3128">
                  <c:v>312.89999999999992</c:v>
                </c:pt>
                <c:pt idx="3129">
                  <c:v>313</c:v>
                </c:pt>
                <c:pt idx="3130">
                  <c:v>313.10000000000002</c:v>
                </c:pt>
                <c:pt idx="3131">
                  <c:v>313.2</c:v>
                </c:pt>
                <c:pt idx="3132">
                  <c:v>313.3</c:v>
                </c:pt>
                <c:pt idx="3133">
                  <c:v>313.39999999999992</c:v>
                </c:pt>
                <c:pt idx="3134">
                  <c:v>313.5</c:v>
                </c:pt>
                <c:pt idx="3135">
                  <c:v>313.60000000000002</c:v>
                </c:pt>
                <c:pt idx="3136">
                  <c:v>313.7</c:v>
                </c:pt>
                <c:pt idx="3137">
                  <c:v>313.8</c:v>
                </c:pt>
                <c:pt idx="3138">
                  <c:v>313.89999999999992</c:v>
                </c:pt>
                <c:pt idx="3139">
                  <c:v>314</c:v>
                </c:pt>
                <c:pt idx="3140">
                  <c:v>314.10000000000002</c:v>
                </c:pt>
                <c:pt idx="3141">
                  <c:v>314.2</c:v>
                </c:pt>
                <c:pt idx="3142">
                  <c:v>314.3</c:v>
                </c:pt>
                <c:pt idx="3143">
                  <c:v>314.39999999999992</c:v>
                </c:pt>
                <c:pt idx="3144">
                  <c:v>314.5</c:v>
                </c:pt>
                <c:pt idx="3145">
                  <c:v>314.60000000000002</c:v>
                </c:pt>
                <c:pt idx="3146">
                  <c:v>314.7</c:v>
                </c:pt>
                <c:pt idx="3147">
                  <c:v>314.8</c:v>
                </c:pt>
                <c:pt idx="3148">
                  <c:v>314.89999999999992</c:v>
                </c:pt>
                <c:pt idx="3149">
                  <c:v>315</c:v>
                </c:pt>
                <c:pt idx="3150">
                  <c:v>315.10000000000002</c:v>
                </c:pt>
                <c:pt idx="3151">
                  <c:v>315.2</c:v>
                </c:pt>
                <c:pt idx="3152">
                  <c:v>315.3</c:v>
                </c:pt>
                <c:pt idx="3153">
                  <c:v>315.39999999999992</c:v>
                </c:pt>
                <c:pt idx="3154">
                  <c:v>315.5</c:v>
                </c:pt>
                <c:pt idx="3155">
                  <c:v>315.60000000000002</c:v>
                </c:pt>
                <c:pt idx="3156">
                  <c:v>315.7</c:v>
                </c:pt>
                <c:pt idx="3157">
                  <c:v>315.8</c:v>
                </c:pt>
                <c:pt idx="3158">
                  <c:v>315.89999999999992</c:v>
                </c:pt>
                <c:pt idx="3159">
                  <c:v>316</c:v>
                </c:pt>
                <c:pt idx="3160">
                  <c:v>316.10000000000002</c:v>
                </c:pt>
                <c:pt idx="3161">
                  <c:v>316.2</c:v>
                </c:pt>
                <c:pt idx="3162">
                  <c:v>316.3</c:v>
                </c:pt>
                <c:pt idx="3163">
                  <c:v>316.39999999999992</c:v>
                </c:pt>
                <c:pt idx="3164">
                  <c:v>316.5</c:v>
                </c:pt>
                <c:pt idx="3165">
                  <c:v>316.60000000000002</c:v>
                </c:pt>
                <c:pt idx="3166">
                  <c:v>316.7</c:v>
                </c:pt>
                <c:pt idx="3167">
                  <c:v>316.8</c:v>
                </c:pt>
                <c:pt idx="3168">
                  <c:v>316.89999999999992</c:v>
                </c:pt>
                <c:pt idx="3169">
                  <c:v>317</c:v>
                </c:pt>
                <c:pt idx="3170">
                  <c:v>317.10000000000002</c:v>
                </c:pt>
                <c:pt idx="3171">
                  <c:v>317.2</c:v>
                </c:pt>
                <c:pt idx="3172">
                  <c:v>317.3</c:v>
                </c:pt>
                <c:pt idx="3173">
                  <c:v>317.39999999999992</c:v>
                </c:pt>
                <c:pt idx="3174">
                  <c:v>317.5</c:v>
                </c:pt>
                <c:pt idx="3175">
                  <c:v>317.60000000000002</c:v>
                </c:pt>
                <c:pt idx="3176">
                  <c:v>317.7</c:v>
                </c:pt>
                <c:pt idx="3177">
                  <c:v>317.8</c:v>
                </c:pt>
                <c:pt idx="3178">
                  <c:v>317.89999999999992</c:v>
                </c:pt>
                <c:pt idx="3179">
                  <c:v>318</c:v>
                </c:pt>
                <c:pt idx="3180">
                  <c:v>318.10000000000002</c:v>
                </c:pt>
                <c:pt idx="3181">
                  <c:v>318.2</c:v>
                </c:pt>
                <c:pt idx="3182">
                  <c:v>318.3</c:v>
                </c:pt>
                <c:pt idx="3183">
                  <c:v>318.39999999999992</c:v>
                </c:pt>
                <c:pt idx="3184">
                  <c:v>318.5</c:v>
                </c:pt>
                <c:pt idx="3185">
                  <c:v>318.60000000000002</c:v>
                </c:pt>
                <c:pt idx="3186">
                  <c:v>318.7</c:v>
                </c:pt>
                <c:pt idx="3187">
                  <c:v>318.8</c:v>
                </c:pt>
                <c:pt idx="3188">
                  <c:v>318.89999999999992</c:v>
                </c:pt>
                <c:pt idx="3189">
                  <c:v>319</c:v>
                </c:pt>
                <c:pt idx="3190">
                  <c:v>319.10000000000002</c:v>
                </c:pt>
                <c:pt idx="3191">
                  <c:v>319.2</c:v>
                </c:pt>
                <c:pt idx="3192">
                  <c:v>319.3</c:v>
                </c:pt>
                <c:pt idx="3193">
                  <c:v>319.39999999999992</c:v>
                </c:pt>
                <c:pt idx="3194">
                  <c:v>319.5</c:v>
                </c:pt>
                <c:pt idx="3195">
                  <c:v>319.60000000000002</c:v>
                </c:pt>
                <c:pt idx="3196">
                  <c:v>319.7</c:v>
                </c:pt>
                <c:pt idx="3197">
                  <c:v>319.8</c:v>
                </c:pt>
                <c:pt idx="3198">
                  <c:v>319.89999999999992</c:v>
                </c:pt>
                <c:pt idx="3199">
                  <c:v>320</c:v>
                </c:pt>
                <c:pt idx="3200">
                  <c:v>320.10000000000002</c:v>
                </c:pt>
                <c:pt idx="3201">
                  <c:v>320.2</c:v>
                </c:pt>
                <c:pt idx="3202">
                  <c:v>320.3</c:v>
                </c:pt>
                <c:pt idx="3203">
                  <c:v>320.39999999999992</c:v>
                </c:pt>
                <c:pt idx="3204">
                  <c:v>320.5</c:v>
                </c:pt>
                <c:pt idx="3205">
                  <c:v>320.60000000000002</c:v>
                </c:pt>
                <c:pt idx="3206">
                  <c:v>320.7</c:v>
                </c:pt>
                <c:pt idx="3207">
                  <c:v>320.8</c:v>
                </c:pt>
                <c:pt idx="3208">
                  <c:v>320.89999999999992</c:v>
                </c:pt>
                <c:pt idx="3209">
                  <c:v>321</c:v>
                </c:pt>
                <c:pt idx="3210">
                  <c:v>321.10000000000002</c:v>
                </c:pt>
                <c:pt idx="3211">
                  <c:v>321.2</c:v>
                </c:pt>
                <c:pt idx="3212">
                  <c:v>321.3</c:v>
                </c:pt>
                <c:pt idx="3213">
                  <c:v>321.39999999999992</c:v>
                </c:pt>
                <c:pt idx="3214">
                  <c:v>321.5</c:v>
                </c:pt>
                <c:pt idx="3215">
                  <c:v>321.60000000000002</c:v>
                </c:pt>
                <c:pt idx="3216">
                  <c:v>321.7</c:v>
                </c:pt>
                <c:pt idx="3217">
                  <c:v>321.8</c:v>
                </c:pt>
                <c:pt idx="3218">
                  <c:v>321.89999999999992</c:v>
                </c:pt>
                <c:pt idx="3219">
                  <c:v>322</c:v>
                </c:pt>
                <c:pt idx="3220">
                  <c:v>322.10000000000002</c:v>
                </c:pt>
                <c:pt idx="3221">
                  <c:v>322.2</c:v>
                </c:pt>
                <c:pt idx="3222">
                  <c:v>322.3</c:v>
                </c:pt>
                <c:pt idx="3223">
                  <c:v>322.39999999999992</c:v>
                </c:pt>
                <c:pt idx="3224">
                  <c:v>322.5</c:v>
                </c:pt>
                <c:pt idx="3225">
                  <c:v>322.60000000000002</c:v>
                </c:pt>
                <c:pt idx="3226">
                  <c:v>322.7</c:v>
                </c:pt>
                <c:pt idx="3227">
                  <c:v>322.8</c:v>
                </c:pt>
                <c:pt idx="3228">
                  <c:v>322.89999999999992</c:v>
                </c:pt>
                <c:pt idx="3229">
                  <c:v>323</c:v>
                </c:pt>
                <c:pt idx="3230">
                  <c:v>323.10000000000002</c:v>
                </c:pt>
                <c:pt idx="3231">
                  <c:v>323.2</c:v>
                </c:pt>
                <c:pt idx="3232">
                  <c:v>323.3</c:v>
                </c:pt>
                <c:pt idx="3233">
                  <c:v>323.39999999999992</c:v>
                </c:pt>
                <c:pt idx="3234">
                  <c:v>323.5</c:v>
                </c:pt>
                <c:pt idx="3235">
                  <c:v>323.60000000000002</c:v>
                </c:pt>
                <c:pt idx="3236">
                  <c:v>323.7</c:v>
                </c:pt>
                <c:pt idx="3237">
                  <c:v>323.8</c:v>
                </c:pt>
                <c:pt idx="3238">
                  <c:v>323.89999999999992</c:v>
                </c:pt>
                <c:pt idx="3239">
                  <c:v>324</c:v>
                </c:pt>
                <c:pt idx="3240">
                  <c:v>324.10000000000002</c:v>
                </c:pt>
                <c:pt idx="3241">
                  <c:v>324.2</c:v>
                </c:pt>
                <c:pt idx="3242">
                  <c:v>324.3</c:v>
                </c:pt>
                <c:pt idx="3243">
                  <c:v>324.39999999999992</c:v>
                </c:pt>
                <c:pt idx="3244">
                  <c:v>324.5</c:v>
                </c:pt>
                <c:pt idx="3245">
                  <c:v>324.60000000000002</c:v>
                </c:pt>
                <c:pt idx="3246">
                  <c:v>324.7</c:v>
                </c:pt>
                <c:pt idx="3247">
                  <c:v>324.8</c:v>
                </c:pt>
                <c:pt idx="3248">
                  <c:v>324.89999999999992</c:v>
                </c:pt>
                <c:pt idx="3249">
                  <c:v>325</c:v>
                </c:pt>
                <c:pt idx="3250">
                  <c:v>325.10000000000002</c:v>
                </c:pt>
                <c:pt idx="3251">
                  <c:v>325.2</c:v>
                </c:pt>
                <c:pt idx="3252">
                  <c:v>325.3</c:v>
                </c:pt>
                <c:pt idx="3253">
                  <c:v>325.39999999999992</c:v>
                </c:pt>
                <c:pt idx="3254">
                  <c:v>325.5</c:v>
                </c:pt>
                <c:pt idx="3255">
                  <c:v>325.60000000000002</c:v>
                </c:pt>
                <c:pt idx="3256">
                  <c:v>325.7</c:v>
                </c:pt>
                <c:pt idx="3257">
                  <c:v>325.8</c:v>
                </c:pt>
                <c:pt idx="3258">
                  <c:v>325.89999999999992</c:v>
                </c:pt>
                <c:pt idx="3259">
                  <c:v>326</c:v>
                </c:pt>
                <c:pt idx="3260">
                  <c:v>326.10000000000002</c:v>
                </c:pt>
                <c:pt idx="3261">
                  <c:v>326.2</c:v>
                </c:pt>
                <c:pt idx="3262">
                  <c:v>326.3</c:v>
                </c:pt>
                <c:pt idx="3263">
                  <c:v>326.39999999999992</c:v>
                </c:pt>
                <c:pt idx="3264">
                  <c:v>326.5</c:v>
                </c:pt>
                <c:pt idx="3265">
                  <c:v>326.60000000000002</c:v>
                </c:pt>
                <c:pt idx="3266">
                  <c:v>326.7</c:v>
                </c:pt>
                <c:pt idx="3267">
                  <c:v>326.8</c:v>
                </c:pt>
                <c:pt idx="3268">
                  <c:v>326.89999999999992</c:v>
                </c:pt>
                <c:pt idx="3269">
                  <c:v>327</c:v>
                </c:pt>
                <c:pt idx="3270">
                  <c:v>327.10000000000002</c:v>
                </c:pt>
                <c:pt idx="3271">
                  <c:v>327.2</c:v>
                </c:pt>
                <c:pt idx="3272">
                  <c:v>327.3</c:v>
                </c:pt>
                <c:pt idx="3273">
                  <c:v>327.39999999999992</c:v>
                </c:pt>
                <c:pt idx="3274">
                  <c:v>327.5</c:v>
                </c:pt>
                <c:pt idx="3275">
                  <c:v>327.60000000000002</c:v>
                </c:pt>
                <c:pt idx="3276">
                  <c:v>327.7</c:v>
                </c:pt>
                <c:pt idx="3277">
                  <c:v>327.8</c:v>
                </c:pt>
                <c:pt idx="3278">
                  <c:v>327.9</c:v>
                </c:pt>
                <c:pt idx="3279">
                  <c:v>328</c:v>
                </c:pt>
                <c:pt idx="3280">
                  <c:v>328.1</c:v>
                </c:pt>
                <c:pt idx="3281">
                  <c:v>328.2</c:v>
                </c:pt>
                <c:pt idx="3282">
                  <c:v>328.3</c:v>
                </c:pt>
                <c:pt idx="3283">
                  <c:v>328.4</c:v>
                </c:pt>
                <c:pt idx="3284">
                  <c:v>328.5</c:v>
                </c:pt>
                <c:pt idx="3285">
                  <c:v>328.6</c:v>
                </c:pt>
                <c:pt idx="3286">
                  <c:v>328.7</c:v>
                </c:pt>
                <c:pt idx="3287">
                  <c:v>328.8</c:v>
                </c:pt>
                <c:pt idx="3288">
                  <c:v>328.9</c:v>
                </c:pt>
                <c:pt idx="3289">
                  <c:v>329</c:v>
                </c:pt>
                <c:pt idx="3290">
                  <c:v>329.1</c:v>
                </c:pt>
                <c:pt idx="3291">
                  <c:v>329.2</c:v>
                </c:pt>
                <c:pt idx="3292">
                  <c:v>329.3</c:v>
                </c:pt>
                <c:pt idx="3293">
                  <c:v>329.4</c:v>
                </c:pt>
                <c:pt idx="3294">
                  <c:v>329.5</c:v>
                </c:pt>
                <c:pt idx="3295">
                  <c:v>329.6</c:v>
                </c:pt>
                <c:pt idx="3296">
                  <c:v>329.7</c:v>
                </c:pt>
                <c:pt idx="3297">
                  <c:v>329.8</c:v>
                </c:pt>
                <c:pt idx="3298">
                  <c:v>329.9</c:v>
                </c:pt>
                <c:pt idx="3299">
                  <c:v>330</c:v>
                </c:pt>
                <c:pt idx="3300">
                  <c:v>330.1</c:v>
                </c:pt>
                <c:pt idx="3301">
                  <c:v>330.2</c:v>
                </c:pt>
                <c:pt idx="3302">
                  <c:v>330.3</c:v>
                </c:pt>
                <c:pt idx="3303">
                  <c:v>330.4</c:v>
                </c:pt>
                <c:pt idx="3304">
                  <c:v>330.5</c:v>
                </c:pt>
                <c:pt idx="3305">
                  <c:v>330.6</c:v>
                </c:pt>
                <c:pt idx="3306">
                  <c:v>330.7</c:v>
                </c:pt>
                <c:pt idx="3307">
                  <c:v>330.8</c:v>
                </c:pt>
                <c:pt idx="3308">
                  <c:v>330.9</c:v>
                </c:pt>
                <c:pt idx="3309">
                  <c:v>331</c:v>
                </c:pt>
                <c:pt idx="3310">
                  <c:v>331.1</c:v>
                </c:pt>
                <c:pt idx="3311">
                  <c:v>331.2</c:v>
                </c:pt>
                <c:pt idx="3312">
                  <c:v>331.3</c:v>
                </c:pt>
                <c:pt idx="3313">
                  <c:v>331.4</c:v>
                </c:pt>
                <c:pt idx="3314">
                  <c:v>331.5</c:v>
                </c:pt>
                <c:pt idx="3315">
                  <c:v>331.6</c:v>
                </c:pt>
                <c:pt idx="3316">
                  <c:v>331.7</c:v>
                </c:pt>
                <c:pt idx="3317">
                  <c:v>331.8</c:v>
                </c:pt>
                <c:pt idx="3318">
                  <c:v>331.9</c:v>
                </c:pt>
                <c:pt idx="3319">
                  <c:v>332</c:v>
                </c:pt>
                <c:pt idx="3320">
                  <c:v>332.1</c:v>
                </c:pt>
                <c:pt idx="3321">
                  <c:v>332.2</c:v>
                </c:pt>
                <c:pt idx="3322">
                  <c:v>332.3</c:v>
                </c:pt>
                <c:pt idx="3323">
                  <c:v>332.4</c:v>
                </c:pt>
                <c:pt idx="3324">
                  <c:v>332.5</c:v>
                </c:pt>
                <c:pt idx="3325">
                  <c:v>332.6</c:v>
                </c:pt>
                <c:pt idx="3326">
                  <c:v>332.7</c:v>
                </c:pt>
                <c:pt idx="3327">
                  <c:v>332.8</c:v>
                </c:pt>
                <c:pt idx="3328">
                  <c:v>332.9</c:v>
                </c:pt>
                <c:pt idx="3329">
                  <c:v>333</c:v>
                </c:pt>
                <c:pt idx="3330">
                  <c:v>333.1</c:v>
                </c:pt>
                <c:pt idx="3331">
                  <c:v>333.2</c:v>
                </c:pt>
                <c:pt idx="3332">
                  <c:v>333.3</c:v>
                </c:pt>
                <c:pt idx="3333">
                  <c:v>333.4</c:v>
                </c:pt>
                <c:pt idx="3334">
                  <c:v>333.5</c:v>
                </c:pt>
                <c:pt idx="3335">
                  <c:v>333.6</c:v>
                </c:pt>
                <c:pt idx="3336">
                  <c:v>333.7</c:v>
                </c:pt>
                <c:pt idx="3337">
                  <c:v>333.8</c:v>
                </c:pt>
                <c:pt idx="3338">
                  <c:v>333.9</c:v>
                </c:pt>
                <c:pt idx="3339">
                  <c:v>334</c:v>
                </c:pt>
                <c:pt idx="3340">
                  <c:v>334.1</c:v>
                </c:pt>
                <c:pt idx="3341">
                  <c:v>334.2</c:v>
                </c:pt>
                <c:pt idx="3342">
                  <c:v>334.3</c:v>
                </c:pt>
                <c:pt idx="3343">
                  <c:v>334.4</c:v>
                </c:pt>
                <c:pt idx="3344">
                  <c:v>334.5</c:v>
                </c:pt>
                <c:pt idx="3345">
                  <c:v>334.6</c:v>
                </c:pt>
                <c:pt idx="3346">
                  <c:v>334.7</c:v>
                </c:pt>
                <c:pt idx="3347">
                  <c:v>334.8</c:v>
                </c:pt>
                <c:pt idx="3348">
                  <c:v>334.9</c:v>
                </c:pt>
                <c:pt idx="3349">
                  <c:v>335</c:v>
                </c:pt>
                <c:pt idx="3350">
                  <c:v>335.1</c:v>
                </c:pt>
                <c:pt idx="3351">
                  <c:v>335.2</c:v>
                </c:pt>
                <c:pt idx="3352">
                  <c:v>335.3</c:v>
                </c:pt>
                <c:pt idx="3353">
                  <c:v>335.4</c:v>
                </c:pt>
                <c:pt idx="3354">
                  <c:v>335.5</c:v>
                </c:pt>
                <c:pt idx="3355">
                  <c:v>335.6</c:v>
                </c:pt>
                <c:pt idx="3356">
                  <c:v>335.7</c:v>
                </c:pt>
                <c:pt idx="3357">
                  <c:v>335.8</c:v>
                </c:pt>
                <c:pt idx="3358">
                  <c:v>335.9</c:v>
                </c:pt>
                <c:pt idx="3359">
                  <c:v>336</c:v>
                </c:pt>
                <c:pt idx="3360">
                  <c:v>336.1</c:v>
                </c:pt>
                <c:pt idx="3361">
                  <c:v>336.2</c:v>
                </c:pt>
                <c:pt idx="3362">
                  <c:v>336.3</c:v>
                </c:pt>
                <c:pt idx="3363">
                  <c:v>336.4</c:v>
                </c:pt>
                <c:pt idx="3364">
                  <c:v>336.5</c:v>
                </c:pt>
                <c:pt idx="3365">
                  <c:v>336.6</c:v>
                </c:pt>
                <c:pt idx="3366">
                  <c:v>336.7</c:v>
                </c:pt>
                <c:pt idx="3367">
                  <c:v>336.8</c:v>
                </c:pt>
                <c:pt idx="3368">
                  <c:v>336.9</c:v>
                </c:pt>
                <c:pt idx="3369">
                  <c:v>337</c:v>
                </c:pt>
                <c:pt idx="3370">
                  <c:v>337.1</c:v>
                </c:pt>
                <c:pt idx="3371">
                  <c:v>337.2</c:v>
                </c:pt>
                <c:pt idx="3372">
                  <c:v>337.3</c:v>
                </c:pt>
                <c:pt idx="3373">
                  <c:v>337.4</c:v>
                </c:pt>
                <c:pt idx="3374">
                  <c:v>337.5</c:v>
                </c:pt>
                <c:pt idx="3375">
                  <c:v>337.6</c:v>
                </c:pt>
                <c:pt idx="3376">
                  <c:v>337.7</c:v>
                </c:pt>
                <c:pt idx="3377">
                  <c:v>337.8</c:v>
                </c:pt>
                <c:pt idx="3378">
                  <c:v>337.9</c:v>
                </c:pt>
                <c:pt idx="3379">
                  <c:v>338</c:v>
                </c:pt>
                <c:pt idx="3380">
                  <c:v>338.1</c:v>
                </c:pt>
                <c:pt idx="3381">
                  <c:v>338.2</c:v>
                </c:pt>
                <c:pt idx="3382">
                  <c:v>338.3</c:v>
                </c:pt>
                <c:pt idx="3383">
                  <c:v>338.4</c:v>
                </c:pt>
                <c:pt idx="3384">
                  <c:v>338.5</c:v>
                </c:pt>
                <c:pt idx="3385">
                  <c:v>338.6</c:v>
                </c:pt>
                <c:pt idx="3386">
                  <c:v>338.7</c:v>
                </c:pt>
                <c:pt idx="3387">
                  <c:v>338.8</c:v>
                </c:pt>
                <c:pt idx="3388">
                  <c:v>338.9</c:v>
                </c:pt>
                <c:pt idx="3389">
                  <c:v>339</c:v>
                </c:pt>
                <c:pt idx="3390">
                  <c:v>339.1</c:v>
                </c:pt>
                <c:pt idx="3391">
                  <c:v>339.2</c:v>
                </c:pt>
                <c:pt idx="3392">
                  <c:v>339.3</c:v>
                </c:pt>
                <c:pt idx="3393">
                  <c:v>339.4</c:v>
                </c:pt>
                <c:pt idx="3394">
                  <c:v>339.5</c:v>
                </c:pt>
                <c:pt idx="3395">
                  <c:v>339.6</c:v>
                </c:pt>
                <c:pt idx="3396">
                  <c:v>339.7</c:v>
                </c:pt>
                <c:pt idx="3397">
                  <c:v>339.8</c:v>
                </c:pt>
                <c:pt idx="3398">
                  <c:v>339.9</c:v>
                </c:pt>
                <c:pt idx="3399">
                  <c:v>340</c:v>
                </c:pt>
                <c:pt idx="3400">
                  <c:v>340.1</c:v>
                </c:pt>
                <c:pt idx="3401">
                  <c:v>340.2</c:v>
                </c:pt>
                <c:pt idx="3402">
                  <c:v>340.3</c:v>
                </c:pt>
                <c:pt idx="3403">
                  <c:v>340.4</c:v>
                </c:pt>
                <c:pt idx="3404">
                  <c:v>340.5</c:v>
                </c:pt>
                <c:pt idx="3405">
                  <c:v>340.6</c:v>
                </c:pt>
                <c:pt idx="3406">
                  <c:v>340.7</c:v>
                </c:pt>
                <c:pt idx="3407">
                  <c:v>340.8</c:v>
                </c:pt>
                <c:pt idx="3408">
                  <c:v>340.9</c:v>
                </c:pt>
                <c:pt idx="3409">
                  <c:v>341</c:v>
                </c:pt>
                <c:pt idx="3410">
                  <c:v>341.1</c:v>
                </c:pt>
                <c:pt idx="3411">
                  <c:v>341.2</c:v>
                </c:pt>
                <c:pt idx="3412">
                  <c:v>341.3</c:v>
                </c:pt>
                <c:pt idx="3413">
                  <c:v>341.4</c:v>
                </c:pt>
                <c:pt idx="3414">
                  <c:v>341.5</c:v>
                </c:pt>
                <c:pt idx="3415">
                  <c:v>341.6</c:v>
                </c:pt>
                <c:pt idx="3416">
                  <c:v>341.7</c:v>
                </c:pt>
                <c:pt idx="3417">
                  <c:v>341.8</c:v>
                </c:pt>
                <c:pt idx="3418">
                  <c:v>341.9</c:v>
                </c:pt>
                <c:pt idx="3419">
                  <c:v>342</c:v>
                </c:pt>
                <c:pt idx="3420">
                  <c:v>342.1</c:v>
                </c:pt>
                <c:pt idx="3421">
                  <c:v>342.2</c:v>
                </c:pt>
                <c:pt idx="3422">
                  <c:v>342.3</c:v>
                </c:pt>
                <c:pt idx="3423">
                  <c:v>342.4</c:v>
                </c:pt>
                <c:pt idx="3424">
                  <c:v>342.5</c:v>
                </c:pt>
                <c:pt idx="3425">
                  <c:v>342.6</c:v>
                </c:pt>
                <c:pt idx="3426">
                  <c:v>342.7</c:v>
                </c:pt>
                <c:pt idx="3427">
                  <c:v>342.8</c:v>
                </c:pt>
                <c:pt idx="3428">
                  <c:v>342.9</c:v>
                </c:pt>
                <c:pt idx="3429">
                  <c:v>343</c:v>
                </c:pt>
                <c:pt idx="3430">
                  <c:v>343.1</c:v>
                </c:pt>
                <c:pt idx="3431">
                  <c:v>343.2</c:v>
                </c:pt>
                <c:pt idx="3432">
                  <c:v>343.3</c:v>
                </c:pt>
                <c:pt idx="3433">
                  <c:v>343.4</c:v>
                </c:pt>
                <c:pt idx="3434">
                  <c:v>343.5</c:v>
                </c:pt>
                <c:pt idx="3435">
                  <c:v>343.6</c:v>
                </c:pt>
                <c:pt idx="3436">
                  <c:v>343.7</c:v>
                </c:pt>
                <c:pt idx="3437">
                  <c:v>343.8</c:v>
                </c:pt>
                <c:pt idx="3438">
                  <c:v>343.9</c:v>
                </c:pt>
                <c:pt idx="3439">
                  <c:v>344</c:v>
                </c:pt>
                <c:pt idx="3440">
                  <c:v>344.1</c:v>
                </c:pt>
                <c:pt idx="3441">
                  <c:v>344.2</c:v>
                </c:pt>
                <c:pt idx="3442">
                  <c:v>344.3</c:v>
                </c:pt>
                <c:pt idx="3443">
                  <c:v>344.4</c:v>
                </c:pt>
                <c:pt idx="3444">
                  <c:v>344.5</c:v>
                </c:pt>
                <c:pt idx="3445">
                  <c:v>344.6</c:v>
                </c:pt>
                <c:pt idx="3446">
                  <c:v>344.7</c:v>
                </c:pt>
                <c:pt idx="3447">
                  <c:v>344.8</c:v>
                </c:pt>
                <c:pt idx="3448">
                  <c:v>344.9</c:v>
                </c:pt>
                <c:pt idx="3449">
                  <c:v>345</c:v>
                </c:pt>
                <c:pt idx="3450">
                  <c:v>345.1</c:v>
                </c:pt>
                <c:pt idx="3451">
                  <c:v>345.2</c:v>
                </c:pt>
                <c:pt idx="3452">
                  <c:v>345.3</c:v>
                </c:pt>
                <c:pt idx="3453">
                  <c:v>345.4</c:v>
                </c:pt>
                <c:pt idx="3454">
                  <c:v>345.5</c:v>
                </c:pt>
                <c:pt idx="3455">
                  <c:v>345.6</c:v>
                </c:pt>
                <c:pt idx="3456">
                  <c:v>345.7</c:v>
                </c:pt>
                <c:pt idx="3457">
                  <c:v>345.8</c:v>
                </c:pt>
                <c:pt idx="3458">
                  <c:v>345.9</c:v>
                </c:pt>
                <c:pt idx="3459">
                  <c:v>346</c:v>
                </c:pt>
                <c:pt idx="3460">
                  <c:v>346.1</c:v>
                </c:pt>
                <c:pt idx="3461">
                  <c:v>346.2</c:v>
                </c:pt>
                <c:pt idx="3462">
                  <c:v>346.3</c:v>
                </c:pt>
                <c:pt idx="3463">
                  <c:v>346.4</c:v>
                </c:pt>
                <c:pt idx="3464">
                  <c:v>346.5</c:v>
                </c:pt>
                <c:pt idx="3465">
                  <c:v>346.6</c:v>
                </c:pt>
                <c:pt idx="3466">
                  <c:v>346.7</c:v>
                </c:pt>
                <c:pt idx="3467">
                  <c:v>346.8</c:v>
                </c:pt>
                <c:pt idx="3468">
                  <c:v>346.9</c:v>
                </c:pt>
                <c:pt idx="3469">
                  <c:v>347</c:v>
                </c:pt>
                <c:pt idx="3470">
                  <c:v>347.1</c:v>
                </c:pt>
                <c:pt idx="3471">
                  <c:v>347.2</c:v>
                </c:pt>
                <c:pt idx="3472">
                  <c:v>347.3</c:v>
                </c:pt>
                <c:pt idx="3473">
                  <c:v>347.4</c:v>
                </c:pt>
                <c:pt idx="3474">
                  <c:v>347.5</c:v>
                </c:pt>
                <c:pt idx="3475">
                  <c:v>347.6</c:v>
                </c:pt>
                <c:pt idx="3476">
                  <c:v>347.7</c:v>
                </c:pt>
                <c:pt idx="3477">
                  <c:v>347.8</c:v>
                </c:pt>
                <c:pt idx="3478">
                  <c:v>347.9</c:v>
                </c:pt>
                <c:pt idx="3479">
                  <c:v>348</c:v>
                </c:pt>
                <c:pt idx="3480">
                  <c:v>348.1</c:v>
                </c:pt>
                <c:pt idx="3481">
                  <c:v>348.2</c:v>
                </c:pt>
                <c:pt idx="3482">
                  <c:v>348.3</c:v>
                </c:pt>
                <c:pt idx="3483">
                  <c:v>348.4</c:v>
                </c:pt>
                <c:pt idx="3484">
                  <c:v>348.5</c:v>
                </c:pt>
                <c:pt idx="3485">
                  <c:v>348.6</c:v>
                </c:pt>
                <c:pt idx="3486">
                  <c:v>348.7</c:v>
                </c:pt>
                <c:pt idx="3487">
                  <c:v>348.8</c:v>
                </c:pt>
                <c:pt idx="3488">
                  <c:v>348.9</c:v>
                </c:pt>
                <c:pt idx="3489">
                  <c:v>349</c:v>
                </c:pt>
                <c:pt idx="3490">
                  <c:v>349.1</c:v>
                </c:pt>
                <c:pt idx="3491">
                  <c:v>349.2</c:v>
                </c:pt>
                <c:pt idx="3492">
                  <c:v>349.3</c:v>
                </c:pt>
                <c:pt idx="3493">
                  <c:v>349.4</c:v>
                </c:pt>
                <c:pt idx="3494">
                  <c:v>349.5</c:v>
                </c:pt>
                <c:pt idx="3495">
                  <c:v>349.6</c:v>
                </c:pt>
                <c:pt idx="3496">
                  <c:v>349.7</c:v>
                </c:pt>
                <c:pt idx="3497">
                  <c:v>349.8</c:v>
                </c:pt>
                <c:pt idx="3498">
                  <c:v>349.9</c:v>
                </c:pt>
                <c:pt idx="3499">
                  <c:v>350</c:v>
                </c:pt>
                <c:pt idx="3500">
                  <c:v>350.1</c:v>
                </c:pt>
                <c:pt idx="3501">
                  <c:v>350.2</c:v>
                </c:pt>
                <c:pt idx="3502">
                  <c:v>350.3</c:v>
                </c:pt>
                <c:pt idx="3503">
                  <c:v>350.4</c:v>
                </c:pt>
                <c:pt idx="3504">
                  <c:v>350.5</c:v>
                </c:pt>
                <c:pt idx="3505">
                  <c:v>350.6</c:v>
                </c:pt>
                <c:pt idx="3506">
                  <c:v>350.7</c:v>
                </c:pt>
                <c:pt idx="3507">
                  <c:v>350.8</c:v>
                </c:pt>
                <c:pt idx="3508">
                  <c:v>350.9</c:v>
                </c:pt>
                <c:pt idx="3509">
                  <c:v>351</c:v>
                </c:pt>
                <c:pt idx="3510">
                  <c:v>351.1</c:v>
                </c:pt>
                <c:pt idx="3511">
                  <c:v>351.2</c:v>
                </c:pt>
                <c:pt idx="3512">
                  <c:v>351.3</c:v>
                </c:pt>
                <c:pt idx="3513">
                  <c:v>351.4</c:v>
                </c:pt>
                <c:pt idx="3514">
                  <c:v>351.5</c:v>
                </c:pt>
                <c:pt idx="3515">
                  <c:v>351.6</c:v>
                </c:pt>
                <c:pt idx="3516">
                  <c:v>351.7</c:v>
                </c:pt>
                <c:pt idx="3517">
                  <c:v>351.8</c:v>
                </c:pt>
                <c:pt idx="3518">
                  <c:v>351.9</c:v>
                </c:pt>
                <c:pt idx="3519">
                  <c:v>352</c:v>
                </c:pt>
                <c:pt idx="3520">
                  <c:v>352.1</c:v>
                </c:pt>
                <c:pt idx="3521">
                  <c:v>352.2</c:v>
                </c:pt>
                <c:pt idx="3522">
                  <c:v>352.3</c:v>
                </c:pt>
                <c:pt idx="3523">
                  <c:v>352.4</c:v>
                </c:pt>
                <c:pt idx="3524">
                  <c:v>352.5</c:v>
                </c:pt>
                <c:pt idx="3525">
                  <c:v>352.6</c:v>
                </c:pt>
                <c:pt idx="3526">
                  <c:v>352.7</c:v>
                </c:pt>
                <c:pt idx="3527">
                  <c:v>352.8</c:v>
                </c:pt>
                <c:pt idx="3528">
                  <c:v>352.9</c:v>
                </c:pt>
                <c:pt idx="3529">
                  <c:v>353</c:v>
                </c:pt>
                <c:pt idx="3530">
                  <c:v>353.1</c:v>
                </c:pt>
                <c:pt idx="3531">
                  <c:v>353.2</c:v>
                </c:pt>
                <c:pt idx="3532">
                  <c:v>353.3</c:v>
                </c:pt>
                <c:pt idx="3533">
                  <c:v>353.4</c:v>
                </c:pt>
                <c:pt idx="3534">
                  <c:v>353.5</c:v>
                </c:pt>
                <c:pt idx="3535">
                  <c:v>353.6</c:v>
                </c:pt>
                <c:pt idx="3536">
                  <c:v>353.7</c:v>
                </c:pt>
                <c:pt idx="3537">
                  <c:v>353.8</c:v>
                </c:pt>
                <c:pt idx="3538">
                  <c:v>353.9</c:v>
                </c:pt>
                <c:pt idx="3539">
                  <c:v>354</c:v>
                </c:pt>
                <c:pt idx="3540">
                  <c:v>354.1</c:v>
                </c:pt>
                <c:pt idx="3541">
                  <c:v>354.2</c:v>
                </c:pt>
                <c:pt idx="3542">
                  <c:v>354.3</c:v>
                </c:pt>
                <c:pt idx="3543">
                  <c:v>354.4</c:v>
                </c:pt>
                <c:pt idx="3544">
                  <c:v>354.5</c:v>
                </c:pt>
                <c:pt idx="3545">
                  <c:v>354.6</c:v>
                </c:pt>
                <c:pt idx="3546">
                  <c:v>354.7</c:v>
                </c:pt>
                <c:pt idx="3547">
                  <c:v>354.8</c:v>
                </c:pt>
                <c:pt idx="3548">
                  <c:v>354.9</c:v>
                </c:pt>
                <c:pt idx="3549">
                  <c:v>355</c:v>
                </c:pt>
                <c:pt idx="3550">
                  <c:v>355.1</c:v>
                </c:pt>
                <c:pt idx="3551">
                  <c:v>355.2</c:v>
                </c:pt>
                <c:pt idx="3552">
                  <c:v>355.3</c:v>
                </c:pt>
                <c:pt idx="3553">
                  <c:v>355.4</c:v>
                </c:pt>
                <c:pt idx="3554">
                  <c:v>355.5</c:v>
                </c:pt>
                <c:pt idx="3555">
                  <c:v>355.6</c:v>
                </c:pt>
                <c:pt idx="3556">
                  <c:v>355.7</c:v>
                </c:pt>
                <c:pt idx="3557">
                  <c:v>355.8</c:v>
                </c:pt>
                <c:pt idx="3558">
                  <c:v>355.9</c:v>
                </c:pt>
                <c:pt idx="3559">
                  <c:v>356</c:v>
                </c:pt>
                <c:pt idx="3560">
                  <c:v>356.1</c:v>
                </c:pt>
                <c:pt idx="3561">
                  <c:v>356.2</c:v>
                </c:pt>
                <c:pt idx="3562">
                  <c:v>356.3</c:v>
                </c:pt>
                <c:pt idx="3563">
                  <c:v>356.4</c:v>
                </c:pt>
                <c:pt idx="3564">
                  <c:v>356.5</c:v>
                </c:pt>
                <c:pt idx="3565">
                  <c:v>356.6</c:v>
                </c:pt>
                <c:pt idx="3566">
                  <c:v>356.7</c:v>
                </c:pt>
                <c:pt idx="3567">
                  <c:v>356.8</c:v>
                </c:pt>
                <c:pt idx="3568">
                  <c:v>356.9</c:v>
                </c:pt>
                <c:pt idx="3569">
                  <c:v>357</c:v>
                </c:pt>
                <c:pt idx="3570">
                  <c:v>357.1</c:v>
                </c:pt>
                <c:pt idx="3571">
                  <c:v>357.2</c:v>
                </c:pt>
                <c:pt idx="3572">
                  <c:v>357.3</c:v>
                </c:pt>
                <c:pt idx="3573">
                  <c:v>357.4</c:v>
                </c:pt>
                <c:pt idx="3574">
                  <c:v>357.5</c:v>
                </c:pt>
                <c:pt idx="3575">
                  <c:v>357.6</c:v>
                </c:pt>
                <c:pt idx="3576">
                  <c:v>357.7</c:v>
                </c:pt>
                <c:pt idx="3577">
                  <c:v>357.8</c:v>
                </c:pt>
                <c:pt idx="3578">
                  <c:v>357.9</c:v>
                </c:pt>
                <c:pt idx="3579">
                  <c:v>358</c:v>
                </c:pt>
                <c:pt idx="3580">
                  <c:v>358.1</c:v>
                </c:pt>
                <c:pt idx="3581">
                  <c:v>358.2</c:v>
                </c:pt>
                <c:pt idx="3582">
                  <c:v>358.3</c:v>
                </c:pt>
                <c:pt idx="3583">
                  <c:v>358.4</c:v>
                </c:pt>
                <c:pt idx="3584">
                  <c:v>358.5</c:v>
                </c:pt>
                <c:pt idx="3585">
                  <c:v>358.6</c:v>
                </c:pt>
                <c:pt idx="3586">
                  <c:v>358.7</c:v>
                </c:pt>
                <c:pt idx="3587">
                  <c:v>358.8</c:v>
                </c:pt>
                <c:pt idx="3588">
                  <c:v>358.9</c:v>
                </c:pt>
                <c:pt idx="3589">
                  <c:v>359</c:v>
                </c:pt>
                <c:pt idx="3590">
                  <c:v>359.1</c:v>
                </c:pt>
                <c:pt idx="3591">
                  <c:v>359.2</c:v>
                </c:pt>
                <c:pt idx="3592">
                  <c:v>359.3</c:v>
                </c:pt>
                <c:pt idx="3593">
                  <c:v>359.4</c:v>
                </c:pt>
                <c:pt idx="3594">
                  <c:v>359.5</c:v>
                </c:pt>
                <c:pt idx="3595">
                  <c:v>359.6</c:v>
                </c:pt>
                <c:pt idx="3596">
                  <c:v>359.7</c:v>
                </c:pt>
                <c:pt idx="3597">
                  <c:v>359.8</c:v>
                </c:pt>
                <c:pt idx="3598">
                  <c:v>359.9</c:v>
                </c:pt>
                <c:pt idx="3599">
                  <c:v>360</c:v>
                </c:pt>
                <c:pt idx="3600">
                  <c:v>360.1</c:v>
                </c:pt>
                <c:pt idx="3601">
                  <c:v>360.2</c:v>
                </c:pt>
                <c:pt idx="3602">
                  <c:v>360.3</c:v>
                </c:pt>
                <c:pt idx="3603">
                  <c:v>360.4</c:v>
                </c:pt>
                <c:pt idx="3604">
                  <c:v>360.5</c:v>
                </c:pt>
                <c:pt idx="3605">
                  <c:v>360.6</c:v>
                </c:pt>
                <c:pt idx="3606">
                  <c:v>360.7</c:v>
                </c:pt>
                <c:pt idx="3607">
                  <c:v>360.8</c:v>
                </c:pt>
                <c:pt idx="3608">
                  <c:v>360.9</c:v>
                </c:pt>
                <c:pt idx="3609">
                  <c:v>361</c:v>
                </c:pt>
                <c:pt idx="3610">
                  <c:v>361.1</c:v>
                </c:pt>
                <c:pt idx="3611">
                  <c:v>361.2</c:v>
                </c:pt>
                <c:pt idx="3612">
                  <c:v>361.3</c:v>
                </c:pt>
                <c:pt idx="3613">
                  <c:v>361.4</c:v>
                </c:pt>
                <c:pt idx="3614">
                  <c:v>361.5</c:v>
                </c:pt>
                <c:pt idx="3615">
                  <c:v>361.6</c:v>
                </c:pt>
                <c:pt idx="3616">
                  <c:v>361.7</c:v>
                </c:pt>
                <c:pt idx="3617">
                  <c:v>361.8</c:v>
                </c:pt>
                <c:pt idx="3618">
                  <c:v>361.9</c:v>
                </c:pt>
                <c:pt idx="3619">
                  <c:v>362</c:v>
                </c:pt>
                <c:pt idx="3620">
                  <c:v>362.1</c:v>
                </c:pt>
                <c:pt idx="3621">
                  <c:v>362.2</c:v>
                </c:pt>
                <c:pt idx="3622">
                  <c:v>362.3</c:v>
                </c:pt>
                <c:pt idx="3623">
                  <c:v>362.4</c:v>
                </c:pt>
                <c:pt idx="3624">
                  <c:v>362.5</c:v>
                </c:pt>
                <c:pt idx="3625">
                  <c:v>362.6</c:v>
                </c:pt>
                <c:pt idx="3626">
                  <c:v>362.7</c:v>
                </c:pt>
                <c:pt idx="3627">
                  <c:v>362.8</c:v>
                </c:pt>
                <c:pt idx="3628">
                  <c:v>362.9</c:v>
                </c:pt>
                <c:pt idx="3629">
                  <c:v>363</c:v>
                </c:pt>
                <c:pt idx="3630">
                  <c:v>363.1</c:v>
                </c:pt>
                <c:pt idx="3631">
                  <c:v>363.2</c:v>
                </c:pt>
                <c:pt idx="3632">
                  <c:v>363.3</c:v>
                </c:pt>
                <c:pt idx="3633">
                  <c:v>363.4</c:v>
                </c:pt>
                <c:pt idx="3634">
                  <c:v>363.5</c:v>
                </c:pt>
                <c:pt idx="3635">
                  <c:v>363.6</c:v>
                </c:pt>
                <c:pt idx="3636">
                  <c:v>363.7</c:v>
                </c:pt>
                <c:pt idx="3637">
                  <c:v>363.8</c:v>
                </c:pt>
                <c:pt idx="3638">
                  <c:v>363.9</c:v>
                </c:pt>
                <c:pt idx="3639">
                  <c:v>364</c:v>
                </c:pt>
                <c:pt idx="3640">
                  <c:v>364.1</c:v>
                </c:pt>
                <c:pt idx="3641">
                  <c:v>364.2</c:v>
                </c:pt>
                <c:pt idx="3642">
                  <c:v>364.3</c:v>
                </c:pt>
                <c:pt idx="3643">
                  <c:v>364.4</c:v>
                </c:pt>
                <c:pt idx="3644">
                  <c:v>364.5</c:v>
                </c:pt>
                <c:pt idx="3645">
                  <c:v>364.6</c:v>
                </c:pt>
                <c:pt idx="3646">
                  <c:v>364.7</c:v>
                </c:pt>
                <c:pt idx="3647">
                  <c:v>364.8</c:v>
                </c:pt>
                <c:pt idx="3648">
                  <c:v>364.9</c:v>
                </c:pt>
                <c:pt idx="3649">
                  <c:v>365</c:v>
                </c:pt>
                <c:pt idx="3650">
                  <c:v>365.1</c:v>
                </c:pt>
                <c:pt idx="3651">
                  <c:v>365.2</c:v>
                </c:pt>
                <c:pt idx="3652">
                  <c:v>365.3</c:v>
                </c:pt>
                <c:pt idx="3653">
                  <c:v>365.4</c:v>
                </c:pt>
                <c:pt idx="3654">
                  <c:v>365.5</c:v>
                </c:pt>
                <c:pt idx="3655">
                  <c:v>365.6</c:v>
                </c:pt>
                <c:pt idx="3656">
                  <c:v>365.7</c:v>
                </c:pt>
                <c:pt idx="3657">
                  <c:v>365.8</c:v>
                </c:pt>
                <c:pt idx="3658">
                  <c:v>365.9</c:v>
                </c:pt>
                <c:pt idx="3659">
                  <c:v>366</c:v>
                </c:pt>
                <c:pt idx="3660">
                  <c:v>366.1</c:v>
                </c:pt>
                <c:pt idx="3661">
                  <c:v>366.2</c:v>
                </c:pt>
                <c:pt idx="3662">
                  <c:v>366.3</c:v>
                </c:pt>
                <c:pt idx="3663">
                  <c:v>366.4</c:v>
                </c:pt>
                <c:pt idx="3664">
                  <c:v>366.5</c:v>
                </c:pt>
                <c:pt idx="3665">
                  <c:v>366.6</c:v>
                </c:pt>
                <c:pt idx="3666">
                  <c:v>366.7</c:v>
                </c:pt>
                <c:pt idx="3667">
                  <c:v>366.8</c:v>
                </c:pt>
                <c:pt idx="3668">
                  <c:v>366.9</c:v>
                </c:pt>
                <c:pt idx="3669">
                  <c:v>367</c:v>
                </c:pt>
                <c:pt idx="3670">
                  <c:v>367.1</c:v>
                </c:pt>
                <c:pt idx="3671">
                  <c:v>367.2</c:v>
                </c:pt>
                <c:pt idx="3672">
                  <c:v>367.3</c:v>
                </c:pt>
                <c:pt idx="3673">
                  <c:v>367.4</c:v>
                </c:pt>
                <c:pt idx="3674">
                  <c:v>367.5</c:v>
                </c:pt>
                <c:pt idx="3675">
                  <c:v>367.6</c:v>
                </c:pt>
                <c:pt idx="3676">
                  <c:v>367.7</c:v>
                </c:pt>
                <c:pt idx="3677">
                  <c:v>367.8</c:v>
                </c:pt>
                <c:pt idx="3678">
                  <c:v>367.9</c:v>
                </c:pt>
                <c:pt idx="3679">
                  <c:v>368</c:v>
                </c:pt>
                <c:pt idx="3680">
                  <c:v>368.1</c:v>
                </c:pt>
                <c:pt idx="3681">
                  <c:v>368.2</c:v>
                </c:pt>
                <c:pt idx="3682">
                  <c:v>368.3</c:v>
                </c:pt>
                <c:pt idx="3683">
                  <c:v>368.4</c:v>
                </c:pt>
                <c:pt idx="3684">
                  <c:v>368.5</c:v>
                </c:pt>
                <c:pt idx="3685">
                  <c:v>368.6</c:v>
                </c:pt>
                <c:pt idx="3686">
                  <c:v>368.7</c:v>
                </c:pt>
                <c:pt idx="3687">
                  <c:v>368.8</c:v>
                </c:pt>
                <c:pt idx="3688">
                  <c:v>368.9</c:v>
                </c:pt>
                <c:pt idx="3689">
                  <c:v>369</c:v>
                </c:pt>
                <c:pt idx="3690">
                  <c:v>369.1</c:v>
                </c:pt>
                <c:pt idx="3691">
                  <c:v>369.2</c:v>
                </c:pt>
                <c:pt idx="3692">
                  <c:v>369.3</c:v>
                </c:pt>
                <c:pt idx="3693">
                  <c:v>369.4</c:v>
                </c:pt>
                <c:pt idx="3694">
                  <c:v>369.5</c:v>
                </c:pt>
                <c:pt idx="3695">
                  <c:v>369.6</c:v>
                </c:pt>
                <c:pt idx="3696">
                  <c:v>369.7</c:v>
                </c:pt>
                <c:pt idx="3697">
                  <c:v>369.8</c:v>
                </c:pt>
                <c:pt idx="3698">
                  <c:v>369.9</c:v>
                </c:pt>
                <c:pt idx="3699">
                  <c:v>370</c:v>
                </c:pt>
                <c:pt idx="3700">
                  <c:v>370.1</c:v>
                </c:pt>
                <c:pt idx="3701">
                  <c:v>370.2</c:v>
                </c:pt>
                <c:pt idx="3702">
                  <c:v>370.3</c:v>
                </c:pt>
                <c:pt idx="3703">
                  <c:v>370.4</c:v>
                </c:pt>
                <c:pt idx="3704">
                  <c:v>370.5</c:v>
                </c:pt>
                <c:pt idx="3705">
                  <c:v>370.6</c:v>
                </c:pt>
                <c:pt idx="3706">
                  <c:v>370.7</c:v>
                </c:pt>
                <c:pt idx="3707">
                  <c:v>370.8</c:v>
                </c:pt>
                <c:pt idx="3708">
                  <c:v>370.9</c:v>
                </c:pt>
                <c:pt idx="3709">
                  <c:v>371</c:v>
                </c:pt>
                <c:pt idx="3710">
                  <c:v>371.1</c:v>
                </c:pt>
                <c:pt idx="3711">
                  <c:v>371.2</c:v>
                </c:pt>
                <c:pt idx="3712">
                  <c:v>371.3</c:v>
                </c:pt>
                <c:pt idx="3713">
                  <c:v>371.4</c:v>
                </c:pt>
                <c:pt idx="3714">
                  <c:v>371.5</c:v>
                </c:pt>
                <c:pt idx="3715">
                  <c:v>371.6</c:v>
                </c:pt>
                <c:pt idx="3716">
                  <c:v>371.7</c:v>
                </c:pt>
                <c:pt idx="3717">
                  <c:v>371.8</c:v>
                </c:pt>
                <c:pt idx="3718">
                  <c:v>371.9</c:v>
                </c:pt>
                <c:pt idx="3719">
                  <c:v>372</c:v>
                </c:pt>
                <c:pt idx="3720">
                  <c:v>372.1</c:v>
                </c:pt>
                <c:pt idx="3721">
                  <c:v>372.2</c:v>
                </c:pt>
                <c:pt idx="3722">
                  <c:v>372.3</c:v>
                </c:pt>
                <c:pt idx="3723">
                  <c:v>372.4</c:v>
                </c:pt>
                <c:pt idx="3724">
                  <c:v>372.5</c:v>
                </c:pt>
                <c:pt idx="3725">
                  <c:v>372.6</c:v>
                </c:pt>
                <c:pt idx="3726">
                  <c:v>372.7</c:v>
                </c:pt>
                <c:pt idx="3727">
                  <c:v>372.8</c:v>
                </c:pt>
                <c:pt idx="3728">
                  <c:v>372.9</c:v>
                </c:pt>
                <c:pt idx="3729">
                  <c:v>373</c:v>
                </c:pt>
                <c:pt idx="3730">
                  <c:v>373.1</c:v>
                </c:pt>
                <c:pt idx="3731">
                  <c:v>373.2</c:v>
                </c:pt>
                <c:pt idx="3732">
                  <c:v>373.3</c:v>
                </c:pt>
                <c:pt idx="3733">
                  <c:v>373.4</c:v>
                </c:pt>
                <c:pt idx="3734">
                  <c:v>373.5</c:v>
                </c:pt>
                <c:pt idx="3735">
                  <c:v>373.6</c:v>
                </c:pt>
                <c:pt idx="3736">
                  <c:v>373.7</c:v>
                </c:pt>
                <c:pt idx="3737">
                  <c:v>373.8</c:v>
                </c:pt>
                <c:pt idx="3738">
                  <c:v>373.9</c:v>
                </c:pt>
                <c:pt idx="3739">
                  <c:v>374</c:v>
                </c:pt>
                <c:pt idx="3740">
                  <c:v>374.1</c:v>
                </c:pt>
                <c:pt idx="3741">
                  <c:v>374.2</c:v>
                </c:pt>
                <c:pt idx="3742">
                  <c:v>374.3</c:v>
                </c:pt>
                <c:pt idx="3743">
                  <c:v>374.4</c:v>
                </c:pt>
                <c:pt idx="3744">
                  <c:v>374.5</c:v>
                </c:pt>
                <c:pt idx="3745">
                  <c:v>374.6</c:v>
                </c:pt>
                <c:pt idx="3746">
                  <c:v>374.7</c:v>
                </c:pt>
                <c:pt idx="3747">
                  <c:v>374.8</c:v>
                </c:pt>
                <c:pt idx="3748">
                  <c:v>374.9</c:v>
                </c:pt>
                <c:pt idx="3749">
                  <c:v>375</c:v>
                </c:pt>
                <c:pt idx="3750">
                  <c:v>375.1</c:v>
                </c:pt>
                <c:pt idx="3751">
                  <c:v>375.2</c:v>
                </c:pt>
                <c:pt idx="3752">
                  <c:v>375.3</c:v>
                </c:pt>
                <c:pt idx="3753">
                  <c:v>375.4</c:v>
                </c:pt>
                <c:pt idx="3754">
                  <c:v>375.5</c:v>
                </c:pt>
                <c:pt idx="3755">
                  <c:v>375.6</c:v>
                </c:pt>
                <c:pt idx="3756">
                  <c:v>375.7</c:v>
                </c:pt>
                <c:pt idx="3757">
                  <c:v>375.8</c:v>
                </c:pt>
                <c:pt idx="3758">
                  <c:v>375.9</c:v>
                </c:pt>
                <c:pt idx="3759">
                  <c:v>376</c:v>
                </c:pt>
                <c:pt idx="3760">
                  <c:v>376.1</c:v>
                </c:pt>
                <c:pt idx="3761">
                  <c:v>376.2</c:v>
                </c:pt>
                <c:pt idx="3762">
                  <c:v>376.3</c:v>
                </c:pt>
                <c:pt idx="3763">
                  <c:v>376.4</c:v>
                </c:pt>
                <c:pt idx="3764">
                  <c:v>376.5</c:v>
                </c:pt>
                <c:pt idx="3765">
                  <c:v>376.6</c:v>
                </c:pt>
                <c:pt idx="3766">
                  <c:v>376.7</c:v>
                </c:pt>
                <c:pt idx="3767">
                  <c:v>376.8</c:v>
                </c:pt>
                <c:pt idx="3768">
                  <c:v>376.9</c:v>
                </c:pt>
                <c:pt idx="3769">
                  <c:v>377</c:v>
                </c:pt>
                <c:pt idx="3770">
                  <c:v>377.1</c:v>
                </c:pt>
                <c:pt idx="3771">
                  <c:v>377.2</c:v>
                </c:pt>
                <c:pt idx="3772">
                  <c:v>377.3</c:v>
                </c:pt>
                <c:pt idx="3773">
                  <c:v>377.4</c:v>
                </c:pt>
                <c:pt idx="3774">
                  <c:v>377.5</c:v>
                </c:pt>
                <c:pt idx="3775">
                  <c:v>377.6</c:v>
                </c:pt>
                <c:pt idx="3776">
                  <c:v>377.7</c:v>
                </c:pt>
                <c:pt idx="3777">
                  <c:v>377.8</c:v>
                </c:pt>
                <c:pt idx="3778">
                  <c:v>377.9</c:v>
                </c:pt>
                <c:pt idx="3779">
                  <c:v>378</c:v>
                </c:pt>
                <c:pt idx="3780">
                  <c:v>378.1</c:v>
                </c:pt>
                <c:pt idx="3781">
                  <c:v>378.2</c:v>
                </c:pt>
                <c:pt idx="3782">
                  <c:v>378.3</c:v>
                </c:pt>
                <c:pt idx="3783">
                  <c:v>378.4</c:v>
                </c:pt>
                <c:pt idx="3784">
                  <c:v>378.5</c:v>
                </c:pt>
                <c:pt idx="3785">
                  <c:v>378.6</c:v>
                </c:pt>
                <c:pt idx="3786">
                  <c:v>378.7</c:v>
                </c:pt>
                <c:pt idx="3787">
                  <c:v>378.8</c:v>
                </c:pt>
                <c:pt idx="3788">
                  <c:v>378.9</c:v>
                </c:pt>
                <c:pt idx="3789">
                  <c:v>379</c:v>
                </c:pt>
                <c:pt idx="3790">
                  <c:v>379.1</c:v>
                </c:pt>
                <c:pt idx="3791">
                  <c:v>379.2</c:v>
                </c:pt>
                <c:pt idx="3792">
                  <c:v>379.3</c:v>
                </c:pt>
                <c:pt idx="3793">
                  <c:v>379.4</c:v>
                </c:pt>
                <c:pt idx="3794">
                  <c:v>379.5</c:v>
                </c:pt>
                <c:pt idx="3795">
                  <c:v>379.6</c:v>
                </c:pt>
                <c:pt idx="3796">
                  <c:v>379.7</c:v>
                </c:pt>
                <c:pt idx="3797">
                  <c:v>379.8</c:v>
                </c:pt>
                <c:pt idx="3798">
                  <c:v>379.9</c:v>
                </c:pt>
                <c:pt idx="3799">
                  <c:v>380</c:v>
                </c:pt>
                <c:pt idx="3800">
                  <c:v>380.1</c:v>
                </c:pt>
                <c:pt idx="3801">
                  <c:v>380.2</c:v>
                </c:pt>
                <c:pt idx="3802">
                  <c:v>380.3</c:v>
                </c:pt>
                <c:pt idx="3803">
                  <c:v>380.4</c:v>
                </c:pt>
                <c:pt idx="3804">
                  <c:v>380.5</c:v>
                </c:pt>
                <c:pt idx="3805">
                  <c:v>380.6</c:v>
                </c:pt>
                <c:pt idx="3806">
                  <c:v>380.7</c:v>
                </c:pt>
                <c:pt idx="3807">
                  <c:v>380.8</c:v>
                </c:pt>
                <c:pt idx="3808">
                  <c:v>380.9</c:v>
                </c:pt>
                <c:pt idx="3809">
                  <c:v>381</c:v>
                </c:pt>
                <c:pt idx="3810">
                  <c:v>381.1</c:v>
                </c:pt>
                <c:pt idx="3811">
                  <c:v>381.2</c:v>
                </c:pt>
                <c:pt idx="3812">
                  <c:v>381.3</c:v>
                </c:pt>
                <c:pt idx="3813">
                  <c:v>381.4</c:v>
                </c:pt>
                <c:pt idx="3814">
                  <c:v>381.5</c:v>
                </c:pt>
                <c:pt idx="3815">
                  <c:v>381.6</c:v>
                </c:pt>
                <c:pt idx="3816">
                  <c:v>381.7</c:v>
                </c:pt>
                <c:pt idx="3817">
                  <c:v>381.8</c:v>
                </c:pt>
                <c:pt idx="3818">
                  <c:v>381.9</c:v>
                </c:pt>
                <c:pt idx="3819">
                  <c:v>382</c:v>
                </c:pt>
                <c:pt idx="3820">
                  <c:v>382.1</c:v>
                </c:pt>
                <c:pt idx="3821">
                  <c:v>382.2</c:v>
                </c:pt>
                <c:pt idx="3822">
                  <c:v>382.3</c:v>
                </c:pt>
                <c:pt idx="3823">
                  <c:v>382.4</c:v>
                </c:pt>
                <c:pt idx="3824">
                  <c:v>382.5</c:v>
                </c:pt>
                <c:pt idx="3825">
                  <c:v>382.6</c:v>
                </c:pt>
                <c:pt idx="3826">
                  <c:v>382.7</c:v>
                </c:pt>
                <c:pt idx="3827">
                  <c:v>382.8</c:v>
                </c:pt>
                <c:pt idx="3828">
                  <c:v>382.9</c:v>
                </c:pt>
                <c:pt idx="3829">
                  <c:v>383</c:v>
                </c:pt>
                <c:pt idx="3830">
                  <c:v>383.1</c:v>
                </c:pt>
                <c:pt idx="3831">
                  <c:v>383.2</c:v>
                </c:pt>
                <c:pt idx="3832">
                  <c:v>383.3</c:v>
                </c:pt>
                <c:pt idx="3833">
                  <c:v>383.4</c:v>
                </c:pt>
                <c:pt idx="3834">
                  <c:v>383.5</c:v>
                </c:pt>
                <c:pt idx="3835">
                  <c:v>383.6</c:v>
                </c:pt>
                <c:pt idx="3836">
                  <c:v>383.7</c:v>
                </c:pt>
                <c:pt idx="3837">
                  <c:v>383.8</c:v>
                </c:pt>
                <c:pt idx="3838">
                  <c:v>383.9</c:v>
                </c:pt>
                <c:pt idx="3839">
                  <c:v>384</c:v>
                </c:pt>
                <c:pt idx="3840">
                  <c:v>384.1</c:v>
                </c:pt>
                <c:pt idx="3841">
                  <c:v>384.2</c:v>
                </c:pt>
                <c:pt idx="3842">
                  <c:v>384.3</c:v>
                </c:pt>
                <c:pt idx="3843">
                  <c:v>384.4</c:v>
                </c:pt>
                <c:pt idx="3844">
                  <c:v>384.5</c:v>
                </c:pt>
                <c:pt idx="3845">
                  <c:v>384.6</c:v>
                </c:pt>
                <c:pt idx="3846">
                  <c:v>384.7</c:v>
                </c:pt>
                <c:pt idx="3847">
                  <c:v>384.8</c:v>
                </c:pt>
                <c:pt idx="3848">
                  <c:v>384.9</c:v>
                </c:pt>
                <c:pt idx="3849">
                  <c:v>385</c:v>
                </c:pt>
                <c:pt idx="3850">
                  <c:v>385.1</c:v>
                </c:pt>
                <c:pt idx="3851">
                  <c:v>385.2</c:v>
                </c:pt>
                <c:pt idx="3852">
                  <c:v>385.3</c:v>
                </c:pt>
                <c:pt idx="3853">
                  <c:v>385.4</c:v>
                </c:pt>
                <c:pt idx="3854">
                  <c:v>385.5</c:v>
                </c:pt>
                <c:pt idx="3855">
                  <c:v>385.6</c:v>
                </c:pt>
                <c:pt idx="3856">
                  <c:v>385.7</c:v>
                </c:pt>
                <c:pt idx="3857">
                  <c:v>385.8</c:v>
                </c:pt>
                <c:pt idx="3858">
                  <c:v>385.9</c:v>
                </c:pt>
                <c:pt idx="3859">
                  <c:v>386</c:v>
                </c:pt>
                <c:pt idx="3860">
                  <c:v>386.1</c:v>
                </c:pt>
                <c:pt idx="3861">
                  <c:v>386.2</c:v>
                </c:pt>
                <c:pt idx="3862">
                  <c:v>386.3</c:v>
                </c:pt>
                <c:pt idx="3863">
                  <c:v>386.4</c:v>
                </c:pt>
                <c:pt idx="3864">
                  <c:v>386.5</c:v>
                </c:pt>
                <c:pt idx="3865">
                  <c:v>386.6</c:v>
                </c:pt>
                <c:pt idx="3866">
                  <c:v>386.7</c:v>
                </c:pt>
                <c:pt idx="3867">
                  <c:v>386.8</c:v>
                </c:pt>
                <c:pt idx="3868">
                  <c:v>386.9</c:v>
                </c:pt>
                <c:pt idx="3869">
                  <c:v>387</c:v>
                </c:pt>
                <c:pt idx="3870">
                  <c:v>387.1</c:v>
                </c:pt>
                <c:pt idx="3871">
                  <c:v>387.2</c:v>
                </c:pt>
                <c:pt idx="3872">
                  <c:v>387.3</c:v>
                </c:pt>
                <c:pt idx="3873">
                  <c:v>387.4</c:v>
                </c:pt>
                <c:pt idx="3874">
                  <c:v>387.5</c:v>
                </c:pt>
                <c:pt idx="3875">
                  <c:v>387.6</c:v>
                </c:pt>
                <c:pt idx="3876">
                  <c:v>387.7</c:v>
                </c:pt>
                <c:pt idx="3877">
                  <c:v>387.8</c:v>
                </c:pt>
                <c:pt idx="3878">
                  <c:v>387.9</c:v>
                </c:pt>
                <c:pt idx="3879">
                  <c:v>388</c:v>
                </c:pt>
                <c:pt idx="3880">
                  <c:v>388.1</c:v>
                </c:pt>
                <c:pt idx="3881">
                  <c:v>388.2</c:v>
                </c:pt>
                <c:pt idx="3882">
                  <c:v>388.3</c:v>
                </c:pt>
                <c:pt idx="3883">
                  <c:v>388.4</c:v>
                </c:pt>
                <c:pt idx="3884">
                  <c:v>388.5</c:v>
                </c:pt>
                <c:pt idx="3885">
                  <c:v>388.6</c:v>
                </c:pt>
                <c:pt idx="3886">
                  <c:v>388.7</c:v>
                </c:pt>
                <c:pt idx="3887">
                  <c:v>388.8</c:v>
                </c:pt>
                <c:pt idx="3888">
                  <c:v>388.9</c:v>
                </c:pt>
                <c:pt idx="3889">
                  <c:v>389</c:v>
                </c:pt>
                <c:pt idx="3890">
                  <c:v>389.1</c:v>
                </c:pt>
                <c:pt idx="3891">
                  <c:v>389.2</c:v>
                </c:pt>
                <c:pt idx="3892">
                  <c:v>389.3</c:v>
                </c:pt>
                <c:pt idx="3893">
                  <c:v>389.4</c:v>
                </c:pt>
                <c:pt idx="3894">
                  <c:v>389.5</c:v>
                </c:pt>
                <c:pt idx="3895">
                  <c:v>389.6</c:v>
                </c:pt>
                <c:pt idx="3896">
                  <c:v>389.7</c:v>
                </c:pt>
                <c:pt idx="3897">
                  <c:v>389.8</c:v>
                </c:pt>
                <c:pt idx="3898">
                  <c:v>389.9</c:v>
                </c:pt>
                <c:pt idx="3899">
                  <c:v>390</c:v>
                </c:pt>
                <c:pt idx="3900">
                  <c:v>390.1</c:v>
                </c:pt>
                <c:pt idx="3901">
                  <c:v>390.2</c:v>
                </c:pt>
                <c:pt idx="3902">
                  <c:v>390.3</c:v>
                </c:pt>
                <c:pt idx="3903">
                  <c:v>390.4</c:v>
                </c:pt>
                <c:pt idx="3904">
                  <c:v>390.5</c:v>
                </c:pt>
                <c:pt idx="3905">
                  <c:v>390.6</c:v>
                </c:pt>
                <c:pt idx="3906">
                  <c:v>390.7</c:v>
                </c:pt>
                <c:pt idx="3907">
                  <c:v>390.8</c:v>
                </c:pt>
                <c:pt idx="3908">
                  <c:v>390.9</c:v>
                </c:pt>
                <c:pt idx="3909">
                  <c:v>391</c:v>
                </c:pt>
                <c:pt idx="3910">
                  <c:v>391.1</c:v>
                </c:pt>
                <c:pt idx="3911">
                  <c:v>391.2</c:v>
                </c:pt>
                <c:pt idx="3912">
                  <c:v>391.3</c:v>
                </c:pt>
                <c:pt idx="3913">
                  <c:v>391.4</c:v>
                </c:pt>
                <c:pt idx="3914">
                  <c:v>391.5</c:v>
                </c:pt>
                <c:pt idx="3915">
                  <c:v>391.6</c:v>
                </c:pt>
                <c:pt idx="3916">
                  <c:v>391.7</c:v>
                </c:pt>
                <c:pt idx="3917">
                  <c:v>391.8</c:v>
                </c:pt>
                <c:pt idx="3918">
                  <c:v>391.9</c:v>
                </c:pt>
                <c:pt idx="3919">
                  <c:v>392</c:v>
                </c:pt>
                <c:pt idx="3920">
                  <c:v>392.1</c:v>
                </c:pt>
                <c:pt idx="3921">
                  <c:v>392.2</c:v>
                </c:pt>
                <c:pt idx="3922">
                  <c:v>392.3</c:v>
                </c:pt>
                <c:pt idx="3923">
                  <c:v>392.4</c:v>
                </c:pt>
                <c:pt idx="3924">
                  <c:v>392.5</c:v>
                </c:pt>
                <c:pt idx="3925">
                  <c:v>392.6</c:v>
                </c:pt>
                <c:pt idx="3926">
                  <c:v>392.7</c:v>
                </c:pt>
                <c:pt idx="3927">
                  <c:v>392.8</c:v>
                </c:pt>
                <c:pt idx="3928">
                  <c:v>392.9</c:v>
                </c:pt>
                <c:pt idx="3929">
                  <c:v>393</c:v>
                </c:pt>
                <c:pt idx="3930">
                  <c:v>393.1</c:v>
                </c:pt>
                <c:pt idx="3931">
                  <c:v>393.2</c:v>
                </c:pt>
                <c:pt idx="3932">
                  <c:v>393.3</c:v>
                </c:pt>
                <c:pt idx="3933">
                  <c:v>393.4</c:v>
                </c:pt>
                <c:pt idx="3934">
                  <c:v>393.5</c:v>
                </c:pt>
                <c:pt idx="3935">
                  <c:v>393.6</c:v>
                </c:pt>
                <c:pt idx="3936">
                  <c:v>393.7</c:v>
                </c:pt>
                <c:pt idx="3937">
                  <c:v>393.8</c:v>
                </c:pt>
                <c:pt idx="3938">
                  <c:v>393.9</c:v>
                </c:pt>
                <c:pt idx="3939">
                  <c:v>394</c:v>
                </c:pt>
                <c:pt idx="3940">
                  <c:v>394.1</c:v>
                </c:pt>
                <c:pt idx="3941">
                  <c:v>394.2</c:v>
                </c:pt>
                <c:pt idx="3942">
                  <c:v>394.3</c:v>
                </c:pt>
                <c:pt idx="3943">
                  <c:v>394.4</c:v>
                </c:pt>
                <c:pt idx="3944">
                  <c:v>394.5</c:v>
                </c:pt>
                <c:pt idx="3945">
                  <c:v>394.6</c:v>
                </c:pt>
                <c:pt idx="3946">
                  <c:v>394.7</c:v>
                </c:pt>
                <c:pt idx="3947">
                  <c:v>394.8</c:v>
                </c:pt>
                <c:pt idx="3948">
                  <c:v>394.9</c:v>
                </c:pt>
                <c:pt idx="3949">
                  <c:v>395</c:v>
                </c:pt>
                <c:pt idx="3950">
                  <c:v>395.1</c:v>
                </c:pt>
                <c:pt idx="3951">
                  <c:v>395.2</c:v>
                </c:pt>
                <c:pt idx="3952">
                  <c:v>395.3</c:v>
                </c:pt>
                <c:pt idx="3953">
                  <c:v>395.4</c:v>
                </c:pt>
                <c:pt idx="3954">
                  <c:v>395.5</c:v>
                </c:pt>
                <c:pt idx="3955">
                  <c:v>395.6</c:v>
                </c:pt>
                <c:pt idx="3956">
                  <c:v>395.7</c:v>
                </c:pt>
                <c:pt idx="3957">
                  <c:v>395.8</c:v>
                </c:pt>
                <c:pt idx="3958">
                  <c:v>395.9</c:v>
                </c:pt>
                <c:pt idx="3959">
                  <c:v>396</c:v>
                </c:pt>
                <c:pt idx="3960">
                  <c:v>396.1</c:v>
                </c:pt>
                <c:pt idx="3961">
                  <c:v>396.2</c:v>
                </c:pt>
                <c:pt idx="3962">
                  <c:v>396.3</c:v>
                </c:pt>
                <c:pt idx="3963">
                  <c:v>396.4</c:v>
                </c:pt>
                <c:pt idx="3964">
                  <c:v>396.5</c:v>
                </c:pt>
                <c:pt idx="3965">
                  <c:v>396.6</c:v>
                </c:pt>
                <c:pt idx="3966">
                  <c:v>396.7</c:v>
                </c:pt>
                <c:pt idx="3967">
                  <c:v>396.8</c:v>
                </c:pt>
                <c:pt idx="3968">
                  <c:v>396.9</c:v>
                </c:pt>
                <c:pt idx="3969">
                  <c:v>397</c:v>
                </c:pt>
                <c:pt idx="3970">
                  <c:v>397.1</c:v>
                </c:pt>
                <c:pt idx="3971">
                  <c:v>397.2</c:v>
                </c:pt>
                <c:pt idx="3972">
                  <c:v>397.3</c:v>
                </c:pt>
                <c:pt idx="3973">
                  <c:v>397.4</c:v>
                </c:pt>
                <c:pt idx="3974">
                  <c:v>397.5</c:v>
                </c:pt>
                <c:pt idx="3975">
                  <c:v>397.6</c:v>
                </c:pt>
                <c:pt idx="3976">
                  <c:v>397.7</c:v>
                </c:pt>
                <c:pt idx="3977">
                  <c:v>397.8</c:v>
                </c:pt>
                <c:pt idx="3978">
                  <c:v>397.9</c:v>
                </c:pt>
                <c:pt idx="3979">
                  <c:v>398</c:v>
                </c:pt>
                <c:pt idx="3980">
                  <c:v>398.1</c:v>
                </c:pt>
                <c:pt idx="3981">
                  <c:v>398.2</c:v>
                </c:pt>
                <c:pt idx="3982">
                  <c:v>398.3</c:v>
                </c:pt>
                <c:pt idx="3983">
                  <c:v>398.4</c:v>
                </c:pt>
                <c:pt idx="3984">
                  <c:v>398.5</c:v>
                </c:pt>
                <c:pt idx="3985">
                  <c:v>398.6</c:v>
                </c:pt>
                <c:pt idx="3986">
                  <c:v>398.7</c:v>
                </c:pt>
                <c:pt idx="3987">
                  <c:v>398.8</c:v>
                </c:pt>
                <c:pt idx="3988">
                  <c:v>398.9</c:v>
                </c:pt>
                <c:pt idx="3989">
                  <c:v>399</c:v>
                </c:pt>
                <c:pt idx="3990">
                  <c:v>399.1</c:v>
                </c:pt>
                <c:pt idx="3991">
                  <c:v>399.2</c:v>
                </c:pt>
                <c:pt idx="3992">
                  <c:v>399.3</c:v>
                </c:pt>
                <c:pt idx="3993">
                  <c:v>399.4</c:v>
                </c:pt>
                <c:pt idx="3994">
                  <c:v>399.5</c:v>
                </c:pt>
                <c:pt idx="3995">
                  <c:v>399.6</c:v>
                </c:pt>
                <c:pt idx="3996">
                  <c:v>399.7</c:v>
                </c:pt>
                <c:pt idx="3997">
                  <c:v>399.8</c:v>
                </c:pt>
                <c:pt idx="3998">
                  <c:v>399.9</c:v>
                </c:pt>
                <c:pt idx="3999">
                  <c:v>400</c:v>
                </c:pt>
                <c:pt idx="4000">
                  <c:v>400.1</c:v>
                </c:pt>
                <c:pt idx="4001">
                  <c:v>400.2</c:v>
                </c:pt>
                <c:pt idx="4002">
                  <c:v>400.3</c:v>
                </c:pt>
                <c:pt idx="4003">
                  <c:v>400.4</c:v>
                </c:pt>
                <c:pt idx="4004">
                  <c:v>400.5</c:v>
                </c:pt>
                <c:pt idx="4005">
                  <c:v>400.6</c:v>
                </c:pt>
                <c:pt idx="4006">
                  <c:v>400.7</c:v>
                </c:pt>
                <c:pt idx="4007">
                  <c:v>400.8</c:v>
                </c:pt>
                <c:pt idx="4008">
                  <c:v>400.9</c:v>
                </c:pt>
                <c:pt idx="4009">
                  <c:v>401</c:v>
                </c:pt>
                <c:pt idx="4010">
                  <c:v>401.1</c:v>
                </c:pt>
                <c:pt idx="4011">
                  <c:v>401.2</c:v>
                </c:pt>
                <c:pt idx="4012">
                  <c:v>401.3</c:v>
                </c:pt>
                <c:pt idx="4013">
                  <c:v>401.4</c:v>
                </c:pt>
                <c:pt idx="4014">
                  <c:v>401.5</c:v>
                </c:pt>
                <c:pt idx="4015">
                  <c:v>401.6</c:v>
                </c:pt>
                <c:pt idx="4016">
                  <c:v>401.7</c:v>
                </c:pt>
                <c:pt idx="4017">
                  <c:v>401.8</c:v>
                </c:pt>
                <c:pt idx="4018">
                  <c:v>401.9</c:v>
                </c:pt>
                <c:pt idx="4019">
                  <c:v>402</c:v>
                </c:pt>
                <c:pt idx="4020">
                  <c:v>402.1</c:v>
                </c:pt>
                <c:pt idx="4021">
                  <c:v>402.2</c:v>
                </c:pt>
                <c:pt idx="4022">
                  <c:v>402.3</c:v>
                </c:pt>
                <c:pt idx="4023">
                  <c:v>402.4</c:v>
                </c:pt>
                <c:pt idx="4024">
                  <c:v>402.5</c:v>
                </c:pt>
                <c:pt idx="4025">
                  <c:v>402.6</c:v>
                </c:pt>
                <c:pt idx="4026">
                  <c:v>402.7</c:v>
                </c:pt>
                <c:pt idx="4027">
                  <c:v>402.8</c:v>
                </c:pt>
                <c:pt idx="4028">
                  <c:v>402.9</c:v>
                </c:pt>
                <c:pt idx="4029">
                  <c:v>403</c:v>
                </c:pt>
                <c:pt idx="4030">
                  <c:v>403.1</c:v>
                </c:pt>
                <c:pt idx="4031">
                  <c:v>403.2</c:v>
                </c:pt>
                <c:pt idx="4032">
                  <c:v>403.3</c:v>
                </c:pt>
                <c:pt idx="4033">
                  <c:v>403.4</c:v>
                </c:pt>
                <c:pt idx="4034">
                  <c:v>403.5</c:v>
                </c:pt>
                <c:pt idx="4035">
                  <c:v>403.6</c:v>
                </c:pt>
                <c:pt idx="4036">
                  <c:v>403.7</c:v>
                </c:pt>
                <c:pt idx="4037">
                  <c:v>403.8</c:v>
                </c:pt>
                <c:pt idx="4038">
                  <c:v>403.9</c:v>
                </c:pt>
                <c:pt idx="4039">
                  <c:v>404</c:v>
                </c:pt>
                <c:pt idx="4040">
                  <c:v>404.1</c:v>
                </c:pt>
                <c:pt idx="4041">
                  <c:v>404.2</c:v>
                </c:pt>
                <c:pt idx="4042">
                  <c:v>404.3</c:v>
                </c:pt>
                <c:pt idx="4043">
                  <c:v>404.4</c:v>
                </c:pt>
                <c:pt idx="4044">
                  <c:v>404.5</c:v>
                </c:pt>
                <c:pt idx="4045">
                  <c:v>404.6</c:v>
                </c:pt>
                <c:pt idx="4046">
                  <c:v>404.7</c:v>
                </c:pt>
                <c:pt idx="4047">
                  <c:v>404.8</c:v>
                </c:pt>
                <c:pt idx="4048">
                  <c:v>404.9</c:v>
                </c:pt>
                <c:pt idx="4049">
                  <c:v>405</c:v>
                </c:pt>
                <c:pt idx="4050">
                  <c:v>405.1</c:v>
                </c:pt>
                <c:pt idx="4051">
                  <c:v>405.2</c:v>
                </c:pt>
                <c:pt idx="4052">
                  <c:v>405.3</c:v>
                </c:pt>
                <c:pt idx="4053">
                  <c:v>405.4</c:v>
                </c:pt>
                <c:pt idx="4054">
                  <c:v>405.5</c:v>
                </c:pt>
                <c:pt idx="4055">
                  <c:v>405.6</c:v>
                </c:pt>
                <c:pt idx="4056">
                  <c:v>405.7</c:v>
                </c:pt>
                <c:pt idx="4057">
                  <c:v>405.8</c:v>
                </c:pt>
                <c:pt idx="4058">
                  <c:v>405.9</c:v>
                </c:pt>
                <c:pt idx="4059">
                  <c:v>406</c:v>
                </c:pt>
                <c:pt idx="4060">
                  <c:v>406.1</c:v>
                </c:pt>
                <c:pt idx="4061">
                  <c:v>406.2</c:v>
                </c:pt>
                <c:pt idx="4062">
                  <c:v>406.3</c:v>
                </c:pt>
                <c:pt idx="4063">
                  <c:v>406.4</c:v>
                </c:pt>
                <c:pt idx="4064">
                  <c:v>406.5</c:v>
                </c:pt>
                <c:pt idx="4065">
                  <c:v>406.6</c:v>
                </c:pt>
                <c:pt idx="4066">
                  <c:v>406.7</c:v>
                </c:pt>
                <c:pt idx="4067">
                  <c:v>406.8</c:v>
                </c:pt>
                <c:pt idx="4068">
                  <c:v>406.9</c:v>
                </c:pt>
                <c:pt idx="4069">
                  <c:v>407</c:v>
                </c:pt>
                <c:pt idx="4070">
                  <c:v>407.1</c:v>
                </c:pt>
                <c:pt idx="4071">
                  <c:v>407.2</c:v>
                </c:pt>
                <c:pt idx="4072">
                  <c:v>407.3</c:v>
                </c:pt>
                <c:pt idx="4073">
                  <c:v>407.4</c:v>
                </c:pt>
                <c:pt idx="4074">
                  <c:v>407.5</c:v>
                </c:pt>
                <c:pt idx="4075">
                  <c:v>407.6</c:v>
                </c:pt>
                <c:pt idx="4076">
                  <c:v>407.7</c:v>
                </c:pt>
                <c:pt idx="4077">
                  <c:v>407.8</c:v>
                </c:pt>
                <c:pt idx="4078">
                  <c:v>407.9</c:v>
                </c:pt>
                <c:pt idx="4079">
                  <c:v>408</c:v>
                </c:pt>
                <c:pt idx="4080">
                  <c:v>408.1</c:v>
                </c:pt>
                <c:pt idx="4081">
                  <c:v>408.2</c:v>
                </c:pt>
                <c:pt idx="4082">
                  <c:v>408.3</c:v>
                </c:pt>
                <c:pt idx="4083">
                  <c:v>408.4</c:v>
                </c:pt>
                <c:pt idx="4084">
                  <c:v>408.5</c:v>
                </c:pt>
                <c:pt idx="4085">
                  <c:v>408.6</c:v>
                </c:pt>
                <c:pt idx="4086">
                  <c:v>408.7</c:v>
                </c:pt>
                <c:pt idx="4087">
                  <c:v>408.8</c:v>
                </c:pt>
                <c:pt idx="4088">
                  <c:v>408.9</c:v>
                </c:pt>
                <c:pt idx="4089">
                  <c:v>409</c:v>
                </c:pt>
                <c:pt idx="4090">
                  <c:v>409.1</c:v>
                </c:pt>
                <c:pt idx="4091">
                  <c:v>409.2</c:v>
                </c:pt>
                <c:pt idx="4092">
                  <c:v>409.3</c:v>
                </c:pt>
                <c:pt idx="4093">
                  <c:v>409.4</c:v>
                </c:pt>
                <c:pt idx="4094">
                  <c:v>409.5</c:v>
                </c:pt>
                <c:pt idx="4095">
                  <c:v>409.6</c:v>
                </c:pt>
                <c:pt idx="4096">
                  <c:v>409.7</c:v>
                </c:pt>
                <c:pt idx="4097">
                  <c:v>409.8</c:v>
                </c:pt>
                <c:pt idx="4098">
                  <c:v>409.9</c:v>
                </c:pt>
                <c:pt idx="4099">
                  <c:v>410</c:v>
                </c:pt>
                <c:pt idx="4100">
                  <c:v>410.1</c:v>
                </c:pt>
                <c:pt idx="4101">
                  <c:v>410.2</c:v>
                </c:pt>
                <c:pt idx="4102">
                  <c:v>410.3</c:v>
                </c:pt>
                <c:pt idx="4103">
                  <c:v>410.4</c:v>
                </c:pt>
                <c:pt idx="4104">
                  <c:v>410.5</c:v>
                </c:pt>
                <c:pt idx="4105">
                  <c:v>410.6</c:v>
                </c:pt>
                <c:pt idx="4106">
                  <c:v>410.7</c:v>
                </c:pt>
                <c:pt idx="4107">
                  <c:v>410.8</c:v>
                </c:pt>
                <c:pt idx="4108">
                  <c:v>410.9</c:v>
                </c:pt>
                <c:pt idx="4109">
                  <c:v>411</c:v>
                </c:pt>
                <c:pt idx="4110">
                  <c:v>411.1</c:v>
                </c:pt>
                <c:pt idx="4111">
                  <c:v>411.2</c:v>
                </c:pt>
                <c:pt idx="4112">
                  <c:v>411.3</c:v>
                </c:pt>
                <c:pt idx="4113">
                  <c:v>411.4</c:v>
                </c:pt>
                <c:pt idx="4114">
                  <c:v>411.5</c:v>
                </c:pt>
                <c:pt idx="4115">
                  <c:v>411.6</c:v>
                </c:pt>
                <c:pt idx="4116">
                  <c:v>411.7</c:v>
                </c:pt>
                <c:pt idx="4117">
                  <c:v>411.8</c:v>
                </c:pt>
                <c:pt idx="4118">
                  <c:v>411.9</c:v>
                </c:pt>
                <c:pt idx="4119">
                  <c:v>412</c:v>
                </c:pt>
                <c:pt idx="4120">
                  <c:v>412.1</c:v>
                </c:pt>
                <c:pt idx="4121">
                  <c:v>412.2</c:v>
                </c:pt>
                <c:pt idx="4122">
                  <c:v>412.3</c:v>
                </c:pt>
                <c:pt idx="4123">
                  <c:v>412.4</c:v>
                </c:pt>
                <c:pt idx="4124">
                  <c:v>412.5</c:v>
                </c:pt>
                <c:pt idx="4125">
                  <c:v>412.6</c:v>
                </c:pt>
                <c:pt idx="4126">
                  <c:v>412.7</c:v>
                </c:pt>
                <c:pt idx="4127">
                  <c:v>412.8</c:v>
                </c:pt>
                <c:pt idx="4128">
                  <c:v>412.9</c:v>
                </c:pt>
                <c:pt idx="4129">
                  <c:v>413</c:v>
                </c:pt>
                <c:pt idx="4130">
                  <c:v>413.1</c:v>
                </c:pt>
                <c:pt idx="4131">
                  <c:v>413.2</c:v>
                </c:pt>
                <c:pt idx="4132">
                  <c:v>413.3</c:v>
                </c:pt>
                <c:pt idx="4133">
                  <c:v>413.4</c:v>
                </c:pt>
                <c:pt idx="4134">
                  <c:v>413.5</c:v>
                </c:pt>
                <c:pt idx="4135">
                  <c:v>413.6</c:v>
                </c:pt>
                <c:pt idx="4136">
                  <c:v>413.7</c:v>
                </c:pt>
                <c:pt idx="4137">
                  <c:v>413.8</c:v>
                </c:pt>
                <c:pt idx="4138">
                  <c:v>413.9</c:v>
                </c:pt>
                <c:pt idx="4139">
                  <c:v>414</c:v>
                </c:pt>
                <c:pt idx="4140">
                  <c:v>414.1</c:v>
                </c:pt>
                <c:pt idx="4141">
                  <c:v>414.2</c:v>
                </c:pt>
                <c:pt idx="4142">
                  <c:v>414.3</c:v>
                </c:pt>
                <c:pt idx="4143">
                  <c:v>414.4</c:v>
                </c:pt>
                <c:pt idx="4144">
                  <c:v>414.5</c:v>
                </c:pt>
                <c:pt idx="4145">
                  <c:v>414.6</c:v>
                </c:pt>
                <c:pt idx="4146">
                  <c:v>414.7</c:v>
                </c:pt>
                <c:pt idx="4147">
                  <c:v>414.8</c:v>
                </c:pt>
                <c:pt idx="4148">
                  <c:v>414.9</c:v>
                </c:pt>
                <c:pt idx="4149">
                  <c:v>415</c:v>
                </c:pt>
                <c:pt idx="4150">
                  <c:v>415.1</c:v>
                </c:pt>
                <c:pt idx="4151">
                  <c:v>415.2</c:v>
                </c:pt>
                <c:pt idx="4152">
                  <c:v>415.3</c:v>
                </c:pt>
                <c:pt idx="4153">
                  <c:v>415.4</c:v>
                </c:pt>
                <c:pt idx="4154">
                  <c:v>415.5</c:v>
                </c:pt>
                <c:pt idx="4155">
                  <c:v>415.6</c:v>
                </c:pt>
                <c:pt idx="4156">
                  <c:v>415.7</c:v>
                </c:pt>
                <c:pt idx="4157">
                  <c:v>415.8</c:v>
                </c:pt>
                <c:pt idx="4158">
                  <c:v>415.9</c:v>
                </c:pt>
                <c:pt idx="4159">
                  <c:v>416</c:v>
                </c:pt>
                <c:pt idx="4160">
                  <c:v>416.1</c:v>
                </c:pt>
                <c:pt idx="4161">
                  <c:v>416.2</c:v>
                </c:pt>
                <c:pt idx="4162">
                  <c:v>416.3</c:v>
                </c:pt>
                <c:pt idx="4163">
                  <c:v>416.4</c:v>
                </c:pt>
                <c:pt idx="4164">
                  <c:v>416.5</c:v>
                </c:pt>
                <c:pt idx="4165">
                  <c:v>416.6</c:v>
                </c:pt>
                <c:pt idx="4166">
                  <c:v>416.7</c:v>
                </c:pt>
                <c:pt idx="4167">
                  <c:v>416.8</c:v>
                </c:pt>
                <c:pt idx="4168">
                  <c:v>416.9</c:v>
                </c:pt>
                <c:pt idx="4169">
                  <c:v>417</c:v>
                </c:pt>
                <c:pt idx="4170">
                  <c:v>417.1</c:v>
                </c:pt>
                <c:pt idx="4171">
                  <c:v>417.2</c:v>
                </c:pt>
                <c:pt idx="4172">
                  <c:v>417.3</c:v>
                </c:pt>
                <c:pt idx="4173">
                  <c:v>417.4</c:v>
                </c:pt>
                <c:pt idx="4174">
                  <c:v>417.5</c:v>
                </c:pt>
                <c:pt idx="4175">
                  <c:v>417.6</c:v>
                </c:pt>
                <c:pt idx="4176">
                  <c:v>417.7</c:v>
                </c:pt>
                <c:pt idx="4177">
                  <c:v>417.8</c:v>
                </c:pt>
                <c:pt idx="4178">
                  <c:v>417.9</c:v>
                </c:pt>
                <c:pt idx="4179">
                  <c:v>418</c:v>
                </c:pt>
                <c:pt idx="4180">
                  <c:v>418.1</c:v>
                </c:pt>
                <c:pt idx="4181">
                  <c:v>418.2</c:v>
                </c:pt>
                <c:pt idx="4182">
                  <c:v>418.3</c:v>
                </c:pt>
                <c:pt idx="4183">
                  <c:v>418.4</c:v>
                </c:pt>
                <c:pt idx="4184">
                  <c:v>418.5</c:v>
                </c:pt>
                <c:pt idx="4185">
                  <c:v>418.6</c:v>
                </c:pt>
                <c:pt idx="4186">
                  <c:v>418.7</c:v>
                </c:pt>
                <c:pt idx="4187">
                  <c:v>418.8</c:v>
                </c:pt>
                <c:pt idx="4188">
                  <c:v>418.9</c:v>
                </c:pt>
                <c:pt idx="4189">
                  <c:v>419</c:v>
                </c:pt>
                <c:pt idx="4190">
                  <c:v>419.1</c:v>
                </c:pt>
                <c:pt idx="4191">
                  <c:v>419.2</c:v>
                </c:pt>
                <c:pt idx="4192">
                  <c:v>419.3</c:v>
                </c:pt>
                <c:pt idx="4193">
                  <c:v>419.4</c:v>
                </c:pt>
                <c:pt idx="4194">
                  <c:v>419.5</c:v>
                </c:pt>
                <c:pt idx="4195">
                  <c:v>419.6</c:v>
                </c:pt>
                <c:pt idx="4196">
                  <c:v>419.7</c:v>
                </c:pt>
                <c:pt idx="4197">
                  <c:v>419.8</c:v>
                </c:pt>
                <c:pt idx="4198">
                  <c:v>419.9</c:v>
                </c:pt>
                <c:pt idx="4199">
                  <c:v>420</c:v>
                </c:pt>
                <c:pt idx="4200">
                  <c:v>420.1</c:v>
                </c:pt>
                <c:pt idx="4201">
                  <c:v>420.2</c:v>
                </c:pt>
                <c:pt idx="4202">
                  <c:v>420.3</c:v>
                </c:pt>
                <c:pt idx="4203">
                  <c:v>420.4</c:v>
                </c:pt>
                <c:pt idx="4204">
                  <c:v>420.5</c:v>
                </c:pt>
                <c:pt idx="4205">
                  <c:v>420.6</c:v>
                </c:pt>
                <c:pt idx="4206">
                  <c:v>420.7</c:v>
                </c:pt>
                <c:pt idx="4207">
                  <c:v>420.8</c:v>
                </c:pt>
                <c:pt idx="4208">
                  <c:v>420.9</c:v>
                </c:pt>
                <c:pt idx="4209">
                  <c:v>421</c:v>
                </c:pt>
                <c:pt idx="4210">
                  <c:v>421.1</c:v>
                </c:pt>
                <c:pt idx="4211">
                  <c:v>421.2</c:v>
                </c:pt>
                <c:pt idx="4212">
                  <c:v>421.3</c:v>
                </c:pt>
                <c:pt idx="4213">
                  <c:v>421.4</c:v>
                </c:pt>
                <c:pt idx="4214">
                  <c:v>421.5</c:v>
                </c:pt>
                <c:pt idx="4215">
                  <c:v>421.6</c:v>
                </c:pt>
                <c:pt idx="4216">
                  <c:v>421.7</c:v>
                </c:pt>
                <c:pt idx="4217">
                  <c:v>421.8</c:v>
                </c:pt>
                <c:pt idx="4218">
                  <c:v>421.9</c:v>
                </c:pt>
                <c:pt idx="4219">
                  <c:v>422</c:v>
                </c:pt>
                <c:pt idx="4220">
                  <c:v>422.1</c:v>
                </c:pt>
                <c:pt idx="4221">
                  <c:v>422.2</c:v>
                </c:pt>
                <c:pt idx="4222">
                  <c:v>422.3</c:v>
                </c:pt>
                <c:pt idx="4223">
                  <c:v>422.4</c:v>
                </c:pt>
                <c:pt idx="4224">
                  <c:v>422.5</c:v>
                </c:pt>
                <c:pt idx="4225">
                  <c:v>422.6</c:v>
                </c:pt>
                <c:pt idx="4226">
                  <c:v>422.7</c:v>
                </c:pt>
                <c:pt idx="4227">
                  <c:v>422.8</c:v>
                </c:pt>
                <c:pt idx="4228">
                  <c:v>422.9</c:v>
                </c:pt>
                <c:pt idx="4229">
                  <c:v>423</c:v>
                </c:pt>
                <c:pt idx="4230">
                  <c:v>423.1</c:v>
                </c:pt>
                <c:pt idx="4231">
                  <c:v>423.2</c:v>
                </c:pt>
                <c:pt idx="4232">
                  <c:v>423.3</c:v>
                </c:pt>
                <c:pt idx="4233">
                  <c:v>423.4</c:v>
                </c:pt>
                <c:pt idx="4234">
                  <c:v>423.5</c:v>
                </c:pt>
                <c:pt idx="4235">
                  <c:v>423.6</c:v>
                </c:pt>
                <c:pt idx="4236">
                  <c:v>423.7</c:v>
                </c:pt>
                <c:pt idx="4237">
                  <c:v>423.8</c:v>
                </c:pt>
                <c:pt idx="4238">
                  <c:v>423.9</c:v>
                </c:pt>
                <c:pt idx="4239">
                  <c:v>424</c:v>
                </c:pt>
                <c:pt idx="4240">
                  <c:v>424.1</c:v>
                </c:pt>
                <c:pt idx="4241">
                  <c:v>424.2</c:v>
                </c:pt>
                <c:pt idx="4242">
                  <c:v>424.3</c:v>
                </c:pt>
                <c:pt idx="4243">
                  <c:v>424.4</c:v>
                </c:pt>
                <c:pt idx="4244">
                  <c:v>424.5</c:v>
                </c:pt>
                <c:pt idx="4245">
                  <c:v>424.6</c:v>
                </c:pt>
                <c:pt idx="4246">
                  <c:v>424.7</c:v>
                </c:pt>
                <c:pt idx="4247">
                  <c:v>424.8</c:v>
                </c:pt>
                <c:pt idx="4248">
                  <c:v>424.9</c:v>
                </c:pt>
                <c:pt idx="4249">
                  <c:v>425</c:v>
                </c:pt>
                <c:pt idx="4250">
                  <c:v>425.1</c:v>
                </c:pt>
                <c:pt idx="4251">
                  <c:v>425.2</c:v>
                </c:pt>
                <c:pt idx="4252">
                  <c:v>425.3</c:v>
                </c:pt>
                <c:pt idx="4253">
                  <c:v>425.4</c:v>
                </c:pt>
                <c:pt idx="4254">
                  <c:v>425.5</c:v>
                </c:pt>
                <c:pt idx="4255">
                  <c:v>425.6</c:v>
                </c:pt>
                <c:pt idx="4256">
                  <c:v>425.7</c:v>
                </c:pt>
                <c:pt idx="4257">
                  <c:v>425.8</c:v>
                </c:pt>
                <c:pt idx="4258">
                  <c:v>425.9</c:v>
                </c:pt>
                <c:pt idx="4259">
                  <c:v>426</c:v>
                </c:pt>
                <c:pt idx="4260">
                  <c:v>426.1</c:v>
                </c:pt>
                <c:pt idx="4261">
                  <c:v>426.2</c:v>
                </c:pt>
                <c:pt idx="4262">
                  <c:v>426.3</c:v>
                </c:pt>
                <c:pt idx="4263">
                  <c:v>426.4</c:v>
                </c:pt>
                <c:pt idx="4264">
                  <c:v>426.5</c:v>
                </c:pt>
                <c:pt idx="4265">
                  <c:v>426.6</c:v>
                </c:pt>
                <c:pt idx="4266">
                  <c:v>426.7</c:v>
                </c:pt>
                <c:pt idx="4267">
                  <c:v>426.8</c:v>
                </c:pt>
                <c:pt idx="4268">
                  <c:v>426.9</c:v>
                </c:pt>
                <c:pt idx="4269">
                  <c:v>427</c:v>
                </c:pt>
                <c:pt idx="4270">
                  <c:v>427.1</c:v>
                </c:pt>
                <c:pt idx="4271">
                  <c:v>427.2</c:v>
                </c:pt>
                <c:pt idx="4272">
                  <c:v>427.3</c:v>
                </c:pt>
                <c:pt idx="4273">
                  <c:v>427.4</c:v>
                </c:pt>
                <c:pt idx="4274">
                  <c:v>427.5</c:v>
                </c:pt>
                <c:pt idx="4275">
                  <c:v>427.6</c:v>
                </c:pt>
                <c:pt idx="4276">
                  <c:v>427.7</c:v>
                </c:pt>
                <c:pt idx="4277">
                  <c:v>427.8</c:v>
                </c:pt>
                <c:pt idx="4278">
                  <c:v>427.9</c:v>
                </c:pt>
                <c:pt idx="4279">
                  <c:v>428</c:v>
                </c:pt>
                <c:pt idx="4280">
                  <c:v>428.1</c:v>
                </c:pt>
                <c:pt idx="4281">
                  <c:v>428.2</c:v>
                </c:pt>
                <c:pt idx="4282">
                  <c:v>428.3</c:v>
                </c:pt>
                <c:pt idx="4283">
                  <c:v>428.4</c:v>
                </c:pt>
                <c:pt idx="4284">
                  <c:v>428.5</c:v>
                </c:pt>
                <c:pt idx="4285">
                  <c:v>428.6</c:v>
                </c:pt>
                <c:pt idx="4286">
                  <c:v>428.7</c:v>
                </c:pt>
                <c:pt idx="4287">
                  <c:v>428.8</c:v>
                </c:pt>
                <c:pt idx="4288">
                  <c:v>428.9</c:v>
                </c:pt>
                <c:pt idx="4289">
                  <c:v>429</c:v>
                </c:pt>
                <c:pt idx="4290">
                  <c:v>429.1</c:v>
                </c:pt>
                <c:pt idx="4291">
                  <c:v>429.2</c:v>
                </c:pt>
                <c:pt idx="4292">
                  <c:v>429.3</c:v>
                </c:pt>
                <c:pt idx="4293">
                  <c:v>429.4</c:v>
                </c:pt>
                <c:pt idx="4294">
                  <c:v>429.5</c:v>
                </c:pt>
                <c:pt idx="4295">
                  <c:v>429.6</c:v>
                </c:pt>
                <c:pt idx="4296">
                  <c:v>429.7</c:v>
                </c:pt>
                <c:pt idx="4297">
                  <c:v>429.8</c:v>
                </c:pt>
                <c:pt idx="4298">
                  <c:v>429.9</c:v>
                </c:pt>
                <c:pt idx="4299">
                  <c:v>430</c:v>
                </c:pt>
                <c:pt idx="4300">
                  <c:v>430.1</c:v>
                </c:pt>
                <c:pt idx="4301">
                  <c:v>430.2</c:v>
                </c:pt>
                <c:pt idx="4302">
                  <c:v>430.3</c:v>
                </c:pt>
                <c:pt idx="4303">
                  <c:v>430.4</c:v>
                </c:pt>
                <c:pt idx="4304">
                  <c:v>430.5</c:v>
                </c:pt>
                <c:pt idx="4305">
                  <c:v>430.6</c:v>
                </c:pt>
                <c:pt idx="4306">
                  <c:v>430.7</c:v>
                </c:pt>
                <c:pt idx="4307">
                  <c:v>430.8</c:v>
                </c:pt>
                <c:pt idx="4308">
                  <c:v>430.9</c:v>
                </c:pt>
                <c:pt idx="4309">
                  <c:v>431</c:v>
                </c:pt>
                <c:pt idx="4310">
                  <c:v>431.1</c:v>
                </c:pt>
                <c:pt idx="4311">
                  <c:v>431.2</c:v>
                </c:pt>
                <c:pt idx="4312">
                  <c:v>431.3</c:v>
                </c:pt>
                <c:pt idx="4313">
                  <c:v>431.4</c:v>
                </c:pt>
                <c:pt idx="4314">
                  <c:v>431.5</c:v>
                </c:pt>
                <c:pt idx="4315">
                  <c:v>431.6</c:v>
                </c:pt>
                <c:pt idx="4316">
                  <c:v>431.7</c:v>
                </c:pt>
                <c:pt idx="4317">
                  <c:v>431.8</c:v>
                </c:pt>
                <c:pt idx="4318">
                  <c:v>431.9</c:v>
                </c:pt>
                <c:pt idx="4319">
                  <c:v>432</c:v>
                </c:pt>
                <c:pt idx="4320">
                  <c:v>432.1</c:v>
                </c:pt>
                <c:pt idx="4321">
                  <c:v>432.2</c:v>
                </c:pt>
                <c:pt idx="4322">
                  <c:v>432.3</c:v>
                </c:pt>
                <c:pt idx="4323">
                  <c:v>432.4</c:v>
                </c:pt>
                <c:pt idx="4324">
                  <c:v>432.5</c:v>
                </c:pt>
                <c:pt idx="4325">
                  <c:v>432.6</c:v>
                </c:pt>
                <c:pt idx="4326">
                  <c:v>432.7</c:v>
                </c:pt>
                <c:pt idx="4327">
                  <c:v>432.8</c:v>
                </c:pt>
                <c:pt idx="4328">
                  <c:v>432.9</c:v>
                </c:pt>
                <c:pt idx="4329">
                  <c:v>433</c:v>
                </c:pt>
                <c:pt idx="4330">
                  <c:v>433.1</c:v>
                </c:pt>
                <c:pt idx="4331">
                  <c:v>433.2</c:v>
                </c:pt>
                <c:pt idx="4332">
                  <c:v>433.3</c:v>
                </c:pt>
                <c:pt idx="4333">
                  <c:v>433.4</c:v>
                </c:pt>
                <c:pt idx="4334">
                  <c:v>433.5</c:v>
                </c:pt>
                <c:pt idx="4335">
                  <c:v>433.6</c:v>
                </c:pt>
                <c:pt idx="4336">
                  <c:v>433.7</c:v>
                </c:pt>
                <c:pt idx="4337">
                  <c:v>433.8</c:v>
                </c:pt>
                <c:pt idx="4338">
                  <c:v>433.9</c:v>
                </c:pt>
                <c:pt idx="4339">
                  <c:v>434</c:v>
                </c:pt>
                <c:pt idx="4340">
                  <c:v>434.1</c:v>
                </c:pt>
                <c:pt idx="4341">
                  <c:v>434.2</c:v>
                </c:pt>
                <c:pt idx="4342">
                  <c:v>434.3</c:v>
                </c:pt>
                <c:pt idx="4343">
                  <c:v>434.4</c:v>
                </c:pt>
                <c:pt idx="4344">
                  <c:v>434.5</c:v>
                </c:pt>
                <c:pt idx="4345">
                  <c:v>434.6</c:v>
                </c:pt>
                <c:pt idx="4346">
                  <c:v>434.7</c:v>
                </c:pt>
                <c:pt idx="4347">
                  <c:v>434.8</c:v>
                </c:pt>
                <c:pt idx="4348">
                  <c:v>434.9</c:v>
                </c:pt>
                <c:pt idx="4349">
                  <c:v>435</c:v>
                </c:pt>
                <c:pt idx="4350">
                  <c:v>435.1</c:v>
                </c:pt>
                <c:pt idx="4351">
                  <c:v>435.2</c:v>
                </c:pt>
                <c:pt idx="4352">
                  <c:v>435.3</c:v>
                </c:pt>
                <c:pt idx="4353">
                  <c:v>435.4</c:v>
                </c:pt>
                <c:pt idx="4354">
                  <c:v>435.5</c:v>
                </c:pt>
                <c:pt idx="4355">
                  <c:v>435.6</c:v>
                </c:pt>
                <c:pt idx="4356">
                  <c:v>435.7</c:v>
                </c:pt>
                <c:pt idx="4357">
                  <c:v>435.8</c:v>
                </c:pt>
                <c:pt idx="4358">
                  <c:v>435.9</c:v>
                </c:pt>
                <c:pt idx="4359">
                  <c:v>436</c:v>
                </c:pt>
                <c:pt idx="4360">
                  <c:v>436.1</c:v>
                </c:pt>
                <c:pt idx="4361">
                  <c:v>436.2</c:v>
                </c:pt>
                <c:pt idx="4362">
                  <c:v>436.3</c:v>
                </c:pt>
                <c:pt idx="4363">
                  <c:v>436.4</c:v>
                </c:pt>
                <c:pt idx="4364">
                  <c:v>436.5</c:v>
                </c:pt>
                <c:pt idx="4365">
                  <c:v>436.6</c:v>
                </c:pt>
                <c:pt idx="4366">
                  <c:v>436.7</c:v>
                </c:pt>
                <c:pt idx="4367">
                  <c:v>436.8</c:v>
                </c:pt>
                <c:pt idx="4368">
                  <c:v>436.9</c:v>
                </c:pt>
                <c:pt idx="4369">
                  <c:v>437</c:v>
                </c:pt>
                <c:pt idx="4370">
                  <c:v>437.1</c:v>
                </c:pt>
                <c:pt idx="4371">
                  <c:v>437.2</c:v>
                </c:pt>
                <c:pt idx="4372">
                  <c:v>437.3</c:v>
                </c:pt>
                <c:pt idx="4373">
                  <c:v>437.4</c:v>
                </c:pt>
                <c:pt idx="4374">
                  <c:v>437.5</c:v>
                </c:pt>
                <c:pt idx="4375">
                  <c:v>437.6</c:v>
                </c:pt>
                <c:pt idx="4376">
                  <c:v>437.7</c:v>
                </c:pt>
                <c:pt idx="4377">
                  <c:v>437.8</c:v>
                </c:pt>
                <c:pt idx="4378">
                  <c:v>437.9</c:v>
                </c:pt>
                <c:pt idx="4379">
                  <c:v>438</c:v>
                </c:pt>
                <c:pt idx="4380">
                  <c:v>438.1</c:v>
                </c:pt>
                <c:pt idx="4381">
                  <c:v>438.2</c:v>
                </c:pt>
                <c:pt idx="4382">
                  <c:v>438.3</c:v>
                </c:pt>
                <c:pt idx="4383">
                  <c:v>438.4</c:v>
                </c:pt>
                <c:pt idx="4384">
                  <c:v>438.5</c:v>
                </c:pt>
                <c:pt idx="4385">
                  <c:v>438.6</c:v>
                </c:pt>
                <c:pt idx="4386">
                  <c:v>438.7</c:v>
                </c:pt>
                <c:pt idx="4387">
                  <c:v>438.8</c:v>
                </c:pt>
                <c:pt idx="4388">
                  <c:v>438.9</c:v>
                </c:pt>
                <c:pt idx="4389">
                  <c:v>439</c:v>
                </c:pt>
                <c:pt idx="4390">
                  <c:v>439.1</c:v>
                </c:pt>
                <c:pt idx="4391">
                  <c:v>439.2</c:v>
                </c:pt>
                <c:pt idx="4392">
                  <c:v>439.3</c:v>
                </c:pt>
                <c:pt idx="4393">
                  <c:v>439.4</c:v>
                </c:pt>
                <c:pt idx="4394">
                  <c:v>439.5</c:v>
                </c:pt>
                <c:pt idx="4395">
                  <c:v>439.6</c:v>
                </c:pt>
                <c:pt idx="4396">
                  <c:v>439.7</c:v>
                </c:pt>
                <c:pt idx="4397">
                  <c:v>439.8</c:v>
                </c:pt>
                <c:pt idx="4398">
                  <c:v>439.9</c:v>
                </c:pt>
                <c:pt idx="4399">
                  <c:v>440</c:v>
                </c:pt>
                <c:pt idx="4400">
                  <c:v>440.1</c:v>
                </c:pt>
                <c:pt idx="4401">
                  <c:v>440.2</c:v>
                </c:pt>
                <c:pt idx="4402">
                  <c:v>440.3</c:v>
                </c:pt>
                <c:pt idx="4403">
                  <c:v>440.4</c:v>
                </c:pt>
                <c:pt idx="4404">
                  <c:v>440.5</c:v>
                </c:pt>
                <c:pt idx="4405">
                  <c:v>440.6</c:v>
                </c:pt>
                <c:pt idx="4406">
                  <c:v>440.7</c:v>
                </c:pt>
                <c:pt idx="4407">
                  <c:v>440.8</c:v>
                </c:pt>
                <c:pt idx="4408">
                  <c:v>440.9</c:v>
                </c:pt>
                <c:pt idx="4409">
                  <c:v>441</c:v>
                </c:pt>
                <c:pt idx="4410">
                  <c:v>441.1</c:v>
                </c:pt>
                <c:pt idx="4411">
                  <c:v>441.2</c:v>
                </c:pt>
                <c:pt idx="4412">
                  <c:v>441.3</c:v>
                </c:pt>
                <c:pt idx="4413">
                  <c:v>441.4</c:v>
                </c:pt>
                <c:pt idx="4414">
                  <c:v>441.5</c:v>
                </c:pt>
                <c:pt idx="4415">
                  <c:v>441.6</c:v>
                </c:pt>
                <c:pt idx="4416">
                  <c:v>441.7</c:v>
                </c:pt>
                <c:pt idx="4417">
                  <c:v>441.8</c:v>
                </c:pt>
                <c:pt idx="4418">
                  <c:v>441.9</c:v>
                </c:pt>
                <c:pt idx="4419">
                  <c:v>442</c:v>
                </c:pt>
                <c:pt idx="4420">
                  <c:v>442.1</c:v>
                </c:pt>
                <c:pt idx="4421">
                  <c:v>442.2</c:v>
                </c:pt>
                <c:pt idx="4422">
                  <c:v>442.3</c:v>
                </c:pt>
                <c:pt idx="4423">
                  <c:v>442.4</c:v>
                </c:pt>
                <c:pt idx="4424">
                  <c:v>442.5</c:v>
                </c:pt>
                <c:pt idx="4425">
                  <c:v>442.6</c:v>
                </c:pt>
                <c:pt idx="4426">
                  <c:v>442.7</c:v>
                </c:pt>
                <c:pt idx="4427">
                  <c:v>442.8</c:v>
                </c:pt>
                <c:pt idx="4428">
                  <c:v>442.9</c:v>
                </c:pt>
                <c:pt idx="4429">
                  <c:v>443</c:v>
                </c:pt>
                <c:pt idx="4430">
                  <c:v>443.1</c:v>
                </c:pt>
                <c:pt idx="4431">
                  <c:v>443.2</c:v>
                </c:pt>
                <c:pt idx="4432">
                  <c:v>443.3</c:v>
                </c:pt>
                <c:pt idx="4433">
                  <c:v>443.4</c:v>
                </c:pt>
                <c:pt idx="4434">
                  <c:v>443.5</c:v>
                </c:pt>
                <c:pt idx="4435">
                  <c:v>443.6</c:v>
                </c:pt>
                <c:pt idx="4436">
                  <c:v>443.7</c:v>
                </c:pt>
                <c:pt idx="4437">
                  <c:v>443.8</c:v>
                </c:pt>
                <c:pt idx="4438">
                  <c:v>443.9</c:v>
                </c:pt>
                <c:pt idx="4439">
                  <c:v>444</c:v>
                </c:pt>
                <c:pt idx="4440">
                  <c:v>444.1</c:v>
                </c:pt>
                <c:pt idx="4441">
                  <c:v>444.2</c:v>
                </c:pt>
                <c:pt idx="4442">
                  <c:v>444.3</c:v>
                </c:pt>
                <c:pt idx="4443">
                  <c:v>444.4</c:v>
                </c:pt>
                <c:pt idx="4444">
                  <c:v>444.5</c:v>
                </c:pt>
                <c:pt idx="4445">
                  <c:v>444.6</c:v>
                </c:pt>
                <c:pt idx="4446">
                  <c:v>444.7</c:v>
                </c:pt>
                <c:pt idx="4447">
                  <c:v>444.8</c:v>
                </c:pt>
                <c:pt idx="4448">
                  <c:v>444.9</c:v>
                </c:pt>
                <c:pt idx="4449">
                  <c:v>445</c:v>
                </c:pt>
                <c:pt idx="4450">
                  <c:v>445.1</c:v>
                </c:pt>
                <c:pt idx="4451">
                  <c:v>445.2</c:v>
                </c:pt>
                <c:pt idx="4452">
                  <c:v>445.3</c:v>
                </c:pt>
                <c:pt idx="4453">
                  <c:v>445.4</c:v>
                </c:pt>
                <c:pt idx="4454">
                  <c:v>445.5</c:v>
                </c:pt>
                <c:pt idx="4455">
                  <c:v>445.6</c:v>
                </c:pt>
                <c:pt idx="4456">
                  <c:v>445.7</c:v>
                </c:pt>
                <c:pt idx="4457">
                  <c:v>445.8</c:v>
                </c:pt>
                <c:pt idx="4458">
                  <c:v>445.9</c:v>
                </c:pt>
                <c:pt idx="4459">
                  <c:v>446</c:v>
                </c:pt>
                <c:pt idx="4460">
                  <c:v>446.1</c:v>
                </c:pt>
                <c:pt idx="4461">
                  <c:v>446.2</c:v>
                </c:pt>
                <c:pt idx="4462">
                  <c:v>446.3</c:v>
                </c:pt>
                <c:pt idx="4463">
                  <c:v>446.4</c:v>
                </c:pt>
                <c:pt idx="4464">
                  <c:v>446.5</c:v>
                </c:pt>
                <c:pt idx="4465">
                  <c:v>446.6</c:v>
                </c:pt>
                <c:pt idx="4466">
                  <c:v>446.7</c:v>
                </c:pt>
                <c:pt idx="4467">
                  <c:v>446.8</c:v>
                </c:pt>
                <c:pt idx="4468">
                  <c:v>446.9</c:v>
                </c:pt>
                <c:pt idx="4469">
                  <c:v>447</c:v>
                </c:pt>
                <c:pt idx="4470">
                  <c:v>447.1</c:v>
                </c:pt>
                <c:pt idx="4471">
                  <c:v>447.2</c:v>
                </c:pt>
                <c:pt idx="4472">
                  <c:v>447.3</c:v>
                </c:pt>
                <c:pt idx="4473">
                  <c:v>447.4</c:v>
                </c:pt>
                <c:pt idx="4474">
                  <c:v>447.5</c:v>
                </c:pt>
                <c:pt idx="4475">
                  <c:v>447.6</c:v>
                </c:pt>
                <c:pt idx="4476">
                  <c:v>447.7</c:v>
                </c:pt>
                <c:pt idx="4477">
                  <c:v>447.8</c:v>
                </c:pt>
                <c:pt idx="4478">
                  <c:v>447.9</c:v>
                </c:pt>
                <c:pt idx="4479">
                  <c:v>448</c:v>
                </c:pt>
                <c:pt idx="4480">
                  <c:v>448.1</c:v>
                </c:pt>
                <c:pt idx="4481">
                  <c:v>448.2</c:v>
                </c:pt>
                <c:pt idx="4482">
                  <c:v>448.3</c:v>
                </c:pt>
                <c:pt idx="4483">
                  <c:v>448.4</c:v>
                </c:pt>
                <c:pt idx="4484">
                  <c:v>448.5</c:v>
                </c:pt>
                <c:pt idx="4485">
                  <c:v>448.6</c:v>
                </c:pt>
                <c:pt idx="4486">
                  <c:v>448.7</c:v>
                </c:pt>
                <c:pt idx="4487">
                  <c:v>448.8</c:v>
                </c:pt>
                <c:pt idx="4488">
                  <c:v>448.9</c:v>
                </c:pt>
                <c:pt idx="4489">
                  <c:v>449</c:v>
                </c:pt>
                <c:pt idx="4490">
                  <c:v>449.1</c:v>
                </c:pt>
                <c:pt idx="4491">
                  <c:v>449.2</c:v>
                </c:pt>
                <c:pt idx="4492">
                  <c:v>449.3</c:v>
                </c:pt>
                <c:pt idx="4493">
                  <c:v>449.4</c:v>
                </c:pt>
                <c:pt idx="4494">
                  <c:v>449.5</c:v>
                </c:pt>
                <c:pt idx="4495">
                  <c:v>449.6</c:v>
                </c:pt>
                <c:pt idx="4496">
                  <c:v>449.7</c:v>
                </c:pt>
                <c:pt idx="4497">
                  <c:v>449.8</c:v>
                </c:pt>
                <c:pt idx="4498">
                  <c:v>449.9</c:v>
                </c:pt>
                <c:pt idx="4499">
                  <c:v>450</c:v>
                </c:pt>
                <c:pt idx="4500">
                  <c:v>450.1</c:v>
                </c:pt>
                <c:pt idx="4501">
                  <c:v>450.2</c:v>
                </c:pt>
                <c:pt idx="4502">
                  <c:v>450.3</c:v>
                </c:pt>
                <c:pt idx="4503">
                  <c:v>450.4</c:v>
                </c:pt>
                <c:pt idx="4504">
                  <c:v>450.5</c:v>
                </c:pt>
                <c:pt idx="4505">
                  <c:v>450.6</c:v>
                </c:pt>
                <c:pt idx="4506">
                  <c:v>450.7</c:v>
                </c:pt>
                <c:pt idx="4507">
                  <c:v>450.8</c:v>
                </c:pt>
                <c:pt idx="4508">
                  <c:v>450.9</c:v>
                </c:pt>
                <c:pt idx="4509">
                  <c:v>451</c:v>
                </c:pt>
                <c:pt idx="4510">
                  <c:v>451.1</c:v>
                </c:pt>
                <c:pt idx="4511">
                  <c:v>451.2</c:v>
                </c:pt>
                <c:pt idx="4512">
                  <c:v>451.3</c:v>
                </c:pt>
                <c:pt idx="4513">
                  <c:v>451.4</c:v>
                </c:pt>
                <c:pt idx="4514">
                  <c:v>451.5</c:v>
                </c:pt>
                <c:pt idx="4515">
                  <c:v>451.6</c:v>
                </c:pt>
                <c:pt idx="4516">
                  <c:v>451.7</c:v>
                </c:pt>
                <c:pt idx="4517">
                  <c:v>451.8</c:v>
                </c:pt>
                <c:pt idx="4518">
                  <c:v>451.9</c:v>
                </c:pt>
                <c:pt idx="4519">
                  <c:v>452</c:v>
                </c:pt>
                <c:pt idx="4520">
                  <c:v>452.1</c:v>
                </c:pt>
                <c:pt idx="4521">
                  <c:v>452.2</c:v>
                </c:pt>
                <c:pt idx="4522">
                  <c:v>452.3</c:v>
                </c:pt>
                <c:pt idx="4523">
                  <c:v>452.4</c:v>
                </c:pt>
                <c:pt idx="4524">
                  <c:v>452.5</c:v>
                </c:pt>
                <c:pt idx="4525">
                  <c:v>452.6</c:v>
                </c:pt>
                <c:pt idx="4526">
                  <c:v>452.7</c:v>
                </c:pt>
                <c:pt idx="4527">
                  <c:v>452.8</c:v>
                </c:pt>
                <c:pt idx="4528">
                  <c:v>452.9</c:v>
                </c:pt>
                <c:pt idx="4529">
                  <c:v>453</c:v>
                </c:pt>
                <c:pt idx="4530">
                  <c:v>453.1</c:v>
                </c:pt>
                <c:pt idx="4531">
                  <c:v>453.2</c:v>
                </c:pt>
                <c:pt idx="4532">
                  <c:v>453.3</c:v>
                </c:pt>
                <c:pt idx="4533">
                  <c:v>453.4</c:v>
                </c:pt>
                <c:pt idx="4534">
                  <c:v>453.5</c:v>
                </c:pt>
                <c:pt idx="4535">
                  <c:v>453.6</c:v>
                </c:pt>
                <c:pt idx="4536">
                  <c:v>453.7</c:v>
                </c:pt>
                <c:pt idx="4537">
                  <c:v>453.8</c:v>
                </c:pt>
                <c:pt idx="4538">
                  <c:v>453.9</c:v>
                </c:pt>
                <c:pt idx="4539">
                  <c:v>454</c:v>
                </c:pt>
                <c:pt idx="4540">
                  <c:v>454.1</c:v>
                </c:pt>
                <c:pt idx="4541">
                  <c:v>454.2</c:v>
                </c:pt>
                <c:pt idx="4542">
                  <c:v>454.3</c:v>
                </c:pt>
                <c:pt idx="4543">
                  <c:v>454.4</c:v>
                </c:pt>
                <c:pt idx="4544">
                  <c:v>454.5</c:v>
                </c:pt>
                <c:pt idx="4545">
                  <c:v>454.6</c:v>
                </c:pt>
                <c:pt idx="4546">
                  <c:v>454.7</c:v>
                </c:pt>
                <c:pt idx="4547">
                  <c:v>454.8</c:v>
                </c:pt>
                <c:pt idx="4548">
                  <c:v>454.9</c:v>
                </c:pt>
                <c:pt idx="4549">
                  <c:v>455</c:v>
                </c:pt>
                <c:pt idx="4550">
                  <c:v>455.1</c:v>
                </c:pt>
                <c:pt idx="4551">
                  <c:v>455.2</c:v>
                </c:pt>
                <c:pt idx="4552">
                  <c:v>455.3</c:v>
                </c:pt>
                <c:pt idx="4553">
                  <c:v>455.4</c:v>
                </c:pt>
                <c:pt idx="4554">
                  <c:v>455.5</c:v>
                </c:pt>
                <c:pt idx="4555">
                  <c:v>455.6</c:v>
                </c:pt>
                <c:pt idx="4556">
                  <c:v>455.7</c:v>
                </c:pt>
                <c:pt idx="4557">
                  <c:v>455.8</c:v>
                </c:pt>
                <c:pt idx="4558">
                  <c:v>455.9</c:v>
                </c:pt>
                <c:pt idx="4559">
                  <c:v>456</c:v>
                </c:pt>
                <c:pt idx="4560">
                  <c:v>456.1</c:v>
                </c:pt>
                <c:pt idx="4561">
                  <c:v>456.2</c:v>
                </c:pt>
                <c:pt idx="4562">
                  <c:v>456.3</c:v>
                </c:pt>
                <c:pt idx="4563">
                  <c:v>456.4</c:v>
                </c:pt>
                <c:pt idx="4564">
                  <c:v>456.5</c:v>
                </c:pt>
                <c:pt idx="4565">
                  <c:v>456.6</c:v>
                </c:pt>
                <c:pt idx="4566">
                  <c:v>456.7</c:v>
                </c:pt>
                <c:pt idx="4567">
                  <c:v>456.8</c:v>
                </c:pt>
                <c:pt idx="4568">
                  <c:v>456.9</c:v>
                </c:pt>
                <c:pt idx="4569">
                  <c:v>457</c:v>
                </c:pt>
                <c:pt idx="4570">
                  <c:v>457.1</c:v>
                </c:pt>
                <c:pt idx="4571">
                  <c:v>457.2</c:v>
                </c:pt>
                <c:pt idx="4572">
                  <c:v>457.3</c:v>
                </c:pt>
                <c:pt idx="4573">
                  <c:v>457.4</c:v>
                </c:pt>
                <c:pt idx="4574">
                  <c:v>457.5</c:v>
                </c:pt>
                <c:pt idx="4575">
                  <c:v>457.6</c:v>
                </c:pt>
                <c:pt idx="4576">
                  <c:v>457.7</c:v>
                </c:pt>
                <c:pt idx="4577">
                  <c:v>457.8</c:v>
                </c:pt>
                <c:pt idx="4578">
                  <c:v>457.9</c:v>
                </c:pt>
                <c:pt idx="4579">
                  <c:v>458</c:v>
                </c:pt>
                <c:pt idx="4580">
                  <c:v>458.1</c:v>
                </c:pt>
                <c:pt idx="4581">
                  <c:v>458.2</c:v>
                </c:pt>
                <c:pt idx="4582">
                  <c:v>458.3</c:v>
                </c:pt>
                <c:pt idx="4583">
                  <c:v>458.4</c:v>
                </c:pt>
                <c:pt idx="4584">
                  <c:v>458.5</c:v>
                </c:pt>
                <c:pt idx="4585">
                  <c:v>458.6</c:v>
                </c:pt>
                <c:pt idx="4586">
                  <c:v>458.7</c:v>
                </c:pt>
                <c:pt idx="4587">
                  <c:v>458.8</c:v>
                </c:pt>
                <c:pt idx="4588">
                  <c:v>458.9</c:v>
                </c:pt>
                <c:pt idx="4589">
                  <c:v>459</c:v>
                </c:pt>
                <c:pt idx="4590">
                  <c:v>459.1</c:v>
                </c:pt>
                <c:pt idx="4591">
                  <c:v>459.2</c:v>
                </c:pt>
                <c:pt idx="4592">
                  <c:v>459.3</c:v>
                </c:pt>
                <c:pt idx="4593">
                  <c:v>459.4</c:v>
                </c:pt>
                <c:pt idx="4594">
                  <c:v>459.5</c:v>
                </c:pt>
                <c:pt idx="4595">
                  <c:v>459.6</c:v>
                </c:pt>
                <c:pt idx="4596">
                  <c:v>459.7</c:v>
                </c:pt>
                <c:pt idx="4597">
                  <c:v>459.8</c:v>
                </c:pt>
                <c:pt idx="4598">
                  <c:v>459.9</c:v>
                </c:pt>
                <c:pt idx="4599">
                  <c:v>460</c:v>
                </c:pt>
                <c:pt idx="4600">
                  <c:v>460.1</c:v>
                </c:pt>
                <c:pt idx="4601">
                  <c:v>460.2</c:v>
                </c:pt>
                <c:pt idx="4602">
                  <c:v>460.3</c:v>
                </c:pt>
                <c:pt idx="4603">
                  <c:v>460.4</c:v>
                </c:pt>
                <c:pt idx="4604">
                  <c:v>460.5</c:v>
                </c:pt>
                <c:pt idx="4605">
                  <c:v>460.6</c:v>
                </c:pt>
                <c:pt idx="4606">
                  <c:v>460.7</c:v>
                </c:pt>
                <c:pt idx="4607">
                  <c:v>460.8</c:v>
                </c:pt>
                <c:pt idx="4608">
                  <c:v>460.9</c:v>
                </c:pt>
                <c:pt idx="4609">
                  <c:v>461</c:v>
                </c:pt>
                <c:pt idx="4610">
                  <c:v>461.1</c:v>
                </c:pt>
                <c:pt idx="4611">
                  <c:v>461.2</c:v>
                </c:pt>
                <c:pt idx="4612">
                  <c:v>461.3</c:v>
                </c:pt>
                <c:pt idx="4613">
                  <c:v>461.4</c:v>
                </c:pt>
                <c:pt idx="4614">
                  <c:v>461.5</c:v>
                </c:pt>
                <c:pt idx="4615">
                  <c:v>461.6</c:v>
                </c:pt>
                <c:pt idx="4616">
                  <c:v>461.7</c:v>
                </c:pt>
                <c:pt idx="4617">
                  <c:v>461.8</c:v>
                </c:pt>
                <c:pt idx="4618">
                  <c:v>461.9</c:v>
                </c:pt>
                <c:pt idx="4619">
                  <c:v>462</c:v>
                </c:pt>
                <c:pt idx="4620">
                  <c:v>462.1</c:v>
                </c:pt>
                <c:pt idx="4621">
                  <c:v>462.2</c:v>
                </c:pt>
                <c:pt idx="4622">
                  <c:v>462.3</c:v>
                </c:pt>
                <c:pt idx="4623">
                  <c:v>462.4</c:v>
                </c:pt>
                <c:pt idx="4624">
                  <c:v>462.5</c:v>
                </c:pt>
                <c:pt idx="4625">
                  <c:v>462.6</c:v>
                </c:pt>
                <c:pt idx="4626">
                  <c:v>462.7</c:v>
                </c:pt>
                <c:pt idx="4627">
                  <c:v>462.8</c:v>
                </c:pt>
                <c:pt idx="4628">
                  <c:v>462.9</c:v>
                </c:pt>
                <c:pt idx="4629">
                  <c:v>463</c:v>
                </c:pt>
                <c:pt idx="4630">
                  <c:v>463.1</c:v>
                </c:pt>
                <c:pt idx="4631">
                  <c:v>463.2</c:v>
                </c:pt>
                <c:pt idx="4632">
                  <c:v>463.3</c:v>
                </c:pt>
                <c:pt idx="4633">
                  <c:v>463.4</c:v>
                </c:pt>
                <c:pt idx="4634">
                  <c:v>463.5</c:v>
                </c:pt>
                <c:pt idx="4635">
                  <c:v>463.6</c:v>
                </c:pt>
                <c:pt idx="4636">
                  <c:v>463.7</c:v>
                </c:pt>
                <c:pt idx="4637">
                  <c:v>463.8</c:v>
                </c:pt>
                <c:pt idx="4638">
                  <c:v>463.9</c:v>
                </c:pt>
                <c:pt idx="4639">
                  <c:v>464</c:v>
                </c:pt>
                <c:pt idx="4640">
                  <c:v>464.1</c:v>
                </c:pt>
                <c:pt idx="4641">
                  <c:v>464.2</c:v>
                </c:pt>
                <c:pt idx="4642">
                  <c:v>464.3</c:v>
                </c:pt>
                <c:pt idx="4643">
                  <c:v>464.4</c:v>
                </c:pt>
                <c:pt idx="4644">
                  <c:v>464.5</c:v>
                </c:pt>
                <c:pt idx="4645">
                  <c:v>464.6</c:v>
                </c:pt>
                <c:pt idx="4646">
                  <c:v>464.7</c:v>
                </c:pt>
                <c:pt idx="4647">
                  <c:v>464.8</c:v>
                </c:pt>
                <c:pt idx="4648">
                  <c:v>464.9</c:v>
                </c:pt>
                <c:pt idx="4649">
                  <c:v>465</c:v>
                </c:pt>
                <c:pt idx="4650">
                  <c:v>465.1</c:v>
                </c:pt>
                <c:pt idx="4651">
                  <c:v>465.2</c:v>
                </c:pt>
                <c:pt idx="4652">
                  <c:v>465.3</c:v>
                </c:pt>
                <c:pt idx="4653">
                  <c:v>465.4</c:v>
                </c:pt>
                <c:pt idx="4654">
                  <c:v>465.5</c:v>
                </c:pt>
                <c:pt idx="4655">
                  <c:v>465.6</c:v>
                </c:pt>
                <c:pt idx="4656">
                  <c:v>465.7</c:v>
                </c:pt>
                <c:pt idx="4657">
                  <c:v>465.8</c:v>
                </c:pt>
                <c:pt idx="4658">
                  <c:v>465.9</c:v>
                </c:pt>
                <c:pt idx="4659">
                  <c:v>466</c:v>
                </c:pt>
                <c:pt idx="4660">
                  <c:v>466.1</c:v>
                </c:pt>
                <c:pt idx="4661">
                  <c:v>466.2</c:v>
                </c:pt>
                <c:pt idx="4662">
                  <c:v>466.3</c:v>
                </c:pt>
                <c:pt idx="4663">
                  <c:v>466.4</c:v>
                </c:pt>
                <c:pt idx="4664">
                  <c:v>466.5</c:v>
                </c:pt>
                <c:pt idx="4665">
                  <c:v>466.6</c:v>
                </c:pt>
                <c:pt idx="4666">
                  <c:v>466.7</c:v>
                </c:pt>
                <c:pt idx="4667">
                  <c:v>466.8</c:v>
                </c:pt>
                <c:pt idx="4668">
                  <c:v>466.9</c:v>
                </c:pt>
                <c:pt idx="4669">
                  <c:v>467</c:v>
                </c:pt>
                <c:pt idx="4670">
                  <c:v>467.1</c:v>
                </c:pt>
                <c:pt idx="4671">
                  <c:v>467.2</c:v>
                </c:pt>
                <c:pt idx="4672">
                  <c:v>467.3</c:v>
                </c:pt>
                <c:pt idx="4673">
                  <c:v>467.4</c:v>
                </c:pt>
                <c:pt idx="4674">
                  <c:v>467.5</c:v>
                </c:pt>
                <c:pt idx="4675">
                  <c:v>467.6</c:v>
                </c:pt>
                <c:pt idx="4676">
                  <c:v>467.7</c:v>
                </c:pt>
                <c:pt idx="4677">
                  <c:v>467.8</c:v>
                </c:pt>
                <c:pt idx="4678">
                  <c:v>467.9</c:v>
                </c:pt>
                <c:pt idx="4679">
                  <c:v>468</c:v>
                </c:pt>
                <c:pt idx="4680">
                  <c:v>468.1</c:v>
                </c:pt>
                <c:pt idx="4681">
                  <c:v>468.2</c:v>
                </c:pt>
                <c:pt idx="4682">
                  <c:v>468.3</c:v>
                </c:pt>
                <c:pt idx="4683">
                  <c:v>468.4</c:v>
                </c:pt>
                <c:pt idx="4684">
                  <c:v>468.5</c:v>
                </c:pt>
                <c:pt idx="4685">
                  <c:v>468.6</c:v>
                </c:pt>
                <c:pt idx="4686">
                  <c:v>468.7</c:v>
                </c:pt>
                <c:pt idx="4687">
                  <c:v>468.8</c:v>
                </c:pt>
                <c:pt idx="4688">
                  <c:v>468.9</c:v>
                </c:pt>
                <c:pt idx="4689">
                  <c:v>469</c:v>
                </c:pt>
                <c:pt idx="4690">
                  <c:v>469.1</c:v>
                </c:pt>
                <c:pt idx="4691">
                  <c:v>469.2</c:v>
                </c:pt>
                <c:pt idx="4692">
                  <c:v>469.3</c:v>
                </c:pt>
                <c:pt idx="4693">
                  <c:v>469.4</c:v>
                </c:pt>
                <c:pt idx="4694">
                  <c:v>469.5</c:v>
                </c:pt>
                <c:pt idx="4695">
                  <c:v>469.6</c:v>
                </c:pt>
                <c:pt idx="4696">
                  <c:v>469.7</c:v>
                </c:pt>
                <c:pt idx="4697">
                  <c:v>469.8</c:v>
                </c:pt>
                <c:pt idx="4698">
                  <c:v>469.9</c:v>
                </c:pt>
                <c:pt idx="4699">
                  <c:v>470</c:v>
                </c:pt>
                <c:pt idx="4700">
                  <c:v>470.1</c:v>
                </c:pt>
                <c:pt idx="4701">
                  <c:v>470.2</c:v>
                </c:pt>
                <c:pt idx="4702">
                  <c:v>470.3</c:v>
                </c:pt>
                <c:pt idx="4703">
                  <c:v>470.4</c:v>
                </c:pt>
                <c:pt idx="4704">
                  <c:v>470.5</c:v>
                </c:pt>
                <c:pt idx="4705">
                  <c:v>470.6</c:v>
                </c:pt>
                <c:pt idx="4706">
                  <c:v>470.7</c:v>
                </c:pt>
                <c:pt idx="4707">
                  <c:v>470.8</c:v>
                </c:pt>
                <c:pt idx="4708">
                  <c:v>470.9</c:v>
                </c:pt>
                <c:pt idx="4709">
                  <c:v>471</c:v>
                </c:pt>
                <c:pt idx="4710">
                  <c:v>471.1</c:v>
                </c:pt>
                <c:pt idx="4711">
                  <c:v>471.2</c:v>
                </c:pt>
                <c:pt idx="4712">
                  <c:v>471.3</c:v>
                </c:pt>
                <c:pt idx="4713">
                  <c:v>471.4</c:v>
                </c:pt>
                <c:pt idx="4714">
                  <c:v>471.5</c:v>
                </c:pt>
                <c:pt idx="4715">
                  <c:v>471.6</c:v>
                </c:pt>
                <c:pt idx="4716">
                  <c:v>471.7</c:v>
                </c:pt>
                <c:pt idx="4717">
                  <c:v>471.8</c:v>
                </c:pt>
                <c:pt idx="4718">
                  <c:v>471.9</c:v>
                </c:pt>
                <c:pt idx="4719">
                  <c:v>472</c:v>
                </c:pt>
                <c:pt idx="4720">
                  <c:v>472.1</c:v>
                </c:pt>
                <c:pt idx="4721">
                  <c:v>472.2</c:v>
                </c:pt>
                <c:pt idx="4722">
                  <c:v>472.3</c:v>
                </c:pt>
                <c:pt idx="4723">
                  <c:v>472.4</c:v>
                </c:pt>
                <c:pt idx="4724">
                  <c:v>472.5</c:v>
                </c:pt>
                <c:pt idx="4725">
                  <c:v>472.6</c:v>
                </c:pt>
                <c:pt idx="4726">
                  <c:v>472.7</c:v>
                </c:pt>
                <c:pt idx="4727">
                  <c:v>472.8</c:v>
                </c:pt>
                <c:pt idx="4728">
                  <c:v>472.9</c:v>
                </c:pt>
                <c:pt idx="4729">
                  <c:v>473</c:v>
                </c:pt>
                <c:pt idx="4730">
                  <c:v>473.1</c:v>
                </c:pt>
                <c:pt idx="4731">
                  <c:v>473.2</c:v>
                </c:pt>
                <c:pt idx="4732">
                  <c:v>473.3</c:v>
                </c:pt>
                <c:pt idx="4733">
                  <c:v>473.4</c:v>
                </c:pt>
                <c:pt idx="4734">
                  <c:v>473.5</c:v>
                </c:pt>
                <c:pt idx="4735">
                  <c:v>473.6</c:v>
                </c:pt>
                <c:pt idx="4736">
                  <c:v>473.7</c:v>
                </c:pt>
                <c:pt idx="4737">
                  <c:v>473.8</c:v>
                </c:pt>
                <c:pt idx="4738">
                  <c:v>473.9</c:v>
                </c:pt>
                <c:pt idx="4739">
                  <c:v>474</c:v>
                </c:pt>
                <c:pt idx="4740">
                  <c:v>474.1</c:v>
                </c:pt>
                <c:pt idx="4741">
                  <c:v>474.2</c:v>
                </c:pt>
                <c:pt idx="4742">
                  <c:v>474.3</c:v>
                </c:pt>
                <c:pt idx="4743">
                  <c:v>474.4</c:v>
                </c:pt>
                <c:pt idx="4744">
                  <c:v>474.5</c:v>
                </c:pt>
                <c:pt idx="4745">
                  <c:v>474.6</c:v>
                </c:pt>
                <c:pt idx="4746">
                  <c:v>474.7</c:v>
                </c:pt>
                <c:pt idx="4747">
                  <c:v>474.8</c:v>
                </c:pt>
                <c:pt idx="4748">
                  <c:v>474.9</c:v>
                </c:pt>
                <c:pt idx="4749">
                  <c:v>475</c:v>
                </c:pt>
                <c:pt idx="4750">
                  <c:v>475.1</c:v>
                </c:pt>
                <c:pt idx="4751">
                  <c:v>475.2</c:v>
                </c:pt>
                <c:pt idx="4752">
                  <c:v>475.3</c:v>
                </c:pt>
                <c:pt idx="4753">
                  <c:v>475.4</c:v>
                </c:pt>
                <c:pt idx="4754">
                  <c:v>475.5</c:v>
                </c:pt>
                <c:pt idx="4755">
                  <c:v>475.6</c:v>
                </c:pt>
                <c:pt idx="4756">
                  <c:v>475.7</c:v>
                </c:pt>
                <c:pt idx="4757">
                  <c:v>475.8</c:v>
                </c:pt>
                <c:pt idx="4758">
                  <c:v>475.9</c:v>
                </c:pt>
                <c:pt idx="4759">
                  <c:v>476</c:v>
                </c:pt>
                <c:pt idx="4760">
                  <c:v>476.1</c:v>
                </c:pt>
                <c:pt idx="4761">
                  <c:v>476.2</c:v>
                </c:pt>
                <c:pt idx="4762">
                  <c:v>476.3</c:v>
                </c:pt>
                <c:pt idx="4763">
                  <c:v>476.4</c:v>
                </c:pt>
                <c:pt idx="4764">
                  <c:v>476.5</c:v>
                </c:pt>
                <c:pt idx="4765">
                  <c:v>476.6</c:v>
                </c:pt>
                <c:pt idx="4766">
                  <c:v>476.7</c:v>
                </c:pt>
                <c:pt idx="4767">
                  <c:v>476.8</c:v>
                </c:pt>
                <c:pt idx="4768">
                  <c:v>476.9</c:v>
                </c:pt>
                <c:pt idx="4769">
                  <c:v>477</c:v>
                </c:pt>
                <c:pt idx="4770">
                  <c:v>477.1</c:v>
                </c:pt>
                <c:pt idx="4771">
                  <c:v>477.2</c:v>
                </c:pt>
                <c:pt idx="4772">
                  <c:v>477.3</c:v>
                </c:pt>
                <c:pt idx="4773">
                  <c:v>477.4</c:v>
                </c:pt>
                <c:pt idx="4774">
                  <c:v>477.5</c:v>
                </c:pt>
                <c:pt idx="4775">
                  <c:v>477.6</c:v>
                </c:pt>
                <c:pt idx="4776">
                  <c:v>477.7</c:v>
                </c:pt>
                <c:pt idx="4777">
                  <c:v>477.8</c:v>
                </c:pt>
                <c:pt idx="4778">
                  <c:v>477.9</c:v>
                </c:pt>
                <c:pt idx="4779">
                  <c:v>478</c:v>
                </c:pt>
                <c:pt idx="4780">
                  <c:v>478.1</c:v>
                </c:pt>
                <c:pt idx="4781">
                  <c:v>478.2</c:v>
                </c:pt>
                <c:pt idx="4782">
                  <c:v>478.3</c:v>
                </c:pt>
                <c:pt idx="4783">
                  <c:v>478.4</c:v>
                </c:pt>
                <c:pt idx="4784">
                  <c:v>478.5</c:v>
                </c:pt>
                <c:pt idx="4785">
                  <c:v>478.6</c:v>
                </c:pt>
                <c:pt idx="4786">
                  <c:v>478.7</c:v>
                </c:pt>
                <c:pt idx="4787">
                  <c:v>478.8</c:v>
                </c:pt>
                <c:pt idx="4788">
                  <c:v>478.9</c:v>
                </c:pt>
                <c:pt idx="4789">
                  <c:v>479</c:v>
                </c:pt>
                <c:pt idx="4790">
                  <c:v>479.1</c:v>
                </c:pt>
                <c:pt idx="4791">
                  <c:v>479.2</c:v>
                </c:pt>
                <c:pt idx="4792">
                  <c:v>479.3</c:v>
                </c:pt>
                <c:pt idx="4793">
                  <c:v>479.4</c:v>
                </c:pt>
                <c:pt idx="4794">
                  <c:v>479.5</c:v>
                </c:pt>
                <c:pt idx="4795">
                  <c:v>479.6</c:v>
                </c:pt>
                <c:pt idx="4796">
                  <c:v>479.7</c:v>
                </c:pt>
                <c:pt idx="4797">
                  <c:v>479.8</c:v>
                </c:pt>
                <c:pt idx="4798">
                  <c:v>479.9</c:v>
                </c:pt>
                <c:pt idx="4799">
                  <c:v>480</c:v>
                </c:pt>
                <c:pt idx="4800">
                  <c:v>480.1</c:v>
                </c:pt>
                <c:pt idx="4801">
                  <c:v>480.2</c:v>
                </c:pt>
                <c:pt idx="4802">
                  <c:v>480.3</c:v>
                </c:pt>
                <c:pt idx="4803">
                  <c:v>480.4</c:v>
                </c:pt>
                <c:pt idx="4804">
                  <c:v>480.5</c:v>
                </c:pt>
                <c:pt idx="4805">
                  <c:v>480.6</c:v>
                </c:pt>
                <c:pt idx="4806">
                  <c:v>480.7</c:v>
                </c:pt>
                <c:pt idx="4807">
                  <c:v>480.8</c:v>
                </c:pt>
                <c:pt idx="4808">
                  <c:v>480.9</c:v>
                </c:pt>
                <c:pt idx="4809">
                  <c:v>481</c:v>
                </c:pt>
                <c:pt idx="4810">
                  <c:v>481.1</c:v>
                </c:pt>
                <c:pt idx="4811">
                  <c:v>481.2</c:v>
                </c:pt>
                <c:pt idx="4812">
                  <c:v>481.3</c:v>
                </c:pt>
                <c:pt idx="4813">
                  <c:v>481.4</c:v>
                </c:pt>
                <c:pt idx="4814">
                  <c:v>481.5</c:v>
                </c:pt>
                <c:pt idx="4815">
                  <c:v>481.6</c:v>
                </c:pt>
                <c:pt idx="4816">
                  <c:v>481.7</c:v>
                </c:pt>
                <c:pt idx="4817">
                  <c:v>481.8</c:v>
                </c:pt>
                <c:pt idx="4818">
                  <c:v>481.9</c:v>
                </c:pt>
                <c:pt idx="4819">
                  <c:v>482</c:v>
                </c:pt>
                <c:pt idx="4820">
                  <c:v>482.1</c:v>
                </c:pt>
                <c:pt idx="4821">
                  <c:v>482.2</c:v>
                </c:pt>
                <c:pt idx="4822">
                  <c:v>482.3</c:v>
                </c:pt>
                <c:pt idx="4823">
                  <c:v>482.4</c:v>
                </c:pt>
                <c:pt idx="4824">
                  <c:v>482.5</c:v>
                </c:pt>
                <c:pt idx="4825">
                  <c:v>482.6</c:v>
                </c:pt>
                <c:pt idx="4826">
                  <c:v>482.7</c:v>
                </c:pt>
                <c:pt idx="4827">
                  <c:v>482.8</c:v>
                </c:pt>
                <c:pt idx="4828">
                  <c:v>482.9</c:v>
                </c:pt>
                <c:pt idx="4829">
                  <c:v>483</c:v>
                </c:pt>
                <c:pt idx="4830">
                  <c:v>483.1</c:v>
                </c:pt>
                <c:pt idx="4831">
                  <c:v>483.2</c:v>
                </c:pt>
                <c:pt idx="4832">
                  <c:v>483.3</c:v>
                </c:pt>
                <c:pt idx="4833">
                  <c:v>483.4</c:v>
                </c:pt>
                <c:pt idx="4834">
                  <c:v>483.5</c:v>
                </c:pt>
                <c:pt idx="4835">
                  <c:v>483.6</c:v>
                </c:pt>
                <c:pt idx="4836">
                  <c:v>483.7</c:v>
                </c:pt>
                <c:pt idx="4837">
                  <c:v>483.8</c:v>
                </c:pt>
                <c:pt idx="4838">
                  <c:v>483.9</c:v>
                </c:pt>
                <c:pt idx="4839">
                  <c:v>484</c:v>
                </c:pt>
                <c:pt idx="4840">
                  <c:v>484.1</c:v>
                </c:pt>
                <c:pt idx="4841">
                  <c:v>484.2</c:v>
                </c:pt>
                <c:pt idx="4842">
                  <c:v>484.3</c:v>
                </c:pt>
                <c:pt idx="4843">
                  <c:v>484.4</c:v>
                </c:pt>
                <c:pt idx="4844">
                  <c:v>484.5</c:v>
                </c:pt>
                <c:pt idx="4845">
                  <c:v>484.6</c:v>
                </c:pt>
                <c:pt idx="4846">
                  <c:v>484.7</c:v>
                </c:pt>
                <c:pt idx="4847">
                  <c:v>484.8</c:v>
                </c:pt>
                <c:pt idx="4848">
                  <c:v>484.9</c:v>
                </c:pt>
                <c:pt idx="4849">
                  <c:v>485</c:v>
                </c:pt>
                <c:pt idx="4850">
                  <c:v>485.1</c:v>
                </c:pt>
                <c:pt idx="4851">
                  <c:v>485.2</c:v>
                </c:pt>
                <c:pt idx="4852">
                  <c:v>485.3</c:v>
                </c:pt>
                <c:pt idx="4853">
                  <c:v>485.4</c:v>
                </c:pt>
                <c:pt idx="4854">
                  <c:v>485.5</c:v>
                </c:pt>
                <c:pt idx="4855">
                  <c:v>485.6</c:v>
                </c:pt>
                <c:pt idx="4856">
                  <c:v>485.7</c:v>
                </c:pt>
                <c:pt idx="4857">
                  <c:v>485.8</c:v>
                </c:pt>
                <c:pt idx="4858">
                  <c:v>485.9</c:v>
                </c:pt>
                <c:pt idx="4859">
                  <c:v>486</c:v>
                </c:pt>
                <c:pt idx="4860">
                  <c:v>486.1</c:v>
                </c:pt>
                <c:pt idx="4861">
                  <c:v>486.2</c:v>
                </c:pt>
                <c:pt idx="4862">
                  <c:v>486.3</c:v>
                </c:pt>
                <c:pt idx="4863">
                  <c:v>486.4</c:v>
                </c:pt>
                <c:pt idx="4864">
                  <c:v>486.5</c:v>
                </c:pt>
                <c:pt idx="4865">
                  <c:v>486.6</c:v>
                </c:pt>
                <c:pt idx="4866">
                  <c:v>486.7</c:v>
                </c:pt>
                <c:pt idx="4867">
                  <c:v>486.8</c:v>
                </c:pt>
                <c:pt idx="4868">
                  <c:v>486.9</c:v>
                </c:pt>
                <c:pt idx="4869">
                  <c:v>487</c:v>
                </c:pt>
                <c:pt idx="4870">
                  <c:v>487.1</c:v>
                </c:pt>
                <c:pt idx="4871">
                  <c:v>487.2</c:v>
                </c:pt>
                <c:pt idx="4872">
                  <c:v>487.3</c:v>
                </c:pt>
                <c:pt idx="4873">
                  <c:v>487.4</c:v>
                </c:pt>
                <c:pt idx="4874">
                  <c:v>487.5</c:v>
                </c:pt>
                <c:pt idx="4875">
                  <c:v>487.6</c:v>
                </c:pt>
                <c:pt idx="4876">
                  <c:v>487.7</c:v>
                </c:pt>
                <c:pt idx="4877">
                  <c:v>487.8</c:v>
                </c:pt>
                <c:pt idx="4878">
                  <c:v>487.9</c:v>
                </c:pt>
                <c:pt idx="4879">
                  <c:v>488</c:v>
                </c:pt>
                <c:pt idx="4880">
                  <c:v>488.1</c:v>
                </c:pt>
                <c:pt idx="4881">
                  <c:v>488.2</c:v>
                </c:pt>
                <c:pt idx="4882">
                  <c:v>488.3</c:v>
                </c:pt>
                <c:pt idx="4883">
                  <c:v>488.4</c:v>
                </c:pt>
                <c:pt idx="4884">
                  <c:v>488.5</c:v>
                </c:pt>
                <c:pt idx="4885">
                  <c:v>488.6</c:v>
                </c:pt>
                <c:pt idx="4886">
                  <c:v>488.7</c:v>
                </c:pt>
                <c:pt idx="4887">
                  <c:v>488.8</c:v>
                </c:pt>
                <c:pt idx="4888">
                  <c:v>488.9</c:v>
                </c:pt>
                <c:pt idx="4889">
                  <c:v>489</c:v>
                </c:pt>
                <c:pt idx="4890">
                  <c:v>489.1</c:v>
                </c:pt>
                <c:pt idx="4891">
                  <c:v>489.2</c:v>
                </c:pt>
                <c:pt idx="4892">
                  <c:v>489.3</c:v>
                </c:pt>
                <c:pt idx="4893">
                  <c:v>489.4</c:v>
                </c:pt>
                <c:pt idx="4894">
                  <c:v>489.5</c:v>
                </c:pt>
                <c:pt idx="4895">
                  <c:v>489.6</c:v>
                </c:pt>
                <c:pt idx="4896">
                  <c:v>489.7</c:v>
                </c:pt>
                <c:pt idx="4897">
                  <c:v>489.8</c:v>
                </c:pt>
                <c:pt idx="4898">
                  <c:v>489.9</c:v>
                </c:pt>
                <c:pt idx="4899">
                  <c:v>490</c:v>
                </c:pt>
                <c:pt idx="4900">
                  <c:v>490.1</c:v>
                </c:pt>
                <c:pt idx="4901">
                  <c:v>490.2</c:v>
                </c:pt>
                <c:pt idx="4902">
                  <c:v>490.3</c:v>
                </c:pt>
                <c:pt idx="4903">
                  <c:v>490.4</c:v>
                </c:pt>
                <c:pt idx="4904">
                  <c:v>490.5</c:v>
                </c:pt>
                <c:pt idx="4905">
                  <c:v>490.6</c:v>
                </c:pt>
                <c:pt idx="4906">
                  <c:v>490.7</c:v>
                </c:pt>
                <c:pt idx="4907">
                  <c:v>490.8</c:v>
                </c:pt>
                <c:pt idx="4908">
                  <c:v>490.9</c:v>
                </c:pt>
                <c:pt idx="4909">
                  <c:v>491</c:v>
                </c:pt>
                <c:pt idx="4910">
                  <c:v>491.1</c:v>
                </c:pt>
                <c:pt idx="4911">
                  <c:v>491.2</c:v>
                </c:pt>
                <c:pt idx="4912">
                  <c:v>491.3</c:v>
                </c:pt>
                <c:pt idx="4913">
                  <c:v>491.4</c:v>
                </c:pt>
                <c:pt idx="4914">
                  <c:v>491.5</c:v>
                </c:pt>
                <c:pt idx="4915">
                  <c:v>491.6</c:v>
                </c:pt>
                <c:pt idx="4916">
                  <c:v>491.7</c:v>
                </c:pt>
                <c:pt idx="4917">
                  <c:v>491.8</c:v>
                </c:pt>
                <c:pt idx="4918">
                  <c:v>491.9</c:v>
                </c:pt>
                <c:pt idx="4919">
                  <c:v>492</c:v>
                </c:pt>
                <c:pt idx="4920">
                  <c:v>492.1</c:v>
                </c:pt>
                <c:pt idx="4921">
                  <c:v>492.2</c:v>
                </c:pt>
                <c:pt idx="4922">
                  <c:v>492.3</c:v>
                </c:pt>
                <c:pt idx="4923">
                  <c:v>492.4</c:v>
                </c:pt>
                <c:pt idx="4924">
                  <c:v>492.5</c:v>
                </c:pt>
                <c:pt idx="4925">
                  <c:v>492.6</c:v>
                </c:pt>
                <c:pt idx="4926">
                  <c:v>492.7</c:v>
                </c:pt>
                <c:pt idx="4927">
                  <c:v>492.8</c:v>
                </c:pt>
                <c:pt idx="4928">
                  <c:v>492.9</c:v>
                </c:pt>
                <c:pt idx="4929">
                  <c:v>493</c:v>
                </c:pt>
                <c:pt idx="4930">
                  <c:v>493.1</c:v>
                </c:pt>
                <c:pt idx="4931">
                  <c:v>493.2</c:v>
                </c:pt>
                <c:pt idx="4932">
                  <c:v>493.3</c:v>
                </c:pt>
                <c:pt idx="4933">
                  <c:v>493.4</c:v>
                </c:pt>
                <c:pt idx="4934">
                  <c:v>493.5</c:v>
                </c:pt>
                <c:pt idx="4935">
                  <c:v>493.6</c:v>
                </c:pt>
                <c:pt idx="4936">
                  <c:v>493.7</c:v>
                </c:pt>
                <c:pt idx="4937">
                  <c:v>493.8</c:v>
                </c:pt>
                <c:pt idx="4938">
                  <c:v>493.9</c:v>
                </c:pt>
                <c:pt idx="4939">
                  <c:v>494</c:v>
                </c:pt>
                <c:pt idx="4940">
                  <c:v>494.1</c:v>
                </c:pt>
                <c:pt idx="4941">
                  <c:v>494.2</c:v>
                </c:pt>
                <c:pt idx="4942">
                  <c:v>494.3</c:v>
                </c:pt>
                <c:pt idx="4943">
                  <c:v>494.4</c:v>
                </c:pt>
                <c:pt idx="4944">
                  <c:v>494.5</c:v>
                </c:pt>
                <c:pt idx="4945">
                  <c:v>494.6</c:v>
                </c:pt>
                <c:pt idx="4946">
                  <c:v>494.7</c:v>
                </c:pt>
                <c:pt idx="4947">
                  <c:v>494.8</c:v>
                </c:pt>
                <c:pt idx="4948">
                  <c:v>494.9</c:v>
                </c:pt>
                <c:pt idx="4949">
                  <c:v>495</c:v>
                </c:pt>
                <c:pt idx="4950">
                  <c:v>495.1</c:v>
                </c:pt>
                <c:pt idx="4951">
                  <c:v>495.2</c:v>
                </c:pt>
                <c:pt idx="4952">
                  <c:v>495.3</c:v>
                </c:pt>
                <c:pt idx="4953">
                  <c:v>495.4</c:v>
                </c:pt>
                <c:pt idx="4954">
                  <c:v>495.5</c:v>
                </c:pt>
                <c:pt idx="4955">
                  <c:v>495.6</c:v>
                </c:pt>
                <c:pt idx="4956">
                  <c:v>495.7</c:v>
                </c:pt>
                <c:pt idx="4957">
                  <c:v>495.8</c:v>
                </c:pt>
                <c:pt idx="4958">
                  <c:v>495.9</c:v>
                </c:pt>
                <c:pt idx="4959">
                  <c:v>496</c:v>
                </c:pt>
                <c:pt idx="4960">
                  <c:v>496.1</c:v>
                </c:pt>
                <c:pt idx="4961">
                  <c:v>496.2</c:v>
                </c:pt>
                <c:pt idx="4962">
                  <c:v>496.3</c:v>
                </c:pt>
                <c:pt idx="4963">
                  <c:v>496.4</c:v>
                </c:pt>
                <c:pt idx="4964">
                  <c:v>496.5</c:v>
                </c:pt>
                <c:pt idx="4965">
                  <c:v>496.6</c:v>
                </c:pt>
                <c:pt idx="4966">
                  <c:v>496.7</c:v>
                </c:pt>
                <c:pt idx="4967">
                  <c:v>496.8</c:v>
                </c:pt>
                <c:pt idx="4968">
                  <c:v>496.9</c:v>
                </c:pt>
                <c:pt idx="4969">
                  <c:v>497</c:v>
                </c:pt>
                <c:pt idx="4970">
                  <c:v>497.1</c:v>
                </c:pt>
                <c:pt idx="4971">
                  <c:v>497.2</c:v>
                </c:pt>
                <c:pt idx="4972">
                  <c:v>497.3</c:v>
                </c:pt>
                <c:pt idx="4973">
                  <c:v>497.4</c:v>
                </c:pt>
                <c:pt idx="4974">
                  <c:v>497.5</c:v>
                </c:pt>
                <c:pt idx="4975">
                  <c:v>497.6</c:v>
                </c:pt>
                <c:pt idx="4976">
                  <c:v>497.7</c:v>
                </c:pt>
                <c:pt idx="4977">
                  <c:v>497.8</c:v>
                </c:pt>
                <c:pt idx="4978">
                  <c:v>497.9</c:v>
                </c:pt>
                <c:pt idx="4979">
                  <c:v>498</c:v>
                </c:pt>
                <c:pt idx="4980">
                  <c:v>498.1</c:v>
                </c:pt>
                <c:pt idx="4981">
                  <c:v>498.2</c:v>
                </c:pt>
                <c:pt idx="4982">
                  <c:v>498.3</c:v>
                </c:pt>
                <c:pt idx="4983">
                  <c:v>498.4</c:v>
                </c:pt>
                <c:pt idx="4984">
                  <c:v>498.5</c:v>
                </c:pt>
                <c:pt idx="4985">
                  <c:v>498.6</c:v>
                </c:pt>
                <c:pt idx="4986">
                  <c:v>498.7</c:v>
                </c:pt>
                <c:pt idx="4987">
                  <c:v>498.8</c:v>
                </c:pt>
                <c:pt idx="4988">
                  <c:v>498.9</c:v>
                </c:pt>
                <c:pt idx="4989">
                  <c:v>499</c:v>
                </c:pt>
                <c:pt idx="4990">
                  <c:v>499.1</c:v>
                </c:pt>
                <c:pt idx="4991">
                  <c:v>499.2</c:v>
                </c:pt>
                <c:pt idx="4992">
                  <c:v>499.3</c:v>
                </c:pt>
                <c:pt idx="4993">
                  <c:v>499.4</c:v>
                </c:pt>
                <c:pt idx="4994">
                  <c:v>499.5</c:v>
                </c:pt>
                <c:pt idx="4995">
                  <c:v>499.6</c:v>
                </c:pt>
                <c:pt idx="4996">
                  <c:v>499.7</c:v>
                </c:pt>
                <c:pt idx="4997">
                  <c:v>499.8</c:v>
                </c:pt>
                <c:pt idx="4998">
                  <c:v>499.9</c:v>
                </c:pt>
                <c:pt idx="4999">
                  <c:v>500</c:v>
                </c:pt>
                <c:pt idx="5000">
                  <c:v>500.1</c:v>
                </c:pt>
                <c:pt idx="5001">
                  <c:v>500.2</c:v>
                </c:pt>
                <c:pt idx="5002">
                  <c:v>500.3</c:v>
                </c:pt>
                <c:pt idx="5003">
                  <c:v>500.4</c:v>
                </c:pt>
                <c:pt idx="5004">
                  <c:v>500.5</c:v>
                </c:pt>
                <c:pt idx="5005">
                  <c:v>500.6</c:v>
                </c:pt>
                <c:pt idx="5006">
                  <c:v>500.7</c:v>
                </c:pt>
                <c:pt idx="5007">
                  <c:v>500.8</c:v>
                </c:pt>
                <c:pt idx="5008">
                  <c:v>500.9</c:v>
                </c:pt>
                <c:pt idx="5009">
                  <c:v>501</c:v>
                </c:pt>
                <c:pt idx="5010">
                  <c:v>501.1</c:v>
                </c:pt>
                <c:pt idx="5011">
                  <c:v>501.2</c:v>
                </c:pt>
                <c:pt idx="5012">
                  <c:v>501.3</c:v>
                </c:pt>
                <c:pt idx="5013">
                  <c:v>501.4</c:v>
                </c:pt>
                <c:pt idx="5014">
                  <c:v>501.5</c:v>
                </c:pt>
                <c:pt idx="5015">
                  <c:v>501.6</c:v>
                </c:pt>
                <c:pt idx="5016">
                  <c:v>501.7</c:v>
                </c:pt>
                <c:pt idx="5017">
                  <c:v>501.8</c:v>
                </c:pt>
                <c:pt idx="5018">
                  <c:v>501.9</c:v>
                </c:pt>
                <c:pt idx="5019">
                  <c:v>502</c:v>
                </c:pt>
                <c:pt idx="5020">
                  <c:v>502.1</c:v>
                </c:pt>
                <c:pt idx="5021">
                  <c:v>502.2</c:v>
                </c:pt>
                <c:pt idx="5022">
                  <c:v>502.3</c:v>
                </c:pt>
                <c:pt idx="5023">
                  <c:v>502.4</c:v>
                </c:pt>
                <c:pt idx="5024">
                  <c:v>502.5</c:v>
                </c:pt>
                <c:pt idx="5025">
                  <c:v>502.6</c:v>
                </c:pt>
                <c:pt idx="5026">
                  <c:v>502.7</c:v>
                </c:pt>
                <c:pt idx="5027">
                  <c:v>502.8</c:v>
                </c:pt>
                <c:pt idx="5028">
                  <c:v>502.9</c:v>
                </c:pt>
                <c:pt idx="5029">
                  <c:v>503</c:v>
                </c:pt>
                <c:pt idx="5030">
                  <c:v>503.1</c:v>
                </c:pt>
                <c:pt idx="5031">
                  <c:v>503.2</c:v>
                </c:pt>
                <c:pt idx="5032">
                  <c:v>503.3</c:v>
                </c:pt>
                <c:pt idx="5033">
                  <c:v>503.4</c:v>
                </c:pt>
                <c:pt idx="5034">
                  <c:v>503.5</c:v>
                </c:pt>
                <c:pt idx="5035">
                  <c:v>503.6</c:v>
                </c:pt>
                <c:pt idx="5036">
                  <c:v>503.7</c:v>
                </c:pt>
                <c:pt idx="5037">
                  <c:v>503.8</c:v>
                </c:pt>
                <c:pt idx="5038">
                  <c:v>503.9</c:v>
                </c:pt>
                <c:pt idx="5039">
                  <c:v>504</c:v>
                </c:pt>
                <c:pt idx="5040">
                  <c:v>504.1</c:v>
                </c:pt>
                <c:pt idx="5041">
                  <c:v>504.2</c:v>
                </c:pt>
                <c:pt idx="5042">
                  <c:v>504.3</c:v>
                </c:pt>
                <c:pt idx="5043">
                  <c:v>504.4</c:v>
                </c:pt>
                <c:pt idx="5044">
                  <c:v>504.5</c:v>
                </c:pt>
                <c:pt idx="5045">
                  <c:v>504.6</c:v>
                </c:pt>
                <c:pt idx="5046">
                  <c:v>504.7</c:v>
                </c:pt>
                <c:pt idx="5047">
                  <c:v>504.8</c:v>
                </c:pt>
                <c:pt idx="5048">
                  <c:v>504.9</c:v>
                </c:pt>
                <c:pt idx="5049">
                  <c:v>505</c:v>
                </c:pt>
                <c:pt idx="5050">
                  <c:v>505.1</c:v>
                </c:pt>
                <c:pt idx="5051">
                  <c:v>505.2</c:v>
                </c:pt>
                <c:pt idx="5052">
                  <c:v>505.3</c:v>
                </c:pt>
                <c:pt idx="5053">
                  <c:v>505.4</c:v>
                </c:pt>
                <c:pt idx="5054">
                  <c:v>505.5</c:v>
                </c:pt>
                <c:pt idx="5055">
                  <c:v>505.6</c:v>
                </c:pt>
                <c:pt idx="5056">
                  <c:v>505.7</c:v>
                </c:pt>
                <c:pt idx="5057">
                  <c:v>505.8</c:v>
                </c:pt>
                <c:pt idx="5058">
                  <c:v>505.9</c:v>
                </c:pt>
                <c:pt idx="5059">
                  <c:v>506</c:v>
                </c:pt>
                <c:pt idx="5060">
                  <c:v>506.1</c:v>
                </c:pt>
                <c:pt idx="5061">
                  <c:v>506.2</c:v>
                </c:pt>
                <c:pt idx="5062">
                  <c:v>506.3</c:v>
                </c:pt>
                <c:pt idx="5063">
                  <c:v>506.4</c:v>
                </c:pt>
                <c:pt idx="5064">
                  <c:v>506.5</c:v>
                </c:pt>
                <c:pt idx="5065">
                  <c:v>506.6</c:v>
                </c:pt>
                <c:pt idx="5066">
                  <c:v>506.7</c:v>
                </c:pt>
                <c:pt idx="5067">
                  <c:v>506.8</c:v>
                </c:pt>
                <c:pt idx="5068">
                  <c:v>506.9</c:v>
                </c:pt>
                <c:pt idx="5069">
                  <c:v>507</c:v>
                </c:pt>
                <c:pt idx="5070">
                  <c:v>507.1</c:v>
                </c:pt>
                <c:pt idx="5071">
                  <c:v>507.2</c:v>
                </c:pt>
                <c:pt idx="5072">
                  <c:v>507.3</c:v>
                </c:pt>
                <c:pt idx="5073">
                  <c:v>507.4</c:v>
                </c:pt>
                <c:pt idx="5074">
                  <c:v>507.5</c:v>
                </c:pt>
                <c:pt idx="5075">
                  <c:v>507.6</c:v>
                </c:pt>
                <c:pt idx="5076">
                  <c:v>507.7</c:v>
                </c:pt>
                <c:pt idx="5077">
                  <c:v>507.8</c:v>
                </c:pt>
                <c:pt idx="5078">
                  <c:v>507.9</c:v>
                </c:pt>
                <c:pt idx="5079">
                  <c:v>508</c:v>
                </c:pt>
                <c:pt idx="5080">
                  <c:v>508.1</c:v>
                </c:pt>
                <c:pt idx="5081">
                  <c:v>508.2</c:v>
                </c:pt>
                <c:pt idx="5082">
                  <c:v>508.3</c:v>
                </c:pt>
                <c:pt idx="5083">
                  <c:v>508.4</c:v>
                </c:pt>
                <c:pt idx="5084">
                  <c:v>508.5</c:v>
                </c:pt>
                <c:pt idx="5085">
                  <c:v>508.6</c:v>
                </c:pt>
                <c:pt idx="5086">
                  <c:v>508.7</c:v>
                </c:pt>
                <c:pt idx="5087">
                  <c:v>508.8</c:v>
                </c:pt>
                <c:pt idx="5088">
                  <c:v>508.9</c:v>
                </c:pt>
                <c:pt idx="5089">
                  <c:v>509</c:v>
                </c:pt>
                <c:pt idx="5090">
                  <c:v>509.1</c:v>
                </c:pt>
                <c:pt idx="5091">
                  <c:v>509.2</c:v>
                </c:pt>
                <c:pt idx="5092">
                  <c:v>509.3</c:v>
                </c:pt>
                <c:pt idx="5093">
                  <c:v>509.4</c:v>
                </c:pt>
                <c:pt idx="5094">
                  <c:v>509.5</c:v>
                </c:pt>
                <c:pt idx="5095">
                  <c:v>509.6</c:v>
                </c:pt>
                <c:pt idx="5096">
                  <c:v>509.7</c:v>
                </c:pt>
                <c:pt idx="5097">
                  <c:v>509.8</c:v>
                </c:pt>
                <c:pt idx="5098">
                  <c:v>509.9</c:v>
                </c:pt>
                <c:pt idx="5099">
                  <c:v>510</c:v>
                </c:pt>
                <c:pt idx="5100">
                  <c:v>510.1</c:v>
                </c:pt>
                <c:pt idx="5101">
                  <c:v>510.2</c:v>
                </c:pt>
                <c:pt idx="5102">
                  <c:v>510.3</c:v>
                </c:pt>
                <c:pt idx="5103">
                  <c:v>510.4</c:v>
                </c:pt>
                <c:pt idx="5104">
                  <c:v>510.5</c:v>
                </c:pt>
                <c:pt idx="5105">
                  <c:v>510.6</c:v>
                </c:pt>
                <c:pt idx="5106">
                  <c:v>510.7</c:v>
                </c:pt>
                <c:pt idx="5107">
                  <c:v>510.8</c:v>
                </c:pt>
                <c:pt idx="5108">
                  <c:v>510.9</c:v>
                </c:pt>
                <c:pt idx="5109">
                  <c:v>511</c:v>
                </c:pt>
                <c:pt idx="5110">
                  <c:v>511.1</c:v>
                </c:pt>
                <c:pt idx="5111">
                  <c:v>511.2</c:v>
                </c:pt>
                <c:pt idx="5112">
                  <c:v>511.3</c:v>
                </c:pt>
                <c:pt idx="5113">
                  <c:v>511.4</c:v>
                </c:pt>
                <c:pt idx="5114">
                  <c:v>511.5</c:v>
                </c:pt>
                <c:pt idx="5115">
                  <c:v>511.6</c:v>
                </c:pt>
                <c:pt idx="5116">
                  <c:v>511.7</c:v>
                </c:pt>
                <c:pt idx="5117">
                  <c:v>511.8</c:v>
                </c:pt>
                <c:pt idx="5118">
                  <c:v>511.9</c:v>
                </c:pt>
                <c:pt idx="5119">
                  <c:v>512</c:v>
                </c:pt>
                <c:pt idx="5120">
                  <c:v>512.1</c:v>
                </c:pt>
                <c:pt idx="5121">
                  <c:v>512.20000000000005</c:v>
                </c:pt>
                <c:pt idx="5122">
                  <c:v>512.29999999999995</c:v>
                </c:pt>
                <c:pt idx="5123">
                  <c:v>512.4</c:v>
                </c:pt>
                <c:pt idx="5124">
                  <c:v>512.5</c:v>
                </c:pt>
                <c:pt idx="5125">
                  <c:v>512.6</c:v>
                </c:pt>
                <c:pt idx="5126">
                  <c:v>512.70000000000005</c:v>
                </c:pt>
                <c:pt idx="5127">
                  <c:v>512.79999999999995</c:v>
                </c:pt>
                <c:pt idx="5128">
                  <c:v>512.9</c:v>
                </c:pt>
                <c:pt idx="5129">
                  <c:v>513</c:v>
                </c:pt>
                <c:pt idx="5130">
                  <c:v>513.1</c:v>
                </c:pt>
                <c:pt idx="5131">
                  <c:v>513.20000000000005</c:v>
                </c:pt>
                <c:pt idx="5132">
                  <c:v>513.29999999999995</c:v>
                </c:pt>
                <c:pt idx="5133">
                  <c:v>513.4</c:v>
                </c:pt>
                <c:pt idx="5134">
                  <c:v>513.5</c:v>
                </c:pt>
                <c:pt idx="5135">
                  <c:v>513.6</c:v>
                </c:pt>
                <c:pt idx="5136">
                  <c:v>513.70000000000005</c:v>
                </c:pt>
                <c:pt idx="5137">
                  <c:v>513.79999999999995</c:v>
                </c:pt>
                <c:pt idx="5138">
                  <c:v>513.9</c:v>
                </c:pt>
                <c:pt idx="5139">
                  <c:v>514</c:v>
                </c:pt>
                <c:pt idx="5140">
                  <c:v>514.1</c:v>
                </c:pt>
                <c:pt idx="5141">
                  <c:v>514.20000000000005</c:v>
                </c:pt>
                <c:pt idx="5142">
                  <c:v>514.29999999999995</c:v>
                </c:pt>
                <c:pt idx="5143">
                  <c:v>514.4</c:v>
                </c:pt>
                <c:pt idx="5144">
                  <c:v>514.5</c:v>
                </c:pt>
                <c:pt idx="5145">
                  <c:v>514.6</c:v>
                </c:pt>
                <c:pt idx="5146">
                  <c:v>514.70000000000005</c:v>
                </c:pt>
                <c:pt idx="5147">
                  <c:v>514.79999999999995</c:v>
                </c:pt>
                <c:pt idx="5148">
                  <c:v>514.9</c:v>
                </c:pt>
                <c:pt idx="5149">
                  <c:v>515</c:v>
                </c:pt>
                <c:pt idx="5150">
                  <c:v>515.1</c:v>
                </c:pt>
                <c:pt idx="5151">
                  <c:v>515.20000000000005</c:v>
                </c:pt>
                <c:pt idx="5152">
                  <c:v>515.29999999999995</c:v>
                </c:pt>
                <c:pt idx="5153">
                  <c:v>515.4</c:v>
                </c:pt>
                <c:pt idx="5154">
                  <c:v>515.5</c:v>
                </c:pt>
                <c:pt idx="5155">
                  <c:v>515.6</c:v>
                </c:pt>
                <c:pt idx="5156">
                  <c:v>515.70000000000005</c:v>
                </c:pt>
                <c:pt idx="5157">
                  <c:v>515.79999999999995</c:v>
                </c:pt>
                <c:pt idx="5158">
                  <c:v>515.9</c:v>
                </c:pt>
                <c:pt idx="5159">
                  <c:v>516</c:v>
                </c:pt>
                <c:pt idx="5160">
                  <c:v>516.1</c:v>
                </c:pt>
                <c:pt idx="5161">
                  <c:v>516.20000000000005</c:v>
                </c:pt>
                <c:pt idx="5162">
                  <c:v>516.29999999999995</c:v>
                </c:pt>
                <c:pt idx="5163">
                  <c:v>516.4</c:v>
                </c:pt>
                <c:pt idx="5164">
                  <c:v>516.5</c:v>
                </c:pt>
                <c:pt idx="5165">
                  <c:v>516.6</c:v>
                </c:pt>
                <c:pt idx="5166">
                  <c:v>516.70000000000005</c:v>
                </c:pt>
                <c:pt idx="5167">
                  <c:v>516.79999999999995</c:v>
                </c:pt>
                <c:pt idx="5168">
                  <c:v>516.9</c:v>
                </c:pt>
                <c:pt idx="5169">
                  <c:v>517</c:v>
                </c:pt>
                <c:pt idx="5170">
                  <c:v>517.1</c:v>
                </c:pt>
                <c:pt idx="5171">
                  <c:v>517.20000000000005</c:v>
                </c:pt>
                <c:pt idx="5172">
                  <c:v>517.29999999999995</c:v>
                </c:pt>
                <c:pt idx="5173">
                  <c:v>517.4</c:v>
                </c:pt>
                <c:pt idx="5174">
                  <c:v>517.5</c:v>
                </c:pt>
                <c:pt idx="5175">
                  <c:v>517.6</c:v>
                </c:pt>
                <c:pt idx="5176">
                  <c:v>517.70000000000005</c:v>
                </c:pt>
                <c:pt idx="5177">
                  <c:v>517.79999999999995</c:v>
                </c:pt>
                <c:pt idx="5178">
                  <c:v>517.9</c:v>
                </c:pt>
                <c:pt idx="5179">
                  <c:v>518</c:v>
                </c:pt>
                <c:pt idx="5180">
                  <c:v>518.1</c:v>
                </c:pt>
                <c:pt idx="5181">
                  <c:v>518.20000000000005</c:v>
                </c:pt>
                <c:pt idx="5182">
                  <c:v>518.29999999999995</c:v>
                </c:pt>
                <c:pt idx="5183">
                  <c:v>518.4</c:v>
                </c:pt>
                <c:pt idx="5184">
                  <c:v>518.5</c:v>
                </c:pt>
                <c:pt idx="5185">
                  <c:v>518.6</c:v>
                </c:pt>
                <c:pt idx="5186">
                  <c:v>518.70000000000005</c:v>
                </c:pt>
                <c:pt idx="5187">
                  <c:v>518.79999999999995</c:v>
                </c:pt>
                <c:pt idx="5188">
                  <c:v>518.9</c:v>
                </c:pt>
                <c:pt idx="5189">
                  <c:v>519</c:v>
                </c:pt>
                <c:pt idx="5190">
                  <c:v>519.1</c:v>
                </c:pt>
                <c:pt idx="5191">
                  <c:v>519.20000000000005</c:v>
                </c:pt>
                <c:pt idx="5192">
                  <c:v>519.29999999999995</c:v>
                </c:pt>
                <c:pt idx="5193">
                  <c:v>519.4</c:v>
                </c:pt>
                <c:pt idx="5194">
                  <c:v>519.5</c:v>
                </c:pt>
                <c:pt idx="5195">
                  <c:v>519.6</c:v>
                </c:pt>
                <c:pt idx="5196">
                  <c:v>519.70000000000005</c:v>
                </c:pt>
                <c:pt idx="5197">
                  <c:v>519.79999999999995</c:v>
                </c:pt>
                <c:pt idx="5198">
                  <c:v>519.9</c:v>
                </c:pt>
                <c:pt idx="5199">
                  <c:v>520</c:v>
                </c:pt>
                <c:pt idx="5200">
                  <c:v>520.1</c:v>
                </c:pt>
                <c:pt idx="5201">
                  <c:v>520.20000000000005</c:v>
                </c:pt>
                <c:pt idx="5202">
                  <c:v>520.29999999999995</c:v>
                </c:pt>
                <c:pt idx="5203">
                  <c:v>520.4</c:v>
                </c:pt>
                <c:pt idx="5204">
                  <c:v>520.5</c:v>
                </c:pt>
                <c:pt idx="5205">
                  <c:v>520.6</c:v>
                </c:pt>
                <c:pt idx="5206">
                  <c:v>520.70000000000005</c:v>
                </c:pt>
                <c:pt idx="5207">
                  <c:v>520.79999999999995</c:v>
                </c:pt>
                <c:pt idx="5208">
                  <c:v>520.9</c:v>
                </c:pt>
                <c:pt idx="5209">
                  <c:v>521</c:v>
                </c:pt>
                <c:pt idx="5210">
                  <c:v>521.1</c:v>
                </c:pt>
                <c:pt idx="5211">
                  <c:v>521.20000000000005</c:v>
                </c:pt>
                <c:pt idx="5212">
                  <c:v>521.29999999999995</c:v>
                </c:pt>
                <c:pt idx="5213">
                  <c:v>521.4</c:v>
                </c:pt>
                <c:pt idx="5214">
                  <c:v>521.5</c:v>
                </c:pt>
                <c:pt idx="5215">
                  <c:v>521.6</c:v>
                </c:pt>
                <c:pt idx="5216">
                  <c:v>521.70000000000005</c:v>
                </c:pt>
                <c:pt idx="5217">
                  <c:v>521.79999999999995</c:v>
                </c:pt>
                <c:pt idx="5218">
                  <c:v>521.9</c:v>
                </c:pt>
                <c:pt idx="5219">
                  <c:v>522</c:v>
                </c:pt>
                <c:pt idx="5220">
                  <c:v>522.1</c:v>
                </c:pt>
                <c:pt idx="5221">
                  <c:v>522.20000000000005</c:v>
                </c:pt>
                <c:pt idx="5222">
                  <c:v>522.29999999999995</c:v>
                </c:pt>
                <c:pt idx="5223">
                  <c:v>522.4</c:v>
                </c:pt>
                <c:pt idx="5224">
                  <c:v>522.5</c:v>
                </c:pt>
                <c:pt idx="5225">
                  <c:v>522.6</c:v>
                </c:pt>
                <c:pt idx="5226">
                  <c:v>522.70000000000005</c:v>
                </c:pt>
                <c:pt idx="5227">
                  <c:v>522.79999999999995</c:v>
                </c:pt>
                <c:pt idx="5228">
                  <c:v>522.9</c:v>
                </c:pt>
                <c:pt idx="5229">
                  <c:v>523</c:v>
                </c:pt>
                <c:pt idx="5230">
                  <c:v>523.1</c:v>
                </c:pt>
                <c:pt idx="5231">
                  <c:v>523.20000000000005</c:v>
                </c:pt>
                <c:pt idx="5232">
                  <c:v>523.29999999999995</c:v>
                </c:pt>
                <c:pt idx="5233">
                  <c:v>523.4</c:v>
                </c:pt>
                <c:pt idx="5234">
                  <c:v>523.5</c:v>
                </c:pt>
                <c:pt idx="5235">
                  <c:v>523.6</c:v>
                </c:pt>
                <c:pt idx="5236">
                  <c:v>523.70000000000005</c:v>
                </c:pt>
                <c:pt idx="5237">
                  <c:v>523.79999999999995</c:v>
                </c:pt>
                <c:pt idx="5238">
                  <c:v>523.9</c:v>
                </c:pt>
                <c:pt idx="5239">
                  <c:v>524</c:v>
                </c:pt>
                <c:pt idx="5240">
                  <c:v>524.1</c:v>
                </c:pt>
                <c:pt idx="5241">
                  <c:v>524.20000000000005</c:v>
                </c:pt>
                <c:pt idx="5242">
                  <c:v>524.29999999999995</c:v>
                </c:pt>
                <c:pt idx="5243">
                  <c:v>524.4</c:v>
                </c:pt>
                <c:pt idx="5244">
                  <c:v>524.5</c:v>
                </c:pt>
                <c:pt idx="5245">
                  <c:v>524.6</c:v>
                </c:pt>
                <c:pt idx="5246">
                  <c:v>524.70000000000005</c:v>
                </c:pt>
                <c:pt idx="5247">
                  <c:v>524.79999999999995</c:v>
                </c:pt>
                <c:pt idx="5248">
                  <c:v>524.9</c:v>
                </c:pt>
                <c:pt idx="5249">
                  <c:v>525</c:v>
                </c:pt>
                <c:pt idx="5250">
                  <c:v>525.1</c:v>
                </c:pt>
                <c:pt idx="5251">
                  <c:v>525.20000000000005</c:v>
                </c:pt>
                <c:pt idx="5252">
                  <c:v>525.29999999999995</c:v>
                </c:pt>
                <c:pt idx="5253">
                  <c:v>525.4</c:v>
                </c:pt>
                <c:pt idx="5254">
                  <c:v>525.5</c:v>
                </c:pt>
                <c:pt idx="5255">
                  <c:v>525.6</c:v>
                </c:pt>
                <c:pt idx="5256">
                  <c:v>525.70000000000005</c:v>
                </c:pt>
                <c:pt idx="5257">
                  <c:v>525.79999999999995</c:v>
                </c:pt>
                <c:pt idx="5258">
                  <c:v>525.9</c:v>
                </c:pt>
                <c:pt idx="5259">
                  <c:v>526</c:v>
                </c:pt>
                <c:pt idx="5260">
                  <c:v>526.1</c:v>
                </c:pt>
                <c:pt idx="5261">
                  <c:v>526.20000000000005</c:v>
                </c:pt>
                <c:pt idx="5262">
                  <c:v>526.29999999999995</c:v>
                </c:pt>
                <c:pt idx="5263">
                  <c:v>526.4</c:v>
                </c:pt>
                <c:pt idx="5264">
                  <c:v>526.5</c:v>
                </c:pt>
                <c:pt idx="5265">
                  <c:v>526.6</c:v>
                </c:pt>
                <c:pt idx="5266">
                  <c:v>526.70000000000005</c:v>
                </c:pt>
                <c:pt idx="5267">
                  <c:v>526.79999999999995</c:v>
                </c:pt>
                <c:pt idx="5268">
                  <c:v>526.9</c:v>
                </c:pt>
                <c:pt idx="5269">
                  <c:v>527</c:v>
                </c:pt>
                <c:pt idx="5270">
                  <c:v>527.1</c:v>
                </c:pt>
                <c:pt idx="5271">
                  <c:v>527.20000000000005</c:v>
                </c:pt>
                <c:pt idx="5272">
                  <c:v>527.29999999999995</c:v>
                </c:pt>
                <c:pt idx="5273">
                  <c:v>527.4</c:v>
                </c:pt>
                <c:pt idx="5274">
                  <c:v>527.5</c:v>
                </c:pt>
                <c:pt idx="5275">
                  <c:v>527.6</c:v>
                </c:pt>
                <c:pt idx="5276">
                  <c:v>527.70000000000005</c:v>
                </c:pt>
                <c:pt idx="5277">
                  <c:v>527.79999999999995</c:v>
                </c:pt>
                <c:pt idx="5278">
                  <c:v>527.9</c:v>
                </c:pt>
                <c:pt idx="5279">
                  <c:v>528</c:v>
                </c:pt>
                <c:pt idx="5280">
                  <c:v>528.1</c:v>
                </c:pt>
                <c:pt idx="5281">
                  <c:v>528.20000000000005</c:v>
                </c:pt>
                <c:pt idx="5282">
                  <c:v>528.29999999999995</c:v>
                </c:pt>
                <c:pt idx="5283">
                  <c:v>528.4</c:v>
                </c:pt>
                <c:pt idx="5284">
                  <c:v>528.5</c:v>
                </c:pt>
                <c:pt idx="5285">
                  <c:v>528.6</c:v>
                </c:pt>
                <c:pt idx="5286">
                  <c:v>528.70000000000005</c:v>
                </c:pt>
                <c:pt idx="5287">
                  <c:v>528.79999999999995</c:v>
                </c:pt>
                <c:pt idx="5288">
                  <c:v>528.9</c:v>
                </c:pt>
                <c:pt idx="5289">
                  <c:v>529</c:v>
                </c:pt>
                <c:pt idx="5290">
                  <c:v>529.1</c:v>
                </c:pt>
                <c:pt idx="5291">
                  <c:v>529.20000000000005</c:v>
                </c:pt>
                <c:pt idx="5292">
                  <c:v>529.29999999999995</c:v>
                </c:pt>
                <c:pt idx="5293">
                  <c:v>529.4</c:v>
                </c:pt>
                <c:pt idx="5294">
                  <c:v>529.5</c:v>
                </c:pt>
                <c:pt idx="5295">
                  <c:v>529.6</c:v>
                </c:pt>
                <c:pt idx="5296">
                  <c:v>529.70000000000005</c:v>
                </c:pt>
                <c:pt idx="5297">
                  <c:v>529.79999999999995</c:v>
                </c:pt>
                <c:pt idx="5298">
                  <c:v>529.9</c:v>
                </c:pt>
                <c:pt idx="5299">
                  <c:v>530</c:v>
                </c:pt>
                <c:pt idx="5300">
                  <c:v>530.1</c:v>
                </c:pt>
                <c:pt idx="5301">
                  <c:v>530.20000000000005</c:v>
                </c:pt>
                <c:pt idx="5302">
                  <c:v>530.29999999999995</c:v>
                </c:pt>
                <c:pt idx="5303">
                  <c:v>530.4</c:v>
                </c:pt>
                <c:pt idx="5304">
                  <c:v>530.5</c:v>
                </c:pt>
                <c:pt idx="5305">
                  <c:v>530.6</c:v>
                </c:pt>
                <c:pt idx="5306">
                  <c:v>530.70000000000005</c:v>
                </c:pt>
                <c:pt idx="5307">
                  <c:v>530.79999999999995</c:v>
                </c:pt>
                <c:pt idx="5308">
                  <c:v>530.9</c:v>
                </c:pt>
                <c:pt idx="5309">
                  <c:v>531</c:v>
                </c:pt>
                <c:pt idx="5310">
                  <c:v>531.1</c:v>
                </c:pt>
                <c:pt idx="5311">
                  <c:v>531.20000000000005</c:v>
                </c:pt>
                <c:pt idx="5312">
                  <c:v>531.29999999999995</c:v>
                </c:pt>
                <c:pt idx="5313">
                  <c:v>531.4</c:v>
                </c:pt>
                <c:pt idx="5314">
                  <c:v>531.5</c:v>
                </c:pt>
                <c:pt idx="5315">
                  <c:v>531.6</c:v>
                </c:pt>
                <c:pt idx="5316">
                  <c:v>531.70000000000005</c:v>
                </c:pt>
                <c:pt idx="5317">
                  <c:v>531.79999999999995</c:v>
                </c:pt>
                <c:pt idx="5318">
                  <c:v>531.9</c:v>
                </c:pt>
                <c:pt idx="5319">
                  <c:v>532</c:v>
                </c:pt>
                <c:pt idx="5320">
                  <c:v>532.1</c:v>
                </c:pt>
                <c:pt idx="5321">
                  <c:v>532.20000000000005</c:v>
                </c:pt>
                <c:pt idx="5322">
                  <c:v>532.29999999999995</c:v>
                </c:pt>
                <c:pt idx="5323">
                  <c:v>532.4</c:v>
                </c:pt>
                <c:pt idx="5324">
                  <c:v>532.5</c:v>
                </c:pt>
                <c:pt idx="5325">
                  <c:v>532.6</c:v>
                </c:pt>
                <c:pt idx="5326">
                  <c:v>532.70000000000005</c:v>
                </c:pt>
                <c:pt idx="5327">
                  <c:v>532.79999999999995</c:v>
                </c:pt>
                <c:pt idx="5328">
                  <c:v>532.9</c:v>
                </c:pt>
                <c:pt idx="5329">
                  <c:v>533</c:v>
                </c:pt>
                <c:pt idx="5330">
                  <c:v>533.1</c:v>
                </c:pt>
                <c:pt idx="5331">
                  <c:v>533.20000000000005</c:v>
                </c:pt>
                <c:pt idx="5332">
                  <c:v>533.29999999999995</c:v>
                </c:pt>
                <c:pt idx="5333">
                  <c:v>533.4</c:v>
                </c:pt>
                <c:pt idx="5334">
                  <c:v>533.5</c:v>
                </c:pt>
                <c:pt idx="5335">
                  <c:v>533.6</c:v>
                </c:pt>
                <c:pt idx="5336">
                  <c:v>533.70000000000005</c:v>
                </c:pt>
                <c:pt idx="5337">
                  <c:v>533.79999999999995</c:v>
                </c:pt>
                <c:pt idx="5338">
                  <c:v>533.9</c:v>
                </c:pt>
                <c:pt idx="5339">
                  <c:v>534</c:v>
                </c:pt>
                <c:pt idx="5340">
                  <c:v>534.1</c:v>
                </c:pt>
                <c:pt idx="5341">
                  <c:v>534.20000000000005</c:v>
                </c:pt>
                <c:pt idx="5342">
                  <c:v>534.29999999999995</c:v>
                </c:pt>
                <c:pt idx="5343">
                  <c:v>534.4</c:v>
                </c:pt>
                <c:pt idx="5344">
                  <c:v>534.5</c:v>
                </c:pt>
                <c:pt idx="5345">
                  <c:v>534.6</c:v>
                </c:pt>
                <c:pt idx="5346">
                  <c:v>534.70000000000005</c:v>
                </c:pt>
                <c:pt idx="5347">
                  <c:v>534.79999999999995</c:v>
                </c:pt>
              </c:numCache>
            </c:numRef>
          </c:xVal>
          <c:yVal>
            <c:numRef>
              <c:f>'[HF3 em agrecan cinetica_ss.xlsx]HF3 em agrecan cinetica'!$N$2:$N$5361</c:f>
              <c:numCache>
                <c:formatCode>General</c:formatCode>
                <c:ptCount val="5360"/>
                <c:pt idx="0">
                  <c:v>0.12341299999999999</c:v>
                </c:pt>
                <c:pt idx="1">
                  <c:v>4.9194300000000003E-2</c:v>
                </c:pt>
                <c:pt idx="2">
                  <c:v>0.23278799999999999</c:v>
                </c:pt>
                <c:pt idx="3">
                  <c:v>3.3569300000000003E-2</c:v>
                </c:pt>
                <c:pt idx="4">
                  <c:v>6.0913099999999998E-2</c:v>
                </c:pt>
                <c:pt idx="5">
                  <c:v>0.22497600000000001</c:v>
                </c:pt>
                <c:pt idx="6">
                  <c:v>0.119507</c:v>
                </c:pt>
                <c:pt idx="7">
                  <c:v>0.21716299999999999</c:v>
                </c:pt>
                <c:pt idx="8">
                  <c:v>0.17028799999999999</c:v>
                </c:pt>
                <c:pt idx="9">
                  <c:v>0.111694</c:v>
                </c:pt>
                <c:pt idx="10">
                  <c:v>-0.20471200000000001</c:v>
                </c:pt>
                <c:pt idx="11">
                  <c:v>3.5888700000000003E-2</c:v>
                </c:pt>
                <c:pt idx="12">
                  <c:v>0.220276</c:v>
                </c:pt>
                <c:pt idx="13">
                  <c:v>0.14453099999999999</c:v>
                </c:pt>
                <c:pt idx="14">
                  <c:v>0.34997600000000001</c:v>
                </c:pt>
                <c:pt idx="15">
                  <c:v>0.24060100000000001</c:v>
                </c:pt>
                <c:pt idx="16">
                  <c:v>0.30932599999999999</c:v>
                </c:pt>
                <c:pt idx="17">
                  <c:v>0.34448200000000001</c:v>
                </c:pt>
                <c:pt idx="18">
                  <c:v>9.1369599999999995E-2</c:v>
                </c:pt>
                <c:pt idx="19">
                  <c:v>0.38824500000000001</c:v>
                </c:pt>
                <c:pt idx="20">
                  <c:v>0.37109399999999998</c:v>
                </c:pt>
                <c:pt idx="21">
                  <c:v>0.22497600000000001</c:v>
                </c:pt>
                <c:pt idx="22" formatCode="0.00E+00">
                  <c:v>7.3242200000000004E-4</c:v>
                </c:pt>
                <c:pt idx="23">
                  <c:v>0.348389</c:v>
                </c:pt>
                <c:pt idx="24">
                  <c:v>0.20074500000000001</c:v>
                </c:pt>
                <c:pt idx="25">
                  <c:v>6.7932099999999995E-2</c:v>
                </c:pt>
                <c:pt idx="26">
                  <c:v>0.16949500000000001</c:v>
                </c:pt>
                <c:pt idx="27">
                  <c:v>0.18591299999999999</c:v>
                </c:pt>
                <c:pt idx="28">
                  <c:v>-1.2512199999999999E-2</c:v>
                </c:pt>
                <c:pt idx="29">
                  <c:v>0.110107</c:v>
                </c:pt>
                <c:pt idx="30">
                  <c:v>0.14135700000000001</c:v>
                </c:pt>
                <c:pt idx="31">
                  <c:v>0.196045</c:v>
                </c:pt>
                <c:pt idx="32">
                  <c:v>-4.6875E-2</c:v>
                </c:pt>
                <c:pt idx="33">
                  <c:v>0.142151</c:v>
                </c:pt>
                <c:pt idx="34">
                  <c:v>0.11328100000000001</c:v>
                </c:pt>
                <c:pt idx="35">
                  <c:v>0.147644</c:v>
                </c:pt>
                <c:pt idx="36">
                  <c:v>2.6550299999999999E-2</c:v>
                </c:pt>
                <c:pt idx="37">
                  <c:v>0.28436299999999998</c:v>
                </c:pt>
                <c:pt idx="38">
                  <c:v>7.1838399999999997E-2</c:v>
                </c:pt>
                <c:pt idx="39">
                  <c:v>0.16558800000000001</c:v>
                </c:pt>
                <c:pt idx="40">
                  <c:v>9.2163099999999998E-2</c:v>
                </c:pt>
                <c:pt idx="41">
                  <c:v>0.254639</c:v>
                </c:pt>
                <c:pt idx="42">
                  <c:v>0.33825699999999997</c:v>
                </c:pt>
                <c:pt idx="43">
                  <c:v>0.140625</c:v>
                </c:pt>
                <c:pt idx="44">
                  <c:v>0.12262000000000001</c:v>
                </c:pt>
                <c:pt idx="45">
                  <c:v>2.2644000000000001E-2</c:v>
                </c:pt>
                <c:pt idx="46">
                  <c:v>0.28125</c:v>
                </c:pt>
                <c:pt idx="47">
                  <c:v>0.19293199999999999</c:v>
                </c:pt>
                <c:pt idx="48">
                  <c:v>1.5625E-2</c:v>
                </c:pt>
                <c:pt idx="49">
                  <c:v>0.114014</c:v>
                </c:pt>
                <c:pt idx="50">
                  <c:v>0.1875</c:v>
                </c:pt>
                <c:pt idx="51">
                  <c:v>0.16247600000000001</c:v>
                </c:pt>
                <c:pt idx="52">
                  <c:v>-2.89307E-2</c:v>
                </c:pt>
                <c:pt idx="53">
                  <c:v>-0.13208</c:v>
                </c:pt>
                <c:pt idx="54">
                  <c:v>-1.5625E-2</c:v>
                </c:pt>
                <c:pt idx="55">
                  <c:v>0.23669399999999999</c:v>
                </c:pt>
                <c:pt idx="56">
                  <c:v>5.1513700000000003E-2</c:v>
                </c:pt>
                <c:pt idx="57">
                  <c:v>9.2956499999999997E-2</c:v>
                </c:pt>
                <c:pt idx="58">
                  <c:v>7.7331499999999997E-2</c:v>
                </c:pt>
                <c:pt idx="59">
                  <c:v>0.26794400000000002</c:v>
                </c:pt>
                <c:pt idx="60">
                  <c:v>0.16949500000000001</c:v>
                </c:pt>
                <c:pt idx="61">
                  <c:v>0.163269</c:v>
                </c:pt>
                <c:pt idx="62">
                  <c:v>-0.34533700000000001</c:v>
                </c:pt>
                <c:pt idx="63">
                  <c:v>-6.1767599999999999E-2</c:v>
                </c:pt>
                <c:pt idx="64">
                  <c:v>-1.40991E-2</c:v>
                </c:pt>
                <c:pt idx="65" formatCode="0.00E+00">
                  <c:v>5.4321300000000003E-3</c:v>
                </c:pt>
                <c:pt idx="66">
                  <c:v>-2.89307E-2</c:v>
                </c:pt>
                <c:pt idx="67" formatCode="0.00E+00">
                  <c:v>3.90625E-3</c:v>
                </c:pt>
                <c:pt idx="68">
                  <c:v>0.228882</c:v>
                </c:pt>
                <c:pt idx="69">
                  <c:v>-0.13830600000000001</c:v>
                </c:pt>
                <c:pt idx="70">
                  <c:v>-1.8005400000000001E-2</c:v>
                </c:pt>
                <c:pt idx="71">
                  <c:v>2.4169900000000001E-2</c:v>
                </c:pt>
                <c:pt idx="72">
                  <c:v>0.265625</c:v>
                </c:pt>
                <c:pt idx="73">
                  <c:v>-6.7993200000000004E-2</c:v>
                </c:pt>
                <c:pt idx="74">
                  <c:v>-0.17346200000000001</c:v>
                </c:pt>
                <c:pt idx="75">
                  <c:v>9.5275899999999997E-2</c:v>
                </c:pt>
                <c:pt idx="76">
                  <c:v>-1.0986299999999999E-2</c:v>
                </c:pt>
                <c:pt idx="77">
                  <c:v>9.0576199999999996E-2</c:v>
                </c:pt>
                <c:pt idx="78">
                  <c:v>-0.23754900000000001</c:v>
                </c:pt>
                <c:pt idx="79">
                  <c:v>0.25543199999999999</c:v>
                </c:pt>
                <c:pt idx="80">
                  <c:v>0.100769</c:v>
                </c:pt>
                <c:pt idx="81">
                  <c:v>8.9050299999999999E-2</c:v>
                </c:pt>
                <c:pt idx="82">
                  <c:v>7.03125E-2</c:v>
                </c:pt>
                <c:pt idx="83">
                  <c:v>-7.6599100000000003E-2</c:v>
                </c:pt>
                <c:pt idx="84">
                  <c:v>-7.5012200000000001E-2</c:v>
                </c:pt>
                <c:pt idx="85">
                  <c:v>-0.137512</c:v>
                </c:pt>
                <c:pt idx="86">
                  <c:v>7.8125E-2</c:v>
                </c:pt>
                <c:pt idx="87">
                  <c:v>0.103088</c:v>
                </c:pt>
                <c:pt idx="88">
                  <c:v>0.12573200000000001</c:v>
                </c:pt>
                <c:pt idx="89">
                  <c:v>0.319519</c:v>
                </c:pt>
                <c:pt idx="90">
                  <c:v>7.6538099999999998E-2</c:v>
                </c:pt>
                <c:pt idx="91">
                  <c:v>0.48980699999999999</c:v>
                </c:pt>
                <c:pt idx="92">
                  <c:v>0.76953099999999997</c:v>
                </c:pt>
                <c:pt idx="93">
                  <c:v>0.86718799999999996</c:v>
                </c:pt>
                <c:pt idx="94">
                  <c:v>0.72888200000000003</c:v>
                </c:pt>
                <c:pt idx="95">
                  <c:v>0.81561300000000003</c:v>
                </c:pt>
                <c:pt idx="96">
                  <c:v>0.91717499999999996</c:v>
                </c:pt>
                <c:pt idx="97">
                  <c:v>0.69531299999999996</c:v>
                </c:pt>
                <c:pt idx="98">
                  <c:v>0.68432599999999999</c:v>
                </c:pt>
                <c:pt idx="99">
                  <c:v>1.0163599999999999</c:v>
                </c:pt>
                <c:pt idx="100">
                  <c:v>1.0874600000000001</c:v>
                </c:pt>
                <c:pt idx="101">
                  <c:v>0.80700700000000003</c:v>
                </c:pt>
                <c:pt idx="102">
                  <c:v>0.68121299999999996</c:v>
                </c:pt>
                <c:pt idx="103">
                  <c:v>0.53277600000000003</c:v>
                </c:pt>
                <c:pt idx="104">
                  <c:v>0.24609400000000001</c:v>
                </c:pt>
                <c:pt idx="105">
                  <c:v>0.40856900000000002</c:v>
                </c:pt>
                <c:pt idx="106">
                  <c:v>0.348389</c:v>
                </c:pt>
                <c:pt idx="107">
                  <c:v>0.22656299999999999</c:v>
                </c:pt>
                <c:pt idx="108">
                  <c:v>-1.5625E-2</c:v>
                </c:pt>
                <c:pt idx="109">
                  <c:v>3.1982400000000001E-2</c:v>
                </c:pt>
                <c:pt idx="110">
                  <c:v>-4.6142599999999999E-2</c:v>
                </c:pt>
                <c:pt idx="111">
                  <c:v>-0.55157500000000004</c:v>
                </c:pt>
                <c:pt idx="112">
                  <c:v>-0.31567400000000001</c:v>
                </c:pt>
                <c:pt idx="113">
                  <c:v>-0.42736800000000003</c:v>
                </c:pt>
                <c:pt idx="114">
                  <c:v>-0.44531300000000001</c:v>
                </c:pt>
                <c:pt idx="115">
                  <c:v>-0.32580599999999998</c:v>
                </c:pt>
                <c:pt idx="116">
                  <c:v>-0.32031300000000001</c:v>
                </c:pt>
                <c:pt idx="117">
                  <c:v>-0.14300499999999999</c:v>
                </c:pt>
                <c:pt idx="118">
                  <c:v>0.13122600000000001</c:v>
                </c:pt>
                <c:pt idx="119">
                  <c:v>2.8869599999999999E-2</c:v>
                </c:pt>
                <c:pt idx="120">
                  <c:v>5.7006800000000003E-2</c:v>
                </c:pt>
                <c:pt idx="121">
                  <c:v>-9.375E-2</c:v>
                </c:pt>
                <c:pt idx="122">
                  <c:v>0.19372600000000001</c:v>
                </c:pt>
                <c:pt idx="123">
                  <c:v>4.9987799999999999E-2</c:v>
                </c:pt>
                <c:pt idx="124">
                  <c:v>0.34295700000000001</c:v>
                </c:pt>
                <c:pt idx="125">
                  <c:v>2.34375E-2</c:v>
                </c:pt>
                <c:pt idx="126">
                  <c:v>0.14843799999999999</c:v>
                </c:pt>
                <c:pt idx="127">
                  <c:v>0.24371300000000001</c:v>
                </c:pt>
                <c:pt idx="128">
                  <c:v>0.22265599999999999</c:v>
                </c:pt>
                <c:pt idx="129">
                  <c:v>0.10778799999999999</c:v>
                </c:pt>
                <c:pt idx="130">
                  <c:v>-0.201599</c:v>
                </c:pt>
                <c:pt idx="131">
                  <c:v>0.21167</c:v>
                </c:pt>
                <c:pt idx="132">
                  <c:v>-0.116455</c:v>
                </c:pt>
                <c:pt idx="133" formatCode="0.00E+00">
                  <c:v>-7.9345700000000002E-4</c:v>
                </c:pt>
                <c:pt idx="134">
                  <c:v>-5.9387200000000001E-2</c:v>
                </c:pt>
                <c:pt idx="135">
                  <c:v>9.2956499999999997E-2</c:v>
                </c:pt>
                <c:pt idx="136" formatCode="0.00E+00">
                  <c:v>-4.6997100000000002E-3</c:v>
                </c:pt>
                <c:pt idx="137">
                  <c:v>-5.7861299999999997E-2</c:v>
                </c:pt>
                <c:pt idx="138">
                  <c:v>-5.7861299999999997E-2</c:v>
                </c:pt>
                <c:pt idx="139">
                  <c:v>0.10778799999999999</c:v>
                </c:pt>
                <c:pt idx="140">
                  <c:v>-0.114075</c:v>
                </c:pt>
                <c:pt idx="141">
                  <c:v>-7.5012200000000001E-2</c:v>
                </c:pt>
                <c:pt idx="142">
                  <c:v>6.7932099999999995E-2</c:v>
                </c:pt>
                <c:pt idx="143">
                  <c:v>6.7932099999999995E-2</c:v>
                </c:pt>
                <c:pt idx="144">
                  <c:v>4.6081499999999997E-2</c:v>
                </c:pt>
                <c:pt idx="145">
                  <c:v>-4.6142599999999999E-2</c:v>
                </c:pt>
                <c:pt idx="146">
                  <c:v>-0.140625</c:v>
                </c:pt>
                <c:pt idx="147">
                  <c:v>6.6406300000000001E-2</c:v>
                </c:pt>
                <c:pt idx="148">
                  <c:v>0.14917</c:v>
                </c:pt>
                <c:pt idx="149">
                  <c:v>0.171875</c:v>
                </c:pt>
                <c:pt idx="150">
                  <c:v>0.118713</c:v>
                </c:pt>
                <c:pt idx="151">
                  <c:v>8.8256799999999996E-2</c:v>
                </c:pt>
                <c:pt idx="152">
                  <c:v>0.27105699999999999</c:v>
                </c:pt>
                <c:pt idx="153">
                  <c:v>7.5744599999999995E-2</c:v>
                </c:pt>
                <c:pt idx="154">
                  <c:v>-0.13281299999999999</c:v>
                </c:pt>
                <c:pt idx="155">
                  <c:v>-0.214111</c:v>
                </c:pt>
                <c:pt idx="156">
                  <c:v>0.145264</c:v>
                </c:pt>
                <c:pt idx="157">
                  <c:v>5.3100599999999998E-2</c:v>
                </c:pt>
                <c:pt idx="158">
                  <c:v>-3.2043500000000003E-2</c:v>
                </c:pt>
                <c:pt idx="159">
                  <c:v>0.126526</c:v>
                </c:pt>
                <c:pt idx="160">
                  <c:v>-2.0324700000000001E-2</c:v>
                </c:pt>
                <c:pt idx="161">
                  <c:v>-6.6406300000000001E-2</c:v>
                </c:pt>
                <c:pt idx="162" formatCode="0.00E+00">
                  <c:v>-7.9345700000000002E-4</c:v>
                </c:pt>
                <c:pt idx="163">
                  <c:v>0.220276</c:v>
                </c:pt>
                <c:pt idx="164">
                  <c:v>0.173401</c:v>
                </c:pt>
                <c:pt idx="165">
                  <c:v>0.108582</c:v>
                </c:pt>
                <c:pt idx="166">
                  <c:v>8.3557099999999995E-2</c:v>
                </c:pt>
                <c:pt idx="167">
                  <c:v>1.01318E-2</c:v>
                </c:pt>
                <c:pt idx="168" formatCode="0.00E+00">
                  <c:v>9.3383800000000003E-3</c:v>
                </c:pt>
                <c:pt idx="169">
                  <c:v>0.24609400000000001</c:v>
                </c:pt>
                <c:pt idx="170">
                  <c:v>1.5625E-2</c:v>
                </c:pt>
                <c:pt idx="171">
                  <c:v>2.34375E-2</c:v>
                </c:pt>
                <c:pt idx="172">
                  <c:v>0.13592499999999999</c:v>
                </c:pt>
                <c:pt idx="173">
                  <c:v>8.2763699999999996E-2</c:v>
                </c:pt>
                <c:pt idx="174">
                  <c:v>-8.6731000000000003E-2</c:v>
                </c:pt>
                <c:pt idx="175">
                  <c:v>-0.14532500000000001</c:v>
                </c:pt>
                <c:pt idx="176">
                  <c:v>-0.114868</c:v>
                </c:pt>
                <c:pt idx="177">
                  <c:v>-3.7536600000000003E-2</c:v>
                </c:pt>
                <c:pt idx="178">
                  <c:v>-6.4086900000000002E-2</c:v>
                </c:pt>
                <c:pt idx="179">
                  <c:v>0.26245099999999999</c:v>
                </c:pt>
                <c:pt idx="180">
                  <c:v>-1.01929E-2</c:v>
                </c:pt>
                <c:pt idx="181">
                  <c:v>5.7800299999999999E-2</c:v>
                </c:pt>
                <c:pt idx="182">
                  <c:v>-3.4423799999999997E-2</c:v>
                </c:pt>
                <c:pt idx="183">
                  <c:v>0.114014</c:v>
                </c:pt>
                <c:pt idx="184">
                  <c:v>2.8869599999999999E-2</c:v>
                </c:pt>
                <c:pt idx="185" formatCode="0.00E+00">
                  <c:v>-7.9345700000000002E-4</c:v>
                </c:pt>
                <c:pt idx="186" formatCode="0.00E+00">
                  <c:v>-7.0800799999999999E-3</c:v>
                </c:pt>
                <c:pt idx="187">
                  <c:v>0.43121300000000001</c:v>
                </c:pt>
                <c:pt idx="188">
                  <c:v>0.382019</c:v>
                </c:pt>
                <c:pt idx="189">
                  <c:v>0.21167</c:v>
                </c:pt>
                <c:pt idx="190">
                  <c:v>0.15698200000000001</c:v>
                </c:pt>
                <c:pt idx="191">
                  <c:v>0.12890599999999999</c:v>
                </c:pt>
                <c:pt idx="192">
                  <c:v>0.112488</c:v>
                </c:pt>
                <c:pt idx="193">
                  <c:v>-8.3618200000000004E-2</c:v>
                </c:pt>
                <c:pt idx="194">
                  <c:v>-0.12817400000000001</c:v>
                </c:pt>
                <c:pt idx="195">
                  <c:v>0.125</c:v>
                </c:pt>
                <c:pt idx="196">
                  <c:v>0.203125</c:v>
                </c:pt>
                <c:pt idx="197">
                  <c:v>2.4169900000000001E-2</c:v>
                </c:pt>
                <c:pt idx="198" formatCode="0.00E+00">
                  <c:v>-4.6997100000000002E-3</c:v>
                </c:pt>
                <c:pt idx="199">
                  <c:v>0.13983200000000001</c:v>
                </c:pt>
                <c:pt idx="200">
                  <c:v>-2.4230999999999999E-2</c:v>
                </c:pt>
                <c:pt idx="201">
                  <c:v>-0.107056</c:v>
                </c:pt>
                <c:pt idx="202">
                  <c:v>-8.4411600000000003E-2</c:v>
                </c:pt>
                <c:pt idx="203">
                  <c:v>-0.25707999999999998</c:v>
                </c:pt>
                <c:pt idx="204">
                  <c:v>4.9194300000000003E-2</c:v>
                </c:pt>
                <c:pt idx="205">
                  <c:v>1.6357400000000001E-2</c:v>
                </c:pt>
                <c:pt idx="206">
                  <c:v>0.1875</c:v>
                </c:pt>
                <c:pt idx="207">
                  <c:v>0.12890599999999999</c:v>
                </c:pt>
                <c:pt idx="208">
                  <c:v>0.14605699999999999</c:v>
                </c:pt>
                <c:pt idx="209" formatCode="0.00E+00">
                  <c:v>9.3383800000000003E-3</c:v>
                </c:pt>
                <c:pt idx="210">
                  <c:v>0.47265600000000002</c:v>
                </c:pt>
                <c:pt idx="211">
                  <c:v>0.14605699999999999</c:v>
                </c:pt>
                <c:pt idx="212">
                  <c:v>0.14843799999999999</c:v>
                </c:pt>
                <c:pt idx="213">
                  <c:v>1.8737799999999999E-2</c:v>
                </c:pt>
                <c:pt idx="214">
                  <c:v>0.21557599999999999</c:v>
                </c:pt>
                <c:pt idx="215">
                  <c:v>3.4362799999999999E-2</c:v>
                </c:pt>
                <c:pt idx="216">
                  <c:v>0.11328100000000001</c:v>
                </c:pt>
                <c:pt idx="217">
                  <c:v>-5.3955099999999999E-2</c:v>
                </c:pt>
                <c:pt idx="218">
                  <c:v>-0.13208</c:v>
                </c:pt>
                <c:pt idx="219">
                  <c:v>-1.01929E-2</c:v>
                </c:pt>
                <c:pt idx="220">
                  <c:v>8.8256799999999996E-2</c:v>
                </c:pt>
                <c:pt idx="221">
                  <c:v>2.9663100000000001E-2</c:v>
                </c:pt>
                <c:pt idx="222">
                  <c:v>0.28356900000000002</c:v>
                </c:pt>
                <c:pt idx="223">
                  <c:v>5.3100599999999998E-2</c:v>
                </c:pt>
                <c:pt idx="224">
                  <c:v>1.79443E-2</c:v>
                </c:pt>
                <c:pt idx="225">
                  <c:v>0.21246300000000001</c:v>
                </c:pt>
                <c:pt idx="226">
                  <c:v>8.1237799999999999E-2</c:v>
                </c:pt>
                <c:pt idx="227">
                  <c:v>0.21167</c:v>
                </c:pt>
                <c:pt idx="228">
                  <c:v>0.143738</c:v>
                </c:pt>
                <c:pt idx="229">
                  <c:v>0.18279999999999999</c:v>
                </c:pt>
                <c:pt idx="230" formatCode="0.00E+00">
                  <c:v>9.3383800000000003E-3</c:v>
                </c:pt>
                <c:pt idx="231">
                  <c:v>1.71509E-2</c:v>
                </c:pt>
                <c:pt idx="232">
                  <c:v>9.1369599999999995E-2</c:v>
                </c:pt>
                <c:pt idx="233">
                  <c:v>-1.01929E-2</c:v>
                </c:pt>
                <c:pt idx="234" formatCode="0.00E+00">
                  <c:v>-1.58691E-3</c:v>
                </c:pt>
                <c:pt idx="235">
                  <c:v>-5.1574700000000001E-2</c:v>
                </c:pt>
                <c:pt idx="236">
                  <c:v>3.5156300000000001E-2</c:v>
                </c:pt>
                <c:pt idx="237">
                  <c:v>-8.9111300000000004E-2</c:v>
                </c:pt>
                <c:pt idx="238">
                  <c:v>0.1203</c:v>
                </c:pt>
                <c:pt idx="239">
                  <c:v>-8.59375E-2</c:v>
                </c:pt>
                <c:pt idx="240">
                  <c:v>-0.112549</c:v>
                </c:pt>
                <c:pt idx="241">
                  <c:v>-0.19458</c:v>
                </c:pt>
                <c:pt idx="242">
                  <c:v>7.9650899999999997E-2</c:v>
                </c:pt>
                <c:pt idx="243">
                  <c:v>0.124207</c:v>
                </c:pt>
                <c:pt idx="244">
                  <c:v>0.102295</c:v>
                </c:pt>
                <c:pt idx="245">
                  <c:v>1.2451200000000001E-2</c:v>
                </c:pt>
                <c:pt idx="246">
                  <c:v>0.145264</c:v>
                </c:pt>
                <c:pt idx="247">
                  <c:v>0.14843799999999999</c:v>
                </c:pt>
                <c:pt idx="248">
                  <c:v>-1.2512199999999999E-2</c:v>
                </c:pt>
                <c:pt idx="249">
                  <c:v>0.16796900000000001</c:v>
                </c:pt>
                <c:pt idx="250" formatCode="0.00E+00">
                  <c:v>-4.5474699999999999E-13</c:v>
                </c:pt>
                <c:pt idx="251">
                  <c:v>0.135132</c:v>
                </c:pt>
                <c:pt idx="252">
                  <c:v>5.6213399999999997E-2</c:v>
                </c:pt>
                <c:pt idx="253">
                  <c:v>4.0588399999999997E-2</c:v>
                </c:pt>
                <c:pt idx="254">
                  <c:v>0.116394</c:v>
                </c:pt>
                <c:pt idx="255">
                  <c:v>0.13043199999999999</c:v>
                </c:pt>
                <c:pt idx="256">
                  <c:v>4.7607400000000001E-2</c:v>
                </c:pt>
                <c:pt idx="257">
                  <c:v>0.171875</c:v>
                </c:pt>
                <c:pt idx="258">
                  <c:v>-3.125E-2</c:v>
                </c:pt>
                <c:pt idx="259">
                  <c:v>0.124207</c:v>
                </c:pt>
                <c:pt idx="260">
                  <c:v>-1.5625E-2</c:v>
                </c:pt>
                <c:pt idx="261">
                  <c:v>4.0588399999999997E-2</c:v>
                </c:pt>
                <c:pt idx="262">
                  <c:v>0.116394</c:v>
                </c:pt>
                <c:pt idx="263">
                  <c:v>1.5625E-2</c:v>
                </c:pt>
                <c:pt idx="264">
                  <c:v>4.2175299999999999E-2</c:v>
                </c:pt>
                <c:pt idx="265">
                  <c:v>0.10699500000000001</c:v>
                </c:pt>
                <c:pt idx="266">
                  <c:v>-8.9843800000000001E-2</c:v>
                </c:pt>
                <c:pt idx="267">
                  <c:v>0.10546899999999999</c:v>
                </c:pt>
                <c:pt idx="268">
                  <c:v>-1.5625E-2</c:v>
                </c:pt>
                <c:pt idx="269">
                  <c:v>0.20233200000000001</c:v>
                </c:pt>
                <c:pt idx="270">
                  <c:v>4.2175299999999999E-2</c:v>
                </c:pt>
                <c:pt idx="271">
                  <c:v>0.22106899999999999</c:v>
                </c:pt>
                <c:pt idx="272">
                  <c:v>0.21167</c:v>
                </c:pt>
                <c:pt idx="273">
                  <c:v>8.1237799999999999E-2</c:v>
                </c:pt>
                <c:pt idx="274">
                  <c:v>1.9531300000000001E-2</c:v>
                </c:pt>
                <c:pt idx="275">
                  <c:v>2.2644000000000001E-2</c:v>
                </c:pt>
                <c:pt idx="276">
                  <c:v>0.21948200000000001</c:v>
                </c:pt>
                <c:pt idx="277">
                  <c:v>0.15545700000000001</c:v>
                </c:pt>
                <c:pt idx="278">
                  <c:v>0.135132</c:v>
                </c:pt>
                <c:pt idx="279">
                  <c:v>0.31402600000000003</c:v>
                </c:pt>
                <c:pt idx="280">
                  <c:v>-2.4230999999999999E-2</c:v>
                </c:pt>
                <c:pt idx="281">
                  <c:v>0.10778799999999999</c:v>
                </c:pt>
                <c:pt idx="282">
                  <c:v>2.7343800000000001E-2</c:v>
                </c:pt>
                <c:pt idx="283">
                  <c:v>2.6550299999999999E-2</c:v>
                </c:pt>
                <c:pt idx="284">
                  <c:v>0.225769</c:v>
                </c:pt>
                <c:pt idx="285">
                  <c:v>0.16015599999999999</c:v>
                </c:pt>
                <c:pt idx="286">
                  <c:v>-4.6142599999999999E-2</c:v>
                </c:pt>
                <c:pt idx="287">
                  <c:v>0.192139</c:v>
                </c:pt>
                <c:pt idx="288">
                  <c:v>0.13592499999999999</c:v>
                </c:pt>
                <c:pt idx="289">
                  <c:v>0.23358200000000001</c:v>
                </c:pt>
                <c:pt idx="290">
                  <c:v>0.17108200000000001</c:v>
                </c:pt>
                <c:pt idx="291">
                  <c:v>2.0263699999999999E-2</c:v>
                </c:pt>
                <c:pt idx="292">
                  <c:v>-1.8005400000000001E-2</c:v>
                </c:pt>
                <c:pt idx="293">
                  <c:v>5.1513700000000003E-2</c:v>
                </c:pt>
                <c:pt idx="294">
                  <c:v>-9.9243200000000004E-2</c:v>
                </c:pt>
                <c:pt idx="295">
                  <c:v>-1.6418499999999999E-2</c:v>
                </c:pt>
                <c:pt idx="296">
                  <c:v>4.3701200000000003E-2</c:v>
                </c:pt>
                <c:pt idx="297" formatCode="0.00E+00">
                  <c:v>7.8125E-3</c:v>
                </c:pt>
                <c:pt idx="298">
                  <c:v>0.23828099999999999</c:v>
                </c:pt>
                <c:pt idx="299">
                  <c:v>7.8857399999999994E-2</c:v>
                </c:pt>
                <c:pt idx="300">
                  <c:v>-0.11328100000000001</c:v>
                </c:pt>
                <c:pt idx="301">
                  <c:v>2.1057099999999999E-2</c:v>
                </c:pt>
                <c:pt idx="302">
                  <c:v>0.28436299999999998</c:v>
                </c:pt>
                <c:pt idx="303">
                  <c:v>0.110107</c:v>
                </c:pt>
                <c:pt idx="304">
                  <c:v>0.159363</c:v>
                </c:pt>
                <c:pt idx="305">
                  <c:v>6.0119600000000002E-2</c:v>
                </c:pt>
                <c:pt idx="306">
                  <c:v>3.125E-2</c:v>
                </c:pt>
                <c:pt idx="307">
                  <c:v>-0.23046900000000001</c:v>
                </c:pt>
                <c:pt idx="308">
                  <c:v>0.244507</c:v>
                </c:pt>
                <c:pt idx="309">
                  <c:v>-0.114868</c:v>
                </c:pt>
                <c:pt idx="310">
                  <c:v>-1.8798800000000001E-2</c:v>
                </c:pt>
                <c:pt idx="311">
                  <c:v>0.133545</c:v>
                </c:pt>
                <c:pt idx="312">
                  <c:v>0.19372600000000001</c:v>
                </c:pt>
                <c:pt idx="313">
                  <c:v>1.6357400000000001E-2</c:v>
                </c:pt>
                <c:pt idx="314">
                  <c:v>-1.17188E-2</c:v>
                </c:pt>
                <c:pt idx="315">
                  <c:v>6.7138699999999996E-2</c:v>
                </c:pt>
                <c:pt idx="316">
                  <c:v>2.8869599999999999E-2</c:v>
                </c:pt>
                <c:pt idx="317">
                  <c:v>5.8593800000000001E-2</c:v>
                </c:pt>
                <c:pt idx="318">
                  <c:v>-4.3762200000000001E-2</c:v>
                </c:pt>
                <c:pt idx="319">
                  <c:v>0.29840100000000003</c:v>
                </c:pt>
                <c:pt idx="320">
                  <c:v>0.189026</c:v>
                </c:pt>
                <c:pt idx="321">
                  <c:v>0.23980699999999999</c:v>
                </c:pt>
                <c:pt idx="322">
                  <c:v>-0.13281299999999999</c:v>
                </c:pt>
                <c:pt idx="323">
                  <c:v>-4.2236299999999997E-2</c:v>
                </c:pt>
                <c:pt idx="324">
                  <c:v>-0.161743</c:v>
                </c:pt>
                <c:pt idx="325">
                  <c:v>7.1044899999999994E-2</c:v>
                </c:pt>
                <c:pt idx="326">
                  <c:v>-1.01929E-2</c:v>
                </c:pt>
                <c:pt idx="327">
                  <c:v>-3.5949700000000001E-2</c:v>
                </c:pt>
                <c:pt idx="328">
                  <c:v>0.10546899999999999</c:v>
                </c:pt>
                <c:pt idx="329">
                  <c:v>0.128113</c:v>
                </c:pt>
                <c:pt idx="330">
                  <c:v>2.1057099999999999E-2</c:v>
                </c:pt>
                <c:pt idx="331">
                  <c:v>0.143738</c:v>
                </c:pt>
                <c:pt idx="332">
                  <c:v>8.1237799999999999E-2</c:v>
                </c:pt>
                <c:pt idx="333">
                  <c:v>0.22418199999999999</c:v>
                </c:pt>
                <c:pt idx="334">
                  <c:v>8.2031300000000001E-2</c:v>
                </c:pt>
                <c:pt idx="335">
                  <c:v>0.10546899999999999</c:v>
                </c:pt>
                <c:pt idx="336">
                  <c:v>0.14843799999999999</c:v>
                </c:pt>
                <c:pt idx="337">
                  <c:v>-5.46875E-2</c:v>
                </c:pt>
                <c:pt idx="338">
                  <c:v>0.14917</c:v>
                </c:pt>
                <c:pt idx="339">
                  <c:v>-0.161743</c:v>
                </c:pt>
                <c:pt idx="340">
                  <c:v>0.11328100000000001</c:v>
                </c:pt>
                <c:pt idx="341">
                  <c:v>-0.214111</c:v>
                </c:pt>
                <c:pt idx="342">
                  <c:v>4.2968800000000001E-2</c:v>
                </c:pt>
                <c:pt idx="343">
                  <c:v>0.12731899999999999</c:v>
                </c:pt>
                <c:pt idx="344">
                  <c:v>6.4819299999999996E-2</c:v>
                </c:pt>
                <c:pt idx="345">
                  <c:v>-7.5805700000000004E-2</c:v>
                </c:pt>
                <c:pt idx="346">
                  <c:v>0.14294399999999999</c:v>
                </c:pt>
                <c:pt idx="347">
                  <c:v>0.12731899999999999</c:v>
                </c:pt>
                <c:pt idx="348" formatCode="0.00E+00">
                  <c:v>-8.6059599999999993E-3</c:v>
                </c:pt>
                <c:pt idx="349">
                  <c:v>-9.375E-2</c:v>
                </c:pt>
                <c:pt idx="350">
                  <c:v>0.13824500000000001</c:v>
                </c:pt>
                <c:pt idx="351">
                  <c:v>-0.20703099999999999</c:v>
                </c:pt>
                <c:pt idx="352">
                  <c:v>0.23199500000000001</c:v>
                </c:pt>
                <c:pt idx="353" formatCode="0.00E+00">
                  <c:v>2.31934E-3</c:v>
                </c:pt>
                <c:pt idx="354">
                  <c:v>-5.0781300000000001E-2</c:v>
                </c:pt>
                <c:pt idx="355">
                  <c:v>-2.97241E-2</c:v>
                </c:pt>
                <c:pt idx="356">
                  <c:v>-1.17188E-2</c:v>
                </c:pt>
                <c:pt idx="357">
                  <c:v>9.0576199999999996E-2</c:v>
                </c:pt>
                <c:pt idx="358">
                  <c:v>-3.6743199999999997E-2</c:v>
                </c:pt>
                <c:pt idx="359">
                  <c:v>0.140625</c:v>
                </c:pt>
                <c:pt idx="360">
                  <c:v>1.2451200000000001E-2</c:v>
                </c:pt>
                <c:pt idx="361">
                  <c:v>-6.4086900000000002E-2</c:v>
                </c:pt>
                <c:pt idx="362">
                  <c:v>2.57568E-2</c:v>
                </c:pt>
                <c:pt idx="363">
                  <c:v>3.90625E-2</c:v>
                </c:pt>
                <c:pt idx="364" formatCode="0.00E+00">
                  <c:v>2.31934E-3</c:v>
                </c:pt>
                <c:pt idx="365">
                  <c:v>0.18512000000000001</c:v>
                </c:pt>
                <c:pt idx="366">
                  <c:v>5.8593800000000001E-2</c:v>
                </c:pt>
                <c:pt idx="367">
                  <c:v>-0.196106</c:v>
                </c:pt>
                <c:pt idx="368">
                  <c:v>-0.15862999999999999</c:v>
                </c:pt>
                <c:pt idx="369">
                  <c:v>-8.2824700000000001E-2</c:v>
                </c:pt>
                <c:pt idx="370">
                  <c:v>1.71509E-2</c:v>
                </c:pt>
                <c:pt idx="371">
                  <c:v>7.2631799999999996E-2</c:v>
                </c:pt>
                <c:pt idx="372">
                  <c:v>-0.26330599999999998</c:v>
                </c:pt>
                <c:pt idx="373">
                  <c:v>-0.11175499999999999</c:v>
                </c:pt>
                <c:pt idx="374">
                  <c:v>-0.23205600000000001</c:v>
                </c:pt>
                <c:pt idx="375">
                  <c:v>-0.31176799999999999</c:v>
                </c:pt>
                <c:pt idx="376">
                  <c:v>-0.122681</c:v>
                </c:pt>
                <c:pt idx="377">
                  <c:v>-4.8461900000000002E-2</c:v>
                </c:pt>
                <c:pt idx="378">
                  <c:v>-0.14379900000000001</c:v>
                </c:pt>
                <c:pt idx="379">
                  <c:v>-5.7067899999999998E-2</c:v>
                </c:pt>
                <c:pt idx="380" formatCode="0.00E+00">
                  <c:v>3.90625E-3</c:v>
                </c:pt>
                <c:pt idx="381">
                  <c:v>-0.12970000000000001</c:v>
                </c:pt>
                <c:pt idx="382">
                  <c:v>-9.375E-2</c:v>
                </c:pt>
                <c:pt idx="383">
                  <c:v>0.104675</c:v>
                </c:pt>
                <c:pt idx="384">
                  <c:v>2.7343800000000001E-2</c:v>
                </c:pt>
                <c:pt idx="385">
                  <c:v>0.15625</c:v>
                </c:pt>
                <c:pt idx="386">
                  <c:v>-4.9255399999999998E-2</c:v>
                </c:pt>
                <c:pt idx="387">
                  <c:v>-2.34375E-2</c:v>
                </c:pt>
                <c:pt idx="388">
                  <c:v>-3.3630399999999998E-2</c:v>
                </c:pt>
                <c:pt idx="389">
                  <c:v>8.8256799999999996E-2</c:v>
                </c:pt>
                <c:pt idx="390" formatCode="0.00E+00">
                  <c:v>-8.6059599999999993E-3</c:v>
                </c:pt>
                <c:pt idx="391">
                  <c:v>0.11792</c:v>
                </c:pt>
                <c:pt idx="392">
                  <c:v>8.1237799999999999E-2</c:v>
                </c:pt>
                <c:pt idx="393">
                  <c:v>-7.7392600000000006E-2</c:v>
                </c:pt>
                <c:pt idx="394">
                  <c:v>6.1706499999999997E-2</c:v>
                </c:pt>
                <c:pt idx="395">
                  <c:v>0.118713</c:v>
                </c:pt>
                <c:pt idx="396">
                  <c:v>4.4494600000000002E-2</c:v>
                </c:pt>
                <c:pt idx="397">
                  <c:v>0.194519</c:v>
                </c:pt>
                <c:pt idx="398">
                  <c:v>0.27734399999999998</c:v>
                </c:pt>
                <c:pt idx="399">
                  <c:v>0.17730699999999999</c:v>
                </c:pt>
                <c:pt idx="400">
                  <c:v>0.129639</c:v>
                </c:pt>
                <c:pt idx="401">
                  <c:v>0.35467500000000002</c:v>
                </c:pt>
                <c:pt idx="402">
                  <c:v>0.13824500000000001</c:v>
                </c:pt>
                <c:pt idx="403">
                  <c:v>0.32965100000000003</c:v>
                </c:pt>
                <c:pt idx="404">
                  <c:v>6.5612799999999999E-2</c:v>
                </c:pt>
                <c:pt idx="405">
                  <c:v>0.29528799999999999</c:v>
                </c:pt>
                <c:pt idx="406">
                  <c:v>-3.125E-2</c:v>
                </c:pt>
                <c:pt idx="407">
                  <c:v>-0.17266799999999999</c:v>
                </c:pt>
                <c:pt idx="408">
                  <c:v>0.18670700000000001</c:v>
                </c:pt>
                <c:pt idx="409">
                  <c:v>-4.2236299999999997E-2</c:v>
                </c:pt>
                <c:pt idx="410">
                  <c:v>2.1850600000000001E-2</c:v>
                </c:pt>
                <c:pt idx="411">
                  <c:v>0.135132</c:v>
                </c:pt>
                <c:pt idx="412">
                  <c:v>5.7006800000000003E-2</c:v>
                </c:pt>
                <c:pt idx="413">
                  <c:v>0.20074500000000001</c:v>
                </c:pt>
                <c:pt idx="414">
                  <c:v>6.0119600000000002E-2</c:v>
                </c:pt>
                <c:pt idx="415">
                  <c:v>-7.4218800000000001E-2</c:v>
                </c:pt>
                <c:pt idx="416">
                  <c:v>-0.16796900000000001</c:v>
                </c:pt>
                <c:pt idx="417">
                  <c:v>3.9794900000000001E-2</c:v>
                </c:pt>
                <c:pt idx="418" formatCode="0.00E+00">
                  <c:v>-6.2866199999999997E-3</c:v>
                </c:pt>
                <c:pt idx="419">
                  <c:v>-1.7211899999999999E-2</c:v>
                </c:pt>
                <c:pt idx="420">
                  <c:v>3.0456500000000001E-2</c:v>
                </c:pt>
                <c:pt idx="421">
                  <c:v>-9.5336900000000002E-2</c:v>
                </c:pt>
                <c:pt idx="422">
                  <c:v>-0.25469999999999998</c:v>
                </c:pt>
                <c:pt idx="423" formatCode="0.00E+00">
                  <c:v>9.3383800000000003E-3</c:v>
                </c:pt>
                <c:pt idx="424">
                  <c:v>-4.8461900000000002E-2</c:v>
                </c:pt>
                <c:pt idx="425">
                  <c:v>-0.234375</c:v>
                </c:pt>
                <c:pt idx="426">
                  <c:v>-0.17968799999999999</c:v>
                </c:pt>
                <c:pt idx="427">
                  <c:v>-0.15551799999999999</c:v>
                </c:pt>
                <c:pt idx="428">
                  <c:v>-0.24609400000000001</c:v>
                </c:pt>
                <c:pt idx="429">
                  <c:v>-0.26641799999999999</c:v>
                </c:pt>
                <c:pt idx="430">
                  <c:v>-0.246887</c:v>
                </c:pt>
                <c:pt idx="431">
                  <c:v>-0.36175499999999999</c:v>
                </c:pt>
                <c:pt idx="432">
                  <c:v>-0.22503699999999999</c:v>
                </c:pt>
                <c:pt idx="433">
                  <c:v>-1.33057E-2</c:v>
                </c:pt>
                <c:pt idx="434">
                  <c:v>-0.13989299999999999</c:v>
                </c:pt>
                <c:pt idx="435">
                  <c:v>-0.20782500000000001</c:v>
                </c:pt>
                <c:pt idx="436">
                  <c:v>-0.200012</c:v>
                </c:pt>
                <c:pt idx="437">
                  <c:v>-0.20550499999999999</c:v>
                </c:pt>
                <c:pt idx="438">
                  <c:v>-0.260986</c:v>
                </c:pt>
                <c:pt idx="439">
                  <c:v>-6.7199700000000001E-2</c:v>
                </c:pt>
                <c:pt idx="440">
                  <c:v>-1.9531300000000001E-2</c:v>
                </c:pt>
                <c:pt idx="441">
                  <c:v>-0.12817400000000001</c:v>
                </c:pt>
                <c:pt idx="442">
                  <c:v>-0.16955600000000001</c:v>
                </c:pt>
                <c:pt idx="443">
                  <c:v>-1.33057E-2</c:v>
                </c:pt>
                <c:pt idx="444">
                  <c:v>-0.22503699999999999</c:v>
                </c:pt>
                <c:pt idx="445">
                  <c:v>-0.20391799999999999</c:v>
                </c:pt>
                <c:pt idx="446">
                  <c:v>-3.5156300000000001E-2</c:v>
                </c:pt>
                <c:pt idx="447">
                  <c:v>-0.117188</c:v>
                </c:pt>
                <c:pt idx="448">
                  <c:v>-0.14141799999999999</c:v>
                </c:pt>
                <c:pt idx="449">
                  <c:v>-0.20629900000000001</c:v>
                </c:pt>
                <c:pt idx="450">
                  <c:v>-0.123474</c:v>
                </c:pt>
                <c:pt idx="451">
                  <c:v>-0.14532500000000001</c:v>
                </c:pt>
                <c:pt idx="452">
                  <c:v>-0.22033700000000001</c:v>
                </c:pt>
                <c:pt idx="453">
                  <c:v>-0.192993</c:v>
                </c:pt>
                <c:pt idx="454">
                  <c:v>-0.18206800000000001</c:v>
                </c:pt>
                <c:pt idx="455">
                  <c:v>0.1203</c:v>
                </c:pt>
                <c:pt idx="456">
                  <c:v>-0.28594999999999998</c:v>
                </c:pt>
                <c:pt idx="457">
                  <c:v>-0.22265599999999999</c:v>
                </c:pt>
                <c:pt idx="458">
                  <c:v>-5.5481000000000003E-2</c:v>
                </c:pt>
                <c:pt idx="459">
                  <c:v>-0.231262</c:v>
                </c:pt>
                <c:pt idx="460">
                  <c:v>7.03125E-2</c:v>
                </c:pt>
                <c:pt idx="461">
                  <c:v>0.16796900000000001</c:v>
                </c:pt>
                <c:pt idx="462">
                  <c:v>1.40381E-2</c:v>
                </c:pt>
                <c:pt idx="463">
                  <c:v>0.128113</c:v>
                </c:pt>
                <c:pt idx="464">
                  <c:v>-1.33057E-2</c:v>
                </c:pt>
                <c:pt idx="465">
                  <c:v>-2.89307E-2</c:v>
                </c:pt>
                <c:pt idx="466" formatCode="0.00E+00">
                  <c:v>9.3383800000000003E-3</c:v>
                </c:pt>
                <c:pt idx="467">
                  <c:v>2.7343800000000001E-2</c:v>
                </c:pt>
                <c:pt idx="468">
                  <c:v>-0.137512</c:v>
                </c:pt>
                <c:pt idx="469">
                  <c:v>-0.16333</c:v>
                </c:pt>
                <c:pt idx="470">
                  <c:v>5.6213399999999997E-2</c:v>
                </c:pt>
                <c:pt idx="471">
                  <c:v>-0.13671900000000001</c:v>
                </c:pt>
                <c:pt idx="472">
                  <c:v>-0.20782500000000001</c:v>
                </c:pt>
                <c:pt idx="473">
                  <c:v>0.126526</c:v>
                </c:pt>
                <c:pt idx="474">
                  <c:v>-3.0517599999999999E-2</c:v>
                </c:pt>
                <c:pt idx="475">
                  <c:v>-0.23516799999999999</c:v>
                </c:pt>
                <c:pt idx="476">
                  <c:v>-0.21484400000000001</c:v>
                </c:pt>
                <c:pt idx="477">
                  <c:v>-8.2824700000000001E-2</c:v>
                </c:pt>
                <c:pt idx="478" formatCode="0.00E+00">
                  <c:v>-4.5474699999999999E-13</c:v>
                </c:pt>
                <c:pt idx="479">
                  <c:v>-5.0048799999999997E-2</c:v>
                </c:pt>
                <c:pt idx="480">
                  <c:v>-1.2512199999999999E-2</c:v>
                </c:pt>
                <c:pt idx="481">
                  <c:v>6.5612799999999999E-2</c:v>
                </c:pt>
                <c:pt idx="482">
                  <c:v>7.8125E-2</c:v>
                </c:pt>
                <c:pt idx="483">
                  <c:v>-0.18676799999999999</c:v>
                </c:pt>
                <c:pt idx="484">
                  <c:v>0.135132</c:v>
                </c:pt>
                <c:pt idx="485">
                  <c:v>-0.14379900000000001</c:v>
                </c:pt>
                <c:pt idx="486">
                  <c:v>-0.15393100000000001</c:v>
                </c:pt>
                <c:pt idx="487">
                  <c:v>-0.121887</c:v>
                </c:pt>
                <c:pt idx="488">
                  <c:v>-0.114075</c:v>
                </c:pt>
                <c:pt idx="489">
                  <c:v>3.6682100000000002E-2</c:v>
                </c:pt>
                <c:pt idx="490">
                  <c:v>-0.17657500000000001</c:v>
                </c:pt>
                <c:pt idx="491">
                  <c:v>7.1838399999999997E-2</c:v>
                </c:pt>
                <c:pt idx="492">
                  <c:v>-0.32659899999999997</c:v>
                </c:pt>
                <c:pt idx="493">
                  <c:v>-0.215637</c:v>
                </c:pt>
                <c:pt idx="494">
                  <c:v>-0.170349</c:v>
                </c:pt>
                <c:pt idx="495">
                  <c:v>-0.19220000000000001</c:v>
                </c:pt>
                <c:pt idx="496">
                  <c:v>-3.8330099999999999E-2</c:v>
                </c:pt>
                <c:pt idx="497">
                  <c:v>-0.18359400000000001</c:v>
                </c:pt>
                <c:pt idx="498">
                  <c:v>-0.137512</c:v>
                </c:pt>
                <c:pt idx="499">
                  <c:v>6.8725599999999998E-2</c:v>
                </c:pt>
                <c:pt idx="500">
                  <c:v>0.19995099999999999</c:v>
                </c:pt>
                <c:pt idx="501">
                  <c:v>-0.25158700000000001</c:v>
                </c:pt>
                <c:pt idx="502">
                  <c:v>7.1838399999999997E-2</c:v>
                </c:pt>
                <c:pt idx="503">
                  <c:v>-7.9711900000000002E-2</c:v>
                </c:pt>
                <c:pt idx="504">
                  <c:v>-6.1767599999999999E-2</c:v>
                </c:pt>
                <c:pt idx="505">
                  <c:v>0.10699500000000001</c:v>
                </c:pt>
                <c:pt idx="506">
                  <c:v>-6.1767599999999999E-2</c:v>
                </c:pt>
                <c:pt idx="507">
                  <c:v>-1.7211899999999999E-2</c:v>
                </c:pt>
                <c:pt idx="508" formatCode="0.00E+00">
                  <c:v>-7.8125E-3</c:v>
                </c:pt>
                <c:pt idx="509">
                  <c:v>-0.25939899999999999</c:v>
                </c:pt>
                <c:pt idx="510">
                  <c:v>-5.2368199999999997E-2</c:v>
                </c:pt>
                <c:pt idx="511">
                  <c:v>-0.36956800000000001</c:v>
                </c:pt>
                <c:pt idx="512">
                  <c:v>-0.27343800000000001</c:v>
                </c:pt>
                <c:pt idx="513">
                  <c:v>-0.43829299999999999</c:v>
                </c:pt>
                <c:pt idx="514">
                  <c:v>-0.146118</c:v>
                </c:pt>
                <c:pt idx="515">
                  <c:v>-9.5336900000000002E-2</c:v>
                </c:pt>
                <c:pt idx="516">
                  <c:v>-0.28753699999999999</c:v>
                </c:pt>
                <c:pt idx="517">
                  <c:v>-8.4411600000000003E-2</c:v>
                </c:pt>
                <c:pt idx="518">
                  <c:v>9.7656300000000001E-2</c:v>
                </c:pt>
                <c:pt idx="519">
                  <c:v>-0.12579299999999999</c:v>
                </c:pt>
                <c:pt idx="520">
                  <c:v>-0.29766799999999999</c:v>
                </c:pt>
                <c:pt idx="521">
                  <c:v>-0.161743</c:v>
                </c:pt>
                <c:pt idx="522">
                  <c:v>-8.2031300000000001E-2</c:v>
                </c:pt>
                <c:pt idx="523">
                  <c:v>-0.24768100000000001</c:v>
                </c:pt>
                <c:pt idx="524">
                  <c:v>-5.2368199999999997E-2</c:v>
                </c:pt>
                <c:pt idx="525">
                  <c:v>-0.196106</c:v>
                </c:pt>
                <c:pt idx="526">
                  <c:v>-0.20550499999999999</c:v>
                </c:pt>
                <c:pt idx="527">
                  <c:v>-0.23046900000000001</c:v>
                </c:pt>
                <c:pt idx="528">
                  <c:v>-0.124268</c:v>
                </c:pt>
                <c:pt idx="529">
                  <c:v>-0.13128699999999999</c:v>
                </c:pt>
                <c:pt idx="530">
                  <c:v>-0.23675499999999999</c:v>
                </c:pt>
                <c:pt idx="531">
                  <c:v>-6.9580100000000006E-2</c:v>
                </c:pt>
                <c:pt idx="532">
                  <c:v>-2.6611300000000001E-2</c:v>
                </c:pt>
                <c:pt idx="533">
                  <c:v>-0.153137</c:v>
                </c:pt>
                <c:pt idx="534">
                  <c:v>3.3569300000000003E-2</c:v>
                </c:pt>
                <c:pt idx="535">
                  <c:v>-0.109375</c:v>
                </c:pt>
                <c:pt idx="536">
                  <c:v>-0.16644300000000001</c:v>
                </c:pt>
                <c:pt idx="537">
                  <c:v>7.3425299999999999E-2</c:v>
                </c:pt>
                <c:pt idx="538">
                  <c:v>-0.15081800000000001</c:v>
                </c:pt>
                <c:pt idx="539">
                  <c:v>-0.12737999999999999</c:v>
                </c:pt>
                <c:pt idx="540">
                  <c:v>-0.115662</c:v>
                </c:pt>
                <c:pt idx="541">
                  <c:v>-3.2043500000000003E-2</c:v>
                </c:pt>
                <c:pt idx="542">
                  <c:v>-4.6875E-2</c:v>
                </c:pt>
                <c:pt idx="543">
                  <c:v>4.2968800000000001E-2</c:v>
                </c:pt>
                <c:pt idx="544">
                  <c:v>-8.2824700000000001E-2</c:v>
                </c:pt>
                <c:pt idx="545">
                  <c:v>-2.6611300000000001E-2</c:v>
                </c:pt>
                <c:pt idx="546">
                  <c:v>-0.201599</c:v>
                </c:pt>
                <c:pt idx="547">
                  <c:v>-8.4411600000000003E-2</c:v>
                </c:pt>
                <c:pt idx="548">
                  <c:v>-3.0517599999999999E-2</c:v>
                </c:pt>
                <c:pt idx="549">
                  <c:v>-0.63519300000000001</c:v>
                </c:pt>
                <c:pt idx="550">
                  <c:v>-0.82189900000000005</c:v>
                </c:pt>
                <c:pt idx="551">
                  <c:v>-0.89141800000000004</c:v>
                </c:pt>
                <c:pt idx="552">
                  <c:v>-0.61956800000000001</c:v>
                </c:pt>
                <c:pt idx="553">
                  <c:v>-0.578125</c:v>
                </c:pt>
                <c:pt idx="554">
                  <c:v>-0.79925500000000005</c:v>
                </c:pt>
                <c:pt idx="555">
                  <c:v>-1.05078</c:v>
                </c:pt>
                <c:pt idx="556">
                  <c:v>-0.84222399999999997</c:v>
                </c:pt>
                <c:pt idx="557">
                  <c:v>-0.83520499999999998</c:v>
                </c:pt>
                <c:pt idx="558">
                  <c:v>-0.375</c:v>
                </c:pt>
                <c:pt idx="559">
                  <c:v>-0.70159899999999997</c:v>
                </c:pt>
                <c:pt idx="560">
                  <c:v>-0.727356</c:v>
                </c:pt>
                <c:pt idx="561">
                  <c:v>-0.92034899999999997</c:v>
                </c:pt>
                <c:pt idx="562">
                  <c:v>-0.95861799999999997</c:v>
                </c:pt>
                <c:pt idx="563">
                  <c:v>-1.05548</c:v>
                </c:pt>
                <c:pt idx="564">
                  <c:v>-0.82580600000000004</c:v>
                </c:pt>
                <c:pt idx="565">
                  <c:v>-0.81408700000000001</c:v>
                </c:pt>
                <c:pt idx="566">
                  <c:v>-1.06097</c:v>
                </c:pt>
                <c:pt idx="567">
                  <c:v>-0.96484400000000003</c:v>
                </c:pt>
                <c:pt idx="568">
                  <c:v>-0.99768100000000004</c:v>
                </c:pt>
                <c:pt idx="569">
                  <c:v>-0.94067400000000001</c:v>
                </c:pt>
                <c:pt idx="570">
                  <c:v>-1.0078100000000001</c:v>
                </c:pt>
                <c:pt idx="571">
                  <c:v>-0.45629900000000001</c:v>
                </c:pt>
                <c:pt idx="572">
                  <c:v>-0.50470000000000004</c:v>
                </c:pt>
                <c:pt idx="573">
                  <c:v>-0.48596200000000001</c:v>
                </c:pt>
                <c:pt idx="574">
                  <c:v>-0.36718800000000001</c:v>
                </c:pt>
                <c:pt idx="575">
                  <c:v>-0.375</c:v>
                </c:pt>
                <c:pt idx="576">
                  <c:v>-0.34765600000000002</c:v>
                </c:pt>
                <c:pt idx="577">
                  <c:v>-0.65551800000000005</c:v>
                </c:pt>
                <c:pt idx="578">
                  <c:v>-0.430481</c:v>
                </c:pt>
                <c:pt idx="579">
                  <c:v>-0.258606</c:v>
                </c:pt>
                <c:pt idx="580">
                  <c:v>-0.23675499999999999</c:v>
                </c:pt>
                <c:pt idx="581">
                  <c:v>-0.28515600000000002</c:v>
                </c:pt>
                <c:pt idx="582">
                  <c:v>-0.18127399999999999</c:v>
                </c:pt>
                <c:pt idx="583">
                  <c:v>-0.17346200000000001</c:v>
                </c:pt>
                <c:pt idx="584">
                  <c:v>3.5156300000000001E-2</c:v>
                </c:pt>
                <c:pt idx="585">
                  <c:v>9.7656300000000001E-2</c:v>
                </c:pt>
                <c:pt idx="586">
                  <c:v>0.32183800000000001</c:v>
                </c:pt>
                <c:pt idx="587">
                  <c:v>0.36792000000000002</c:v>
                </c:pt>
                <c:pt idx="588">
                  <c:v>0.42028799999999999</c:v>
                </c:pt>
                <c:pt idx="589">
                  <c:v>0.51245099999999999</c:v>
                </c:pt>
                <c:pt idx="590">
                  <c:v>0.44140600000000002</c:v>
                </c:pt>
                <c:pt idx="591">
                  <c:v>5.0444899999999961</c:v>
                </c:pt>
                <c:pt idx="592">
                  <c:v>30.721900000000009</c:v>
                </c:pt>
                <c:pt idx="593">
                  <c:v>74.168699999999987</c:v>
                </c:pt>
                <c:pt idx="594">
                  <c:v>102.79</c:v>
                </c:pt>
                <c:pt idx="595">
                  <c:v>57.525800000000011</c:v>
                </c:pt>
                <c:pt idx="596">
                  <c:v>-29.532</c:v>
                </c:pt>
                <c:pt idx="597">
                  <c:v>-52.471899999999998</c:v>
                </c:pt>
                <c:pt idx="598">
                  <c:v>-53.985999999999997</c:v>
                </c:pt>
                <c:pt idx="599">
                  <c:v>-50.111800000000002</c:v>
                </c:pt>
                <c:pt idx="600">
                  <c:v>-45.264899999999997</c:v>
                </c:pt>
                <c:pt idx="601">
                  <c:v>-39.8367</c:v>
                </c:pt>
                <c:pt idx="602">
                  <c:v>-34.790600000000012</c:v>
                </c:pt>
                <c:pt idx="603">
                  <c:v>-30.2789</c:v>
                </c:pt>
                <c:pt idx="604">
                  <c:v>-26.1219</c:v>
                </c:pt>
                <c:pt idx="605">
                  <c:v>-22.297699999999999</c:v>
                </c:pt>
                <c:pt idx="606">
                  <c:v>-18.6813</c:v>
                </c:pt>
                <c:pt idx="607">
                  <c:v>-15.8469</c:v>
                </c:pt>
                <c:pt idx="608">
                  <c:v>-12.801600000000001</c:v>
                </c:pt>
                <c:pt idx="609">
                  <c:v>-10.4438</c:v>
                </c:pt>
                <c:pt idx="610">
                  <c:v>-8.7117299999999993</c:v>
                </c:pt>
                <c:pt idx="611">
                  <c:v>-7.1937899999999964</c:v>
                </c:pt>
                <c:pt idx="612">
                  <c:v>-5.8742700000000001</c:v>
                </c:pt>
                <c:pt idx="613">
                  <c:v>-4.3586400000000003</c:v>
                </c:pt>
                <c:pt idx="614">
                  <c:v>-3.2539099999999999</c:v>
                </c:pt>
                <c:pt idx="615">
                  <c:v>-2.4617300000000002</c:v>
                </c:pt>
                <c:pt idx="616">
                  <c:v>-1.8031600000000001</c:v>
                </c:pt>
                <c:pt idx="617">
                  <c:v>-0.91644300000000001</c:v>
                </c:pt>
                <c:pt idx="618">
                  <c:v>-0.414856</c:v>
                </c:pt>
                <c:pt idx="619">
                  <c:v>0.37573200000000001</c:v>
                </c:pt>
                <c:pt idx="620">
                  <c:v>0.71325700000000003</c:v>
                </c:pt>
                <c:pt idx="621">
                  <c:v>1.0905800000000001</c:v>
                </c:pt>
                <c:pt idx="622">
                  <c:v>1.4585600000000001</c:v>
                </c:pt>
                <c:pt idx="623">
                  <c:v>1.4155899999999999</c:v>
                </c:pt>
                <c:pt idx="624">
                  <c:v>2.1015600000000001</c:v>
                </c:pt>
                <c:pt idx="625">
                  <c:v>2.344479999999999</c:v>
                </c:pt>
                <c:pt idx="626">
                  <c:v>2.3656000000000001</c:v>
                </c:pt>
                <c:pt idx="627">
                  <c:v>2.5241699999999998</c:v>
                </c:pt>
                <c:pt idx="628">
                  <c:v>2.73047</c:v>
                </c:pt>
                <c:pt idx="629">
                  <c:v>2.8952599999999959</c:v>
                </c:pt>
                <c:pt idx="630">
                  <c:v>3.2085599999999999</c:v>
                </c:pt>
                <c:pt idx="631">
                  <c:v>3.0804399999999998</c:v>
                </c:pt>
                <c:pt idx="632">
                  <c:v>3.1554600000000002</c:v>
                </c:pt>
                <c:pt idx="633">
                  <c:v>3.3976399999999991</c:v>
                </c:pt>
                <c:pt idx="634">
                  <c:v>3.5781299999999998</c:v>
                </c:pt>
                <c:pt idx="635">
                  <c:v>3.7523200000000001</c:v>
                </c:pt>
                <c:pt idx="636">
                  <c:v>3.6187100000000001</c:v>
                </c:pt>
                <c:pt idx="637">
                  <c:v>3.6890299999999998</c:v>
                </c:pt>
                <c:pt idx="638">
                  <c:v>3.72729</c:v>
                </c:pt>
                <c:pt idx="639">
                  <c:v>3.8405800000000001</c:v>
                </c:pt>
                <c:pt idx="640">
                  <c:v>3.78979</c:v>
                </c:pt>
                <c:pt idx="641">
                  <c:v>3.99451</c:v>
                </c:pt>
                <c:pt idx="642">
                  <c:v>4.0703100000000001</c:v>
                </c:pt>
                <c:pt idx="643">
                  <c:v>3.875729999999999</c:v>
                </c:pt>
                <c:pt idx="644">
                  <c:v>3.9788800000000002</c:v>
                </c:pt>
                <c:pt idx="645">
                  <c:v>4.185119999999996</c:v>
                </c:pt>
                <c:pt idx="646">
                  <c:v>4.1780999999999997</c:v>
                </c:pt>
                <c:pt idx="647">
                  <c:v>4.2085600000000003</c:v>
                </c:pt>
                <c:pt idx="648">
                  <c:v>4.4898100000000003</c:v>
                </c:pt>
                <c:pt idx="649">
                  <c:v>4.2835700000000001</c:v>
                </c:pt>
                <c:pt idx="650">
                  <c:v>4.3515600000000001</c:v>
                </c:pt>
                <c:pt idx="651">
                  <c:v>4.49139</c:v>
                </c:pt>
                <c:pt idx="652">
                  <c:v>4.375</c:v>
                </c:pt>
                <c:pt idx="653">
                  <c:v>4.4835799999999999</c:v>
                </c:pt>
                <c:pt idx="654">
                  <c:v>4.4414100000000003</c:v>
                </c:pt>
                <c:pt idx="655">
                  <c:v>4.5234399999999964</c:v>
                </c:pt>
                <c:pt idx="656">
                  <c:v>4.4179699999999986</c:v>
                </c:pt>
                <c:pt idx="657">
                  <c:v>4.3554699999999986</c:v>
                </c:pt>
                <c:pt idx="658">
                  <c:v>4.5960700000000001</c:v>
                </c:pt>
                <c:pt idx="659">
                  <c:v>4.6452600000000004</c:v>
                </c:pt>
                <c:pt idx="660">
                  <c:v>4.7460899999999997</c:v>
                </c:pt>
                <c:pt idx="661">
                  <c:v>4.7288799999999966</c:v>
                </c:pt>
                <c:pt idx="662">
                  <c:v>4.5703100000000001</c:v>
                </c:pt>
                <c:pt idx="663">
                  <c:v>4.7202799999999998</c:v>
                </c:pt>
                <c:pt idx="664">
                  <c:v>4.810119999999996</c:v>
                </c:pt>
                <c:pt idx="665">
                  <c:v>4.6757799999999996</c:v>
                </c:pt>
                <c:pt idx="666">
                  <c:v>4.7421899999999964</c:v>
                </c:pt>
                <c:pt idx="667">
                  <c:v>4.7539099999999976</c:v>
                </c:pt>
                <c:pt idx="668">
                  <c:v>4.5499900000000002</c:v>
                </c:pt>
                <c:pt idx="669">
                  <c:v>4.7460899999999997</c:v>
                </c:pt>
                <c:pt idx="670">
                  <c:v>4.7539099999999976</c:v>
                </c:pt>
                <c:pt idx="671">
                  <c:v>4.8804299999999996</c:v>
                </c:pt>
                <c:pt idx="672">
                  <c:v>4.7905899999999964</c:v>
                </c:pt>
                <c:pt idx="673">
                  <c:v>4.5929599999999962</c:v>
                </c:pt>
                <c:pt idx="674">
                  <c:v>4.5609099999999962</c:v>
                </c:pt>
                <c:pt idx="675">
                  <c:v>4.6132799999999996</c:v>
                </c:pt>
                <c:pt idx="676">
                  <c:v>4.5976600000000003</c:v>
                </c:pt>
                <c:pt idx="677">
                  <c:v>4.43201</c:v>
                </c:pt>
                <c:pt idx="678">
                  <c:v>4.6577799999999963</c:v>
                </c:pt>
                <c:pt idx="679">
                  <c:v>4.6155999999999962</c:v>
                </c:pt>
                <c:pt idx="680">
                  <c:v>4.7874799999999986</c:v>
                </c:pt>
                <c:pt idx="681">
                  <c:v>4.8460700000000001</c:v>
                </c:pt>
                <c:pt idx="682">
                  <c:v>4.7984</c:v>
                </c:pt>
                <c:pt idx="683">
                  <c:v>4.685119999999996</c:v>
                </c:pt>
                <c:pt idx="684">
                  <c:v>4.8687099999999957</c:v>
                </c:pt>
                <c:pt idx="685">
                  <c:v>4.7687400000000002</c:v>
                </c:pt>
                <c:pt idx="686">
                  <c:v>4.6538699999999986</c:v>
                </c:pt>
                <c:pt idx="687">
                  <c:v>4.9757699999999998</c:v>
                </c:pt>
                <c:pt idx="688">
                  <c:v>4.692929999999996</c:v>
                </c:pt>
                <c:pt idx="689">
                  <c:v>5.0874600000000001</c:v>
                </c:pt>
                <c:pt idx="690">
                  <c:v>4.7890600000000001</c:v>
                </c:pt>
                <c:pt idx="691">
                  <c:v>4.8007799999999996</c:v>
                </c:pt>
                <c:pt idx="692">
                  <c:v>4.9476300000000002</c:v>
                </c:pt>
                <c:pt idx="693">
                  <c:v>4.7109399999999964</c:v>
                </c:pt>
                <c:pt idx="694">
                  <c:v>4.7718499999999997</c:v>
                </c:pt>
                <c:pt idx="695">
                  <c:v>4.9609399999999964</c:v>
                </c:pt>
                <c:pt idx="696">
                  <c:v>4.7663599999999997</c:v>
                </c:pt>
                <c:pt idx="697">
                  <c:v>4.7601299999999966</c:v>
                </c:pt>
                <c:pt idx="698">
                  <c:v>4.7288799999999966</c:v>
                </c:pt>
                <c:pt idx="699">
                  <c:v>5.192929999999996</c:v>
                </c:pt>
                <c:pt idx="700">
                  <c:v>4.9671599999999962</c:v>
                </c:pt>
                <c:pt idx="701">
                  <c:v>5.0952799999999998</c:v>
                </c:pt>
                <c:pt idx="702">
                  <c:v>5.1140099999999959</c:v>
                </c:pt>
                <c:pt idx="703">
                  <c:v>4.8882399999999997</c:v>
                </c:pt>
                <c:pt idx="704">
                  <c:v>5.0788599999999997</c:v>
                </c:pt>
                <c:pt idx="705">
                  <c:v>4.95465</c:v>
                </c:pt>
                <c:pt idx="706">
                  <c:v>5.3569899999999961</c:v>
                </c:pt>
                <c:pt idx="707">
                  <c:v>5.1569799999999963</c:v>
                </c:pt>
                <c:pt idx="708">
                  <c:v>4.9359099999999998</c:v>
                </c:pt>
                <c:pt idx="709">
                  <c:v>5.1945199999999918</c:v>
                </c:pt>
                <c:pt idx="710">
                  <c:v>5.08514</c:v>
                </c:pt>
                <c:pt idx="711">
                  <c:v>5.0734300000000001</c:v>
                </c:pt>
                <c:pt idx="712">
                  <c:v>5.1030899999999964</c:v>
                </c:pt>
                <c:pt idx="713">
                  <c:v>5.0444899999999961</c:v>
                </c:pt>
                <c:pt idx="714">
                  <c:v>5.0491900000000003</c:v>
                </c:pt>
                <c:pt idx="715">
                  <c:v>5.0757399999999997</c:v>
                </c:pt>
                <c:pt idx="716">
                  <c:v>5.2015399999999996</c:v>
                </c:pt>
                <c:pt idx="717">
                  <c:v>5.0749499999999994</c:v>
                </c:pt>
                <c:pt idx="718">
                  <c:v>5.1108999999999956</c:v>
                </c:pt>
                <c:pt idx="719">
                  <c:v>4.90625</c:v>
                </c:pt>
                <c:pt idx="720">
                  <c:v>5.0101299999999984</c:v>
                </c:pt>
                <c:pt idx="721">
                  <c:v>5.1663799999999984</c:v>
                </c:pt>
                <c:pt idx="722">
                  <c:v>5.0757399999999997</c:v>
                </c:pt>
                <c:pt idx="723">
                  <c:v>4.9741799999999996</c:v>
                </c:pt>
                <c:pt idx="724">
                  <c:v>5.0062300000000004</c:v>
                </c:pt>
                <c:pt idx="725">
                  <c:v>4.9812000000000003</c:v>
                </c:pt>
                <c:pt idx="726">
                  <c:v>4.8624899999999949</c:v>
                </c:pt>
                <c:pt idx="727">
                  <c:v>4.9406100000000004</c:v>
                </c:pt>
                <c:pt idx="728">
                  <c:v>5.0617099999999997</c:v>
                </c:pt>
                <c:pt idx="729">
                  <c:v>5.0999799999999986</c:v>
                </c:pt>
                <c:pt idx="730">
                  <c:v>4.9163800000000002</c:v>
                </c:pt>
                <c:pt idx="731">
                  <c:v>4.9108900000000002</c:v>
                </c:pt>
                <c:pt idx="732">
                  <c:v>5.060119999999996</c:v>
                </c:pt>
                <c:pt idx="733">
                  <c:v>4.9882799999999996</c:v>
                </c:pt>
                <c:pt idx="734">
                  <c:v>4.9710700000000001</c:v>
                </c:pt>
                <c:pt idx="735">
                  <c:v>5.07104</c:v>
                </c:pt>
                <c:pt idx="736">
                  <c:v>5.1499600000000001</c:v>
                </c:pt>
                <c:pt idx="737">
                  <c:v>5.1179199999999918</c:v>
                </c:pt>
                <c:pt idx="738">
                  <c:v>5.11639</c:v>
                </c:pt>
                <c:pt idx="739">
                  <c:v>5.1124899999999958</c:v>
                </c:pt>
                <c:pt idx="740">
                  <c:v>5.0117200000000004</c:v>
                </c:pt>
                <c:pt idx="741">
                  <c:v>5.0148299999999963</c:v>
                </c:pt>
                <c:pt idx="742">
                  <c:v>5.0749499999999994</c:v>
                </c:pt>
                <c:pt idx="743">
                  <c:v>5.0866699999999998</c:v>
                </c:pt>
                <c:pt idx="744">
                  <c:v>5.00854</c:v>
                </c:pt>
                <c:pt idx="745">
                  <c:v>5.0280799999999974</c:v>
                </c:pt>
                <c:pt idx="746">
                  <c:v>5.1030899999999964</c:v>
                </c:pt>
                <c:pt idx="747">
                  <c:v>5.4038700000000004</c:v>
                </c:pt>
                <c:pt idx="748">
                  <c:v>5.2421899999999964</c:v>
                </c:pt>
                <c:pt idx="749">
                  <c:v>5.1499600000000001</c:v>
                </c:pt>
                <c:pt idx="750">
                  <c:v>5.2570199999999963</c:v>
                </c:pt>
                <c:pt idx="751">
                  <c:v>5.1953099999999974</c:v>
                </c:pt>
                <c:pt idx="752">
                  <c:v>5.21014</c:v>
                </c:pt>
                <c:pt idx="753">
                  <c:v>5.2819799999999999</c:v>
                </c:pt>
                <c:pt idx="754">
                  <c:v>5.2280899999999964</c:v>
                </c:pt>
                <c:pt idx="755">
                  <c:v>5.1132799999999996</c:v>
                </c:pt>
                <c:pt idx="756">
                  <c:v>5.0148299999999963</c:v>
                </c:pt>
                <c:pt idx="757">
                  <c:v>5.0812400000000002</c:v>
                </c:pt>
                <c:pt idx="758">
                  <c:v>5.2202799999999998</c:v>
                </c:pt>
                <c:pt idx="759">
                  <c:v>4.9733900000000002</c:v>
                </c:pt>
                <c:pt idx="760">
                  <c:v>4.9093600000000004</c:v>
                </c:pt>
                <c:pt idx="761">
                  <c:v>4.9898100000000003</c:v>
                </c:pt>
                <c:pt idx="762">
                  <c:v>5.2288799999999984</c:v>
                </c:pt>
                <c:pt idx="763">
                  <c:v>4.9945099999999956</c:v>
                </c:pt>
                <c:pt idx="764">
                  <c:v>5.2257699999999998</c:v>
                </c:pt>
                <c:pt idx="765">
                  <c:v>5.0617099999999997</c:v>
                </c:pt>
                <c:pt idx="766">
                  <c:v>5.0265499999999994</c:v>
                </c:pt>
                <c:pt idx="767">
                  <c:v>5.2124600000000001</c:v>
                </c:pt>
                <c:pt idx="768">
                  <c:v>5.1320199999999963</c:v>
                </c:pt>
                <c:pt idx="769">
                  <c:v>5.0952799999999998</c:v>
                </c:pt>
                <c:pt idx="770">
                  <c:v>5.1398299999999999</c:v>
                </c:pt>
                <c:pt idx="771">
                  <c:v>5.1686999999999976</c:v>
                </c:pt>
                <c:pt idx="772">
                  <c:v>4.9054599999999997</c:v>
                </c:pt>
                <c:pt idx="773">
                  <c:v>4.9788800000000002</c:v>
                </c:pt>
                <c:pt idx="774">
                  <c:v>4.9155899999999964</c:v>
                </c:pt>
                <c:pt idx="775">
                  <c:v>5.1155999999999962</c:v>
                </c:pt>
                <c:pt idx="776">
                  <c:v>5.3742099999999997</c:v>
                </c:pt>
                <c:pt idx="777">
                  <c:v>5.1827999999999976</c:v>
                </c:pt>
                <c:pt idx="778">
                  <c:v>4.8281299999999963</c:v>
                </c:pt>
                <c:pt idx="779">
                  <c:v>4.9382299999999999</c:v>
                </c:pt>
                <c:pt idx="780">
                  <c:v>4.8156099999999986</c:v>
                </c:pt>
                <c:pt idx="781">
                  <c:v>4.9968300000000001</c:v>
                </c:pt>
                <c:pt idx="782">
                  <c:v>4.9343300000000001</c:v>
                </c:pt>
                <c:pt idx="783">
                  <c:v>5.0390600000000001</c:v>
                </c:pt>
                <c:pt idx="784">
                  <c:v>4.9726600000000003</c:v>
                </c:pt>
                <c:pt idx="785">
                  <c:v>4.8312400000000002</c:v>
                </c:pt>
                <c:pt idx="786">
                  <c:v>4.9101600000000003</c:v>
                </c:pt>
                <c:pt idx="787">
                  <c:v>5.1195099999999956</c:v>
                </c:pt>
                <c:pt idx="788">
                  <c:v>4.94604</c:v>
                </c:pt>
                <c:pt idx="789">
                  <c:v>4.9093600000000004</c:v>
                </c:pt>
                <c:pt idx="790">
                  <c:v>5</c:v>
                </c:pt>
                <c:pt idx="791">
                  <c:v>4.8804299999999996</c:v>
                </c:pt>
                <c:pt idx="792">
                  <c:v>5.0124499999999994</c:v>
                </c:pt>
                <c:pt idx="793">
                  <c:v>5.2999900000000002</c:v>
                </c:pt>
                <c:pt idx="794">
                  <c:v>4.9554400000000003</c:v>
                </c:pt>
                <c:pt idx="795">
                  <c:v>5.2851600000000003</c:v>
                </c:pt>
                <c:pt idx="796">
                  <c:v>4.9296899999999999</c:v>
                </c:pt>
                <c:pt idx="797">
                  <c:v>4.89764</c:v>
                </c:pt>
                <c:pt idx="798">
                  <c:v>5.0648199999999948</c:v>
                </c:pt>
                <c:pt idx="799">
                  <c:v>5.0140399999999961</c:v>
                </c:pt>
                <c:pt idx="800">
                  <c:v>5.1554599999999962</c:v>
                </c:pt>
                <c:pt idx="801">
                  <c:v>5.1530799999999974</c:v>
                </c:pt>
                <c:pt idx="802">
                  <c:v>5.09375</c:v>
                </c:pt>
                <c:pt idx="803">
                  <c:v>5.0007299999999999</c:v>
                </c:pt>
                <c:pt idx="804">
                  <c:v>4.9726600000000003</c:v>
                </c:pt>
                <c:pt idx="805">
                  <c:v>4.9187000000000003</c:v>
                </c:pt>
                <c:pt idx="806">
                  <c:v>4.9343300000000001</c:v>
                </c:pt>
                <c:pt idx="807">
                  <c:v>4.8421599999999962</c:v>
                </c:pt>
                <c:pt idx="808">
                  <c:v>5.0609099999999962</c:v>
                </c:pt>
                <c:pt idx="809">
                  <c:v>5.0773299999999999</c:v>
                </c:pt>
                <c:pt idx="810">
                  <c:v>4.9257799999999996</c:v>
                </c:pt>
                <c:pt idx="811">
                  <c:v>4.80389</c:v>
                </c:pt>
                <c:pt idx="812">
                  <c:v>4.9077799999999998</c:v>
                </c:pt>
                <c:pt idx="813">
                  <c:v>4.8132299999999999</c:v>
                </c:pt>
                <c:pt idx="814">
                  <c:v>5.060119999999996</c:v>
                </c:pt>
                <c:pt idx="815">
                  <c:v>5.0968600000000004</c:v>
                </c:pt>
                <c:pt idx="816">
                  <c:v>4.8968499999999997</c:v>
                </c:pt>
                <c:pt idx="817">
                  <c:v>5.0905799999999974</c:v>
                </c:pt>
                <c:pt idx="818">
                  <c:v>5.1686999999999976</c:v>
                </c:pt>
                <c:pt idx="819">
                  <c:v>5.1663799999999984</c:v>
                </c:pt>
                <c:pt idx="820">
                  <c:v>5.2578099999999974</c:v>
                </c:pt>
                <c:pt idx="821">
                  <c:v>5.2327899999999996</c:v>
                </c:pt>
                <c:pt idx="822">
                  <c:v>5.1421499999999956</c:v>
                </c:pt>
                <c:pt idx="823">
                  <c:v>5.1202999999999994</c:v>
                </c:pt>
                <c:pt idx="824">
                  <c:v>5.1546599999999962</c:v>
                </c:pt>
                <c:pt idx="825">
                  <c:v>4.82965</c:v>
                </c:pt>
                <c:pt idx="826">
                  <c:v>4.9304199999999998</c:v>
                </c:pt>
                <c:pt idx="827">
                  <c:v>5.0124499999999994</c:v>
                </c:pt>
                <c:pt idx="828">
                  <c:v>4.9429299999999996</c:v>
                </c:pt>
                <c:pt idx="829">
                  <c:v>5</c:v>
                </c:pt>
                <c:pt idx="830">
                  <c:v>4.5484</c:v>
                </c:pt>
                <c:pt idx="831">
                  <c:v>4.8515600000000001</c:v>
                </c:pt>
                <c:pt idx="832">
                  <c:v>5.0163599999999997</c:v>
                </c:pt>
                <c:pt idx="833">
                  <c:v>5.0265499999999994</c:v>
                </c:pt>
                <c:pt idx="834">
                  <c:v>5.0648199999999948</c:v>
                </c:pt>
                <c:pt idx="835">
                  <c:v>4.9663700000000004</c:v>
                </c:pt>
                <c:pt idx="836">
                  <c:v>5.07104</c:v>
                </c:pt>
                <c:pt idx="837">
                  <c:v>4.7429199999999963</c:v>
                </c:pt>
                <c:pt idx="838">
                  <c:v>5.0921599999999962</c:v>
                </c:pt>
                <c:pt idx="839">
                  <c:v>4.7780800000000001</c:v>
                </c:pt>
                <c:pt idx="840">
                  <c:v>4.9234</c:v>
                </c:pt>
                <c:pt idx="841">
                  <c:v>4.9726600000000003</c:v>
                </c:pt>
                <c:pt idx="842">
                  <c:v>5.1015600000000001</c:v>
                </c:pt>
                <c:pt idx="843">
                  <c:v>4.9116799999999996</c:v>
                </c:pt>
                <c:pt idx="844">
                  <c:v>5.1468499999999997</c:v>
                </c:pt>
                <c:pt idx="845">
                  <c:v>5.0429700000000004</c:v>
                </c:pt>
                <c:pt idx="846">
                  <c:v>4.9304199999999998</c:v>
                </c:pt>
                <c:pt idx="847">
                  <c:v>5.1140099999999959</c:v>
                </c:pt>
                <c:pt idx="848">
                  <c:v>5.1320199999999963</c:v>
                </c:pt>
                <c:pt idx="849">
                  <c:v>5.1859099999999962</c:v>
                </c:pt>
                <c:pt idx="850">
                  <c:v>5.0664099999999994</c:v>
                </c:pt>
                <c:pt idx="851">
                  <c:v>4.8960600000000003</c:v>
                </c:pt>
                <c:pt idx="852">
                  <c:v>4.9726600000000003</c:v>
                </c:pt>
                <c:pt idx="853">
                  <c:v>4.9609399999999964</c:v>
                </c:pt>
                <c:pt idx="854">
                  <c:v>4.9312100000000001</c:v>
                </c:pt>
                <c:pt idx="855">
                  <c:v>5.1976299999999966</c:v>
                </c:pt>
                <c:pt idx="856">
                  <c:v>4.8804299999999996</c:v>
                </c:pt>
                <c:pt idx="857">
                  <c:v>4.8679199999999918</c:v>
                </c:pt>
                <c:pt idx="858">
                  <c:v>5.0656099999999986</c:v>
                </c:pt>
                <c:pt idx="859">
                  <c:v>4.9882799999999996</c:v>
                </c:pt>
                <c:pt idx="860">
                  <c:v>5.0335700000000001</c:v>
                </c:pt>
                <c:pt idx="861">
                  <c:v>4.7687400000000002</c:v>
                </c:pt>
                <c:pt idx="862">
                  <c:v>4.84375</c:v>
                </c:pt>
                <c:pt idx="863">
                  <c:v>4.8429599999999962</c:v>
                </c:pt>
                <c:pt idx="864">
                  <c:v>5.1038799999999984</c:v>
                </c:pt>
                <c:pt idx="865">
                  <c:v>5.0983900000000002</c:v>
                </c:pt>
                <c:pt idx="866">
                  <c:v>4.9163800000000002</c:v>
                </c:pt>
                <c:pt idx="867">
                  <c:v>4.8390500000000003</c:v>
                </c:pt>
                <c:pt idx="868">
                  <c:v>5.1351299999999984</c:v>
                </c:pt>
                <c:pt idx="869">
                  <c:v>4.9187000000000003</c:v>
                </c:pt>
                <c:pt idx="870">
                  <c:v>4.8734099999999998</c:v>
                </c:pt>
                <c:pt idx="871">
                  <c:v>4.7952899999999996</c:v>
                </c:pt>
                <c:pt idx="872">
                  <c:v>4.77264</c:v>
                </c:pt>
                <c:pt idx="873">
                  <c:v>4.8671899999999937</c:v>
                </c:pt>
                <c:pt idx="874">
                  <c:v>4.9101600000000003</c:v>
                </c:pt>
                <c:pt idx="875">
                  <c:v>4.9171799999999974</c:v>
                </c:pt>
                <c:pt idx="876">
                  <c:v>4.9960899999999997</c:v>
                </c:pt>
                <c:pt idx="877">
                  <c:v>4.9453100000000001</c:v>
                </c:pt>
                <c:pt idx="878">
                  <c:v>4.8452799999999998</c:v>
                </c:pt>
                <c:pt idx="879">
                  <c:v>4.8546799999999957</c:v>
                </c:pt>
                <c:pt idx="880">
                  <c:v>4.90076</c:v>
                </c:pt>
                <c:pt idx="881">
                  <c:v>5.0554199999999963</c:v>
                </c:pt>
                <c:pt idx="882">
                  <c:v>5.1992200000000004</c:v>
                </c:pt>
                <c:pt idx="883">
                  <c:v>4.9765600000000001</c:v>
                </c:pt>
                <c:pt idx="884">
                  <c:v>5.0664099999999994</c:v>
                </c:pt>
                <c:pt idx="885">
                  <c:v>4.8359399999999964</c:v>
                </c:pt>
                <c:pt idx="886">
                  <c:v>4.8796400000000002</c:v>
                </c:pt>
                <c:pt idx="887">
                  <c:v>4.8695099999999956</c:v>
                </c:pt>
                <c:pt idx="888">
                  <c:v>4.90076</c:v>
                </c:pt>
                <c:pt idx="889">
                  <c:v>4.96875</c:v>
                </c:pt>
                <c:pt idx="890">
                  <c:v>4.7460899999999997</c:v>
                </c:pt>
                <c:pt idx="891">
                  <c:v>5.0648199999999948</c:v>
                </c:pt>
                <c:pt idx="892">
                  <c:v>4.875</c:v>
                </c:pt>
                <c:pt idx="893">
                  <c:v>4.8562000000000003</c:v>
                </c:pt>
                <c:pt idx="894">
                  <c:v>4.6187099999999957</c:v>
                </c:pt>
                <c:pt idx="895">
                  <c:v>4.810119999999996</c:v>
                </c:pt>
                <c:pt idx="896">
                  <c:v>5.0093399999999999</c:v>
                </c:pt>
                <c:pt idx="897">
                  <c:v>4.9921899999999964</c:v>
                </c:pt>
                <c:pt idx="898">
                  <c:v>4.9249899999999958</c:v>
                </c:pt>
                <c:pt idx="899">
                  <c:v>5.05389</c:v>
                </c:pt>
                <c:pt idx="900">
                  <c:v>4.9304199999999998</c:v>
                </c:pt>
                <c:pt idx="901">
                  <c:v>4.9741799999999996</c:v>
                </c:pt>
                <c:pt idx="902">
                  <c:v>4.8030999999999997</c:v>
                </c:pt>
                <c:pt idx="903">
                  <c:v>4.8695099999999956</c:v>
                </c:pt>
                <c:pt idx="904">
                  <c:v>4.7695299999999996</c:v>
                </c:pt>
                <c:pt idx="905">
                  <c:v>4.8171399999999949</c:v>
                </c:pt>
                <c:pt idx="906">
                  <c:v>5.0687299999999986</c:v>
                </c:pt>
                <c:pt idx="907">
                  <c:v>4.8695099999999956</c:v>
                </c:pt>
                <c:pt idx="908">
                  <c:v>4.8593799999999998</c:v>
                </c:pt>
                <c:pt idx="909">
                  <c:v>4.9038700000000004</c:v>
                </c:pt>
                <c:pt idx="910">
                  <c:v>4.8366699999999998</c:v>
                </c:pt>
                <c:pt idx="911">
                  <c:v>4.7257699999999998</c:v>
                </c:pt>
                <c:pt idx="912">
                  <c:v>5.0358900000000002</c:v>
                </c:pt>
                <c:pt idx="913">
                  <c:v>4.9835799999999999</c:v>
                </c:pt>
                <c:pt idx="914">
                  <c:v>4.6859099999999962</c:v>
                </c:pt>
                <c:pt idx="915">
                  <c:v>4.6921399999999949</c:v>
                </c:pt>
                <c:pt idx="916">
                  <c:v>4.9257799999999996</c:v>
                </c:pt>
                <c:pt idx="917">
                  <c:v>4.9108900000000002</c:v>
                </c:pt>
                <c:pt idx="918">
                  <c:v>4.8608999999999956</c:v>
                </c:pt>
                <c:pt idx="919">
                  <c:v>5.0546899999999964</c:v>
                </c:pt>
                <c:pt idx="920">
                  <c:v>5.02264</c:v>
                </c:pt>
                <c:pt idx="921">
                  <c:v>4.9375</c:v>
                </c:pt>
                <c:pt idx="922">
                  <c:v>4.9351200000000004</c:v>
                </c:pt>
                <c:pt idx="923">
                  <c:v>4.7663599999999997</c:v>
                </c:pt>
                <c:pt idx="924">
                  <c:v>5.0624999999999956</c:v>
                </c:pt>
                <c:pt idx="925">
                  <c:v>4.8890399999999996</c:v>
                </c:pt>
                <c:pt idx="926">
                  <c:v>4.7976099999999997</c:v>
                </c:pt>
                <c:pt idx="927">
                  <c:v>5.0070199999999963</c:v>
                </c:pt>
                <c:pt idx="928">
                  <c:v>4.9679599999999962</c:v>
                </c:pt>
                <c:pt idx="929">
                  <c:v>4.9375</c:v>
                </c:pt>
                <c:pt idx="930">
                  <c:v>4.7570199999999963</c:v>
                </c:pt>
                <c:pt idx="931">
                  <c:v>4.9343300000000001</c:v>
                </c:pt>
                <c:pt idx="932">
                  <c:v>4.8999600000000001</c:v>
                </c:pt>
                <c:pt idx="933">
                  <c:v>4.7382799999999996</c:v>
                </c:pt>
                <c:pt idx="934">
                  <c:v>4.7765500000000003</c:v>
                </c:pt>
                <c:pt idx="935">
                  <c:v>4.9085700000000001</c:v>
                </c:pt>
                <c:pt idx="936">
                  <c:v>4.7453000000000003</c:v>
                </c:pt>
                <c:pt idx="937">
                  <c:v>4.8491799999999996</c:v>
                </c:pt>
                <c:pt idx="938">
                  <c:v>4.7601299999999966</c:v>
                </c:pt>
                <c:pt idx="939">
                  <c:v>4.9116799999999996</c:v>
                </c:pt>
                <c:pt idx="940">
                  <c:v>4.9296899999999999</c:v>
                </c:pt>
                <c:pt idx="941">
                  <c:v>5.0726300000000002</c:v>
                </c:pt>
                <c:pt idx="942">
                  <c:v>4.692929999999996</c:v>
                </c:pt>
                <c:pt idx="943">
                  <c:v>4.6882299999999999</c:v>
                </c:pt>
                <c:pt idx="944">
                  <c:v>4.6976299999999966</c:v>
                </c:pt>
                <c:pt idx="945">
                  <c:v>4.5703100000000001</c:v>
                </c:pt>
                <c:pt idx="946">
                  <c:v>4.8335600000000003</c:v>
                </c:pt>
                <c:pt idx="947">
                  <c:v>4.97729</c:v>
                </c:pt>
                <c:pt idx="948">
                  <c:v>4.8374600000000001</c:v>
                </c:pt>
                <c:pt idx="949">
                  <c:v>4.8366699999999998</c:v>
                </c:pt>
                <c:pt idx="950">
                  <c:v>4.7421899999999964</c:v>
                </c:pt>
                <c:pt idx="951">
                  <c:v>4.9866900000000003</c:v>
                </c:pt>
                <c:pt idx="952">
                  <c:v>5.0437000000000003</c:v>
                </c:pt>
                <c:pt idx="953">
                  <c:v>4.7054400000000003</c:v>
                </c:pt>
                <c:pt idx="954">
                  <c:v>4.4757699999999998</c:v>
                </c:pt>
                <c:pt idx="955">
                  <c:v>4.82965</c:v>
                </c:pt>
                <c:pt idx="956">
                  <c:v>4.8601099999999962</c:v>
                </c:pt>
                <c:pt idx="957">
                  <c:v>4.7734399999999999</c:v>
                </c:pt>
                <c:pt idx="958">
                  <c:v>4.7460899999999997</c:v>
                </c:pt>
                <c:pt idx="959">
                  <c:v>4.64764</c:v>
                </c:pt>
                <c:pt idx="960">
                  <c:v>4.8984399999999964</c:v>
                </c:pt>
                <c:pt idx="961">
                  <c:v>4.9437300000000004</c:v>
                </c:pt>
                <c:pt idx="962">
                  <c:v>4.6030899999999964</c:v>
                </c:pt>
                <c:pt idx="963">
                  <c:v>4.7093499999999997</c:v>
                </c:pt>
                <c:pt idx="964">
                  <c:v>5.0187400000000002</c:v>
                </c:pt>
                <c:pt idx="965">
                  <c:v>4.9218799999999998</c:v>
                </c:pt>
                <c:pt idx="966">
                  <c:v>4.8499799999999986</c:v>
                </c:pt>
                <c:pt idx="967">
                  <c:v>4.6867099999999997</c:v>
                </c:pt>
                <c:pt idx="968">
                  <c:v>4.8530899999999964</c:v>
                </c:pt>
                <c:pt idx="969">
                  <c:v>4.8171399999999949</c:v>
                </c:pt>
                <c:pt idx="970">
                  <c:v>4.5983900000000002</c:v>
                </c:pt>
                <c:pt idx="971">
                  <c:v>4.7796599999999998</c:v>
                </c:pt>
                <c:pt idx="972">
                  <c:v>4.6499600000000001</c:v>
                </c:pt>
                <c:pt idx="973">
                  <c:v>5.0148299999999963</c:v>
                </c:pt>
                <c:pt idx="974">
                  <c:v>4.9140600000000001</c:v>
                </c:pt>
                <c:pt idx="975">
                  <c:v>4.75</c:v>
                </c:pt>
                <c:pt idx="976">
                  <c:v>4.6554599999999962</c:v>
                </c:pt>
                <c:pt idx="977">
                  <c:v>4.7663599999999997</c:v>
                </c:pt>
                <c:pt idx="978">
                  <c:v>4.70465</c:v>
                </c:pt>
                <c:pt idx="979">
                  <c:v>4.71014</c:v>
                </c:pt>
                <c:pt idx="980">
                  <c:v>4.7390100000000004</c:v>
                </c:pt>
                <c:pt idx="981">
                  <c:v>4.5648199999999948</c:v>
                </c:pt>
                <c:pt idx="982">
                  <c:v>4.5617099999999997</c:v>
                </c:pt>
                <c:pt idx="983">
                  <c:v>4.6859099999999962</c:v>
                </c:pt>
                <c:pt idx="984">
                  <c:v>4.8585799999999963</c:v>
                </c:pt>
                <c:pt idx="985">
                  <c:v>4.6460600000000003</c:v>
                </c:pt>
                <c:pt idx="986">
                  <c:v>4.7749600000000001</c:v>
                </c:pt>
                <c:pt idx="987">
                  <c:v>4.6249999999999938</c:v>
                </c:pt>
                <c:pt idx="988">
                  <c:v>4.6601599999999959</c:v>
                </c:pt>
                <c:pt idx="989">
                  <c:v>4.5421799999999974</c:v>
                </c:pt>
                <c:pt idx="990">
                  <c:v>4.6406299999999998</c:v>
                </c:pt>
                <c:pt idx="991">
                  <c:v>4.7546400000000002</c:v>
                </c:pt>
                <c:pt idx="992">
                  <c:v>4.6296400000000002</c:v>
                </c:pt>
                <c:pt idx="993">
                  <c:v>4.5874600000000001</c:v>
                </c:pt>
                <c:pt idx="994">
                  <c:v>4.5273399999999961</c:v>
                </c:pt>
                <c:pt idx="995">
                  <c:v>4.614809999999995</c:v>
                </c:pt>
                <c:pt idx="996">
                  <c:v>4.7070299999999996</c:v>
                </c:pt>
                <c:pt idx="997">
                  <c:v>4.6077899999999961</c:v>
                </c:pt>
                <c:pt idx="998">
                  <c:v>4.6140099999999959</c:v>
                </c:pt>
                <c:pt idx="999">
                  <c:v>4.5491900000000003</c:v>
                </c:pt>
                <c:pt idx="1000">
                  <c:v>4.8374600000000001</c:v>
                </c:pt>
                <c:pt idx="1001">
                  <c:v>4.4835799999999999</c:v>
                </c:pt>
                <c:pt idx="1002">
                  <c:v>4.4992099999999997</c:v>
                </c:pt>
                <c:pt idx="1003">
                  <c:v>4.6616799999999996</c:v>
                </c:pt>
                <c:pt idx="1004">
                  <c:v>4.65625</c:v>
                </c:pt>
                <c:pt idx="1005">
                  <c:v>4.4492200000000004</c:v>
                </c:pt>
                <c:pt idx="1006">
                  <c:v>4.6671799999999939</c:v>
                </c:pt>
                <c:pt idx="1007">
                  <c:v>4.5054299999999996</c:v>
                </c:pt>
                <c:pt idx="1008">
                  <c:v>4.74139</c:v>
                </c:pt>
                <c:pt idx="1009">
                  <c:v>4.5390600000000001</c:v>
                </c:pt>
                <c:pt idx="1010">
                  <c:v>4.6382399999999997</c:v>
                </c:pt>
                <c:pt idx="1011">
                  <c:v>4.5804400000000003</c:v>
                </c:pt>
                <c:pt idx="1012">
                  <c:v>4.8117099999999997</c:v>
                </c:pt>
                <c:pt idx="1013">
                  <c:v>4.5148299999999963</c:v>
                </c:pt>
                <c:pt idx="1014">
                  <c:v>4.7155799999999957</c:v>
                </c:pt>
                <c:pt idx="1015">
                  <c:v>4.7382799999999996</c:v>
                </c:pt>
                <c:pt idx="1016">
                  <c:v>4.7656299999999998</c:v>
                </c:pt>
                <c:pt idx="1017">
                  <c:v>4.5695199999999963</c:v>
                </c:pt>
                <c:pt idx="1018">
                  <c:v>4.6101099999999962</c:v>
                </c:pt>
                <c:pt idx="1019">
                  <c:v>4.7280899999999964</c:v>
                </c:pt>
                <c:pt idx="1020">
                  <c:v>4.622619999999996</c:v>
                </c:pt>
                <c:pt idx="1021">
                  <c:v>4.7257699999999998</c:v>
                </c:pt>
                <c:pt idx="1022">
                  <c:v>4.4554400000000003</c:v>
                </c:pt>
                <c:pt idx="1023">
                  <c:v>4.6538699999999986</c:v>
                </c:pt>
                <c:pt idx="1024">
                  <c:v>4.6195099999999956</c:v>
                </c:pt>
                <c:pt idx="1025">
                  <c:v>4.6296400000000002</c:v>
                </c:pt>
                <c:pt idx="1026">
                  <c:v>4.41479</c:v>
                </c:pt>
                <c:pt idx="1027">
                  <c:v>4.4757699999999998</c:v>
                </c:pt>
                <c:pt idx="1028">
                  <c:v>4.9038700000000004</c:v>
                </c:pt>
                <c:pt idx="1029">
                  <c:v>4.6616799999999996</c:v>
                </c:pt>
                <c:pt idx="1030">
                  <c:v>4.42889</c:v>
                </c:pt>
                <c:pt idx="1031">
                  <c:v>4.5382699999999998</c:v>
                </c:pt>
                <c:pt idx="1032">
                  <c:v>4.5624999999999956</c:v>
                </c:pt>
                <c:pt idx="1033">
                  <c:v>4.5476099999999997</c:v>
                </c:pt>
                <c:pt idx="1034">
                  <c:v>4.4874900000000002</c:v>
                </c:pt>
                <c:pt idx="1035">
                  <c:v>4.5515099999999986</c:v>
                </c:pt>
                <c:pt idx="1036">
                  <c:v>4.5015299999999998</c:v>
                </c:pt>
                <c:pt idx="1037">
                  <c:v>4.4499500000000003</c:v>
                </c:pt>
                <c:pt idx="1038">
                  <c:v>4.662479999999996</c:v>
                </c:pt>
                <c:pt idx="1039">
                  <c:v>4.3820199999999963</c:v>
                </c:pt>
                <c:pt idx="1040">
                  <c:v>4.5804400000000003</c:v>
                </c:pt>
                <c:pt idx="1041">
                  <c:v>4.4648399999999961</c:v>
                </c:pt>
                <c:pt idx="1042">
                  <c:v>4.560119999999996</c:v>
                </c:pt>
                <c:pt idx="1043">
                  <c:v>4.53125</c:v>
                </c:pt>
                <c:pt idx="1044">
                  <c:v>4.4733900000000002</c:v>
                </c:pt>
                <c:pt idx="1045">
                  <c:v>4.5515099999999986</c:v>
                </c:pt>
                <c:pt idx="1046">
                  <c:v>4.6101099999999962</c:v>
                </c:pt>
                <c:pt idx="1047">
                  <c:v>4.6116900000000003</c:v>
                </c:pt>
                <c:pt idx="1048">
                  <c:v>4.6249999999999938</c:v>
                </c:pt>
                <c:pt idx="1049">
                  <c:v>4.4671599999999962</c:v>
                </c:pt>
                <c:pt idx="1050">
                  <c:v>4.5366799999999996</c:v>
                </c:pt>
                <c:pt idx="1051">
                  <c:v>4.6132799999999996</c:v>
                </c:pt>
                <c:pt idx="1052">
                  <c:v>4.5124499999999994</c:v>
                </c:pt>
                <c:pt idx="1053">
                  <c:v>4.4163800000000002</c:v>
                </c:pt>
                <c:pt idx="1054">
                  <c:v>4.53125</c:v>
                </c:pt>
                <c:pt idx="1055">
                  <c:v>4.2515299999999998</c:v>
                </c:pt>
                <c:pt idx="1056">
                  <c:v>4.2632399999999997</c:v>
                </c:pt>
                <c:pt idx="1057">
                  <c:v>4.4101600000000003</c:v>
                </c:pt>
                <c:pt idx="1058">
                  <c:v>4.5491900000000003</c:v>
                </c:pt>
                <c:pt idx="1059">
                  <c:v>4.3937400000000002</c:v>
                </c:pt>
                <c:pt idx="1060">
                  <c:v>4.4874900000000002</c:v>
                </c:pt>
                <c:pt idx="1061">
                  <c:v>4.5640299999999963</c:v>
                </c:pt>
                <c:pt idx="1062">
                  <c:v>4.4312100000000001</c:v>
                </c:pt>
                <c:pt idx="1063">
                  <c:v>4.2913800000000002</c:v>
                </c:pt>
                <c:pt idx="1064">
                  <c:v>4.5304599999999997</c:v>
                </c:pt>
                <c:pt idx="1065">
                  <c:v>4.5734300000000001</c:v>
                </c:pt>
                <c:pt idx="1066">
                  <c:v>4.5866699999999998</c:v>
                </c:pt>
                <c:pt idx="1067">
                  <c:v>4.5444899999999961</c:v>
                </c:pt>
                <c:pt idx="1068">
                  <c:v>4.5140399999999961</c:v>
                </c:pt>
                <c:pt idx="1069">
                  <c:v>4.4937100000000001</c:v>
                </c:pt>
                <c:pt idx="1070">
                  <c:v>4.6140099999999959</c:v>
                </c:pt>
                <c:pt idx="1071">
                  <c:v>4.5015299999999998</c:v>
                </c:pt>
                <c:pt idx="1072">
                  <c:v>4.5156299999999998</c:v>
                </c:pt>
                <c:pt idx="1073">
                  <c:v>4.6647899999999938</c:v>
                </c:pt>
                <c:pt idx="1074">
                  <c:v>4.5554199999999963</c:v>
                </c:pt>
                <c:pt idx="1075">
                  <c:v>4.4780899999999999</c:v>
                </c:pt>
                <c:pt idx="1076">
                  <c:v>4.4812000000000003</c:v>
                </c:pt>
                <c:pt idx="1077">
                  <c:v>4.3632799999999996</c:v>
                </c:pt>
                <c:pt idx="1078">
                  <c:v>4.5195299999999996</c:v>
                </c:pt>
                <c:pt idx="1079">
                  <c:v>4.364809999999995</c:v>
                </c:pt>
                <c:pt idx="1080">
                  <c:v>4.5476099999999997</c:v>
                </c:pt>
                <c:pt idx="1081">
                  <c:v>4.5054299999999996</c:v>
                </c:pt>
                <c:pt idx="1082">
                  <c:v>4.4710700000000001</c:v>
                </c:pt>
                <c:pt idx="1083">
                  <c:v>4.5983900000000002</c:v>
                </c:pt>
                <c:pt idx="1084">
                  <c:v>4.622619999999996</c:v>
                </c:pt>
                <c:pt idx="1085">
                  <c:v>4.4937100000000001</c:v>
                </c:pt>
                <c:pt idx="1086">
                  <c:v>4.3281299999999963</c:v>
                </c:pt>
                <c:pt idx="1087">
                  <c:v>4.2952899999999996</c:v>
                </c:pt>
                <c:pt idx="1088">
                  <c:v>4.3499799999999986</c:v>
                </c:pt>
                <c:pt idx="1089">
                  <c:v>4.5195299999999996</c:v>
                </c:pt>
                <c:pt idx="1090">
                  <c:v>4.4515399999999996</c:v>
                </c:pt>
                <c:pt idx="1091">
                  <c:v>4.4108900000000002</c:v>
                </c:pt>
                <c:pt idx="1092">
                  <c:v>4.4249899999999958</c:v>
                </c:pt>
                <c:pt idx="1093">
                  <c:v>4.4202899999999996</c:v>
                </c:pt>
                <c:pt idx="1094">
                  <c:v>4.4367099999999997</c:v>
                </c:pt>
                <c:pt idx="1095">
                  <c:v>4.58514</c:v>
                </c:pt>
                <c:pt idx="1096">
                  <c:v>4.3765299999999998</c:v>
                </c:pt>
                <c:pt idx="1097">
                  <c:v>4.4866900000000003</c:v>
                </c:pt>
                <c:pt idx="1098">
                  <c:v>4.4577600000000004</c:v>
                </c:pt>
                <c:pt idx="1099">
                  <c:v>4.4765600000000001</c:v>
                </c:pt>
                <c:pt idx="1100">
                  <c:v>4.2851600000000003</c:v>
                </c:pt>
                <c:pt idx="1101">
                  <c:v>4.4905999999999997</c:v>
                </c:pt>
                <c:pt idx="1102">
                  <c:v>4.3265399999999961</c:v>
                </c:pt>
                <c:pt idx="1103">
                  <c:v>4.2796599999999998</c:v>
                </c:pt>
                <c:pt idx="1104">
                  <c:v>4.4132699999999998</c:v>
                </c:pt>
                <c:pt idx="1105">
                  <c:v>4.4351200000000004</c:v>
                </c:pt>
                <c:pt idx="1106">
                  <c:v>4.33514</c:v>
                </c:pt>
                <c:pt idx="1107">
                  <c:v>4.3077999999999976</c:v>
                </c:pt>
                <c:pt idx="1108">
                  <c:v>4.5195299999999996</c:v>
                </c:pt>
                <c:pt idx="1109">
                  <c:v>4.5617099999999997</c:v>
                </c:pt>
                <c:pt idx="1110">
                  <c:v>4.6062000000000003</c:v>
                </c:pt>
                <c:pt idx="1111">
                  <c:v>4.3913599999999997</c:v>
                </c:pt>
                <c:pt idx="1112">
                  <c:v>4.5983900000000002</c:v>
                </c:pt>
                <c:pt idx="1113">
                  <c:v>4.4367099999999997</c:v>
                </c:pt>
                <c:pt idx="1114">
                  <c:v>4.5195299999999996</c:v>
                </c:pt>
                <c:pt idx="1115">
                  <c:v>4.4468399999999999</c:v>
                </c:pt>
                <c:pt idx="1116">
                  <c:v>4.5335700000000001</c:v>
                </c:pt>
                <c:pt idx="1117">
                  <c:v>4.6390399999999996</c:v>
                </c:pt>
                <c:pt idx="1118">
                  <c:v>4.3577899999999961</c:v>
                </c:pt>
                <c:pt idx="1119">
                  <c:v>4.1101099999999962</c:v>
                </c:pt>
                <c:pt idx="1120">
                  <c:v>4.3742099999999997</c:v>
                </c:pt>
                <c:pt idx="1121">
                  <c:v>4.21326</c:v>
                </c:pt>
                <c:pt idx="1122">
                  <c:v>4.34375</c:v>
                </c:pt>
                <c:pt idx="1123">
                  <c:v>4.4351200000000004</c:v>
                </c:pt>
                <c:pt idx="1124">
                  <c:v>4.1968399999999964</c:v>
                </c:pt>
                <c:pt idx="1125">
                  <c:v>4.5148299999999963</c:v>
                </c:pt>
                <c:pt idx="1126">
                  <c:v>4.2921799999999974</c:v>
                </c:pt>
                <c:pt idx="1127">
                  <c:v>4.5109299999999974</c:v>
                </c:pt>
                <c:pt idx="1128">
                  <c:v>4.3859299999999957</c:v>
                </c:pt>
                <c:pt idx="1129">
                  <c:v>4.2843600000000004</c:v>
                </c:pt>
                <c:pt idx="1130">
                  <c:v>4.2194799999999999</c:v>
                </c:pt>
                <c:pt idx="1131">
                  <c:v>4.3890399999999996</c:v>
                </c:pt>
                <c:pt idx="1132">
                  <c:v>4.4194899999999997</c:v>
                </c:pt>
                <c:pt idx="1133">
                  <c:v>4.2374900000000002</c:v>
                </c:pt>
                <c:pt idx="1134">
                  <c:v>4.3288599999999962</c:v>
                </c:pt>
                <c:pt idx="1135">
                  <c:v>4.2749600000000001</c:v>
                </c:pt>
                <c:pt idx="1136">
                  <c:v>4.3585799999999963</c:v>
                </c:pt>
                <c:pt idx="1137">
                  <c:v>4.2866799999999996</c:v>
                </c:pt>
                <c:pt idx="1138">
                  <c:v>4.3937400000000002</c:v>
                </c:pt>
                <c:pt idx="1139">
                  <c:v>4.3164099999999976</c:v>
                </c:pt>
                <c:pt idx="1140">
                  <c:v>4.2780800000000001</c:v>
                </c:pt>
                <c:pt idx="1141">
                  <c:v>4.3796400000000002</c:v>
                </c:pt>
                <c:pt idx="1142">
                  <c:v>4.4866900000000003</c:v>
                </c:pt>
                <c:pt idx="1143">
                  <c:v>4.4562400000000002</c:v>
                </c:pt>
                <c:pt idx="1144">
                  <c:v>4.4538599999999997</c:v>
                </c:pt>
                <c:pt idx="1145">
                  <c:v>4.2984</c:v>
                </c:pt>
                <c:pt idx="1146">
                  <c:v>4.3109099999999962</c:v>
                </c:pt>
                <c:pt idx="1147">
                  <c:v>4.224179999999996</c:v>
                </c:pt>
                <c:pt idx="1148">
                  <c:v>4.4905999999999997</c:v>
                </c:pt>
                <c:pt idx="1149">
                  <c:v>4.3327600000000004</c:v>
                </c:pt>
                <c:pt idx="1150">
                  <c:v>4.3828099999999957</c:v>
                </c:pt>
                <c:pt idx="1151">
                  <c:v>4.4765600000000001</c:v>
                </c:pt>
                <c:pt idx="1152">
                  <c:v>4.3234299999999974</c:v>
                </c:pt>
                <c:pt idx="1153">
                  <c:v>4.4398200000000001</c:v>
                </c:pt>
                <c:pt idx="1154">
                  <c:v>4.1577799999999963</c:v>
                </c:pt>
                <c:pt idx="1155">
                  <c:v>4.2460899999999997</c:v>
                </c:pt>
                <c:pt idx="1156">
                  <c:v>4.5546899999999964</c:v>
                </c:pt>
                <c:pt idx="1157">
                  <c:v>4.2445099999999956</c:v>
                </c:pt>
                <c:pt idx="1158">
                  <c:v>4.2507299999999999</c:v>
                </c:pt>
                <c:pt idx="1159">
                  <c:v>4.33514</c:v>
                </c:pt>
                <c:pt idx="1160">
                  <c:v>4.2515299999999998</c:v>
                </c:pt>
                <c:pt idx="1161">
                  <c:v>4.43201</c:v>
                </c:pt>
                <c:pt idx="1162">
                  <c:v>4.2819799999999999</c:v>
                </c:pt>
                <c:pt idx="1163">
                  <c:v>4.2093499999999997</c:v>
                </c:pt>
                <c:pt idx="1164">
                  <c:v>4.5859399999999964</c:v>
                </c:pt>
                <c:pt idx="1165">
                  <c:v>4.2702600000000004</c:v>
                </c:pt>
                <c:pt idx="1166">
                  <c:v>4.1765099999999986</c:v>
                </c:pt>
                <c:pt idx="1167">
                  <c:v>4.2554299999999996</c:v>
                </c:pt>
                <c:pt idx="1168">
                  <c:v>4.1101099999999962</c:v>
                </c:pt>
                <c:pt idx="1169">
                  <c:v>4.3483900000000002</c:v>
                </c:pt>
                <c:pt idx="1170">
                  <c:v>4.3937400000000002</c:v>
                </c:pt>
                <c:pt idx="1171">
                  <c:v>4.4257799999999996</c:v>
                </c:pt>
                <c:pt idx="1172">
                  <c:v>4.27264</c:v>
                </c:pt>
                <c:pt idx="1173">
                  <c:v>4.2421899999999964</c:v>
                </c:pt>
                <c:pt idx="1174">
                  <c:v>4.4390299999999998</c:v>
                </c:pt>
                <c:pt idx="1175">
                  <c:v>4.2070299999999996</c:v>
                </c:pt>
                <c:pt idx="1176">
                  <c:v>4.2265600000000001</c:v>
                </c:pt>
                <c:pt idx="1177">
                  <c:v>4.2562300000000004</c:v>
                </c:pt>
                <c:pt idx="1178">
                  <c:v>4.2695299999999996</c:v>
                </c:pt>
                <c:pt idx="1179">
                  <c:v>4.2265600000000001</c:v>
                </c:pt>
                <c:pt idx="1180">
                  <c:v>4.0976600000000003</c:v>
                </c:pt>
                <c:pt idx="1181">
                  <c:v>4.2960799999999999</c:v>
                </c:pt>
                <c:pt idx="1182">
                  <c:v>4.3132299999999999</c:v>
                </c:pt>
                <c:pt idx="1183">
                  <c:v>4.3765299999999998</c:v>
                </c:pt>
                <c:pt idx="1184">
                  <c:v>4.2984</c:v>
                </c:pt>
                <c:pt idx="1185">
                  <c:v>4.2999900000000002</c:v>
                </c:pt>
                <c:pt idx="1186">
                  <c:v>4.2991900000000003</c:v>
                </c:pt>
                <c:pt idx="1187">
                  <c:v>4.0429700000000004</c:v>
                </c:pt>
                <c:pt idx="1188">
                  <c:v>2.9171800000000001</c:v>
                </c:pt>
                <c:pt idx="1189">
                  <c:v>-23.040600000000001</c:v>
                </c:pt>
                <c:pt idx="1190">
                  <c:v>-83.797700000000006</c:v>
                </c:pt>
                <c:pt idx="1191">
                  <c:v>-140.86199999999999</c:v>
                </c:pt>
                <c:pt idx="1192">
                  <c:v>-177.744</c:v>
                </c:pt>
                <c:pt idx="1193">
                  <c:v>-172.245</c:v>
                </c:pt>
                <c:pt idx="1194">
                  <c:v>-50.633600000000001</c:v>
                </c:pt>
                <c:pt idx="1195">
                  <c:v>23.791399999999999</c:v>
                </c:pt>
                <c:pt idx="1196">
                  <c:v>30.106200000000001</c:v>
                </c:pt>
                <c:pt idx="1197">
                  <c:v>28.503900000000009</c:v>
                </c:pt>
                <c:pt idx="1198">
                  <c:v>25.3171</c:v>
                </c:pt>
                <c:pt idx="1199">
                  <c:v>21.956199999999999</c:v>
                </c:pt>
                <c:pt idx="1200">
                  <c:v>18.529699999999981</c:v>
                </c:pt>
                <c:pt idx="1201">
                  <c:v>16.209399999999999</c:v>
                </c:pt>
                <c:pt idx="1202">
                  <c:v>13.3508</c:v>
                </c:pt>
                <c:pt idx="1203">
                  <c:v>11.203099999999999</c:v>
                </c:pt>
                <c:pt idx="1204">
                  <c:v>8.8218400000000035</c:v>
                </c:pt>
                <c:pt idx="1205">
                  <c:v>7.6655899999999919</c:v>
                </c:pt>
                <c:pt idx="1206">
                  <c:v>6.3093300000000001</c:v>
                </c:pt>
                <c:pt idx="1207">
                  <c:v>5.7991900000000003</c:v>
                </c:pt>
                <c:pt idx="1208">
                  <c:v>5.3070099999999956</c:v>
                </c:pt>
                <c:pt idx="1209">
                  <c:v>4.5983900000000002</c:v>
                </c:pt>
                <c:pt idx="1210">
                  <c:v>3.81873</c:v>
                </c:pt>
                <c:pt idx="1211">
                  <c:v>3.6921400000000002</c:v>
                </c:pt>
                <c:pt idx="1212">
                  <c:v>3.2531099999999999</c:v>
                </c:pt>
                <c:pt idx="1213">
                  <c:v>2.6968399999999981</c:v>
                </c:pt>
                <c:pt idx="1214">
                  <c:v>2.6460599999999981</c:v>
                </c:pt>
                <c:pt idx="1215">
                  <c:v>2.3859300000000001</c:v>
                </c:pt>
                <c:pt idx="1216">
                  <c:v>2.2991899999999998</c:v>
                </c:pt>
                <c:pt idx="1217">
                  <c:v>2.03979</c:v>
                </c:pt>
                <c:pt idx="1218">
                  <c:v>1.8960600000000001</c:v>
                </c:pt>
                <c:pt idx="1219">
                  <c:v>1.7624500000000001</c:v>
                </c:pt>
                <c:pt idx="1220">
                  <c:v>1.73047</c:v>
                </c:pt>
                <c:pt idx="1221">
                  <c:v>1.4624600000000001</c:v>
                </c:pt>
                <c:pt idx="1222">
                  <c:v>1.52966</c:v>
                </c:pt>
                <c:pt idx="1223">
                  <c:v>1.2819799999999999</c:v>
                </c:pt>
                <c:pt idx="1224">
                  <c:v>1.32422</c:v>
                </c:pt>
                <c:pt idx="1225">
                  <c:v>1.22729</c:v>
                </c:pt>
                <c:pt idx="1226">
                  <c:v>1.1953100000000001</c:v>
                </c:pt>
                <c:pt idx="1227">
                  <c:v>1.0703100000000001</c:v>
                </c:pt>
                <c:pt idx="1228">
                  <c:v>1.1554599999999999</c:v>
                </c:pt>
                <c:pt idx="1229">
                  <c:v>0.98120099999999999</c:v>
                </c:pt>
                <c:pt idx="1230">
                  <c:v>0.77886999999999995</c:v>
                </c:pt>
                <c:pt idx="1231">
                  <c:v>0.757019</c:v>
                </c:pt>
                <c:pt idx="1232">
                  <c:v>0.913269</c:v>
                </c:pt>
                <c:pt idx="1233">
                  <c:v>0.87652600000000003</c:v>
                </c:pt>
                <c:pt idx="1234">
                  <c:v>0.609375</c:v>
                </c:pt>
                <c:pt idx="1235">
                  <c:v>0.65698199999999995</c:v>
                </c:pt>
                <c:pt idx="1236">
                  <c:v>0.70153799999999999</c:v>
                </c:pt>
                <c:pt idx="1237">
                  <c:v>0.50933799999999996</c:v>
                </c:pt>
                <c:pt idx="1238">
                  <c:v>0.75073199999999995</c:v>
                </c:pt>
                <c:pt idx="1239">
                  <c:v>0.43823200000000001</c:v>
                </c:pt>
                <c:pt idx="1240">
                  <c:v>0.32183800000000001</c:v>
                </c:pt>
                <c:pt idx="1241">
                  <c:v>0.43981900000000002</c:v>
                </c:pt>
                <c:pt idx="1242" formatCode="0.00E+00">
                  <c:v>-4.5474699999999999E-13</c:v>
                </c:pt>
                <c:pt idx="1243">
                  <c:v>0.30078100000000002</c:v>
                </c:pt>
                <c:pt idx="1244">
                  <c:v>0.55151399999999995</c:v>
                </c:pt>
                <c:pt idx="1245">
                  <c:v>0.43823200000000001</c:v>
                </c:pt>
                <c:pt idx="1246">
                  <c:v>0.50231899999999996</c:v>
                </c:pt>
                <c:pt idx="1247">
                  <c:v>0.24371300000000001</c:v>
                </c:pt>
                <c:pt idx="1248">
                  <c:v>0.26715100000000003</c:v>
                </c:pt>
                <c:pt idx="1249">
                  <c:v>0.108582</c:v>
                </c:pt>
                <c:pt idx="1250">
                  <c:v>0.227295</c:v>
                </c:pt>
                <c:pt idx="1251">
                  <c:v>0.41406300000000001</c:v>
                </c:pt>
                <c:pt idx="1252">
                  <c:v>0.178894</c:v>
                </c:pt>
                <c:pt idx="1253">
                  <c:v>0.142151</c:v>
                </c:pt>
                <c:pt idx="1254">
                  <c:v>0.24920700000000001</c:v>
                </c:pt>
                <c:pt idx="1255">
                  <c:v>0.20703099999999999</c:v>
                </c:pt>
                <c:pt idx="1256">
                  <c:v>0.17260700000000001</c:v>
                </c:pt>
                <c:pt idx="1257">
                  <c:v>-1.40991E-2</c:v>
                </c:pt>
                <c:pt idx="1258">
                  <c:v>0.10546899999999999</c:v>
                </c:pt>
                <c:pt idx="1259">
                  <c:v>-0.123474</c:v>
                </c:pt>
                <c:pt idx="1260">
                  <c:v>0.13745099999999999</c:v>
                </c:pt>
                <c:pt idx="1261">
                  <c:v>-0.15234400000000001</c:v>
                </c:pt>
                <c:pt idx="1262">
                  <c:v>-0.16955600000000001</c:v>
                </c:pt>
                <c:pt idx="1263">
                  <c:v>-6.8786600000000003E-2</c:v>
                </c:pt>
                <c:pt idx="1264">
                  <c:v>-0.12737999999999999</c:v>
                </c:pt>
                <c:pt idx="1265">
                  <c:v>-0.15942400000000001</c:v>
                </c:pt>
                <c:pt idx="1266">
                  <c:v>-0.26800499999999999</c:v>
                </c:pt>
                <c:pt idx="1267">
                  <c:v>-0.14141799999999999</c:v>
                </c:pt>
                <c:pt idx="1268">
                  <c:v>-4.8461900000000002E-2</c:v>
                </c:pt>
                <c:pt idx="1269">
                  <c:v>-6.3293500000000003E-2</c:v>
                </c:pt>
                <c:pt idx="1270">
                  <c:v>7.6538099999999998E-2</c:v>
                </c:pt>
                <c:pt idx="1271">
                  <c:v>-0.215637</c:v>
                </c:pt>
                <c:pt idx="1272">
                  <c:v>-0.292236</c:v>
                </c:pt>
                <c:pt idx="1273">
                  <c:v>-0.27813700000000002</c:v>
                </c:pt>
                <c:pt idx="1274">
                  <c:v>-0.133606</c:v>
                </c:pt>
                <c:pt idx="1275">
                  <c:v>-0.25079299999999999</c:v>
                </c:pt>
                <c:pt idx="1276">
                  <c:v>-0.115662</c:v>
                </c:pt>
                <c:pt idx="1277">
                  <c:v>-0.31176799999999999</c:v>
                </c:pt>
                <c:pt idx="1278">
                  <c:v>-9.0637200000000001E-2</c:v>
                </c:pt>
                <c:pt idx="1279">
                  <c:v>-0.15551799999999999</c:v>
                </c:pt>
                <c:pt idx="1280">
                  <c:v>-0.30157499999999998</c:v>
                </c:pt>
                <c:pt idx="1281">
                  <c:v>-0.54455600000000004</c:v>
                </c:pt>
                <c:pt idx="1282">
                  <c:v>-0.40783700000000001</c:v>
                </c:pt>
                <c:pt idx="1283">
                  <c:v>-0.31329299999999999</c:v>
                </c:pt>
                <c:pt idx="1284">
                  <c:v>-0.30078100000000002</c:v>
                </c:pt>
                <c:pt idx="1285">
                  <c:v>-0.61016800000000004</c:v>
                </c:pt>
                <c:pt idx="1286">
                  <c:v>-0.46484399999999998</c:v>
                </c:pt>
                <c:pt idx="1287">
                  <c:v>-0.42266799999999999</c:v>
                </c:pt>
                <c:pt idx="1288">
                  <c:v>-0.53595000000000004</c:v>
                </c:pt>
                <c:pt idx="1289">
                  <c:v>-0.55236799999999997</c:v>
                </c:pt>
                <c:pt idx="1290">
                  <c:v>-0.45471200000000001</c:v>
                </c:pt>
                <c:pt idx="1291">
                  <c:v>-0.53363000000000005</c:v>
                </c:pt>
                <c:pt idx="1292">
                  <c:v>-0.41796899999999998</c:v>
                </c:pt>
                <c:pt idx="1293">
                  <c:v>-0.54223600000000005</c:v>
                </c:pt>
                <c:pt idx="1294">
                  <c:v>-0.571106</c:v>
                </c:pt>
                <c:pt idx="1295">
                  <c:v>-0.46093800000000001</c:v>
                </c:pt>
                <c:pt idx="1296">
                  <c:v>-0.62426800000000005</c:v>
                </c:pt>
                <c:pt idx="1297">
                  <c:v>-0.56640599999999997</c:v>
                </c:pt>
                <c:pt idx="1298">
                  <c:v>-0.47344999999999998</c:v>
                </c:pt>
                <c:pt idx="1299">
                  <c:v>-0.42425499999999999</c:v>
                </c:pt>
                <c:pt idx="1300">
                  <c:v>-0.83593799999999996</c:v>
                </c:pt>
                <c:pt idx="1301">
                  <c:v>-0.50781299999999996</c:v>
                </c:pt>
                <c:pt idx="1302">
                  <c:v>-0.69769300000000001</c:v>
                </c:pt>
                <c:pt idx="1303">
                  <c:v>-0.56176800000000005</c:v>
                </c:pt>
                <c:pt idx="1304">
                  <c:v>-0.44921899999999998</c:v>
                </c:pt>
                <c:pt idx="1305">
                  <c:v>-0.52661100000000005</c:v>
                </c:pt>
                <c:pt idx="1306">
                  <c:v>-0.59063699999999997</c:v>
                </c:pt>
                <c:pt idx="1307">
                  <c:v>-0.59143100000000004</c:v>
                </c:pt>
                <c:pt idx="1308">
                  <c:v>-0.65393100000000004</c:v>
                </c:pt>
                <c:pt idx="1309">
                  <c:v>-0.79455600000000004</c:v>
                </c:pt>
                <c:pt idx="1310">
                  <c:v>-0.41796899999999998</c:v>
                </c:pt>
                <c:pt idx="1311">
                  <c:v>-0.69378700000000004</c:v>
                </c:pt>
                <c:pt idx="1312">
                  <c:v>-0.63207999999999998</c:v>
                </c:pt>
                <c:pt idx="1313">
                  <c:v>-0.63519300000000001</c:v>
                </c:pt>
                <c:pt idx="1314">
                  <c:v>-0.75549299999999997</c:v>
                </c:pt>
                <c:pt idx="1315">
                  <c:v>-0.49688700000000002</c:v>
                </c:pt>
                <c:pt idx="1316">
                  <c:v>-0.55236799999999997</c:v>
                </c:pt>
                <c:pt idx="1317">
                  <c:v>-0.62817400000000001</c:v>
                </c:pt>
                <c:pt idx="1318">
                  <c:v>-0.51641800000000004</c:v>
                </c:pt>
                <c:pt idx="1319">
                  <c:v>-0.57891800000000004</c:v>
                </c:pt>
                <c:pt idx="1320">
                  <c:v>-0.61718799999999996</c:v>
                </c:pt>
                <c:pt idx="1321">
                  <c:v>-0.63281299999999996</c:v>
                </c:pt>
                <c:pt idx="1322">
                  <c:v>-0.31487999999999999</c:v>
                </c:pt>
                <c:pt idx="1323">
                  <c:v>-0.77270499999999998</c:v>
                </c:pt>
                <c:pt idx="1324">
                  <c:v>-0.68597399999999997</c:v>
                </c:pt>
                <c:pt idx="1325">
                  <c:v>-0.58203099999999997</c:v>
                </c:pt>
                <c:pt idx="1326">
                  <c:v>-0.88598600000000005</c:v>
                </c:pt>
                <c:pt idx="1327">
                  <c:v>-0.56329300000000004</c:v>
                </c:pt>
                <c:pt idx="1328">
                  <c:v>-0.71093799999999996</c:v>
                </c:pt>
                <c:pt idx="1329">
                  <c:v>-0.65625</c:v>
                </c:pt>
                <c:pt idx="1330">
                  <c:v>-0.78051800000000005</c:v>
                </c:pt>
                <c:pt idx="1331">
                  <c:v>-0.774231</c:v>
                </c:pt>
                <c:pt idx="1332">
                  <c:v>-0.59765599999999997</c:v>
                </c:pt>
                <c:pt idx="1333">
                  <c:v>-0.727356</c:v>
                </c:pt>
                <c:pt idx="1334">
                  <c:v>-0.69689900000000005</c:v>
                </c:pt>
                <c:pt idx="1335">
                  <c:v>-0.65161100000000005</c:v>
                </c:pt>
                <c:pt idx="1336">
                  <c:v>-0.63519300000000001</c:v>
                </c:pt>
                <c:pt idx="1337">
                  <c:v>-0.671875</c:v>
                </c:pt>
                <c:pt idx="1338">
                  <c:v>-0.71563699999999997</c:v>
                </c:pt>
                <c:pt idx="1339">
                  <c:v>-0.64770499999999998</c:v>
                </c:pt>
                <c:pt idx="1340">
                  <c:v>-0.63598600000000005</c:v>
                </c:pt>
                <c:pt idx="1341">
                  <c:v>-0.85705600000000004</c:v>
                </c:pt>
                <c:pt idx="1342">
                  <c:v>-0.84375</c:v>
                </c:pt>
                <c:pt idx="1343">
                  <c:v>-0.90472399999999997</c:v>
                </c:pt>
                <c:pt idx="1344">
                  <c:v>-0.6875</c:v>
                </c:pt>
                <c:pt idx="1345">
                  <c:v>-0.70080600000000004</c:v>
                </c:pt>
                <c:pt idx="1346">
                  <c:v>-0.74926800000000005</c:v>
                </c:pt>
                <c:pt idx="1347">
                  <c:v>-0.87426800000000005</c:v>
                </c:pt>
                <c:pt idx="1348">
                  <c:v>-0.69299299999999997</c:v>
                </c:pt>
                <c:pt idx="1349">
                  <c:v>-0.81567400000000001</c:v>
                </c:pt>
                <c:pt idx="1350">
                  <c:v>-0.89691200000000004</c:v>
                </c:pt>
                <c:pt idx="1351">
                  <c:v>-0.76098600000000005</c:v>
                </c:pt>
                <c:pt idx="1352">
                  <c:v>-0.67425500000000005</c:v>
                </c:pt>
                <c:pt idx="1353">
                  <c:v>-0.78125</c:v>
                </c:pt>
                <c:pt idx="1354">
                  <c:v>-0.91174299999999997</c:v>
                </c:pt>
                <c:pt idx="1355">
                  <c:v>-0.86645499999999998</c:v>
                </c:pt>
                <c:pt idx="1356">
                  <c:v>-0.92346200000000001</c:v>
                </c:pt>
                <c:pt idx="1357">
                  <c:v>-0.64532500000000004</c:v>
                </c:pt>
                <c:pt idx="1358">
                  <c:v>-0.84222399999999997</c:v>
                </c:pt>
                <c:pt idx="1359">
                  <c:v>-0.83282500000000004</c:v>
                </c:pt>
                <c:pt idx="1360">
                  <c:v>-0.84301800000000005</c:v>
                </c:pt>
                <c:pt idx="1361">
                  <c:v>-0.63671900000000003</c:v>
                </c:pt>
                <c:pt idx="1362">
                  <c:v>-0.82189900000000005</c:v>
                </c:pt>
                <c:pt idx="1363">
                  <c:v>-1.08752</c:v>
                </c:pt>
                <c:pt idx="1364">
                  <c:v>-0.71801800000000005</c:v>
                </c:pt>
                <c:pt idx="1365">
                  <c:v>-0.73046900000000003</c:v>
                </c:pt>
                <c:pt idx="1366">
                  <c:v>-0.83441200000000004</c:v>
                </c:pt>
                <c:pt idx="1367">
                  <c:v>-0.75317400000000001</c:v>
                </c:pt>
                <c:pt idx="1368">
                  <c:v>-0.68127400000000005</c:v>
                </c:pt>
                <c:pt idx="1369">
                  <c:v>-0.78906299999999996</c:v>
                </c:pt>
                <c:pt idx="1370">
                  <c:v>-0.68286100000000005</c:v>
                </c:pt>
                <c:pt idx="1371">
                  <c:v>-0.69531299999999996</c:v>
                </c:pt>
                <c:pt idx="1372">
                  <c:v>-0.78363000000000005</c:v>
                </c:pt>
                <c:pt idx="1373">
                  <c:v>-0.96484400000000003</c:v>
                </c:pt>
                <c:pt idx="1374">
                  <c:v>-0.60784899999999997</c:v>
                </c:pt>
                <c:pt idx="1375">
                  <c:v>-0.828125</c:v>
                </c:pt>
                <c:pt idx="1376">
                  <c:v>-0.95941200000000004</c:v>
                </c:pt>
                <c:pt idx="1377">
                  <c:v>-0.81878700000000004</c:v>
                </c:pt>
                <c:pt idx="1378">
                  <c:v>-0.930481</c:v>
                </c:pt>
                <c:pt idx="1379">
                  <c:v>-0.71411100000000005</c:v>
                </c:pt>
                <c:pt idx="1380">
                  <c:v>-0.99768100000000004</c:v>
                </c:pt>
                <c:pt idx="1381">
                  <c:v>-0.87036100000000005</c:v>
                </c:pt>
                <c:pt idx="1382">
                  <c:v>-0.80859400000000003</c:v>
                </c:pt>
                <c:pt idx="1383">
                  <c:v>-1.1656500000000001</c:v>
                </c:pt>
                <c:pt idx="1384">
                  <c:v>-1.02661</c:v>
                </c:pt>
                <c:pt idx="1385">
                  <c:v>-0.796875</c:v>
                </c:pt>
                <c:pt idx="1386">
                  <c:v>-0.90783700000000001</c:v>
                </c:pt>
                <c:pt idx="1387">
                  <c:v>-0.82348600000000005</c:v>
                </c:pt>
                <c:pt idx="1388">
                  <c:v>-1.0390600000000001</c:v>
                </c:pt>
                <c:pt idx="1389">
                  <c:v>-0.96093799999999996</c:v>
                </c:pt>
                <c:pt idx="1390">
                  <c:v>-1.0078100000000001</c:v>
                </c:pt>
                <c:pt idx="1391">
                  <c:v>-0.94457999999999998</c:v>
                </c:pt>
                <c:pt idx="1392">
                  <c:v>-0.59375</c:v>
                </c:pt>
                <c:pt idx="1393">
                  <c:v>-1</c:v>
                </c:pt>
                <c:pt idx="1394">
                  <c:v>-0.78283700000000001</c:v>
                </c:pt>
                <c:pt idx="1395">
                  <c:v>-1.0273399999999999</c:v>
                </c:pt>
                <c:pt idx="1396">
                  <c:v>-0.90863000000000005</c:v>
                </c:pt>
                <c:pt idx="1397">
                  <c:v>-1.2195400000000001</c:v>
                </c:pt>
                <c:pt idx="1398">
                  <c:v>-0.90313699999999997</c:v>
                </c:pt>
                <c:pt idx="1399">
                  <c:v>-0.80706800000000001</c:v>
                </c:pt>
                <c:pt idx="1400">
                  <c:v>-0.81488000000000005</c:v>
                </c:pt>
                <c:pt idx="1401">
                  <c:v>-0.69769300000000001</c:v>
                </c:pt>
                <c:pt idx="1402">
                  <c:v>-0.73675500000000005</c:v>
                </c:pt>
                <c:pt idx="1403">
                  <c:v>-0.80786100000000005</c:v>
                </c:pt>
                <c:pt idx="1404">
                  <c:v>-0.91174299999999997</c:v>
                </c:pt>
                <c:pt idx="1405">
                  <c:v>-1.0664100000000001</c:v>
                </c:pt>
                <c:pt idx="1406">
                  <c:v>-0.88049299999999997</c:v>
                </c:pt>
                <c:pt idx="1407">
                  <c:v>-0.75470000000000004</c:v>
                </c:pt>
                <c:pt idx="1408">
                  <c:v>-0.703125</c:v>
                </c:pt>
                <c:pt idx="1409">
                  <c:v>-0.83911100000000005</c:v>
                </c:pt>
                <c:pt idx="1410">
                  <c:v>-0.76019300000000001</c:v>
                </c:pt>
                <c:pt idx="1411">
                  <c:v>-1.0219100000000001</c:v>
                </c:pt>
                <c:pt idx="1412">
                  <c:v>-0.91644300000000001</c:v>
                </c:pt>
                <c:pt idx="1413">
                  <c:v>-1.0492600000000001</c:v>
                </c:pt>
                <c:pt idx="1414">
                  <c:v>-0.82739300000000005</c:v>
                </c:pt>
                <c:pt idx="1415">
                  <c:v>-1.0351600000000001</c:v>
                </c:pt>
                <c:pt idx="1416">
                  <c:v>-1.07422</c:v>
                </c:pt>
                <c:pt idx="1417">
                  <c:v>-0.95391800000000004</c:v>
                </c:pt>
                <c:pt idx="1418">
                  <c:v>-0.99688699999999997</c:v>
                </c:pt>
                <c:pt idx="1419">
                  <c:v>-0.97503700000000004</c:v>
                </c:pt>
                <c:pt idx="1420">
                  <c:v>-0.95703099999999997</c:v>
                </c:pt>
                <c:pt idx="1421">
                  <c:v>-0.92346200000000001</c:v>
                </c:pt>
                <c:pt idx="1422">
                  <c:v>-1.0148900000000001</c:v>
                </c:pt>
                <c:pt idx="1423">
                  <c:v>-0.94299299999999997</c:v>
                </c:pt>
                <c:pt idx="1424">
                  <c:v>-1.08752</c:v>
                </c:pt>
                <c:pt idx="1425">
                  <c:v>-0.75549299999999997</c:v>
                </c:pt>
                <c:pt idx="1426">
                  <c:v>-0.84375</c:v>
                </c:pt>
                <c:pt idx="1427">
                  <c:v>-0.88989300000000005</c:v>
                </c:pt>
                <c:pt idx="1428">
                  <c:v>-0.97345000000000004</c:v>
                </c:pt>
                <c:pt idx="1429">
                  <c:v>-1.0546899999999999</c:v>
                </c:pt>
                <c:pt idx="1430">
                  <c:v>-0.69921900000000003</c:v>
                </c:pt>
                <c:pt idx="1431">
                  <c:v>-0.78753700000000004</c:v>
                </c:pt>
                <c:pt idx="1432">
                  <c:v>-1.12738</c:v>
                </c:pt>
                <c:pt idx="1433">
                  <c:v>-1.11487</c:v>
                </c:pt>
                <c:pt idx="1434">
                  <c:v>-0.93597399999999997</c:v>
                </c:pt>
                <c:pt idx="1435">
                  <c:v>-0.90234400000000003</c:v>
                </c:pt>
                <c:pt idx="1436">
                  <c:v>-0.805481</c:v>
                </c:pt>
                <c:pt idx="1437">
                  <c:v>-0.89691200000000004</c:v>
                </c:pt>
                <c:pt idx="1438">
                  <c:v>-1.2094100000000001</c:v>
                </c:pt>
                <c:pt idx="1439">
                  <c:v>-1.1281699999999999</c:v>
                </c:pt>
                <c:pt idx="1440">
                  <c:v>-0.87738000000000005</c:v>
                </c:pt>
                <c:pt idx="1441">
                  <c:v>-0.99456800000000001</c:v>
                </c:pt>
                <c:pt idx="1442">
                  <c:v>-0.70080600000000004</c:v>
                </c:pt>
                <c:pt idx="1443">
                  <c:v>-1.1875</c:v>
                </c:pt>
                <c:pt idx="1444">
                  <c:v>-1.0930200000000001</c:v>
                </c:pt>
                <c:pt idx="1445">
                  <c:v>-1.1570400000000001</c:v>
                </c:pt>
                <c:pt idx="1446">
                  <c:v>-1.0859399999999999</c:v>
                </c:pt>
                <c:pt idx="1447">
                  <c:v>-0.90942400000000001</c:v>
                </c:pt>
                <c:pt idx="1448">
                  <c:v>-1.1351899999999999</c:v>
                </c:pt>
                <c:pt idx="1449">
                  <c:v>-1.0289299999999999</c:v>
                </c:pt>
                <c:pt idx="1450">
                  <c:v>-1.1437999999999999</c:v>
                </c:pt>
                <c:pt idx="1451">
                  <c:v>-1.22583</c:v>
                </c:pt>
                <c:pt idx="1452">
                  <c:v>-0.92736799999999997</c:v>
                </c:pt>
                <c:pt idx="1453">
                  <c:v>-1.0500499999999999</c:v>
                </c:pt>
                <c:pt idx="1454">
                  <c:v>-0.85784899999999997</c:v>
                </c:pt>
                <c:pt idx="1455">
                  <c:v>-1.01563</c:v>
                </c:pt>
                <c:pt idx="1456">
                  <c:v>-1.01563</c:v>
                </c:pt>
                <c:pt idx="1457">
                  <c:v>-1.0422400000000001</c:v>
                </c:pt>
                <c:pt idx="1458">
                  <c:v>-0.93286100000000005</c:v>
                </c:pt>
                <c:pt idx="1459">
                  <c:v>-1.2078199999999999</c:v>
                </c:pt>
                <c:pt idx="1460">
                  <c:v>-1.02423</c:v>
                </c:pt>
                <c:pt idx="1461">
                  <c:v>-1.0773900000000001</c:v>
                </c:pt>
                <c:pt idx="1462">
                  <c:v>-1.00708</c:v>
                </c:pt>
                <c:pt idx="1463">
                  <c:v>-0.99847399999999997</c:v>
                </c:pt>
                <c:pt idx="1464">
                  <c:v>-1.0219100000000001</c:v>
                </c:pt>
                <c:pt idx="1465">
                  <c:v>-0.99377400000000005</c:v>
                </c:pt>
                <c:pt idx="1466">
                  <c:v>-0.97345000000000004</c:v>
                </c:pt>
                <c:pt idx="1467">
                  <c:v>-0.992981</c:v>
                </c:pt>
                <c:pt idx="1468">
                  <c:v>-1.0461400000000001</c:v>
                </c:pt>
                <c:pt idx="1469">
                  <c:v>-1.0703100000000001</c:v>
                </c:pt>
                <c:pt idx="1470">
                  <c:v>-1.12347</c:v>
                </c:pt>
                <c:pt idx="1471">
                  <c:v>-1.1969000000000001</c:v>
                </c:pt>
                <c:pt idx="1472">
                  <c:v>-0.96801800000000005</c:v>
                </c:pt>
                <c:pt idx="1473">
                  <c:v>-1.11487</c:v>
                </c:pt>
                <c:pt idx="1474">
                  <c:v>-1.0351600000000001</c:v>
                </c:pt>
                <c:pt idx="1475">
                  <c:v>-1.05786</c:v>
                </c:pt>
                <c:pt idx="1476">
                  <c:v>-1.06958</c:v>
                </c:pt>
                <c:pt idx="1477">
                  <c:v>-1.0969199999999999</c:v>
                </c:pt>
                <c:pt idx="1478">
                  <c:v>-1.2219199999999999</c:v>
                </c:pt>
                <c:pt idx="1479">
                  <c:v>-0.98516800000000004</c:v>
                </c:pt>
                <c:pt idx="1480">
                  <c:v>-1.01251</c:v>
                </c:pt>
                <c:pt idx="1481">
                  <c:v>-1.00708</c:v>
                </c:pt>
                <c:pt idx="1482">
                  <c:v>-1.2047099999999999</c:v>
                </c:pt>
                <c:pt idx="1483">
                  <c:v>-0.96643100000000004</c:v>
                </c:pt>
                <c:pt idx="1484">
                  <c:v>-1.15625</c:v>
                </c:pt>
                <c:pt idx="1485">
                  <c:v>-0.99218799999999996</c:v>
                </c:pt>
                <c:pt idx="1486">
                  <c:v>-1.0984499999999999</c:v>
                </c:pt>
                <c:pt idx="1487">
                  <c:v>-1.0007900000000001</c:v>
                </c:pt>
                <c:pt idx="1488">
                  <c:v>-1.24298</c:v>
                </c:pt>
                <c:pt idx="1489">
                  <c:v>-0.98126199999999997</c:v>
                </c:pt>
                <c:pt idx="1490">
                  <c:v>-1.1125499999999999</c:v>
                </c:pt>
                <c:pt idx="1491">
                  <c:v>-1.0687899999999999</c:v>
                </c:pt>
                <c:pt idx="1492">
                  <c:v>-1.0719000000000001</c:v>
                </c:pt>
                <c:pt idx="1493">
                  <c:v>-1.0726899999999999</c:v>
                </c:pt>
                <c:pt idx="1494">
                  <c:v>-1.0289299999999999</c:v>
                </c:pt>
                <c:pt idx="1495">
                  <c:v>-0.83984400000000003</c:v>
                </c:pt>
                <c:pt idx="1496">
                  <c:v>-0.93206800000000001</c:v>
                </c:pt>
                <c:pt idx="1497">
                  <c:v>-1.0344199999999999</c:v>
                </c:pt>
                <c:pt idx="1498">
                  <c:v>-0.54846200000000001</c:v>
                </c:pt>
                <c:pt idx="1499">
                  <c:v>-0.99066200000000004</c:v>
                </c:pt>
                <c:pt idx="1500">
                  <c:v>-1.00708</c:v>
                </c:pt>
                <c:pt idx="1501">
                  <c:v>-0.92968799999999996</c:v>
                </c:pt>
                <c:pt idx="1502">
                  <c:v>-1.0898399999999999</c:v>
                </c:pt>
                <c:pt idx="1503">
                  <c:v>-1.23047</c:v>
                </c:pt>
                <c:pt idx="1504">
                  <c:v>-1.2703199999999999</c:v>
                </c:pt>
                <c:pt idx="1505">
                  <c:v>-1.2789299999999999</c:v>
                </c:pt>
                <c:pt idx="1506">
                  <c:v>-0.99847399999999997</c:v>
                </c:pt>
                <c:pt idx="1507">
                  <c:v>-1.13049</c:v>
                </c:pt>
                <c:pt idx="1508">
                  <c:v>-0.92895499999999998</c:v>
                </c:pt>
                <c:pt idx="1509">
                  <c:v>-0.95629900000000001</c:v>
                </c:pt>
                <c:pt idx="1510">
                  <c:v>-1.0844100000000001</c:v>
                </c:pt>
                <c:pt idx="1511">
                  <c:v>-1.1296999999999999</c:v>
                </c:pt>
                <c:pt idx="1512">
                  <c:v>-1.0703100000000001</c:v>
                </c:pt>
                <c:pt idx="1513">
                  <c:v>-1.16876</c:v>
                </c:pt>
                <c:pt idx="1514">
                  <c:v>-1.10626</c:v>
                </c:pt>
                <c:pt idx="1515">
                  <c:v>-1.0039100000000001</c:v>
                </c:pt>
                <c:pt idx="1516">
                  <c:v>-0.97656299999999996</c:v>
                </c:pt>
                <c:pt idx="1517">
                  <c:v>-1.0492600000000001</c:v>
                </c:pt>
                <c:pt idx="1518">
                  <c:v>-0.98364300000000005</c:v>
                </c:pt>
                <c:pt idx="1519">
                  <c:v>-1.0148900000000001</c:v>
                </c:pt>
                <c:pt idx="1520">
                  <c:v>-1.0844100000000001</c:v>
                </c:pt>
                <c:pt idx="1521">
                  <c:v>-1.0656699999999999</c:v>
                </c:pt>
                <c:pt idx="1522">
                  <c:v>-0.94299299999999997</c:v>
                </c:pt>
                <c:pt idx="1523">
                  <c:v>-1.0414399999999999</c:v>
                </c:pt>
                <c:pt idx="1524">
                  <c:v>-0.97894300000000001</c:v>
                </c:pt>
                <c:pt idx="1525">
                  <c:v>-0.88909899999999997</c:v>
                </c:pt>
                <c:pt idx="1526">
                  <c:v>-1.0625</c:v>
                </c:pt>
                <c:pt idx="1527">
                  <c:v>-0.992981</c:v>
                </c:pt>
                <c:pt idx="1528">
                  <c:v>-1.2914399999999999</c:v>
                </c:pt>
                <c:pt idx="1529">
                  <c:v>-0.99768100000000004</c:v>
                </c:pt>
                <c:pt idx="1530">
                  <c:v>-0.82739300000000005</c:v>
                </c:pt>
                <c:pt idx="1531">
                  <c:v>-1.1609499999999999</c:v>
                </c:pt>
                <c:pt idx="1532">
                  <c:v>-1.18048</c:v>
                </c:pt>
                <c:pt idx="1533">
                  <c:v>-1.11798</c:v>
                </c:pt>
                <c:pt idx="1534">
                  <c:v>-1.20862</c:v>
                </c:pt>
                <c:pt idx="1535">
                  <c:v>-1.0281400000000001</c:v>
                </c:pt>
                <c:pt idx="1536">
                  <c:v>-1.0187999999999999</c:v>
                </c:pt>
                <c:pt idx="1537">
                  <c:v>-0.9375</c:v>
                </c:pt>
                <c:pt idx="1538">
                  <c:v>-0.71484400000000003</c:v>
                </c:pt>
                <c:pt idx="1539">
                  <c:v>-1.09375</c:v>
                </c:pt>
                <c:pt idx="1540">
                  <c:v>-1.0656699999999999</c:v>
                </c:pt>
                <c:pt idx="1541">
                  <c:v>-0.94220000000000004</c:v>
                </c:pt>
                <c:pt idx="1542">
                  <c:v>-1.0805100000000001</c:v>
                </c:pt>
                <c:pt idx="1543">
                  <c:v>-0.98986799999999997</c:v>
                </c:pt>
                <c:pt idx="1544">
                  <c:v>-1.21021</c:v>
                </c:pt>
                <c:pt idx="1545">
                  <c:v>-1.05786</c:v>
                </c:pt>
                <c:pt idx="1546">
                  <c:v>-1.05707</c:v>
                </c:pt>
                <c:pt idx="1547">
                  <c:v>-0.97656299999999996</c:v>
                </c:pt>
                <c:pt idx="1548">
                  <c:v>-1.1000399999999999</c:v>
                </c:pt>
                <c:pt idx="1549">
                  <c:v>-0.84301800000000005</c:v>
                </c:pt>
                <c:pt idx="1550">
                  <c:v>-1.1594199999999999</c:v>
                </c:pt>
                <c:pt idx="1551">
                  <c:v>-1.2648900000000001</c:v>
                </c:pt>
                <c:pt idx="1552">
                  <c:v>-1.18286</c:v>
                </c:pt>
                <c:pt idx="1553">
                  <c:v>-0.99456800000000001</c:v>
                </c:pt>
                <c:pt idx="1554">
                  <c:v>-1.1226799999999999</c:v>
                </c:pt>
                <c:pt idx="1555">
                  <c:v>-1.35236</c:v>
                </c:pt>
                <c:pt idx="1556">
                  <c:v>-1.2039200000000001</c:v>
                </c:pt>
                <c:pt idx="1557">
                  <c:v>-1.1312899999999999</c:v>
                </c:pt>
                <c:pt idx="1558">
                  <c:v>-1.2109399999999999</c:v>
                </c:pt>
                <c:pt idx="1559">
                  <c:v>-1.19458</c:v>
                </c:pt>
                <c:pt idx="1560">
                  <c:v>-1.14771</c:v>
                </c:pt>
                <c:pt idx="1561">
                  <c:v>-0.93676800000000005</c:v>
                </c:pt>
                <c:pt idx="1562">
                  <c:v>-1.2406600000000001</c:v>
                </c:pt>
                <c:pt idx="1563">
                  <c:v>-0.96954300000000004</c:v>
                </c:pt>
                <c:pt idx="1564">
                  <c:v>-0.85156299999999996</c:v>
                </c:pt>
                <c:pt idx="1565">
                  <c:v>-1.0219100000000001</c:v>
                </c:pt>
                <c:pt idx="1566">
                  <c:v>-1.15625</c:v>
                </c:pt>
                <c:pt idx="1567">
                  <c:v>-0.91332999999999998</c:v>
                </c:pt>
                <c:pt idx="1568">
                  <c:v>-1.0515699999999999</c:v>
                </c:pt>
                <c:pt idx="1569">
                  <c:v>-1.10083</c:v>
                </c:pt>
                <c:pt idx="1570">
                  <c:v>-1.10626</c:v>
                </c:pt>
                <c:pt idx="1571">
                  <c:v>-1.16486</c:v>
                </c:pt>
                <c:pt idx="1572">
                  <c:v>-0.94921900000000003</c:v>
                </c:pt>
                <c:pt idx="1573">
                  <c:v>-0.84301800000000005</c:v>
                </c:pt>
                <c:pt idx="1574">
                  <c:v>-1.10938</c:v>
                </c:pt>
                <c:pt idx="1575">
                  <c:v>-1</c:v>
                </c:pt>
                <c:pt idx="1576">
                  <c:v>-1.08203</c:v>
                </c:pt>
                <c:pt idx="1577">
                  <c:v>-1.3430200000000001</c:v>
                </c:pt>
                <c:pt idx="1578">
                  <c:v>-1.2094100000000001</c:v>
                </c:pt>
                <c:pt idx="1579">
                  <c:v>-1.2633099999999999</c:v>
                </c:pt>
                <c:pt idx="1580">
                  <c:v>-1.23285</c:v>
                </c:pt>
                <c:pt idx="1581">
                  <c:v>-1.1453199999999999</c:v>
                </c:pt>
                <c:pt idx="1582">
                  <c:v>-1.4101600000000001</c:v>
                </c:pt>
                <c:pt idx="1583">
                  <c:v>-1.27423</c:v>
                </c:pt>
                <c:pt idx="1584">
                  <c:v>-1.1430100000000001</c:v>
                </c:pt>
                <c:pt idx="1585">
                  <c:v>-1.2078199999999999</c:v>
                </c:pt>
                <c:pt idx="1586">
                  <c:v>-1.1781600000000001</c:v>
                </c:pt>
                <c:pt idx="1587">
                  <c:v>-1.28833</c:v>
                </c:pt>
                <c:pt idx="1588">
                  <c:v>-1.07501</c:v>
                </c:pt>
                <c:pt idx="1589">
                  <c:v>-1.26172</c:v>
                </c:pt>
                <c:pt idx="1590">
                  <c:v>-1.14612</c:v>
                </c:pt>
                <c:pt idx="1591">
                  <c:v>-1.0687899999999999</c:v>
                </c:pt>
                <c:pt idx="1592">
                  <c:v>-1.0289299999999999</c:v>
                </c:pt>
                <c:pt idx="1593">
                  <c:v>-1.14771</c:v>
                </c:pt>
                <c:pt idx="1594">
                  <c:v>-1.06488</c:v>
                </c:pt>
                <c:pt idx="1595">
                  <c:v>-1.04376</c:v>
                </c:pt>
                <c:pt idx="1596">
                  <c:v>-1.38751</c:v>
                </c:pt>
                <c:pt idx="1597">
                  <c:v>-1.52271</c:v>
                </c:pt>
                <c:pt idx="1598">
                  <c:v>-1.11877</c:v>
                </c:pt>
                <c:pt idx="1599">
                  <c:v>-1.03284</c:v>
                </c:pt>
                <c:pt idx="1600">
                  <c:v>-1.0305200000000001</c:v>
                </c:pt>
                <c:pt idx="1601">
                  <c:v>-1.0789200000000001</c:v>
                </c:pt>
                <c:pt idx="1602">
                  <c:v>-1.24146</c:v>
                </c:pt>
                <c:pt idx="1603">
                  <c:v>-1.2250399999999999</c:v>
                </c:pt>
                <c:pt idx="1604">
                  <c:v>-1.1226799999999999</c:v>
                </c:pt>
                <c:pt idx="1605">
                  <c:v>-1.14923</c:v>
                </c:pt>
                <c:pt idx="1606">
                  <c:v>-1.4523900000000001</c:v>
                </c:pt>
                <c:pt idx="1607">
                  <c:v>-1.0515699999999999</c:v>
                </c:pt>
                <c:pt idx="1608">
                  <c:v>-1.08673</c:v>
                </c:pt>
                <c:pt idx="1609">
                  <c:v>-1.2609900000000001</c:v>
                </c:pt>
                <c:pt idx="1610">
                  <c:v>-1.25238</c:v>
                </c:pt>
                <c:pt idx="1611">
                  <c:v>-1.2062999999999999</c:v>
                </c:pt>
                <c:pt idx="1612">
                  <c:v>-1.3132900000000001</c:v>
                </c:pt>
                <c:pt idx="1613">
                  <c:v>-1.0945400000000001</c:v>
                </c:pt>
                <c:pt idx="1614">
                  <c:v>-1.18597</c:v>
                </c:pt>
                <c:pt idx="1615">
                  <c:v>-1.25549</c:v>
                </c:pt>
                <c:pt idx="1616">
                  <c:v>-1.2055100000000001</c:v>
                </c:pt>
                <c:pt idx="1617">
                  <c:v>-1.0812999999999999</c:v>
                </c:pt>
                <c:pt idx="1618">
                  <c:v>-1.15082</c:v>
                </c:pt>
                <c:pt idx="1619">
                  <c:v>-1.2023900000000001</c:v>
                </c:pt>
                <c:pt idx="1620">
                  <c:v>-1.30548</c:v>
                </c:pt>
                <c:pt idx="1621">
                  <c:v>-0.97113000000000005</c:v>
                </c:pt>
                <c:pt idx="1622">
                  <c:v>-1.1125499999999999</c:v>
                </c:pt>
                <c:pt idx="1623">
                  <c:v>-1.0281400000000001</c:v>
                </c:pt>
                <c:pt idx="1624">
                  <c:v>-1.1976899999999999</c:v>
                </c:pt>
                <c:pt idx="1625">
                  <c:v>-1.2468900000000001</c:v>
                </c:pt>
                <c:pt idx="1626">
                  <c:v>-1.3937999999999999</c:v>
                </c:pt>
                <c:pt idx="1627">
                  <c:v>-1.1867700000000001</c:v>
                </c:pt>
                <c:pt idx="1628">
                  <c:v>-1.1359900000000001</c:v>
                </c:pt>
                <c:pt idx="1629">
                  <c:v>-1.3625499999999999</c:v>
                </c:pt>
                <c:pt idx="1630">
                  <c:v>-1.0898399999999999</c:v>
                </c:pt>
                <c:pt idx="1631">
                  <c:v>-1.18127</c:v>
                </c:pt>
                <c:pt idx="1632">
                  <c:v>-1.30786</c:v>
                </c:pt>
                <c:pt idx="1633">
                  <c:v>-1.2148399999999999</c:v>
                </c:pt>
                <c:pt idx="1634">
                  <c:v>-1.35626</c:v>
                </c:pt>
                <c:pt idx="1635">
                  <c:v>-1.5969199999999999</c:v>
                </c:pt>
                <c:pt idx="1636">
                  <c:v>-1.0320400000000001</c:v>
                </c:pt>
                <c:pt idx="1637">
                  <c:v>-1.1140699999999999</c:v>
                </c:pt>
                <c:pt idx="1638">
                  <c:v>-1.1437999999999999</c:v>
                </c:pt>
                <c:pt idx="1639">
                  <c:v>-1.0906400000000001</c:v>
                </c:pt>
                <c:pt idx="1640">
                  <c:v>-1.29688</c:v>
                </c:pt>
                <c:pt idx="1641">
                  <c:v>-1.1796899999999999</c:v>
                </c:pt>
                <c:pt idx="1642">
                  <c:v>-1.39453</c:v>
                </c:pt>
                <c:pt idx="1643">
                  <c:v>-0.95703099999999997</c:v>
                </c:pt>
                <c:pt idx="1644">
                  <c:v>-1.06958</c:v>
                </c:pt>
                <c:pt idx="1645">
                  <c:v>-1.09924</c:v>
                </c:pt>
                <c:pt idx="1646">
                  <c:v>-1.1312899999999999</c:v>
                </c:pt>
                <c:pt idx="1647">
                  <c:v>-1.24298</c:v>
                </c:pt>
                <c:pt idx="1648">
                  <c:v>-1.2234499999999999</c:v>
                </c:pt>
                <c:pt idx="1649">
                  <c:v>-1.2039200000000001</c:v>
                </c:pt>
                <c:pt idx="1650">
                  <c:v>-1.3164100000000001</c:v>
                </c:pt>
                <c:pt idx="1651">
                  <c:v>-1.4875499999999999</c:v>
                </c:pt>
                <c:pt idx="1652">
                  <c:v>-1.16486</c:v>
                </c:pt>
                <c:pt idx="1653">
                  <c:v>-1.0406500000000001</c:v>
                </c:pt>
                <c:pt idx="1654">
                  <c:v>-1.3187899999999999</c:v>
                </c:pt>
                <c:pt idx="1655">
                  <c:v>-1.2390699999999999</c:v>
                </c:pt>
                <c:pt idx="1656">
                  <c:v>-1.2148399999999999</c:v>
                </c:pt>
                <c:pt idx="1657">
                  <c:v>-1.3266</c:v>
                </c:pt>
                <c:pt idx="1658">
                  <c:v>-1.1695599999999999</c:v>
                </c:pt>
                <c:pt idx="1659">
                  <c:v>-1.1437999999999999</c:v>
                </c:pt>
                <c:pt idx="1660">
                  <c:v>-1.02112</c:v>
                </c:pt>
                <c:pt idx="1661">
                  <c:v>-1.10785</c:v>
                </c:pt>
                <c:pt idx="1662">
                  <c:v>-0.99066200000000004</c:v>
                </c:pt>
                <c:pt idx="1663">
                  <c:v>-1.36957</c:v>
                </c:pt>
                <c:pt idx="1664">
                  <c:v>-1.1257900000000001</c:v>
                </c:pt>
                <c:pt idx="1665">
                  <c:v>-1.2078199999999999</c:v>
                </c:pt>
                <c:pt idx="1666">
                  <c:v>-1.23987</c:v>
                </c:pt>
                <c:pt idx="1667">
                  <c:v>-1.1914100000000001</c:v>
                </c:pt>
                <c:pt idx="1668">
                  <c:v>-1.18127</c:v>
                </c:pt>
                <c:pt idx="1669">
                  <c:v>-1.2844199999999999</c:v>
                </c:pt>
                <c:pt idx="1670">
                  <c:v>-1.1781600000000001</c:v>
                </c:pt>
                <c:pt idx="1671">
                  <c:v>-0.89141800000000004</c:v>
                </c:pt>
                <c:pt idx="1672">
                  <c:v>-1.07422</c:v>
                </c:pt>
                <c:pt idx="1673">
                  <c:v>-1.31799</c:v>
                </c:pt>
                <c:pt idx="1674">
                  <c:v>-1.0859399999999999</c:v>
                </c:pt>
                <c:pt idx="1675">
                  <c:v>-1.1875</c:v>
                </c:pt>
                <c:pt idx="1676">
                  <c:v>-1.2859499999999999</c:v>
                </c:pt>
                <c:pt idx="1677">
                  <c:v>-1.09222</c:v>
                </c:pt>
                <c:pt idx="1678">
                  <c:v>-1.3297099999999999</c:v>
                </c:pt>
                <c:pt idx="1679">
                  <c:v>-1.32501</c:v>
                </c:pt>
                <c:pt idx="1680">
                  <c:v>-1.2016</c:v>
                </c:pt>
                <c:pt idx="1681">
                  <c:v>-1.2195400000000001</c:v>
                </c:pt>
                <c:pt idx="1682">
                  <c:v>-1.1640600000000001</c:v>
                </c:pt>
                <c:pt idx="1683">
                  <c:v>-1.1594199999999999</c:v>
                </c:pt>
                <c:pt idx="1684">
                  <c:v>-1.1430100000000001</c:v>
                </c:pt>
                <c:pt idx="1685">
                  <c:v>-1.07111</c:v>
                </c:pt>
                <c:pt idx="1686">
                  <c:v>-1.0062899999999999</c:v>
                </c:pt>
                <c:pt idx="1687">
                  <c:v>-1.1453199999999999</c:v>
                </c:pt>
                <c:pt idx="1688">
                  <c:v>-1.0976600000000001</c:v>
                </c:pt>
                <c:pt idx="1689">
                  <c:v>-0.96563699999999997</c:v>
                </c:pt>
                <c:pt idx="1690">
                  <c:v>-1.2719100000000001</c:v>
                </c:pt>
                <c:pt idx="1691">
                  <c:v>-1.16174</c:v>
                </c:pt>
                <c:pt idx="1692">
                  <c:v>-1.07422</c:v>
                </c:pt>
                <c:pt idx="1693">
                  <c:v>-0.90783700000000001</c:v>
                </c:pt>
                <c:pt idx="1694">
                  <c:v>-1.0898399999999999</c:v>
                </c:pt>
                <c:pt idx="1695">
                  <c:v>-1.1359900000000001</c:v>
                </c:pt>
                <c:pt idx="1696">
                  <c:v>-1.27661</c:v>
                </c:pt>
                <c:pt idx="1697">
                  <c:v>-1.2703199999999999</c:v>
                </c:pt>
                <c:pt idx="1698">
                  <c:v>-1.29535</c:v>
                </c:pt>
                <c:pt idx="1699">
                  <c:v>-1.1109599999999999</c:v>
                </c:pt>
                <c:pt idx="1700">
                  <c:v>-1.17035</c:v>
                </c:pt>
                <c:pt idx="1701">
                  <c:v>-1.24298</c:v>
                </c:pt>
                <c:pt idx="1702">
                  <c:v>-1.1047400000000001</c:v>
                </c:pt>
                <c:pt idx="1703">
                  <c:v>-1.12659</c:v>
                </c:pt>
                <c:pt idx="1704">
                  <c:v>-1.2546999999999999</c:v>
                </c:pt>
                <c:pt idx="1705">
                  <c:v>-1.4695400000000001</c:v>
                </c:pt>
                <c:pt idx="1706">
                  <c:v>-1.12659</c:v>
                </c:pt>
                <c:pt idx="1707">
                  <c:v>-1.2633099999999999</c:v>
                </c:pt>
                <c:pt idx="1708">
                  <c:v>-1.4351799999999999</c:v>
                </c:pt>
                <c:pt idx="1709">
                  <c:v>-1.06488</c:v>
                </c:pt>
                <c:pt idx="1710">
                  <c:v>-1.2023900000000001</c:v>
                </c:pt>
                <c:pt idx="1711">
                  <c:v>-1.32813</c:v>
                </c:pt>
                <c:pt idx="1712">
                  <c:v>-1.4125399999999999</c:v>
                </c:pt>
                <c:pt idx="1713">
                  <c:v>-1.73047</c:v>
                </c:pt>
                <c:pt idx="1714">
                  <c:v>-1.4343900000000001</c:v>
                </c:pt>
                <c:pt idx="1715">
                  <c:v>-1.3812899999999999</c:v>
                </c:pt>
                <c:pt idx="1716">
                  <c:v>-1.3500399999999999</c:v>
                </c:pt>
                <c:pt idx="1717">
                  <c:v>-1.4960899999999999</c:v>
                </c:pt>
                <c:pt idx="1718">
                  <c:v>-1.30627</c:v>
                </c:pt>
                <c:pt idx="1719">
                  <c:v>-1.1726700000000001</c:v>
                </c:pt>
                <c:pt idx="1720">
                  <c:v>-1.0593900000000001</c:v>
                </c:pt>
                <c:pt idx="1721">
                  <c:v>-1.0515699999999999</c:v>
                </c:pt>
                <c:pt idx="1722">
                  <c:v>-1.1914100000000001</c:v>
                </c:pt>
                <c:pt idx="1723">
                  <c:v>-1.17578</c:v>
                </c:pt>
                <c:pt idx="1724">
                  <c:v>-1.3171999999999999</c:v>
                </c:pt>
                <c:pt idx="1725">
                  <c:v>-1.1882900000000001</c:v>
                </c:pt>
                <c:pt idx="1726">
                  <c:v>-1.28125</c:v>
                </c:pt>
                <c:pt idx="1727">
                  <c:v>-1.2641</c:v>
                </c:pt>
                <c:pt idx="1728">
                  <c:v>-1.12347</c:v>
                </c:pt>
                <c:pt idx="1729">
                  <c:v>-1.31799</c:v>
                </c:pt>
                <c:pt idx="1730">
                  <c:v>-1.33911</c:v>
                </c:pt>
                <c:pt idx="1731">
                  <c:v>-1.1281699999999999</c:v>
                </c:pt>
                <c:pt idx="1732">
                  <c:v>-1.3203100000000001</c:v>
                </c:pt>
                <c:pt idx="1733">
                  <c:v>-1.1555200000000001</c:v>
                </c:pt>
                <c:pt idx="1734">
                  <c:v>-1.3781699999999999</c:v>
                </c:pt>
                <c:pt idx="1735">
                  <c:v>-1.2578100000000001</c:v>
                </c:pt>
                <c:pt idx="1736">
                  <c:v>-1.07813</c:v>
                </c:pt>
                <c:pt idx="1737">
                  <c:v>-1.22736</c:v>
                </c:pt>
                <c:pt idx="1738">
                  <c:v>-1.0484599999999999</c:v>
                </c:pt>
                <c:pt idx="1739">
                  <c:v>-1.4226700000000001</c:v>
                </c:pt>
                <c:pt idx="1740">
                  <c:v>-1.2359599999999999</c:v>
                </c:pt>
                <c:pt idx="1741">
                  <c:v>-1.1398900000000001</c:v>
                </c:pt>
                <c:pt idx="1742">
                  <c:v>-1.2148399999999999</c:v>
                </c:pt>
                <c:pt idx="1743">
                  <c:v>-1.18597</c:v>
                </c:pt>
                <c:pt idx="1744">
                  <c:v>-1.3476600000000001</c:v>
                </c:pt>
                <c:pt idx="1745">
                  <c:v>-1.16486</c:v>
                </c:pt>
                <c:pt idx="1746">
                  <c:v>-1.10083</c:v>
                </c:pt>
                <c:pt idx="1747">
                  <c:v>-1.0945400000000001</c:v>
                </c:pt>
                <c:pt idx="1748">
                  <c:v>-0.98046900000000003</c:v>
                </c:pt>
                <c:pt idx="1749">
                  <c:v>-1.10547</c:v>
                </c:pt>
                <c:pt idx="1750">
                  <c:v>-1.1226799999999999</c:v>
                </c:pt>
                <c:pt idx="1751">
                  <c:v>-1.2180200000000001</c:v>
                </c:pt>
                <c:pt idx="1752">
                  <c:v>-1.24457</c:v>
                </c:pt>
                <c:pt idx="1753">
                  <c:v>-1.1570400000000001</c:v>
                </c:pt>
                <c:pt idx="1754">
                  <c:v>-1.27661</c:v>
                </c:pt>
                <c:pt idx="1755">
                  <c:v>-1.2351700000000001</c:v>
                </c:pt>
                <c:pt idx="1756">
                  <c:v>-1.18988</c:v>
                </c:pt>
                <c:pt idx="1757">
                  <c:v>-1.02661</c:v>
                </c:pt>
                <c:pt idx="1758">
                  <c:v>-1.06799</c:v>
                </c:pt>
                <c:pt idx="1759">
                  <c:v>-1.02582</c:v>
                </c:pt>
                <c:pt idx="1760">
                  <c:v>-1.12036</c:v>
                </c:pt>
                <c:pt idx="1761">
                  <c:v>-1.1835899999999999</c:v>
                </c:pt>
                <c:pt idx="1762">
                  <c:v>-1.1781600000000001</c:v>
                </c:pt>
                <c:pt idx="1763">
                  <c:v>-1.35785</c:v>
                </c:pt>
                <c:pt idx="1764">
                  <c:v>-1.5812999999999999</c:v>
                </c:pt>
                <c:pt idx="1765">
                  <c:v>-1.1039399999999999</c:v>
                </c:pt>
                <c:pt idx="1766">
                  <c:v>-1.0305200000000001</c:v>
                </c:pt>
                <c:pt idx="1767">
                  <c:v>-1.12659</c:v>
                </c:pt>
                <c:pt idx="1768">
                  <c:v>-1.05396</c:v>
                </c:pt>
                <c:pt idx="1769">
                  <c:v>-1.09924</c:v>
                </c:pt>
                <c:pt idx="1770">
                  <c:v>-1.4070400000000001</c:v>
                </c:pt>
                <c:pt idx="1771">
                  <c:v>-1.18286</c:v>
                </c:pt>
                <c:pt idx="1772">
                  <c:v>-1.1289100000000001</c:v>
                </c:pt>
                <c:pt idx="1773">
                  <c:v>-1.34375</c:v>
                </c:pt>
                <c:pt idx="1774">
                  <c:v>-1.3891</c:v>
                </c:pt>
                <c:pt idx="1775">
                  <c:v>-1.29297</c:v>
                </c:pt>
                <c:pt idx="1776">
                  <c:v>-1.22034</c:v>
                </c:pt>
                <c:pt idx="1777">
                  <c:v>-1.2507900000000001</c:v>
                </c:pt>
                <c:pt idx="1778">
                  <c:v>-1.19611</c:v>
                </c:pt>
                <c:pt idx="1779">
                  <c:v>-1.1625399999999999</c:v>
                </c:pt>
                <c:pt idx="1780">
                  <c:v>-1.2687999999999999</c:v>
                </c:pt>
                <c:pt idx="1781">
                  <c:v>-1.15002</c:v>
                </c:pt>
                <c:pt idx="1782">
                  <c:v>-1.07501</c:v>
                </c:pt>
                <c:pt idx="1783">
                  <c:v>-1.2562899999999999</c:v>
                </c:pt>
                <c:pt idx="1784">
                  <c:v>-1.0476700000000001</c:v>
                </c:pt>
                <c:pt idx="1785">
                  <c:v>-1.1765699999999999</c:v>
                </c:pt>
                <c:pt idx="1786">
                  <c:v>-1.06958</c:v>
                </c:pt>
                <c:pt idx="1787">
                  <c:v>-1.21332</c:v>
                </c:pt>
                <c:pt idx="1788">
                  <c:v>-1.19458</c:v>
                </c:pt>
                <c:pt idx="1789">
                  <c:v>-1.2008099999999999</c:v>
                </c:pt>
                <c:pt idx="1790">
                  <c:v>-1.3164100000000001</c:v>
                </c:pt>
                <c:pt idx="1791">
                  <c:v>-1.46332</c:v>
                </c:pt>
                <c:pt idx="1792">
                  <c:v>-1.14612</c:v>
                </c:pt>
                <c:pt idx="1793">
                  <c:v>-1.5164200000000001</c:v>
                </c:pt>
                <c:pt idx="1794">
                  <c:v>-0.98364300000000005</c:v>
                </c:pt>
                <c:pt idx="1795">
                  <c:v>-1.1765699999999999</c:v>
                </c:pt>
                <c:pt idx="1796">
                  <c:v>-1.0969199999999999</c:v>
                </c:pt>
                <c:pt idx="1797">
                  <c:v>-1.2687999999999999</c:v>
                </c:pt>
                <c:pt idx="1798">
                  <c:v>-1.2609900000000001</c:v>
                </c:pt>
                <c:pt idx="1799">
                  <c:v>-1.2359599999999999</c:v>
                </c:pt>
                <c:pt idx="1800">
                  <c:v>-1.03674</c:v>
                </c:pt>
                <c:pt idx="1801">
                  <c:v>-1.1430100000000001</c:v>
                </c:pt>
                <c:pt idx="1802">
                  <c:v>-1.2687999999999999</c:v>
                </c:pt>
                <c:pt idx="1803">
                  <c:v>-1.11646</c:v>
                </c:pt>
                <c:pt idx="1804">
                  <c:v>-1.31488</c:v>
                </c:pt>
                <c:pt idx="1805">
                  <c:v>-1.18048</c:v>
                </c:pt>
                <c:pt idx="1806">
                  <c:v>-1.1875</c:v>
                </c:pt>
                <c:pt idx="1807">
                  <c:v>-1.3515600000000001</c:v>
                </c:pt>
                <c:pt idx="1808">
                  <c:v>-1.1383099999999999</c:v>
                </c:pt>
                <c:pt idx="1809">
                  <c:v>-1.23987</c:v>
                </c:pt>
                <c:pt idx="1810">
                  <c:v>-1.2648900000000001</c:v>
                </c:pt>
                <c:pt idx="1811">
                  <c:v>-1.2992600000000001</c:v>
                </c:pt>
                <c:pt idx="1812">
                  <c:v>-1.4375</c:v>
                </c:pt>
                <c:pt idx="1813">
                  <c:v>-1.3984399999999999</c:v>
                </c:pt>
                <c:pt idx="1814">
                  <c:v>-1.1398900000000001</c:v>
                </c:pt>
                <c:pt idx="1815">
                  <c:v>-1.2234499999999999</c:v>
                </c:pt>
                <c:pt idx="1816">
                  <c:v>-1.1156600000000001</c:v>
                </c:pt>
                <c:pt idx="1817">
                  <c:v>-1.2039200000000001</c:v>
                </c:pt>
                <c:pt idx="1818">
                  <c:v>-1.23047</c:v>
                </c:pt>
                <c:pt idx="1819">
                  <c:v>-1.1140699999999999</c:v>
                </c:pt>
                <c:pt idx="1820">
                  <c:v>-1.1383099999999999</c:v>
                </c:pt>
                <c:pt idx="1821">
                  <c:v>-1.2047099999999999</c:v>
                </c:pt>
                <c:pt idx="1822">
                  <c:v>-1.1539299999999999</c:v>
                </c:pt>
                <c:pt idx="1823">
                  <c:v>-1.34222</c:v>
                </c:pt>
                <c:pt idx="1824">
                  <c:v>-1.1711400000000001</c:v>
                </c:pt>
                <c:pt idx="1825">
                  <c:v>-1.30707</c:v>
                </c:pt>
                <c:pt idx="1826">
                  <c:v>-1.1914100000000001</c:v>
                </c:pt>
                <c:pt idx="1827">
                  <c:v>-1.2531699999999999</c:v>
                </c:pt>
                <c:pt idx="1828">
                  <c:v>-1.27112</c:v>
                </c:pt>
                <c:pt idx="1829">
                  <c:v>-1.1430100000000001</c:v>
                </c:pt>
                <c:pt idx="1830">
                  <c:v>-1.2055100000000001</c:v>
                </c:pt>
                <c:pt idx="1831">
                  <c:v>-1.18909</c:v>
                </c:pt>
                <c:pt idx="1832">
                  <c:v>-1.0726899999999999</c:v>
                </c:pt>
                <c:pt idx="1833">
                  <c:v>-1.17896</c:v>
                </c:pt>
                <c:pt idx="1834">
                  <c:v>-1.2367600000000001</c:v>
                </c:pt>
                <c:pt idx="1835">
                  <c:v>-1.3132900000000001</c:v>
                </c:pt>
                <c:pt idx="1836">
                  <c:v>-1.1523399999999999</c:v>
                </c:pt>
                <c:pt idx="1837">
                  <c:v>-1.1218900000000001</c:v>
                </c:pt>
                <c:pt idx="1838">
                  <c:v>-1.3484499999999999</c:v>
                </c:pt>
                <c:pt idx="1839">
                  <c:v>-0.97424299999999997</c:v>
                </c:pt>
                <c:pt idx="1840">
                  <c:v>-1.2109399999999999</c:v>
                </c:pt>
                <c:pt idx="1841">
                  <c:v>-1.11487</c:v>
                </c:pt>
                <c:pt idx="1842">
                  <c:v>-1.3258099999999999</c:v>
                </c:pt>
                <c:pt idx="1843">
                  <c:v>-1.0601799999999999</c:v>
                </c:pt>
                <c:pt idx="1844">
                  <c:v>-0.91095000000000004</c:v>
                </c:pt>
                <c:pt idx="1845">
                  <c:v>-0.98205600000000004</c:v>
                </c:pt>
                <c:pt idx="1846">
                  <c:v>-1.2914399999999999</c:v>
                </c:pt>
                <c:pt idx="1847">
                  <c:v>-1.33521</c:v>
                </c:pt>
                <c:pt idx="1848">
                  <c:v>-1.4172400000000001</c:v>
                </c:pt>
                <c:pt idx="1849">
                  <c:v>-1.0969199999999999</c:v>
                </c:pt>
                <c:pt idx="1850">
                  <c:v>-1.4242600000000001</c:v>
                </c:pt>
                <c:pt idx="1851">
                  <c:v>-1.30078</c:v>
                </c:pt>
                <c:pt idx="1852">
                  <c:v>-1.40472</c:v>
                </c:pt>
                <c:pt idx="1853">
                  <c:v>-1.1835899999999999</c:v>
                </c:pt>
                <c:pt idx="1854">
                  <c:v>-1.4750399999999999</c:v>
                </c:pt>
                <c:pt idx="1855">
                  <c:v>-1.46411</c:v>
                </c:pt>
                <c:pt idx="1856">
                  <c:v>-1.34375</c:v>
                </c:pt>
                <c:pt idx="1857">
                  <c:v>-1.1672400000000001</c:v>
                </c:pt>
                <c:pt idx="1858">
                  <c:v>-1.27972</c:v>
                </c:pt>
                <c:pt idx="1859">
                  <c:v>-1.05707</c:v>
                </c:pt>
                <c:pt idx="1860">
                  <c:v>-1.10938</c:v>
                </c:pt>
                <c:pt idx="1861">
                  <c:v>-1.3305100000000001</c:v>
                </c:pt>
                <c:pt idx="1862">
                  <c:v>-1.2023900000000001</c:v>
                </c:pt>
                <c:pt idx="1863">
                  <c:v>-1.17896</c:v>
                </c:pt>
                <c:pt idx="1864">
                  <c:v>-1.08673</c:v>
                </c:pt>
                <c:pt idx="1865">
                  <c:v>-1.2820400000000001</c:v>
                </c:pt>
                <c:pt idx="1866">
                  <c:v>-1.46875</c:v>
                </c:pt>
                <c:pt idx="1867">
                  <c:v>-1.3273900000000001</c:v>
                </c:pt>
                <c:pt idx="1868">
                  <c:v>-1.2633099999999999</c:v>
                </c:pt>
                <c:pt idx="1869">
                  <c:v>-1.35083</c:v>
                </c:pt>
                <c:pt idx="1870">
                  <c:v>-1.32501</c:v>
                </c:pt>
                <c:pt idx="1871">
                  <c:v>-1.28674</c:v>
                </c:pt>
                <c:pt idx="1872">
                  <c:v>-1.2664200000000001</c:v>
                </c:pt>
                <c:pt idx="1873">
                  <c:v>-1.2421899999999999</c:v>
                </c:pt>
                <c:pt idx="1874">
                  <c:v>-1.19611</c:v>
                </c:pt>
                <c:pt idx="1875">
                  <c:v>-1.10785</c:v>
                </c:pt>
                <c:pt idx="1876">
                  <c:v>-1.1914100000000001</c:v>
                </c:pt>
                <c:pt idx="1877">
                  <c:v>-0.96875</c:v>
                </c:pt>
                <c:pt idx="1878">
                  <c:v>-1.4226700000000001</c:v>
                </c:pt>
                <c:pt idx="1879">
                  <c:v>-0.98907500000000004</c:v>
                </c:pt>
                <c:pt idx="1880">
                  <c:v>-1.1875</c:v>
                </c:pt>
                <c:pt idx="1881">
                  <c:v>-1.27423</c:v>
                </c:pt>
                <c:pt idx="1882">
                  <c:v>-1.34222</c:v>
                </c:pt>
                <c:pt idx="1883">
                  <c:v>-1.29688</c:v>
                </c:pt>
                <c:pt idx="1884">
                  <c:v>-1.40863</c:v>
                </c:pt>
                <c:pt idx="1885">
                  <c:v>-1.49536</c:v>
                </c:pt>
                <c:pt idx="1886">
                  <c:v>-1.3297099999999999</c:v>
                </c:pt>
                <c:pt idx="1887">
                  <c:v>-1.24847</c:v>
                </c:pt>
                <c:pt idx="1888">
                  <c:v>-1.5094000000000001</c:v>
                </c:pt>
                <c:pt idx="1889">
                  <c:v>-1.5031699999999999</c:v>
                </c:pt>
                <c:pt idx="1890">
                  <c:v>-1.33362</c:v>
                </c:pt>
                <c:pt idx="1891">
                  <c:v>-1.3484499999999999</c:v>
                </c:pt>
                <c:pt idx="1892">
                  <c:v>-1.3171999999999999</c:v>
                </c:pt>
                <c:pt idx="1893">
                  <c:v>-1.2609900000000001</c:v>
                </c:pt>
                <c:pt idx="1894">
                  <c:v>-1.22736</c:v>
                </c:pt>
                <c:pt idx="1895">
                  <c:v>-1.1742600000000001</c:v>
                </c:pt>
                <c:pt idx="1896">
                  <c:v>-1.3789100000000001</c:v>
                </c:pt>
                <c:pt idx="1897">
                  <c:v>-1.3187899999999999</c:v>
                </c:pt>
                <c:pt idx="1898">
                  <c:v>-1.52502</c:v>
                </c:pt>
                <c:pt idx="1899">
                  <c:v>-1.24457</c:v>
                </c:pt>
                <c:pt idx="1900">
                  <c:v>-1.3132900000000001</c:v>
                </c:pt>
                <c:pt idx="1901">
                  <c:v>-1.7023900000000001</c:v>
                </c:pt>
                <c:pt idx="1902">
                  <c:v>-1.4351799999999999</c:v>
                </c:pt>
                <c:pt idx="1903">
                  <c:v>-1.1101700000000001</c:v>
                </c:pt>
                <c:pt idx="1904">
                  <c:v>-1.27661</c:v>
                </c:pt>
                <c:pt idx="1905">
                  <c:v>-1.1391</c:v>
                </c:pt>
                <c:pt idx="1906">
                  <c:v>-1.2703199999999999</c:v>
                </c:pt>
                <c:pt idx="1907">
                  <c:v>-1.05548</c:v>
                </c:pt>
                <c:pt idx="1908">
                  <c:v>-1.18127</c:v>
                </c:pt>
                <c:pt idx="1909">
                  <c:v>-1.3445400000000001</c:v>
                </c:pt>
                <c:pt idx="1910">
                  <c:v>-1.1523399999999999</c:v>
                </c:pt>
                <c:pt idx="1911">
                  <c:v>-1.1414200000000001</c:v>
                </c:pt>
                <c:pt idx="1912">
                  <c:v>-1.46332</c:v>
                </c:pt>
                <c:pt idx="1913">
                  <c:v>-1.0687899999999999</c:v>
                </c:pt>
                <c:pt idx="1914">
                  <c:v>-1.26172</c:v>
                </c:pt>
                <c:pt idx="1915">
                  <c:v>-1.4296899999999999</c:v>
                </c:pt>
                <c:pt idx="1916">
                  <c:v>-1.27661</c:v>
                </c:pt>
                <c:pt idx="1917">
                  <c:v>-1.32501</c:v>
                </c:pt>
                <c:pt idx="1918">
                  <c:v>-1.3085899999999999</c:v>
                </c:pt>
                <c:pt idx="1919">
                  <c:v>-1.2781400000000001</c:v>
                </c:pt>
                <c:pt idx="1920">
                  <c:v>-1.1015600000000001</c:v>
                </c:pt>
                <c:pt idx="1921">
                  <c:v>-1.1226799999999999</c:v>
                </c:pt>
                <c:pt idx="1922">
                  <c:v>-1.17896</c:v>
                </c:pt>
                <c:pt idx="1923">
                  <c:v>-1.27661</c:v>
                </c:pt>
                <c:pt idx="1924">
                  <c:v>-1.3828100000000001</c:v>
                </c:pt>
                <c:pt idx="1925">
                  <c:v>-1.37347</c:v>
                </c:pt>
                <c:pt idx="1926">
                  <c:v>-1.24298</c:v>
                </c:pt>
                <c:pt idx="1927">
                  <c:v>-1.16174</c:v>
                </c:pt>
                <c:pt idx="1928">
                  <c:v>-1.1984900000000001</c:v>
                </c:pt>
                <c:pt idx="1929">
                  <c:v>-1.3015699999999999</c:v>
                </c:pt>
                <c:pt idx="1930">
                  <c:v>-1.4094199999999999</c:v>
                </c:pt>
                <c:pt idx="1931">
                  <c:v>-1.2219199999999999</c:v>
                </c:pt>
                <c:pt idx="1932">
                  <c:v>-1.5601799999999999</c:v>
                </c:pt>
                <c:pt idx="1933">
                  <c:v>-1.0734900000000001</c:v>
                </c:pt>
                <c:pt idx="1934">
                  <c:v>-1.5828199999999999</c:v>
                </c:pt>
                <c:pt idx="1935">
                  <c:v>-1.30627</c:v>
                </c:pt>
                <c:pt idx="1936">
                  <c:v>-1.4164399999999999</c:v>
                </c:pt>
                <c:pt idx="1937">
                  <c:v>-1.18597</c:v>
                </c:pt>
                <c:pt idx="1938">
                  <c:v>-1.51251</c:v>
                </c:pt>
                <c:pt idx="1939">
                  <c:v>-1.27112</c:v>
                </c:pt>
                <c:pt idx="1940">
                  <c:v>-1.20862</c:v>
                </c:pt>
                <c:pt idx="1941">
                  <c:v>-1.27502</c:v>
                </c:pt>
                <c:pt idx="1942">
                  <c:v>-1.22424</c:v>
                </c:pt>
                <c:pt idx="1943">
                  <c:v>-1.17188</c:v>
                </c:pt>
                <c:pt idx="1944">
                  <c:v>-1.21411</c:v>
                </c:pt>
                <c:pt idx="1945">
                  <c:v>-1.14063</c:v>
                </c:pt>
                <c:pt idx="1946">
                  <c:v>-1.5546899999999999</c:v>
                </c:pt>
                <c:pt idx="1947">
                  <c:v>-1.1391</c:v>
                </c:pt>
                <c:pt idx="1948">
                  <c:v>-1.1383099999999999</c:v>
                </c:pt>
                <c:pt idx="1949">
                  <c:v>-1.1664399999999999</c:v>
                </c:pt>
                <c:pt idx="1950">
                  <c:v>-1.3609599999999999</c:v>
                </c:pt>
                <c:pt idx="1951">
                  <c:v>-1.21875</c:v>
                </c:pt>
                <c:pt idx="1952">
                  <c:v>-1.17035</c:v>
                </c:pt>
                <c:pt idx="1953">
                  <c:v>-1.14612</c:v>
                </c:pt>
                <c:pt idx="1954">
                  <c:v>-1.4125399999999999</c:v>
                </c:pt>
                <c:pt idx="1955">
                  <c:v>-1.26251</c:v>
                </c:pt>
                <c:pt idx="1956">
                  <c:v>-0.95080600000000004</c:v>
                </c:pt>
                <c:pt idx="1957">
                  <c:v>-1.30707</c:v>
                </c:pt>
                <c:pt idx="1958">
                  <c:v>-1.18207</c:v>
                </c:pt>
                <c:pt idx="1959">
                  <c:v>-1.35785</c:v>
                </c:pt>
                <c:pt idx="1960">
                  <c:v>-1.22034</c:v>
                </c:pt>
                <c:pt idx="1961">
                  <c:v>-1.32422</c:v>
                </c:pt>
                <c:pt idx="1962">
                  <c:v>-1.3406400000000001</c:v>
                </c:pt>
                <c:pt idx="1963">
                  <c:v>-1.2281500000000001</c:v>
                </c:pt>
                <c:pt idx="1964">
                  <c:v>-1.33362</c:v>
                </c:pt>
                <c:pt idx="1965">
                  <c:v>-1.3046899999999999</c:v>
                </c:pt>
                <c:pt idx="1966">
                  <c:v>-1.3289200000000001</c:v>
                </c:pt>
                <c:pt idx="1967">
                  <c:v>-1.29376</c:v>
                </c:pt>
                <c:pt idx="1968">
                  <c:v>-1.30237</c:v>
                </c:pt>
                <c:pt idx="1969">
                  <c:v>-1.18048</c:v>
                </c:pt>
                <c:pt idx="1970">
                  <c:v>-1.36957</c:v>
                </c:pt>
                <c:pt idx="1971">
                  <c:v>-1.17035</c:v>
                </c:pt>
                <c:pt idx="1972">
                  <c:v>-1.32813</c:v>
                </c:pt>
                <c:pt idx="1973">
                  <c:v>-1.17035</c:v>
                </c:pt>
                <c:pt idx="1974">
                  <c:v>-1.1156600000000001</c:v>
                </c:pt>
                <c:pt idx="1975">
                  <c:v>-1.4211400000000001</c:v>
                </c:pt>
                <c:pt idx="1976">
                  <c:v>-1.2805200000000001</c:v>
                </c:pt>
                <c:pt idx="1977">
                  <c:v>-1.23126</c:v>
                </c:pt>
                <c:pt idx="1978">
                  <c:v>-1.2601899999999999</c:v>
                </c:pt>
                <c:pt idx="1979">
                  <c:v>-1.13361</c:v>
                </c:pt>
                <c:pt idx="1980">
                  <c:v>-1.43597</c:v>
                </c:pt>
                <c:pt idx="1981">
                  <c:v>-1.1742600000000001</c:v>
                </c:pt>
                <c:pt idx="1982">
                  <c:v>-1.34375</c:v>
                </c:pt>
                <c:pt idx="1983">
                  <c:v>-1.2633099999999999</c:v>
                </c:pt>
                <c:pt idx="1984">
                  <c:v>-1.41876</c:v>
                </c:pt>
                <c:pt idx="1985">
                  <c:v>-1.1523399999999999</c:v>
                </c:pt>
                <c:pt idx="1986">
                  <c:v>-1.3359399999999999</c:v>
                </c:pt>
                <c:pt idx="1987">
                  <c:v>-1.20862</c:v>
                </c:pt>
                <c:pt idx="1988">
                  <c:v>-1.2156400000000001</c:v>
                </c:pt>
                <c:pt idx="1989">
                  <c:v>-1.5617700000000001</c:v>
                </c:pt>
                <c:pt idx="1990">
                  <c:v>-1.45313</c:v>
                </c:pt>
                <c:pt idx="1991">
                  <c:v>-1.06958</c:v>
                </c:pt>
                <c:pt idx="1992">
                  <c:v>-1.26251</c:v>
                </c:pt>
                <c:pt idx="1993">
                  <c:v>-1.23047</c:v>
                </c:pt>
                <c:pt idx="1994">
                  <c:v>-1.22736</c:v>
                </c:pt>
                <c:pt idx="1995">
                  <c:v>-1.36328</c:v>
                </c:pt>
                <c:pt idx="1996">
                  <c:v>-1.3796999999999999</c:v>
                </c:pt>
                <c:pt idx="1997">
                  <c:v>-1.2844199999999999</c:v>
                </c:pt>
                <c:pt idx="1998">
                  <c:v>-1.21332</c:v>
                </c:pt>
                <c:pt idx="1999">
                  <c:v>-1.3219000000000001</c:v>
                </c:pt>
                <c:pt idx="2000">
                  <c:v>-1.2195400000000001</c:v>
                </c:pt>
                <c:pt idx="2001">
                  <c:v>-1.30237</c:v>
                </c:pt>
                <c:pt idx="2002">
                  <c:v>-1.2687999999999999</c:v>
                </c:pt>
                <c:pt idx="2003">
                  <c:v>-1.3046899999999999</c:v>
                </c:pt>
                <c:pt idx="2004">
                  <c:v>-1.4055200000000001</c:v>
                </c:pt>
                <c:pt idx="2005">
                  <c:v>-1.3156699999999999</c:v>
                </c:pt>
                <c:pt idx="2006">
                  <c:v>-1.31097</c:v>
                </c:pt>
                <c:pt idx="2007">
                  <c:v>-1.32111</c:v>
                </c:pt>
                <c:pt idx="2008">
                  <c:v>-1.3570599999999999</c:v>
                </c:pt>
                <c:pt idx="2009">
                  <c:v>-1.46722</c:v>
                </c:pt>
                <c:pt idx="2010">
                  <c:v>-1.2976700000000001</c:v>
                </c:pt>
                <c:pt idx="2011">
                  <c:v>-1.3953199999999999</c:v>
                </c:pt>
                <c:pt idx="2012">
                  <c:v>-1.45703</c:v>
                </c:pt>
                <c:pt idx="2013">
                  <c:v>-1.3609599999999999</c:v>
                </c:pt>
                <c:pt idx="2014">
                  <c:v>-1.30078</c:v>
                </c:pt>
                <c:pt idx="2015">
                  <c:v>-1.2468900000000001</c:v>
                </c:pt>
                <c:pt idx="2016">
                  <c:v>-1.4234599999999999</c:v>
                </c:pt>
                <c:pt idx="2017">
                  <c:v>-1.48285</c:v>
                </c:pt>
                <c:pt idx="2018">
                  <c:v>-1.36957</c:v>
                </c:pt>
                <c:pt idx="2019">
                  <c:v>-1.38361</c:v>
                </c:pt>
                <c:pt idx="2020">
                  <c:v>-1.2546999999999999</c:v>
                </c:pt>
                <c:pt idx="2021">
                  <c:v>-1.1914100000000001</c:v>
                </c:pt>
                <c:pt idx="2022">
                  <c:v>-1.41174</c:v>
                </c:pt>
                <c:pt idx="2023">
                  <c:v>-1.20001</c:v>
                </c:pt>
                <c:pt idx="2024">
                  <c:v>-1.2875399999999999</c:v>
                </c:pt>
                <c:pt idx="2025">
                  <c:v>-1.3132900000000001</c:v>
                </c:pt>
                <c:pt idx="2026">
                  <c:v>-1.21875</c:v>
                </c:pt>
                <c:pt idx="2027">
                  <c:v>-1.1711400000000001</c:v>
                </c:pt>
                <c:pt idx="2028">
                  <c:v>-1.3015699999999999</c:v>
                </c:pt>
                <c:pt idx="2029">
                  <c:v>-1.30237</c:v>
                </c:pt>
                <c:pt idx="2030">
                  <c:v>-1.11646</c:v>
                </c:pt>
                <c:pt idx="2031">
                  <c:v>-1.35785</c:v>
                </c:pt>
                <c:pt idx="2032">
                  <c:v>-1.2156400000000001</c:v>
                </c:pt>
                <c:pt idx="2033">
                  <c:v>-1.44611</c:v>
                </c:pt>
                <c:pt idx="2034">
                  <c:v>-1.05786</c:v>
                </c:pt>
                <c:pt idx="2035">
                  <c:v>-1.1171899999999999</c:v>
                </c:pt>
                <c:pt idx="2036">
                  <c:v>-1.2859499999999999</c:v>
                </c:pt>
                <c:pt idx="2037">
                  <c:v>-1.15863</c:v>
                </c:pt>
                <c:pt idx="2038">
                  <c:v>-1.3601700000000001</c:v>
                </c:pt>
                <c:pt idx="2039">
                  <c:v>-1.30548</c:v>
                </c:pt>
                <c:pt idx="2040">
                  <c:v>-1.2734399999999999</c:v>
                </c:pt>
                <c:pt idx="2041">
                  <c:v>-1.3937999999999999</c:v>
                </c:pt>
                <c:pt idx="2042">
                  <c:v>-1.50238</c:v>
                </c:pt>
                <c:pt idx="2043">
                  <c:v>-1.2016</c:v>
                </c:pt>
                <c:pt idx="2044">
                  <c:v>-1.4976799999999999</c:v>
                </c:pt>
                <c:pt idx="2045">
                  <c:v>-1.3258099999999999</c:v>
                </c:pt>
                <c:pt idx="2046">
                  <c:v>-1.0632900000000001</c:v>
                </c:pt>
                <c:pt idx="2047">
                  <c:v>-1.13049</c:v>
                </c:pt>
                <c:pt idx="2048">
                  <c:v>-1.33521</c:v>
                </c:pt>
                <c:pt idx="2049">
                  <c:v>-1.10083</c:v>
                </c:pt>
                <c:pt idx="2050">
                  <c:v>-1.4594100000000001</c:v>
                </c:pt>
                <c:pt idx="2051">
                  <c:v>-1.21021</c:v>
                </c:pt>
                <c:pt idx="2052">
                  <c:v>-1.3297099999999999</c:v>
                </c:pt>
                <c:pt idx="2053">
                  <c:v>-1.38208</c:v>
                </c:pt>
                <c:pt idx="2054">
                  <c:v>-1.3171999999999999</c:v>
                </c:pt>
                <c:pt idx="2055">
                  <c:v>-1.25238</c:v>
                </c:pt>
                <c:pt idx="2056">
                  <c:v>-1.21173</c:v>
                </c:pt>
                <c:pt idx="2057">
                  <c:v>-1.2281500000000001</c:v>
                </c:pt>
                <c:pt idx="2058">
                  <c:v>-1.34534</c:v>
                </c:pt>
                <c:pt idx="2059">
                  <c:v>-1.26563</c:v>
                </c:pt>
                <c:pt idx="2060">
                  <c:v>-1.62738</c:v>
                </c:pt>
                <c:pt idx="2061">
                  <c:v>-1.05237</c:v>
                </c:pt>
                <c:pt idx="2062">
                  <c:v>-1.05078</c:v>
                </c:pt>
                <c:pt idx="2063">
                  <c:v>-1.28986</c:v>
                </c:pt>
                <c:pt idx="2064">
                  <c:v>-1.31097</c:v>
                </c:pt>
                <c:pt idx="2065">
                  <c:v>-1.34375</c:v>
                </c:pt>
                <c:pt idx="2066">
                  <c:v>-1.06958</c:v>
                </c:pt>
                <c:pt idx="2067">
                  <c:v>-1.2234499999999999</c:v>
                </c:pt>
                <c:pt idx="2068">
                  <c:v>-1.3531500000000001</c:v>
                </c:pt>
                <c:pt idx="2069">
                  <c:v>-1.15082</c:v>
                </c:pt>
                <c:pt idx="2070">
                  <c:v>-1.1000399999999999</c:v>
                </c:pt>
                <c:pt idx="2071">
                  <c:v>-1.3266</c:v>
                </c:pt>
                <c:pt idx="2072">
                  <c:v>-1.2375499999999999</c:v>
                </c:pt>
                <c:pt idx="2073">
                  <c:v>-1.2906500000000001</c:v>
                </c:pt>
                <c:pt idx="2074">
                  <c:v>-1.30627</c:v>
                </c:pt>
                <c:pt idx="2075">
                  <c:v>-1.2609900000000001</c:v>
                </c:pt>
                <c:pt idx="2076">
                  <c:v>-1.42188</c:v>
                </c:pt>
                <c:pt idx="2077">
                  <c:v>-1.3625499999999999</c:v>
                </c:pt>
                <c:pt idx="2078">
                  <c:v>-1.3117700000000001</c:v>
                </c:pt>
                <c:pt idx="2079">
                  <c:v>-1.21252</c:v>
                </c:pt>
                <c:pt idx="2080">
                  <c:v>-1.27661</c:v>
                </c:pt>
                <c:pt idx="2081">
                  <c:v>-1.3859900000000001</c:v>
                </c:pt>
                <c:pt idx="2082">
                  <c:v>-1.2375499999999999</c:v>
                </c:pt>
                <c:pt idx="2083">
                  <c:v>-1.34613</c:v>
                </c:pt>
                <c:pt idx="2084">
                  <c:v>-1.26953</c:v>
                </c:pt>
                <c:pt idx="2085">
                  <c:v>-1.3132900000000001</c:v>
                </c:pt>
                <c:pt idx="2086">
                  <c:v>-1.24146</c:v>
                </c:pt>
                <c:pt idx="2087">
                  <c:v>-1.03125</c:v>
                </c:pt>
                <c:pt idx="2088">
                  <c:v>-1.30548</c:v>
                </c:pt>
                <c:pt idx="2089">
                  <c:v>-1.31097</c:v>
                </c:pt>
                <c:pt idx="2090">
                  <c:v>-1.15863</c:v>
                </c:pt>
                <c:pt idx="2091">
                  <c:v>-1.375</c:v>
                </c:pt>
                <c:pt idx="2092">
                  <c:v>-1.22736</c:v>
                </c:pt>
                <c:pt idx="2093">
                  <c:v>-1.3859900000000001</c:v>
                </c:pt>
                <c:pt idx="2094">
                  <c:v>-1.20001</c:v>
                </c:pt>
                <c:pt idx="2095">
                  <c:v>-1.3757900000000001</c:v>
                </c:pt>
                <c:pt idx="2096">
                  <c:v>-1.3586400000000001</c:v>
                </c:pt>
                <c:pt idx="2097">
                  <c:v>-1.2195400000000001</c:v>
                </c:pt>
                <c:pt idx="2098">
                  <c:v>-1.0414399999999999</c:v>
                </c:pt>
                <c:pt idx="2099">
                  <c:v>-1.1101700000000001</c:v>
                </c:pt>
                <c:pt idx="2100">
                  <c:v>-1.08203</c:v>
                </c:pt>
                <c:pt idx="2101">
                  <c:v>-1.25238</c:v>
                </c:pt>
                <c:pt idx="2102">
                  <c:v>-1.5172099999999999</c:v>
                </c:pt>
                <c:pt idx="2103">
                  <c:v>-1.40472</c:v>
                </c:pt>
                <c:pt idx="2104">
                  <c:v>-1.3312999999999999</c:v>
                </c:pt>
                <c:pt idx="2105">
                  <c:v>-1.2023900000000001</c:v>
                </c:pt>
                <c:pt idx="2106">
                  <c:v>-1.3219000000000001</c:v>
                </c:pt>
                <c:pt idx="2107">
                  <c:v>-1.2297400000000001</c:v>
                </c:pt>
                <c:pt idx="2108">
                  <c:v>-1.2109399999999999</c:v>
                </c:pt>
                <c:pt idx="2109">
                  <c:v>-1.1359900000000001</c:v>
                </c:pt>
                <c:pt idx="2110">
                  <c:v>-1.23828</c:v>
                </c:pt>
                <c:pt idx="2111">
                  <c:v>-1.23987</c:v>
                </c:pt>
                <c:pt idx="2112">
                  <c:v>-1.1726700000000001</c:v>
                </c:pt>
                <c:pt idx="2113">
                  <c:v>-1.22113</c:v>
                </c:pt>
                <c:pt idx="2114">
                  <c:v>-1.30396</c:v>
                </c:pt>
                <c:pt idx="2115">
                  <c:v>-1.36646</c:v>
                </c:pt>
                <c:pt idx="2116">
                  <c:v>-1.1289100000000001</c:v>
                </c:pt>
                <c:pt idx="2117">
                  <c:v>-1.3359399999999999</c:v>
                </c:pt>
                <c:pt idx="2118">
                  <c:v>-1.39453</c:v>
                </c:pt>
                <c:pt idx="2119">
                  <c:v>-1.1969000000000001</c:v>
                </c:pt>
                <c:pt idx="2120">
                  <c:v>-1.18286</c:v>
                </c:pt>
                <c:pt idx="2121">
                  <c:v>-1.43597</c:v>
                </c:pt>
                <c:pt idx="2122">
                  <c:v>-0.99066200000000004</c:v>
                </c:pt>
                <c:pt idx="2123">
                  <c:v>-1.25861</c:v>
                </c:pt>
                <c:pt idx="2124">
                  <c:v>-1.4226700000000001</c:v>
                </c:pt>
                <c:pt idx="2125">
                  <c:v>-1.3812899999999999</c:v>
                </c:pt>
                <c:pt idx="2126">
                  <c:v>-1.41333</c:v>
                </c:pt>
                <c:pt idx="2127">
                  <c:v>-1.2297400000000001</c:v>
                </c:pt>
                <c:pt idx="2128">
                  <c:v>-1.3171999999999999</c:v>
                </c:pt>
                <c:pt idx="2129">
                  <c:v>-1.2234499999999999</c:v>
                </c:pt>
                <c:pt idx="2130">
                  <c:v>-1.17188</c:v>
                </c:pt>
                <c:pt idx="2131">
                  <c:v>-1.27502</c:v>
                </c:pt>
                <c:pt idx="2132">
                  <c:v>-1.13672</c:v>
                </c:pt>
                <c:pt idx="2133">
                  <c:v>-1.2992600000000001</c:v>
                </c:pt>
                <c:pt idx="2134">
                  <c:v>-1.28674</c:v>
                </c:pt>
                <c:pt idx="2135">
                  <c:v>-1.28986</c:v>
                </c:pt>
                <c:pt idx="2136">
                  <c:v>-1.25</c:v>
                </c:pt>
                <c:pt idx="2137">
                  <c:v>-1.3547400000000001</c:v>
                </c:pt>
                <c:pt idx="2138">
                  <c:v>-1.1937899999999999</c:v>
                </c:pt>
                <c:pt idx="2139">
                  <c:v>-1.0773900000000001</c:v>
                </c:pt>
                <c:pt idx="2140">
                  <c:v>-1.3969100000000001</c:v>
                </c:pt>
                <c:pt idx="2141">
                  <c:v>-1.30237</c:v>
                </c:pt>
                <c:pt idx="2142">
                  <c:v>-1.31799</c:v>
                </c:pt>
                <c:pt idx="2143">
                  <c:v>-1.2734399999999999</c:v>
                </c:pt>
                <c:pt idx="2144">
                  <c:v>-1.27423</c:v>
                </c:pt>
                <c:pt idx="2145">
                  <c:v>-1.09534</c:v>
                </c:pt>
                <c:pt idx="2146">
                  <c:v>-1.2890600000000001</c:v>
                </c:pt>
                <c:pt idx="2147">
                  <c:v>-1.13751</c:v>
                </c:pt>
                <c:pt idx="2148">
                  <c:v>-1.3469199999999999</c:v>
                </c:pt>
                <c:pt idx="2149">
                  <c:v>-1.2922400000000001</c:v>
                </c:pt>
                <c:pt idx="2150">
                  <c:v>-1.34375</c:v>
                </c:pt>
                <c:pt idx="2151">
                  <c:v>-1.2219199999999999</c:v>
                </c:pt>
                <c:pt idx="2152">
                  <c:v>-1.0969199999999999</c:v>
                </c:pt>
                <c:pt idx="2153">
                  <c:v>-1.1242700000000001</c:v>
                </c:pt>
                <c:pt idx="2154">
                  <c:v>-1.3171999999999999</c:v>
                </c:pt>
                <c:pt idx="2155">
                  <c:v>-1.30078</c:v>
                </c:pt>
                <c:pt idx="2156">
                  <c:v>-1.1031500000000001</c:v>
                </c:pt>
                <c:pt idx="2157">
                  <c:v>-1.17035</c:v>
                </c:pt>
                <c:pt idx="2158">
                  <c:v>-1.14453</c:v>
                </c:pt>
                <c:pt idx="2159">
                  <c:v>-0.99377400000000005</c:v>
                </c:pt>
                <c:pt idx="2160">
                  <c:v>-1.12659</c:v>
                </c:pt>
                <c:pt idx="2161">
                  <c:v>-1.2180200000000001</c:v>
                </c:pt>
                <c:pt idx="2162">
                  <c:v>-1.19458</c:v>
                </c:pt>
                <c:pt idx="2163">
                  <c:v>-1.1664399999999999</c:v>
                </c:pt>
                <c:pt idx="2164">
                  <c:v>-1.2633099999999999</c:v>
                </c:pt>
                <c:pt idx="2165">
                  <c:v>-1.02502</c:v>
                </c:pt>
                <c:pt idx="2166">
                  <c:v>-1.27271</c:v>
                </c:pt>
                <c:pt idx="2167">
                  <c:v>-1.40863</c:v>
                </c:pt>
                <c:pt idx="2168">
                  <c:v>-1.2078199999999999</c:v>
                </c:pt>
                <c:pt idx="2169">
                  <c:v>-1.1344000000000001</c:v>
                </c:pt>
                <c:pt idx="2170">
                  <c:v>-1.2507900000000001</c:v>
                </c:pt>
                <c:pt idx="2171">
                  <c:v>-1.2539100000000001</c:v>
                </c:pt>
                <c:pt idx="2172">
                  <c:v>-1.18988</c:v>
                </c:pt>
                <c:pt idx="2173">
                  <c:v>-1.2773399999999999</c:v>
                </c:pt>
                <c:pt idx="2174">
                  <c:v>-1.1937899999999999</c:v>
                </c:pt>
                <c:pt idx="2175">
                  <c:v>-1.34222</c:v>
                </c:pt>
                <c:pt idx="2176">
                  <c:v>-1.15625</c:v>
                </c:pt>
                <c:pt idx="2177">
                  <c:v>-1.51172</c:v>
                </c:pt>
                <c:pt idx="2178">
                  <c:v>-1.30548</c:v>
                </c:pt>
                <c:pt idx="2179">
                  <c:v>-1.41333</c:v>
                </c:pt>
                <c:pt idx="2180">
                  <c:v>-1.30078</c:v>
                </c:pt>
                <c:pt idx="2181">
                  <c:v>-1.2844199999999999</c:v>
                </c:pt>
                <c:pt idx="2182">
                  <c:v>-1.1257900000000001</c:v>
                </c:pt>
                <c:pt idx="2183">
                  <c:v>-1.20001</c:v>
                </c:pt>
                <c:pt idx="2184">
                  <c:v>-1.2078199999999999</c:v>
                </c:pt>
                <c:pt idx="2185">
                  <c:v>-1.3187899999999999</c:v>
                </c:pt>
                <c:pt idx="2186">
                  <c:v>-1.27271</c:v>
                </c:pt>
                <c:pt idx="2187">
                  <c:v>-1.27661</c:v>
                </c:pt>
                <c:pt idx="2188">
                  <c:v>-1.10236</c:v>
                </c:pt>
                <c:pt idx="2189">
                  <c:v>-1.38208</c:v>
                </c:pt>
                <c:pt idx="2190">
                  <c:v>-1.3726799999999999</c:v>
                </c:pt>
                <c:pt idx="2191">
                  <c:v>-1.18286</c:v>
                </c:pt>
                <c:pt idx="2192">
                  <c:v>-1.2734399999999999</c:v>
                </c:pt>
                <c:pt idx="2193">
                  <c:v>-1.27661</c:v>
                </c:pt>
                <c:pt idx="2194">
                  <c:v>-1.4125399999999999</c:v>
                </c:pt>
                <c:pt idx="2195">
                  <c:v>-1.13361</c:v>
                </c:pt>
                <c:pt idx="2196">
                  <c:v>-1.2023900000000001</c:v>
                </c:pt>
                <c:pt idx="2197">
                  <c:v>-1.15002</c:v>
                </c:pt>
                <c:pt idx="2198">
                  <c:v>-1.25</c:v>
                </c:pt>
                <c:pt idx="2199">
                  <c:v>-1.3953199999999999</c:v>
                </c:pt>
                <c:pt idx="2200">
                  <c:v>-1.0101899999999999</c:v>
                </c:pt>
                <c:pt idx="2201">
                  <c:v>-1.49146</c:v>
                </c:pt>
                <c:pt idx="2202">
                  <c:v>-1.11328</c:v>
                </c:pt>
                <c:pt idx="2203">
                  <c:v>-1.2164299999999999</c:v>
                </c:pt>
                <c:pt idx="2204">
                  <c:v>-1.30548</c:v>
                </c:pt>
                <c:pt idx="2205">
                  <c:v>-1.30548</c:v>
                </c:pt>
                <c:pt idx="2206">
                  <c:v>-1.2094100000000001</c:v>
                </c:pt>
                <c:pt idx="2207">
                  <c:v>-1.1882900000000001</c:v>
                </c:pt>
                <c:pt idx="2208">
                  <c:v>-1.24377</c:v>
                </c:pt>
                <c:pt idx="2209">
                  <c:v>-1.54535</c:v>
                </c:pt>
                <c:pt idx="2210">
                  <c:v>-1.3531500000000001</c:v>
                </c:pt>
                <c:pt idx="2211">
                  <c:v>-1.30786</c:v>
                </c:pt>
                <c:pt idx="2212">
                  <c:v>-1.1765699999999999</c:v>
                </c:pt>
                <c:pt idx="2213">
                  <c:v>-1.02423</c:v>
                </c:pt>
                <c:pt idx="2214">
                  <c:v>-1.17188</c:v>
                </c:pt>
                <c:pt idx="2215">
                  <c:v>-1.25159</c:v>
                </c:pt>
                <c:pt idx="2216">
                  <c:v>-1.33911</c:v>
                </c:pt>
                <c:pt idx="2217">
                  <c:v>-1.0375399999999999</c:v>
                </c:pt>
                <c:pt idx="2218">
                  <c:v>-1.2633099999999999</c:v>
                </c:pt>
                <c:pt idx="2219">
                  <c:v>-1.3625499999999999</c:v>
                </c:pt>
                <c:pt idx="2220">
                  <c:v>-1.1750499999999999</c:v>
                </c:pt>
                <c:pt idx="2221">
                  <c:v>-1.1835899999999999</c:v>
                </c:pt>
                <c:pt idx="2222">
                  <c:v>-1.27661</c:v>
                </c:pt>
                <c:pt idx="2223">
                  <c:v>-1.2539100000000001</c:v>
                </c:pt>
                <c:pt idx="2224">
                  <c:v>-1.3297099999999999</c:v>
                </c:pt>
                <c:pt idx="2225">
                  <c:v>-1.33911</c:v>
                </c:pt>
                <c:pt idx="2226">
                  <c:v>-1.2219199999999999</c:v>
                </c:pt>
                <c:pt idx="2227">
                  <c:v>-1.0359499999999999</c:v>
                </c:pt>
                <c:pt idx="2228">
                  <c:v>-1.04376</c:v>
                </c:pt>
                <c:pt idx="2229">
                  <c:v>-1.32111</c:v>
                </c:pt>
                <c:pt idx="2230">
                  <c:v>-1.4750399999999999</c:v>
                </c:pt>
                <c:pt idx="2231">
                  <c:v>-1.3570599999999999</c:v>
                </c:pt>
                <c:pt idx="2232">
                  <c:v>-1.2094100000000001</c:v>
                </c:pt>
                <c:pt idx="2233">
                  <c:v>-1.1171899999999999</c:v>
                </c:pt>
                <c:pt idx="2234">
                  <c:v>-1.46332</c:v>
                </c:pt>
                <c:pt idx="2235">
                  <c:v>-1.39453</c:v>
                </c:pt>
                <c:pt idx="2236">
                  <c:v>-1.06488</c:v>
                </c:pt>
                <c:pt idx="2237">
                  <c:v>-1.4023399999999999</c:v>
                </c:pt>
                <c:pt idx="2238">
                  <c:v>-1.3046899999999999</c:v>
                </c:pt>
                <c:pt idx="2239">
                  <c:v>-1.2289399999999999</c:v>
                </c:pt>
                <c:pt idx="2240">
                  <c:v>-1.4094199999999999</c:v>
                </c:pt>
                <c:pt idx="2241">
                  <c:v>-1.06409</c:v>
                </c:pt>
                <c:pt idx="2242">
                  <c:v>-1.22113</c:v>
                </c:pt>
                <c:pt idx="2243">
                  <c:v>-1.19611</c:v>
                </c:pt>
                <c:pt idx="2244">
                  <c:v>-1.29376</c:v>
                </c:pt>
                <c:pt idx="2245">
                  <c:v>-1.3258099999999999</c:v>
                </c:pt>
                <c:pt idx="2246">
                  <c:v>-1.3898900000000001</c:v>
                </c:pt>
                <c:pt idx="2247">
                  <c:v>-1.46173</c:v>
                </c:pt>
                <c:pt idx="2248">
                  <c:v>-0.95941200000000004</c:v>
                </c:pt>
                <c:pt idx="2249">
                  <c:v>-1.1359900000000001</c:v>
                </c:pt>
                <c:pt idx="2250">
                  <c:v>-1.00861</c:v>
                </c:pt>
                <c:pt idx="2251">
                  <c:v>-1.2961400000000001</c:v>
                </c:pt>
                <c:pt idx="2252">
                  <c:v>-1.35938</c:v>
                </c:pt>
                <c:pt idx="2253">
                  <c:v>-1.4578199999999999</c:v>
                </c:pt>
                <c:pt idx="2254">
                  <c:v>-1.51172</c:v>
                </c:pt>
                <c:pt idx="2255">
                  <c:v>-1.4172400000000001</c:v>
                </c:pt>
                <c:pt idx="2256">
                  <c:v>-1.43207</c:v>
                </c:pt>
                <c:pt idx="2257">
                  <c:v>-1.4335899999999999</c:v>
                </c:pt>
                <c:pt idx="2258">
                  <c:v>-1.22113</c:v>
                </c:pt>
                <c:pt idx="2259">
                  <c:v>-1.2023900000000001</c:v>
                </c:pt>
                <c:pt idx="2260">
                  <c:v>-1.27582</c:v>
                </c:pt>
                <c:pt idx="2261">
                  <c:v>-1.27661</c:v>
                </c:pt>
                <c:pt idx="2262">
                  <c:v>-1.1281699999999999</c:v>
                </c:pt>
                <c:pt idx="2263">
                  <c:v>-1.1469100000000001</c:v>
                </c:pt>
                <c:pt idx="2264">
                  <c:v>-1.32111</c:v>
                </c:pt>
                <c:pt idx="2265">
                  <c:v>-1.2367600000000001</c:v>
                </c:pt>
                <c:pt idx="2266">
                  <c:v>-1.0593900000000001</c:v>
                </c:pt>
                <c:pt idx="2267">
                  <c:v>-1.1711400000000001</c:v>
                </c:pt>
                <c:pt idx="2268">
                  <c:v>-1.33832</c:v>
                </c:pt>
                <c:pt idx="2269">
                  <c:v>-1.0187999999999999</c:v>
                </c:pt>
                <c:pt idx="2270">
                  <c:v>-1.04535</c:v>
                </c:pt>
                <c:pt idx="2271">
                  <c:v>-1.25159</c:v>
                </c:pt>
                <c:pt idx="2272">
                  <c:v>-1.2039200000000001</c:v>
                </c:pt>
                <c:pt idx="2273">
                  <c:v>-1.20001</c:v>
                </c:pt>
                <c:pt idx="2274">
                  <c:v>-1.3984399999999999</c:v>
                </c:pt>
                <c:pt idx="2275">
                  <c:v>-1.2055100000000001</c:v>
                </c:pt>
                <c:pt idx="2276">
                  <c:v>-1.20703</c:v>
                </c:pt>
                <c:pt idx="2277">
                  <c:v>-0.98907500000000004</c:v>
                </c:pt>
                <c:pt idx="2278">
                  <c:v>-1.1539299999999999</c:v>
                </c:pt>
                <c:pt idx="2279">
                  <c:v>-1.26172</c:v>
                </c:pt>
                <c:pt idx="2280">
                  <c:v>-1.1664399999999999</c:v>
                </c:pt>
                <c:pt idx="2281">
                  <c:v>-1.0031699999999999</c:v>
                </c:pt>
                <c:pt idx="2282">
                  <c:v>-1.1594199999999999</c:v>
                </c:pt>
                <c:pt idx="2283">
                  <c:v>-1.14612</c:v>
                </c:pt>
                <c:pt idx="2284">
                  <c:v>-0.88830600000000004</c:v>
                </c:pt>
                <c:pt idx="2285">
                  <c:v>-1.3344100000000001</c:v>
                </c:pt>
                <c:pt idx="2286">
                  <c:v>-1.13049</c:v>
                </c:pt>
                <c:pt idx="2287">
                  <c:v>-1.10547</c:v>
                </c:pt>
                <c:pt idx="2288">
                  <c:v>-1.2289399999999999</c:v>
                </c:pt>
                <c:pt idx="2289">
                  <c:v>-1.18909</c:v>
                </c:pt>
                <c:pt idx="2290">
                  <c:v>-1.0445599999999999</c:v>
                </c:pt>
                <c:pt idx="2291">
                  <c:v>-1.2195400000000001</c:v>
                </c:pt>
                <c:pt idx="2292">
                  <c:v>-1.20001</c:v>
                </c:pt>
                <c:pt idx="2293">
                  <c:v>-1.1796899999999999</c:v>
                </c:pt>
                <c:pt idx="2294">
                  <c:v>-1.1257900000000001</c:v>
                </c:pt>
                <c:pt idx="2295">
                  <c:v>-1.2367600000000001</c:v>
                </c:pt>
                <c:pt idx="2296">
                  <c:v>-1.2531699999999999</c:v>
                </c:pt>
                <c:pt idx="2297">
                  <c:v>-1.25708</c:v>
                </c:pt>
                <c:pt idx="2298">
                  <c:v>-1.0664100000000001</c:v>
                </c:pt>
                <c:pt idx="2299">
                  <c:v>-0.97192400000000001</c:v>
                </c:pt>
                <c:pt idx="2300">
                  <c:v>-1.37036</c:v>
                </c:pt>
                <c:pt idx="2301">
                  <c:v>-1.21722</c:v>
                </c:pt>
                <c:pt idx="2302">
                  <c:v>-1.02661</c:v>
                </c:pt>
                <c:pt idx="2303">
                  <c:v>-1.14923</c:v>
                </c:pt>
                <c:pt idx="2304">
                  <c:v>-1.4109499999999999</c:v>
                </c:pt>
                <c:pt idx="2305">
                  <c:v>-1.18988</c:v>
                </c:pt>
                <c:pt idx="2306">
                  <c:v>-1.17737</c:v>
                </c:pt>
                <c:pt idx="2307">
                  <c:v>-1.1750499999999999</c:v>
                </c:pt>
                <c:pt idx="2308">
                  <c:v>-1.1453199999999999</c:v>
                </c:pt>
                <c:pt idx="2309">
                  <c:v>-1.2890600000000001</c:v>
                </c:pt>
                <c:pt idx="2310">
                  <c:v>-1.1484399999999999</c:v>
                </c:pt>
                <c:pt idx="2311">
                  <c:v>-1.21173</c:v>
                </c:pt>
                <c:pt idx="2312">
                  <c:v>-1.2195400000000001</c:v>
                </c:pt>
                <c:pt idx="2313">
                  <c:v>-1.3359399999999999</c:v>
                </c:pt>
                <c:pt idx="2314">
                  <c:v>-1.2890600000000001</c:v>
                </c:pt>
                <c:pt idx="2315">
                  <c:v>-1.08911</c:v>
                </c:pt>
                <c:pt idx="2316">
                  <c:v>-0.96020499999999998</c:v>
                </c:pt>
                <c:pt idx="2317">
                  <c:v>-1.2297400000000001</c:v>
                </c:pt>
                <c:pt idx="2318">
                  <c:v>-1.1359900000000001</c:v>
                </c:pt>
                <c:pt idx="2319">
                  <c:v>-1.0984499999999999</c:v>
                </c:pt>
                <c:pt idx="2320">
                  <c:v>-1.11957</c:v>
                </c:pt>
                <c:pt idx="2321">
                  <c:v>-1.42737</c:v>
                </c:pt>
                <c:pt idx="2322">
                  <c:v>-1.26172</c:v>
                </c:pt>
                <c:pt idx="2323">
                  <c:v>-1.1398900000000001</c:v>
                </c:pt>
                <c:pt idx="2324">
                  <c:v>-1.14453</c:v>
                </c:pt>
                <c:pt idx="2325">
                  <c:v>-1.0531600000000001</c:v>
                </c:pt>
                <c:pt idx="2326">
                  <c:v>-1.04688</c:v>
                </c:pt>
                <c:pt idx="2327">
                  <c:v>-1.13672</c:v>
                </c:pt>
                <c:pt idx="2328">
                  <c:v>-1.1867700000000001</c:v>
                </c:pt>
                <c:pt idx="2329">
                  <c:v>-1.28284</c:v>
                </c:pt>
                <c:pt idx="2330">
                  <c:v>-1.04688</c:v>
                </c:pt>
                <c:pt idx="2331">
                  <c:v>-1.2961400000000001</c:v>
                </c:pt>
                <c:pt idx="2332">
                  <c:v>-1.22583</c:v>
                </c:pt>
                <c:pt idx="2333">
                  <c:v>-1.17737</c:v>
                </c:pt>
                <c:pt idx="2334">
                  <c:v>-1.2008099999999999</c:v>
                </c:pt>
                <c:pt idx="2335">
                  <c:v>-1.4242600000000001</c:v>
                </c:pt>
                <c:pt idx="2336">
                  <c:v>-1.1070599999999999</c:v>
                </c:pt>
                <c:pt idx="2337">
                  <c:v>-1.1734599999999999</c:v>
                </c:pt>
                <c:pt idx="2338">
                  <c:v>-1.2641</c:v>
                </c:pt>
                <c:pt idx="2339">
                  <c:v>-1.4476899999999999</c:v>
                </c:pt>
                <c:pt idx="2340">
                  <c:v>-1.37738</c:v>
                </c:pt>
                <c:pt idx="2341">
                  <c:v>-1.30396</c:v>
                </c:pt>
                <c:pt idx="2342">
                  <c:v>-1.1656500000000001</c:v>
                </c:pt>
                <c:pt idx="2343">
                  <c:v>-1.3234900000000001</c:v>
                </c:pt>
                <c:pt idx="2344">
                  <c:v>-1.21875</c:v>
                </c:pt>
                <c:pt idx="2345">
                  <c:v>-1.2875399999999999</c:v>
                </c:pt>
                <c:pt idx="2346">
                  <c:v>-1.22034</c:v>
                </c:pt>
                <c:pt idx="2347">
                  <c:v>-1.10083</c:v>
                </c:pt>
                <c:pt idx="2348">
                  <c:v>-1.3203100000000001</c:v>
                </c:pt>
                <c:pt idx="2349">
                  <c:v>-1.4140600000000001</c:v>
                </c:pt>
                <c:pt idx="2350">
                  <c:v>-1.2078199999999999</c:v>
                </c:pt>
                <c:pt idx="2351">
                  <c:v>-1.09375</c:v>
                </c:pt>
                <c:pt idx="2352">
                  <c:v>-1.18286</c:v>
                </c:pt>
                <c:pt idx="2353">
                  <c:v>-1.1015600000000001</c:v>
                </c:pt>
                <c:pt idx="2354">
                  <c:v>-1.2351700000000001</c:v>
                </c:pt>
                <c:pt idx="2355">
                  <c:v>-1.2734399999999999</c:v>
                </c:pt>
                <c:pt idx="2356">
                  <c:v>-0.98364300000000005</c:v>
                </c:pt>
                <c:pt idx="2357">
                  <c:v>-0.95703099999999997</c:v>
                </c:pt>
                <c:pt idx="2358">
                  <c:v>-1.1750499999999999</c:v>
                </c:pt>
                <c:pt idx="2359">
                  <c:v>-1.3132900000000001</c:v>
                </c:pt>
                <c:pt idx="2360">
                  <c:v>-1.2890600000000001</c:v>
                </c:pt>
                <c:pt idx="2361">
                  <c:v>-1.30707</c:v>
                </c:pt>
                <c:pt idx="2362">
                  <c:v>-1.403929999999999</c:v>
                </c:pt>
                <c:pt idx="2363">
                  <c:v>-1.14612</c:v>
                </c:pt>
                <c:pt idx="2364">
                  <c:v>-1.2390699999999999</c:v>
                </c:pt>
                <c:pt idx="2365">
                  <c:v>-1.23438</c:v>
                </c:pt>
                <c:pt idx="2366">
                  <c:v>-1.2507900000000001</c:v>
                </c:pt>
                <c:pt idx="2367">
                  <c:v>-1.2109399999999999</c:v>
                </c:pt>
                <c:pt idx="2368">
                  <c:v>-1.17035</c:v>
                </c:pt>
                <c:pt idx="2369">
                  <c:v>-1.4156500000000001</c:v>
                </c:pt>
                <c:pt idx="2370">
                  <c:v>-1.2094100000000001</c:v>
                </c:pt>
                <c:pt idx="2371">
                  <c:v>-1.2851600000000001</c:v>
                </c:pt>
                <c:pt idx="2372">
                  <c:v>-1.03363</c:v>
                </c:pt>
                <c:pt idx="2373">
                  <c:v>-1.2023900000000001</c:v>
                </c:pt>
                <c:pt idx="2374">
                  <c:v>-1.2633099999999999</c:v>
                </c:pt>
                <c:pt idx="2375">
                  <c:v>-1.18207</c:v>
                </c:pt>
                <c:pt idx="2376">
                  <c:v>-1.2805200000000001</c:v>
                </c:pt>
                <c:pt idx="2377">
                  <c:v>-1.1976899999999999</c:v>
                </c:pt>
                <c:pt idx="2378">
                  <c:v>-1.3156699999999999</c:v>
                </c:pt>
                <c:pt idx="2379">
                  <c:v>-1.2805200000000001</c:v>
                </c:pt>
                <c:pt idx="2380">
                  <c:v>-1.21332</c:v>
                </c:pt>
                <c:pt idx="2381">
                  <c:v>-1.1882900000000001</c:v>
                </c:pt>
                <c:pt idx="2382">
                  <c:v>-1.3898900000000001</c:v>
                </c:pt>
                <c:pt idx="2383">
                  <c:v>-1.38208</c:v>
                </c:pt>
                <c:pt idx="2384">
                  <c:v>-1.1328100000000001</c:v>
                </c:pt>
                <c:pt idx="2385">
                  <c:v>-1.3937999999999999</c:v>
                </c:pt>
                <c:pt idx="2386">
                  <c:v>-1.3515600000000001</c:v>
                </c:pt>
                <c:pt idx="2387">
                  <c:v>-1.22034</c:v>
                </c:pt>
                <c:pt idx="2388">
                  <c:v>-0.97894300000000001</c:v>
                </c:pt>
                <c:pt idx="2389">
                  <c:v>-1.0734900000000001</c:v>
                </c:pt>
                <c:pt idx="2390">
                  <c:v>-1.2734399999999999</c:v>
                </c:pt>
                <c:pt idx="2391">
                  <c:v>-1.28125</c:v>
                </c:pt>
                <c:pt idx="2392">
                  <c:v>-1.1843900000000001</c:v>
                </c:pt>
                <c:pt idx="2393">
                  <c:v>-1.0656699999999999</c:v>
                </c:pt>
                <c:pt idx="2394">
                  <c:v>-1.2672099999999999</c:v>
                </c:pt>
                <c:pt idx="2395">
                  <c:v>-1.3828100000000001</c:v>
                </c:pt>
                <c:pt idx="2396">
                  <c:v>-1.10938</c:v>
                </c:pt>
                <c:pt idx="2397">
                  <c:v>-1.3547400000000001</c:v>
                </c:pt>
                <c:pt idx="2398">
                  <c:v>-1.0375399999999999</c:v>
                </c:pt>
                <c:pt idx="2399">
                  <c:v>-1.08673</c:v>
                </c:pt>
                <c:pt idx="2400">
                  <c:v>-1.0219100000000001</c:v>
                </c:pt>
                <c:pt idx="2401">
                  <c:v>-1.3101799999999999</c:v>
                </c:pt>
                <c:pt idx="2402">
                  <c:v>-1.1218900000000001</c:v>
                </c:pt>
                <c:pt idx="2403">
                  <c:v>-1.17578</c:v>
                </c:pt>
                <c:pt idx="2404">
                  <c:v>-1.16333</c:v>
                </c:pt>
                <c:pt idx="2405">
                  <c:v>-1.23126</c:v>
                </c:pt>
                <c:pt idx="2406">
                  <c:v>-1.2680100000000001</c:v>
                </c:pt>
                <c:pt idx="2407">
                  <c:v>-1.24847</c:v>
                </c:pt>
                <c:pt idx="2408">
                  <c:v>-1.33752</c:v>
                </c:pt>
                <c:pt idx="2409">
                  <c:v>-1.23438</c:v>
                </c:pt>
                <c:pt idx="2410">
                  <c:v>-1.1601600000000001</c:v>
                </c:pt>
                <c:pt idx="2411">
                  <c:v>-1.2922400000000001</c:v>
                </c:pt>
                <c:pt idx="2412">
                  <c:v>-1.1523399999999999</c:v>
                </c:pt>
                <c:pt idx="2413">
                  <c:v>-1.0930200000000001</c:v>
                </c:pt>
                <c:pt idx="2414">
                  <c:v>-1.41333</c:v>
                </c:pt>
                <c:pt idx="2415">
                  <c:v>-1.20703</c:v>
                </c:pt>
                <c:pt idx="2416">
                  <c:v>-1.2719100000000001</c:v>
                </c:pt>
                <c:pt idx="2417">
                  <c:v>-1.2265600000000001</c:v>
                </c:pt>
                <c:pt idx="2418">
                  <c:v>-1.1281699999999999</c:v>
                </c:pt>
                <c:pt idx="2419">
                  <c:v>-1.1359900000000001</c:v>
                </c:pt>
                <c:pt idx="2420">
                  <c:v>-1.2601899999999999</c:v>
                </c:pt>
                <c:pt idx="2421">
                  <c:v>-1.5039100000000001</c:v>
                </c:pt>
                <c:pt idx="2422">
                  <c:v>-1.4335899999999999</c:v>
                </c:pt>
                <c:pt idx="2423">
                  <c:v>-1.2320599999999999</c:v>
                </c:pt>
                <c:pt idx="2424">
                  <c:v>-1.5101899999999999</c:v>
                </c:pt>
                <c:pt idx="2425">
                  <c:v>-1.25238</c:v>
                </c:pt>
                <c:pt idx="2426">
                  <c:v>-1.28363</c:v>
                </c:pt>
                <c:pt idx="2427">
                  <c:v>-1.22113</c:v>
                </c:pt>
                <c:pt idx="2428">
                  <c:v>-1.1609499999999999</c:v>
                </c:pt>
                <c:pt idx="2429">
                  <c:v>-1.3273900000000001</c:v>
                </c:pt>
                <c:pt idx="2430">
                  <c:v>-0.94457999999999998</c:v>
                </c:pt>
                <c:pt idx="2431">
                  <c:v>-1.1742600000000001</c:v>
                </c:pt>
                <c:pt idx="2432">
                  <c:v>-1.08752</c:v>
                </c:pt>
                <c:pt idx="2433">
                  <c:v>-1.4555100000000001</c:v>
                </c:pt>
                <c:pt idx="2434">
                  <c:v>-1.10236</c:v>
                </c:pt>
                <c:pt idx="2435">
                  <c:v>-1.5281400000000001</c:v>
                </c:pt>
                <c:pt idx="2436">
                  <c:v>-1.1437999999999999</c:v>
                </c:pt>
                <c:pt idx="2437">
                  <c:v>-1.05548</c:v>
                </c:pt>
                <c:pt idx="2438">
                  <c:v>-1.1601600000000001</c:v>
                </c:pt>
                <c:pt idx="2439">
                  <c:v>-1.45862</c:v>
                </c:pt>
                <c:pt idx="2440">
                  <c:v>-1.3171999999999999</c:v>
                </c:pt>
                <c:pt idx="2441">
                  <c:v>-1.50238</c:v>
                </c:pt>
                <c:pt idx="2442">
                  <c:v>-1.1765699999999999</c:v>
                </c:pt>
                <c:pt idx="2443">
                  <c:v>-1.2820400000000001</c:v>
                </c:pt>
                <c:pt idx="2444">
                  <c:v>-1.3359399999999999</c:v>
                </c:pt>
                <c:pt idx="2445">
                  <c:v>-1.2336400000000001</c:v>
                </c:pt>
                <c:pt idx="2446">
                  <c:v>-1.2367600000000001</c:v>
                </c:pt>
                <c:pt idx="2447">
                  <c:v>-1.25159</c:v>
                </c:pt>
                <c:pt idx="2448">
                  <c:v>-1.2805200000000001</c:v>
                </c:pt>
                <c:pt idx="2449">
                  <c:v>-1.0671999999999999</c:v>
                </c:pt>
                <c:pt idx="2450">
                  <c:v>-1.17578</c:v>
                </c:pt>
                <c:pt idx="2451">
                  <c:v>-1.2609900000000001</c:v>
                </c:pt>
                <c:pt idx="2452">
                  <c:v>-1.09924</c:v>
                </c:pt>
                <c:pt idx="2453">
                  <c:v>-1.1383099999999999</c:v>
                </c:pt>
                <c:pt idx="2454">
                  <c:v>-1.4648399999999999</c:v>
                </c:pt>
                <c:pt idx="2455">
                  <c:v>-1.3046899999999999</c:v>
                </c:pt>
                <c:pt idx="2456">
                  <c:v>-1.23438</c:v>
                </c:pt>
                <c:pt idx="2457">
                  <c:v>-1.23047</c:v>
                </c:pt>
                <c:pt idx="2458">
                  <c:v>-1.22034</c:v>
                </c:pt>
                <c:pt idx="2459">
                  <c:v>-1.05707</c:v>
                </c:pt>
                <c:pt idx="2460">
                  <c:v>-1.18988</c:v>
                </c:pt>
                <c:pt idx="2461">
                  <c:v>-1.1921999999999999</c:v>
                </c:pt>
                <c:pt idx="2462">
                  <c:v>-1.36328</c:v>
                </c:pt>
                <c:pt idx="2463">
                  <c:v>-1.1242700000000001</c:v>
                </c:pt>
                <c:pt idx="2464">
                  <c:v>-1.4867600000000001</c:v>
                </c:pt>
                <c:pt idx="2465">
                  <c:v>-1.1835899999999999</c:v>
                </c:pt>
                <c:pt idx="2466">
                  <c:v>-1.1601600000000001</c:v>
                </c:pt>
                <c:pt idx="2467">
                  <c:v>-0.99926800000000005</c:v>
                </c:pt>
                <c:pt idx="2468">
                  <c:v>-1.2359599999999999</c:v>
                </c:pt>
                <c:pt idx="2469">
                  <c:v>-1.1469100000000001</c:v>
                </c:pt>
                <c:pt idx="2470">
                  <c:v>-1.1140699999999999</c:v>
                </c:pt>
                <c:pt idx="2471">
                  <c:v>-1.28125</c:v>
                </c:pt>
                <c:pt idx="2472">
                  <c:v>-1.22034</c:v>
                </c:pt>
                <c:pt idx="2473">
                  <c:v>-1.30786</c:v>
                </c:pt>
                <c:pt idx="2474">
                  <c:v>-1.1835899999999999</c:v>
                </c:pt>
                <c:pt idx="2475">
                  <c:v>-1.18048</c:v>
                </c:pt>
                <c:pt idx="2476">
                  <c:v>-1.1711400000000001</c:v>
                </c:pt>
                <c:pt idx="2477">
                  <c:v>-1.3171999999999999</c:v>
                </c:pt>
                <c:pt idx="2478">
                  <c:v>-0.97894300000000001</c:v>
                </c:pt>
                <c:pt idx="2479">
                  <c:v>-1.0484599999999999</c:v>
                </c:pt>
                <c:pt idx="2480">
                  <c:v>-1.3226899999999999</c:v>
                </c:pt>
                <c:pt idx="2481">
                  <c:v>-0.90625</c:v>
                </c:pt>
                <c:pt idx="2482">
                  <c:v>-1.19611</c:v>
                </c:pt>
                <c:pt idx="2483">
                  <c:v>-1.0476700000000001</c:v>
                </c:pt>
                <c:pt idx="2484">
                  <c:v>-1.403929999999999</c:v>
                </c:pt>
                <c:pt idx="2485">
                  <c:v>-1.23828</c:v>
                </c:pt>
                <c:pt idx="2486">
                  <c:v>-1.2539100000000001</c:v>
                </c:pt>
                <c:pt idx="2487">
                  <c:v>-1.4296899999999999</c:v>
                </c:pt>
                <c:pt idx="2488">
                  <c:v>-1.33752</c:v>
                </c:pt>
                <c:pt idx="2489">
                  <c:v>-1.21722</c:v>
                </c:pt>
                <c:pt idx="2490">
                  <c:v>-1.28986</c:v>
                </c:pt>
                <c:pt idx="2491">
                  <c:v>-1.35547</c:v>
                </c:pt>
                <c:pt idx="2492">
                  <c:v>-1.42578</c:v>
                </c:pt>
                <c:pt idx="2493">
                  <c:v>-1.2078199999999999</c:v>
                </c:pt>
                <c:pt idx="2494">
                  <c:v>-1.2890600000000001</c:v>
                </c:pt>
                <c:pt idx="2495">
                  <c:v>-1.10938</c:v>
                </c:pt>
                <c:pt idx="2496">
                  <c:v>-1.0805100000000001</c:v>
                </c:pt>
                <c:pt idx="2497">
                  <c:v>-1.4367700000000001</c:v>
                </c:pt>
                <c:pt idx="2498">
                  <c:v>-1.3883099999999999</c:v>
                </c:pt>
                <c:pt idx="2499">
                  <c:v>-1.2633099999999999</c:v>
                </c:pt>
                <c:pt idx="2500">
                  <c:v>-1.3789100000000001</c:v>
                </c:pt>
                <c:pt idx="2501">
                  <c:v>-1.0289299999999999</c:v>
                </c:pt>
                <c:pt idx="2502">
                  <c:v>-1.25</c:v>
                </c:pt>
                <c:pt idx="2503">
                  <c:v>-1.2680100000000001</c:v>
                </c:pt>
                <c:pt idx="2504">
                  <c:v>-1.19922</c:v>
                </c:pt>
                <c:pt idx="2505">
                  <c:v>-1.46021</c:v>
                </c:pt>
                <c:pt idx="2506">
                  <c:v>-1.2047099999999999</c:v>
                </c:pt>
                <c:pt idx="2507">
                  <c:v>-1.2055100000000001</c:v>
                </c:pt>
                <c:pt idx="2508">
                  <c:v>-1.3203100000000001</c:v>
                </c:pt>
                <c:pt idx="2509">
                  <c:v>-1.0687899999999999</c:v>
                </c:pt>
                <c:pt idx="2510">
                  <c:v>-1.2016</c:v>
                </c:pt>
                <c:pt idx="2511">
                  <c:v>-1.1523399999999999</c:v>
                </c:pt>
                <c:pt idx="2512">
                  <c:v>-1.1906699999999999</c:v>
                </c:pt>
                <c:pt idx="2513">
                  <c:v>-1.3117700000000001</c:v>
                </c:pt>
                <c:pt idx="2514">
                  <c:v>-1.2687999999999999</c:v>
                </c:pt>
                <c:pt idx="2515">
                  <c:v>-1.2062999999999999</c:v>
                </c:pt>
                <c:pt idx="2516">
                  <c:v>-1.1851799999999999</c:v>
                </c:pt>
                <c:pt idx="2517">
                  <c:v>-1.0656699999999999</c:v>
                </c:pt>
                <c:pt idx="2518">
                  <c:v>-1.1156600000000001</c:v>
                </c:pt>
                <c:pt idx="2519">
                  <c:v>-1.2875399999999999</c:v>
                </c:pt>
                <c:pt idx="2520">
                  <c:v>-1.12659</c:v>
                </c:pt>
                <c:pt idx="2521">
                  <c:v>-1.14771</c:v>
                </c:pt>
                <c:pt idx="2522">
                  <c:v>-1.2351700000000001</c:v>
                </c:pt>
                <c:pt idx="2523">
                  <c:v>-1.3328199999999999</c:v>
                </c:pt>
                <c:pt idx="2524">
                  <c:v>-1.2390699999999999</c:v>
                </c:pt>
                <c:pt idx="2525">
                  <c:v>-1.3266</c:v>
                </c:pt>
                <c:pt idx="2526">
                  <c:v>-1.30078</c:v>
                </c:pt>
                <c:pt idx="2527">
                  <c:v>-1.27972</c:v>
                </c:pt>
                <c:pt idx="2528">
                  <c:v>-1.2672099999999999</c:v>
                </c:pt>
                <c:pt idx="2529">
                  <c:v>-1.4476899999999999</c:v>
                </c:pt>
                <c:pt idx="2530">
                  <c:v>-1.23047</c:v>
                </c:pt>
                <c:pt idx="2531">
                  <c:v>-1.3500399999999999</c:v>
                </c:pt>
                <c:pt idx="2532">
                  <c:v>-1.23987</c:v>
                </c:pt>
                <c:pt idx="2533">
                  <c:v>-1.21875</c:v>
                </c:pt>
                <c:pt idx="2534">
                  <c:v>-1.17896</c:v>
                </c:pt>
                <c:pt idx="2535">
                  <c:v>-1.2664200000000001</c:v>
                </c:pt>
                <c:pt idx="2536">
                  <c:v>-1.2390699999999999</c:v>
                </c:pt>
                <c:pt idx="2537">
                  <c:v>-1.37036</c:v>
                </c:pt>
                <c:pt idx="2538">
                  <c:v>-1.1984900000000001</c:v>
                </c:pt>
                <c:pt idx="2539">
                  <c:v>-1.21252</c:v>
                </c:pt>
                <c:pt idx="2540">
                  <c:v>-1.30707</c:v>
                </c:pt>
                <c:pt idx="2541">
                  <c:v>-1.41876</c:v>
                </c:pt>
                <c:pt idx="2542">
                  <c:v>-1.3312999999999999</c:v>
                </c:pt>
                <c:pt idx="2543">
                  <c:v>-1.1734599999999999</c:v>
                </c:pt>
                <c:pt idx="2544">
                  <c:v>-1.22424</c:v>
                </c:pt>
                <c:pt idx="2545">
                  <c:v>-1.48987</c:v>
                </c:pt>
                <c:pt idx="2546">
                  <c:v>-1.28284</c:v>
                </c:pt>
                <c:pt idx="2547">
                  <c:v>-1.25549</c:v>
                </c:pt>
                <c:pt idx="2548">
                  <c:v>-1.1672400000000001</c:v>
                </c:pt>
                <c:pt idx="2549">
                  <c:v>-1.33752</c:v>
                </c:pt>
                <c:pt idx="2550">
                  <c:v>-1.4437899999999999</c:v>
                </c:pt>
                <c:pt idx="2551">
                  <c:v>-1.41174</c:v>
                </c:pt>
                <c:pt idx="2552">
                  <c:v>-1.4414100000000001</c:v>
                </c:pt>
                <c:pt idx="2553">
                  <c:v>-1.42896</c:v>
                </c:pt>
                <c:pt idx="2554">
                  <c:v>-1.09924</c:v>
                </c:pt>
                <c:pt idx="2555">
                  <c:v>-1.0812999999999999</c:v>
                </c:pt>
                <c:pt idx="2556">
                  <c:v>-1.1109599999999999</c:v>
                </c:pt>
                <c:pt idx="2557">
                  <c:v>-1.1430100000000001</c:v>
                </c:pt>
                <c:pt idx="2558">
                  <c:v>-1.0187999999999999</c:v>
                </c:pt>
                <c:pt idx="2559">
                  <c:v>-1.09613</c:v>
                </c:pt>
                <c:pt idx="2560">
                  <c:v>-1.28363</c:v>
                </c:pt>
                <c:pt idx="2561">
                  <c:v>-1.1742600000000001</c:v>
                </c:pt>
                <c:pt idx="2562">
                  <c:v>-1.0546899999999999</c:v>
                </c:pt>
                <c:pt idx="2563">
                  <c:v>-1.13049</c:v>
                </c:pt>
                <c:pt idx="2564">
                  <c:v>-1.3132900000000001</c:v>
                </c:pt>
                <c:pt idx="2565">
                  <c:v>-1.1570400000000001</c:v>
                </c:pt>
                <c:pt idx="2566">
                  <c:v>-1.2359599999999999</c:v>
                </c:pt>
                <c:pt idx="2567">
                  <c:v>-1.22424</c:v>
                </c:pt>
                <c:pt idx="2568">
                  <c:v>-1.23828</c:v>
                </c:pt>
                <c:pt idx="2569">
                  <c:v>-1.2680100000000001</c:v>
                </c:pt>
                <c:pt idx="2570">
                  <c:v>-1.0930200000000001</c:v>
                </c:pt>
                <c:pt idx="2571">
                  <c:v>-1.03674</c:v>
                </c:pt>
                <c:pt idx="2572">
                  <c:v>-1.05078</c:v>
                </c:pt>
                <c:pt idx="2573">
                  <c:v>-1.2609900000000001</c:v>
                </c:pt>
                <c:pt idx="2574">
                  <c:v>-1.1218900000000001</c:v>
                </c:pt>
                <c:pt idx="2575">
                  <c:v>-1.3617600000000001</c:v>
                </c:pt>
                <c:pt idx="2576">
                  <c:v>-1.40625</c:v>
                </c:pt>
                <c:pt idx="2577">
                  <c:v>-1.1601600000000001</c:v>
                </c:pt>
                <c:pt idx="2578">
                  <c:v>-1.1430100000000001</c:v>
                </c:pt>
                <c:pt idx="2579">
                  <c:v>-1.2367600000000001</c:v>
                </c:pt>
                <c:pt idx="2580">
                  <c:v>-1.2195400000000001</c:v>
                </c:pt>
                <c:pt idx="2581">
                  <c:v>-1.3203100000000001</c:v>
                </c:pt>
                <c:pt idx="2582">
                  <c:v>-1.5273399999999999</c:v>
                </c:pt>
                <c:pt idx="2583">
                  <c:v>-1.10236</c:v>
                </c:pt>
                <c:pt idx="2584">
                  <c:v>-1.23828</c:v>
                </c:pt>
                <c:pt idx="2585">
                  <c:v>-0.94220000000000004</c:v>
                </c:pt>
                <c:pt idx="2586">
                  <c:v>-1.29376</c:v>
                </c:pt>
                <c:pt idx="2587">
                  <c:v>-1.35938</c:v>
                </c:pt>
                <c:pt idx="2588">
                  <c:v>-1.37036</c:v>
                </c:pt>
                <c:pt idx="2589">
                  <c:v>-1.1086400000000001</c:v>
                </c:pt>
                <c:pt idx="2590">
                  <c:v>-1.11487</c:v>
                </c:pt>
                <c:pt idx="2591">
                  <c:v>-1.25549</c:v>
                </c:pt>
                <c:pt idx="2592">
                  <c:v>-1.4960899999999999</c:v>
                </c:pt>
                <c:pt idx="2593">
                  <c:v>-1.54535</c:v>
                </c:pt>
                <c:pt idx="2594">
                  <c:v>-1.50238</c:v>
                </c:pt>
                <c:pt idx="2595">
                  <c:v>-1.17896</c:v>
                </c:pt>
                <c:pt idx="2596">
                  <c:v>-1.33832</c:v>
                </c:pt>
                <c:pt idx="2597">
                  <c:v>-1.23987</c:v>
                </c:pt>
                <c:pt idx="2598">
                  <c:v>-1.1101700000000001</c:v>
                </c:pt>
                <c:pt idx="2599">
                  <c:v>-1.29535</c:v>
                </c:pt>
                <c:pt idx="2600">
                  <c:v>-1.1625399999999999</c:v>
                </c:pt>
                <c:pt idx="2601">
                  <c:v>-1.2390699999999999</c:v>
                </c:pt>
                <c:pt idx="2602">
                  <c:v>-1.18207</c:v>
                </c:pt>
                <c:pt idx="2603">
                  <c:v>-1.35785</c:v>
                </c:pt>
                <c:pt idx="2604">
                  <c:v>-0.95471200000000001</c:v>
                </c:pt>
                <c:pt idx="2605">
                  <c:v>-1.05237</c:v>
                </c:pt>
                <c:pt idx="2606">
                  <c:v>-1.11798</c:v>
                </c:pt>
                <c:pt idx="2607">
                  <c:v>-1.1328100000000001</c:v>
                </c:pt>
                <c:pt idx="2608">
                  <c:v>-1.4109499999999999</c:v>
                </c:pt>
                <c:pt idx="2609">
                  <c:v>-1.02502</c:v>
                </c:pt>
                <c:pt idx="2610">
                  <c:v>-1.3359399999999999</c:v>
                </c:pt>
                <c:pt idx="2611">
                  <c:v>-1.2234499999999999</c:v>
                </c:pt>
                <c:pt idx="2612">
                  <c:v>-1.11798</c:v>
                </c:pt>
                <c:pt idx="2613">
                  <c:v>-1.0687899999999999</c:v>
                </c:pt>
                <c:pt idx="2614">
                  <c:v>-1.3273900000000001</c:v>
                </c:pt>
                <c:pt idx="2615">
                  <c:v>-1.35236</c:v>
                </c:pt>
                <c:pt idx="2616">
                  <c:v>-1.23828</c:v>
                </c:pt>
                <c:pt idx="2617">
                  <c:v>-1.1344000000000001</c:v>
                </c:pt>
                <c:pt idx="2618">
                  <c:v>-1.2164299999999999</c:v>
                </c:pt>
                <c:pt idx="2619">
                  <c:v>-1.1656500000000001</c:v>
                </c:pt>
                <c:pt idx="2620">
                  <c:v>-1.1296999999999999</c:v>
                </c:pt>
                <c:pt idx="2621">
                  <c:v>-1.1695599999999999</c:v>
                </c:pt>
                <c:pt idx="2622">
                  <c:v>-1.1664399999999999</c:v>
                </c:pt>
                <c:pt idx="2623">
                  <c:v>-1.26563</c:v>
                </c:pt>
                <c:pt idx="2624">
                  <c:v>-1.15784</c:v>
                </c:pt>
                <c:pt idx="2625">
                  <c:v>-1.1351899999999999</c:v>
                </c:pt>
                <c:pt idx="2626">
                  <c:v>-1.2078199999999999</c:v>
                </c:pt>
                <c:pt idx="2627">
                  <c:v>-0.98126199999999997</c:v>
                </c:pt>
                <c:pt idx="2628">
                  <c:v>-1.21252</c:v>
                </c:pt>
                <c:pt idx="2629">
                  <c:v>-1.05786</c:v>
                </c:pt>
                <c:pt idx="2630">
                  <c:v>-1.02271</c:v>
                </c:pt>
                <c:pt idx="2631">
                  <c:v>-1.1781600000000001</c:v>
                </c:pt>
                <c:pt idx="2632">
                  <c:v>-1.15784</c:v>
                </c:pt>
                <c:pt idx="2633">
                  <c:v>-1.03363</c:v>
                </c:pt>
                <c:pt idx="2634">
                  <c:v>-1.2406600000000001</c:v>
                </c:pt>
                <c:pt idx="2635">
                  <c:v>-1.0930200000000001</c:v>
                </c:pt>
                <c:pt idx="2636">
                  <c:v>-1.27423</c:v>
                </c:pt>
                <c:pt idx="2637">
                  <c:v>-1.21411</c:v>
                </c:pt>
                <c:pt idx="2638">
                  <c:v>-1.37347</c:v>
                </c:pt>
                <c:pt idx="2639">
                  <c:v>-1.21252</c:v>
                </c:pt>
                <c:pt idx="2640">
                  <c:v>-1.1969000000000001</c:v>
                </c:pt>
                <c:pt idx="2641">
                  <c:v>-1.2180200000000001</c:v>
                </c:pt>
                <c:pt idx="2642">
                  <c:v>-1.17578</c:v>
                </c:pt>
                <c:pt idx="2643">
                  <c:v>-1.2406600000000001</c:v>
                </c:pt>
                <c:pt idx="2644">
                  <c:v>-1.2062999999999999</c:v>
                </c:pt>
                <c:pt idx="2645">
                  <c:v>-1.27271</c:v>
                </c:pt>
                <c:pt idx="2646">
                  <c:v>-1.2945599999999999</c:v>
                </c:pt>
                <c:pt idx="2647">
                  <c:v>-1.27423</c:v>
                </c:pt>
                <c:pt idx="2648">
                  <c:v>-1.14063</c:v>
                </c:pt>
                <c:pt idx="2649">
                  <c:v>-1.15082</c:v>
                </c:pt>
                <c:pt idx="2650">
                  <c:v>-1.33521</c:v>
                </c:pt>
                <c:pt idx="2651">
                  <c:v>-1.25861</c:v>
                </c:pt>
                <c:pt idx="2652">
                  <c:v>-1.15161</c:v>
                </c:pt>
                <c:pt idx="2653">
                  <c:v>-1.3273900000000001</c:v>
                </c:pt>
                <c:pt idx="2654">
                  <c:v>-1.33911</c:v>
                </c:pt>
                <c:pt idx="2655">
                  <c:v>-1.0945400000000001</c:v>
                </c:pt>
                <c:pt idx="2656">
                  <c:v>-1.40784</c:v>
                </c:pt>
                <c:pt idx="2657">
                  <c:v>-1.20001</c:v>
                </c:pt>
                <c:pt idx="2658">
                  <c:v>-1.1695599999999999</c:v>
                </c:pt>
                <c:pt idx="2659">
                  <c:v>-1.125</c:v>
                </c:pt>
                <c:pt idx="2660">
                  <c:v>-1.25861</c:v>
                </c:pt>
                <c:pt idx="2661">
                  <c:v>-1.46252</c:v>
                </c:pt>
                <c:pt idx="2662">
                  <c:v>-1.2226600000000001</c:v>
                </c:pt>
                <c:pt idx="2663">
                  <c:v>-1.11798</c:v>
                </c:pt>
                <c:pt idx="2664">
                  <c:v>-1.10626</c:v>
                </c:pt>
                <c:pt idx="2665">
                  <c:v>-1.24298</c:v>
                </c:pt>
                <c:pt idx="2666">
                  <c:v>-1.14771</c:v>
                </c:pt>
                <c:pt idx="2667">
                  <c:v>-1.2406600000000001</c:v>
                </c:pt>
                <c:pt idx="2668">
                  <c:v>-1.3796999999999999</c:v>
                </c:pt>
                <c:pt idx="2669">
                  <c:v>-1.29535</c:v>
                </c:pt>
                <c:pt idx="2670">
                  <c:v>-1.3601700000000001</c:v>
                </c:pt>
                <c:pt idx="2671">
                  <c:v>-1.22736</c:v>
                </c:pt>
                <c:pt idx="2672">
                  <c:v>-1.47583</c:v>
                </c:pt>
                <c:pt idx="2673">
                  <c:v>-1.2594000000000001</c:v>
                </c:pt>
                <c:pt idx="2674">
                  <c:v>-1.1914100000000001</c:v>
                </c:pt>
                <c:pt idx="2675">
                  <c:v>-1.1851799999999999</c:v>
                </c:pt>
                <c:pt idx="2676">
                  <c:v>-1.1695599999999999</c:v>
                </c:pt>
                <c:pt idx="2677">
                  <c:v>-1.31488</c:v>
                </c:pt>
                <c:pt idx="2678">
                  <c:v>-1.2890600000000001</c:v>
                </c:pt>
                <c:pt idx="2679">
                  <c:v>-1.15161</c:v>
                </c:pt>
                <c:pt idx="2680">
                  <c:v>-1.0797099999999999</c:v>
                </c:pt>
                <c:pt idx="2681">
                  <c:v>-1.18207</c:v>
                </c:pt>
                <c:pt idx="2682">
                  <c:v>-1.2633099999999999</c:v>
                </c:pt>
                <c:pt idx="2683">
                  <c:v>-1.1570400000000001</c:v>
                </c:pt>
                <c:pt idx="2684">
                  <c:v>-1.17896</c:v>
                </c:pt>
                <c:pt idx="2685">
                  <c:v>-1.4250499999999999</c:v>
                </c:pt>
                <c:pt idx="2686">
                  <c:v>-1.3547400000000001</c:v>
                </c:pt>
                <c:pt idx="2687">
                  <c:v>-1.1570400000000001</c:v>
                </c:pt>
                <c:pt idx="2688">
                  <c:v>-1.49457</c:v>
                </c:pt>
                <c:pt idx="2689">
                  <c:v>-1.4125399999999999</c:v>
                </c:pt>
                <c:pt idx="2690">
                  <c:v>-1.3484499999999999</c:v>
                </c:pt>
                <c:pt idx="2691">
                  <c:v>-1.36646</c:v>
                </c:pt>
                <c:pt idx="2692">
                  <c:v>-1.1430100000000001</c:v>
                </c:pt>
                <c:pt idx="2693">
                  <c:v>-1.1867700000000001</c:v>
                </c:pt>
                <c:pt idx="2694">
                  <c:v>-1.27661</c:v>
                </c:pt>
                <c:pt idx="2695">
                  <c:v>-1.31799</c:v>
                </c:pt>
                <c:pt idx="2696">
                  <c:v>-1.3430200000000001</c:v>
                </c:pt>
                <c:pt idx="2697">
                  <c:v>-1.0703100000000001</c:v>
                </c:pt>
                <c:pt idx="2698">
                  <c:v>-1.0758099999999999</c:v>
                </c:pt>
                <c:pt idx="2699">
                  <c:v>-1.29297</c:v>
                </c:pt>
                <c:pt idx="2700">
                  <c:v>-1.42896</c:v>
                </c:pt>
                <c:pt idx="2701">
                  <c:v>-1.22113</c:v>
                </c:pt>
                <c:pt idx="2702">
                  <c:v>-1.33752</c:v>
                </c:pt>
                <c:pt idx="2703">
                  <c:v>-1.1625399999999999</c:v>
                </c:pt>
                <c:pt idx="2704">
                  <c:v>-1.33752</c:v>
                </c:pt>
                <c:pt idx="2705">
                  <c:v>-1.1469100000000001</c:v>
                </c:pt>
                <c:pt idx="2706">
                  <c:v>-1.4055200000000001</c:v>
                </c:pt>
                <c:pt idx="2707">
                  <c:v>-1.31799</c:v>
                </c:pt>
                <c:pt idx="2708">
                  <c:v>-0.91723600000000005</c:v>
                </c:pt>
                <c:pt idx="2709">
                  <c:v>-1.18597</c:v>
                </c:pt>
                <c:pt idx="2710">
                  <c:v>-1.3187899999999999</c:v>
                </c:pt>
                <c:pt idx="2711">
                  <c:v>-1.26172</c:v>
                </c:pt>
                <c:pt idx="2712">
                  <c:v>-1.31958</c:v>
                </c:pt>
                <c:pt idx="2713">
                  <c:v>-1.2789299999999999</c:v>
                </c:pt>
                <c:pt idx="2714">
                  <c:v>-1.21252</c:v>
                </c:pt>
                <c:pt idx="2715">
                  <c:v>-1.14771</c:v>
                </c:pt>
                <c:pt idx="2716">
                  <c:v>-1.3922099999999999</c:v>
                </c:pt>
                <c:pt idx="2717">
                  <c:v>-1.2641</c:v>
                </c:pt>
                <c:pt idx="2718">
                  <c:v>-1.23828</c:v>
                </c:pt>
                <c:pt idx="2719">
                  <c:v>-1.3609599999999999</c:v>
                </c:pt>
                <c:pt idx="2720">
                  <c:v>-1.3640699999999999</c:v>
                </c:pt>
                <c:pt idx="2721">
                  <c:v>-1.2680100000000001</c:v>
                </c:pt>
                <c:pt idx="2722">
                  <c:v>-1.09222</c:v>
                </c:pt>
                <c:pt idx="2723">
                  <c:v>-1.02972</c:v>
                </c:pt>
                <c:pt idx="2724">
                  <c:v>-1.0719000000000001</c:v>
                </c:pt>
                <c:pt idx="2725">
                  <c:v>-1.0984499999999999</c:v>
                </c:pt>
                <c:pt idx="2726">
                  <c:v>-1.1914100000000001</c:v>
                </c:pt>
                <c:pt idx="2727">
                  <c:v>-1.2219199999999999</c:v>
                </c:pt>
                <c:pt idx="2728">
                  <c:v>-1.02502</c:v>
                </c:pt>
                <c:pt idx="2729">
                  <c:v>-1.20862</c:v>
                </c:pt>
                <c:pt idx="2730">
                  <c:v>-1.1594199999999999</c:v>
                </c:pt>
                <c:pt idx="2731">
                  <c:v>-1.1453199999999999</c:v>
                </c:pt>
                <c:pt idx="2732">
                  <c:v>-1.38208</c:v>
                </c:pt>
                <c:pt idx="2733">
                  <c:v>-1.35547</c:v>
                </c:pt>
                <c:pt idx="2734">
                  <c:v>-1.1125499999999999</c:v>
                </c:pt>
                <c:pt idx="2735">
                  <c:v>-1.24377</c:v>
                </c:pt>
                <c:pt idx="2736">
                  <c:v>-1.21722</c:v>
                </c:pt>
                <c:pt idx="2737">
                  <c:v>-1.0773900000000001</c:v>
                </c:pt>
                <c:pt idx="2738">
                  <c:v>-1.03284</c:v>
                </c:pt>
                <c:pt idx="2739">
                  <c:v>-1.15472</c:v>
                </c:pt>
                <c:pt idx="2740">
                  <c:v>-0.93359400000000003</c:v>
                </c:pt>
                <c:pt idx="2741">
                  <c:v>-1.0703100000000001</c:v>
                </c:pt>
                <c:pt idx="2742">
                  <c:v>-1.08521</c:v>
                </c:pt>
                <c:pt idx="2743">
                  <c:v>-1.31958</c:v>
                </c:pt>
                <c:pt idx="2744">
                  <c:v>-1.2094100000000001</c:v>
                </c:pt>
                <c:pt idx="2745">
                  <c:v>-1.1734599999999999</c:v>
                </c:pt>
                <c:pt idx="2746">
                  <c:v>-1.2703199999999999</c:v>
                </c:pt>
                <c:pt idx="2747">
                  <c:v>-1.0984499999999999</c:v>
                </c:pt>
                <c:pt idx="2748">
                  <c:v>-1.2094100000000001</c:v>
                </c:pt>
                <c:pt idx="2749">
                  <c:v>-1.07422</c:v>
                </c:pt>
                <c:pt idx="2750">
                  <c:v>-1.1070599999999999</c:v>
                </c:pt>
                <c:pt idx="2751">
                  <c:v>-1.16333</c:v>
                </c:pt>
                <c:pt idx="2752">
                  <c:v>-1.12036</c:v>
                </c:pt>
                <c:pt idx="2753">
                  <c:v>-1.24536</c:v>
                </c:pt>
                <c:pt idx="2754">
                  <c:v>-1.31097</c:v>
                </c:pt>
                <c:pt idx="2755">
                  <c:v>-1.16797</c:v>
                </c:pt>
                <c:pt idx="2756">
                  <c:v>-1.1695599999999999</c:v>
                </c:pt>
                <c:pt idx="2757">
                  <c:v>-1.2546999999999999</c:v>
                </c:pt>
                <c:pt idx="2758">
                  <c:v>-1.21875</c:v>
                </c:pt>
                <c:pt idx="2759">
                  <c:v>-1.02423</c:v>
                </c:pt>
                <c:pt idx="2760">
                  <c:v>-1.1601600000000001</c:v>
                </c:pt>
                <c:pt idx="2761">
                  <c:v>-1.4547099999999999</c:v>
                </c:pt>
                <c:pt idx="2762">
                  <c:v>-1.3328199999999999</c:v>
                </c:pt>
                <c:pt idx="2763">
                  <c:v>-1.1140699999999999</c:v>
                </c:pt>
                <c:pt idx="2764">
                  <c:v>-1.12347</c:v>
                </c:pt>
                <c:pt idx="2765">
                  <c:v>-1.0492600000000001</c:v>
                </c:pt>
                <c:pt idx="2766">
                  <c:v>-1.2992600000000001</c:v>
                </c:pt>
                <c:pt idx="2767">
                  <c:v>-1.2336400000000001</c:v>
                </c:pt>
                <c:pt idx="2768">
                  <c:v>-1.2687999999999999</c:v>
                </c:pt>
                <c:pt idx="2769">
                  <c:v>-1.34222</c:v>
                </c:pt>
                <c:pt idx="2770">
                  <c:v>-1.28674</c:v>
                </c:pt>
                <c:pt idx="2771">
                  <c:v>-1.1156600000000001</c:v>
                </c:pt>
                <c:pt idx="2772">
                  <c:v>-1.1953100000000001</c:v>
                </c:pt>
                <c:pt idx="2773">
                  <c:v>-1.39612</c:v>
                </c:pt>
                <c:pt idx="2774">
                  <c:v>-1.1937899999999999</c:v>
                </c:pt>
                <c:pt idx="2775">
                  <c:v>-1.0180100000000001</c:v>
                </c:pt>
                <c:pt idx="2776">
                  <c:v>-1.05548</c:v>
                </c:pt>
                <c:pt idx="2777">
                  <c:v>-1.2492700000000001</c:v>
                </c:pt>
                <c:pt idx="2778">
                  <c:v>-1.2641</c:v>
                </c:pt>
                <c:pt idx="2779">
                  <c:v>-1.27502</c:v>
                </c:pt>
                <c:pt idx="2780">
                  <c:v>-1.40784</c:v>
                </c:pt>
                <c:pt idx="2781">
                  <c:v>-1.2719100000000001</c:v>
                </c:pt>
                <c:pt idx="2782">
                  <c:v>-1.52271</c:v>
                </c:pt>
                <c:pt idx="2783">
                  <c:v>-1.0344199999999999</c:v>
                </c:pt>
                <c:pt idx="2784">
                  <c:v>-1.2047099999999999</c:v>
                </c:pt>
                <c:pt idx="2785">
                  <c:v>-1.1781600000000001</c:v>
                </c:pt>
                <c:pt idx="2786">
                  <c:v>-1.31097</c:v>
                </c:pt>
                <c:pt idx="2787">
                  <c:v>-1.34924</c:v>
                </c:pt>
                <c:pt idx="2788">
                  <c:v>-1.1882900000000001</c:v>
                </c:pt>
                <c:pt idx="2789">
                  <c:v>-0.90551800000000005</c:v>
                </c:pt>
                <c:pt idx="2790">
                  <c:v>-1.3132900000000001</c:v>
                </c:pt>
                <c:pt idx="2791">
                  <c:v>-1.16876</c:v>
                </c:pt>
                <c:pt idx="2792">
                  <c:v>-1.24377</c:v>
                </c:pt>
                <c:pt idx="2793">
                  <c:v>-1.0805100000000001</c:v>
                </c:pt>
                <c:pt idx="2794">
                  <c:v>-1.1765699999999999</c:v>
                </c:pt>
                <c:pt idx="2795">
                  <c:v>-1.2109399999999999</c:v>
                </c:pt>
                <c:pt idx="2796">
                  <c:v>-1.2851600000000001</c:v>
                </c:pt>
                <c:pt idx="2797">
                  <c:v>-1.3625499999999999</c:v>
                </c:pt>
                <c:pt idx="2798">
                  <c:v>-1.26251</c:v>
                </c:pt>
                <c:pt idx="2799">
                  <c:v>-1.09222</c:v>
                </c:pt>
                <c:pt idx="2800">
                  <c:v>-1.3796999999999999</c:v>
                </c:pt>
                <c:pt idx="2801">
                  <c:v>-1.2992600000000001</c:v>
                </c:pt>
                <c:pt idx="2802">
                  <c:v>-1.2468900000000001</c:v>
                </c:pt>
                <c:pt idx="2803">
                  <c:v>-1.44611</c:v>
                </c:pt>
                <c:pt idx="2804">
                  <c:v>-1.3125</c:v>
                </c:pt>
                <c:pt idx="2805">
                  <c:v>-1.2375499999999999</c:v>
                </c:pt>
                <c:pt idx="2806">
                  <c:v>-1.05548</c:v>
                </c:pt>
                <c:pt idx="2807">
                  <c:v>-1.1695599999999999</c:v>
                </c:pt>
                <c:pt idx="2808">
                  <c:v>-1.30237</c:v>
                </c:pt>
                <c:pt idx="2809">
                  <c:v>-1.29688</c:v>
                </c:pt>
                <c:pt idx="2810">
                  <c:v>-1.3344100000000001</c:v>
                </c:pt>
                <c:pt idx="2811">
                  <c:v>-1.2648900000000001</c:v>
                </c:pt>
                <c:pt idx="2812">
                  <c:v>-1.45001</c:v>
                </c:pt>
                <c:pt idx="2813">
                  <c:v>-1.19611</c:v>
                </c:pt>
                <c:pt idx="2814">
                  <c:v>-1.3000499999999999</c:v>
                </c:pt>
                <c:pt idx="2815">
                  <c:v>-1.30396</c:v>
                </c:pt>
                <c:pt idx="2816">
                  <c:v>-1.3305100000000001</c:v>
                </c:pt>
                <c:pt idx="2817">
                  <c:v>-1.0390600000000001</c:v>
                </c:pt>
                <c:pt idx="2818">
                  <c:v>-1.0500499999999999</c:v>
                </c:pt>
                <c:pt idx="2819">
                  <c:v>-1.1594199999999999</c:v>
                </c:pt>
                <c:pt idx="2820">
                  <c:v>-1.24536</c:v>
                </c:pt>
                <c:pt idx="2821">
                  <c:v>-1.15082</c:v>
                </c:pt>
                <c:pt idx="2822">
                  <c:v>-1.2476799999999999</c:v>
                </c:pt>
                <c:pt idx="2823">
                  <c:v>-1.2992600000000001</c:v>
                </c:pt>
                <c:pt idx="2824">
                  <c:v>-1.3117700000000001</c:v>
                </c:pt>
                <c:pt idx="2825">
                  <c:v>-1.36957</c:v>
                </c:pt>
                <c:pt idx="2826">
                  <c:v>-1.45703</c:v>
                </c:pt>
                <c:pt idx="2827">
                  <c:v>-1.3531500000000001</c:v>
                </c:pt>
                <c:pt idx="2828">
                  <c:v>-1.3515600000000001</c:v>
                </c:pt>
                <c:pt idx="2829">
                  <c:v>-1.4469000000000001</c:v>
                </c:pt>
                <c:pt idx="2830">
                  <c:v>-1.07501</c:v>
                </c:pt>
                <c:pt idx="2831">
                  <c:v>-1.07422</c:v>
                </c:pt>
                <c:pt idx="2832">
                  <c:v>-1.0281400000000001</c:v>
                </c:pt>
                <c:pt idx="2833">
                  <c:v>-1.1117600000000001</c:v>
                </c:pt>
                <c:pt idx="2834">
                  <c:v>-1.1742600000000001</c:v>
                </c:pt>
                <c:pt idx="2835">
                  <c:v>-1.21173</c:v>
                </c:pt>
                <c:pt idx="2836">
                  <c:v>-1.30396</c:v>
                </c:pt>
                <c:pt idx="2837">
                  <c:v>-1.0984499999999999</c:v>
                </c:pt>
                <c:pt idx="2838">
                  <c:v>-1.07813</c:v>
                </c:pt>
                <c:pt idx="2839">
                  <c:v>-1.4164399999999999</c:v>
                </c:pt>
                <c:pt idx="2840">
                  <c:v>-1.1640600000000001</c:v>
                </c:pt>
                <c:pt idx="2841">
                  <c:v>-1.0703100000000001</c:v>
                </c:pt>
                <c:pt idx="2842">
                  <c:v>-1.25708</c:v>
                </c:pt>
                <c:pt idx="2843">
                  <c:v>-1.21722</c:v>
                </c:pt>
                <c:pt idx="2844">
                  <c:v>-0.98596200000000001</c:v>
                </c:pt>
                <c:pt idx="2845">
                  <c:v>-1.00159</c:v>
                </c:pt>
                <c:pt idx="2846">
                  <c:v>-1.29297</c:v>
                </c:pt>
                <c:pt idx="2847">
                  <c:v>-1.2922400000000001</c:v>
                </c:pt>
                <c:pt idx="2848">
                  <c:v>-1.4453100000000001</c:v>
                </c:pt>
                <c:pt idx="2849">
                  <c:v>-1.2078199999999999</c:v>
                </c:pt>
                <c:pt idx="2850">
                  <c:v>-1.1430100000000001</c:v>
                </c:pt>
                <c:pt idx="2851">
                  <c:v>-1.1469100000000001</c:v>
                </c:pt>
                <c:pt idx="2852">
                  <c:v>-1.2023900000000001</c:v>
                </c:pt>
                <c:pt idx="2853">
                  <c:v>-1.1523399999999999</c:v>
                </c:pt>
                <c:pt idx="2854">
                  <c:v>-1.30078</c:v>
                </c:pt>
                <c:pt idx="2855">
                  <c:v>-1.25238</c:v>
                </c:pt>
                <c:pt idx="2856">
                  <c:v>-1.2734399999999999</c:v>
                </c:pt>
                <c:pt idx="2857">
                  <c:v>-1.45862</c:v>
                </c:pt>
                <c:pt idx="2858">
                  <c:v>-1.4234599999999999</c:v>
                </c:pt>
                <c:pt idx="2859">
                  <c:v>-1.2961400000000001</c:v>
                </c:pt>
                <c:pt idx="2860">
                  <c:v>-1.2265600000000001</c:v>
                </c:pt>
                <c:pt idx="2861">
                  <c:v>-1.10626</c:v>
                </c:pt>
                <c:pt idx="2862">
                  <c:v>-1.30786</c:v>
                </c:pt>
                <c:pt idx="2863">
                  <c:v>-1.18988</c:v>
                </c:pt>
                <c:pt idx="2864">
                  <c:v>-1.2539100000000001</c:v>
                </c:pt>
                <c:pt idx="2865">
                  <c:v>-1.4859599999999999</c:v>
                </c:pt>
                <c:pt idx="2866">
                  <c:v>-1.30078</c:v>
                </c:pt>
                <c:pt idx="2867">
                  <c:v>-1.2055100000000001</c:v>
                </c:pt>
                <c:pt idx="2868">
                  <c:v>-1.28674</c:v>
                </c:pt>
                <c:pt idx="2869">
                  <c:v>-1.1672400000000001</c:v>
                </c:pt>
                <c:pt idx="2870">
                  <c:v>-1.19458</c:v>
                </c:pt>
                <c:pt idx="2871">
                  <c:v>-1.0164200000000001</c:v>
                </c:pt>
                <c:pt idx="2872">
                  <c:v>-1.2805200000000001</c:v>
                </c:pt>
                <c:pt idx="2873">
                  <c:v>-1.24457</c:v>
                </c:pt>
                <c:pt idx="2874">
                  <c:v>-0.99926800000000005</c:v>
                </c:pt>
                <c:pt idx="2875">
                  <c:v>-1.18207</c:v>
                </c:pt>
                <c:pt idx="2876">
                  <c:v>-1.0351600000000001</c:v>
                </c:pt>
                <c:pt idx="2877">
                  <c:v>-1.21173</c:v>
                </c:pt>
                <c:pt idx="2878">
                  <c:v>-1.3445400000000001</c:v>
                </c:pt>
                <c:pt idx="2879">
                  <c:v>-1.1281699999999999</c:v>
                </c:pt>
                <c:pt idx="2880">
                  <c:v>-1.24377</c:v>
                </c:pt>
                <c:pt idx="2881">
                  <c:v>-1.0172099999999999</c:v>
                </c:pt>
                <c:pt idx="2882">
                  <c:v>-1.2922400000000001</c:v>
                </c:pt>
                <c:pt idx="2883">
                  <c:v>-1.40161</c:v>
                </c:pt>
                <c:pt idx="2884">
                  <c:v>-1.2289399999999999</c:v>
                </c:pt>
                <c:pt idx="2885">
                  <c:v>-1.2609900000000001</c:v>
                </c:pt>
                <c:pt idx="2886">
                  <c:v>-1.27112</c:v>
                </c:pt>
                <c:pt idx="2887">
                  <c:v>-1.25159</c:v>
                </c:pt>
                <c:pt idx="2888">
                  <c:v>-1.3484499999999999</c:v>
                </c:pt>
                <c:pt idx="2889">
                  <c:v>-1.20001</c:v>
                </c:pt>
                <c:pt idx="2890">
                  <c:v>-1.3000499999999999</c:v>
                </c:pt>
                <c:pt idx="2891">
                  <c:v>-1.28284</c:v>
                </c:pt>
                <c:pt idx="2892">
                  <c:v>-1.3851899999999999</c:v>
                </c:pt>
                <c:pt idx="2893">
                  <c:v>-1.1289100000000001</c:v>
                </c:pt>
                <c:pt idx="2894">
                  <c:v>-0.88751199999999997</c:v>
                </c:pt>
                <c:pt idx="2895">
                  <c:v>-1.05078</c:v>
                </c:pt>
                <c:pt idx="2896">
                  <c:v>-1.39063</c:v>
                </c:pt>
                <c:pt idx="2897">
                  <c:v>-1.40472</c:v>
                </c:pt>
                <c:pt idx="2898">
                  <c:v>-1.0945400000000001</c:v>
                </c:pt>
                <c:pt idx="2899">
                  <c:v>-1.21722</c:v>
                </c:pt>
                <c:pt idx="2900">
                  <c:v>-1.2156400000000001</c:v>
                </c:pt>
                <c:pt idx="2901">
                  <c:v>-1.2719100000000001</c:v>
                </c:pt>
                <c:pt idx="2902">
                  <c:v>-1.50159</c:v>
                </c:pt>
                <c:pt idx="2903">
                  <c:v>-1.3234900000000001</c:v>
                </c:pt>
                <c:pt idx="2904">
                  <c:v>-1.22736</c:v>
                </c:pt>
                <c:pt idx="2905">
                  <c:v>-1.30548</c:v>
                </c:pt>
                <c:pt idx="2906">
                  <c:v>-1.4101600000000001</c:v>
                </c:pt>
                <c:pt idx="2907">
                  <c:v>-1.2297400000000001</c:v>
                </c:pt>
                <c:pt idx="2908">
                  <c:v>-1.00549</c:v>
                </c:pt>
                <c:pt idx="2909">
                  <c:v>-1.0726899999999999</c:v>
                </c:pt>
                <c:pt idx="2910">
                  <c:v>-1.10626</c:v>
                </c:pt>
                <c:pt idx="2911">
                  <c:v>-1.19458</c:v>
                </c:pt>
                <c:pt idx="2912">
                  <c:v>-1.11957</c:v>
                </c:pt>
                <c:pt idx="2913">
                  <c:v>-1.22424</c:v>
                </c:pt>
                <c:pt idx="2914">
                  <c:v>-1.0906400000000001</c:v>
                </c:pt>
                <c:pt idx="2915">
                  <c:v>-1.0859399999999999</c:v>
                </c:pt>
                <c:pt idx="2916">
                  <c:v>-1.34924</c:v>
                </c:pt>
                <c:pt idx="2917">
                  <c:v>-1.3273900000000001</c:v>
                </c:pt>
                <c:pt idx="2918">
                  <c:v>-1.21332</c:v>
                </c:pt>
                <c:pt idx="2919">
                  <c:v>-0.98364300000000005</c:v>
                </c:pt>
                <c:pt idx="2920">
                  <c:v>-1.1976899999999999</c:v>
                </c:pt>
                <c:pt idx="2921">
                  <c:v>-1.18988</c:v>
                </c:pt>
                <c:pt idx="2922">
                  <c:v>-1.3812899999999999</c:v>
                </c:pt>
                <c:pt idx="2923">
                  <c:v>-1.29535</c:v>
                </c:pt>
                <c:pt idx="2924">
                  <c:v>-1.0719000000000001</c:v>
                </c:pt>
                <c:pt idx="2925">
                  <c:v>-1.2601899999999999</c:v>
                </c:pt>
                <c:pt idx="2926">
                  <c:v>-1.2055100000000001</c:v>
                </c:pt>
                <c:pt idx="2927">
                  <c:v>-1.35083</c:v>
                </c:pt>
                <c:pt idx="2928">
                  <c:v>-1.20862</c:v>
                </c:pt>
                <c:pt idx="2929">
                  <c:v>-1.23438</c:v>
                </c:pt>
                <c:pt idx="2930">
                  <c:v>-1.3156699999999999</c:v>
                </c:pt>
                <c:pt idx="2931">
                  <c:v>-1.5</c:v>
                </c:pt>
                <c:pt idx="2932">
                  <c:v>-1.26172</c:v>
                </c:pt>
                <c:pt idx="2933">
                  <c:v>-1.1609499999999999</c:v>
                </c:pt>
                <c:pt idx="2934">
                  <c:v>-0.99218799999999996</c:v>
                </c:pt>
                <c:pt idx="2935">
                  <c:v>-1.0687899999999999</c:v>
                </c:pt>
                <c:pt idx="2936">
                  <c:v>-1.0734900000000001</c:v>
                </c:pt>
                <c:pt idx="2937">
                  <c:v>-1.1156600000000001</c:v>
                </c:pt>
                <c:pt idx="2938">
                  <c:v>-1.1125499999999999</c:v>
                </c:pt>
                <c:pt idx="2939">
                  <c:v>-1.3219000000000001</c:v>
                </c:pt>
                <c:pt idx="2940">
                  <c:v>-1.10785</c:v>
                </c:pt>
                <c:pt idx="2941">
                  <c:v>-1.2078199999999999</c:v>
                </c:pt>
                <c:pt idx="2942">
                  <c:v>-1.0703100000000001</c:v>
                </c:pt>
                <c:pt idx="2943">
                  <c:v>-1.23828</c:v>
                </c:pt>
                <c:pt idx="2944">
                  <c:v>-1.18597</c:v>
                </c:pt>
                <c:pt idx="2945">
                  <c:v>-1.21332</c:v>
                </c:pt>
                <c:pt idx="2946">
                  <c:v>-1.2062999999999999</c:v>
                </c:pt>
                <c:pt idx="2947">
                  <c:v>-1.31409</c:v>
                </c:pt>
                <c:pt idx="2948">
                  <c:v>-1.1734599999999999</c:v>
                </c:pt>
                <c:pt idx="2949">
                  <c:v>-1.33832</c:v>
                </c:pt>
                <c:pt idx="2950">
                  <c:v>-1.2914399999999999</c:v>
                </c:pt>
                <c:pt idx="2951">
                  <c:v>-1.1984900000000001</c:v>
                </c:pt>
                <c:pt idx="2952">
                  <c:v>-1.33832</c:v>
                </c:pt>
                <c:pt idx="2953">
                  <c:v>-1.1539299999999999</c:v>
                </c:pt>
                <c:pt idx="2954">
                  <c:v>-1.1882900000000001</c:v>
                </c:pt>
                <c:pt idx="2955">
                  <c:v>-1.1398900000000001</c:v>
                </c:pt>
                <c:pt idx="2956">
                  <c:v>-1.1672400000000001</c:v>
                </c:pt>
                <c:pt idx="2957">
                  <c:v>-1.12738</c:v>
                </c:pt>
                <c:pt idx="2958">
                  <c:v>-1.2367600000000001</c:v>
                </c:pt>
                <c:pt idx="2959">
                  <c:v>-1.2961400000000001</c:v>
                </c:pt>
                <c:pt idx="2960">
                  <c:v>-1.13751</c:v>
                </c:pt>
                <c:pt idx="2961">
                  <c:v>-1.1257900000000001</c:v>
                </c:pt>
                <c:pt idx="2962">
                  <c:v>-0.96801800000000005</c:v>
                </c:pt>
                <c:pt idx="2963">
                  <c:v>-1.11957</c:v>
                </c:pt>
                <c:pt idx="2964">
                  <c:v>-1.2265600000000001</c:v>
                </c:pt>
                <c:pt idx="2965">
                  <c:v>-1.2180200000000001</c:v>
                </c:pt>
                <c:pt idx="2966">
                  <c:v>-1.3640699999999999</c:v>
                </c:pt>
                <c:pt idx="2967">
                  <c:v>-1.4555100000000001</c:v>
                </c:pt>
                <c:pt idx="2968">
                  <c:v>-1.3531500000000001</c:v>
                </c:pt>
                <c:pt idx="2969">
                  <c:v>-1.4101600000000001</c:v>
                </c:pt>
                <c:pt idx="2970">
                  <c:v>-1.41876</c:v>
                </c:pt>
                <c:pt idx="2971">
                  <c:v>-1.38049</c:v>
                </c:pt>
                <c:pt idx="2972">
                  <c:v>-1.2961400000000001</c:v>
                </c:pt>
                <c:pt idx="2973">
                  <c:v>-1.5476700000000001</c:v>
                </c:pt>
                <c:pt idx="2974">
                  <c:v>-1.1484399999999999</c:v>
                </c:pt>
                <c:pt idx="2975">
                  <c:v>-1.37347</c:v>
                </c:pt>
                <c:pt idx="2976">
                  <c:v>-1.3914200000000001</c:v>
                </c:pt>
                <c:pt idx="2977">
                  <c:v>-1.21875</c:v>
                </c:pt>
                <c:pt idx="2978">
                  <c:v>-1.4555100000000001</c:v>
                </c:pt>
                <c:pt idx="2979">
                  <c:v>-1.39453</c:v>
                </c:pt>
                <c:pt idx="2980">
                  <c:v>-1.1640600000000001</c:v>
                </c:pt>
                <c:pt idx="2981">
                  <c:v>-1.2507900000000001</c:v>
                </c:pt>
                <c:pt idx="2982">
                  <c:v>-1.5148900000000001</c:v>
                </c:pt>
                <c:pt idx="2983">
                  <c:v>-1.3046899999999999</c:v>
                </c:pt>
                <c:pt idx="2984">
                  <c:v>-1.4836400000000001</c:v>
                </c:pt>
                <c:pt idx="2985">
                  <c:v>-1.6171899999999999</c:v>
                </c:pt>
                <c:pt idx="2986">
                  <c:v>-1.4265699999999999</c:v>
                </c:pt>
                <c:pt idx="2987">
                  <c:v>-1.30548</c:v>
                </c:pt>
                <c:pt idx="2988">
                  <c:v>-1.3914200000000001</c:v>
                </c:pt>
                <c:pt idx="2989">
                  <c:v>-1.16876</c:v>
                </c:pt>
                <c:pt idx="2990">
                  <c:v>-1.3547400000000001</c:v>
                </c:pt>
                <c:pt idx="2991">
                  <c:v>-1.2641</c:v>
                </c:pt>
                <c:pt idx="2992">
                  <c:v>-1.3984399999999999</c:v>
                </c:pt>
                <c:pt idx="2993">
                  <c:v>-1.2219199999999999</c:v>
                </c:pt>
                <c:pt idx="2994">
                  <c:v>-1.0484599999999999</c:v>
                </c:pt>
                <c:pt idx="2995">
                  <c:v>-1.11957</c:v>
                </c:pt>
                <c:pt idx="2996">
                  <c:v>-0.914856</c:v>
                </c:pt>
                <c:pt idx="2997">
                  <c:v>-1.2289399999999999</c:v>
                </c:pt>
                <c:pt idx="2998">
                  <c:v>-1.2047099999999999</c:v>
                </c:pt>
                <c:pt idx="2999">
                  <c:v>-1.05396</c:v>
                </c:pt>
                <c:pt idx="3000">
                  <c:v>-1.26172</c:v>
                </c:pt>
                <c:pt idx="3001">
                  <c:v>-1.39771</c:v>
                </c:pt>
                <c:pt idx="3002">
                  <c:v>-0.90002400000000005</c:v>
                </c:pt>
                <c:pt idx="3003">
                  <c:v>-1.3031600000000001</c:v>
                </c:pt>
                <c:pt idx="3004">
                  <c:v>-1.05396</c:v>
                </c:pt>
                <c:pt idx="3005">
                  <c:v>-1.1594199999999999</c:v>
                </c:pt>
                <c:pt idx="3006">
                  <c:v>-1.1726700000000001</c:v>
                </c:pt>
                <c:pt idx="3007">
                  <c:v>-1.24536</c:v>
                </c:pt>
                <c:pt idx="3008">
                  <c:v>-1.1726700000000001</c:v>
                </c:pt>
                <c:pt idx="3009">
                  <c:v>-1.0492600000000001</c:v>
                </c:pt>
                <c:pt idx="3010">
                  <c:v>-1.1640600000000001</c:v>
                </c:pt>
                <c:pt idx="3011">
                  <c:v>-0.99536100000000005</c:v>
                </c:pt>
                <c:pt idx="3012">
                  <c:v>-1.3164100000000001</c:v>
                </c:pt>
                <c:pt idx="3013">
                  <c:v>-1.2297400000000001</c:v>
                </c:pt>
                <c:pt idx="3014">
                  <c:v>-1.2859499999999999</c:v>
                </c:pt>
                <c:pt idx="3015">
                  <c:v>-1.11646</c:v>
                </c:pt>
                <c:pt idx="3016">
                  <c:v>-1.16876</c:v>
                </c:pt>
                <c:pt idx="3017">
                  <c:v>-1.1711400000000001</c:v>
                </c:pt>
                <c:pt idx="3018">
                  <c:v>-0.94378700000000004</c:v>
                </c:pt>
                <c:pt idx="3019">
                  <c:v>-1.01172</c:v>
                </c:pt>
                <c:pt idx="3020">
                  <c:v>-1.2609900000000001</c:v>
                </c:pt>
                <c:pt idx="3021">
                  <c:v>-1.0141</c:v>
                </c:pt>
                <c:pt idx="3022">
                  <c:v>-1.1656500000000001</c:v>
                </c:pt>
                <c:pt idx="3023">
                  <c:v>-1.1914100000000001</c:v>
                </c:pt>
                <c:pt idx="3024">
                  <c:v>-1.1391</c:v>
                </c:pt>
                <c:pt idx="3025">
                  <c:v>-1.3226899999999999</c:v>
                </c:pt>
                <c:pt idx="3026">
                  <c:v>-1.2164299999999999</c:v>
                </c:pt>
                <c:pt idx="3027">
                  <c:v>-1.15625</c:v>
                </c:pt>
                <c:pt idx="3028">
                  <c:v>-1.26172</c:v>
                </c:pt>
                <c:pt idx="3029">
                  <c:v>-1.3531500000000001</c:v>
                </c:pt>
                <c:pt idx="3030">
                  <c:v>-1.3406400000000001</c:v>
                </c:pt>
                <c:pt idx="3031">
                  <c:v>-1.3031600000000001</c:v>
                </c:pt>
                <c:pt idx="3032">
                  <c:v>-1.0109900000000001</c:v>
                </c:pt>
                <c:pt idx="3033">
                  <c:v>-0.98828099999999997</c:v>
                </c:pt>
                <c:pt idx="3034">
                  <c:v>-1.1015600000000001</c:v>
                </c:pt>
                <c:pt idx="3035">
                  <c:v>-1.36328</c:v>
                </c:pt>
                <c:pt idx="3036">
                  <c:v>-1.18988</c:v>
                </c:pt>
                <c:pt idx="3037">
                  <c:v>-1.12738</c:v>
                </c:pt>
                <c:pt idx="3038">
                  <c:v>-1.30627</c:v>
                </c:pt>
                <c:pt idx="3039">
                  <c:v>-1.3093900000000001</c:v>
                </c:pt>
                <c:pt idx="3040">
                  <c:v>-1.2922400000000001</c:v>
                </c:pt>
                <c:pt idx="3041">
                  <c:v>-1.2562899999999999</c:v>
                </c:pt>
                <c:pt idx="3042">
                  <c:v>-1.2890600000000001</c:v>
                </c:pt>
                <c:pt idx="3043">
                  <c:v>-1.04688</c:v>
                </c:pt>
                <c:pt idx="3044">
                  <c:v>-1.11798</c:v>
                </c:pt>
                <c:pt idx="3045">
                  <c:v>-1.2922400000000001</c:v>
                </c:pt>
                <c:pt idx="3046">
                  <c:v>-1.0515699999999999</c:v>
                </c:pt>
                <c:pt idx="3047">
                  <c:v>-1.40784</c:v>
                </c:pt>
                <c:pt idx="3048">
                  <c:v>-1.2703199999999999</c:v>
                </c:pt>
                <c:pt idx="3049">
                  <c:v>-1.45862</c:v>
                </c:pt>
                <c:pt idx="3050">
                  <c:v>-1.55627</c:v>
                </c:pt>
                <c:pt idx="3051">
                  <c:v>-1.3726799999999999</c:v>
                </c:pt>
                <c:pt idx="3052">
                  <c:v>-1.32813</c:v>
                </c:pt>
                <c:pt idx="3053">
                  <c:v>-1.23438</c:v>
                </c:pt>
                <c:pt idx="3054">
                  <c:v>-1.1296999999999999</c:v>
                </c:pt>
                <c:pt idx="3055">
                  <c:v>-1.4140600000000001</c:v>
                </c:pt>
                <c:pt idx="3056">
                  <c:v>-1.2945599999999999</c:v>
                </c:pt>
                <c:pt idx="3057">
                  <c:v>-1.3273900000000001</c:v>
                </c:pt>
                <c:pt idx="3058">
                  <c:v>-1.10938</c:v>
                </c:pt>
                <c:pt idx="3059">
                  <c:v>-1.39612</c:v>
                </c:pt>
                <c:pt idx="3060">
                  <c:v>-1.3297099999999999</c:v>
                </c:pt>
                <c:pt idx="3061">
                  <c:v>-1.2195400000000001</c:v>
                </c:pt>
                <c:pt idx="3062">
                  <c:v>-1.2805200000000001</c:v>
                </c:pt>
                <c:pt idx="3063">
                  <c:v>-1.23126</c:v>
                </c:pt>
                <c:pt idx="3064">
                  <c:v>-1.48285</c:v>
                </c:pt>
                <c:pt idx="3065">
                  <c:v>-1.3984399999999999</c:v>
                </c:pt>
                <c:pt idx="3066">
                  <c:v>-1.5320400000000001</c:v>
                </c:pt>
                <c:pt idx="3067">
                  <c:v>-1.17896</c:v>
                </c:pt>
                <c:pt idx="3068">
                  <c:v>-1.4508099999999999</c:v>
                </c:pt>
                <c:pt idx="3069">
                  <c:v>-1.2984599999999999</c:v>
                </c:pt>
                <c:pt idx="3070">
                  <c:v>-1.2320599999999999</c:v>
                </c:pt>
                <c:pt idx="3071">
                  <c:v>-1.36957</c:v>
                </c:pt>
                <c:pt idx="3072">
                  <c:v>-1.3117700000000001</c:v>
                </c:pt>
                <c:pt idx="3073">
                  <c:v>-1.0406500000000001</c:v>
                </c:pt>
                <c:pt idx="3074">
                  <c:v>-1.16876</c:v>
                </c:pt>
                <c:pt idx="3075">
                  <c:v>-1.2226600000000001</c:v>
                </c:pt>
                <c:pt idx="3076">
                  <c:v>-1.14063</c:v>
                </c:pt>
                <c:pt idx="3077">
                  <c:v>-1.3445400000000001</c:v>
                </c:pt>
                <c:pt idx="3078">
                  <c:v>-1.1601600000000001</c:v>
                </c:pt>
                <c:pt idx="3079">
                  <c:v>-1.04688</c:v>
                </c:pt>
                <c:pt idx="3080">
                  <c:v>-1.18909</c:v>
                </c:pt>
                <c:pt idx="3081">
                  <c:v>-0.95782500000000004</c:v>
                </c:pt>
                <c:pt idx="3082">
                  <c:v>-1.2633099999999999</c:v>
                </c:pt>
                <c:pt idx="3083">
                  <c:v>-1.17737</c:v>
                </c:pt>
                <c:pt idx="3084">
                  <c:v>-1.2492700000000001</c:v>
                </c:pt>
                <c:pt idx="3085">
                  <c:v>-1.1875</c:v>
                </c:pt>
                <c:pt idx="3086">
                  <c:v>-1.1531400000000001</c:v>
                </c:pt>
                <c:pt idx="3087">
                  <c:v>-1.1523399999999999</c:v>
                </c:pt>
                <c:pt idx="3088">
                  <c:v>-0.953125</c:v>
                </c:pt>
                <c:pt idx="3089">
                  <c:v>-0.96093799999999996</c:v>
                </c:pt>
                <c:pt idx="3090">
                  <c:v>-1.06958</c:v>
                </c:pt>
                <c:pt idx="3091">
                  <c:v>-1.2594000000000001</c:v>
                </c:pt>
                <c:pt idx="3092">
                  <c:v>-1.2773399999999999</c:v>
                </c:pt>
                <c:pt idx="3093">
                  <c:v>-1.1984900000000001</c:v>
                </c:pt>
                <c:pt idx="3094">
                  <c:v>-1.23987</c:v>
                </c:pt>
                <c:pt idx="3095">
                  <c:v>-1.1296999999999999</c:v>
                </c:pt>
                <c:pt idx="3096">
                  <c:v>-1.3266</c:v>
                </c:pt>
                <c:pt idx="3097">
                  <c:v>-1.4172400000000001</c:v>
                </c:pt>
                <c:pt idx="3098">
                  <c:v>-1.33911</c:v>
                </c:pt>
                <c:pt idx="3099">
                  <c:v>-1.38672</c:v>
                </c:pt>
                <c:pt idx="3100">
                  <c:v>-1.34613</c:v>
                </c:pt>
                <c:pt idx="3101">
                  <c:v>-1.1531400000000001</c:v>
                </c:pt>
                <c:pt idx="3102">
                  <c:v>-1.05786</c:v>
                </c:pt>
                <c:pt idx="3103">
                  <c:v>-1.20703</c:v>
                </c:pt>
                <c:pt idx="3104">
                  <c:v>-1.0797099999999999</c:v>
                </c:pt>
                <c:pt idx="3105">
                  <c:v>-1.15863</c:v>
                </c:pt>
                <c:pt idx="3106">
                  <c:v>-1.0734900000000001</c:v>
                </c:pt>
                <c:pt idx="3107">
                  <c:v>-1.125</c:v>
                </c:pt>
                <c:pt idx="3108">
                  <c:v>-1.20313</c:v>
                </c:pt>
                <c:pt idx="3109">
                  <c:v>-1.40784</c:v>
                </c:pt>
                <c:pt idx="3110">
                  <c:v>-1.30627</c:v>
                </c:pt>
                <c:pt idx="3111">
                  <c:v>-1.2180200000000001</c:v>
                </c:pt>
                <c:pt idx="3112">
                  <c:v>-1.1351899999999999</c:v>
                </c:pt>
                <c:pt idx="3113">
                  <c:v>-1.32422</c:v>
                </c:pt>
                <c:pt idx="3114">
                  <c:v>-1.2289399999999999</c:v>
                </c:pt>
                <c:pt idx="3115">
                  <c:v>-1.1523399999999999</c:v>
                </c:pt>
                <c:pt idx="3116">
                  <c:v>-1.2601899999999999</c:v>
                </c:pt>
                <c:pt idx="3117">
                  <c:v>-1.18597</c:v>
                </c:pt>
                <c:pt idx="3118">
                  <c:v>-1.14612</c:v>
                </c:pt>
                <c:pt idx="3119">
                  <c:v>-0.98046900000000003</c:v>
                </c:pt>
                <c:pt idx="3120">
                  <c:v>-1.2633099999999999</c:v>
                </c:pt>
                <c:pt idx="3121">
                  <c:v>-1.1867700000000001</c:v>
                </c:pt>
                <c:pt idx="3122">
                  <c:v>-1.0906400000000001</c:v>
                </c:pt>
                <c:pt idx="3123">
                  <c:v>-1.0797099999999999</c:v>
                </c:pt>
                <c:pt idx="3124">
                  <c:v>-0.96484400000000003</c:v>
                </c:pt>
                <c:pt idx="3125">
                  <c:v>-1.3156699999999999</c:v>
                </c:pt>
                <c:pt idx="3126">
                  <c:v>-0.96954300000000004</c:v>
                </c:pt>
                <c:pt idx="3127">
                  <c:v>-1.2234499999999999</c:v>
                </c:pt>
                <c:pt idx="3128">
                  <c:v>-1.11957</c:v>
                </c:pt>
                <c:pt idx="3129">
                  <c:v>-1.2844199999999999</c:v>
                </c:pt>
                <c:pt idx="3130">
                  <c:v>-1.2805200000000001</c:v>
                </c:pt>
                <c:pt idx="3131">
                  <c:v>-1.1937899999999999</c:v>
                </c:pt>
                <c:pt idx="3132">
                  <c:v>-1.375</c:v>
                </c:pt>
                <c:pt idx="3133">
                  <c:v>-1.22113</c:v>
                </c:pt>
                <c:pt idx="3134">
                  <c:v>-1.0906400000000001</c:v>
                </c:pt>
                <c:pt idx="3135">
                  <c:v>-1.30707</c:v>
                </c:pt>
                <c:pt idx="3136">
                  <c:v>-1.25549</c:v>
                </c:pt>
                <c:pt idx="3137">
                  <c:v>-1.2109399999999999</c:v>
                </c:pt>
                <c:pt idx="3138">
                  <c:v>-1.1101700000000001</c:v>
                </c:pt>
                <c:pt idx="3139">
                  <c:v>-1.27582</c:v>
                </c:pt>
                <c:pt idx="3140">
                  <c:v>-1.1391</c:v>
                </c:pt>
                <c:pt idx="3141">
                  <c:v>-1.34534</c:v>
                </c:pt>
                <c:pt idx="3142">
                  <c:v>-1.2421899999999999</c:v>
                </c:pt>
                <c:pt idx="3143">
                  <c:v>-1.2531699999999999</c:v>
                </c:pt>
                <c:pt idx="3144">
                  <c:v>-1.4125399999999999</c:v>
                </c:pt>
                <c:pt idx="3145">
                  <c:v>-1.21252</c:v>
                </c:pt>
                <c:pt idx="3146">
                  <c:v>-1.2562899999999999</c:v>
                </c:pt>
                <c:pt idx="3147">
                  <c:v>-1.2648900000000001</c:v>
                </c:pt>
                <c:pt idx="3148">
                  <c:v>-1.2664200000000001</c:v>
                </c:pt>
                <c:pt idx="3149">
                  <c:v>-1.10626</c:v>
                </c:pt>
                <c:pt idx="3150">
                  <c:v>-1.1656500000000001</c:v>
                </c:pt>
                <c:pt idx="3151">
                  <c:v>-1.24298</c:v>
                </c:pt>
                <c:pt idx="3152">
                  <c:v>-1.10785</c:v>
                </c:pt>
                <c:pt idx="3153">
                  <c:v>-0.961731</c:v>
                </c:pt>
                <c:pt idx="3154">
                  <c:v>-0.99926800000000005</c:v>
                </c:pt>
                <c:pt idx="3155">
                  <c:v>-1.2546999999999999</c:v>
                </c:pt>
                <c:pt idx="3156">
                  <c:v>-1.3297099999999999</c:v>
                </c:pt>
                <c:pt idx="3157">
                  <c:v>-1.2156400000000001</c:v>
                </c:pt>
                <c:pt idx="3158">
                  <c:v>-0.94140599999999997</c:v>
                </c:pt>
                <c:pt idx="3159">
                  <c:v>-1.1257900000000001</c:v>
                </c:pt>
                <c:pt idx="3160">
                  <c:v>-1.13361</c:v>
                </c:pt>
                <c:pt idx="3161">
                  <c:v>-1.0719000000000001</c:v>
                </c:pt>
                <c:pt idx="3162">
                  <c:v>-0.984375</c:v>
                </c:pt>
                <c:pt idx="3163">
                  <c:v>-1.1015600000000001</c:v>
                </c:pt>
                <c:pt idx="3164">
                  <c:v>-1.1750499999999999</c:v>
                </c:pt>
                <c:pt idx="3165">
                  <c:v>-1.17737</c:v>
                </c:pt>
                <c:pt idx="3166">
                  <c:v>-1.0031699999999999</c:v>
                </c:pt>
                <c:pt idx="3167">
                  <c:v>-1.27972</c:v>
                </c:pt>
                <c:pt idx="3168">
                  <c:v>-1.2507900000000001</c:v>
                </c:pt>
                <c:pt idx="3169">
                  <c:v>-1.0375399999999999</c:v>
                </c:pt>
                <c:pt idx="3170">
                  <c:v>-1.1640600000000001</c:v>
                </c:pt>
                <c:pt idx="3171">
                  <c:v>-1.2781400000000001</c:v>
                </c:pt>
                <c:pt idx="3172">
                  <c:v>-1.2039200000000001</c:v>
                </c:pt>
                <c:pt idx="3173">
                  <c:v>-1.27502</c:v>
                </c:pt>
                <c:pt idx="3174">
                  <c:v>-1.2546999999999999</c:v>
                </c:pt>
                <c:pt idx="3175">
                  <c:v>-1.10236</c:v>
                </c:pt>
                <c:pt idx="3176">
                  <c:v>-1.1640600000000001</c:v>
                </c:pt>
                <c:pt idx="3177">
                  <c:v>-1.02972</c:v>
                </c:pt>
                <c:pt idx="3178">
                  <c:v>-0.98284899999999997</c:v>
                </c:pt>
                <c:pt idx="3179">
                  <c:v>-0.92657500000000004</c:v>
                </c:pt>
                <c:pt idx="3180">
                  <c:v>-1.2180200000000001</c:v>
                </c:pt>
                <c:pt idx="3181">
                  <c:v>-1.20001</c:v>
                </c:pt>
                <c:pt idx="3182">
                  <c:v>-1.1391</c:v>
                </c:pt>
                <c:pt idx="3183">
                  <c:v>-1.0914299999999999</c:v>
                </c:pt>
                <c:pt idx="3184">
                  <c:v>-1.01251</c:v>
                </c:pt>
                <c:pt idx="3185">
                  <c:v>-1.1601600000000001</c:v>
                </c:pt>
                <c:pt idx="3186">
                  <c:v>-1.4109499999999999</c:v>
                </c:pt>
                <c:pt idx="3187">
                  <c:v>-1.0805100000000001</c:v>
                </c:pt>
                <c:pt idx="3188">
                  <c:v>-1.21332</c:v>
                </c:pt>
                <c:pt idx="3189">
                  <c:v>-1.3234900000000001</c:v>
                </c:pt>
                <c:pt idx="3190">
                  <c:v>-1.1711400000000001</c:v>
                </c:pt>
                <c:pt idx="3191">
                  <c:v>-1.1539299999999999</c:v>
                </c:pt>
                <c:pt idx="3192">
                  <c:v>-0.97973600000000005</c:v>
                </c:pt>
                <c:pt idx="3193">
                  <c:v>-1.2664200000000001</c:v>
                </c:pt>
                <c:pt idx="3194">
                  <c:v>-1.21252</c:v>
                </c:pt>
                <c:pt idx="3195">
                  <c:v>-1.34375</c:v>
                </c:pt>
                <c:pt idx="3196">
                  <c:v>-1.1734599999999999</c:v>
                </c:pt>
                <c:pt idx="3197">
                  <c:v>-1.18127</c:v>
                </c:pt>
                <c:pt idx="3198">
                  <c:v>-1.3226899999999999</c:v>
                </c:pt>
                <c:pt idx="3199">
                  <c:v>-1.29376</c:v>
                </c:pt>
                <c:pt idx="3200">
                  <c:v>-1.3726799999999999</c:v>
                </c:pt>
                <c:pt idx="3201">
                  <c:v>-1.14612</c:v>
                </c:pt>
                <c:pt idx="3202">
                  <c:v>-1.12659</c:v>
                </c:pt>
                <c:pt idx="3203">
                  <c:v>-1.14771</c:v>
                </c:pt>
                <c:pt idx="3204">
                  <c:v>-1.41876</c:v>
                </c:pt>
                <c:pt idx="3205">
                  <c:v>-0.99536100000000005</c:v>
                </c:pt>
                <c:pt idx="3206">
                  <c:v>-1.19299</c:v>
                </c:pt>
                <c:pt idx="3207">
                  <c:v>-1.21332</c:v>
                </c:pt>
                <c:pt idx="3208">
                  <c:v>-1.1257900000000001</c:v>
                </c:pt>
                <c:pt idx="3209">
                  <c:v>-1.28284</c:v>
                </c:pt>
                <c:pt idx="3210">
                  <c:v>-1.1882900000000001</c:v>
                </c:pt>
                <c:pt idx="3211">
                  <c:v>-1.41174</c:v>
                </c:pt>
                <c:pt idx="3212">
                  <c:v>-1.1125499999999999</c:v>
                </c:pt>
                <c:pt idx="3213">
                  <c:v>-1.17578</c:v>
                </c:pt>
                <c:pt idx="3214">
                  <c:v>-1.2156400000000001</c:v>
                </c:pt>
                <c:pt idx="3215">
                  <c:v>-1.23047</c:v>
                </c:pt>
                <c:pt idx="3216">
                  <c:v>-1.30396</c:v>
                </c:pt>
                <c:pt idx="3217">
                  <c:v>-1.0445599999999999</c:v>
                </c:pt>
                <c:pt idx="3218">
                  <c:v>-1.02502</c:v>
                </c:pt>
                <c:pt idx="3219">
                  <c:v>-1.02423</c:v>
                </c:pt>
                <c:pt idx="3220">
                  <c:v>-1.1742600000000001</c:v>
                </c:pt>
                <c:pt idx="3221">
                  <c:v>-1.06488</c:v>
                </c:pt>
                <c:pt idx="3222">
                  <c:v>-0.97814900000000005</c:v>
                </c:pt>
                <c:pt idx="3223">
                  <c:v>-1.2039200000000001</c:v>
                </c:pt>
                <c:pt idx="3224">
                  <c:v>-1.1726700000000001</c:v>
                </c:pt>
                <c:pt idx="3225">
                  <c:v>-1.1218900000000001</c:v>
                </c:pt>
                <c:pt idx="3226">
                  <c:v>-1.26953</c:v>
                </c:pt>
                <c:pt idx="3227">
                  <c:v>-1.13049</c:v>
                </c:pt>
                <c:pt idx="3228">
                  <c:v>-1.26251</c:v>
                </c:pt>
                <c:pt idx="3229">
                  <c:v>-1.1969000000000001</c:v>
                </c:pt>
                <c:pt idx="3230">
                  <c:v>-1</c:v>
                </c:pt>
                <c:pt idx="3231">
                  <c:v>-1.1296999999999999</c:v>
                </c:pt>
                <c:pt idx="3232">
                  <c:v>-1.0585899999999999</c:v>
                </c:pt>
                <c:pt idx="3233">
                  <c:v>-0.99768100000000004</c:v>
                </c:pt>
                <c:pt idx="3234">
                  <c:v>-1.16333</c:v>
                </c:pt>
                <c:pt idx="3235">
                  <c:v>-1.20862</c:v>
                </c:pt>
                <c:pt idx="3236">
                  <c:v>-1.13208</c:v>
                </c:pt>
                <c:pt idx="3237">
                  <c:v>-1.1039399999999999</c:v>
                </c:pt>
                <c:pt idx="3238">
                  <c:v>-0.99456800000000001</c:v>
                </c:pt>
                <c:pt idx="3239">
                  <c:v>-1.02271</c:v>
                </c:pt>
                <c:pt idx="3240">
                  <c:v>-0.79614300000000005</c:v>
                </c:pt>
                <c:pt idx="3241">
                  <c:v>-0.92034899999999997</c:v>
                </c:pt>
                <c:pt idx="3242">
                  <c:v>-1.2851600000000001</c:v>
                </c:pt>
                <c:pt idx="3243">
                  <c:v>-1.20703</c:v>
                </c:pt>
                <c:pt idx="3244">
                  <c:v>-1.21021</c:v>
                </c:pt>
                <c:pt idx="3245">
                  <c:v>-1.1937899999999999</c:v>
                </c:pt>
                <c:pt idx="3246">
                  <c:v>-1.2234499999999999</c:v>
                </c:pt>
                <c:pt idx="3247">
                  <c:v>-1.1117600000000001</c:v>
                </c:pt>
                <c:pt idx="3248">
                  <c:v>-1.3328199999999999</c:v>
                </c:pt>
                <c:pt idx="3249">
                  <c:v>-1.40082</c:v>
                </c:pt>
                <c:pt idx="3250">
                  <c:v>-1.14923</c:v>
                </c:pt>
                <c:pt idx="3251">
                  <c:v>-1.40472</c:v>
                </c:pt>
                <c:pt idx="3252">
                  <c:v>-1.09924</c:v>
                </c:pt>
                <c:pt idx="3253">
                  <c:v>-1.2648900000000001</c:v>
                </c:pt>
                <c:pt idx="3254">
                  <c:v>-1.3640699999999999</c:v>
                </c:pt>
                <c:pt idx="3255">
                  <c:v>-1.1156600000000001</c:v>
                </c:pt>
                <c:pt idx="3256">
                  <c:v>-1.1156600000000001</c:v>
                </c:pt>
                <c:pt idx="3257">
                  <c:v>-1.1781600000000001</c:v>
                </c:pt>
                <c:pt idx="3258">
                  <c:v>-1.1969000000000001</c:v>
                </c:pt>
                <c:pt idx="3259">
                  <c:v>-1.08752</c:v>
                </c:pt>
                <c:pt idx="3260">
                  <c:v>-1.0375399999999999</c:v>
                </c:pt>
                <c:pt idx="3261">
                  <c:v>-1.11328</c:v>
                </c:pt>
                <c:pt idx="3262">
                  <c:v>-1.3085899999999999</c:v>
                </c:pt>
                <c:pt idx="3263">
                  <c:v>-1.36328</c:v>
                </c:pt>
                <c:pt idx="3264">
                  <c:v>-1.3046899999999999</c:v>
                </c:pt>
                <c:pt idx="3265">
                  <c:v>-1.12738</c:v>
                </c:pt>
                <c:pt idx="3266">
                  <c:v>-1.0906400000000001</c:v>
                </c:pt>
                <c:pt idx="3267">
                  <c:v>-1.0172099999999999</c:v>
                </c:pt>
                <c:pt idx="3268">
                  <c:v>-1.0187999999999999</c:v>
                </c:pt>
                <c:pt idx="3269">
                  <c:v>-1.0906400000000001</c:v>
                </c:pt>
                <c:pt idx="3270">
                  <c:v>-1.10547</c:v>
                </c:pt>
                <c:pt idx="3271">
                  <c:v>-1.0625</c:v>
                </c:pt>
                <c:pt idx="3272">
                  <c:v>-1.1281699999999999</c:v>
                </c:pt>
                <c:pt idx="3273">
                  <c:v>-1.1906699999999999</c:v>
                </c:pt>
                <c:pt idx="3274">
                  <c:v>-1.16486</c:v>
                </c:pt>
                <c:pt idx="3275">
                  <c:v>-1.1469100000000001</c:v>
                </c:pt>
                <c:pt idx="3276">
                  <c:v>-0.867981</c:v>
                </c:pt>
                <c:pt idx="3277">
                  <c:v>-1.0976600000000001</c:v>
                </c:pt>
                <c:pt idx="3278">
                  <c:v>-1.33911</c:v>
                </c:pt>
                <c:pt idx="3279">
                  <c:v>-1.2265600000000001</c:v>
                </c:pt>
                <c:pt idx="3280">
                  <c:v>-0.98364300000000005</c:v>
                </c:pt>
                <c:pt idx="3281">
                  <c:v>-1.2773399999999999</c:v>
                </c:pt>
                <c:pt idx="3282">
                  <c:v>-1.0906400000000001</c:v>
                </c:pt>
                <c:pt idx="3283">
                  <c:v>-1.19458</c:v>
                </c:pt>
                <c:pt idx="3284">
                  <c:v>-1.0984499999999999</c:v>
                </c:pt>
                <c:pt idx="3285">
                  <c:v>-0.914856</c:v>
                </c:pt>
                <c:pt idx="3286">
                  <c:v>-1.0969199999999999</c:v>
                </c:pt>
                <c:pt idx="3287">
                  <c:v>-1.21173</c:v>
                </c:pt>
                <c:pt idx="3288">
                  <c:v>-1.25238</c:v>
                </c:pt>
                <c:pt idx="3289">
                  <c:v>-1.27423</c:v>
                </c:pt>
                <c:pt idx="3290">
                  <c:v>-1.2789299999999999</c:v>
                </c:pt>
                <c:pt idx="3291">
                  <c:v>-0.98675500000000005</c:v>
                </c:pt>
                <c:pt idx="3292">
                  <c:v>-1.1171899999999999</c:v>
                </c:pt>
                <c:pt idx="3293">
                  <c:v>-1.08203</c:v>
                </c:pt>
                <c:pt idx="3294">
                  <c:v>-1.2719100000000001</c:v>
                </c:pt>
                <c:pt idx="3295">
                  <c:v>-1.16333</c:v>
                </c:pt>
                <c:pt idx="3296">
                  <c:v>-1.2289399999999999</c:v>
                </c:pt>
                <c:pt idx="3297">
                  <c:v>-1.2734399999999999</c:v>
                </c:pt>
                <c:pt idx="3298">
                  <c:v>-1.15784</c:v>
                </c:pt>
                <c:pt idx="3299">
                  <c:v>-1.1570400000000001</c:v>
                </c:pt>
                <c:pt idx="3300">
                  <c:v>-1.1711400000000001</c:v>
                </c:pt>
                <c:pt idx="3301">
                  <c:v>-1.26563</c:v>
                </c:pt>
                <c:pt idx="3302">
                  <c:v>-1.29688</c:v>
                </c:pt>
                <c:pt idx="3303">
                  <c:v>-1.2367600000000001</c:v>
                </c:pt>
                <c:pt idx="3304">
                  <c:v>-1.0359499999999999</c:v>
                </c:pt>
                <c:pt idx="3305">
                  <c:v>-1.20001</c:v>
                </c:pt>
                <c:pt idx="3306">
                  <c:v>-1.30627</c:v>
                </c:pt>
                <c:pt idx="3307">
                  <c:v>-1.1969000000000001</c:v>
                </c:pt>
                <c:pt idx="3308">
                  <c:v>-1.0656699999999999</c:v>
                </c:pt>
                <c:pt idx="3309">
                  <c:v>-1.2421899999999999</c:v>
                </c:pt>
                <c:pt idx="3310">
                  <c:v>-0.95001199999999997</c:v>
                </c:pt>
                <c:pt idx="3311">
                  <c:v>-1.21722</c:v>
                </c:pt>
                <c:pt idx="3312">
                  <c:v>-1.23987</c:v>
                </c:pt>
                <c:pt idx="3313">
                  <c:v>-1.25708</c:v>
                </c:pt>
                <c:pt idx="3314">
                  <c:v>-1.25</c:v>
                </c:pt>
                <c:pt idx="3315">
                  <c:v>-1.20313</c:v>
                </c:pt>
                <c:pt idx="3316">
                  <c:v>-0.9375</c:v>
                </c:pt>
                <c:pt idx="3317">
                  <c:v>-1.1312899999999999</c:v>
                </c:pt>
                <c:pt idx="3318">
                  <c:v>-1.1312899999999999</c:v>
                </c:pt>
                <c:pt idx="3319">
                  <c:v>-1.1344000000000001</c:v>
                </c:pt>
                <c:pt idx="3320">
                  <c:v>-1.30548</c:v>
                </c:pt>
                <c:pt idx="3321">
                  <c:v>-1.05548</c:v>
                </c:pt>
                <c:pt idx="3322">
                  <c:v>-1.23987</c:v>
                </c:pt>
                <c:pt idx="3323">
                  <c:v>-0.97973600000000005</c:v>
                </c:pt>
                <c:pt idx="3324">
                  <c:v>-1.1953100000000001</c:v>
                </c:pt>
                <c:pt idx="3325">
                  <c:v>-1.20862</c:v>
                </c:pt>
                <c:pt idx="3326">
                  <c:v>-1.18286</c:v>
                </c:pt>
                <c:pt idx="3327">
                  <c:v>-1.1086400000000001</c:v>
                </c:pt>
                <c:pt idx="3328">
                  <c:v>-1.41876</c:v>
                </c:pt>
                <c:pt idx="3329">
                  <c:v>-1.35938</c:v>
                </c:pt>
                <c:pt idx="3330">
                  <c:v>-1.33911</c:v>
                </c:pt>
                <c:pt idx="3331">
                  <c:v>-1.1726700000000001</c:v>
                </c:pt>
                <c:pt idx="3332">
                  <c:v>-1.3718900000000001</c:v>
                </c:pt>
                <c:pt idx="3333">
                  <c:v>-1.3539399999999999</c:v>
                </c:pt>
                <c:pt idx="3334">
                  <c:v>-1.30548</c:v>
                </c:pt>
                <c:pt idx="3335">
                  <c:v>-1.23987</c:v>
                </c:pt>
                <c:pt idx="3336">
                  <c:v>-0.92816200000000004</c:v>
                </c:pt>
                <c:pt idx="3337">
                  <c:v>-1.05707</c:v>
                </c:pt>
                <c:pt idx="3338">
                  <c:v>-1.0617700000000001</c:v>
                </c:pt>
                <c:pt idx="3339">
                  <c:v>-1.1453199999999999</c:v>
                </c:pt>
                <c:pt idx="3340">
                  <c:v>-1.1711400000000001</c:v>
                </c:pt>
                <c:pt idx="3341">
                  <c:v>-0.90942400000000001</c:v>
                </c:pt>
                <c:pt idx="3342">
                  <c:v>-1.32111</c:v>
                </c:pt>
                <c:pt idx="3343">
                  <c:v>-1.4382900000000001</c:v>
                </c:pt>
                <c:pt idx="3344">
                  <c:v>-1.2180200000000001</c:v>
                </c:pt>
                <c:pt idx="3345">
                  <c:v>-1.05548</c:v>
                </c:pt>
                <c:pt idx="3346">
                  <c:v>-1.4555100000000001</c:v>
                </c:pt>
                <c:pt idx="3347">
                  <c:v>-1.39612</c:v>
                </c:pt>
                <c:pt idx="3348">
                  <c:v>-1.06799</c:v>
                </c:pt>
                <c:pt idx="3349">
                  <c:v>-1.1086400000000001</c:v>
                </c:pt>
                <c:pt idx="3350">
                  <c:v>-1.3953199999999999</c:v>
                </c:pt>
                <c:pt idx="3351">
                  <c:v>-1.2594000000000001</c:v>
                </c:pt>
                <c:pt idx="3352">
                  <c:v>-1.1750499999999999</c:v>
                </c:pt>
                <c:pt idx="3353">
                  <c:v>-1.1070599999999999</c:v>
                </c:pt>
                <c:pt idx="3354">
                  <c:v>-1.3234900000000001</c:v>
                </c:pt>
                <c:pt idx="3355">
                  <c:v>-1.29535</c:v>
                </c:pt>
                <c:pt idx="3356">
                  <c:v>-1.2390699999999999</c:v>
                </c:pt>
                <c:pt idx="3357">
                  <c:v>-1.0375399999999999</c:v>
                </c:pt>
                <c:pt idx="3358">
                  <c:v>-1.23285</c:v>
                </c:pt>
                <c:pt idx="3359">
                  <c:v>-1.2992600000000001</c:v>
                </c:pt>
                <c:pt idx="3360">
                  <c:v>-1.16486</c:v>
                </c:pt>
                <c:pt idx="3361">
                  <c:v>-1.4172400000000001</c:v>
                </c:pt>
                <c:pt idx="3362">
                  <c:v>-1.3539399999999999</c:v>
                </c:pt>
                <c:pt idx="3363">
                  <c:v>-1.1039399999999999</c:v>
                </c:pt>
                <c:pt idx="3364">
                  <c:v>-1.31488</c:v>
                </c:pt>
                <c:pt idx="3365">
                  <c:v>-1.40161</c:v>
                </c:pt>
                <c:pt idx="3366">
                  <c:v>-1.5062899999999999</c:v>
                </c:pt>
                <c:pt idx="3367">
                  <c:v>-1.2719100000000001</c:v>
                </c:pt>
                <c:pt idx="3368">
                  <c:v>-1.33673</c:v>
                </c:pt>
                <c:pt idx="3369">
                  <c:v>-1.3000499999999999</c:v>
                </c:pt>
                <c:pt idx="3370">
                  <c:v>-1.2961400000000001</c:v>
                </c:pt>
                <c:pt idx="3371">
                  <c:v>-1.2539100000000001</c:v>
                </c:pt>
                <c:pt idx="3372">
                  <c:v>-1.3469199999999999</c:v>
                </c:pt>
                <c:pt idx="3373">
                  <c:v>-1.19611</c:v>
                </c:pt>
                <c:pt idx="3374">
                  <c:v>-1.16486</c:v>
                </c:pt>
                <c:pt idx="3375">
                  <c:v>-1.1601600000000001</c:v>
                </c:pt>
                <c:pt idx="3376">
                  <c:v>-1.28125</c:v>
                </c:pt>
                <c:pt idx="3377">
                  <c:v>-1.1625399999999999</c:v>
                </c:pt>
                <c:pt idx="3378">
                  <c:v>-1.38208</c:v>
                </c:pt>
                <c:pt idx="3379">
                  <c:v>-1.1117600000000001</c:v>
                </c:pt>
                <c:pt idx="3380">
                  <c:v>-1.2289399999999999</c:v>
                </c:pt>
                <c:pt idx="3381">
                  <c:v>-1.08362</c:v>
                </c:pt>
                <c:pt idx="3382">
                  <c:v>-1.1953100000000001</c:v>
                </c:pt>
                <c:pt idx="3383">
                  <c:v>-1.1171899999999999</c:v>
                </c:pt>
                <c:pt idx="3384">
                  <c:v>-1.2375499999999999</c:v>
                </c:pt>
                <c:pt idx="3385">
                  <c:v>-1.4343900000000001</c:v>
                </c:pt>
                <c:pt idx="3386">
                  <c:v>-1.23285</c:v>
                </c:pt>
                <c:pt idx="3387">
                  <c:v>-1.2601899999999999</c:v>
                </c:pt>
                <c:pt idx="3388">
                  <c:v>-1.2820400000000001</c:v>
                </c:pt>
                <c:pt idx="3389">
                  <c:v>-1.0585899999999999</c:v>
                </c:pt>
                <c:pt idx="3390">
                  <c:v>-1.39453</c:v>
                </c:pt>
                <c:pt idx="3391">
                  <c:v>-1.13208</c:v>
                </c:pt>
                <c:pt idx="3392">
                  <c:v>-1.32422</c:v>
                </c:pt>
                <c:pt idx="3393">
                  <c:v>-1.2539100000000001</c:v>
                </c:pt>
                <c:pt idx="3394">
                  <c:v>-1.21722</c:v>
                </c:pt>
                <c:pt idx="3395">
                  <c:v>-1.3844000000000001</c:v>
                </c:pt>
                <c:pt idx="3396">
                  <c:v>-1.3484499999999999</c:v>
                </c:pt>
                <c:pt idx="3397">
                  <c:v>-1.15161</c:v>
                </c:pt>
                <c:pt idx="3398">
                  <c:v>-1.08521</c:v>
                </c:pt>
                <c:pt idx="3399">
                  <c:v>-1.03986</c:v>
                </c:pt>
                <c:pt idx="3400">
                  <c:v>-1.5031699999999999</c:v>
                </c:pt>
                <c:pt idx="3401">
                  <c:v>-1.2016</c:v>
                </c:pt>
                <c:pt idx="3402">
                  <c:v>-1.1469100000000001</c:v>
                </c:pt>
                <c:pt idx="3403">
                  <c:v>-1.13672</c:v>
                </c:pt>
                <c:pt idx="3404">
                  <c:v>-1.2851600000000001</c:v>
                </c:pt>
                <c:pt idx="3405">
                  <c:v>-1.23285</c:v>
                </c:pt>
                <c:pt idx="3406">
                  <c:v>-1.24377</c:v>
                </c:pt>
                <c:pt idx="3407">
                  <c:v>-1.42896</c:v>
                </c:pt>
                <c:pt idx="3408">
                  <c:v>-1.38672</c:v>
                </c:pt>
                <c:pt idx="3409">
                  <c:v>-1.35785</c:v>
                </c:pt>
                <c:pt idx="3410">
                  <c:v>-1.3710899999999999</c:v>
                </c:pt>
                <c:pt idx="3411">
                  <c:v>-1.31409</c:v>
                </c:pt>
                <c:pt idx="3412">
                  <c:v>-1.32501</c:v>
                </c:pt>
                <c:pt idx="3413">
                  <c:v>-1.3031600000000001</c:v>
                </c:pt>
                <c:pt idx="3414">
                  <c:v>-1.37347</c:v>
                </c:pt>
                <c:pt idx="3415">
                  <c:v>-1.34375</c:v>
                </c:pt>
                <c:pt idx="3416">
                  <c:v>-1.3234900000000001</c:v>
                </c:pt>
                <c:pt idx="3417">
                  <c:v>-1.4523900000000001</c:v>
                </c:pt>
                <c:pt idx="3418">
                  <c:v>-1.2633099999999999</c:v>
                </c:pt>
                <c:pt idx="3419">
                  <c:v>-1.4664299999999999</c:v>
                </c:pt>
                <c:pt idx="3420">
                  <c:v>-1.47583</c:v>
                </c:pt>
                <c:pt idx="3421">
                  <c:v>-1.0734900000000001</c:v>
                </c:pt>
                <c:pt idx="3422">
                  <c:v>-1.0976600000000001</c:v>
                </c:pt>
                <c:pt idx="3423">
                  <c:v>-1.0593900000000001</c:v>
                </c:pt>
                <c:pt idx="3424">
                  <c:v>-1.1609499999999999</c:v>
                </c:pt>
                <c:pt idx="3425">
                  <c:v>-1.51251</c:v>
                </c:pt>
                <c:pt idx="3426">
                  <c:v>-1.4906600000000001</c:v>
                </c:pt>
                <c:pt idx="3427">
                  <c:v>-1.1609499999999999</c:v>
                </c:pt>
                <c:pt idx="3428">
                  <c:v>-1.14063</c:v>
                </c:pt>
                <c:pt idx="3429">
                  <c:v>-1.22113</c:v>
                </c:pt>
                <c:pt idx="3430">
                  <c:v>-1.28284</c:v>
                </c:pt>
                <c:pt idx="3431">
                  <c:v>-1.39063</c:v>
                </c:pt>
                <c:pt idx="3432">
                  <c:v>-1.34375</c:v>
                </c:pt>
                <c:pt idx="3433">
                  <c:v>-1.2531699999999999</c:v>
                </c:pt>
                <c:pt idx="3434">
                  <c:v>-1.31097</c:v>
                </c:pt>
                <c:pt idx="3435">
                  <c:v>-1.3922099999999999</c:v>
                </c:pt>
                <c:pt idx="3436">
                  <c:v>-1.51563</c:v>
                </c:pt>
                <c:pt idx="3437">
                  <c:v>-1.2219199999999999</c:v>
                </c:pt>
                <c:pt idx="3438">
                  <c:v>-1.3617600000000001</c:v>
                </c:pt>
                <c:pt idx="3439">
                  <c:v>-1.27112</c:v>
                </c:pt>
                <c:pt idx="3440">
                  <c:v>-1.3093900000000001</c:v>
                </c:pt>
                <c:pt idx="3441">
                  <c:v>-1.2406600000000001</c:v>
                </c:pt>
                <c:pt idx="3442">
                  <c:v>-1.3187899999999999</c:v>
                </c:pt>
                <c:pt idx="3443">
                  <c:v>-1.02582</c:v>
                </c:pt>
                <c:pt idx="3444">
                  <c:v>-1.18909</c:v>
                </c:pt>
                <c:pt idx="3445">
                  <c:v>-1.35083</c:v>
                </c:pt>
                <c:pt idx="3446">
                  <c:v>-1.3718900000000001</c:v>
                </c:pt>
                <c:pt idx="3447">
                  <c:v>-1.39612</c:v>
                </c:pt>
                <c:pt idx="3448">
                  <c:v>-1.0773900000000001</c:v>
                </c:pt>
                <c:pt idx="3449">
                  <c:v>-1.0492600000000001</c:v>
                </c:pt>
                <c:pt idx="3450">
                  <c:v>-1.2406600000000001</c:v>
                </c:pt>
                <c:pt idx="3451">
                  <c:v>-1.14771</c:v>
                </c:pt>
                <c:pt idx="3452">
                  <c:v>-1.17188</c:v>
                </c:pt>
                <c:pt idx="3453">
                  <c:v>-1.25</c:v>
                </c:pt>
                <c:pt idx="3454">
                  <c:v>-1.00861</c:v>
                </c:pt>
                <c:pt idx="3455">
                  <c:v>-1.3289200000000001</c:v>
                </c:pt>
                <c:pt idx="3456">
                  <c:v>-1.1359900000000001</c:v>
                </c:pt>
                <c:pt idx="3457">
                  <c:v>-1.2906500000000001</c:v>
                </c:pt>
                <c:pt idx="3458">
                  <c:v>-1.23047</c:v>
                </c:pt>
                <c:pt idx="3459">
                  <c:v>-1.3570599999999999</c:v>
                </c:pt>
                <c:pt idx="3460">
                  <c:v>-1.1281699999999999</c:v>
                </c:pt>
                <c:pt idx="3461">
                  <c:v>-1.35547</c:v>
                </c:pt>
                <c:pt idx="3462">
                  <c:v>-1.2961400000000001</c:v>
                </c:pt>
                <c:pt idx="3463">
                  <c:v>-1.33521</c:v>
                </c:pt>
                <c:pt idx="3464">
                  <c:v>-1.2789299999999999</c:v>
                </c:pt>
                <c:pt idx="3465">
                  <c:v>-1.375</c:v>
                </c:pt>
                <c:pt idx="3466">
                  <c:v>-1.32501</c:v>
                </c:pt>
                <c:pt idx="3467">
                  <c:v>-1.3844000000000001</c:v>
                </c:pt>
                <c:pt idx="3468">
                  <c:v>-1.26251</c:v>
                </c:pt>
                <c:pt idx="3469">
                  <c:v>-1.2633099999999999</c:v>
                </c:pt>
                <c:pt idx="3470">
                  <c:v>-1.2531699999999999</c:v>
                </c:pt>
                <c:pt idx="3471">
                  <c:v>-1.40863</c:v>
                </c:pt>
                <c:pt idx="3472">
                  <c:v>-1.2687999999999999</c:v>
                </c:pt>
                <c:pt idx="3473">
                  <c:v>-1.1289100000000001</c:v>
                </c:pt>
                <c:pt idx="3474">
                  <c:v>-1.31409</c:v>
                </c:pt>
                <c:pt idx="3475">
                  <c:v>-1.2578100000000001</c:v>
                </c:pt>
                <c:pt idx="3476">
                  <c:v>-1.28284</c:v>
                </c:pt>
                <c:pt idx="3477">
                  <c:v>-1.2406600000000001</c:v>
                </c:pt>
                <c:pt idx="3478">
                  <c:v>-1.3187899999999999</c:v>
                </c:pt>
                <c:pt idx="3479">
                  <c:v>-1.1210899999999999</c:v>
                </c:pt>
                <c:pt idx="3480">
                  <c:v>-1.2734399999999999</c:v>
                </c:pt>
                <c:pt idx="3481">
                  <c:v>-1.1867700000000001</c:v>
                </c:pt>
                <c:pt idx="3482">
                  <c:v>-1.2008099999999999</c:v>
                </c:pt>
                <c:pt idx="3483">
                  <c:v>-1.1867700000000001</c:v>
                </c:pt>
                <c:pt idx="3484">
                  <c:v>-1.1047400000000001</c:v>
                </c:pt>
                <c:pt idx="3485">
                  <c:v>-1.1523399999999999</c:v>
                </c:pt>
                <c:pt idx="3486">
                  <c:v>-1.15082</c:v>
                </c:pt>
                <c:pt idx="3487">
                  <c:v>-1.2094100000000001</c:v>
                </c:pt>
                <c:pt idx="3488">
                  <c:v>-1.3015699999999999</c:v>
                </c:pt>
                <c:pt idx="3489">
                  <c:v>-1.24377</c:v>
                </c:pt>
                <c:pt idx="3490">
                  <c:v>-1.16333</c:v>
                </c:pt>
                <c:pt idx="3491">
                  <c:v>-1.1391</c:v>
                </c:pt>
                <c:pt idx="3492">
                  <c:v>-1.0969199999999999</c:v>
                </c:pt>
                <c:pt idx="3493">
                  <c:v>-1.2180200000000001</c:v>
                </c:pt>
                <c:pt idx="3494">
                  <c:v>-1.1125499999999999</c:v>
                </c:pt>
                <c:pt idx="3495">
                  <c:v>-1.05078</c:v>
                </c:pt>
                <c:pt idx="3496">
                  <c:v>-1.18909</c:v>
                </c:pt>
                <c:pt idx="3497">
                  <c:v>-1.31799</c:v>
                </c:pt>
                <c:pt idx="3498">
                  <c:v>-1.1171899999999999</c:v>
                </c:pt>
                <c:pt idx="3499">
                  <c:v>-1.1656500000000001</c:v>
                </c:pt>
                <c:pt idx="3500">
                  <c:v>-1.2164299999999999</c:v>
                </c:pt>
                <c:pt idx="3501">
                  <c:v>-1.31799</c:v>
                </c:pt>
                <c:pt idx="3502">
                  <c:v>-0.99768100000000004</c:v>
                </c:pt>
                <c:pt idx="3503">
                  <c:v>-1.03986</c:v>
                </c:pt>
                <c:pt idx="3504">
                  <c:v>-1.0773900000000001</c:v>
                </c:pt>
                <c:pt idx="3505">
                  <c:v>-1.05396</c:v>
                </c:pt>
                <c:pt idx="3506">
                  <c:v>-1.20703</c:v>
                </c:pt>
                <c:pt idx="3507">
                  <c:v>-1.23987</c:v>
                </c:pt>
                <c:pt idx="3508">
                  <c:v>-1.14771</c:v>
                </c:pt>
                <c:pt idx="3509">
                  <c:v>-1.3812899999999999</c:v>
                </c:pt>
                <c:pt idx="3510">
                  <c:v>-1.26251</c:v>
                </c:pt>
                <c:pt idx="3511">
                  <c:v>-1.17578</c:v>
                </c:pt>
                <c:pt idx="3512">
                  <c:v>-1.0273399999999999</c:v>
                </c:pt>
                <c:pt idx="3513">
                  <c:v>-1.1257900000000001</c:v>
                </c:pt>
                <c:pt idx="3514">
                  <c:v>-1.28284</c:v>
                </c:pt>
                <c:pt idx="3515">
                  <c:v>-1.0172099999999999</c:v>
                </c:pt>
                <c:pt idx="3516">
                  <c:v>-1.10626</c:v>
                </c:pt>
                <c:pt idx="3517">
                  <c:v>-1.2421899999999999</c:v>
                </c:pt>
                <c:pt idx="3518">
                  <c:v>-1.18048</c:v>
                </c:pt>
                <c:pt idx="3519">
                  <c:v>-0.94299299999999997</c:v>
                </c:pt>
                <c:pt idx="3520">
                  <c:v>-1.2922400000000001</c:v>
                </c:pt>
                <c:pt idx="3521">
                  <c:v>-1.0406500000000001</c:v>
                </c:pt>
                <c:pt idx="3522">
                  <c:v>-1.07501</c:v>
                </c:pt>
                <c:pt idx="3523">
                  <c:v>-0.88989300000000005</c:v>
                </c:pt>
                <c:pt idx="3524">
                  <c:v>-1.4437899999999999</c:v>
                </c:pt>
                <c:pt idx="3525">
                  <c:v>-1.35083</c:v>
                </c:pt>
                <c:pt idx="3526">
                  <c:v>-1.2421899999999999</c:v>
                </c:pt>
                <c:pt idx="3527">
                  <c:v>-1.1469100000000001</c:v>
                </c:pt>
                <c:pt idx="3528">
                  <c:v>-1.38672</c:v>
                </c:pt>
                <c:pt idx="3529">
                  <c:v>-1.19299</c:v>
                </c:pt>
                <c:pt idx="3530">
                  <c:v>-1.0273399999999999</c:v>
                </c:pt>
                <c:pt idx="3531">
                  <c:v>-1.05396</c:v>
                </c:pt>
                <c:pt idx="3532">
                  <c:v>-1.34924</c:v>
                </c:pt>
                <c:pt idx="3533">
                  <c:v>-1.3000499999999999</c:v>
                </c:pt>
                <c:pt idx="3534">
                  <c:v>-1.31799</c:v>
                </c:pt>
                <c:pt idx="3535">
                  <c:v>-1.3930100000000001</c:v>
                </c:pt>
                <c:pt idx="3536">
                  <c:v>-1.2546999999999999</c:v>
                </c:pt>
                <c:pt idx="3537">
                  <c:v>-1.1882900000000001</c:v>
                </c:pt>
                <c:pt idx="3538">
                  <c:v>-1.2578100000000001</c:v>
                </c:pt>
                <c:pt idx="3539">
                  <c:v>-1.1656500000000001</c:v>
                </c:pt>
                <c:pt idx="3540">
                  <c:v>-0.96643100000000004</c:v>
                </c:pt>
                <c:pt idx="3541">
                  <c:v>-1.1312899999999999</c:v>
                </c:pt>
                <c:pt idx="3542">
                  <c:v>-1.2805200000000001</c:v>
                </c:pt>
                <c:pt idx="3543">
                  <c:v>-1.2914399999999999</c:v>
                </c:pt>
                <c:pt idx="3544">
                  <c:v>-1.15863</c:v>
                </c:pt>
                <c:pt idx="3545">
                  <c:v>-1.1210899999999999</c:v>
                </c:pt>
                <c:pt idx="3546">
                  <c:v>-1.0133099999999999</c:v>
                </c:pt>
                <c:pt idx="3547">
                  <c:v>-1.05627</c:v>
                </c:pt>
                <c:pt idx="3548">
                  <c:v>-1.05396</c:v>
                </c:pt>
                <c:pt idx="3549">
                  <c:v>-1.1359900000000001</c:v>
                </c:pt>
                <c:pt idx="3550">
                  <c:v>-0.93438699999999997</c:v>
                </c:pt>
                <c:pt idx="3551">
                  <c:v>-0.95391800000000004</c:v>
                </c:pt>
                <c:pt idx="3552">
                  <c:v>-1.10236</c:v>
                </c:pt>
                <c:pt idx="3553">
                  <c:v>-1.0515699999999999</c:v>
                </c:pt>
                <c:pt idx="3554">
                  <c:v>-1.1750499999999999</c:v>
                </c:pt>
                <c:pt idx="3555">
                  <c:v>-1.0515699999999999</c:v>
                </c:pt>
                <c:pt idx="3556">
                  <c:v>-1.0687899999999999</c:v>
                </c:pt>
                <c:pt idx="3557">
                  <c:v>-1.4226700000000001</c:v>
                </c:pt>
                <c:pt idx="3558">
                  <c:v>-1.2609900000000001</c:v>
                </c:pt>
                <c:pt idx="3559">
                  <c:v>-1.1218900000000001</c:v>
                </c:pt>
                <c:pt idx="3560">
                  <c:v>-1.19458</c:v>
                </c:pt>
                <c:pt idx="3561">
                  <c:v>-1.2641</c:v>
                </c:pt>
                <c:pt idx="3562">
                  <c:v>-1.27972</c:v>
                </c:pt>
                <c:pt idx="3563">
                  <c:v>-1.16876</c:v>
                </c:pt>
                <c:pt idx="3564">
                  <c:v>-1.2851600000000001</c:v>
                </c:pt>
                <c:pt idx="3565">
                  <c:v>-1.15472</c:v>
                </c:pt>
                <c:pt idx="3566">
                  <c:v>-1.33362</c:v>
                </c:pt>
                <c:pt idx="3567">
                  <c:v>-1.1969000000000001</c:v>
                </c:pt>
                <c:pt idx="3568">
                  <c:v>-1.2906500000000001</c:v>
                </c:pt>
                <c:pt idx="3569">
                  <c:v>-1.10547</c:v>
                </c:pt>
                <c:pt idx="3570">
                  <c:v>-1.2148399999999999</c:v>
                </c:pt>
                <c:pt idx="3571">
                  <c:v>-1.20703</c:v>
                </c:pt>
                <c:pt idx="3572">
                  <c:v>-1.1422099999999999</c:v>
                </c:pt>
                <c:pt idx="3573">
                  <c:v>-1.05786</c:v>
                </c:pt>
                <c:pt idx="3574">
                  <c:v>-0.94848600000000005</c:v>
                </c:pt>
                <c:pt idx="3575">
                  <c:v>-1.2844199999999999</c:v>
                </c:pt>
                <c:pt idx="3576">
                  <c:v>-1.2594000000000001</c:v>
                </c:pt>
                <c:pt idx="3577">
                  <c:v>-1.0445599999999999</c:v>
                </c:pt>
                <c:pt idx="3578">
                  <c:v>-1.2859499999999999</c:v>
                </c:pt>
                <c:pt idx="3579">
                  <c:v>-1.1750499999999999</c:v>
                </c:pt>
                <c:pt idx="3580">
                  <c:v>-1.23285</c:v>
                </c:pt>
                <c:pt idx="3581">
                  <c:v>-1.0930200000000001</c:v>
                </c:pt>
                <c:pt idx="3582">
                  <c:v>-1.2703199999999999</c:v>
                </c:pt>
                <c:pt idx="3583">
                  <c:v>-1.09534</c:v>
                </c:pt>
                <c:pt idx="3584">
                  <c:v>-1.03833</c:v>
                </c:pt>
                <c:pt idx="3585">
                  <c:v>-1.01172</c:v>
                </c:pt>
                <c:pt idx="3586">
                  <c:v>-1.27112</c:v>
                </c:pt>
                <c:pt idx="3587">
                  <c:v>-1.2023900000000001</c:v>
                </c:pt>
                <c:pt idx="3588">
                  <c:v>-1.0492600000000001</c:v>
                </c:pt>
                <c:pt idx="3589">
                  <c:v>-1.0593900000000001</c:v>
                </c:pt>
                <c:pt idx="3590">
                  <c:v>-1.1921999999999999</c:v>
                </c:pt>
                <c:pt idx="3591">
                  <c:v>-1.2680100000000001</c:v>
                </c:pt>
                <c:pt idx="3592">
                  <c:v>-1.27502</c:v>
                </c:pt>
                <c:pt idx="3593">
                  <c:v>-1.19458</c:v>
                </c:pt>
                <c:pt idx="3594">
                  <c:v>-1.27423</c:v>
                </c:pt>
                <c:pt idx="3595">
                  <c:v>-1.53833</c:v>
                </c:pt>
                <c:pt idx="3596">
                  <c:v>-1.5687899999999999</c:v>
                </c:pt>
                <c:pt idx="3597">
                  <c:v>-1.4367700000000001</c:v>
                </c:pt>
                <c:pt idx="3598">
                  <c:v>-1.51251</c:v>
                </c:pt>
                <c:pt idx="3599">
                  <c:v>-1.51251</c:v>
                </c:pt>
                <c:pt idx="3600">
                  <c:v>-1.6664399999999999</c:v>
                </c:pt>
                <c:pt idx="3601">
                  <c:v>-1.27112</c:v>
                </c:pt>
                <c:pt idx="3602">
                  <c:v>-1.4367700000000001</c:v>
                </c:pt>
                <c:pt idx="3603">
                  <c:v>-1.3859900000000001</c:v>
                </c:pt>
                <c:pt idx="3604">
                  <c:v>-1.42896</c:v>
                </c:pt>
                <c:pt idx="3605">
                  <c:v>-1.11957</c:v>
                </c:pt>
                <c:pt idx="3606">
                  <c:v>-1.11646</c:v>
                </c:pt>
                <c:pt idx="3607">
                  <c:v>-1.1765699999999999</c:v>
                </c:pt>
                <c:pt idx="3608">
                  <c:v>-0.91174299999999997</c:v>
                </c:pt>
                <c:pt idx="3609">
                  <c:v>-0.99688699999999997</c:v>
                </c:pt>
                <c:pt idx="3610">
                  <c:v>-1.0906400000000001</c:v>
                </c:pt>
                <c:pt idx="3611">
                  <c:v>-1.2984599999999999</c:v>
                </c:pt>
                <c:pt idx="3612">
                  <c:v>-1.23987</c:v>
                </c:pt>
                <c:pt idx="3613">
                  <c:v>-1.03986</c:v>
                </c:pt>
                <c:pt idx="3614">
                  <c:v>-1.0844100000000001</c:v>
                </c:pt>
                <c:pt idx="3615">
                  <c:v>-1.27582</c:v>
                </c:pt>
                <c:pt idx="3616">
                  <c:v>-1.4890699999999999</c:v>
                </c:pt>
                <c:pt idx="3617">
                  <c:v>-1.17578</c:v>
                </c:pt>
                <c:pt idx="3618">
                  <c:v>-1.82111</c:v>
                </c:pt>
                <c:pt idx="3619">
                  <c:v>-2.3305099999999981</c:v>
                </c:pt>
                <c:pt idx="3620">
                  <c:v>-2.410159999999999</c:v>
                </c:pt>
                <c:pt idx="3621">
                  <c:v>-2.42578</c:v>
                </c:pt>
                <c:pt idx="3622">
                  <c:v>-2.416439999999997</c:v>
                </c:pt>
                <c:pt idx="3623">
                  <c:v>-2.3757899999999981</c:v>
                </c:pt>
                <c:pt idx="3624">
                  <c:v>-1.8969100000000001</c:v>
                </c:pt>
                <c:pt idx="3625">
                  <c:v>-1.66876</c:v>
                </c:pt>
                <c:pt idx="3626">
                  <c:v>-1.7008099999999999</c:v>
                </c:pt>
                <c:pt idx="3627">
                  <c:v>-1.1226799999999999</c:v>
                </c:pt>
                <c:pt idx="3628">
                  <c:v>-1.93597</c:v>
                </c:pt>
                <c:pt idx="3629">
                  <c:v>-1.82422</c:v>
                </c:pt>
                <c:pt idx="3630">
                  <c:v>-2.2086199999999998</c:v>
                </c:pt>
                <c:pt idx="3631">
                  <c:v>-2.6343999999999999</c:v>
                </c:pt>
                <c:pt idx="3632">
                  <c:v>-2.9039299999999999</c:v>
                </c:pt>
                <c:pt idx="3633">
                  <c:v>-2.7797200000000002</c:v>
                </c:pt>
                <c:pt idx="3634">
                  <c:v>-2.9140600000000001</c:v>
                </c:pt>
                <c:pt idx="3635">
                  <c:v>-2.9273699999999998</c:v>
                </c:pt>
                <c:pt idx="3636">
                  <c:v>-2.9211399999999998</c:v>
                </c:pt>
                <c:pt idx="3637">
                  <c:v>-2.5766</c:v>
                </c:pt>
                <c:pt idx="3638">
                  <c:v>-3.1070600000000002</c:v>
                </c:pt>
                <c:pt idx="3639">
                  <c:v>-3.3969100000000001</c:v>
                </c:pt>
                <c:pt idx="3640">
                  <c:v>-2.850039999999999</c:v>
                </c:pt>
                <c:pt idx="3641">
                  <c:v>-2.7289400000000001</c:v>
                </c:pt>
                <c:pt idx="3642">
                  <c:v>-2.9726599999999959</c:v>
                </c:pt>
                <c:pt idx="3643">
                  <c:v>-3.032839999999998</c:v>
                </c:pt>
                <c:pt idx="3644">
                  <c:v>-2.85236</c:v>
                </c:pt>
                <c:pt idx="3645">
                  <c:v>-3.1726700000000001</c:v>
                </c:pt>
                <c:pt idx="3646">
                  <c:v>-3.01172</c:v>
                </c:pt>
                <c:pt idx="3647">
                  <c:v>-2.801569999999999</c:v>
                </c:pt>
                <c:pt idx="3648">
                  <c:v>-1.2922400000000001</c:v>
                </c:pt>
                <c:pt idx="3649">
                  <c:v>-2.3164099999999959</c:v>
                </c:pt>
                <c:pt idx="3650">
                  <c:v>-2.0219100000000001</c:v>
                </c:pt>
                <c:pt idx="3651">
                  <c:v>-1.68127</c:v>
                </c:pt>
                <c:pt idx="3652">
                  <c:v>-1.90002</c:v>
                </c:pt>
                <c:pt idx="3653">
                  <c:v>-1.89453</c:v>
                </c:pt>
                <c:pt idx="3654">
                  <c:v>-1.7672099999999999</c:v>
                </c:pt>
                <c:pt idx="3655">
                  <c:v>-1.9781500000000001</c:v>
                </c:pt>
                <c:pt idx="3656">
                  <c:v>-1.8515600000000001</c:v>
                </c:pt>
                <c:pt idx="3657">
                  <c:v>-1.8414299999999999</c:v>
                </c:pt>
                <c:pt idx="3658">
                  <c:v>-1.60626</c:v>
                </c:pt>
                <c:pt idx="3659">
                  <c:v>-2.9789400000000001</c:v>
                </c:pt>
                <c:pt idx="3660">
                  <c:v>-2.75238</c:v>
                </c:pt>
                <c:pt idx="3661">
                  <c:v>-2.1672400000000001</c:v>
                </c:pt>
                <c:pt idx="3662">
                  <c:v>-2.0844100000000001</c:v>
                </c:pt>
                <c:pt idx="3663">
                  <c:v>-2.125</c:v>
                </c:pt>
                <c:pt idx="3664">
                  <c:v>-2.24457</c:v>
                </c:pt>
                <c:pt idx="3665">
                  <c:v>-2.1265900000000002</c:v>
                </c:pt>
                <c:pt idx="3666">
                  <c:v>-2.301569999999999</c:v>
                </c:pt>
                <c:pt idx="3667">
                  <c:v>-2.012509999999998</c:v>
                </c:pt>
                <c:pt idx="3668">
                  <c:v>-1.82111</c:v>
                </c:pt>
                <c:pt idx="3669">
                  <c:v>-0.307861</c:v>
                </c:pt>
                <c:pt idx="3670">
                  <c:v>1.5210600000000001</c:v>
                </c:pt>
                <c:pt idx="3671">
                  <c:v>3.1530800000000001</c:v>
                </c:pt>
                <c:pt idx="3672">
                  <c:v>2.6953100000000001</c:v>
                </c:pt>
                <c:pt idx="3673">
                  <c:v>0.31091299999999999</c:v>
                </c:pt>
                <c:pt idx="3674">
                  <c:v>-1.06097</c:v>
                </c:pt>
                <c:pt idx="3675">
                  <c:v>-1.403929999999999</c:v>
                </c:pt>
                <c:pt idx="3676">
                  <c:v>-1.72034</c:v>
                </c:pt>
                <c:pt idx="3677">
                  <c:v>-1.36487</c:v>
                </c:pt>
                <c:pt idx="3678">
                  <c:v>-1.5930200000000001</c:v>
                </c:pt>
                <c:pt idx="3679">
                  <c:v>-1.4547099999999999</c:v>
                </c:pt>
                <c:pt idx="3680">
                  <c:v>-2.450009999999998</c:v>
                </c:pt>
                <c:pt idx="3681">
                  <c:v>-3.71875</c:v>
                </c:pt>
                <c:pt idx="3682">
                  <c:v>-5.0930200000000001</c:v>
                </c:pt>
                <c:pt idx="3683">
                  <c:v>-3.8508300000000002</c:v>
                </c:pt>
                <c:pt idx="3684">
                  <c:v>-1.74536</c:v>
                </c:pt>
                <c:pt idx="3685">
                  <c:v>-0.151611</c:v>
                </c:pt>
                <c:pt idx="3686">
                  <c:v>0.15856899999999999</c:v>
                </c:pt>
                <c:pt idx="3687">
                  <c:v>0.38433800000000001</c:v>
                </c:pt>
                <c:pt idx="3688">
                  <c:v>0.34057599999999999</c:v>
                </c:pt>
                <c:pt idx="3689">
                  <c:v>0.19683800000000001</c:v>
                </c:pt>
                <c:pt idx="3690">
                  <c:v>0.366394</c:v>
                </c:pt>
                <c:pt idx="3691">
                  <c:v>0.26092500000000002</c:v>
                </c:pt>
                <c:pt idx="3692">
                  <c:v>0.31561299999999998</c:v>
                </c:pt>
                <c:pt idx="3693">
                  <c:v>0.44372600000000001</c:v>
                </c:pt>
                <c:pt idx="3694">
                  <c:v>0.56170699999999996</c:v>
                </c:pt>
                <c:pt idx="3695">
                  <c:v>0.76324499999999995</c:v>
                </c:pt>
                <c:pt idx="3696">
                  <c:v>0.71557599999999999</c:v>
                </c:pt>
                <c:pt idx="3697">
                  <c:v>0.89996299999999996</c:v>
                </c:pt>
                <c:pt idx="3698">
                  <c:v>0.97656299999999996</c:v>
                </c:pt>
                <c:pt idx="3699">
                  <c:v>0.97265599999999997</c:v>
                </c:pt>
                <c:pt idx="3700">
                  <c:v>0.765625</c:v>
                </c:pt>
                <c:pt idx="3701">
                  <c:v>0.64373800000000003</c:v>
                </c:pt>
                <c:pt idx="3702">
                  <c:v>0.79058799999999996</c:v>
                </c:pt>
                <c:pt idx="3703">
                  <c:v>0.27105699999999999</c:v>
                </c:pt>
                <c:pt idx="3704">
                  <c:v>0.50854500000000002</c:v>
                </c:pt>
                <c:pt idx="3705">
                  <c:v>0.42340100000000003</c:v>
                </c:pt>
                <c:pt idx="3706">
                  <c:v>0.196045</c:v>
                </c:pt>
                <c:pt idx="3707">
                  <c:v>0.27887000000000001</c:v>
                </c:pt>
                <c:pt idx="3708">
                  <c:v>0.39685100000000001</c:v>
                </c:pt>
                <c:pt idx="3709">
                  <c:v>0.16247600000000001</c:v>
                </c:pt>
                <c:pt idx="3710">
                  <c:v>0.228882</c:v>
                </c:pt>
                <c:pt idx="3711">
                  <c:v>0.34057599999999999</c:v>
                </c:pt>
                <c:pt idx="3712">
                  <c:v>0.45935100000000001</c:v>
                </c:pt>
                <c:pt idx="3713">
                  <c:v>8.5143999999999997E-2</c:v>
                </c:pt>
                <c:pt idx="3714">
                  <c:v>-1.8005400000000001E-2</c:v>
                </c:pt>
                <c:pt idx="3715">
                  <c:v>-8.3618200000000004E-2</c:v>
                </c:pt>
                <c:pt idx="3716">
                  <c:v>-0.13519300000000001</c:v>
                </c:pt>
                <c:pt idx="3717">
                  <c:v>1.17188E-2</c:v>
                </c:pt>
                <c:pt idx="3718">
                  <c:v>-0.28594999999999998</c:v>
                </c:pt>
                <c:pt idx="3719">
                  <c:v>-0.46020499999999998</c:v>
                </c:pt>
                <c:pt idx="3720">
                  <c:v>-0.64221200000000001</c:v>
                </c:pt>
                <c:pt idx="3721">
                  <c:v>-1.68988</c:v>
                </c:pt>
                <c:pt idx="3722">
                  <c:v>-2.2156400000000001</c:v>
                </c:pt>
                <c:pt idx="3723">
                  <c:v>-2.2453599999999998</c:v>
                </c:pt>
                <c:pt idx="3724">
                  <c:v>-2.3281299999999998</c:v>
                </c:pt>
                <c:pt idx="3725">
                  <c:v>-2.6664400000000001</c:v>
                </c:pt>
                <c:pt idx="3726">
                  <c:v>-2.44299</c:v>
                </c:pt>
                <c:pt idx="3727">
                  <c:v>-2.401609999999998</c:v>
                </c:pt>
                <c:pt idx="3728">
                  <c:v>-2.21252</c:v>
                </c:pt>
                <c:pt idx="3729">
                  <c:v>-2.4859599999999991</c:v>
                </c:pt>
                <c:pt idx="3730">
                  <c:v>-3.018009999999999</c:v>
                </c:pt>
                <c:pt idx="3731">
                  <c:v>-3.0476700000000001</c:v>
                </c:pt>
                <c:pt idx="3732">
                  <c:v>-2.9703400000000002</c:v>
                </c:pt>
                <c:pt idx="3733">
                  <c:v>-2.8883100000000002</c:v>
                </c:pt>
                <c:pt idx="3734">
                  <c:v>-3.018009999999999</c:v>
                </c:pt>
                <c:pt idx="3735">
                  <c:v>-3.0632899999999998</c:v>
                </c:pt>
                <c:pt idx="3736">
                  <c:v>-3.06488</c:v>
                </c:pt>
                <c:pt idx="3737">
                  <c:v>-3.0476700000000001</c:v>
                </c:pt>
                <c:pt idx="3738">
                  <c:v>-2.9960900000000001</c:v>
                </c:pt>
                <c:pt idx="3739">
                  <c:v>-3.026609999999998</c:v>
                </c:pt>
                <c:pt idx="3740">
                  <c:v>-3.2359599999999991</c:v>
                </c:pt>
                <c:pt idx="3741">
                  <c:v>-3.4445800000000002</c:v>
                </c:pt>
                <c:pt idx="3742">
                  <c:v>-3.0930200000000001</c:v>
                </c:pt>
                <c:pt idx="3743">
                  <c:v>-3.1734599999999991</c:v>
                </c:pt>
                <c:pt idx="3744">
                  <c:v>-3.0672000000000001</c:v>
                </c:pt>
                <c:pt idx="3745">
                  <c:v>-3.2742300000000002</c:v>
                </c:pt>
                <c:pt idx="3746">
                  <c:v>-3.014889999999999</c:v>
                </c:pt>
                <c:pt idx="3747">
                  <c:v>-2.86957</c:v>
                </c:pt>
                <c:pt idx="3748">
                  <c:v>-3.0617700000000001</c:v>
                </c:pt>
                <c:pt idx="3749">
                  <c:v>-3.0766</c:v>
                </c:pt>
                <c:pt idx="3750">
                  <c:v>-2.6210900000000001</c:v>
                </c:pt>
                <c:pt idx="3751">
                  <c:v>-2.375</c:v>
                </c:pt>
                <c:pt idx="3752">
                  <c:v>-2.3484500000000001</c:v>
                </c:pt>
                <c:pt idx="3753">
                  <c:v>-2.33832</c:v>
                </c:pt>
                <c:pt idx="3754">
                  <c:v>-2.6289099999999999</c:v>
                </c:pt>
                <c:pt idx="3755">
                  <c:v>-2.4906600000000001</c:v>
                </c:pt>
                <c:pt idx="3756">
                  <c:v>-2.3085900000000001</c:v>
                </c:pt>
                <c:pt idx="3757">
                  <c:v>-2.7828400000000002</c:v>
                </c:pt>
                <c:pt idx="3758">
                  <c:v>-2.60547</c:v>
                </c:pt>
                <c:pt idx="3759">
                  <c:v>-2.6125500000000001</c:v>
                </c:pt>
                <c:pt idx="3760">
                  <c:v>-2.5375399999999999</c:v>
                </c:pt>
                <c:pt idx="3761">
                  <c:v>-2.8938000000000001</c:v>
                </c:pt>
                <c:pt idx="3762">
                  <c:v>-2.4547099999999991</c:v>
                </c:pt>
                <c:pt idx="3763">
                  <c:v>-2.540649999999999</c:v>
                </c:pt>
                <c:pt idx="3764">
                  <c:v>-2.5047000000000001</c:v>
                </c:pt>
                <c:pt idx="3765">
                  <c:v>-2.4304800000000002</c:v>
                </c:pt>
                <c:pt idx="3766">
                  <c:v>-2.3508300000000002</c:v>
                </c:pt>
                <c:pt idx="3767">
                  <c:v>-2.28986</c:v>
                </c:pt>
                <c:pt idx="3768">
                  <c:v>-2.409419999999999</c:v>
                </c:pt>
                <c:pt idx="3769">
                  <c:v>-2.2094100000000001</c:v>
                </c:pt>
                <c:pt idx="3770">
                  <c:v>-2.6859700000000002</c:v>
                </c:pt>
                <c:pt idx="3771">
                  <c:v>-2.8671899999999999</c:v>
                </c:pt>
                <c:pt idx="3772">
                  <c:v>-2.88049</c:v>
                </c:pt>
                <c:pt idx="3773">
                  <c:v>-2.86646</c:v>
                </c:pt>
                <c:pt idx="3774">
                  <c:v>-2.5734900000000001</c:v>
                </c:pt>
                <c:pt idx="3775">
                  <c:v>-2.8586399999999981</c:v>
                </c:pt>
                <c:pt idx="3776">
                  <c:v>-2.8609599999999991</c:v>
                </c:pt>
                <c:pt idx="3777">
                  <c:v>-2.92896</c:v>
                </c:pt>
                <c:pt idx="3778">
                  <c:v>-2.8515600000000001</c:v>
                </c:pt>
                <c:pt idx="3779">
                  <c:v>-2.958619999999998</c:v>
                </c:pt>
                <c:pt idx="3780">
                  <c:v>-2.7547000000000001</c:v>
                </c:pt>
                <c:pt idx="3781">
                  <c:v>-2.6633300000000002</c:v>
                </c:pt>
                <c:pt idx="3782">
                  <c:v>-2.222659999999999</c:v>
                </c:pt>
                <c:pt idx="3783">
                  <c:v>-2.2656299999999998</c:v>
                </c:pt>
                <c:pt idx="3784">
                  <c:v>-2.398439999999999</c:v>
                </c:pt>
                <c:pt idx="3785">
                  <c:v>-2.222659999999999</c:v>
                </c:pt>
                <c:pt idx="3786">
                  <c:v>-2.179689999999999</c:v>
                </c:pt>
                <c:pt idx="3787">
                  <c:v>-2.114869999999998</c:v>
                </c:pt>
                <c:pt idx="3788">
                  <c:v>-2.14453</c:v>
                </c:pt>
                <c:pt idx="3789">
                  <c:v>-2.040649999999999</c:v>
                </c:pt>
                <c:pt idx="3790">
                  <c:v>-1.8883099999999999</c:v>
                </c:pt>
                <c:pt idx="3791">
                  <c:v>-2.0898400000000001</c:v>
                </c:pt>
                <c:pt idx="3792">
                  <c:v>-1.8344100000000001</c:v>
                </c:pt>
                <c:pt idx="3793">
                  <c:v>-1.98438</c:v>
                </c:pt>
                <c:pt idx="3794">
                  <c:v>-2.1414200000000001</c:v>
                </c:pt>
                <c:pt idx="3795">
                  <c:v>-1.98438</c:v>
                </c:pt>
                <c:pt idx="3796">
                  <c:v>-1.8531500000000001</c:v>
                </c:pt>
                <c:pt idx="3797">
                  <c:v>-1.61487</c:v>
                </c:pt>
                <c:pt idx="3798">
                  <c:v>-1.8219000000000001</c:v>
                </c:pt>
                <c:pt idx="3799">
                  <c:v>-1.8273900000000001</c:v>
                </c:pt>
                <c:pt idx="3800">
                  <c:v>-1.91876</c:v>
                </c:pt>
                <c:pt idx="3801">
                  <c:v>-1.81958</c:v>
                </c:pt>
                <c:pt idx="3802">
                  <c:v>-1.58911</c:v>
                </c:pt>
                <c:pt idx="3803">
                  <c:v>-1.63672</c:v>
                </c:pt>
                <c:pt idx="3804">
                  <c:v>-1.49146</c:v>
                </c:pt>
                <c:pt idx="3805">
                  <c:v>-1.14923</c:v>
                </c:pt>
                <c:pt idx="3806">
                  <c:v>-0.85864300000000005</c:v>
                </c:pt>
                <c:pt idx="3807">
                  <c:v>-1.0375399999999999</c:v>
                </c:pt>
                <c:pt idx="3808">
                  <c:v>-0.85705600000000004</c:v>
                </c:pt>
                <c:pt idx="3809">
                  <c:v>-0.95782500000000004</c:v>
                </c:pt>
                <c:pt idx="3810">
                  <c:v>-1.0148900000000001</c:v>
                </c:pt>
                <c:pt idx="3811">
                  <c:v>-0.696106</c:v>
                </c:pt>
                <c:pt idx="3812">
                  <c:v>-0.79223600000000005</c:v>
                </c:pt>
                <c:pt idx="3813">
                  <c:v>-0.515625</c:v>
                </c:pt>
                <c:pt idx="3814">
                  <c:v>-0.52111799999999997</c:v>
                </c:pt>
                <c:pt idx="3815">
                  <c:v>-0.44531300000000001</c:v>
                </c:pt>
                <c:pt idx="3816">
                  <c:v>-0.44378699999999999</c:v>
                </c:pt>
                <c:pt idx="3817">
                  <c:v>-0.51641800000000004</c:v>
                </c:pt>
                <c:pt idx="3818">
                  <c:v>-0.45159899999999997</c:v>
                </c:pt>
                <c:pt idx="3819">
                  <c:v>-0.33282499999999998</c:v>
                </c:pt>
                <c:pt idx="3820">
                  <c:v>-0.43908700000000001</c:v>
                </c:pt>
                <c:pt idx="3821">
                  <c:v>-0.56408700000000001</c:v>
                </c:pt>
                <c:pt idx="3822">
                  <c:v>-0.57659899999999997</c:v>
                </c:pt>
                <c:pt idx="3823">
                  <c:v>-0.602356</c:v>
                </c:pt>
                <c:pt idx="3824">
                  <c:v>-0.453125</c:v>
                </c:pt>
                <c:pt idx="3825">
                  <c:v>-0.56878700000000004</c:v>
                </c:pt>
                <c:pt idx="3826">
                  <c:v>-0.64453099999999997</c:v>
                </c:pt>
                <c:pt idx="3827">
                  <c:v>-0.30078100000000002</c:v>
                </c:pt>
                <c:pt idx="3828">
                  <c:v>-0.12109399999999999</c:v>
                </c:pt>
                <c:pt idx="3829">
                  <c:v>-0.539856</c:v>
                </c:pt>
                <c:pt idx="3830">
                  <c:v>-0.41015600000000002</c:v>
                </c:pt>
                <c:pt idx="3831">
                  <c:v>-0.60082999999999998</c:v>
                </c:pt>
                <c:pt idx="3832">
                  <c:v>-0.81799299999999997</c:v>
                </c:pt>
                <c:pt idx="3833">
                  <c:v>-0.649231</c:v>
                </c:pt>
                <c:pt idx="3834">
                  <c:v>-0.57348600000000005</c:v>
                </c:pt>
                <c:pt idx="3835">
                  <c:v>-0.79223600000000005</c:v>
                </c:pt>
                <c:pt idx="3836">
                  <c:v>-1.2297400000000001</c:v>
                </c:pt>
                <c:pt idx="3837">
                  <c:v>-1.4765600000000001</c:v>
                </c:pt>
                <c:pt idx="3838">
                  <c:v>-1.53986</c:v>
                </c:pt>
                <c:pt idx="3839">
                  <c:v>-1.36957</c:v>
                </c:pt>
                <c:pt idx="3840">
                  <c:v>-1.1914100000000001</c:v>
                </c:pt>
                <c:pt idx="3841">
                  <c:v>-1.2047099999999999</c:v>
                </c:pt>
                <c:pt idx="3842">
                  <c:v>-1.24146</c:v>
                </c:pt>
                <c:pt idx="3843">
                  <c:v>-1.02502</c:v>
                </c:pt>
                <c:pt idx="3844">
                  <c:v>-0.984375</c:v>
                </c:pt>
                <c:pt idx="3845">
                  <c:v>-0.75549299999999997</c:v>
                </c:pt>
                <c:pt idx="3846">
                  <c:v>-0.92425500000000005</c:v>
                </c:pt>
                <c:pt idx="3847">
                  <c:v>-0.96411100000000005</c:v>
                </c:pt>
                <c:pt idx="3848">
                  <c:v>-0.85784899999999997</c:v>
                </c:pt>
                <c:pt idx="3849">
                  <c:v>-0.83203099999999997</c:v>
                </c:pt>
                <c:pt idx="3850">
                  <c:v>-0.93988000000000005</c:v>
                </c:pt>
                <c:pt idx="3851">
                  <c:v>-0.79534899999999997</c:v>
                </c:pt>
                <c:pt idx="3852">
                  <c:v>-0.69457999999999998</c:v>
                </c:pt>
                <c:pt idx="3853">
                  <c:v>-0.74609400000000003</c:v>
                </c:pt>
                <c:pt idx="3854">
                  <c:v>-0.633606</c:v>
                </c:pt>
                <c:pt idx="3855">
                  <c:v>-0.92346200000000001</c:v>
                </c:pt>
                <c:pt idx="3856">
                  <c:v>-0.87738000000000005</c:v>
                </c:pt>
                <c:pt idx="3857">
                  <c:v>-0.98986799999999997</c:v>
                </c:pt>
                <c:pt idx="3858">
                  <c:v>-0.95001199999999997</c:v>
                </c:pt>
                <c:pt idx="3859">
                  <c:v>-0.83831800000000001</c:v>
                </c:pt>
                <c:pt idx="3860">
                  <c:v>-0.99609400000000003</c:v>
                </c:pt>
                <c:pt idx="3861">
                  <c:v>-0.79064900000000005</c:v>
                </c:pt>
                <c:pt idx="3862">
                  <c:v>-0.88751199999999997</c:v>
                </c:pt>
                <c:pt idx="3863">
                  <c:v>-0.65393100000000004</c:v>
                </c:pt>
                <c:pt idx="3864">
                  <c:v>-0.85156299999999996</c:v>
                </c:pt>
                <c:pt idx="3865">
                  <c:v>-0.95703099999999997</c:v>
                </c:pt>
                <c:pt idx="3866">
                  <c:v>-0.89532500000000004</c:v>
                </c:pt>
                <c:pt idx="3867">
                  <c:v>-0.55786100000000005</c:v>
                </c:pt>
                <c:pt idx="3868">
                  <c:v>-0.81097399999999997</c:v>
                </c:pt>
                <c:pt idx="3869">
                  <c:v>-0.60864300000000005</c:v>
                </c:pt>
                <c:pt idx="3870">
                  <c:v>-0.961731</c:v>
                </c:pt>
                <c:pt idx="3871">
                  <c:v>-0.97894300000000001</c:v>
                </c:pt>
                <c:pt idx="3872">
                  <c:v>-0.82421900000000003</c:v>
                </c:pt>
                <c:pt idx="3873">
                  <c:v>-0.61645499999999998</c:v>
                </c:pt>
                <c:pt idx="3874">
                  <c:v>-0.94378700000000004</c:v>
                </c:pt>
                <c:pt idx="3875">
                  <c:v>-0.899231</c:v>
                </c:pt>
                <c:pt idx="3876">
                  <c:v>-0.8125</c:v>
                </c:pt>
                <c:pt idx="3877">
                  <c:v>-0.96563699999999997</c:v>
                </c:pt>
                <c:pt idx="3878">
                  <c:v>-1.1109599999999999</c:v>
                </c:pt>
                <c:pt idx="3879">
                  <c:v>-0.92425500000000005</c:v>
                </c:pt>
                <c:pt idx="3880">
                  <c:v>-0.99536100000000005</c:v>
                </c:pt>
                <c:pt idx="3881">
                  <c:v>-0.88751199999999997</c:v>
                </c:pt>
                <c:pt idx="3882">
                  <c:v>-0.58520499999999998</c:v>
                </c:pt>
                <c:pt idx="3883">
                  <c:v>-0.86486799999999997</c:v>
                </c:pt>
                <c:pt idx="3884">
                  <c:v>-0.91015599999999997</c:v>
                </c:pt>
                <c:pt idx="3885">
                  <c:v>-1.01172</c:v>
                </c:pt>
                <c:pt idx="3886">
                  <c:v>-0.68206800000000001</c:v>
                </c:pt>
                <c:pt idx="3887">
                  <c:v>-0.66564900000000005</c:v>
                </c:pt>
                <c:pt idx="3888">
                  <c:v>-0.99926800000000005</c:v>
                </c:pt>
                <c:pt idx="3889">
                  <c:v>-0.79223600000000005</c:v>
                </c:pt>
                <c:pt idx="3890">
                  <c:v>-0.899231</c:v>
                </c:pt>
                <c:pt idx="3891">
                  <c:v>-0.86328099999999997</c:v>
                </c:pt>
                <c:pt idx="3892">
                  <c:v>-0.76641800000000004</c:v>
                </c:pt>
                <c:pt idx="3893">
                  <c:v>-0.92657500000000004</c:v>
                </c:pt>
                <c:pt idx="3894">
                  <c:v>-0.89141800000000004</c:v>
                </c:pt>
                <c:pt idx="3895">
                  <c:v>-0.88989300000000005</c:v>
                </c:pt>
                <c:pt idx="3896">
                  <c:v>-0.65081800000000001</c:v>
                </c:pt>
                <c:pt idx="3897">
                  <c:v>-0.58593799999999996</c:v>
                </c:pt>
                <c:pt idx="3898">
                  <c:v>-0.72345000000000004</c:v>
                </c:pt>
                <c:pt idx="3899">
                  <c:v>-1.10083</c:v>
                </c:pt>
                <c:pt idx="3900">
                  <c:v>-1.1289100000000001</c:v>
                </c:pt>
                <c:pt idx="3901">
                  <c:v>-0.89300500000000005</c:v>
                </c:pt>
                <c:pt idx="3902">
                  <c:v>-0.97424299999999997</c:v>
                </c:pt>
                <c:pt idx="3903">
                  <c:v>-1.0359499999999999</c:v>
                </c:pt>
                <c:pt idx="3904">
                  <c:v>-0.78674299999999997</c:v>
                </c:pt>
                <c:pt idx="3905">
                  <c:v>-0.79925500000000005</c:v>
                </c:pt>
                <c:pt idx="3906">
                  <c:v>-0.85864300000000005</c:v>
                </c:pt>
                <c:pt idx="3907">
                  <c:v>-0.97265599999999997</c:v>
                </c:pt>
                <c:pt idx="3908">
                  <c:v>-0.79534899999999997</c:v>
                </c:pt>
                <c:pt idx="3909">
                  <c:v>-1.11877</c:v>
                </c:pt>
                <c:pt idx="3910">
                  <c:v>-0.90313699999999997</c:v>
                </c:pt>
                <c:pt idx="3911">
                  <c:v>-0.92736799999999997</c:v>
                </c:pt>
                <c:pt idx="3912">
                  <c:v>-0.77270499999999998</c:v>
                </c:pt>
                <c:pt idx="3913">
                  <c:v>-0.96563699999999997</c:v>
                </c:pt>
                <c:pt idx="3914">
                  <c:v>-0.70941200000000004</c:v>
                </c:pt>
                <c:pt idx="3915">
                  <c:v>-0.98046900000000003</c:v>
                </c:pt>
                <c:pt idx="3916">
                  <c:v>-1.0773900000000001</c:v>
                </c:pt>
                <c:pt idx="3917">
                  <c:v>-1.08362</c:v>
                </c:pt>
                <c:pt idx="3918">
                  <c:v>-0.99768100000000004</c:v>
                </c:pt>
                <c:pt idx="3919">
                  <c:v>-1.00159</c:v>
                </c:pt>
                <c:pt idx="3920">
                  <c:v>-1.27582</c:v>
                </c:pt>
                <c:pt idx="3921">
                  <c:v>-0.84613000000000005</c:v>
                </c:pt>
                <c:pt idx="3922">
                  <c:v>-0.51330600000000004</c:v>
                </c:pt>
                <c:pt idx="3923">
                  <c:v>-0.63989300000000005</c:v>
                </c:pt>
                <c:pt idx="3924">
                  <c:v>-0.49926799999999999</c:v>
                </c:pt>
                <c:pt idx="3925">
                  <c:v>-0.51330600000000004</c:v>
                </c:pt>
                <c:pt idx="3926">
                  <c:v>-0.47814899999999999</c:v>
                </c:pt>
                <c:pt idx="3927">
                  <c:v>-0.49926799999999999</c:v>
                </c:pt>
                <c:pt idx="3928">
                  <c:v>-0.73675500000000005</c:v>
                </c:pt>
                <c:pt idx="3929">
                  <c:v>-0.54144300000000001</c:v>
                </c:pt>
                <c:pt idx="3930">
                  <c:v>-0.62658700000000001</c:v>
                </c:pt>
                <c:pt idx="3931">
                  <c:v>-0.35082999999999998</c:v>
                </c:pt>
                <c:pt idx="3932">
                  <c:v>-0.46331800000000001</c:v>
                </c:pt>
                <c:pt idx="3933">
                  <c:v>-0.55236799999999997</c:v>
                </c:pt>
                <c:pt idx="3934">
                  <c:v>-0.883606</c:v>
                </c:pt>
                <c:pt idx="3935">
                  <c:v>-0.87036100000000005</c:v>
                </c:pt>
                <c:pt idx="3936">
                  <c:v>-0.81957999999999998</c:v>
                </c:pt>
                <c:pt idx="3937">
                  <c:v>-0.79846200000000001</c:v>
                </c:pt>
                <c:pt idx="3938">
                  <c:v>-0.95391800000000004</c:v>
                </c:pt>
                <c:pt idx="3939">
                  <c:v>-0.73596200000000001</c:v>
                </c:pt>
                <c:pt idx="3940">
                  <c:v>-0.43676799999999999</c:v>
                </c:pt>
                <c:pt idx="3941">
                  <c:v>-0.34222399999999997</c:v>
                </c:pt>
                <c:pt idx="3942">
                  <c:v>-0.177368</c:v>
                </c:pt>
                <c:pt idx="3943">
                  <c:v>-2.11182E-2</c:v>
                </c:pt>
                <c:pt idx="3944">
                  <c:v>-0.114075</c:v>
                </c:pt>
                <c:pt idx="3945">
                  <c:v>-0.180481</c:v>
                </c:pt>
                <c:pt idx="3946" formatCode="0.00E+00">
                  <c:v>-1.58691E-3</c:v>
                </c:pt>
                <c:pt idx="3947">
                  <c:v>-1.0986299999999999E-2</c:v>
                </c:pt>
                <c:pt idx="3948">
                  <c:v>-0.14379900000000001</c:v>
                </c:pt>
                <c:pt idx="3949">
                  <c:v>0.19531299999999999</c:v>
                </c:pt>
                <c:pt idx="3950">
                  <c:v>1.0925300000000001E-2</c:v>
                </c:pt>
                <c:pt idx="3951">
                  <c:v>-0.36566199999999999</c:v>
                </c:pt>
                <c:pt idx="3952">
                  <c:v>-0.66796900000000003</c:v>
                </c:pt>
                <c:pt idx="3953">
                  <c:v>-0.58129900000000001</c:v>
                </c:pt>
                <c:pt idx="3954">
                  <c:v>-0.64843799999999996</c:v>
                </c:pt>
                <c:pt idx="3955">
                  <c:v>-0.67114300000000005</c:v>
                </c:pt>
                <c:pt idx="3956">
                  <c:v>-0.75158700000000001</c:v>
                </c:pt>
                <c:pt idx="3957">
                  <c:v>-0.81878700000000004</c:v>
                </c:pt>
                <c:pt idx="3958">
                  <c:v>-1.0359499999999999</c:v>
                </c:pt>
                <c:pt idx="3959">
                  <c:v>-1.3984399999999999</c:v>
                </c:pt>
                <c:pt idx="3960">
                  <c:v>-1.5094000000000001</c:v>
                </c:pt>
                <c:pt idx="3961">
                  <c:v>-1.35547</c:v>
                </c:pt>
                <c:pt idx="3962">
                  <c:v>-1.1609499999999999</c:v>
                </c:pt>
                <c:pt idx="3963">
                  <c:v>-1.3164100000000001</c:v>
                </c:pt>
                <c:pt idx="3964">
                  <c:v>-1.0703100000000001</c:v>
                </c:pt>
                <c:pt idx="3965">
                  <c:v>-1.27502</c:v>
                </c:pt>
                <c:pt idx="3966">
                  <c:v>-1.0289299999999999</c:v>
                </c:pt>
                <c:pt idx="3967">
                  <c:v>-1.0078100000000001</c:v>
                </c:pt>
                <c:pt idx="3968">
                  <c:v>-1.11646</c:v>
                </c:pt>
                <c:pt idx="3969">
                  <c:v>-1.0593900000000001</c:v>
                </c:pt>
                <c:pt idx="3970">
                  <c:v>-1.06958</c:v>
                </c:pt>
                <c:pt idx="3971">
                  <c:v>-0.76330600000000004</c:v>
                </c:pt>
                <c:pt idx="3972">
                  <c:v>-0.86016800000000004</c:v>
                </c:pt>
                <c:pt idx="3973">
                  <c:v>-0.73675500000000005</c:v>
                </c:pt>
                <c:pt idx="3974">
                  <c:v>-0.78442400000000001</c:v>
                </c:pt>
                <c:pt idx="3975">
                  <c:v>-0.70159899999999997</c:v>
                </c:pt>
                <c:pt idx="3976">
                  <c:v>-0.805481</c:v>
                </c:pt>
                <c:pt idx="3977">
                  <c:v>-0.88519300000000001</c:v>
                </c:pt>
                <c:pt idx="3978">
                  <c:v>-0.82659899999999997</c:v>
                </c:pt>
                <c:pt idx="3979">
                  <c:v>-0.81640599999999997</c:v>
                </c:pt>
                <c:pt idx="3980">
                  <c:v>-0.90393100000000004</c:v>
                </c:pt>
                <c:pt idx="3981">
                  <c:v>-0.92034899999999997</c:v>
                </c:pt>
                <c:pt idx="3982">
                  <c:v>-0.81176800000000005</c:v>
                </c:pt>
                <c:pt idx="3983">
                  <c:v>-0.91095000000000004</c:v>
                </c:pt>
                <c:pt idx="3984">
                  <c:v>-0.86328099999999997</c:v>
                </c:pt>
                <c:pt idx="3985">
                  <c:v>-0.98828099999999997</c:v>
                </c:pt>
                <c:pt idx="3986">
                  <c:v>-0.78674299999999997</c:v>
                </c:pt>
                <c:pt idx="3987">
                  <c:v>-0.98046900000000003</c:v>
                </c:pt>
                <c:pt idx="3988">
                  <c:v>-0.66644300000000001</c:v>
                </c:pt>
                <c:pt idx="3989">
                  <c:v>-0.71484400000000003</c:v>
                </c:pt>
                <c:pt idx="3990">
                  <c:v>-0.90942400000000001</c:v>
                </c:pt>
                <c:pt idx="3991">
                  <c:v>-0.84222399999999997</c:v>
                </c:pt>
                <c:pt idx="3992">
                  <c:v>-0.87347399999999997</c:v>
                </c:pt>
                <c:pt idx="3993">
                  <c:v>-0.90081800000000001</c:v>
                </c:pt>
                <c:pt idx="3994">
                  <c:v>-0.72113000000000005</c:v>
                </c:pt>
                <c:pt idx="3995">
                  <c:v>-0.79925500000000005</c:v>
                </c:pt>
                <c:pt idx="3996">
                  <c:v>-1.1914100000000001</c:v>
                </c:pt>
                <c:pt idx="3997">
                  <c:v>-1.03833</c:v>
                </c:pt>
                <c:pt idx="3998">
                  <c:v>-1.43909</c:v>
                </c:pt>
                <c:pt idx="3999">
                  <c:v>-1.2008099999999999</c:v>
                </c:pt>
                <c:pt idx="4000">
                  <c:v>-0.78051800000000005</c:v>
                </c:pt>
                <c:pt idx="4001">
                  <c:v>-0.87579300000000004</c:v>
                </c:pt>
                <c:pt idx="4002">
                  <c:v>-0.93908700000000001</c:v>
                </c:pt>
                <c:pt idx="4003">
                  <c:v>-0.66406299999999996</c:v>
                </c:pt>
                <c:pt idx="4004">
                  <c:v>-0.789856</c:v>
                </c:pt>
                <c:pt idx="4005">
                  <c:v>-0.89691200000000004</c:v>
                </c:pt>
                <c:pt idx="4006">
                  <c:v>-1.00238</c:v>
                </c:pt>
                <c:pt idx="4007">
                  <c:v>-0.98986799999999997</c:v>
                </c:pt>
                <c:pt idx="4008">
                  <c:v>-1.0976600000000001</c:v>
                </c:pt>
                <c:pt idx="4009">
                  <c:v>-0.89221200000000001</c:v>
                </c:pt>
                <c:pt idx="4010">
                  <c:v>-1.0031699999999999</c:v>
                </c:pt>
                <c:pt idx="4011">
                  <c:v>-1.1070599999999999</c:v>
                </c:pt>
                <c:pt idx="4012">
                  <c:v>-1.00159</c:v>
                </c:pt>
                <c:pt idx="4013">
                  <c:v>-1.13208</c:v>
                </c:pt>
                <c:pt idx="4014">
                  <c:v>-1.18127</c:v>
                </c:pt>
                <c:pt idx="4015">
                  <c:v>-0.97265599999999997</c:v>
                </c:pt>
                <c:pt idx="4016">
                  <c:v>-1.0344199999999999</c:v>
                </c:pt>
                <c:pt idx="4017">
                  <c:v>-0.96563699999999997</c:v>
                </c:pt>
                <c:pt idx="4018">
                  <c:v>-0.83441200000000004</c:v>
                </c:pt>
                <c:pt idx="4019">
                  <c:v>-1.0805100000000001</c:v>
                </c:pt>
                <c:pt idx="4020">
                  <c:v>-1.02423</c:v>
                </c:pt>
                <c:pt idx="4021">
                  <c:v>-0.86096200000000001</c:v>
                </c:pt>
                <c:pt idx="4022">
                  <c:v>-0.84924299999999997</c:v>
                </c:pt>
                <c:pt idx="4023">
                  <c:v>-0.70861799999999997</c:v>
                </c:pt>
                <c:pt idx="4024">
                  <c:v>-0.91796900000000003</c:v>
                </c:pt>
                <c:pt idx="4025">
                  <c:v>-0.87658700000000001</c:v>
                </c:pt>
                <c:pt idx="4026">
                  <c:v>-1.05396</c:v>
                </c:pt>
                <c:pt idx="4027">
                  <c:v>-0.90704300000000004</c:v>
                </c:pt>
                <c:pt idx="4028">
                  <c:v>-0.80706800000000001</c:v>
                </c:pt>
                <c:pt idx="4029">
                  <c:v>-0.97503700000000004</c:v>
                </c:pt>
                <c:pt idx="4030">
                  <c:v>-1.0101899999999999</c:v>
                </c:pt>
                <c:pt idx="4031">
                  <c:v>-0.98907500000000004</c:v>
                </c:pt>
                <c:pt idx="4032">
                  <c:v>-0.90863000000000005</c:v>
                </c:pt>
                <c:pt idx="4033">
                  <c:v>-1.1742600000000001</c:v>
                </c:pt>
                <c:pt idx="4034">
                  <c:v>-1.1430100000000001</c:v>
                </c:pt>
                <c:pt idx="4035">
                  <c:v>-0.90234400000000003</c:v>
                </c:pt>
                <c:pt idx="4036">
                  <c:v>-0.77191200000000004</c:v>
                </c:pt>
                <c:pt idx="4037">
                  <c:v>-1.00238</c:v>
                </c:pt>
                <c:pt idx="4038">
                  <c:v>-0.92736799999999997</c:v>
                </c:pt>
                <c:pt idx="4039">
                  <c:v>-1.0445599999999999</c:v>
                </c:pt>
                <c:pt idx="4040">
                  <c:v>-0.99688699999999997</c:v>
                </c:pt>
                <c:pt idx="4041">
                  <c:v>-1.00159</c:v>
                </c:pt>
                <c:pt idx="4042">
                  <c:v>-0.90002400000000005</c:v>
                </c:pt>
                <c:pt idx="4043">
                  <c:v>-0.75158700000000001</c:v>
                </c:pt>
                <c:pt idx="4044">
                  <c:v>-1.0484599999999999</c:v>
                </c:pt>
                <c:pt idx="4045">
                  <c:v>-0.85314900000000005</c:v>
                </c:pt>
                <c:pt idx="4046">
                  <c:v>-0.95550500000000005</c:v>
                </c:pt>
                <c:pt idx="4047">
                  <c:v>-0.87658700000000001</c:v>
                </c:pt>
                <c:pt idx="4048">
                  <c:v>-0.90704300000000004</c:v>
                </c:pt>
                <c:pt idx="4049">
                  <c:v>-0.859375</c:v>
                </c:pt>
                <c:pt idx="4050">
                  <c:v>-0.821106</c:v>
                </c:pt>
                <c:pt idx="4051">
                  <c:v>-0.85156299999999996</c:v>
                </c:pt>
                <c:pt idx="4052">
                  <c:v>-0.91095000000000004</c:v>
                </c:pt>
                <c:pt idx="4053">
                  <c:v>-0.91174299999999997</c:v>
                </c:pt>
                <c:pt idx="4054">
                  <c:v>-0.67657500000000004</c:v>
                </c:pt>
                <c:pt idx="4055">
                  <c:v>-0.774231</c:v>
                </c:pt>
                <c:pt idx="4056">
                  <c:v>-0.81878700000000004</c:v>
                </c:pt>
                <c:pt idx="4057">
                  <c:v>-0.86328099999999997</c:v>
                </c:pt>
                <c:pt idx="4058">
                  <c:v>-0.84063699999999997</c:v>
                </c:pt>
                <c:pt idx="4059">
                  <c:v>-0.88909899999999997</c:v>
                </c:pt>
                <c:pt idx="4060">
                  <c:v>-1.03833</c:v>
                </c:pt>
                <c:pt idx="4061">
                  <c:v>-0.77972399999999997</c:v>
                </c:pt>
                <c:pt idx="4062">
                  <c:v>-0.72192400000000001</c:v>
                </c:pt>
                <c:pt idx="4063">
                  <c:v>-1.1351899999999999</c:v>
                </c:pt>
                <c:pt idx="4064">
                  <c:v>-1.1430100000000001</c:v>
                </c:pt>
                <c:pt idx="4065">
                  <c:v>-1.0945400000000001</c:v>
                </c:pt>
                <c:pt idx="4066">
                  <c:v>-0.92346200000000001</c:v>
                </c:pt>
                <c:pt idx="4067">
                  <c:v>-0.98364300000000005</c:v>
                </c:pt>
                <c:pt idx="4068">
                  <c:v>-0.91095000000000004</c:v>
                </c:pt>
                <c:pt idx="4069">
                  <c:v>-0.88909899999999997</c:v>
                </c:pt>
                <c:pt idx="4070">
                  <c:v>-1.0930200000000001</c:v>
                </c:pt>
                <c:pt idx="4071">
                  <c:v>-1.0406500000000001</c:v>
                </c:pt>
                <c:pt idx="4072">
                  <c:v>-1.1070599999999999</c:v>
                </c:pt>
                <c:pt idx="4073">
                  <c:v>-0.92968799999999996</c:v>
                </c:pt>
                <c:pt idx="4074">
                  <c:v>-1.01563</c:v>
                </c:pt>
                <c:pt idx="4075">
                  <c:v>-0.977356</c:v>
                </c:pt>
                <c:pt idx="4076">
                  <c:v>-0.95159899999999997</c:v>
                </c:pt>
                <c:pt idx="4077">
                  <c:v>-1.05786</c:v>
                </c:pt>
                <c:pt idx="4078">
                  <c:v>-0.85082999999999998</c:v>
                </c:pt>
                <c:pt idx="4079">
                  <c:v>-0.87109400000000003</c:v>
                </c:pt>
                <c:pt idx="4080">
                  <c:v>-0.867981</c:v>
                </c:pt>
                <c:pt idx="4081">
                  <c:v>-0.867981</c:v>
                </c:pt>
                <c:pt idx="4082">
                  <c:v>-0.66174299999999997</c:v>
                </c:pt>
                <c:pt idx="4083">
                  <c:v>-0.85156299999999996</c:v>
                </c:pt>
                <c:pt idx="4084">
                  <c:v>-1.0305200000000001</c:v>
                </c:pt>
                <c:pt idx="4085">
                  <c:v>-0.96411100000000005</c:v>
                </c:pt>
                <c:pt idx="4086">
                  <c:v>-0.97894300000000001</c:v>
                </c:pt>
                <c:pt idx="4087">
                  <c:v>-0.83203099999999997</c:v>
                </c:pt>
                <c:pt idx="4088">
                  <c:v>-0.99768100000000004</c:v>
                </c:pt>
                <c:pt idx="4089">
                  <c:v>-0.86096200000000001</c:v>
                </c:pt>
                <c:pt idx="4090">
                  <c:v>-1.11328</c:v>
                </c:pt>
                <c:pt idx="4091">
                  <c:v>-1.1351899999999999</c:v>
                </c:pt>
                <c:pt idx="4092">
                  <c:v>-1.18988</c:v>
                </c:pt>
                <c:pt idx="4093">
                  <c:v>-0.74609400000000003</c:v>
                </c:pt>
                <c:pt idx="4094">
                  <c:v>-0.89453099999999997</c:v>
                </c:pt>
                <c:pt idx="4095">
                  <c:v>-0.98516800000000004</c:v>
                </c:pt>
                <c:pt idx="4096">
                  <c:v>-0.93286100000000005</c:v>
                </c:pt>
                <c:pt idx="4097">
                  <c:v>-1.0484599999999999</c:v>
                </c:pt>
                <c:pt idx="4098">
                  <c:v>-0.92346200000000001</c:v>
                </c:pt>
                <c:pt idx="4099">
                  <c:v>-0.828125</c:v>
                </c:pt>
                <c:pt idx="4100">
                  <c:v>-0.73754900000000001</c:v>
                </c:pt>
                <c:pt idx="4101">
                  <c:v>-0.89379900000000001</c:v>
                </c:pt>
                <c:pt idx="4102">
                  <c:v>-0.87268100000000004</c:v>
                </c:pt>
                <c:pt idx="4103">
                  <c:v>-1.1734599999999999</c:v>
                </c:pt>
                <c:pt idx="4104">
                  <c:v>-1.04297</c:v>
                </c:pt>
                <c:pt idx="4105">
                  <c:v>-0.78442400000000001</c:v>
                </c:pt>
                <c:pt idx="4106">
                  <c:v>-0.859375</c:v>
                </c:pt>
                <c:pt idx="4107">
                  <c:v>-0.98907500000000004</c:v>
                </c:pt>
                <c:pt idx="4108">
                  <c:v>-0.86096200000000001</c:v>
                </c:pt>
                <c:pt idx="4109">
                  <c:v>-0.95941200000000004</c:v>
                </c:pt>
                <c:pt idx="4110">
                  <c:v>-0.94457999999999998</c:v>
                </c:pt>
                <c:pt idx="4111">
                  <c:v>-0.875</c:v>
                </c:pt>
                <c:pt idx="4112">
                  <c:v>-1.08521</c:v>
                </c:pt>
                <c:pt idx="4113">
                  <c:v>-0.77734400000000003</c:v>
                </c:pt>
                <c:pt idx="4114">
                  <c:v>-0.82501199999999997</c:v>
                </c:pt>
                <c:pt idx="4115">
                  <c:v>-1.0593900000000001</c:v>
                </c:pt>
                <c:pt idx="4116">
                  <c:v>-1.0476700000000001</c:v>
                </c:pt>
                <c:pt idx="4117">
                  <c:v>-0.90002400000000005</c:v>
                </c:pt>
                <c:pt idx="4118">
                  <c:v>-0.77032500000000004</c:v>
                </c:pt>
                <c:pt idx="4119">
                  <c:v>-0.78674299999999997</c:v>
                </c:pt>
                <c:pt idx="4120">
                  <c:v>-0.97424299999999997</c:v>
                </c:pt>
                <c:pt idx="4121">
                  <c:v>-1.15784</c:v>
                </c:pt>
                <c:pt idx="4122">
                  <c:v>-0.97033700000000001</c:v>
                </c:pt>
                <c:pt idx="4123">
                  <c:v>-1.0133099999999999</c:v>
                </c:pt>
                <c:pt idx="4124">
                  <c:v>-0.883606</c:v>
                </c:pt>
                <c:pt idx="4125">
                  <c:v>-0.60784899999999997</c:v>
                </c:pt>
                <c:pt idx="4126">
                  <c:v>-0.95629900000000001</c:v>
                </c:pt>
                <c:pt idx="4127">
                  <c:v>-0.78515599999999997</c:v>
                </c:pt>
                <c:pt idx="4128">
                  <c:v>-0.78051800000000005</c:v>
                </c:pt>
                <c:pt idx="4129">
                  <c:v>-0.98596200000000001</c:v>
                </c:pt>
                <c:pt idx="4130">
                  <c:v>-0.66644300000000001</c:v>
                </c:pt>
                <c:pt idx="4131">
                  <c:v>-0.85546900000000003</c:v>
                </c:pt>
                <c:pt idx="4132">
                  <c:v>-0.85864300000000005</c:v>
                </c:pt>
                <c:pt idx="4133">
                  <c:v>-0.90393100000000004</c:v>
                </c:pt>
                <c:pt idx="4134">
                  <c:v>-0.66955600000000004</c:v>
                </c:pt>
                <c:pt idx="4135">
                  <c:v>-0.78906299999999996</c:v>
                </c:pt>
                <c:pt idx="4136">
                  <c:v>-0.72973600000000005</c:v>
                </c:pt>
                <c:pt idx="4137">
                  <c:v>-0.97424299999999997</c:v>
                </c:pt>
                <c:pt idx="4138">
                  <c:v>-1.03284</c:v>
                </c:pt>
                <c:pt idx="4139">
                  <c:v>-0.96722399999999997</c:v>
                </c:pt>
                <c:pt idx="4140">
                  <c:v>-0.87738000000000005</c:v>
                </c:pt>
                <c:pt idx="4141">
                  <c:v>-1.1218900000000001</c:v>
                </c:pt>
                <c:pt idx="4142">
                  <c:v>-0.98675500000000005</c:v>
                </c:pt>
                <c:pt idx="4143">
                  <c:v>-0.95471200000000001</c:v>
                </c:pt>
                <c:pt idx="4144">
                  <c:v>-0.60394300000000001</c:v>
                </c:pt>
                <c:pt idx="4145">
                  <c:v>-0.86096200000000001</c:v>
                </c:pt>
                <c:pt idx="4146">
                  <c:v>-0.83361799999999997</c:v>
                </c:pt>
                <c:pt idx="4147">
                  <c:v>-0.84063699999999997</c:v>
                </c:pt>
                <c:pt idx="4148">
                  <c:v>-1.0031699999999999</c:v>
                </c:pt>
                <c:pt idx="4149">
                  <c:v>-0.914856</c:v>
                </c:pt>
                <c:pt idx="4150">
                  <c:v>-0.98907500000000004</c:v>
                </c:pt>
                <c:pt idx="4151">
                  <c:v>-0.78515599999999997</c:v>
                </c:pt>
                <c:pt idx="4152">
                  <c:v>-0.93829300000000004</c:v>
                </c:pt>
                <c:pt idx="4153">
                  <c:v>-0.81640599999999997</c:v>
                </c:pt>
                <c:pt idx="4154">
                  <c:v>-0.99456800000000001</c:v>
                </c:pt>
                <c:pt idx="4155">
                  <c:v>-1.11328</c:v>
                </c:pt>
                <c:pt idx="4156">
                  <c:v>-1.0617700000000001</c:v>
                </c:pt>
                <c:pt idx="4157">
                  <c:v>-1.1383099999999999</c:v>
                </c:pt>
                <c:pt idx="4158">
                  <c:v>-0.93359400000000003</c:v>
                </c:pt>
                <c:pt idx="4159">
                  <c:v>-0.94769300000000001</c:v>
                </c:pt>
                <c:pt idx="4160">
                  <c:v>-0.74609400000000003</c:v>
                </c:pt>
                <c:pt idx="4161">
                  <c:v>-0.98364300000000005</c:v>
                </c:pt>
                <c:pt idx="4162">
                  <c:v>-0.977356</c:v>
                </c:pt>
                <c:pt idx="4163">
                  <c:v>-0.87268100000000004</c:v>
                </c:pt>
                <c:pt idx="4164">
                  <c:v>-1.10236</c:v>
                </c:pt>
                <c:pt idx="4165">
                  <c:v>-0.85314900000000005</c:v>
                </c:pt>
                <c:pt idx="4166">
                  <c:v>-1.1070599999999999</c:v>
                </c:pt>
                <c:pt idx="4167">
                  <c:v>-0.78283700000000001</c:v>
                </c:pt>
                <c:pt idx="4168">
                  <c:v>-0.81957999999999998</c:v>
                </c:pt>
                <c:pt idx="4169">
                  <c:v>-0.81640599999999997</c:v>
                </c:pt>
                <c:pt idx="4170">
                  <c:v>-1.1109599999999999</c:v>
                </c:pt>
                <c:pt idx="4171">
                  <c:v>-0.946106</c:v>
                </c:pt>
                <c:pt idx="4172">
                  <c:v>-0.70703099999999997</c:v>
                </c:pt>
                <c:pt idx="4173">
                  <c:v>-0.82421900000000003</c:v>
                </c:pt>
                <c:pt idx="4174">
                  <c:v>-0.89453099999999997</c:v>
                </c:pt>
                <c:pt idx="4175">
                  <c:v>-1.0187999999999999</c:v>
                </c:pt>
                <c:pt idx="4176">
                  <c:v>-0.98596200000000001</c:v>
                </c:pt>
                <c:pt idx="4177">
                  <c:v>-0.87890599999999997</c:v>
                </c:pt>
                <c:pt idx="4178">
                  <c:v>-0.97894300000000001</c:v>
                </c:pt>
                <c:pt idx="4179">
                  <c:v>-1.1359900000000001</c:v>
                </c:pt>
                <c:pt idx="4180">
                  <c:v>-1.1430100000000001</c:v>
                </c:pt>
                <c:pt idx="4181">
                  <c:v>-0.99768100000000004</c:v>
                </c:pt>
                <c:pt idx="4182">
                  <c:v>-1.0007900000000001</c:v>
                </c:pt>
                <c:pt idx="4183">
                  <c:v>-1.23987</c:v>
                </c:pt>
                <c:pt idx="4184">
                  <c:v>-0.96411100000000005</c:v>
                </c:pt>
                <c:pt idx="4185">
                  <c:v>-1.1383099999999999</c:v>
                </c:pt>
                <c:pt idx="4186">
                  <c:v>-1.2008099999999999</c:v>
                </c:pt>
                <c:pt idx="4187">
                  <c:v>-1.03986</c:v>
                </c:pt>
                <c:pt idx="4188">
                  <c:v>-0.99218799999999996</c:v>
                </c:pt>
                <c:pt idx="4189">
                  <c:v>-0.81720000000000004</c:v>
                </c:pt>
                <c:pt idx="4190">
                  <c:v>-1.12036</c:v>
                </c:pt>
                <c:pt idx="4191">
                  <c:v>-0.96020499999999998</c:v>
                </c:pt>
                <c:pt idx="4192">
                  <c:v>-0.83203099999999997</c:v>
                </c:pt>
                <c:pt idx="4193">
                  <c:v>-0.98364300000000005</c:v>
                </c:pt>
                <c:pt idx="4194">
                  <c:v>-1.12036</c:v>
                </c:pt>
                <c:pt idx="4195">
                  <c:v>-1.01172</c:v>
                </c:pt>
                <c:pt idx="4196">
                  <c:v>-1.2492700000000001</c:v>
                </c:pt>
                <c:pt idx="4197">
                  <c:v>-1.0945400000000001</c:v>
                </c:pt>
                <c:pt idx="4198">
                  <c:v>-0.899231</c:v>
                </c:pt>
                <c:pt idx="4199">
                  <c:v>-0.76409899999999997</c:v>
                </c:pt>
                <c:pt idx="4200">
                  <c:v>-0.77734400000000003</c:v>
                </c:pt>
                <c:pt idx="4201">
                  <c:v>-0.72424299999999997</c:v>
                </c:pt>
                <c:pt idx="4202">
                  <c:v>-0.98126199999999997</c:v>
                </c:pt>
                <c:pt idx="4203">
                  <c:v>-1.1039399999999999</c:v>
                </c:pt>
                <c:pt idx="4204">
                  <c:v>-1.0625</c:v>
                </c:pt>
                <c:pt idx="4205">
                  <c:v>-0.76879900000000001</c:v>
                </c:pt>
                <c:pt idx="4206">
                  <c:v>-0.78051800000000005</c:v>
                </c:pt>
                <c:pt idx="4207">
                  <c:v>-0.98907500000000004</c:v>
                </c:pt>
                <c:pt idx="4208">
                  <c:v>-1.5180100000000001</c:v>
                </c:pt>
                <c:pt idx="4209">
                  <c:v>-1.48285</c:v>
                </c:pt>
                <c:pt idx="4210">
                  <c:v>-1.76172</c:v>
                </c:pt>
                <c:pt idx="4211">
                  <c:v>-1.48828</c:v>
                </c:pt>
                <c:pt idx="4212">
                  <c:v>-1.7016</c:v>
                </c:pt>
                <c:pt idx="4213">
                  <c:v>-1.72034</c:v>
                </c:pt>
                <c:pt idx="4214">
                  <c:v>-1.71875</c:v>
                </c:pt>
                <c:pt idx="4215">
                  <c:v>-1.68597</c:v>
                </c:pt>
                <c:pt idx="4216">
                  <c:v>-1.5445599999999999</c:v>
                </c:pt>
                <c:pt idx="4217">
                  <c:v>-1.8844000000000001</c:v>
                </c:pt>
                <c:pt idx="4218">
                  <c:v>-1.8547400000000001</c:v>
                </c:pt>
                <c:pt idx="4219">
                  <c:v>-1.7961400000000001</c:v>
                </c:pt>
                <c:pt idx="4220">
                  <c:v>-1.9242600000000001</c:v>
                </c:pt>
                <c:pt idx="4221">
                  <c:v>-1.8484499999999999</c:v>
                </c:pt>
                <c:pt idx="4222">
                  <c:v>-1.61798</c:v>
                </c:pt>
                <c:pt idx="4223">
                  <c:v>-1.2687999999999999</c:v>
                </c:pt>
                <c:pt idx="4224">
                  <c:v>-1.42896</c:v>
                </c:pt>
                <c:pt idx="4225">
                  <c:v>-1.18048</c:v>
                </c:pt>
                <c:pt idx="4226">
                  <c:v>-1.3328199999999999</c:v>
                </c:pt>
                <c:pt idx="4227">
                  <c:v>-1.3539399999999999</c:v>
                </c:pt>
                <c:pt idx="4228">
                  <c:v>-1.5289299999999999</c:v>
                </c:pt>
                <c:pt idx="4229">
                  <c:v>-1.36646</c:v>
                </c:pt>
                <c:pt idx="4230">
                  <c:v>-1.5109900000000001</c:v>
                </c:pt>
                <c:pt idx="4231">
                  <c:v>-1.3312999999999999</c:v>
                </c:pt>
                <c:pt idx="4232">
                  <c:v>-1.33203</c:v>
                </c:pt>
                <c:pt idx="4233">
                  <c:v>-0.93988000000000005</c:v>
                </c:pt>
                <c:pt idx="4234">
                  <c:v>-1.1328100000000001</c:v>
                </c:pt>
                <c:pt idx="4235">
                  <c:v>-1.0101899999999999</c:v>
                </c:pt>
                <c:pt idx="4236">
                  <c:v>-0.79376199999999997</c:v>
                </c:pt>
                <c:pt idx="4237">
                  <c:v>-0.87188699999999997</c:v>
                </c:pt>
                <c:pt idx="4238">
                  <c:v>-1.13751</c:v>
                </c:pt>
                <c:pt idx="4239">
                  <c:v>-1.3937999999999999</c:v>
                </c:pt>
                <c:pt idx="4240">
                  <c:v>-1.95862</c:v>
                </c:pt>
                <c:pt idx="4241">
                  <c:v>-2.364869999999998</c:v>
                </c:pt>
                <c:pt idx="4242">
                  <c:v>-1.9836400000000001</c:v>
                </c:pt>
                <c:pt idx="4243">
                  <c:v>-2.0781299999999998</c:v>
                </c:pt>
                <c:pt idx="4244">
                  <c:v>-3.4367700000000001</c:v>
                </c:pt>
                <c:pt idx="4245">
                  <c:v>-42.728099999999998</c:v>
                </c:pt>
                <c:pt idx="4246">
                  <c:v>-199.53200000000001</c:v>
                </c:pt>
                <c:pt idx="4247">
                  <c:v>-371.54700000000008</c:v>
                </c:pt>
                <c:pt idx="4248">
                  <c:v>-201.06299999999999</c:v>
                </c:pt>
                <c:pt idx="4249">
                  <c:v>211.42699999999999</c:v>
                </c:pt>
                <c:pt idx="4250">
                  <c:v>325.08</c:v>
                </c:pt>
                <c:pt idx="4251">
                  <c:v>322.57299999999992</c:v>
                </c:pt>
                <c:pt idx="4252">
                  <c:v>314.85899999999992</c:v>
                </c:pt>
                <c:pt idx="4253">
                  <c:v>316.26600000000002</c:v>
                </c:pt>
                <c:pt idx="4254">
                  <c:v>310.38499999999999</c:v>
                </c:pt>
                <c:pt idx="4255">
                  <c:v>298.25</c:v>
                </c:pt>
                <c:pt idx="4256">
                  <c:v>284.19499999999999</c:v>
                </c:pt>
                <c:pt idx="4257">
                  <c:v>270.745</c:v>
                </c:pt>
                <c:pt idx="4258">
                  <c:v>258.70800000000003</c:v>
                </c:pt>
                <c:pt idx="4259">
                  <c:v>247.55099999999999</c:v>
                </c:pt>
                <c:pt idx="4260">
                  <c:v>237.095</c:v>
                </c:pt>
                <c:pt idx="4261">
                  <c:v>227.90299999999999</c:v>
                </c:pt>
                <c:pt idx="4262">
                  <c:v>219.578</c:v>
                </c:pt>
                <c:pt idx="4263">
                  <c:v>211.81200000000001</c:v>
                </c:pt>
                <c:pt idx="4264">
                  <c:v>205.13800000000001</c:v>
                </c:pt>
                <c:pt idx="4265">
                  <c:v>199.15299999999999</c:v>
                </c:pt>
                <c:pt idx="4266">
                  <c:v>193.577</c:v>
                </c:pt>
                <c:pt idx="4267">
                  <c:v>188.78899999999999</c:v>
                </c:pt>
                <c:pt idx="4268">
                  <c:v>184.62</c:v>
                </c:pt>
                <c:pt idx="4269">
                  <c:v>181.059</c:v>
                </c:pt>
                <c:pt idx="4270">
                  <c:v>177.977</c:v>
                </c:pt>
                <c:pt idx="4271">
                  <c:v>175.11600000000001</c:v>
                </c:pt>
                <c:pt idx="4272">
                  <c:v>173.142</c:v>
                </c:pt>
                <c:pt idx="4273">
                  <c:v>170.48500000000001</c:v>
                </c:pt>
                <c:pt idx="4274">
                  <c:v>168.876</c:v>
                </c:pt>
                <c:pt idx="4275">
                  <c:v>167.28899999999999</c:v>
                </c:pt>
                <c:pt idx="4276">
                  <c:v>165.83099999999999</c:v>
                </c:pt>
                <c:pt idx="4277">
                  <c:v>164.798</c:v>
                </c:pt>
                <c:pt idx="4278">
                  <c:v>163.96799999999999</c:v>
                </c:pt>
                <c:pt idx="4279">
                  <c:v>162.84200000000001</c:v>
                </c:pt>
                <c:pt idx="4280">
                  <c:v>162.32</c:v>
                </c:pt>
                <c:pt idx="4281">
                  <c:v>161.37100000000001</c:v>
                </c:pt>
                <c:pt idx="4282">
                  <c:v>161.166</c:v>
                </c:pt>
                <c:pt idx="4283">
                  <c:v>160.68700000000001</c:v>
                </c:pt>
                <c:pt idx="4284">
                  <c:v>160.13399999999999</c:v>
                </c:pt>
                <c:pt idx="4285">
                  <c:v>159.42699999999999</c:v>
                </c:pt>
                <c:pt idx="4286">
                  <c:v>159.33000000000001</c:v>
                </c:pt>
                <c:pt idx="4287">
                  <c:v>159.17099999999999</c:v>
                </c:pt>
                <c:pt idx="4288">
                  <c:v>158.691</c:v>
                </c:pt>
                <c:pt idx="4289">
                  <c:v>158.785</c:v>
                </c:pt>
                <c:pt idx="4290">
                  <c:v>158.25899999999999</c:v>
                </c:pt>
                <c:pt idx="4291">
                  <c:v>158.06700000000001</c:v>
                </c:pt>
                <c:pt idx="4292">
                  <c:v>157.96100000000001</c:v>
                </c:pt>
                <c:pt idx="4293">
                  <c:v>157.619</c:v>
                </c:pt>
                <c:pt idx="4294">
                  <c:v>157.65100000000001</c:v>
                </c:pt>
                <c:pt idx="4295">
                  <c:v>157.202</c:v>
                </c:pt>
                <c:pt idx="4296">
                  <c:v>157.19499999999999</c:v>
                </c:pt>
                <c:pt idx="4297">
                  <c:v>156.99600000000001</c:v>
                </c:pt>
                <c:pt idx="4298">
                  <c:v>156.94300000000001</c:v>
                </c:pt>
                <c:pt idx="4299">
                  <c:v>156.86199999999999</c:v>
                </c:pt>
                <c:pt idx="4300">
                  <c:v>156.886</c:v>
                </c:pt>
                <c:pt idx="4301">
                  <c:v>156.74</c:v>
                </c:pt>
                <c:pt idx="4302">
                  <c:v>156.49799999999999</c:v>
                </c:pt>
                <c:pt idx="4303">
                  <c:v>156.69</c:v>
                </c:pt>
                <c:pt idx="4304">
                  <c:v>156.40199999999999</c:v>
                </c:pt>
                <c:pt idx="4305">
                  <c:v>156.22300000000001</c:v>
                </c:pt>
                <c:pt idx="4306">
                  <c:v>156.48699999999999</c:v>
                </c:pt>
                <c:pt idx="4307">
                  <c:v>156.238</c:v>
                </c:pt>
                <c:pt idx="4308">
                  <c:v>156.124</c:v>
                </c:pt>
                <c:pt idx="4309">
                  <c:v>156.06899999999999</c:v>
                </c:pt>
                <c:pt idx="4310">
                  <c:v>156.042</c:v>
                </c:pt>
                <c:pt idx="4311">
                  <c:v>155.946</c:v>
                </c:pt>
                <c:pt idx="4312">
                  <c:v>155.87100000000001</c:v>
                </c:pt>
                <c:pt idx="4313">
                  <c:v>155.857</c:v>
                </c:pt>
                <c:pt idx="4314">
                  <c:v>155.739</c:v>
                </c:pt>
                <c:pt idx="4315">
                  <c:v>155.566</c:v>
                </c:pt>
                <c:pt idx="4316">
                  <c:v>155.452</c:v>
                </c:pt>
                <c:pt idx="4317">
                  <c:v>155.25</c:v>
                </c:pt>
                <c:pt idx="4318">
                  <c:v>155.399</c:v>
                </c:pt>
                <c:pt idx="4319">
                  <c:v>155.441</c:v>
                </c:pt>
                <c:pt idx="4320">
                  <c:v>155.511</c:v>
                </c:pt>
                <c:pt idx="4321">
                  <c:v>155.24799999999999</c:v>
                </c:pt>
                <c:pt idx="4322">
                  <c:v>155.209</c:v>
                </c:pt>
                <c:pt idx="4323">
                  <c:v>155.327</c:v>
                </c:pt>
                <c:pt idx="4324">
                  <c:v>155.18600000000001</c:v>
                </c:pt>
                <c:pt idx="4325">
                  <c:v>154.977</c:v>
                </c:pt>
                <c:pt idx="4326">
                  <c:v>154.83000000000001</c:v>
                </c:pt>
                <c:pt idx="4327">
                  <c:v>154.92500000000001</c:v>
                </c:pt>
                <c:pt idx="4328">
                  <c:v>154.93700000000001</c:v>
                </c:pt>
                <c:pt idx="4329">
                  <c:v>154.86799999999999</c:v>
                </c:pt>
                <c:pt idx="4330">
                  <c:v>154.95500000000001</c:v>
                </c:pt>
                <c:pt idx="4331">
                  <c:v>154.68</c:v>
                </c:pt>
                <c:pt idx="4332">
                  <c:v>154.749</c:v>
                </c:pt>
                <c:pt idx="4333">
                  <c:v>154.87100000000001</c:v>
                </c:pt>
                <c:pt idx="4334">
                  <c:v>154.90899999999999</c:v>
                </c:pt>
                <c:pt idx="4335">
                  <c:v>154.62799999999999</c:v>
                </c:pt>
                <c:pt idx="4336">
                  <c:v>154.654</c:v>
                </c:pt>
                <c:pt idx="4337">
                  <c:v>154.666</c:v>
                </c:pt>
                <c:pt idx="4338">
                  <c:v>154.74100000000001</c:v>
                </c:pt>
                <c:pt idx="4339">
                  <c:v>154.66300000000001</c:v>
                </c:pt>
                <c:pt idx="4340">
                  <c:v>154.61000000000001</c:v>
                </c:pt>
                <c:pt idx="4341">
                  <c:v>154.584</c:v>
                </c:pt>
                <c:pt idx="4342">
                  <c:v>154.47300000000001</c:v>
                </c:pt>
                <c:pt idx="4343">
                  <c:v>154.68799999999999</c:v>
                </c:pt>
                <c:pt idx="4344">
                  <c:v>154.43199999999999</c:v>
                </c:pt>
                <c:pt idx="4345">
                  <c:v>154.32900000000001</c:v>
                </c:pt>
                <c:pt idx="4346">
                  <c:v>154.53299999999999</c:v>
                </c:pt>
                <c:pt idx="4347">
                  <c:v>154.60900000000001</c:v>
                </c:pt>
                <c:pt idx="4348">
                  <c:v>154.298</c:v>
                </c:pt>
                <c:pt idx="4349">
                  <c:v>154.298</c:v>
                </c:pt>
                <c:pt idx="4350">
                  <c:v>154.25200000000001</c:v>
                </c:pt>
                <c:pt idx="4351">
                  <c:v>154.42400000000001</c:v>
                </c:pt>
                <c:pt idx="4352">
                  <c:v>154.167</c:v>
                </c:pt>
                <c:pt idx="4353">
                  <c:v>154.50899999999999</c:v>
                </c:pt>
                <c:pt idx="4354">
                  <c:v>154.327</c:v>
                </c:pt>
                <c:pt idx="4355">
                  <c:v>154.30500000000001</c:v>
                </c:pt>
                <c:pt idx="4356">
                  <c:v>154.249</c:v>
                </c:pt>
                <c:pt idx="4357">
                  <c:v>154.29599999999999</c:v>
                </c:pt>
                <c:pt idx="4358">
                  <c:v>154.19499999999999</c:v>
                </c:pt>
                <c:pt idx="4359">
                  <c:v>154.297</c:v>
                </c:pt>
                <c:pt idx="4360">
                  <c:v>154.41800000000001</c:v>
                </c:pt>
                <c:pt idx="4361">
                  <c:v>154.001</c:v>
                </c:pt>
                <c:pt idx="4362">
                  <c:v>154.29900000000001</c:v>
                </c:pt>
                <c:pt idx="4363">
                  <c:v>153.97900000000001</c:v>
                </c:pt>
                <c:pt idx="4364">
                  <c:v>154.24799999999999</c:v>
                </c:pt>
                <c:pt idx="4365">
                  <c:v>154.00800000000001</c:v>
                </c:pt>
                <c:pt idx="4366">
                  <c:v>154.30799999999999</c:v>
                </c:pt>
                <c:pt idx="4367">
                  <c:v>153.9</c:v>
                </c:pt>
                <c:pt idx="4368">
                  <c:v>154.16300000000001</c:v>
                </c:pt>
                <c:pt idx="4369">
                  <c:v>153.96899999999999</c:v>
                </c:pt>
                <c:pt idx="4370">
                  <c:v>153.91900000000001</c:v>
                </c:pt>
                <c:pt idx="4371">
                  <c:v>153.81299999999999</c:v>
                </c:pt>
                <c:pt idx="4372">
                  <c:v>154.03399999999999</c:v>
                </c:pt>
                <c:pt idx="4373">
                  <c:v>154.054</c:v>
                </c:pt>
                <c:pt idx="4374">
                  <c:v>154.041</c:v>
                </c:pt>
                <c:pt idx="4375">
                  <c:v>153.85599999999999</c:v>
                </c:pt>
                <c:pt idx="4376">
                  <c:v>154.059</c:v>
                </c:pt>
                <c:pt idx="4377">
                  <c:v>154.006</c:v>
                </c:pt>
                <c:pt idx="4378">
                  <c:v>153.75</c:v>
                </c:pt>
                <c:pt idx="4379">
                  <c:v>153.79499999999999</c:v>
                </c:pt>
                <c:pt idx="4380">
                  <c:v>153.87700000000001</c:v>
                </c:pt>
                <c:pt idx="4381">
                  <c:v>153.73400000000001</c:v>
                </c:pt>
                <c:pt idx="4382">
                  <c:v>153.80099999999999</c:v>
                </c:pt>
                <c:pt idx="4383">
                  <c:v>153.77699999999999</c:v>
                </c:pt>
                <c:pt idx="4384">
                  <c:v>153.98500000000001</c:v>
                </c:pt>
                <c:pt idx="4385">
                  <c:v>153.87</c:v>
                </c:pt>
                <c:pt idx="4386">
                  <c:v>153.82499999999999</c:v>
                </c:pt>
                <c:pt idx="4387">
                  <c:v>153.93799999999999</c:v>
                </c:pt>
                <c:pt idx="4388">
                  <c:v>153.791</c:v>
                </c:pt>
                <c:pt idx="4389">
                  <c:v>153.685</c:v>
                </c:pt>
                <c:pt idx="4390">
                  <c:v>153.66300000000001</c:v>
                </c:pt>
                <c:pt idx="4391">
                  <c:v>153.62100000000001</c:v>
                </c:pt>
                <c:pt idx="4392">
                  <c:v>153.768</c:v>
                </c:pt>
                <c:pt idx="4393">
                  <c:v>153.61600000000001</c:v>
                </c:pt>
                <c:pt idx="4394">
                  <c:v>153.53399999999999</c:v>
                </c:pt>
                <c:pt idx="4395">
                  <c:v>153.744</c:v>
                </c:pt>
                <c:pt idx="4396">
                  <c:v>153.65899999999999</c:v>
                </c:pt>
                <c:pt idx="4397">
                  <c:v>153.75299999999999</c:v>
                </c:pt>
                <c:pt idx="4398">
                  <c:v>153.77099999999999</c:v>
                </c:pt>
                <c:pt idx="4399">
                  <c:v>153.77699999999999</c:v>
                </c:pt>
                <c:pt idx="4400">
                  <c:v>153.67599999999999</c:v>
                </c:pt>
                <c:pt idx="4401">
                  <c:v>153.739</c:v>
                </c:pt>
                <c:pt idx="4402">
                  <c:v>153.559</c:v>
                </c:pt>
                <c:pt idx="4403">
                  <c:v>153.672</c:v>
                </c:pt>
                <c:pt idx="4404">
                  <c:v>153.84100000000001</c:v>
                </c:pt>
                <c:pt idx="4405">
                  <c:v>153.78</c:v>
                </c:pt>
                <c:pt idx="4406">
                  <c:v>153.60300000000001</c:v>
                </c:pt>
                <c:pt idx="4407">
                  <c:v>153.66999999999999</c:v>
                </c:pt>
                <c:pt idx="4408">
                  <c:v>153.59800000000001</c:v>
                </c:pt>
                <c:pt idx="4409">
                  <c:v>153.494</c:v>
                </c:pt>
                <c:pt idx="4410">
                  <c:v>153.46100000000001</c:v>
                </c:pt>
                <c:pt idx="4411">
                  <c:v>153.66900000000001</c:v>
                </c:pt>
                <c:pt idx="4412">
                  <c:v>153.47999999999999</c:v>
                </c:pt>
                <c:pt idx="4413">
                  <c:v>153.32599999999999</c:v>
                </c:pt>
                <c:pt idx="4414">
                  <c:v>153.48599999999999</c:v>
                </c:pt>
                <c:pt idx="4415">
                  <c:v>153.37200000000001</c:v>
                </c:pt>
                <c:pt idx="4416">
                  <c:v>153.428</c:v>
                </c:pt>
                <c:pt idx="4417">
                  <c:v>153.45500000000001</c:v>
                </c:pt>
                <c:pt idx="4418">
                  <c:v>153.46600000000001</c:v>
                </c:pt>
                <c:pt idx="4419">
                  <c:v>153.37</c:v>
                </c:pt>
                <c:pt idx="4420">
                  <c:v>153.53899999999999</c:v>
                </c:pt>
                <c:pt idx="4421">
                  <c:v>153.25200000000001</c:v>
                </c:pt>
                <c:pt idx="4422">
                  <c:v>153.38800000000001</c:v>
                </c:pt>
                <c:pt idx="4423">
                  <c:v>153.39099999999999</c:v>
                </c:pt>
                <c:pt idx="4424">
                  <c:v>153.31299999999999</c:v>
                </c:pt>
                <c:pt idx="4425">
                  <c:v>153.55500000000001</c:v>
                </c:pt>
                <c:pt idx="4426">
                  <c:v>153.37299999999999</c:v>
                </c:pt>
                <c:pt idx="4427">
                  <c:v>153.31299999999999</c:v>
                </c:pt>
                <c:pt idx="4428">
                  <c:v>153.16499999999999</c:v>
                </c:pt>
                <c:pt idx="4429">
                  <c:v>153.309</c:v>
                </c:pt>
                <c:pt idx="4430">
                  <c:v>153.33000000000001</c:v>
                </c:pt>
                <c:pt idx="4431">
                  <c:v>153.453</c:v>
                </c:pt>
                <c:pt idx="4432">
                  <c:v>153.227</c:v>
                </c:pt>
                <c:pt idx="4433">
                  <c:v>153.22200000000001</c:v>
                </c:pt>
                <c:pt idx="4434">
                  <c:v>153.42400000000001</c:v>
                </c:pt>
                <c:pt idx="4435">
                  <c:v>153.327</c:v>
                </c:pt>
                <c:pt idx="4436">
                  <c:v>153.19800000000001</c:v>
                </c:pt>
                <c:pt idx="4437">
                  <c:v>153.33199999999999</c:v>
                </c:pt>
                <c:pt idx="4438">
                  <c:v>153.28399999999999</c:v>
                </c:pt>
                <c:pt idx="4439">
                  <c:v>153.28100000000001</c:v>
                </c:pt>
                <c:pt idx="4440">
                  <c:v>153.29599999999999</c:v>
                </c:pt>
                <c:pt idx="4441">
                  <c:v>153.197</c:v>
                </c:pt>
                <c:pt idx="4442">
                  <c:v>153.12299999999999</c:v>
                </c:pt>
                <c:pt idx="4443">
                  <c:v>153.05799999999999</c:v>
                </c:pt>
                <c:pt idx="4444">
                  <c:v>153.16999999999999</c:v>
                </c:pt>
                <c:pt idx="4445">
                  <c:v>153.39099999999999</c:v>
                </c:pt>
                <c:pt idx="4446">
                  <c:v>153.15799999999999</c:v>
                </c:pt>
                <c:pt idx="4447">
                  <c:v>153.083</c:v>
                </c:pt>
                <c:pt idx="4448">
                  <c:v>153.011</c:v>
                </c:pt>
                <c:pt idx="4449">
                  <c:v>153.137</c:v>
                </c:pt>
                <c:pt idx="4450">
                  <c:v>153.179</c:v>
                </c:pt>
                <c:pt idx="4451">
                  <c:v>153.29</c:v>
                </c:pt>
                <c:pt idx="4452">
                  <c:v>153.17599999999999</c:v>
                </c:pt>
                <c:pt idx="4453">
                  <c:v>153.13</c:v>
                </c:pt>
                <c:pt idx="4454">
                  <c:v>152.99299999999999</c:v>
                </c:pt>
                <c:pt idx="4455">
                  <c:v>153.09899999999999</c:v>
                </c:pt>
                <c:pt idx="4456">
                  <c:v>153.19300000000001</c:v>
                </c:pt>
                <c:pt idx="4457">
                  <c:v>152.97800000000001</c:v>
                </c:pt>
                <c:pt idx="4458">
                  <c:v>152.81899999999999</c:v>
                </c:pt>
                <c:pt idx="4459">
                  <c:v>153.07</c:v>
                </c:pt>
                <c:pt idx="4460">
                  <c:v>153.12799999999999</c:v>
                </c:pt>
                <c:pt idx="4461">
                  <c:v>153.14500000000001</c:v>
                </c:pt>
                <c:pt idx="4462">
                  <c:v>152.86199999999999</c:v>
                </c:pt>
                <c:pt idx="4463">
                  <c:v>153.02199999999999</c:v>
                </c:pt>
                <c:pt idx="4464">
                  <c:v>152.941</c:v>
                </c:pt>
                <c:pt idx="4465">
                  <c:v>153.02000000000001</c:v>
                </c:pt>
                <c:pt idx="4466">
                  <c:v>152.864</c:v>
                </c:pt>
                <c:pt idx="4467">
                  <c:v>152.977</c:v>
                </c:pt>
                <c:pt idx="4468">
                  <c:v>153.06299999999999</c:v>
                </c:pt>
                <c:pt idx="4469">
                  <c:v>152.94800000000001</c:v>
                </c:pt>
                <c:pt idx="4470">
                  <c:v>153.04900000000001</c:v>
                </c:pt>
                <c:pt idx="4471">
                  <c:v>152.81299999999999</c:v>
                </c:pt>
                <c:pt idx="4472">
                  <c:v>152.96199999999999</c:v>
                </c:pt>
                <c:pt idx="4473">
                  <c:v>153.05600000000001</c:v>
                </c:pt>
                <c:pt idx="4474">
                  <c:v>153.072</c:v>
                </c:pt>
                <c:pt idx="4475">
                  <c:v>152.99100000000001</c:v>
                </c:pt>
                <c:pt idx="4476">
                  <c:v>152.839</c:v>
                </c:pt>
                <c:pt idx="4477">
                  <c:v>152.755</c:v>
                </c:pt>
                <c:pt idx="4478">
                  <c:v>152.917</c:v>
                </c:pt>
                <c:pt idx="4479">
                  <c:v>152.70599999999999</c:v>
                </c:pt>
                <c:pt idx="4480">
                  <c:v>152.72999999999999</c:v>
                </c:pt>
                <c:pt idx="4481">
                  <c:v>152.64099999999999</c:v>
                </c:pt>
                <c:pt idx="4482">
                  <c:v>152.74700000000001</c:v>
                </c:pt>
                <c:pt idx="4483">
                  <c:v>152.81100000000001</c:v>
                </c:pt>
                <c:pt idx="4484">
                  <c:v>152.774</c:v>
                </c:pt>
                <c:pt idx="4485">
                  <c:v>152.70699999999999</c:v>
                </c:pt>
                <c:pt idx="4486">
                  <c:v>152.82300000000001</c:v>
                </c:pt>
                <c:pt idx="4487">
                  <c:v>152.96899999999999</c:v>
                </c:pt>
                <c:pt idx="4488">
                  <c:v>152.88</c:v>
                </c:pt>
                <c:pt idx="4489">
                  <c:v>152.87200000000001</c:v>
                </c:pt>
                <c:pt idx="4490">
                  <c:v>152.66200000000001</c:v>
                </c:pt>
                <c:pt idx="4491">
                  <c:v>152.75800000000001</c:v>
                </c:pt>
                <c:pt idx="4492">
                  <c:v>152.76900000000001</c:v>
                </c:pt>
                <c:pt idx="4493">
                  <c:v>152.61600000000001</c:v>
                </c:pt>
                <c:pt idx="4494">
                  <c:v>152.69800000000001</c:v>
                </c:pt>
                <c:pt idx="4495">
                  <c:v>152.74100000000001</c:v>
                </c:pt>
                <c:pt idx="4496">
                  <c:v>152.827</c:v>
                </c:pt>
                <c:pt idx="4497">
                  <c:v>152.68799999999999</c:v>
                </c:pt>
                <c:pt idx="4498">
                  <c:v>152.72999999999999</c:v>
                </c:pt>
                <c:pt idx="4499">
                  <c:v>152.679</c:v>
                </c:pt>
                <c:pt idx="4500">
                  <c:v>152.59</c:v>
                </c:pt>
                <c:pt idx="4501">
                  <c:v>152.89400000000001</c:v>
                </c:pt>
                <c:pt idx="4502">
                  <c:v>152.78200000000001</c:v>
                </c:pt>
                <c:pt idx="4503">
                  <c:v>152.75299999999999</c:v>
                </c:pt>
                <c:pt idx="4504">
                  <c:v>152.797</c:v>
                </c:pt>
                <c:pt idx="4505">
                  <c:v>152.73699999999999</c:v>
                </c:pt>
                <c:pt idx="4506">
                  <c:v>152.673</c:v>
                </c:pt>
                <c:pt idx="4507">
                  <c:v>152.501</c:v>
                </c:pt>
                <c:pt idx="4508">
                  <c:v>152.648</c:v>
                </c:pt>
                <c:pt idx="4509">
                  <c:v>152.619</c:v>
                </c:pt>
                <c:pt idx="4510">
                  <c:v>152.804</c:v>
                </c:pt>
                <c:pt idx="4511">
                  <c:v>152.58199999999999</c:v>
                </c:pt>
                <c:pt idx="4512">
                  <c:v>152.58600000000001</c:v>
                </c:pt>
                <c:pt idx="4513">
                  <c:v>152.672</c:v>
                </c:pt>
                <c:pt idx="4514">
                  <c:v>152.68</c:v>
                </c:pt>
                <c:pt idx="4515">
                  <c:v>152.697</c:v>
                </c:pt>
                <c:pt idx="4516">
                  <c:v>152.559</c:v>
                </c:pt>
                <c:pt idx="4517">
                  <c:v>152.62299999999999</c:v>
                </c:pt>
                <c:pt idx="4518">
                  <c:v>152.49700000000001</c:v>
                </c:pt>
                <c:pt idx="4519">
                  <c:v>152.63300000000001</c:v>
                </c:pt>
                <c:pt idx="4520">
                  <c:v>152.44900000000001</c:v>
                </c:pt>
                <c:pt idx="4521">
                  <c:v>152.523</c:v>
                </c:pt>
                <c:pt idx="4522">
                  <c:v>152.45699999999999</c:v>
                </c:pt>
                <c:pt idx="4523">
                  <c:v>152.54300000000001</c:v>
                </c:pt>
                <c:pt idx="4524">
                  <c:v>152.405</c:v>
                </c:pt>
                <c:pt idx="4525">
                  <c:v>152.42500000000001</c:v>
                </c:pt>
                <c:pt idx="4526">
                  <c:v>152.36000000000001</c:v>
                </c:pt>
                <c:pt idx="4527">
                  <c:v>152.41999999999999</c:v>
                </c:pt>
                <c:pt idx="4528">
                  <c:v>152.334</c:v>
                </c:pt>
                <c:pt idx="4529">
                  <c:v>152.37</c:v>
                </c:pt>
                <c:pt idx="4530">
                  <c:v>152.54599999999999</c:v>
                </c:pt>
                <c:pt idx="4531">
                  <c:v>152.26900000000001</c:v>
                </c:pt>
                <c:pt idx="4532">
                  <c:v>152.58099999999999</c:v>
                </c:pt>
                <c:pt idx="4533">
                  <c:v>152.595</c:v>
                </c:pt>
                <c:pt idx="4534">
                  <c:v>152.40899999999999</c:v>
                </c:pt>
                <c:pt idx="4535">
                  <c:v>152.357</c:v>
                </c:pt>
                <c:pt idx="4536">
                  <c:v>152.501</c:v>
                </c:pt>
                <c:pt idx="4537">
                  <c:v>152.60900000000001</c:v>
                </c:pt>
                <c:pt idx="4538">
                  <c:v>152.50800000000001</c:v>
                </c:pt>
                <c:pt idx="4539">
                  <c:v>152.47399999999999</c:v>
                </c:pt>
                <c:pt idx="4540">
                  <c:v>152.38300000000001</c:v>
                </c:pt>
                <c:pt idx="4541">
                  <c:v>152.58699999999999</c:v>
                </c:pt>
                <c:pt idx="4542">
                  <c:v>152.46899999999999</c:v>
                </c:pt>
                <c:pt idx="4543">
                  <c:v>152.10900000000001</c:v>
                </c:pt>
                <c:pt idx="4544">
                  <c:v>152.45699999999999</c:v>
                </c:pt>
                <c:pt idx="4545">
                  <c:v>152.21600000000001</c:v>
                </c:pt>
                <c:pt idx="4546">
                  <c:v>152.21</c:v>
                </c:pt>
                <c:pt idx="4547">
                  <c:v>152.16399999999999</c:v>
                </c:pt>
                <c:pt idx="4548">
                  <c:v>152.35599999999999</c:v>
                </c:pt>
                <c:pt idx="4549">
                  <c:v>152.37299999999999</c:v>
                </c:pt>
                <c:pt idx="4550">
                  <c:v>152.41499999999999</c:v>
                </c:pt>
                <c:pt idx="4551">
                  <c:v>152.29</c:v>
                </c:pt>
                <c:pt idx="4552">
                  <c:v>152.11600000000001</c:v>
                </c:pt>
                <c:pt idx="4553">
                  <c:v>152.45599999999999</c:v>
                </c:pt>
                <c:pt idx="4554">
                  <c:v>152.553</c:v>
                </c:pt>
                <c:pt idx="4555">
                  <c:v>152.55500000000001</c:v>
                </c:pt>
                <c:pt idx="4556">
                  <c:v>152.25</c:v>
                </c:pt>
                <c:pt idx="4557">
                  <c:v>152.309</c:v>
                </c:pt>
                <c:pt idx="4558">
                  <c:v>152.315</c:v>
                </c:pt>
                <c:pt idx="4559">
                  <c:v>152.23500000000001</c:v>
                </c:pt>
                <c:pt idx="4560">
                  <c:v>152.25800000000001</c:v>
                </c:pt>
                <c:pt idx="4561">
                  <c:v>152.39099999999999</c:v>
                </c:pt>
                <c:pt idx="4562">
                  <c:v>152.423</c:v>
                </c:pt>
                <c:pt idx="4563">
                  <c:v>152.22200000000001</c:v>
                </c:pt>
                <c:pt idx="4564">
                  <c:v>152.101</c:v>
                </c:pt>
                <c:pt idx="4565">
                  <c:v>152.17699999999999</c:v>
                </c:pt>
                <c:pt idx="4566">
                  <c:v>152.346</c:v>
                </c:pt>
                <c:pt idx="4567">
                  <c:v>152.56399999999999</c:v>
                </c:pt>
                <c:pt idx="4568">
                  <c:v>152.40799999999999</c:v>
                </c:pt>
                <c:pt idx="4569">
                  <c:v>152.16999999999999</c:v>
                </c:pt>
                <c:pt idx="4570">
                  <c:v>152.54</c:v>
                </c:pt>
                <c:pt idx="4571">
                  <c:v>152.404</c:v>
                </c:pt>
                <c:pt idx="4572">
                  <c:v>152.32</c:v>
                </c:pt>
                <c:pt idx="4573">
                  <c:v>152.429</c:v>
                </c:pt>
                <c:pt idx="4574">
                  <c:v>152.33099999999999</c:v>
                </c:pt>
                <c:pt idx="4575">
                  <c:v>152.43</c:v>
                </c:pt>
                <c:pt idx="4576">
                  <c:v>152.28700000000001</c:v>
                </c:pt>
                <c:pt idx="4577">
                  <c:v>152.19200000000001</c:v>
                </c:pt>
                <c:pt idx="4578">
                  <c:v>152.209</c:v>
                </c:pt>
                <c:pt idx="4579">
                  <c:v>152.44399999999999</c:v>
                </c:pt>
                <c:pt idx="4580">
                  <c:v>152.28299999999999</c:v>
                </c:pt>
                <c:pt idx="4581">
                  <c:v>152.251</c:v>
                </c:pt>
                <c:pt idx="4582">
                  <c:v>152.36600000000001</c:v>
                </c:pt>
                <c:pt idx="4583">
                  <c:v>152.21899999999999</c:v>
                </c:pt>
                <c:pt idx="4584">
                  <c:v>152.29900000000001</c:v>
                </c:pt>
                <c:pt idx="4585">
                  <c:v>152.28700000000001</c:v>
                </c:pt>
                <c:pt idx="4586">
                  <c:v>152.05500000000001</c:v>
                </c:pt>
                <c:pt idx="4587">
                  <c:v>152.37299999999999</c:v>
                </c:pt>
                <c:pt idx="4588">
                  <c:v>152.30699999999999</c:v>
                </c:pt>
                <c:pt idx="4589">
                  <c:v>152.202</c:v>
                </c:pt>
                <c:pt idx="4590">
                  <c:v>152.42599999999999</c:v>
                </c:pt>
                <c:pt idx="4591">
                  <c:v>152.054</c:v>
                </c:pt>
                <c:pt idx="4592">
                  <c:v>152.124</c:v>
                </c:pt>
                <c:pt idx="4593">
                  <c:v>152.09100000000001</c:v>
                </c:pt>
                <c:pt idx="4594">
                  <c:v>152.255</c:v>
                </c:pt>
                <c:pt idx="4595">
                  <c:v>152.24799999999999</c:v>
                </c:pt>
                <c:pt idx="4596">
                  <c:v>152.327</c:v>
                </c:pt>
                <c:pt idx="4597">
                  <c:v>152.227</c:v>
                </c:pt>
                <c:pt idx="4598">
                  <c:v>152.20599999999999</c:v>
                </c:pt>
                <c:pt idx="4599">
                  <c:v>152.12</c:v>
                </c:pt>
                <c:pt idx="4600">
                  <c:v>151.95699999999999</c:v>
                </c:pt>
                <c:pt idx="4601">
                  <c:v>152.38399999999999</c:v>
                </c:pt>
                <c:pt idx="4602">
                  <c:v>152.27699999999999</c:v>
                </c:pt>
                <c:pt idx="4603">
                  <c:v>152.23400000000001</c:v>
                </c:pt>
                <c:pt idx="4604">
                  <c:v>152.33699999999999</c:v>
                </c:pt>
                <c:pt idx="4605">
                  <c:v>152.12200000000001</c:v>
                </c:pt>
                <c:pt idx="4606">
                  <c:v>152.154</c:v>
                </c:pt>
                <c:pt idx="4607">
                  <c:v>152.27000000000001</c:v>
                </c:pt>
                <c:pt idx="4608">
                  <c:v>152.18299999999999</c:v>
                </c:pt>
                <c:pt idx="4609">
                  <c:v>152.14099999999999</c:v>
                </c:pt>
                <c:pt idx="4610">
                  <c:v>151.98400000000001</c:v>
                </c:pt>
                <c:pt idx="4611">
                  <c:v>152.19399999999999</c:v>
                </c:pt>
                <c:pt idx="4612">
                  <c:v>152.273</c:v>
                </c:pt>
                <c:pt idx="4613">
                  <c:v>152.25</c:v>
                </c:pt>
                <c:pt idx="4614">
                  <c:v>152.209</c:v>
                </c:pt>
                <c:pt idx="4615">
                  <c:v>152.09800000000001</c:v>
                </c:pt>
                <c:pt idx="4616">
                  <c:v>152.023</c:v>
                </c:pt>
                <c:pt idx="4617">
                  <c:v>152.13200000000001</c:v>
                </c:pt>
                <c:pt idx="4618">
                  <c:v>152.21100000000001</c:v>
                </c:pt>
                <c:pt idx="4619">
                  <c:v>151.95099999999999</c:v>
                </c:pt>
                <c:pt idx="4620">
                  <c:v>152.14500000000001</c:v>
                </c:pt>
                <c:pt idx="4621">
                  <c:v>152.05199999999999</c:v>
                </c:pt>
                <c:pt idx="4622">
                  <c:v>152.011</c:v>
                </c:pt>
                <c:pt idx="4623">
                  <c:v>152.11099999999999</c:v>
                </c:pt>
                <c:pt idx="4624">
                  <c:v>152.02799999999999</c:v>
                </c:pt>
                <c:pt idx="4625">
                  <c:v>152.285</c:v>
                </c:pt>
                <c:pt idx="4626">
                  <c:v>151.952</c:v>
                </c:pt>
                <c:pt idx="4627">
                  <c:v>151.839</c:v>
                </c:pt>
                <c:pt idx="4628">
                  <c:v>152.11099999999999</c:v>
                </c:pt>
                <c:pt idx="4629">
                  <c:v>152.303</c:v>
                </c:pt>
                <c:pt idx="4630">
                  <c:v>152.19900000000001</c:v>
                </c:pt>
                <c:pt idx="4631">
                  <c:v>152.01599999999999</c:v>
                </c:pt>
                <c:pt idx="4632">
                  <c:v>152.208</c:v>
                </c:pt>
                <c:pt idx="4633">
                  <c:v>152.07900000000001</c:v>
                </c:pt>
                <c:pt idx="4634">
                  <c:v>151.833</c:v>
                </c:pt>
                <c:pt idx="4635">
                  <c:v>152.05199999999999</c:v>
                </c:pt>
                <c:pt idx="4636">
                  <c:v>152.12700000000001</c:v>
                </c:pt>
                <c:pt idx="4637">
                  <c:v>152.37100000000001</c:v>
                </c:pt>
                <c:pt idx="4638">
                  <c:v>152.21100000000001</c:v>
                </c:pt>
                <c:pt idx="4639">
                  <c:v>152.26</c:v>
                </c:pt>
                <c:pt idx="4640">
                  <c:v>152.124</c:v>
                </c:pt>
                <c:pt idx="4641">
                  <c:v>152.066</c:v>
                </c:pt>
                <c:pt idx="4642">
                  <c:v>152.005</c:v>
                </c:pt>
                <c:pt idx="4643">
                  <c:v>151.947</c:v>
                </c:pt>
                <c:pt idx="4644">
                  <c:v>152.054</c:v>
                </c:pt>
                <c:pt idx="4645">
                  <c:v>152.261</c:v>
                </c:pt>
                <c:pt idx="4646">
                  <c:v>152.14099999999999</c:v>
                </c:pt>
                <c:pt idx="4647">
                  <c:v>152.12799999999999</c:v>
                </c:pt>
                <c:pt idx="4648">
                  <c:v>152.07900000000001</c:v>
                </c:pt>
                <c:pt idx="4649">
                  <c:v>152.09800000000001</c:v>
                </c:pt>
                <c:pt idx="4650">
                  <c:v>152.17500000000001</c:v>
                </c:pt>
                <c:pt idx="4651">
                  <c:v>152.14099999999999</c:v>
                </c:pt>
                <c:pt idx="4652">
                  <c:v>152.029</c:v>
                </c:pt>
                <c:pt idx="4653">
                  <c:v>151.96</c:v>
                </c:pt>
                <c:pt idx="4654">
                  <c:v>151.959</c:v>
                </c:pt>
                <c:pt idx="4655">
                  <c:v>151.87799999999999</c:v>
                </c:pt>
                <c:pt idx="4656">
                  <c:v>152.00899999999999</c:v>
                </c:pt>
                <c:pt idx="4657">
                  <c:v>151.86000000000001</c:v>
                </c:pt>
                <c:pt idx="4658">
                  <c:v>152.143</c:v>
                </c:pt>
                <c:pt idx="4659">
                  <c:v>151.947</c:v>
                </c:pt>
                <c:pt idx="4660">
                  <c:v>151.96600000000001</c:v>
                </c:pt>
                <c:pt idx="4661">
                  <c:v>152.03700000000001</c:v>
                </c:pt>
                <c:pt idx="4662">
                  <c:v>152.041</c:v>
                </c:pt>
                <c:pt idx="4663">
                  <c:v>151.87700000000001</c:v>
                </c:pt>
                <c:pt idx="4664">
                  <c:v>151.88900000000001</c:v>
                </c:pt>
                <c:pt idx="4665">
                  <c:v>151.803</c:v>
                </c:pt>
                <c:pt idx="4666">
                  <c:v>152.12299999999999</c:v>
                </c:pt>
                <c:pt idx="4667">
                  <c:v>152.023</c:v>
                </c:pt>
                <c:pt idx="4668">
                  <c:v>152.142</c:v>
                </c:pt>
                <c:pt idx="4669">
                  <c:v>152.28700000000001</c:v>
                </c:pt>
                <c:pt idx="4670">
                  <c:v>152.274</c:v>
                </c:pt>
                <c:pt idx="4671">
                  <c:v>152.06399999999999</c:v>
                </c:pt>
                <c:pt idx="4672">
                  <c:v>152.00899999999999</c:v>
                </c:pt>
                <c:pt idx="4673">
                  <c:v>151.87</c:v>
                </c:pt>
                <c:pt idx="4674">
                  <c:v>152.06100000000001</c:v>
                </c:pt>
                <c:pt idx="4675">
                  <c:v>152.15199999999999</c:v>
                </c:pt>
                <c:pt idx="4676">
                  <c:v>151.90100000000001</c:v>
                </c:pt>
                <c:pt idx="4677">
                  <c:v>152.04400000000001</c:v>
                </c:pt>
                <c:pt idx="4678">
                  <c:v>152.18600000000001</c:v>
                </c:pt>
                <c:pt idx="4679">
                  <c:v>152.09399999999999</c:v>
                </c:pt>
                <c:pt idx="4680">
                  <c:v>152.01499999999999</c:v>
                </c:pt>
                <c:pt idx="4681">
                  <c:v>152.048</c:v>
                </c:pt>
                <c:pt idx="4682">
                  <c:v>152.017</c:v>
                </c:pt>
                <c:pt idx="4683">
                  <c:v>152.114</c:v>
                </c:pt>
                <c:pt idx="4684">
                  <c:v>152.12700000000001</c:v>
                </c:pt>
                <c:pt idx="4685">
                  <c:v>152.09399999999999</c:v>
                </c:pt>
                <c:pt idx="4686">
                  <c:v>152.06800000000001</c:v>
                </c:pt>
                <c:pt idx="4687">
                  <c:v>151.876</c:v>
                </c:pt>
                <c:pt idx="4688">
                  <c:v>152.08000000000001</c:v>
                </c:pt>
                <c:pt idx="4689">
                  <c:v>151.97999999999999</c:v>
                </c:pt>
                <c:pt idx="4690">
                  <c:v>151.87100000000001</c:v>
                </c:pt>
                <c:pt idx="4691">
                  <c:v>151.99</c:v>
                </c:pt>
                <c:pt idx="4692">
                  <c:v>152.137</c:v>
                </c:pt>
                <c:pt idx="4693">
                  <c:v>152.202</c:v>
                </c:pt>
                <c:pt idx="4694">
                  <c:v>152.143</c:v>
                </c:pt>
                <c:pt idx="4695">
                  <c:v>151.85</c:v>
                </c:pt>
                <c:pt idx="4696">
                  <c:v>151.89099999999999</c:v>
                </c:pt>
                <c:pt idx="4697">
                  <c:v>151.90100000000001</c:v>
                </c:pt>
                <c:pt idx="4698">
                  <c:v>152.22200000000001</c:v>
                </c:pt>
                <c:pt idx="4699">
                  <c:v>152.05699999999999</c:v>
                </c:pt>
                <c:pt idx="4700">
                  <c:v>152.16399999999999</c:v>
                </c:pt>
                <c:pt idx="4701">
                  <c:v>152</c:v>
                </c:pt>
                <c:pt idx="4702">
                  <c:v>151.97999999999999</c:v>
                </c:pt>
                <c:pt idx="4703">
                  <c:v>151.88499999999999</c:v>
                </c:pt>
                <c:pt idx="4704">
                  <c:v>151.941</c:v>
                </c:pt>
                <c:pt idx="4705">
                  <c:v>151.96899999999999</c:v>
                </c:pt>
                <c:pt idx="4706">
                  <c:v>152.09899999999999</c:v>
                </c:pt>
                <c:pt idx="4707">
                  <c:v>152.00299999999999</c:v>
                </c:pt>
                <c:pt idx="4708">
                  <c:v>151.85599999999999</c:v>
                </c:pt>
                <c:pt idx="4709">
                  <c:v>152.089</c:v>
                </c:pt>
                <c:pt idx="4710">
                  <c:v>152.25800000000001</c:v>
                </c:pt>
                <c:pt idx="4711">
                  <c:v>152.09100000000001</c:v>
                </c:pt>
                <c:pt idx="4712">
                  <c:v>152.14099999999999</c:v>
                </c:pt>
                <c:pt idx="4713">
                  <c:v>152.20599999999999</c:v>
                </c:pt>
                <c:pt idx="4714">
                  <c:v>152.06200000000001</c:v>
                </c:pt>
                <c:pt idx="4715">
                  <c:v>152.08600000000001</c:v>
                </c:pt>
                <c:pt idx="4716">
                  <c:v>152.12700000000001</c:v>
                </c:pt>
                <c:pt idx="4717">
                  <c:v>151.94900000000001</c:v>
                </c:pt>
                <c:pt idx="4718">
                  <c:v>151.85400000000001</c:v>
                </c:pt>
                <c:pt idx="4719">
                  <c:v>152.00399999999999</c:v>
                </c:pt>
                <c:pt idx="4720">
                  <c:v>151.97300000000001</c:v>
                </c:pt>
                <c:pt idx="4721">
                  <c:v>151.899</c:v>
                </c:pt>
                <c:pt idx="4722">
                  <c:v>151.97300000000001</c:v>
                </c:pt>
                <c:pt idx="4723">
                  <c:v>152.227</c:v>
                </c:pt>
                <c:pt idx="4724">
                  <c:v>151.97999999999999</c:v>
                </c:pt>
                <c:pt idx="4725">
                  <c:v>152.08699999999999</c:v>
                </c:pt>
                <c:pt idx="4726">
                  <c:v>151.86699999999999</c:v>
                </c:pt>
                <c:pt idx="4727">
                  <c:v>152.023</c:v>
                </c:pt>
                <c:pt idx="4728">
                  <c:v>152.02799999999999</c:v>
                </c:pt>
                <c:pt idx="4729">
                  <c:v>151.86500000000001</c:v>
                </c:pt>
                <c:pt idx="4730">
                  <c:v>151.864</c:v>
                </c:pt>
                <c:pt idx="4731">
                  <c:v>151.953</c:v>
                </c:pt>
                <c:pt idx="4732">
                  <c:v>151.94499999999999</c:v>
                </c:pt>
                <c:pt idx="4733">
                  <c:v>151.96600000000001</c:v>
                </c:pt>
                <c:pt idx="4734">
                  <c:v>151.93700000000001</c:v>
                </c:pt>
                <c:pt idx="4735">
                  <c:v>152.15700000000001</c:v>
                </c:pt>
                <c:pt idx="4736">
                  <c:v>152.16800000000001</c:v>
                </c:pt>
                <c:pt idx="4737">
                  <c:v>151.95400000000001</c:v>
                </c:pt>
                <c:pt idx="4738">
                  <c:v>152.07400000000001</c:v>
                </c:pt>
                <c:pt idx="4739">
                  <c:v>152.11199999999999</c:v>
                </c:pt>
                <c:pt idx="4740">
                  <c:v>152.17400000000001</c:v>
                </c:pt>
                <c:pt idx="4741">
                  <c:v>152.03299999999999</c:v>
                </c:pt>
                <c:pt idx="4742">
                  <c:v>151.959</c:v>
                </c:pt>
                <c:pt idx="4743">
                  <c:v>151.96199999999999</c:v>
                </c:pt>
                <c:pt idx="4744">
                  <c:v>151.864</c:v>
                </c:pt>
                <c:pt idx="4745">
                  <c:v>152.05699999999999</c:v>
                </c:pt>
                <c:pt idx="4746">
                  <c:v>152.12200000000001</c:v>
                </c:pt>
                <c:pt idx="4747">
                  <c:v>152.256</c:v>
                </c:pt>
                <c:pt idx="4748">
                  <c:v>152.11799999999999</c:v>
                </c:pt>
                <c:pt idx="4749">
                  <c:v>151.82</c:v>
                </c:pt>
                <c:pt idx="4750">
                  <c:v>151.791</c:v>
                </c:pt>
                <c:pt idx="4751">
                  <c:v>151.87899999999999</c:v>
                </c:pt>
                <c:pt idx="4752">
                  <c:v>151.881</c:v>
                </c:pt>
                <c:pt idx="4753">
                  <c:v>152.08500000000001</c:v>
                </c:pt>
                <c:pt idx="4754">
                  <c:v>151.91800000000001</c:v>
                </c:pt>
                <c:pt idx="4755">
                  <c:v>152.16800000000001</c:v>
                </c:pt>
                <c:pt idx="4756">
                  <c:v>151.77500000000001</c:v>
                </c:pt>
                <c:pt idx="4757">
                  <c:v>152.024</c:v>
                </c:pt>
                <c:pt idx="4758">
                  <c:v>151.92699999999999</c:v>
                </c:pt>
                <c:pt idx="4759">
                  <c:v>152.05500000000001</c:v>
                </c:pt>
                <c:pt idx="4760">
                  <c:v>151.702</c:v>
                </c:pt>
                <c:pt idx="4761">
                  <c:v>152.03299999999999</c:v>
                </c:pt>
                <c:pt idx="4762">
                  <c:v>152.035</c:v>
                </c:pt>
                <c:pt idx="4763">
                  <c:v>152.06</c:v>
                </c:pt>
                <c:pt idx="4764">
                  <c:v>152.03700000000001</c:v>
                </c:pt>
                <c:pt idx="4765">
                  <c:v>151.803</c:v>
                </c:pt>
                <c:pt idx="4766">
                  <c:v>152.108</c:v>
                </c:pt>
                <c:pt idx="4767">
                  <c:v>152.11099999999999</c:v>
                </c:pt>
                <c:pt idx="4768">
                  <c:v>152.00800000000001</c:v>
                </c:pt>
                <c:pt idx="4769">
                  <c:v>151.98400000000001</c:v>
                </c:pt>
                <c:pt idx="4770">
                  <c:v>152.143</c:v>
                </c:pt>
                <c:pt idx="4771">
                  <c:v>151.80000000000001</c:v>
                </c:pt>
                <c:pt idx="4772">
                  <c:v>151.982</c:v>
                </c:pt>
                <c:pt idx="4773">
                  <c:v>152.03700000000001</c:v>
                </c:pt>
                <c:pt idx="4774">
                  <c:v>151.946</c:v>
                </c:pt>
                <c:pt idx="4775">
                  <c:v>151.941</c:v>
                </c:pt>
                <c:pt idx="4776">
                  <c:v>151.916</c:v>
                </c:pt>
                <c:pt idx="4777">
                  <c:v>151.995</c:v>
                </c:pt>
                <c:pt idx="4778">
                  <c:v>151.96799999999999</c:v>
                </c:pt>
                <c:pt idx="4779">
                  <c:v>152.13</c:v>
                </c:pt>
                <c:pt idx="4780">
                  <c:v>152.102</c:v>
                </c:pt>
                <c:pt idx="4781">
                  <c:v>151.85499999999999</c:v>
                </c:pt>
                <c:pt idx="4782">
                  <c:v>151.95099999999999</c:v>
                </c:pt>
                <c:pt idx="4783">
                  <c:v>151.99700000000001</c:v>
                </c:pt>
                <c:pt idx="4784">
                  <c:v>152.227</c:v>
                </c:pt>
                <c:pt idx="4785">
                  <c:v>152.09299999999999</c:v>
                </c:pt>
                <c:pt idx="4786">
                  <c:v>151.904</c:v>
                </c:pt>
                <c:pt idx="4787">
                  <c:v>151.75399999999999</c:v>
                </c:pt>
                <c:pt idx="4788">
                  <c:v>151.82499999999999</c:v>
                </c:pt>
                <c:pt idx="4789">
                  <c:v>151.77099999999999</c:v>
                </c:pt>
                <c:pt idx="4790">
                  <c:v>151.649</c:v>
                </c:pt>
                <c:pt idx="4791">
                  <c:v>151.86600000000001</c:v>
                </c:pt>
                <c:pt idx="4792">
                  <c:v>152.08000000000001</c:v>
                </c:pt>
                <c:pt idx="4793">
                  <c:v>151.93100000000001</c:v>
                </c:pt>
                <c:pt idx="4794">
                  <c:v>152.029</c:v>
                </c:pt>
                <c:pt idx="4795">
                  <c:v>152.18</c:v>
                </c:pt>
                <c:pt idx="4796">
                  <c:v>151.958</c:v>
                </c:pt>
                <c:pt idx="4797">
                  <c:v>152.21899999999999</c:v>
                </c:pt>
                <c:pt idx="4798">
                  <c:v>151.86799999999999</c:v>
                </c:pt>
                <c:pt idx="4799">
                  <c:v>152.059</c:v>
                </c:pt>
                <c:pt idx="4800">
                  <c:v>151.94999999999999</c:v>
                </c:pt>
                <c:pt idx="4801">
                  <c:v>151.78399999999999</c:v>
                </c:pt>
                <c:pt idx="4802">
                  <c:v>151.72300000000001</c:v>
                </c:pt>
                <c:pt idx="4803">
                  <c:v>151.62700000000001</c:v>
                </c:pt>
                <c:pt idx="4804">
                  <c:v>151.90700000000001</c:v>
                </c:pt>
                <c:pt idx="4805">
                  <c:v>151.82599999999999</c:v>
                </c:pt>
                <c:pt idx="4806">
                  <c:v>152.023</c:v>
                </c:pt>
                <c:pt idx="4807">
                  <c:v>152.04400000000001</c:v>
                </c:pt>
                <c:pt idx="4808">
                  <c:v>151.83699999999999</c:v>
                </c:pt>
                <c:pt idx="4809">
                  <c:v>152.035</c:v>
                </c:pt>
                <c:pt idx="4810">
                  <c:v>152.14500000000001</c:v>
                </c:pt>
                <c:pt idx="4811">
                  <c:v>151.91300000000001</c:v>
                </c:pt>
                <c:pt idx="4812">
                  <c:v>151.80099999999999</c:v>
                </c:pt>
                <c:pt idx="4813">
                  <c:v>152.023</c:v>
                </c:pt>
                <c:pt idx="4814">
                  <c:v>151.905</c:v>
                </c:pt>
                <c:pt idx="4815">
                  <c:v>151.845</c:v>
                </c:pt>
                <c:pt idx="4816">
                  <c:v>151.916</c:v>
                </c:pt>
                <c:pt idx="4817">
                  <c:v>152.01</c:v>
                </c:pt>
                <c:pt idx="4818">
                  <c:v>151.89599999999999</c:v>
                </c:pt>
                <c:pt idx="4819">
                  <c:v>151.66800000000001</c:v>
                </c:pt>
                <c:pt idx="4820">
                  <c:v>151.77199999999999</c:v>
                </c:pt>
                <c:pt idx="4821">
                  <c:v>151.92500000000001</c:v>
                </c:pt>
                <c:pt idx="4822">
                  <c:v>152.02699999999999</c:v>
                </c:pt>
                <c:pt idx="4823">
                  <c:v>151.935</c:v>
                </c:pt>
                <c:pt idx="4824">
                  <c:v>152.13800000000001</c:v>
                </c:pt>
                <c:pt idx="4825">
                  <c:v>151.87200000000001</c:v>
                </c:pt>
                <c:pt idx="4826">
                  <c:v>152.179</c:v>
                </c:pt>
                <c:pt idx="4827">
                  <c:v>152.15299999999999</c:v>
                </c:pt>
                <c:pt idx="4828">
                  <c:v>151.79400000000001</c:v>
                </c:pt>
                <c:pt idx="4829">
                  <c:v>152.02500000000001</c:v>
                </c:pt>
                <c:pt idx="4830">
                  <c:v>152.001</c:v>
                </c:pt>
                <c:pt idx="4831">
                  <c:v>152.24700000000001</c:v>
                </c:pt>
                <c:pt idx="4832">
                  <c:v>152.21600000000001</c:v>
                </c:pt>
                <c:pt idx="4833">
                  <c:v>152.221</c:v>
                </c:pt>
                <c:pt idx="4834">
                  <c:v>152.71600000000001</c:v>
                </c:pt>
                <c:pt idx="4835">
                  <c:v>153.24600000000001</c:v>
                </c:pt>
                <c:pt idx="4836">
                  <c:v>153.16999999999999</c:v>
                </c:pt>
                <c:pt idx="4837">
                  <c:v>153.125</c:v>
                </c:pt>
                <c:pt idx="4838">
                  <c:v>153.08199999999999</c:v>
                </c:pt>
                <c:pt idx="4839">
                  <c:v>153.72</c:v>
                </c:pt>
                <c:pt idx="4840">
                  <c:v>202.011</c:v>
                </c:pt>
                <c:pt idx="4841">
                  <c:v>436.36900000000009</c:v>
                </c:pt>
                <c:pt idx="4842">
                  <c:v>733.15899999999999</c:v>
                </c:pt>
                <c:pt idx="4843">
                  <c:v>950.25300000000004</c:v>
                </c:pt>
                <c:pt idx="4844">
                  <c:v>1084.53</c:v>
                </c:pt>
                <c:pt idx="4845">
                  <c:v>822.8769999999995</c:v>
                </c:pt>
                <c:pt idx="4846">
                  <c:v>25.910900000000009</c:v>
                </c:pt>
                <c:pt idx="4847">
                  <c:v>-160.91999999999999</c:v>
                </c:pt>
                <c:pt idx="4848">
                  <c:v>-163.11699999999999</c:v>
                </c:pt>
                <c:pt idx="4849">
                  <c:v>-144.67400000000001</c:v>
                </c:pt>
                <c:pt idx="4850">
                  <c:v>-122.206</c:v>
                </c:pt>
                <c:pt idx="4851">
                  <c:v>-104.241</c:v>
                </c:pt>
                <c:pt idx="4852">
                  <c:v>-85.800799999999981</c:v>
                </c:pt>
                <c:pt idx="4853">
                  <c:v>-69.904700000000005</c:v>
                </c:pt>
                <c:pt idx="4854">
                  <c:v>-56.198500000000003</c:v>
                </c:pt>
                <c:pt idx="4855">
                  <c:v>-47.303199999999997</c:v>
                </c:pt>
                <c:pt idx="4856">
                  <c:v>-40.589100000000002</c:v>
                </c:pt>
                <c:pt idx="4857">
                  <c:v>-35.103099999999998</c:v>
                </c:pt>
                <c:pt idx="4858">
                  <c:v>-30.487500000000001</c:v>
                </c:pt>
                <c:pt idx="4859">
                  <c:v>-26.707799999999999</c:v>
                </c:pt>
                <c:pt idx="4860">
                  <c:v>-23.4907</c:v>
                </c:pt>
                <c:pt idx="4861">
                  <c:v>-20.2195</c:v>
                </c:pt>
                <c:pt idx="4862">
                  <c:v>-17.555499999999981</c:v>
                </c:pt>
                <c:pt idx="4863">
                  <c:v>-15.2578</c:v>
                </c:pt>
                <c:pt idx="4864">
                  <c:v>-14.4031</c:v>
                </c:pt>
                <c:pt idx="4865">
                  <c:v>-13.3375</c:v>
                </c:pt>
                <c:pt idx="4866">
                  <c:v>-12.447699999999999</c:v>
                </c:pt>
                <c:pt idx="4867">
                  <c:v>-11.541399999999999</c:v>
                </c:pt>
                <c:pt idx="4868">
                  <c:v>-10.766400000000001</c:v>
                </c:pt>
                <c:pt idx="4869">
                  <c:v>-9.9445800000000002</c:v>
                </c:pt>
                <c:pt idx="4870">
                  <c:v>-9.2625100000000007</c:v>
                </c:pt>
                <c:pt idx="4871">
                  <c:v>-8.6023600000000009</c:v>
                </c:pt>
                <c:pt idx="4872">
                  <c:v>-8.0554799999999993</c:v>
                </c:pt>
                <c:pt idx="4873">
                  <c:v>-7.97736</c:v>
                </c:pt>
                <c:pt idx="4874">
                  <c:v>-7.6843899999999961</c:v>
                </c:pt>
                <c:pt idx="4875">
                  <c:v>-7.3085899999999961</c:v>
                </c:pt>
                <c:pt idx="4876">
                  <c:v>-6.8937999999999997</c:v>
                </c:pt>
                <c:pt idx="4877">
                  <c:v>-6.9140600000000001</c:v>
                </c:pt>
                <c:pt idx="4878">
                  <c:v>-6.4898699999999998</c:v>
                </c:pt>
                <c:pt idx="4879">
                  <c:v>-6.0898399999999997</c:v>
                </c:pt>
                <c:pt idx="4880">
                  <c:v>-5.8281299999999963</c:v>
                </c:pt>
                <c:pt idx="4881">
                  <c:v>-5.6851799999999963</c:v>
                </c:pt>
                <c:pt idx="4882">
                  <c:v>-5.4039299999999999</c:v>
                </c:pt>
                <c:pt idx="4883">
                  <c:v>-5.30396</c:v>
                </c:pt>
                <c:pt idx="4884">
                  <c:v>-4.9812599999999998</c:v>
                </c:pt>
                <c:pt idx="4885">
                  <c:v>-5.2460899999999997</c:v>
                </c:pt>
                <c:pt idx="4886">
                  <c:v>-4.6328099999999957</c:v>
                </c:pt>
                <c:pt idx="4887">
                  <c:v>-4.6179799999999949</c:v>
                </c:pt>
                <c:pt idx="4888">
                  <c:v>-4.3977099999999956</c:v>
                </c:pt>
                <c:pt idx="4889">
                  <c:v>-4.337519999999996</c:v>
                </c:pt>
                <c:pt idx="4890">
                  <c:v>-4.3656600000000001</c:v>
                </c:pt>
                <c:pt idx="4891">
                  <c:v>-4.4008200000000004</c:v>
                </c:pt>
                <c:pt idx="4892">
                  <c:v>-4.4906600000000001</c:v>
                </c:pt>
                <c:pt idx="4893">
                  <c:v>-4.0031699999999999</c:v>
                </c:pt>
                <c:pt idx="4894">
                  <c:v>-4.0468799999999998</c:v>
                </c:pt>
                <c:pt idx="4895">
                  <c:v>-4.0781299999999998</c:v>
                </c:pt>
                <c:pt idx="4896">
                  <c:v>-3.80627</c:v>
                </c:pt>
                <c:pt idx="4897">
                  <c:v>-3.6859700000000002</c:v>
                </c:pt>
                <c:pt idx="4898">
                  <c:v>-3.7023899999999998</c:v>
                </c:pt>
                <c:pt idx="4899">
                  <c:v>-3.892209999999996</c:v>
                </c:pt>
                <c:pt idx="4900">
                  <c:v>-3.8828100000000001</c:v>
                </c:pt>
                <c:pt idx="4901">
                  <c:v>-3.6835900000000001</c:v>
                </c:pt>
                <c:pt idx="4902">
                  <c:v>-3.42896</c:v>
                </c:pt>
                <c:pt idx="4903">
                  <c:v>-3.45703</c:v>
                </c:pt>
                <c:pt idx="4904">
                  <c:v>-3.4758300000000002</c:v>
                </c:pt>
                <c:pt idx="4905">
                  <c:v>-3.378169999999999</c:v>
                </c:pt>
                <c:pt idx="4906">
                  <c:v>-3.0531600000000001</c:v>
                </c:pt>
                <c:pt idx="4907">
                  <c:v>-3.3367300000000002</c:v>
                </c:pt>
                <c:pt idx="4908">
                  <c:v>-3.4594100000000001</c:v>
                </c:pt>
                <c:pt idx="4909">
                  <c:v>-3.25238</c:v>
                </c:pt>
                <c:pt idx="4910">
                  <c:v>-3.2781400000000001</c:v>
                </c:pt>
                <c:pt idx="4911">
                  <c:v>-3.239069999999999</c:v>
                </c:pt>
                <c:pt idx="4912">
                  <c:v>-3.0500500000000001</c:v>
                </c:pt>
                <c:pt idx="4913">
                  <c:v>-2.9508100000000002</c:v>
                </c:pt>
                <c:pt idx="4914">
                  <c:v>-2.9648400000000001</c:v>
                </c:pt>
                <c:pt idx="4915">
                  <c:v>-2.83832</c:v>
                </c:pt>
                <c:pt idx="4916">
                  <c:v>-2.98285</c:v>
                </c:pt>
                <c:pt idx="4917">
                  <c:v>-2.9859599999999991</c:v>
                </c:pt>
                <c:pt idx="4918">
                  <c:v>-2.93988</c:v>
                </c:pt>
                <c:pt idx="4919">
                  <c:v>-2.8031600000000001</c:v>
                </c:pt>
                <c:pt idx="4920">
                  <c:v>-2.9156499999999959</c:v>
                </c:pt>
                <c:pt idx="4921">
                  <c:v>-3.1125500000000001</c:v>
                </c:pt>
                <c:pt idx="4922">
                  <c:v>-2.9055200000000001</c:v>
                </c:pt>
                <c:pt idx="4923">
                  <c:v>-2.818789999999999</c:v>
                </c:pt>
                <c:pt idx="4924">
                  <c:v>-2.9547099999999991</c:v>
                </c:pt>
                <c:pt idx="4925">
                  <c:v>-3.0695800000000002</c:v>
                </c:pt>
                <c:pt idx="4926">
                  <c:v>-2.82111</c:v>
                </c:pt>
                <c:pt idx="4927">
                  <c:v>-2.6875</c:v>
                </c:pt>
                <c:pt idx="4928">
                  <c:v>-2.9437899999999999</c:v>
                </c:pt>
                <c:pt idx="4929">
                  <c:v>-2.7648899999999998</c:v>
                </c:pt>
                <c:pt idx="4930">
                  <c:v>-2.7086199999999998</c:v>
                </c:pt>
                <c:pt idx="4931">
                  <c:v>-2.5211199999999998</c:v>
                </c:pt>
                <c:pt idx="4932">
                  <c:v>-2.7859500000000001</c:v>
                </c:pt>
                <c:pt idx="4933">
                  <c:v>-2.5203199999999999</c:v>
                </c:pt>
                <c:pt idx="4934">
                  <c:v>-2.55707</c:v>
                </c:pt>
                <c:pt idx="4935">
                  <c:v>-2.359379999999998</c:v>
                </c:pt>
                <c:pt idx="4936">
                  <c:v>-2.2289400000000001</c:v>
                </c:pt>
                <c:pt idx="4937">
                  <c:v>-2.350039999999999</c:v>
                </c:pt>
                <c:pt idx="4938">
                  <c:v>-2.1781600000000001</c:v>
                </c:pt>
                <c:pt idx="4939">
                  <c:v>-2.0422400000000001</c:v>
                </c:pt>
                <c:pt idx="4940">
                  <c:v>-1.78674</c:v>
                </c:pt>
                <c:pt idx="4941">
                  <c:v>-0.98754900000000001</c:v>
                </c:pt>
                <c:pt idx="4942">
                  <c:v>-0.82031299999999996</c:v>
                </c:pt>
                <c:pt idx="4943">
                  <c:v>-0.64611799999999997</c:v>
                </c:pt>
                <c:pt idx="4944">
                  <c:v>-0.40625</c:v>
                </c:pt>
                <c:pt idx="4945">
                  <c:v>-0.24456800000000001</c:v>
                </c:pt>
                <c:pt idx="4946">
                  <c:v>-0.30004900000000001</c:v>
                </c:pt>
                <c:pt idx="4947">
                  <c:v>-0.385986</c:v>
                </c:pt>
                <c:pt idx="4948">
                  <c:v>-0.248474</c:v>
                </c:pt>
                <c:pt idx="4949">
                  <c:v>-0.22814899999999999</c:v>
                </c:pt>
                <c:pt idx="4950">
                  <c:v>-0.58282500000000004</c:v>
                </c:pt>
                <c:pt idx="4951">
                  <c:v>-1.4516</c:v>
                </c:pt>
                <c:pt idx="4952">
                  <c:v>-1.97583</c:v>
                </c:pt>
                <c:pt idx="4953">
                  <c:v>-2.075009999999998</c:v>
                </c:pt>
                <c:pt idx="4954">
                  <c:v>-2.276609999999998</c:v>
                </c:pt>
                <c:pt idx="4955">
                  <c:v>-1.92737</c:v>
                </c:pt>
                <c:pt idx="4956">
                  <c:v>-1.59222</c:v>
                </c:pt>
                <c:pt idx="4957">
                  <c:v>-1.29376</c:v>
                </c:pt>
                <c:pt idx="4958">
                  <c:v>-1.32422</c:v>
                </c:pt>
                <c:pt idx="4959">
                  <c:v>-0.84375</c:v>
                </c:pt>
                <c:pt idx="4960">
                  <c:v>-1.94611</c:v>
                </c:pt>
                <c:pt idx="4961">
                  <c:v>-2.0781299999999998</c:v>
                </c:pt>
                <c:pt idx="4962">
                  <c:v>-2.7016</c:v>
                </c:pt>
                <c:pt idx="4963">
                  <c:v>-3.19611</c:v>
                </c:pt>
                <c:pt idx="4964">
                  <c:v>-3.4414099999999981</c:v>
                </c:pt>
                <c:pt idx="4965">
                  <c:v>-3.6265900000000002</c:v>
                </c:pt>
                <c:pt idx="4966">
                  <c:v>-3.3218999999999981</c:v>
                </c:pt>
                <c:pt idx="4967">
                  <c:v>-3.4133300000000002</c:v>
                </c:pt>
                <c:pt idx="4968">
                  <c:v>-3.6742599999999981</c:v>
                </c:pt>
                <c:pt idx="4969">
                  <c:v>-3.7992599999999981</c:v>
                </c:pt>
                <c:pt idx="4970">
                  <c:v>-3.7609900000000001</c:v>
                </c:pt>
                <c:pt idx="4971">
                  <c:v>-4.0266099999999998</c:v>
                </c:pt>
                <c:pt idx="4972">
                  <c:v>-3.870359999999998</c:v>
                </c:pt>
                <c:pt idx="4973">
                  <c:v>-3.7539099999999999</c:v>
                </c:pt>
                <c:pt idx="4974">
                  <c:v>-3.910159999999999</c:v>
                </c:pt>
                <c:pt idx="4975">
                  <c:v>-3.92035</c:v>
                </c:pt>
                <c:pt idx="4976">
                  <c:v>-3.6453199999999999</c:v>
                </c:pt>
                <c:pt idx="4977">
                  <c:v>-3.9523899999999981</c:v>
                </c:pt>
                <c:pt idx="4978">
                  <c:v>-3.5281400000000001</c:v>
                </c:pt>
                <c:pt idx="4979">
                  <c:v>-3.975039999999999</c:v>
                </c:pt>
                <c:pt idx="4980">
                  <c:v>-2.3406400000000001</c:v>
                </c:pt>
                <c:pt idx="4981">
                  <c:v>-3.375</c:v>
                </c:pt>
                <c:pt idx="4982">
                  <c:v>-2.97424</c:v>
                </c:pt>
                <c:pt idx="4983">
                  <c:v>-2.9555099999999981</c:v>
                </c:pt>
                <c:pt idx="4984">
                  <c:v>-2.7531699999999999</c:v>
                </c:pt>
                <c:pt idx="4985">
                  <c:v>-3.11328</c:v>
                </c:pt>
                <c:pt idx="4986">
                  <c:v>-2.7547000000000001</c:v>
                </c:pt>
                <c:pt idx="4987">
                  <c:v>-3.0133100000000002</c:v>
                </c:pt>
                <c:pt idx="4988">
                  <c:v>-2.8445399999999998</c:v>
                </c:pt>
                <c:pt idx="4989">
                  <c:v>-2.975039999999999</c:v>
                </c:pt>
                <c:pt idx="4990">
                  <c:v>-2.5101900000000001</c:v>
                </c:pt>
                <c:pt idx="4991">
                  <c:v>-3.7109399999999999</c:v>
                </c:pt>
                <c:pt idx="4992">
                  <c:v>-3.534419999999999</c:v>
                </c:pt>
                <c:pt idx="4993">
                  <c:v>-3.1804800000000002</c:v>
                </c:pt>
                <c:pt idx="4994">
                  <c:v>-3.2890600000000001</c:v>
                </c:pt>
                <c:pt idx="4995">
                  <c:v>-3.3671899999999999</c:v>
                </c:pt>
                <c:pt idx="4996">
                  <c:v>-3.3508300000000002</c:v>
                </c:pt>
                <c:pt idx="4997">
                  <c:v>-3.4234599999999991</c:v>
                </c:pt>
                <c:pt idx="4998">
                  <c:v>-3.2281499999999999</c:v>
                </c:pt>
                <c:pt idx="4999">
                  <c:v>-3.1633300000000002</c:v>
                </c:pt>
                <c:pt idx="5000">
                  <c:v>-2.9851700000000001</c:v>
                </c:pt>
                <c:pt idx="5001">
                  <c:v>-1.4609399999999999</c:v>
                </c:pt>
                <c:pt idx="5002">
                  <c:v>0.24609400000000001</c:v>
                </c:pt>
                <c:pt idx="5003">
                  <c:v>1.90076</c:v>
                </c:pt>
                <c:pt idx="5004">
                  <c:v>0.37262000000000001</c:v>
                </c:pt>
                <c:pt idx="5005">
                  <c:v>-1.6523399999999999</c:v>
                </c:pt>
                <c:pt idx="5006">
                  <c:v>-2.2234500000000001</c:v>
                </c:pt>
                <c:pt idx="5007">
                  <c:v>-2.575009999999998</c:v>
                </c:pt>
                <c:pt idx="5008">
                  <c:v>-2.5476700000000001</c:v>
                </c:pt>
                <c:pt idx="5009">
                  <c:v>-2.8367300000000002</c:v>
                </c:pt>
                <c:pt idx="5010">
                  <c:v>-2.7156400000000001</c:v>
                </c:pt>
                <c:pt idx="5011">
                  <c:v>-2.8085900000000001</c:v>
                </c:pt>
                <c:pt idx="5012">
                  <c:v>-3.6656499999999981</c:v>
                </c:pt>
                <c:pt idx="5013">
                  <c:v>-4.9570299999999996</c:v>
                </c:pt>
                <c:pt idx="5014">
                  <c:v>-5.8718899999999996</c:v>
                </c:pt>
                <c:pt idx="5015">
                  <c:v>-4.0695799999999984</c:v>
                </c:pt>
                <c:pt idx="5016">
                  <c:v>-2.2672099999999999</c:v>
                </c:pt>
                <c:pt idx="5017">
                  <c:v>-1.2851600000000001</c:v>
                </c:pt>
                <c:pt idx="5018">
                  <c:v>-0.91174299999999997</c:v>
                </c:pt>
                <c:pt idx="5019">
                  <c:v>-0.83282500000000004</c:v>
                </c:pt>
                <c:pt idx="5020">
                  <c:v>-0.76879900000000001</c:v>
                </c:pt>
                <c:pt idx="5021">
                  <c:v>-0.55004900000000001</c:v>
                </c:pt>
                <c:pt idx="5022">
                  <c:v>-1.0812999999999999</c:v>
                </c:pt>
                <c:pt idx="5023">
                  <c:v>-0.69769300000000001</c:v>
                </c:pt>
                <c:pt idx="5024">
                  <c:v>-0.84454300000000004</c:v>
                </c:pt>
                <c:pt idx="5025">
                  <c:v>-0.67504900000000001</c:v>
                </c:pt>
                <c:pt idx="5026">
                  <c:v>-0.43359399999999998</c:v>
                </c:pt>
                <c:pt idx="5027">
                  <c:v>-0.170349</c:v>
                </c:pt>
                <c:pt idx="5028">
                  <c:v>-0.23596200000000001</c:v>
                </c:pt>
                <c:pt idx="5029">
                  <c:v>-0.40393099999999998</c:v>
                </c:pt>
                <c:pt idx="5030">
                  <c:v>-0.33441199999999999</c:v>
                </c:pt>
                <c:pt idx="5031">
                  <c:v>-0.140625</c:v>
                </c:pt>
                <c:pt idx="5032">
                  <c:v>-0.147705</c:v>
                </c:pt>
                <c:pt idx="5033">
                  <c:v>-0.375</c:v>
                </c:pt>
                <c:pt idx="5034">
                  <c:v>-0.48907499999999998</c:v>
                </c:pt>
                <c:pt idx="5035">
                  <c:v>-0.65313699999999997</c:v>
                </c:pt>
                <c:pt idx="5036">
                  <c:v>-0.70001199999999997</c:v>
                </c:pt>
                <c:pt idx="5037">
                  <c:v>-0.84063699999999997</c:v>
                </c:pt>
                <c:pt idx="5038">
                  <c:v>-0.65393100000000004</c:v>
                </c:pt>
                <c:pt idx="5039">
                  <c:v>-0.54766800000000004</c:v>
                </c:pt>
                <c:pt idx="5040">
                  <c:v>-0.97503700000000004</c:v>
                </c:pt>
                <c:pt idx="5041">
                  <c:v>-0.70080600000000004</c:v>
                </c:pt>
                <c:pt idx="5042">
                  <c:v>-0.69378700000000004</c:v>
                </c:pt>
                <c:pt idx="5043">
                  <c:v>-1.23987</c:v>
                </c:pt>
                <c:pt idx="5044">
                  <c:v>0.13671900000000001</c:v>
                </c:pt>
                <c:pt idx="5045">
                  <c:v>0.47027600000000003</c:v>
                </c:pt>
                <c:pt idx="5046">
                  <c:v>1.10388</c:v>
                </c:pt>
                <c:pt idx="5047">
                  <c:v>1.18512</c:v>
                </c:pt>
                <c:pt idx="5048">
                  <c:v>1.2578100000000001</c:v>
                </c:pt>
                <c:pt idx="5049">
                  <c:v>1.1812100000000001</c:v>
                </c:pt>
                <c:pt idx="5050">
                  <c:v>1.3288599999999999</c:v>
                </c:pt>
                <c:pt idx="5051">
                  <c:v>1.0765400000000001</c:v>
                </c:pt>
                <c:pt idx="5052">
                  <c:v>0.56481899999999996</c:v>
                </c:pt>
                <c:pt idx="5053">
                  <c:v>-3.2043500000000003E-2</c:v>
                </c:pt>
                <c:pt idx="5054">
                  <c:v>-1.0976600000000001</c:v>
                </c:pt>
                <c:pt idx="5055">
                  <c:v>-1.4539200000000001</c:v>
                </c:pt>
                <c:pt idx="5056">
                  <c:v>-1.7367600000000001</c:v>
                </c:pt>
                <c:pt idx="5057">
                  <c:v>-1.8093900000000001</c:v>
                </c:pt>
                <c:pt idx="5058">
                  <c:v>-1.92896</c:v>
                </c:pt>
                <c:pt idx="5059">
                  <c:v>-1.5445599999999999</c:v>
                </c:pt>
                <c:pt idx="5060">
                  <c:v>-1.625</c:v>
                </c:pt>
                <c:pt idx="5061">
                  <c:v>-1.60083</c:v>
                </c:pt>
                <c:pt idx="5062">
                  <c:v>-1.8718900000000001</c:v>
                </c:pt>
                <c:pt idx="5063">
                  <c:v>-2.1461199999999998</c:v>
                </c:pt>
                <c:pt idx="5064">
                  <c:v>-2.2680099999999999</c:v>
                </c:pt>
                <c:pt idx="5065">
                  <c:v>-2.4539200000000001</c:v>
                </c:pt>
                <c:pt idx="5066">
                  <c:v>-2.3203100000000001</c:v>
                </c:pt>
                <c:pt idx="5067">
                  <c:v>-2.24457</c:v>
                </c:pt>
                <c:pt idx="5068">
                  <c:v>-2.5609700000000002</c:v>
                </c:pt>
                <c:pt idx="5069">
                  <c:v>-2.409419999999999</c:v>
                </c:pt>
                <c:pt idx="5070">
                  <c:v>-2.2703199999999999</c:v>
                </c:pt>
                <c:pt idx="5071">
                  <c:v>-2.2984599999999991</c:v>
                </c:pt>
                <c:pt idx="5072">
                  <c:v>-2.4726599999999959</c:v>
                </c:pt>
                <c:pt idx="5073">
                  <c:v>-2.6070600000000002</c:v>
                </c:pt>
                <c:pt idx="5074">
                  <c:v>-2.5078100000000001</c:v>
                </c:pt>
                <c:pt idx="5075">
                  <c:v>-2.5188000000000001</c:v>
                </c:pt>
                <c:pt idx="5076">
                  <c:v>-2.6555200000000001</c:v>
                </c:pt>
                <c:pt idx="5077">
                  <c:v>-2.5891099999999998</c:v>
                </c:pt>
                <c:pt idx="5078">
                  <c:v>-2.4523899999999981</c:v>
                </c:pt>
                <c:pt idx="5079">
                  <c:v>-2.4929800000000002</c:v>
                </c:pt>
                <c:pt idx="5080">
                  <c:v>-2.3000500000000001</c:v>
                </c:pt>
                <c:pt idx="5081">
                  <c:v>-2.551569999999999</c:v>
                </c:pt>
                <c:pt idx="5082">
                  <c:v>-2.0188000000000001</c:v>
                </c:pt>
                <c:pt idx="5083">
                  <c:v>-1.6937899999999999</c:v>
                </c:pt>
                <c:pt idx="5084">
                  <c:v>-2.05078</c:v>
                </c:pt>
                <c:pt idx="5085">
                  <c:v>-1.85785</c:v>
                </c:pt>
                <c:pt idx="5086">
                  <c:v>-2.00549</c:v>
                </c:pt>
                <c:pt idx="5087">
                  <c:v>-1.9453100000000001</c:v>
                </c:pt>
                <c:pt idx="5088">
                  <c:v>-1.99298</c:v>
                </c:pt>
                <c:pt idx="5089">
                  <c:v>-1.76563</c:v>
                </c:pt>
                <c:pt idx="5090">
                  <c:v>-1.6984900000000001</c:v>
                </c:pt>
                <c:pt idx="5091">
                  <c:v>-1.9648399999999999</c:v>
                </c:pt>
                <c:pt idx="5092">
                  <c:v>-2.052369999999998</c:v>
                </c:pt>
                <c:pt idx="5093">
                  <c:v>-2.3218999999999981</c:v>
                </c:pt>
                <c:pt idx="5094">
                  <c:v>-1.98285</c:v>
                </c:pt>
                <c:pt idx="5095">
                  <c:v>-1.8015699999999999</c:v>
                </c:pt>
                <c:pt idx="5096">
                  <c:v>-1.97113</c:v>
                </c:pt>
                <c:pt idx="5097">
                  <c:v>-1.6039399999999999</c:v>
                </c:pt>
                <c:pt idx="5098">
                  <c:v>-1.70001</c:v>
                </c:pt>
                <c:pt idx="5099">
                  <c:v>-1.7281500000000001</c:v>
                </c:pt>
                <c:pt idx="5100">
                  <c:v>-1.67737</c:v>
                </c:pt>
                <c:pt idx="5101">
                  <c:v>-1.6391</c:v>
                </c:pt>
                <c:pt idx="5102">
                  <c:v>-2.0984500000000001</c:v>
                </c:pt>
                <c:pt idx="5103">
                  <c:v>-2.18127</c:v>
                </c:pt>
                <c:pt idx="5104">
                  <c:v>-2.2515900000000002</c:v>
                </c:pt>
                <c:pt idx="5105">
                  <c:v>-2.3562599999999958</c:v>
                </c:pt>
                <c:pt idx="5106">
                  <c:v>-2.3226900000000001</c:v>
                </c:pt>
                <c:pt idx="5107">
                  <c:v>-2.4055200000000001</c:v>
                </c:pt>
                <c:pt idx="5108">
                  <c:v>-2.2976700000000001</c:v>
                </c:pt>
                <c:pt idx="5109">
                  <c:v>-2.1867700000000001</c:v>
                </c:pt>
                <c:pt idx="5110">
                  <c:v>-1.96252</c:v>
                </c:pt>
                <c:pt idx="5111">
                  <c:v>-2.0922200000000002</c:v>
                </c:pt>
                <c:pt idx="5112">
                  <c:v>-2.2117300000000002</c:v>
                </c:pt>
                <c:pt idx="5113">
                  <c:v>-1.88672</c:v>
                </c:pt>
                <c:pt idx="5114">
                  <c:v>-1.4648399999999999</c:v>
                </c:pt>
                <c:pt idx="5115">
                  <c:v>-1.64923</c:v>
                </c:pt>
                <c:pt idx="5116">
                  <c:v>-1.64063</c:v>
                </c:pt>
                <c:pt idx="5117">
                  <c:v>-1.4406699999999999</c:v>
                </c:pt>
                <c:pt idx="5118">
                  <c:v>-1.42737</c:v>
                </c:pt>
                <c:pt idx="5119">
                  <c:v>-1.5094000000000001</c:v>
                </c:pt>
                <c:pt idx="5120">
                  <c:v>-1.57422</c:v>
                </c:pt>
                <c:pt idx="5121">
                  <c:v>-1.30078</c:v>
                </c:pt>
                <c:pt idx="5122">
                  <c:v>-1.4851700000000001</c:v>
                </c:pt>
                <c:pt idx="5123">
                  <c:v>-1.28833</c:v>
                </c:pt>
                <c:pt idx="5124">
                  <c:v>-1.4765600000000001</c:v>
                </c:pt>
                <c:pt idx="5125">
                  <c:v>-1.33203</c:v>
                </c:pt>
                <c:pt idx="5126">
                  <c:v>-1.14063</c:v>
                </c:pt>
                <c:pt idx="5127">
                  <c:v>-1.15625</c:v>
                </c:pt>
                <c:pt idx="5128">
                  <c:v>-1.2109399999999999</c:v>
                </c:pt>
                <c:pt idx="5129">
                  <c:v>-1.27972</c:v>
                </c:pt>
                <c:pt idx="5130">
                  <c:v>-1.46252</c:v>
                </c:pt>
                <c:pt idx="5131">
                  <c:v>-1.21875</c:v>
                </c:pt>
                <c:pt idx="5132">
                  <c:v>-1.1328100000000001</c:v>
                </c:pt>
                <c:pt idx="5133">
                  <c:v>-1.21252</c:v>
                </c:pt>
                <c:pt idx="5134">
                  <c:v>-1.0101899999999999</c:v>
                </c:pt>
                <c:pt idx="5135">
                  <c:v>-0.98596200000000001</c:v>
                </c:pt>
                <c:pt idx="5136">
                  <c:v>-1.2062999999999999</c:v>
                </c:pt>
                <c:pt idx="5137">
                  <c:v>-0.546875</c:v>
                </c:pt>
                <c:pt idx="5138">
                  <c:v>-0.33984399999999998</c:v>
                </c:pt>
                <c:pt idx="5139">
                  <c:v>-0.54534899999999997</c:v>
                </c:pt>
                <c:pt idx="5140">
                  <c:v>-0.495361</c:v>
                </c:pt>
                <c:pt idx="5141">
                  <c:v>-0.50317400000000001</c:v>
                </c:pt>
                <c:pt idx="5142">
                  <c:v>-0.41015600000000002</c:v>
                </c:pt>
                <c:pt idx="5143">
                  <c:v>-0.28515600000000002</c:v>
                </c:pt>
                <c:pt idx="5144">
                  <c:v>-0.38671899999999998</c:v>
                </c:pt>
                <c:pt idx="5145">
                  <c:v>3.5156300000000001E-2</c:v>
                </c:pt>
                <c:pt idx="5146">
                  <c:v>0.20855699999999999</c:v>
                </c:pt>
                <c:pt idx="5147">
                  <c:v>0.125</c:v>
                </c:pt>
                <c:pt idx="5148">
                  <c:v>-0.121887</c:v>
                </c:pt>
                <c:pt idx="5149">
                  <c:v>-1.8798800000000001E-2</c:v>
                </c:pt>
                <c:pt idx="5150">
                  <c:v>0.22106899999999999</c:v>
                </c:pt>
                <c:pt idx="5151">
                  <c:v>9.1369599999999995E-2</c:v>
                </c:pt>
                <c:pt idx="5152">
                  <c:v>0.31561299999999998</c:v>
                </c:pt>
                <c:pt idx="5153">
                  <c:v>0.18279999999999999</c:v>
                </c:pt>
                <c:pt idx="5154">
                  <c:v>0.102295</c:v>
                </c:pt>
                <c:pt idx="5155">
                  <c:v>0.176514</c:v>
                </c:pt>
                <c:pt idx="5156">
                  <c:v>2.8869599999999999E-2</c:v>
                </c:pt>
                <c:pt idx="5157">
                  <c:v>1.40381E-2</c:v>
                </c:pt>
                <c:pt idx="5158">
                  <c:v>7.1838399999999997E-2</c:v>
                </c:pt>
                <c:pt idx="5159">
                  <c:v>0.26715100000000003</c:v>
                </c:pt>
                <c:pt idx="5160">
                  <c:v>0.29760700000000001</c:v>
                </c:pt>
                <c:pt idx="5161">
                  <c:v>0.328125</c:v>
                </c:pt>
                <c:pt idx="5162">
                  <c:v>0.33746300000000001</c:v>
                </c:pt>
                <c:pt idx="5163">
                  <c:v>0.41015600000000002</c:v>
                </c:pt>
                <c:pt idx="5164">
                  <c:v>-7.8125E-2</c:v>
                </c:pt>
                <c:pt idx="5165">
                  <c:v>-0.26641799999999999</c:v>
                </c:pt>
                <c:pt idx="5166">
                  <c:v>1.5625E-2</c:v>
                </c:pt>
                <c:pt idx="5167">
                  <c:v>-0.21093799999999999</c:v>
                </c:pt>
                <c:pt idx="5168">
                  <c:v>-0.30236800000000003</c:v>
                </c:pt>
                <c:pt idx="5169">
                  <c:v>-0.81408700000000001</c:v>
                </c:pt>
                <c:pt idx="5170">
                  <c:v>-0.81567400000000001</c:v>
                </c:pt>
                <c:pt idx="5171">
                  <c:v>-0.83520499999999998</c:v>
                </c:pt>
                <c:pt idx="5172">
                  <c:v>-0.99768100000000004</c:v>
                </c:pt>
                <c:pt idx="5173">
                  <c:v>-0.43206800000000001</c:v>
                </c:pt>
                <c:pt idx="5174">
                  <c:v>-0.44457999999999998</c:v>
                </c:pt>
                <c:pt idx="5175">
                  <c:v>-0.72033700000000001</c:v>
                </c:pt>
                <c:pt idx="5176">
                  <c:v>-0.37109399999999998</c:v>
                </c:pt>
                <c:pt idx="5177">
                  <c:v>-0.49847399999999997</c:v>
                </c:pt>
                <c:pt idx="5178">
                  <c:v>-0.52661100000000005</c:v>
                </c:pt>
                <c:pt idx="5179">
                  <c:v>-0.63830600000000004</c:v>
                </c:pt>
                <c:pt idx="5180">
                  <c:v>-0.57189900000000005</c:v>
                </c:pt>
                <c:pt idx="5181">
                  <c:v>-0.58203099999999997</c:v>
                </c:pt>
                <c:pt idx="5182">
                  <c:v>-0.51721200000000001</c:v>
                </c:pt>
                <c:pt idx="5183">
                  <c:v>-0.30468800000000001</c:v>
                </c:pt>
                <c:pt idx="5184">
                  <c:v>-9.2224100000000003E-2</c:v>
                </c:pt>
                <c:pt idx="5185">
                  <c:v>-0.37579299999999999</c:v>
                </c:pt>
                <c:pt idx="5186">
                  <c:v>-9.6923800000000004E-2</c:v>
                </c:pt>
                <c:pt idx="5187">
                  <c:v>-0.40704299999999999</c:v>
                </c:pt>
                <c:pt idx="5188">
                  <c:v>-0.24609400000000001</c:v>
                </c:pt>
                <c:pt idx="5189">
                  <c:v>-0.265625</c:v>
                </c:pt>
                <c:pt idx="5190">
                  <c:v>-0.43518099999999998</c:v>
                </c:pt>
                <c:pt idx="5191">
                  <c:v>-0.40313700000000002</c:v>
                </c:pt>
                <c:pt idx="5192">
                  <c:v>-0.33441199999999999</c:v>
                </c:pt>
                <c:pt idx="5193">
                  <c:v>-0.112549</c:v>
                </c:pt>
                <c:pt idx="5194">
                  <c:v>-0.27813700000000002</c:v>
                </c:pt>
                <c:pt idx="5195">
                  <c:v>-0.36566199999999999</c:v>
                </c:pt>
                <c:pt idx="5196">
                  <c:v>-0.31487999999999999</c:v>
                </c:pt>
                <c:pt idx="5197">
                  <c:v>-0.227356</c:v>
                </c:pt>
                <c:pt idx="5198">
                  <c:v>-0.52502400000000005</c:v>
                </c:pt>
                <c:pt idx="5199">
                  <c:v>-0.296875</c:v>
                </c:pt>
                <c:pt idx="5200">
                  <c:v>-0.258606</c:v>
                </c:pt>
                <c:pt idx="5201">
                  <c:v>-0.34533700000000001</c:v>
                </c:pt>
                <c:pt idx="5202">
                  <c:v>-0.45471200000000001</c:v>
                </c:pt>
                <c:pt idx="5203">
                  <c:v>-0.38909899999999997</c:v>
                </c:pt>
                <c:pt idx="5204">
                  <c:v>-0.38671899999999998</c:v>
                </c:pt>
                <c:pt idx="5205">
                  <c:v>-0.42504900000000001</c:v>
                </c:pt>
                <c:pt idx="5206">
                  <c:v>-0.31097399999999997</c:v>
                </c:pt>
                <c:pt idx="5207">
                  <c:v>-0.50158700000000001</c:v>
                </c:pt>
                <c:pt idx="5208">
                  <c:v>-0.211731</c:v>
                </c:pt>
                <c:pt idx="5209">
                  <c:v>-0.453125</c:v>
                </c:pt>
                <c:pt idx="5210">
                  <c:v>-0.22345000000000001</c:v>
                </c:pt>
                <c:pt idx="5211">
                  <c:v>-0.276611</c:v>
                </c:pt>
                <c:pt idx="5212">
                  <c:v>-0.51409899999999997</c:v>
                </c:pt>
                <c:pt idx="5213">
                  <c:v>-0.49609399999999998</c:v>
                </c:pt>
                <c:pt idx="5214">
                  <c:v>-0.103149</c:v>
                </c:pt>
                <c:pt idx="5215">
                  <c:v>-0.48828100000000002</c:v>
                </c:pt>
                <c:pt idx="5216">
                  <c:v>-0.46801799999999999</c:v>
                </c:pt>
                <c:pt idx="5217">
                  <c:v>-0.39611800000000003</c:v>
                </c:pt>
                <c:pt idx="5218">
                  <c:v>-0.34692400000000001</c:v>
                </c:pt>
                <c:pt idx="5219">
                  <c:v>-0.45941199999999999</c:v>
                </c:pt>
                <c:pt idx="5220">
                  <c:v>-0.46801799999999999</c:v>
                </c:pt>
                <c:pt idx="5221">
                  <c:v>-0.47656300000000001</c:v>
                </c:pt>
                <c:pt idx="5222">
                  <c:v>-0.43127399999999999</c:v>
                </c:pt>
                <c:pt idx="5223">
                  <c:v>-0.52270499999999998</c:v>
                </c:pt>
                <c:pt idx="5224">
                  <c:v>-0.39770499999999998</c:v>
                </c:pt>
                <c:pt idx="5225">
                  <c:v>-0.55078099999999997</c:v>
                </c:pt>
                <c:pt idx="5226">
                  <c:v>-0.35082999999999998</c:v>
                </c:pt>
                <c:pt idx="5227">
                  <c:v>-0.36718800000000001</c:v>
                </c:pt>
                <c:pt idx="5228">
                  <c:v>-0.60546900000000003</c:v>
                </c:pt>
                <c:pt idx="5229">
                  <c:v>-0.479736</c:v>
                </c:pt>
                <c:pt idx="5230">
                  <c:v>-0.45391799999999999</c:v>
                </c:pt>
                <c:pt idx="5231">
                  <c:v>-0.48284899999999997</c:v>
                </c:pt>
                <c:pt idx="5232">
                  <c:v>-0.41332999999999998</c:v>
                </c:pt>
                <c:pt idx="5233">
                  <c:v>-0.52734400000000003</c:v>
                </c:pt>
                <c:pt idx="5234">
                  <c:v>-0.35314899999999999</c:v>
                </c:pt>
                <c:pt idx="5235">
                  <c:v>-0.62970000000000004</c:v>
                </c:pt>
                <c:pt idx="5236">
                  <c:v>-0.36956800000000001</c:v>
                </c:pt>
                <c:pt idx="5237">
                  <c:v>-0.35705599999999998</c:v>
                </c:pt>
                <c:pt idx="5238">
                  <c:v>-0.32269300000000001</c:v>
                </c:pt>
                <c:pt idx="5239">
                  <c:v>-0.55157500000000004</c:v>
                </c:pt>
                <c:pt idx="5240">
                  <c:v>-0.479736</c:v>
                </c:pt>
                <c:pt idx="5241">
                  <c:v>-0.68286100000000005</c:v>
                </c:pt>
                <c:pt idx="5242">
                  <c:v>-0.39532499999999998</c:v>
                </c:pt>
                <c:pt idx="5243">
                  <c:v>-0.31176799999999999</c:v>
                </c:pt>
                <c:pt idx="5244">
                  <c:v>-0.52581800000000001</c:v>
                </c:pt>
                <c:pt idx="5245">
                  <c:v>-0.51171900000000003</c:v>
                </c:pt>
                <c:pt idx="5246">
                  <c:v>-0.40704299999999999</c:v>
                </c:pt>
                <c:pt idx="5247">
                  <c:v>-0.47582999999999998</c:v>
                </c:pt>
                <c:pt idx="5248">
                  <c:v>-0.52191200000000004</c:v>
                </c:pt>
                <c:pt idx="5249">
                  <c:v>-0.67266800000000004</c:v>
                </c:pt>
                <c:pt idx="5250">
                  <c:v>-0.54296900000000003</c:v>
                </c:pt>
                <c:pt idx="5251">
                  <c:v>-0.42114299999999999</c:v>
                </c:pt>
                <c:pt idx="5252">
                  <c:v>-0.53515599999999997</c:v>
                </c:pt>
                <c:pt idx="5253">
                  <c:v>-0.57348600000000005</c:v>
                </c:pt>
                <c:pt idx="5254">
                  <c:v>-0.57580600000000004</c:v>
                </c:pt>
                <c:pt idx="5255">
                  <c:v>-0.56176800000000005</c:v>
                </c:pt>
                <c:pt idx="5256">
                  <c:v>-0.446106</c:v>
                </c:pt>
                <c:pt idx="5257">
                  <c:v>-0.77270499999999998</c:v>
                </c:pt>
                <c:pt idx="5258">
                  <c:v>-0.62658700000000001</c:v>
                </c:pt>
                <c:pt idx="5259">
                  <c:v>-0.39532499999999998</c:v>
                </c:pt>
                <c:pt idx="5260">
                  <c:v>-0.62268100000000004</c:v>
                </c:pt>
                <c:pt idx="5261">
                  <c:v>-0.73907500000000004</c:v>
                </c:pt>
                <c:pt idx="5262">
                  <c:v>-0.633606</c:v>
                </c:pt>
                <c:pt idx="5263">
                  <c:v>-0.73986799999999997</c:v>
                </c:pt>
                <c:pt idx="5264">
                  <c:v>-0.66095000000000004</c:v>
                </c:pt>
                <c:pt idx="5265">
                  <c:v>-0.66015599999999997</c:v>
                </c:pt>
                <c:pt idx="5266">
                  <c:v>-0.71093799999999996</c:v>
                </c:pt>
                <c:pt idx="5267">
                  <c:v>-0.78515599999999997</c:v>
                </c:pt>
                <c:pt idx="5268">
                  <c:v>-0.50707999999999998</c:v>
                </c:pt>
                <c:pt idx="5269">
                  <c:v>-0.46020499999999998</c:v>
                </c:pt>
                <c:pt idx="5270">
                  <c:v>-0.43987999999999999</c:v>
                </c:pt>
                <c:pt idx="5271">
                  <c:v>-0.52191200000000004</c:v>
                </c:pt>
                <c:pt idx="5272">
                  <c:v>-0.80078099999999997</c:v>
                </c:pt>
                <c:pt idx="5273">
                  <c:v>-0.75238000000000005</c:v>
                </c:pt>
                <c:pt idx="5274">
                  <c:v>-0.76409899999999997</c:v>
                </c:pt>
                <c:pt idx="5275">
                  <c:v>-0.70391800000000004</c:v>
                </c:pt>
                <c:pt idx="5276">
                  <c:v>-0.64843799999999996</c:v>
                </c:pt>
                <c:pt idx="5277">
                  <c:v>-0.54223600000000005</c:v>
                </c:pt>
                <c:pt idx="5278">
                  <c:v>-0.79534899999999997</c:v>
                </c:pt>
                <c:pt idx="5279">
                  <c:v>-0.63598600000000005</c:v>
                </c:pt>
                <c:pt idx="5280">
                  <c:v>-0.61566200000000004</c:v>
                </c:pt>
                <c:pt idx="5281">
                  <c:v>-0.63281299999999996</c:v>
                </c:pt>
                <c:pt idx="5282">
                  <c:v>-0.65863000000000005</c:v>
                </c:pt>
                <c:pt idx="5283">
                  <c:v>-0.91015599999999997</c:v>
                </c:pt>
                <c:pt idx="5284">
                  <c:v>-0.671875</c:v>
                </c:pt>
                <c:pt idx="5285">
                  <c:v>-0.55859400000000003</c:v>
                </c:pt>
                <c:pt idx="5286">
                  <c:v>-0.76953099999999997</c:v>
                </c:pt>
                <c:pt idx="5287">
                  <c:v>-0.63519300000000001</c:v>
                </c:pt>
                <c:pt idx="5288">
                  <c:v>-0.55938699999999997</c:v>
                </c:pt>
                <c:pt idx="5289">
                  <c:v>-0.62658700000000001</c:v>
                </c:pt>
                <c:pt idx="5290">
                  <c:v>-0.54455600000000004</c:v>
                </c:pt>
                <c:pt idx="5291">
                  <c:v>-0.54064900000000005</c:v>
                </c:pt>
                <c:pt idx="5292">
                  <c:v>-0.72265599999999997</c:v>
                </c:pt>
                <c:pt idx="5293">
                  <c:v>-0.85626199999999997</c:v>
                </c:pt>
                <c:pt idx="5294">
                  <c:v>-0.48126200000000002</c:v>
                </c:pt>
                <c:pt idx="5295">
                  <c:v>-0.354736</c:v>
                </c:pt>
                <c:pt idx="5296">
                  <c:v>-0.69067400000000001</c:v>
                </c:pt>
                <c:pt idx="5297">
                  <c:v>-0.73126199999999997</c:v>
                </c:pt>
                <c:pt idx="5298">
                  <c:v>-0.73986799999999997</c:v>
                </c:pt>
                <c:pt idx="5299">
                  <c:v>-0.65704300000000004</c:v>
                </c:pt>
                <c:pt idx="5300">
                  <c:v>-0.484375</c:v>
                </c:pt>
                <c:pt idx="5301">
                  <c:v>-0.61645499999999998</c:v>
                </c:pt>
                <c:pt idx="5302">
                  <c:v>-0.96252400000000005</c:v>
                </c:pt>
                <c:pt idx="5303">
                  <c:v>-0.66876199999999997</c:v>
                </c:pt>
                <c:pt idx="5304">
                  <c:v>-0.37188700000000002</c:v>
                </c:pt>
                <c:pt idx="5305">
                  <c:v>-0.67968799999999996</c:v>
                </c:pt>
                <c:pt idx="5306">
                  <c:v>-0.39221200000000001</c:v>
                </c:pt>
                <c:pt idx="5307">
                  <c:v>-0.26251200000000002</c:v>
                </c:pt>
                <c:pt idx="5308">
                  <c:v>-0.248474</c:v>
                </c:pt>
                <c:pt idx="5309">
                  <c:v>-0.37890600000000002</c:v>
                </c:pt>
                <c:pt idx="5310">
                  <c:v>-7.5012200000000001E-2</c:v>
                </c:pt>
                <c:pt idx="5311">
                  <c:v>-0.25390600000000002</c:v>
                </c:pt>
                <c:pt idx="5312">
                  <c:v>-0.23754900000000001</c:v>
                </c:pt>
                <c:pt idx="5313">
                  <c:v>-0.21331800000000001</c:v>
                </c:pt>
                <c:pt idx="5314">
                  <c:v>-0.66644300000000001</c:v>
                </c:pt>
                <c:pt idx="5315">
                  <c:v>-0.414856</c:v>
                </c:pt>
                <c:pt idx="5316">
                  <c:v>-0.28125</c:v>
                </c:pt>
                <c:pt idx="5317">
                  <c:v>-0.37188700000000002</c:v>
                </c:pt>
                <c:pt idx="5318">
                  <c:v>-0.31878699999999999</c:v>
                </c:pt>
                <c:pt idx="5319">
                  <c:v>-0.23596200000000001</c:v>
                </c:pt>
                <c:pt idx="5320">
                  <c:v>-0.48754900000000001</c:v>
                </c:pt>
                <c:pt idx="5321">
                  <c:v>-0.50390599999999997</c:v>
                </c:pt>
                <c:pt idx="5322">
                  <c:v>-0.307861</c:v>
                </c:pt>
                <c:pt idx="5323">
                  <c:v>-0.19921900000000001</c:v>
                </c:pt>
                <c:pt idx="5324">
                  <c:v>-0.14221200000000001</c:v>
                </c:pt>
                <c:pt idx="5325">
                  <c:v>-0.27893099999999998</c:v>
                </c:pt>
                <c:pt idx="5326">
                  <c:v>-0.274231</c:v>
                </c:pt>
                <c:pt idx="5327">
                  <c:v>-0.28674300000000003</c:v>
                </c:pt>
                <c:pt idx="5328">
                  <c:v>-0.42736800000000003</c:v>
                </c:pt>
                <c:pt idx="5329">
                  <c:v>-0.60784899999999997</c:v>
                </c:pt>
                <c:pt idx="5330">
                  <c:v>-0.51098600000000005</c:v>
                </c:pt>
                <c:pt idx="5331">
                  <c:v>-0.66564900000000005</c:v>
                </c:pt>
                <c:pt idx="5332">
                  <c:v>-0.430481</c:v>
                </c:pt>
                <c:pt idx="5333">
                  <c:v>-0.27734399999999998</c:v>
                </c:pt>
                <c:pt idx="5334">
                  <c:v>-0.352356</c:v>
                </c:pt>
                <c:pt idx="5335">
                  <c:v>-0.37109399999999998</c:v>
                </c:pt>
                <c:pt idx="5336">
                  <c:v>-0.495361</c:v>
                </c:pt>
                <c:pt idx="5337">
                  <c:v>-0.47503699999999999</c:v>
                </c:pt>
                <c:pt idx="5338">
                  <c:v>-0.66564900000000005</c:v>
                </c:pt>
                <c:pt idx="5339">
                  <c:v>-0.41644300000000001</c:v>
                </c:pt>
                <c:pt idx="5340">
                  <c:v>-0.59222399999999997</c:v>
                </c:pt>
                <c:pt idx="5341">
                  <c:v>-0.53595000000000004</c:v>
                </c:pt>
                <c:pt idx="5342">
                  <c:v>-0.77813699999999997</c:v>
                </c:pt>
                <c:pt idx="5343">
                  <c:v>-0.33984399999999998</c:v>
                </c:pt>
                <c:pt idx="5344">
                  <c:v>-0.52661100000000005</c:v>
                </c:pt>
                <c:pt idx="5345">
                  <c:v>-0.69067400000000001</c:v>
                </c:pt>
                <c:pt idx="5346">
                  <c:v>-0.65863000000000005</c:v>
                </c:pt>
                <c:pt idx="5347">
                  <c:v>-0.75470000000000004</c:v>
                </c:pt>
                <c:pt idx="5348">
                  <c:v>-0.51171900000000003</c:v>
                </c:pt>
                <c:pt idx="5349">
                  <c:v>-0.54614300000000005</c:v>
                </c:pt>
                <c:pt idx="5350">
                  <c:v>-0.54846200000000001</c:v>
                </c:pt>
                <c:pt idx="5351">
                  <c:v>-0.60394300000000001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994D-E04B-BE41-555FE293D855}"/>
            </c:ext>
          </c:extLst>
        </c:ser>
        <c:ser>
          <c:idx val="13"/>
          <c:order val="13"/>
          <c:tx>
            <c:strRef>
              <c:f>'[HF3 em agrecan cinetica_ss.xlsx]HF3 em agrecan cinetica'!$O$1</c:f>
              <c:strCache>
                <c:ptCount val="1"/>
                <c:pt idx="0">
                  <c:v>Cycle=8_Fc=4-1_X</c:v>
                </c:pt>
              </c:strCache>
            </c:strRef>
          </c:tx>
          <c:spPr>
            <a:ln w="19050" cap="rnd" cmpd="sng" algn="ctr">
              <a:solidFill>
                <a:schemeClr val="accent2">
                  <a:lumMod val="80000"/>
                  <a:lumOff val="20000"/>
                </a:schemeClr>
              </a:solidFill>
              <a:prstDash val="solid"/>
              <a:round/>
            </a:ln>
            <a:effectLst/>
          </c:spPr>
          <c:marker>
            <c:spPr>
              <a:noFill/>
              <a:ln w="6350" cap="flat" cmpd="sng" algn="ctr">
                <a:solidFill>
                  <a:schemeClr val="accent2">
                    <a:lumMod val="80000"/>
                    <a:lumOff val="20000"/>
                  </a:schemeClr>
                </a:solidFill>
                <a:prstDash val="solid"/>
                <a:round/>
              </a:ln>
              <a:effectLst/>
            </c:spPr>
          </c:marker>
          <c:xVal>
            <c:numRef>
              <c:f>'[HF3 em agrecan cinetica_ss.xlsx]HF3 em agrecan cinetica'!$A$2:$A$5361</c:f>
              <c:numCache>
                <c:formatCode>General</c:formatCode>
                <c:ptCount val="536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  <c:pt idx="200">
                  <c:v>20.100000000000001</c:v>
                </c:pt>
                <c:pt idx="201">
                  <c:v>20.2</c:v>
                </c:pt>
                <c:pt idx="202">
                  <c:v>20.3</c:v>
                </c:pt>
                <c:pt idx="203">
                  <c:v>20.399999999999999</c:v>
                </c:pt>
                <c:pt idx="204">
                  <c:v>20.5</c:v>
                </c:pt>
                <c:pt idx="205">
                  <c:v>20.6</c:v>
                </c:pt>
                <c:pt idx="206">
                  <c:v>20.7</c:v>
                </c:pt>
                <c:pt idx="207">
                  <c:v>20.8</c:v>
                </c:pt>
                <c:pt idx="208">
                  <c:v>20.9</c:v>
                </c:pt>
                <c:pt idx="209">
                  <c:v>21</c:v>
                </c:pt>
                <c:pt idx="210">
                  <c:v>21.1</c:v>
                </c:pt>
                <c:pt idx="211">
                  <c:v>21.2</c:v>
                </c:pt>
                <c:pt idx="212">
                  <c:v>21.3</c:v>
                </c:pt>
                <c:pt idx="213">
                  <c:v>21.4</c:v>
                </c:pt>
                <c:pt idx="214">
                  <c:v>21.5</c:v>
                </c:pt>
                <c:pt idx="215">
                  <c:v>21.6</c:v>
                </c:pt>
                <c:pt idx="216">
                  <c:v>21.7</c:v>
                </c:pt>
                <c:pt idx="217">
                  <c:v>21.8</c:v>
                </c:pt>
                <c:pt idx="218">
                  <c:v>21.9</c:v>
                </c:pt>
                <c:pt idx="219">
                  <c:v>22</c:v>
                </c:pt>
                <c:pt idx="220">
                  <c:v>22.1</c:v>
                </c:pt>
                <c:pt idx="221">
                  <c:v>22.2</c:v>
                </c:pt>
                <c:pt idx="222">
                  <c:v>22.3</c:v>
                </c:pt>
                <c:pt idx="223">
                  <c:v>22.4</c:v>
                </c:pt>
                <c:pt idx="224">
                  <c:v>22.5</c:v>
                </c:pt>
                <c:pt idx="225">
                  <c:v>22.6</c:v>
                </c:pt>
                <c:pt idx="226">
                  <c:v>22.7</c:v>
                </c:pt>
                <c:pt idx="227">
                  <c:v>22.8</c:v>
                </c:pt>
                <c:pt idx="228">
                  <c:v>22.9</c:v>
                </c:pt>
                <c:pt idx="229">
                  <c:v>23</c:v>
                </c:pt>
                <c:pt idx="230">
                  <c:v>23.1</c:v>
                </c:pt>
                <c:pt idx="231">
                  <c:v>23.2</c:v>
                </c:pt>
                <c:pt idx="232">
                  <c:v>23.3</c:v>
                </c:pt>
                <c:pt idx="233">
                  <c:v>23.4</c:v>
                </c:pt>
                <c:pt idx="234">
                  <c:v>23.5</c:v>
                </c:pt>
                <c:pt idx="235">
                  <c:v>23.6</c:v>
                </c:pt>
                <c:pt idx="236">
                  <c:v>23.7</c:v>
                </c:pt>
                <c:pt idx="237">
                  <c:v>23.8</c:v>
                </c:pt>
                <c:pt idx="238">
                  <c:v>23.9</c:v>
                </c:pt>
                <c:pt idx="239">
                  <c:v>24</c:v>
                </c:pt>
                <c:pt idx="240">
                  <c:v>24.1</c:v>
                </c:pt>
                <c:pt idx="241">
                  <c:v>24.2</c:v>
                </c:pt>
                <c:pt idx="242">
                  <c:v>24.3</c:v>
                </c:pt>
                <c:pt idx="243">
                  <c:v>24.4</c:v>
                </c:pt>
                <c:pt idx="244">
                  <c:v>24.5</c:v>
                </c:pt>
                <c:pt idx="245">
                  <c:v>24.6</c:v>
                </c:pt>
                <c:pt idx="246">
                  <c:v>24.7</c:v>
                </c:pt>
                <c:pt idx="247">
                  <c:v>24.8</c:v>
                </c:pt>
                <c:pt idx="248">
                  <c:v>24.9</c:v>
                </c:pt>
                <c:pt idx="249">
                  <c:v>25</c:v>
                </c:pt>
                <c:pt idx="250">
                  <c:v>25.1</c:v>
                </c:pt>
                <c:pt idx="251">
                  <c:v>25.2</c:v>
                </c:pt>
                <c:pt idx="252">
                  <c:v>25.3</c:v>
                </c:pt>
                <c:pt idx="253">
                  <c:v>25.4</c:v>
                </c:pt>
                <c:pt idx="254">
                  <c:v>25.5</c:v>
                </c:pt>
                <c:pt idx="255">
                  <c:v>25.6</c:v>
                </c:pt>
                <c:pt idx="256">
                  <c:v>25.7</c:v>
                </c:pt>
                <c:pt idx="257">
                  <c:v>25.8</c:v>
                </c:pt>
                <c:pt idx="258">
                  <c:v>25.9</c:v>
                </c:pt>
                <c:pt idx="259">
                  <c:v>26</c:v>
                </c:pt>
                <c:pt idx="260">
                  <c:v>26.1</c:v>
                </c:pt>
                <c:pt idx="261">
                  <c:v>26.2</c:v>
                </c:pt>
                <c:pt idx="262">
                  <c:v>26.3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26.8</c:v>
                </c:pt>
                <c:pt idx="268">
                  <c:v>26.9</c:v>
                </c:pt>
                <c:pt idx="269">
                  <c:v>27</c:v>
                </c:pt>
                <c:pt idx="270">
                  <c:v>27.1</c:v>
                </c:pt>
                <c:pt idx="271">
                  <c:v>27.2</c:v>
                </c:pt>
                <c:pt idx="272">
                  <c:v>27.3</c:v>
                </c:pt>
                <c:pt idx="273">
                  <c:v>27.4</c:v>
                </c:pt>
                <c:pt idx="274">
                  <c:v>27.5</c:v>
                </c:pt>
                <c:pt idx="275">
                  <c:v>27.6</c:v>
                </c:pt>
                <c:pt idx="276">
                  <c:v>27.7</c:v>
                </c:pt>
                <c:pt idx="277">
                  <c:v>27.8</c:v>
                </c:pt>
                <c:pt idx="278">
                  <c:v>27.9</c:v>
                </c:pt>
                <c:pt idx="279">
                  <c:v>28</c:v>
                </c:pt>
                <c:pt idx="280">
                  <c:v>28.1</c:v>
                </c:pt>
                <c:pt idx="281">
                  <c:v>28.2</c:v>
                </c:pt>
                <c:pt idx="282">
                  <c:v>28.3</c:v>
                </c:pt>
                <c:pt idx="283">
                  <c:v>28.4</c:v>
                </c:pt>
                <c:pt idx="284">
                  <c:v>28.5</c:v>
                </c:pt>
                <c:pt idx="285">
                  <c:v>28.6</c:v>
                </c:pt>
                <c:pt idx="286">
                  <c:v>28.7</c:v>
                </c:pt>
                <c:pt idx="287">
                  <c:v>28.8</c:v>
                </c:pt>
                <c:pt idx="288">
                  <c:v>28.9</c:v>
                </c:pt>
                <c:pt idx="289">
                  <c:v>29</c:v>
                </c:pt>
                <c:pt idx="290">
                  <c:v>29.1</c:v>
                </c:pt>
                <c:pt idx="291">
                  <c:v>29.2</c:v>
                </c:pt>
                <c:pt idx="292">
                  <c:v>29.3</c:v>
                </c:pt>
                <c:pt idx="293">
                  <c:v>29.4</c:v>
                </c:pt>
                <c:pt idx="294">
                  <c:v>29.5</c:v>
                </c:pt>
                <c:pt idx="295">
                  <c:v>29.6</c:v>
                </c:pt>
                <c:pt idx="296">
                  <c:v>29.7</c:v>
                </c:pt>
                <c:pt idx="297">
                  <c:v>29.8</c:v>
                </c:pt>
                <c:pt idx="298">
                  <c:v>29.9</c:v>
                </c:pt>
                <c:pt idx="299">
                  <c:v>30</c:v>
                </c:pt>
                <c:pt idx="300">
                  <c:v>30.1</c:v>
                </c:pt>
                <c:pt idx="301">
                  <c:v>30.2</c:v>
                </c:pt>
                <c:pt idx="302">
                  <c:v>30.3</c:v>
                </c:pt>
                <c:pt idx="303">
                  <c:v>30.4</c:v>
                </c:pt>
                <c:pt idx="304">
                  <c:v>30.5</c:v>
                </c:pt>
                <c:pt idx="305">
                  <c:v>30.6</c:v>
                </c:pt>
                <c:pt idx="306">
                  <c:v>30.7</c:v>
                </c:pt>
                <c:pt idx="307">
                  <c:v>30.8</c:v>
                </c:pt>
                <c:pt idx="308">
                  <c:v>30.9</c:v>
                </c:pt>
                <c:pt idx="309">
                  <c:v>31</c:v>
                </c:pt>
                <c:pt idx="310">
                  <c:v>31.1</c:v>
                </c:pt>
                <c:pt idx="311">
                  <c:v>31.2</c:v>
                </c:pt>
                <c:pt idx="312">
                  <c:v>31.3</c:v>
                </c:pt>
                <c:pt idx="313">
                  <c:v>31.4</c:v>
                </c:pt>
                <c:pt idx="314">
                  <c:v>31.5</c:v>
                </c:pt>
                <c:pt idx="315">
                  <c:v>31.6</c:v>
                </c:pt>
                <c:pt idx="316">
                  <c:v>31.7</c:v>
                </c:pt>
                <c:pt idx="317">
                  <c:v>31.8</c:v>
                </c:pt>
                <c:pt idx="318">
                  <c:v>31.9</c:v>
                </c:pt>
                <c:pt idx="319">
                  <c:v>32</c:v>
                </c:pt>
                <c:pt idx="320">
                  <c:v>32.1</c:v>
                </c:pt>
                <c:pt idx="321">
                  <c:v>32.200000000000003</c:v>
                </c:pt>
                <c:pt idx="322">
                  <c:v>32.300000000000011</c:v>
                </c:pt>
                <c:pt idx="323">
                  <c:v>32.4</c:v>
                </c:pt>
                <c:pt idx="324">
                  <c:v>32.5</c:v>
                </c:pt>
                <c:pt idx="325">
                  <c:v>32.6</c:v>
                </c:pt>
                <c:pt idx="326">
                  <c:v>32.700000000000003</c:v>
                </c:pt>
                <c:pt idx="327">
                  <c:v>32.800000000000011</c:v>
                </c:pt>
                <c:pt idx="328">
                  <c:v>32.9</c:v>
                </c:pt>
                <c:pt idx="329">
                  <c:v>33</c:v>
                </c:pt>
                <c:pt idx="330">
                  <c:v>33.1</c:v>
                </c:pt>
                <c:pt idx="331">
                  <c:v>33.200000000000003</c:v>
                </c:pt>
                <c:pt idx="332">
                  <c:v>33.300000000000011</c:v>
                </c:pt>
                <c:pt idx="333">
                  <c:v>33.4</c:v>
                </c:pt>
                <c:pt idx="334">
                  <c:v>33.5</c:v>
                </c:pt>
                <c:pt idx="335">
                  <c:v>33.6</c:v>
                </c:pt>
                <c:pt idx="336">
                  <c:v>33.700000000000003</c:v>
                </c:pt>
                <c:pt idx="337">
                  <c:v>33.800000000000011</c:v>
                </c:pt>
                <c:pt idx="338">
                  <c:v>33.9</c:v>
                </c:pt>
                <c:pt idx="339">
                  <c:v>34</c:v>
                </c:pt>
                <c:pt idx="340">
                  <c:v>34.1</c:v>
                </c:pt>
                <c:pt idx="341">
                  <c:v>34.200000000000003</c:v>
                </c:pt>
                <c:pt idx="342">
                  <c:v>34.300000000000011</c:v>
                </c:pt>
                <c:pt idx="343">
                  <c:v>34.4</c:v>
                </c:pt>
                <c:pt idx="344">
                  <c:v>34.5</c:v>
                </c:pt>
                <c:pt idx="345">
                  <c:v>34.6</c:v>
                </c:pt>
                <c:pt idx="346">
                  <c:v>34.700000000000003</c:v>
                </c:pt>
                <c:pt idx="347">
                  <c:v>34.800000000000011</c:v>
                </c:pt>
                <c:pt idx="348">
                  <c:v>34.9</c:v>
                </c:pt>
                <c:pt idx="349">
                  <c:v>35</c:v>
                </c:pt>
                <c:pt idx="350">
                  <c:v>35.1</c:v>
                </c:pt>
                <c:pt idx="351">
                  <c:v>35.200000000000003</c:v>
                </c:pt>
                <c:pt idx="352">
                  <c:v>35.300000000000011</c:v>
                </c:pt>
                <c:pt idx="353">
                  <c:v>35.4</c:v>
                </c:pt>
                <c:pt idx="354">
                  <c:v>35.5</c:v>
                </c:pt>
                <c:pt idx="355">
                  <c:v>35.6</c:v>
                </c:pt>
                <c:pt idx="356">
                  <c:v>35.700000000000003</c:v>
                </c:pt>
                <c:pt idx="357">
                  <c:v>35.800000000000011</c:v>
                </c:pt>
                <c:pt idx="358">
                  <c:v>35.9</c:v>
                </c:pt>
                <c:pt idx="359">
                  <c:v>36</c:v>
                </c:pt>
                <c:pt idx="360">
                  <c:v>36.1</c:v>
                </c:pt>
                <c:pt idx="361">
                  <c:v>36.200000000000003</c:v>
                </c:pt>
                <c:pt idx="362">
                  <c:v>36.300000000000011</c:v>
                </c:pt>
                <c:pt idx="363">
                  <c:v>36.4</c:v>
                </c:pt>
                <c:pt idx="364">
                  <c:v>36.5</c:v>
                </c:pt>
                <c:pt idx="365">
                  <c:v>36.6</c:v>
                </c:pt>
                <c:pt idx="366">
                  <c:v>36.700000000000003</c:v>
                </c:pt>
                <c:pt idx="367">
                  <c:v>36.800000000000011</c:v>
                </c:pt>
                <c:pt idx="368">
                  <c:v>36.9</c:v>
                </c:pt>
                <c:pt idx="369">
                  <c:v>37</c:v>
                </c:pt>
                <c:pt idx="370">
                  <c:v>37.1</c:v>
                </c:pt>
                <c:pt idx="371">
                  <c:v>37.200000000000003</c:v>
                </c:pt>
                <c:pt idx="372">
                  <c:v>37.300000000000011</c:v>
                </c:pt>
                <c:pt idx="373">
                  <c:v>37.4</c:v>
                </c:pt>
                <c:pt idx="374">
                  <c:v>37.5</c:v>
                </c:pt>
                <c:pt idx="375">
                  <c:v>37.6</c:v>
                </c:pt>
                <c:pt idx="376">
                  <c:v>37.700000000000003</c:v>
                </c:pt>
                <c:pt idx="377">
                  <c:v>37.800000000000011</c:v>
                </c:pt>
                <c:pt idx="378">
                  <c:v>37.9</c:v>
                </c:pt>
                <c:pt idx="379">
                  <c:v>38</c:v>
                </c:pt>
                <c:pt idx="380">
                  <c:v>38.1</c:v>
                </c:pt>
                <c:pt idx="381">
                  <c:v>38.200000000000003</c:v>
                </c:pt>
                <c:pt idx="382">
                  <c:v>38.300000000000011</c:v>
                </c:pt>
                <c:pt idx="383">
                  <c:v>38.4</c:v>
                </c:pt>
                <c:pt idx="384">
                  <c:v>38.5</c:v>
                </c:pt>
                <c:pt idx="385">
                  <c:v>38.6</c:v>
                </c:pt>
                <c:pt idx="386">
                  <c:v>38.700000000000003</c:v>
                </c:pt>
                <c:pt idx="387">
                  <c:v>38.800000000000011</c:v>
                </c:pt>
                <c:pt idx="388">
                  <c:v>38.9</c:v>
                </c:pt>
                <c:pt idx="389">
                  <c:v>39</c:v>
                </c:pt>
                <c:pt idx="390">
                  <c:v>39.1</c:v>
                </c:pt>
                <c:pt idx="391">
                  <c:v>39.200000000000003</c:v>
                </c:pt>
                <c:pt idx="392">
                  <c:v>39.300000000000011</c:v>
                </c:pt>
                <c:pt idx="393">
                  <c:v>39.4</c:v>
                </c:pt>
                <c:pt idx="394">
                  <c:v>39.5</c:v>
                </c:pt>
                <c:pt idx="395">
                  <c:v>39.6</c:v>
                </c:pt>
                <c:pt idx="396">
                  <c:v>39.700000000000003</c:v>
                </c:pt>
                <c:pt idx="397">
                  <c:v>39.800000000000011</c:v>
                </c:pt>
                <c:pt idx="398">
                  <c:v>39.9</c:v>
                </c:pt>
                <c:pt idx="399">
                  <c:v>40</c:v>
                </c:pt>
                <c:pt idx="400">
                  <c:v>40.1</c:v>
                </c:pt>
                <c:pt idx="401">
                  <c:v>40.200000000000003</c:v>
                </c:pt>
                <c:pt idx="402">
                  <c:v>40.300000000000011</c:v>
                </c:pt>
                <c:pt idx="403">
                  <c:v>40.4</c:v>
                </c:pt>
                <c:pt idx="404">
                  <c:v>40.5</c:v>
                </c:pt>
                <c:pt idx="405">
                  <c:v>40.6</c:v>
                </c:pt>
                <c:pt idx="406">
                  <c:v>40.700000000000003</c:v>
                </c:pt>
                <c:pt idx="407">
                  <c:v>40.800000000000011</c:v>
                </c:pt>
                <c:pt idx="408">
                  <c:v>40.9</c:v>
                </c:pt>
                <c:pt idx="409">
                  <c:v>41</c:v>
                </c:pt>
                <c:pt idx="410">
                  <c:v>41.1</c:v>
                </c:pt>
                <c:pt idx="411">
                  <c:v>41.2</c:v>
                </c:pt>
                <c:pt idx="412">
                  <c:v>41.3</c:v>
                </c:pt>
                <c:pt idx="413">
                  <c:v>41.4</c:v>
                </c:pt>
                <c:pt idx="414">
                  <c:v>41.5</c:v>
                </c:pt>
                <c:pt idx="415">
                  <c:v>41.6</c:v>
                </c:pt>
                <c:pt idx="416">
                  <c:v>41.7</c:v>
                </c:pt>
                <c:pt idx="417">
                  <c:v>41.8</c:v>
                </c:pt>
                <c:pt idx="418">
                  <c:v>41.9</c:v>
                </c:pt>
                <c:pt idx="419">
                  <c:v>42</c:v>
                </c:pt>
                <c:pt idx="420">
                  <c:v>42.1</c:v>
                </c:pt>
                <c:pt idx="421">
                  <c:v>42.2</c:v>
                </c:pt>
                <c:pt idx="422">
                  <c:v>42.3</c:v>
                </c:pt>
                <c:pt idx="423">
                  <c:v>42.4</c:v>
                </c:pt>
                <c:pt idx="424">
                  <c:v>42.5</c:v>
                </c:pt>
                <c:pt idx="425">
                  <c:v>42.6</c:v>
                </c:pt>
                <c:pt idx="426">
                  <c:v>42.7</c:v>
                </c:pt>
                <c:pt idx="427">
                  <c:v>42.8</c:v>
                </c:pt>
                <c:pt idx="428">
                  <c:v>42.9</c:v>
                </c:pt>
                <c:pt idx="429">
                  <c:v>43</c:v>
                </c:pt>
                <c:pt idx="430">
                  <c:v>43.1</c:v>
                </c:pt>
                <c:pt idx="431">
                  <c:v>43.2</c:v>
                </c:pt>
                <c:pt idx="432">
                  <c:v>43.3</c:v>
                </c:pt>
                <c:pt idx="433">
                  <c:v>43.4</c:v>
                </c:pt>
                <c:pt idx="434">
                  <c:v>43.5</c:v>
                </c:pt>
                <c:pt idx="435">
                  <c:v>43.6</c:v>
                </c:pt>
                <c:pt idx="436">
                  <c:v>43.7</c:v>
                </c:pt>
                <c:pt idx="437">
                  <c:v>43.8</c:v>
                </c:pt>
                <c:pt idx="438">
                  <c:v>43.9</c:v>
                </c:pt>
                <c:pt idx="439">
                  <c:v>44</c:v>
                </c:pt>
                <c:pt idx="440">
                  <c:v>44.1</c:v>
                </c:pt>
                <c:pt idx="441">
                  <c:v>44.2</c:v>
                </c:pt>
                <c:pt idx="442">
                  <c:v>44.3</c:v>
                </c:pt>
                <c:pt idx="443">
                  <c:v>44.4</c:v>
                </c:pt>
                <c:pt idx="444">
                  <c:v>44.5</c:v>
                </c:pt>
                <c:pt idx="445">
                  <c:v>44.6</c:v>
                </c:pt>
                <c:pt idx="446">
                  <c:v>44.7</c:v>
                </c:pt>
                <c:pt idx="447">
                  <c:v>44.8</c:v>
                </c:pt>
                <c:pt idx="448">
                  <c:v>44.9</c:v>
                </c:pt>
                <c:pt idx="449">
                  <c:v>45</c:v>
                </c:pt>
                <c:pt idx="450">
                  <c:v>45.1</c:v>
                </c:pt>
                <c:pt idx="451">
                  <c:v>45.2</c:v>
                </c:pt>
                <c:pt idx="452">
                  <c:v>45.3</c:v>
                </c:pt>
                <c:pt idx="453">
                  <c:v>45.4</c:v>
                </c:pt>
                <c:pt idx="454">
                  <c:v>45.5</c:v>
                </c:pt>
                <c:pt idx="455">
                  <c:v>45.6</c:v>
                </c:pt>
                <c:pt idx="456">
                  <c:v>45.7</c:v>
                </c:pt>
                <c:pt idx="457">
                  <c:v>45.8</c:v>
                </c:pt>
                <c:pt idx="458">
                  <c:v>45.9</c:v>
                </c:pt>
                <c:pt idx="459">
                  <c:v>46</c:v>
                </c:pt>
                <c:pt idx="460">
                  <c:v>46.1</c:v>
                </c:pt>
                <c:pt idx="461">
                  <c:v>46.2</c:v>
                </c:pt>
                <c:pt idx="462">
                  <c:v>46.3</c:v>
                </c:pt>
                <c:pt idx="463">
                  <c:v>46.4</c:v>
                </c:pt>
                <c:pt idx="464">
                  <c:v>46.5</c:v>
                </c:pt>
                <c:pt idx="465">
                  <c:v>46.6</c:v>
                </c:pt>
                <c:pt idx="466">
                  <c:v>46.7</c:v>
                </c:pt>
                <c:pt idx="467">
                  <c:v>46.8</c:v>
                </c:pt>
                <c:pt idx="468">
                  <c:v>46.9</c:v>
                </c:pt>
                <c:pt idx="469">
                  <c:v>47</c:v>
                </c:pt>
                <c:pt idx="470">
                  <c:v>47.1</c:v>
                </c:pt>
                <c:pt idx="471">
                  <c:v>47.2</c:v>
                </c:pt>
                <c:pt idx="472">
                  <c:v>47.3</c:v>
                </c:pt>
                <c:pt idx="473">
                  <c:v>47.4</c:v>
                </c:pt>
                <c:pt idx="474">
                  <c:v>47.5</c:v>
                </c:pt>
                <c:pt idx="475">
                  <c:v>47.6</c:v>
                </c:pt>
                <c:pt idx="476">
                  <c:v>47.7</c:v>
                </c:pt>
                <c:pt idx="477">
                  <c:v>47.8</c:v>
                </c:pt>
                <c:pt idx="478">
                  <c:v>47.9</c:v>
                </c:pt>
                <c:pt idx="479">
                  <c:v>48</c:v>
                </c:pt>
                <c:pt idx="480">
                  <c:v>48.1</c:v>
                </c:pt>
                <c:pt idx="481">
                  <c:v>48.2</c:v>
                </c:pt>
                <c:pt idx="482">
                  <c:v>48.3</c:v>
                </c:pt>
                <c:pt idx="483">
                  <c:v>48.4</c:v>
                </c:pt>
                <c:pt idx="484">
                  <c:v>48.5</c:v>
                </c:pt>
                <c:pt idx="485">
                  <c:v>48.6</c:v>
                </c:pt>
                <c:pt idx="486">
                  <c:v>48.7</c:v>
                </c:pt>
                <c:pt idx="487">
                  <c:v>48.8</c:v>
                </c:pt>
                <c:pt idx="488">
                  <c:v>48.9</c:v>
                </c:pt>
                <c:pt idx="489">
                  <c:v>49</c:v>
                </c:pt>
                <c:pt idx="490">
                  <c:v>49.1</c:v>
                </c:pt>
                <c:pt idx="491">
                  <c:v>49.2</c:v>
                </c:pt>
                <c:pt idx="492">
                  <c:v>49.3</c:v>
                </c:pt>
                <c:pt idx="493">
                  <c:v>49.4</c:v>
                </c:pt>
                <c:pt idx="494">
                  <c:v>49.5</c:v>
                </c:pt>
                <c:pt idx="495">
                  <c:v>49.6</c:v>
                </c:pt>
                <c:pt idx="496">
                  <c:v>49.7</c:v>
                </c:pt>
                <c:pt idx="497">
                  <c:v>49.8</c:v>
                </c:pt>
                <c:pt idx="498">
                  <c:v>49.9</c:v>
                </c:pt>
                <c:pt idx="499">
                  <c:v>50</c:v>
                </c:pt>
                <c:pt idx="500">
                  <c:v>50.1</c:v>
                </c:pt>
                <c:pt idx="501">
                  <c:v>50.2</c:v>
                </c:pt>
                <c:pt idx="502">
                  <c:v>50.3</c:v>
                </c:pt>
                <c:pt idx="503">
                  <c:v>50.4</c:v>
                </c:pt>
                <c:pt idx="504">
                  <c:v>50.5</c:v>
                </c:pt>
                <c:pt idx="505">
                  <c:v>50.6</c:v>
                </c:pt>
                <c:pt idx="506">
                  <c:v>50.7</c:v>
                </c:pt>
                <c:pt idx="507">
                  <c:v>50.8</c:v>
                </c:pt>
                <c:pt idx="508">
                  <c:v>50.9</c:v>
                </c:pt>
                <c:pt idx="509">
                  <c:v>51</c:v>
                </c:pt>
                <c:pt idx="510">
                  <c:v>51.1</c:v>
                </c:pt>
                <c:pt idx="511">
                  <c:v>51.2</c:v>
                </c:pt>
                <c:pt idx="512">
                  <c:v>51.3</c:v>
                </c:pt>
                <c:pt idx="513">
                  <c:v>51.4</c:v>
                </c:pt>
                <c:pt idx="514">
                  <c:v>51.5</c:v>
                </c:pt>
                <c:pt idx="515">
                  <c:v>51.6</c:v>
                </c:pt>
                <c:pt idx="516">
                  <c:v>51.7</c:v>
                </c:pt>
                <c:pt idx="517">
                  <c:v>51.8</c:v>
                </c:pt>
                <c:pt idx="518">
                  <c:v>51.9</c:v>
                </c:pt>
                <c:pt idx="519">
                  <c:v>52</c:v>
                </c:pt>
                <c:pt idx="520">
                  <c:v>52.1</c:v>
                </c:pt>
                <c:pt idx="521">
                  <c:v>52.2</c:v>
                </c:pt>
                <c:pt idx="522">
                  <c:v>52.3</c:v>
                </c:pt>
                <c:pt idx="523">
                  <c:v>52.4</c:v>
                </c:pt>
                <c:pt idx="524">
                  <c:v>52.5</c:v>
                </c:pt>
                <c:pt idx="525">
                  <c:v>52.6</c:v>
                </c:pt>
                <c:pt idx="526">
                  <c:v>52.7</c:v>
                </c:pt>
                <c:pt idx="527">
                  <c:v>52.8</c:v>
                </c:pt>
                <c:pt idx="528">
                  <c:v>52.9</c:v>
                </c:pt>
                <c:pt idx="529">
                  <c:v>53</c:v>
                </c:pt>
                <c:pt idx="530">
                  <c:v>53.1</c:v>
                </c:pt>
                <c:pt idx="531">
                  <c:v>53.2</c:v>
                </c:pt>
                <c:pt idx="532">
                  <c:v>53.3</c:v>
                </c:pt>
                <c:pt idx="533">
                  <c:v>53.4</c:v>
                </c:pt>
                <c:pt idx="534">
                  <c:v>53.5</c:v>
                </c:pt>
                <c:pt idx="535">
                  <c:v>53.6</c:v>
                </c:pt>
                <c:pt idx="536">
                  <c:v>53.7</c:v>
                </c:pt>
                <c:pt idx="537">
                  <c:v>53.8</c:v>
                </c:pt>
                <c:pt idx="538">
                  <c:v>53.9</c:v>
                </c:pt>
                <c:pt idx="539">
                  <c:v>54</c:v>
                </c:pt>
                <c:pt idx="540">
                  <c:v>54.1</c:v>
                </c:pt>
                <c:pt idx="541">
                  <c:v>54.2</c:v>
                </c:pt>
                <c:pt idx="542">
                  <c:v>54.3</c:v>
                </c:pt>
                <c:pt idx="543">
                  <c:v>54.4</c:v>
                </c:pt>
                <c:pt idx="544">
                  <c:v>54.5</c:v>
                </c:pt>
                <c:pt idx="545">
                  <c:v>54.6</c:v>
                </c:pt>
                <c:pt idx="546">
                  <c:v>54.7</c:v>
                </c:pt>
                <c:pt idx="547">
                  <c:v>54.8</c:v>
                </c:pt>
                <c:pt idx="548">
                  <c:v>54.9</c:v>
                </c:pt>
                <c:pt idx="549">
                  <c:v>55</c:v>
                </c:pt>
                <c:pt idx="550">
                  <c:v>55.1</c:v>
                </c:pt>
                <c:pt idx="551">
                  <c:v>55.2</c:v>
                </c:pt>
                <c:pt idx="552">
                  <c:v>55.3</c:v>
                </c:pt>
                <c:pt idx="553">
                  <c:v>55.4</c:v>
                </c:pt>
                <c:pt idx="554">
                  <c:v>55.5</c:v>
                </c:pt>
                <c:pt idx="555">
                  <c:v>55.6</c:v>
                </c:pt>
                <c:pt idx="556">
                  <c:v>55.7</c:v>
                </c:pt>
                <c:pt idx="557">
                  <c:v>55.8</c:v>
                </c:pt>
                <c:pt idx="558">
                  <c:v>55.9</c:v>
                </c:pt>
                <c:pt idx="559">
                  <c:v>56</c:v>
                </c:pt>
                <c:pt idx="560">
                  <c:v>56.1</c:v>
                </c:pt>
                <c:pt idx="561">
                  <c:v>56.2</c:v>
                </c:pt>
                <c:pt idx="562">
                  <c:v>56.3</c:v>
                </c:pt>
                <c:pt idx="563">
                  <c:v>56.4</c:v>
                </c:pt>
                <c:pt idx="564">
                  <c:v>56.5</c:v>
                </c:pt>
                <c:pt idx="565">
                  <c:v>56.6</c:v>
                </c:pt>
                <c:pt idx="566">
                  <c:v>56.7</c:v>
                </c:pt>
                <c:pt idx="567">
                  <c:v>56.8</c:v>
                </c:pt>
                <c:pt idx="568">
                  <c:v>56.9</c:v>
                </c:pt>
                <c:pt idx="569">
                  <c:v>57</c:v>
                </c:pt>
                <c:pt idx="570">
                  <c:v>57.1</c:v>
                </c:pt>
                <c:pt idx="571">
                  <c:v>57.2</c:v>
                </c:pt>
                <c:pt idx="572">
                  <c:v>57.3</c:v>
                </c:pt>
                <c:pt idx="573">
                  <c:v>57.4</c:v>
                </c:pt>
                <c:pt idx="574">
                  <c:v>57.5</c:v>
                </c:pt>
                <c:pt idx="575">
                  <c:v>57.6</c:v>
                </c:pt>
                <c:pt idx="576">
                  <c:v>57.7</c:v>
                </c:pt>
                <c:pt idx="577">
                  <c:v>57.8</c:v>
                </c:pt>
                <c:pt idx="578">
                  <c:v>57.9</c:v>
                </c:pt>
                <c:pt idx="579">
                  <c:v>58</c:v>
                </c:pt>
                <c:pt idx="580">
                  <c:v>58.1</c:v>
                </c:pt>
                <c:pt idx="581">
                  <c:v>58.2</c:v>
                </c:pt>
                <c:pt idx="582">
                  <c:v>58.3</c:v>
                </c:pt>
                <c:pt idx="583">
                  <c:v>58.4</c:v>
                </c:pt>
                <c:pt idx="584">
                  <c:v>58.5</c:v>
                </c:pt>
                <c:pt idx="585">
                  <c:v>58.6</c:v>
                </c:pt>
                <c:pt idx="586">
                  <c:v>58.7</c:v>
                </c:pt>
                <c:pt idx="587">
                  <c:v>58.8</c:v>
                </c:pt>
                <c:pt idx="588">
                  <c:v>58.9</c:v>
                </c:pt>
                <c:pt idx="589">
                  <c:v>59</c:v>
                </c:pt>
                <c:pt idx="590">
                  <c:v>59.1</c:v>
                </c:pt>
                <c:pt idx="591">
                  <c:v>59.2</c:v>
                </c:pt>
                <c:pt idx="592">
                  <c:v>59.3</c:v>
                </c:pt>
                <c:pt idx="593">
                  <c:v>59.4</c:v>
                </c:pt>
                <c:pt idx="594">
                  <c:v>59.5</c:v>
                </c:pt>
                <c:pt idx="595">
                  <c:v>59.6</c:v>
                </c:pt>
                <c:pt idx="596">
                  <c:v>59.7</c:v>
                </c:pt>
                <c:pt idx="597">
                  <c:v>59.8</c:v>
                </c:pt>
                <c:pt idx="598">
                  <c:v>59.9</c:v>
                </c:pt>
                <c:pt idx="599">
                  <c:v>60</c:v>
                </c:pt>
                <c:pt idx="600">
                  <c:v>60.1</c:v>
                </c:pt>
                <c:pt idx="601">
                  <c:v>60.2</c:v>
                </c:pt>
                <c:pt idx="602">
                  <c:v>60.3</c:v>
                </c:pt>
                <c:pt idx="603">
                  <c:v>60.4</c:v>
                </c:pt>
                <c:pt idx="604">
                  <c:v>60.5</c:v>
                </c:pt>
                <c:pt idx="605">
                  <c:v>60.6</c:v>
                </c:pt>
                <c:pt idx="606">
                  <c:v>60.7</c:v>
                </c:pt>
                <c:pt idx="607">
                  <c:v>60.8</c:v>
                </c:pt>
                <c:pt idx="608">
                  <c:v>60.9</c:v>
                </c:pt>
                <c:pt idx="609">
                  <c:v>61</c:v>
                </c:pt>
                <c:pt idx="610">
                  <c:v>61.1</c:v>
                </c:pt>
                <c:pt idx="611">
                  <c:v>61.2</c:v>
                </c:pt>
                <c:pt idx="612">
                  <c:v>61.3</c:v>
                </c:pt>
                <c:pt idx="613">
                  <c:v>61.4</c:v>
                </c:pt>
                <c:pt idx="614">
                  <c:v>61.5</c:v>
                </c:pt>
                <c:pt idx="615">
                  <c:v>61.6</c:v>
                </c:pt>
                <c:pt idx="616">
                  <c:v>61.7</c:v>
                </c:pt>
                <c:pt idx="617">
                  <c:v>61.8</c:v>
                </c:pt>
                <c:pt idx="618">
                  <c:v>61.9</c:v>
                </c:pt>
                <c:pt idx="619">
                  <c:v>62</c:v>
                </c:pt>
                <c:pt idx="620">
                  <c:v>62.1</c:v>
                </c:pt>
                <c:pt idx="621">
                  <c:v>62.2</c:v>
                </c:pt>
                <c:pt idx="622">
                  <c:v>62.3</c:v>
                </c:pt>
                <c:pt idx="623">
                  <c:v>62.4</c:v>
                </c:pt>
                <c:pt idx="624">
                  <c:v>62.5</c:v>
                </c:pt>
                <c:pt idx="625">
                  <c:v>62.6</c:v>
                </c:pt>
                <c:pt idx="626">
                  <c:v>62.7</c:v>
                </c:pt>
                <c:pt idx="627">
                  <c:v>62.8</c:v>
                </c:pt>
                <c:pt idx="628">
                  <c:v>62.9</c:v>
                </c:pt>
                <c:pt idx="629">
                  <c:v>63</c:v>
                </c:pt>
                <c:pt idx="630">
                  <c:v>63.1</c:v>
                </c:pt>
                <c:pt idx="631">
                  <c:v>63.2</c:v>
                </c:pt>
                <c:pt idx="632">
                  <c:v>63.3</c:v>
                </c:pt>
                <c:pt idx="633">
                  <c:v>63.4</c:v>
                </c:pt>
                <c:pt idx="634">
                  <c:v>63.5</c:v>
                </c:pt>
                <c:pt idx="635">
                  <c:v>63.6</c:v>
                </c:pt>
                <c:pt idx="636">
                  <c:v>63.7</c:v>
                </c:pt>
                <c:pt idx="637">
                  <c:v>63.8</c:v>
                </c:pt>
                <c:pt idx="638">
                  <c:v>63.9</c:v>
                </c:pt>
                <c:pt idx="639">
                  <c:v>64</c:v>
                </c:pt>
                <c:pt idx="640">
                  <c:v>64.099999999999994</c:v>
                </c:pt>
                <c:pt idx="641">
                  <c:v>64.2</c:v>
                </c:pt>
                <c:pt idx="642">
                  <c:v>64.3</c:v>
                </c:pt>
                <c:pt idx="643">
                  <c:v>64.400000000000006</c:v>
                </c:pt>
                <c:pt idx="644">
                  <c:v>64.5</c:v>
                </c:pt>
                <c:pt idx="645">
                  <c:v>64.599999999999994</c:v>
                </c:pt>
                <c:pt idx="646">
                  <c:v>64.7</c:v>
                </c:pt>
                <c:pt idx="647">
                  <c:v>64.8</c:v>
                </c:pt>
                <c:pt idx="648">
                  <c:v>64.900000000000006</c:v>
                </c:pt>
                <c:pt idx="649">
                  <c:v>65</c:v>
                </c:pt>
                <c:pt idx="650">
                  <c:v>65.099999999999994</c:v>
                </c:pt>
                <c:pt idx="651">
                  <c:v>65.2</c:v>
                </c:pt>
                <c:pt idx="652">
                  <c:v>65.3</c:v>
                </c:pt>
                <c:pt idx="653">
                  <c:v>65.400000000000006</c:v>
                </c:pt>
                <c:pt idx="654">
                  <c:v>65.5</c:v>
                </c:pt>
                <c:pt idx="655">
                  <c:v>65.599999999999994</c:v>
                </c:pt>
                <c:pt idx="656">
                  <c:v>65.7</c:v>
                </c:pt>
                <c:pt idx="657">
                  <c:v>65.8</c:v>
                </c:pt>
                <c:pt idx="658">
                  <c:v>65.900000000000006</c:v>
                </c:pt>
                <c:pt idx="659">
                  <c:v>66</c:v>
                </c:pt>
                <c:pt idx="660">
                  <c:v>66.099999999999994</c:v>
                </c:pt>
                <c:pt idx="661">
                  <c:v>66.2</c:v>
                </c:pt>
                <c:pt idx="662">
                  <c:v>66.3</c:v>
                </c:pt>
                <c:pt idx="663">
                  <c:v>66.400000000000006</c:v>
                </c:pt>
                <c:pt idx="664">
                  <c:v>66.5</c:v>
                </c:pt>
                <c:pt idx="665">
                  <c:v>66.599999999999994</c:v>
                </c:pt>
                <c:pt idx="666">
                  <c:v>66.7</c:v>
                </c:pt>
                <c:pt idx="667">
                  <c:v>66.8</c:v>
                </c:pt>
                <c:pt idx="668">
                  <c:v>66.900000000000006</c:v>
                </c:pt>
                <c:pt idx="669">
                  <c:v>67</c:v>
                </c:pt>
                <c:pt idx="670">
                  <c:v>67.099999999999994</c:v>
                </c:pt>
                <c:pt idx="671">
                  <c:v>67.2</c:v>
                </c:pt>
                <c:pt idx="672">
                  <c:v>67.3</c:v>
                </c:pt>
                <c:pt idx="673">
                  <c:v>67.400000000000006</c:v>
                </c:pt>
                <c:pt idx="674">
                  <c:v>67.5</c:v>
                </c:pt>
                <c:pt idx="675">
                  <c:v>67.599999999999994</c:v>
                </c:pt>
                <c:pt idx="676">
                  <c:v>67.7</c:v>
                </c:pt>
                <c:pt idx="677">
                  <c:v>67.8</c:v>
                </c:pt>
                <c:pt idx="678">
                  <c:v>67.900000000000006</c:v>
                </c:pt>
                <c:pt idx="679">
                  <c:v>68</c:v>
                </c:pt>
                <c:pt idx="680">
                  <c:v>68.099999999999994</c:v>
                </c:pt>
                <c:pt idx="681">
                  <c:v>68.2</c:v>
                </c:pt>
                <c:pt idx="682">
                  <c:v>68.3</c:v>
                </c:pt>
                <c:pt idx="683">
                  <c:v>68.400000000000006</c:v>
                </c:pt>
                <c:pt idx="684">
                  <c:v>68.5</c:v>
                </c:pt>
                <c:pt idx="685">
                  <c:v>68.599999999999994</c:v>
                </c:pt>
                <c:pt idx="686">
                  <c:v>68.7</c:v>
                </c:pt>
                <c:pt idx="687">
                  <c:v>68.8</c:v>
                </c:pt>
                <c:pt idx="688">
                  <c:v>68.900000000000006</c:v>
                </c:pt>
                <c:pt idx="689">
                  <c:v>69</c:v>
                </c:pt>
                <c:pt idx="690">
                  <c:v>69.099999999999994</c:v>
                </c:pt>
                <c:pt idx="691">
                  <c:v>69.2</c:v>
                </c:pt>
                <c:pt idx="692">
                  <c:v>69.3</c:v>
                </c:pt>
                <c:pt idx="693">
                  <c:v>69.400000000000006</c:v>
                </c:pt>
                <c:pt idx="694">
                  <c:v>69.5</c:v>
                </c:pt>
                <c:pt idx="695">
                  <c:v>69.599999999999994</c:v>
                </c:pt>
                <c:pt idx="696">
                  <c:v>69.7</c:v>
                </c:pt>
                <c:pt idx="697">
                  <c:v>69.8</c:v>
                </c:pt>
                <c:pt idx="698">
                  <c:v>69.900000000000006</c:v>
                </c:pt>
                <c:pt idx="699">
                  <c:v>70</c:v>
                </c:pt>
                <c:pt idx="700">
                  <c:v>70.099999999999994</c:v>
                </c:pt>
                <c:pt idx="701">
                  <c:v>70.2</c:v>
                </c:pt>
                <c:pt idx="702">
                  <c:v>70.3</c:v>
                </c:pt>
                <c:pt idx="703">
                  <c:v>70.400000000000006</c:v>
                </c:pt>
                <c:pt idx="704">
                  <c:v>70.5</c:v>
                </c:pt>
                <c:pt idx="705">
                  <c:v>70.599999999999994</c:v>
                </c:pt>
                <c:pt idx="706">
                  <c:v>70.7</c:v>
                </c:pt>
                <c:pt idx="707">
                  <c:v>70.8</c:v>
                </c:pt>
                <c:pt idx="708">
                  <c:v>70.900000000000006</c:v>
                </c:pt>
                <c:pt idx="709">
                  <c:v>71</c:v>
                </c:pt>
                <c:pt idx="710">
                  <c:v>71.099999999999994</c:v>
                </c:pt>
                <c:pt idx="711">
                  <c:v>71.2</c:v>
                </c:pt>
                <c:pt idx="712">
                  <c:v>71.3</c:v>
                </c:pt>
                <c:pt idx="713">
                  <c:v>71.400000000000006</c:v>
                </c:pt>
                <c:pt idx="714">
                  <c:v>71.5</c:v>
                </c:pt>
                <c:pt idx="715">
                  <c:v>71.599999999999994</c:v>
                </c:pt>
                <c:pt idx="716">
                  <c:v>71.7</c:v>
                </c:pt>
                <c:pt idx="717">
                  <c:v>71.8</c:v>
                </c:pt>
                <c:pt idx="718">
                  <c:v>71.900000000000006</c:v>
                </c:pt>
                <c:pt idx="719">
                  <c:v>72</c:v>
                </c:pt>
                <c:pt idx="720">
                  <c:v>72.099999999999994</c:v>
                </c:pt>
                <c:pt idx="721">
                  <c:v>72.2</c:v>
                </c:pt>
                <c:pt idx="722">
                  <c:v>72.3</c:v>
                </c:pt>
                <c:pt idx="723">
                  <c:v>72.400000000000006</c:v>
                </c:pt>
                <c:pt idx="724">
                  <c:v>72.5</c:v>
                </c:pt>
                <c:pt idx="725">
                  <c:v>72.599999999999994</c:v>
                </c:pt>
                <c:pt idx="726">
                  <c:v>72.7</c:v>
                </c:pt>
                <c:pt idx="727">
                  <c:v>72.8</c:v>
                </c:pt>
                <c:pt idx="728">
                  <c:v>72.900000000000006</c:v>
                </c:pt>
                <c:pt idx="729">
                  <c:v>73</c:v>
                </c:pt>
                <c:pt idx="730">
                  <c:v>73.099999999999994</c:v>
                </c:pt>
                <c:pt idx="731">
                  <c:v>73.2</c:v>
                </c:pt>
                <c:pt idx="732">
                  <c:v>73.3</c:v>
                </c:pt>
                <c:pt idx="733">
                  <c:v>73.400000000000006</c:v>
                </c:pt>
                <c:pt idx="734">
                  <c:v>73.5</c:v>
                </c:pt>
                <c:pt idx="735">
                  <c:v>73.599999999999994</c:v>
                </c:pt>
                <c:pt idx="736">
                  <c:v>73.7</c:v>
                </c:pt>
                <c:pt idx="737">
                  <c:v>73.8</c:v>
                </c:pt>
                <c:pt idx="738">
                  <c:v>73.900000000000006</c:v>
                </c:pt>
                <c:pt idx="739">
                  <c:v>74</c:v>
                </c:pt>
                <c:pt idx="740">
                  <c:v>74.099999999999994</c:v>
                </c:pt>
                <c:pt idx="741">
                  <c:v>74.2</c:v>
                </c:pt>
                <c:pt idx="742">
                  <c:v>74.3</c:v>
                </c:pt>
                <c:pt idx="743">
                  <c:v>74.400000000000006</c:v>
                </c:pt>
                <c:pt idx="744">
                  <c:v>74.5</c:v>
                </c:pt>
                <c:pt idx="745">
                  <c:v>74.599999999999994</c:v>
                </c:pt>
                <c:pt idx="746">
                  <c:v>74.7</c:v>
                </c:pt>
                <c:pt idx="747">
                  <c:v>74.8</c:v>
                </c:pt>
                <c:pt idx="748">
                  <c:v>74.900000000000006</c:v>
                </c:pt>
                <c:pt idx="749">
                  <c:v>75</c:v>
                </c:pt>
                <c:pt idx="750">
                  <c:v>75.099999999999994</c:v>
                </c:pt>
                <c:pt idx="751">
                  <c:v>75.2</c:v>
                </c:pt>
                <c:pt idx="752">
                  <c:v>75.3</c:v>
                </c:pt>
                <c:pt idx="753">
                  <c:v>75.400000000000006</c:v>
                </c:pt>
                <c:pt idx="754">
                  <c:v>75.5</c:v>
                </c:pt>
                <c:pt idx="755">
                  <c:v>75.599999999999994</c:v>
                </c:pt>
                <c:pt idx="756">
                  <c:v>75.7</c:v>
                </c:pt>
                <c:pt idx="757">
                  <c:v>75.8</c:v>
                </c:pt>
                <c:pt idx="758">
                  <c:v>75.900000000000006</c:v>
                </c:pt>
                <c:pt idx="759">
                  <c:v>76</c:v>
                </c:pt>
                <c:pt idx="760">
                  <c:v>76.099999999999994</c:v>
                </c:pt>
                <c:pt idx="761">
                  <c:v>76.2</c:v>
                </c:pt>
                <c:pt idx="762">
                  <c:v>76.3</c:v>
                </c:pt>
                <c:pt idx="763">
                  <c:v>76.400000000000006</c:v>
                </c:pt>
                <c:pt idx="764">
                  <c:v>76.5</c:v>
                </c:pt>
                <c:pt idx="765">
                  <c:v>76.599999999999994</c:v>
                </c:pt>
                <c:pt idx="766">
                  <c:v>76.7</c:v>
                </c:pt>
                <c:pt idx="767">
                  <c:v>76.8</c:v>
                </c:pt>
                <c:pt idx="768">
                  <c:v>76.900000000000006</c:v>
                </c:pt>
                <c:pt idx="769">
                  <c:v>77</c:v>
                </c:pt>
                <c:pt idx="770">
                  <c:v>77.099999999999994</c:v>
                </c:pt>
                <c:pt idx="771">
                  <c:v>77.2</c:v>
                </c:pt>
                <c:pt idx="772">
                  <c:v>77.3</c:v>
                </c:pt>
                <c:pt idx="773">
                  <c:v>77.400000000000006</c:v>
                </c:pt>
                <c:pt idx="774">
                  <c:v>77.5</c:v>
                </c:pt>
                <c:pt idx="775">
                  <c:v>77.599999999999994</c:v>
                </c:pt>
                <c:pt idx="776">
                  <c:v>77.7</c:v>
                </c:pt>
                <c:pt idx="777">
                  <c:v>77.8</c:v>
                </c:pt>
                <c:pt idx="778">
                  <c:v>77.900000000000006</c:v>
                </c:pt>
                <c:pt idx="779">
                  <c:v>78</c:v>
                </c:pt>
                <c:pt idx="780">
                  <c:v>78.099999999999994</c:v>
                </c:pt>
                <c:pt idx="781">
                  <c:v>78.2</c:v>
                </c:pt>
                <c:pt idx="782">
                  <c:v>78.3</c:v>
                </c:pt>
                <c:pt idx="783">
                  <c:v>78.400000000000006</c:v>
                </c:pt>
                <c:pt idx="784">
                  <c:v>78.5</c:v>
                </c:pt>
                <c:pt idx="785">
                  <c:v>78.599999999999994</c:v>
                </c:pt>
                <c:pt idx="786">
                  <c:v>78.7</c:v>
                </c:pt>
                <c:pt idx="787">
                  <c:v>78.8</c:v>
                </c:pt>
                <c:pt idx="788">
                  <c:v>78.900000000000006</c:v>
                </c:pt>
                <c:pt idx="789">
                  <c:v>79</c:v>
                </c:pt>
                <c:pt idx="790">
                  <c:v>79.099999999999994</c:v>
                </c:pt>
                <c:pt idx="791">
                  <c:v>79.2</c:v>
                </c:pt>
                <c:pt idx="792">
                  <c:v>79.3</c:v>
                </c:pt>
                <c:pt idx="793">
                  <c:v>79.400000000000006</c:v>
                </c:pt>
                <c:pt idx="794">
                  <c:v>79.5</c:v>
                </c:pt>
                <c:pt idx="795">
                  <c:v>79.599999999999994</c:v>
                </c:pt>
                <c:pt idx="796">
                  <c:v>79.7</c:v>
                </c:pt>
                <c:pt idx="797">
                  <c:v>79.8</c:v>
                </c:pt>
                <c:pt idx="798">
                  <c:v>79.900000000000006</c:v>
                </c:pt>
                <c:pt idx="799">
                  <c:v>80</c:v>
                </c:pt>
                <c:pt idx="800">
                  <c:v>80.099999999999994</c:v>
                </c:pt>
                <c:pt idx="801">
                  <c:v>80.2</c:v>
                </c:pt>
                <c:pt idx="802">
                  <c:v>80.3</c:v>
                </c:pt>
                <c:pt idx="803">
                  <c:v>80.400000000000006</c:v>
                </c:pt>
                <c:pt idx="804">
                  <c:v>80.5</c:v>
                </c:pt>
                <c:pt idx="805">
                  <c:v>80.599999999999994</c:v>
                </c:pt>
                <c:pt idx="806">
                  <c:v>80.7</c:v>
                </c:pt>
                <c:pt idx="807">
                  <c:v>80.8</c:v>
                </c:pt>
                <c:pt idx="808">
                  <c:v>80.900000000000006</c:v>
                </c:pt>
                <c:pt idx="809">
                  <c:v>81</c:v>
                </c:pt>
                <c:pt idx="810">
                  <c:v>81.099999999999994</c:v>
                </c:pt>
                <c:pt idx="811">
                  <c:v>81.2</c:v>
                </c:pt>
                <c:pt idx="812">
                  <c:v>81.3</c:v>
                </c:pt>
                <c:pt idx="813">
                  <c:v>81.400000000000006</c:v>
                </c:pt>
                <c:pt idx="814">
                  <c:v>81.5</c:v>
                </c:pt>
                <c:pt idx="815">
                  <c:v>81.599999999999994</c:v>
                </c:pt>
                <c:pt idx="816">
                  <c:v>81.7</c:v>
                </c:pt>
                <c:pt idx="817">
                  <c:v>81.8</c:v>
                </c:pt>
                <c:pt idx="818">
                  <c:v>81.900000000000006</c:v>
                </c:pt>
                <c:pt idx="819">
                  <c:v>82</c:v>
                </c:pt>
                <c:pt idx="820">
                  <c:v>82.1</c:v>
                </c:pt>
                <c:pt idx="821">
                  <c:v>82.2</c:v>
                </c:pt>
                <c:pt idx="822">
                  <c:v>82.3</c:v>
                </c:pt>
                <c:pt idx="823">
                  <c:v>82.4</c:v>
                </c:pt>
                <c:pt idx="824">
                  <c:v>82.5</c:v>
                </c:pt>
                <c:pt idx="825">
                  <c:v>82.6</c:v>
                </c:pt>
                <c:pt idx="826">
                  <c:v>82.7</c:v>
                </c:pt>
                <c:pt idx="827">
                  <c:v>82.8</c:v>
                </c:pt>
                <c:pt idx="828">
                  <c:v>82.9</c:v>
                </c:pt>
                <c:pt idx="829">
                  <c:v>83</c:v>
                </c:pt>
                <c:pt idx="830">
                  <c:v>83.1</c:v>
                </c:pt>
                <c:pt idx="831">
                  <c:v>83.2</c:v>
                </c:pt>
                <c:pt idx="832">
                  <c:v>83.3</c:v>
                </c:pt>
                <c:pt idx="833">
                  <c:v>83.4</c:v>
                </c:pt>
                <c:pt idx="834">
                  <c:v>83.5</c:v>
                </c:pt>
                <c:pt idx="835">
                  <c:v>83.6</c:v>
                </c:pt>
                <c:pt idx="836">
                  <c:v>83.7</c:v>
                </c:pt>
                <c:pt idx="837">
                  <c:v>83.8</c:v>
                </c:pt>
                <c:pt idx="838">
                  <c:v>83.9</c:v>
                </c:pt>
                <c:pt idx="839">
                  <c:v>84</c:v>
                </c:pt>
                <c:pt idx="840">
                  <c:v>84.1</c:v>
                </c:pt>
                <c:pt idx="841">
                  <c:v>84.2</c:v>
                </c:pt>
                <c:pt idx="842">
                  <c:v>84.3</c:v>
                </c:pt>
                <c:pt idx="843">
                  <c:v>84.4</c:v>
                </c:pt>
                <c:pt idx="844">
                  <c:v>84.5</c:v>
                </c:pt>
                <c:pt idx="845">
                  <c:v>84.6</c:v>
                </c:pt>
                <c:pt idx="846">
                  <c:v>84.7</c:v>
                </c:pt>
                <c:pt idx="847">
                  <c:v>84.8</c:v>
                </c:pt>
                <c:pt idx="848">
                  <c:v>84.9</c:v>
                </c:pt>
                <c:pt idx="849">
                  <c:v>85</c:v>
                </c:pt>
                <c:pt idx="850">
                  <c:v>85.1</c:v>
                </c:pt>
                <c:pt idx="851">
                  <c:v>85.2</c:v>
                </c:pt>
                <c:pt idx="852">
                  <c:v>85.3</c:v>
                </c:pt>
                <c:pt idx="853">
                  <c:v>85.4</c:v>
                </c:pt>
                <c:pt idx="854">
                  <c:v>85.5</c:v>
                </c:pt>
                <c:pt idx="855">
                  <c:v>85.6</c:v>
                </c:pt>
                <c:pt idx="856">
                  <c:v>85.7</c:v>
                </c:pt>
                <c:pt idx="857">
                  <c:v>85.8</c:v>
                </c:pt>
                <c:pt idx="858">
                  <c:v>85.9</c:v>
                </c:pt>
                <c:pt idx="859">
                  <c:v>86</c:v>
                </c:pt>
                <c:pt idx="860">
                  <c:v>86.1</c:v>
                </c:pt>
                <c:pt idx="861">
                  <c:v>86.2</c:v>
                </c:pt>
                <c:pt idx="862">
                  <c:v>86.3</c:v>
                </c:pt>
                <c:pt idx="863">
                  <c:v>86.4</c:v>
                </c:pt>
                <c:pt idx="864">
                  <c:v>86.5</c:v>
                </c:pt>
                <c:pt idx="865">
                  <c:v>86.6</c:v>
                </c:pt>
                <c:pt idx="866">
                  <c:v>86.7</c:v>
                </c:pt>
                <c:pt idx="867">
                  <c:v>86.8</c:v>
                </c:pt>
                <c:pt idx="868">
                  <c:v>86.9</c:v>
                </c:pt>
                <c:pt idx="869">
                  <c:v>87</c:v>
                </c:pt>
                <c:pt idx="870">
                  <c:v>87.1</c:v>
                </c:pt>
                <c:pt idx="871">
                  <c:v>87.2</c:v>
                </c:pt>
                <c:pt idx="872">
                  <c:v>87.3</c:v>
                </c:pt>
                <c:pt idx="873">
                  <c:v>87.4</c:v>
                </c:pt>
                <c:pt idx="874">
                  <c:v>87.5</c:v>
                </c:pt>
                <c:pt idx="875">
                  <c:v>87.6</c:v>
                </c:pt>
                <c:pt idx="876">
                  <c:v>87.7</c:v>
                </c:pt>
                <c:pt idx="877">
                  <c:v>87.8</c:v>
                </c:pt>
                <c:pt idx="878">
                  <c:v>87.9</c:v>
                </c:pt>
                <c:pt idx="879">
                  <c:v>88</c:v>
                </c:pt>
                <c:pt idx="880">
                  <c:v>88.1</c:v>
                </c:pt>
                <c:pt idx="881">
                  <c:v>88.2</c:v>
                </c:pt>
                <c:pt idx="882">
                  <c:v>88.3</c:v>
                </c:pt>
                <c:pt idx="883">
                  <c:v>88.4</c:v>
                </c:pt>
                <c:pt idx="884">
                  <c:v>88.5</c:v>
                </c:pt>
                <c:pt idx="885">
                  <c:v>88.6</c:v>
                </c:pt>
                <c:pt idx="886">
                  <c:v>88.7</c:v>
                </c:pt>
                <c:pt idx="887">
                  <c:v>88.8</c:v>
                </c:pt>
                <c:pt idx="888">
                  <c:v>88.9</c:v>
                </c:pt>
                <c:pt idx="889">
                  <c:v>89</c:v>
                </c:pt>
                <c:pt idx="890">
                  <c:v>89.1</c:v>
                </c:pt>
                <c:pt idx="891">
                  <c:v>89.2</c:v>
                </c:pt>
                <c:pt idx="892">
                  <c:v>89.3</c:v>
                </c:pt>
                <c:pt idx="893">
                  <c:v>89.4</c:v>
                </c:pt>
                <c:pt idx="894">
                  <c:v>89.5</c:v>
                </c:pt>
                <c:pt idx="895">
                  <c:v>89.6</c:v>
                </c:pt>
                <c:pt idx="896">
                  <c:v>89.7</c:v>
                </c:pt>
                <c:pt idx="897">
                  <c:v>89.8</c:v>
                </c:pt>
                <c:pt idx="898">
                  <c:v>89.9</c:v>
                </c:pt>
                <c:pt idx="899">
                  <c:v>90</c:v>
                </c:pt>
                <c:pt idx="900">
                  <c:v>90.1</c:v>
                </c:pt>
                <c:pt idx="901">
                  <c:v>90.2</c:v>
                </c:pt>
                <c:pt idx="902">
                  <c:v>90.3</c:v>
                </c:pt>
                <c:pt idx="903">
                  <c:v>90.4</c:v>
                </c:pt>
                <c:pt idx="904">
                  <c:v>90.5</c:v>
                </c:pt>
                <c:pt idx="905">
                  <c:v>90.6</c:v>
                </c:pt>
                <c:pt idx="906">
                  <c:v>90.7</c:v>
                </c:pt>
                <c:pt idx="907">
                  <c:v>90.8</c:v>
                </c:pt>
                <c:pt idx="908">
                  <c:v>90.9</c:v>
                </c:pt>
                <c:pt idx="909">
                  <c:v>91</c:v>
                </c:pt>
                <c:pt idx="910">
                  <c:v>91.1</c:v>
                </c:pt>
                <c:pt idx="911">
                  <c:v>91.2</c:v>
                </c:pt>
                <c:pt idx="912">
                  <c:v>91.3</c:v>
                </c:pt>
                <c:pt idx="913">
                  <c:v>91.4</c:v>
                </c:pt>
                <c:pt idx="914">
                  <c:v>91.5</c:v>
                </c:pt>
                <c:pt idx="915">
                  <c:v>91.6</c:v>
                </c:pt>
                <c:pt idx="916">
                  <c:v>91.7</c:v>
                </c:pt>
                <c:pt idx="917">
                  <c:v>91.8</c:v>
                </c:pt>
                <c:pt idx="918">
                  <c:v>91.9</c:v>
                </c:pt>
                <c:pt idx="919">
                  <c:v>92</c:v>
                </c:pt>
                <c:pt idx="920">
                  <c:v>92.1</c:v>
                </c:pt>
                <c:pt idx="921">
                  <c:v>92.2</c:v>
                </c:pt>
                <c:pt idx="922">
                  <c:v>92.3</c:v>
                </c:pt>
                <c:pt idx="923">
                  <c:v>92.4</c:v>
                </c:pt>
                <c:pt idx="924">
                  <c:v>92.5</c:v>
                </c:pt>
                <c:pt idx="925">
                  <c:v>92.6</c:v>
                </c:pt>
                <c:pt idx="926">
                  <c:v>92.7</c:v>
                </c:pt>
                <c:pt idx="927">
                  <c:v>92.8</c:v>
                </c:pt>
                <c:pt idx="928">
                  <c:v>92.9</c:v>
                </c:pt>
                <c:pt idx="929">
                  <c:v>93</c:v>
                </c:pt>
                <c:pt idx="930">
                  <c:v>93.1</c:v>
                </c:pt>
                <c:pt idx="931">
                  <c:v>93.2</c:v>
                </c:pt>
                <c:pt idx="932">
                  <c:v>93.3</c:v>
                </c:pt>
                <c:pt idx="933">
                  <c:v>93.4</c:v>
                </c:pt>
                <c:pt idx="934">
                  <c:v>93.5</c:v>
                </c:pt>
                <c:pt idx="935">
                  <c:v>93.6</c:v>
                </c:pt>
                <c:pt idx="936">
                  <c:v>93.7</c:v>
                </c:pt>
                <c:pt idx="937">
                  <c:v>93.8</c:v>
                </c:pt>
                <c:pt idx="938">
                  <c:v>93.9</c:v>
                </c:pt>
                <c:pt idx="939">
                  <c:v>94</c:v>
                </c:pt>
                <c:pt idx="940">
                  <c:v>94.1</c:v>
                </c:pt>
                <c:pt idx="941">
                  <c:v>94.2</c:v>
                </c:pt>
                <c:pt idx="942">
                  <c:v>94.3</c:v>
                </c:pt>
                <c:pt idx="943">
                  <c:v>94.4</c:v>
                </c:pt>
                <c:pt idx="944">
                  <c:v>94.5</c:v>
                </c:pt>
                <c:pt idx="945">
                  <c:v>94.6</c:v>
                </c:pt>
                <c:pt idx="946">
                  <c:v>94.7</c:v>
                </c:pt>
                <c:pt idx="947">
                  <c:v>94.8</c:v>
                </c:pt>
                <c:pt idx="948">
                  <c:v>94.9</c:v>
                </c:pt>
                <c:pt idx="949">
                  <c:v>95</c:v>
                </c:pt>
                <c:pt idx="950">
                  <c:v>95.1</c:v>
                </c:pt>
                <c:pt idx="951">
                  <c:v>95.2</c:v>
                </c:pt>
                <c:pt idx="952">
                  <c:v>95.3</c:v>
                </c:pt>
                <c:pt idx="953">
                  <c:v>95.4</c:v>
                </c:pt>
                <c:pt idx="954">
                  <c:v>95.5</c:v>
                </c:pt>
                <c:pt idx="955">
                  <c:v>95.6</c:v>
                </c:pt>
                <c:pt idx="956">
                  <c:v>95.7</c:v>
                </c:pt>
                <c:pt idx="957">
                  <c:v>95.8</c:v>
                </c:pt>
                <c:pt idx="958">
                  <c:v>95.9</c:v>
                </c:pt>
                <c:pt idx="959">
                  <c:v>96</c:v>
                </c:pt>
                <c:pt idx="960">
                  <c:v>96.1</c:v>
                </c:pt>
                <c:pt idx="961">
                  <c:v>96.2</c:v>
                </c:pt>
                <c:pt idx="962">
                  <c:v>96.3</c:v>
                </c:pt>
                <c:pt idx="963">
                  <c:v>96.4</c:v>
                </c:pt>
                <c:pt idx="964">
                  <c:v>96.5</c:v>
                </c:pt>
                <c:pt idx="965">
                  <c:v>96.6</c:v>
                </c:pt>
                <c:pt idx="966">
                  <c:v>96.7</c:v>
                </c:pt>
                <c:pt idx="967">
                  <c:v>96.8</c:v>
                </c:pt>
                <c:pt idx="968">
                  <c:v>96.9</c:v>
                </c:pt>
                <c:pt idx="969">
                  <c:v>97</c:v>
                </c:pt>
                <c:pt idx="970">
                  <c:v>97.1</c:v>
                </c:pt>
                <c:pt idx="971">
                  <c:v>97.2</c:v>
                </c:pt>
                <c:pt idx="972">
                  <c:v>97.3</c:v>
                </c:pt>
                <c:pt idx="973">
                  <c:v>97.4</c:v>
                </c:pt>
                <c:pt idx="974">
                  <c:v>97.5</c:v>
                </c:pt>
                <c:pt idx="975">
                  <c:v>97.6</c:v>
                </c:pt>
                <c:pt idx="976">
                  <c:v>97.7</c:v>
                </c:pt>
                <c:pt idx="977">
                  <c:v>97.8</c:v>
                </c:pt>
                <c:pt idx="978">
                  <c:v>97.9</c:v>
                </c:pt>
                <c:pt idx="979">
                  <c:v>98</c:v>
                </c:pt>
                <c:pt idx="980">
                  <c:v>98.1</c:v>
                </c:pt>
                <c:pt idx="981">
                  <c:v>98.2</c:v>
                </c:pt>
                <c:pt idx="982">
                  <c:v>98.3</c:v>
                </c:pt>
                <c:pt idx="983">
                  <c:v>98.4</c:v>
                </c:pt>
                <c:pt idx="984">
                  <c:v>98.5</c:v>
                </c:pt>
                <c:pt idx="985">
                  <c:v>98.6</c:v>
                </c:pt>
                <c:pt idx="986">
                  <c:v>98.7</c:v>
                </c:pt>
                <c:pt idx="987">
                  <c:v>98.8</c:v>
                </c:pt>
                <c:pt idx="988">
                  <c:v>98.9</c:v>
                </c:pt>
                <c:pt idx="989">
                  <c:v>99</c:v>
                </c:pt>
                <c:pt idx="990">
                  <c:v>99.1</c:v>
                </c:pt>
                <c:pt idx="991">
                  <c:v>99.2</c:v>
                </c:pt>
                <c:pt idx="992">
                  <c:v>99.3</c:v>
                </c:pt>
                <c:pt idx="993">
                  <c:v>99.4</c:v>
                </c:pt>
                <c:pt idx="994">
                  <c:v>99.5</c:v>
                </c:pt>
                <c:pt idx="995">
                  <c:v>99.6</c:v>
                </c:pt>
                <c:pt idx="996">
                  <c:v>99.7</c:v>
                </c:pt>
                <c:pt idx="997">
                  <c:v>99.8</c:v>
                </c:pt>
                <c:pt idx="998">
                  <c:v>99.9</c:v>
                </c:pt>
                <c:pt idx="999">
                  <c:v>100</c:v>
                </c:pt>
                <c:pt idx="1000">
                  <c:v>100.1</c:v>
                </c:pt>
                <c:pt idx="1001">
                  <c:v>100.2</c:v>
                </c:pt>
                <c:pt idx="1002">
                  <c:v>100.3</c:v>
                </c:pt>
                <c:pt idx="1003">
                  <c:v>100.4</c:v>
                </c:pt>
                <c:pt idx="1004">
                  <c:v>100.5</c:v>
                </c:pt>
                <c:pt idx="1005">
                  <c:v>100.6</c:v>
                </c:pt>
                <c:pt idx="1006">
                  <c:v>100.7</c:v>
                </c:pt>
                <c:pt idx="1007">
                  <c:v>100.8</c:v>
                </c:pt>
                <c:pt idx="1008">
                  <c:v>100.9</c:v>
                </c:pt>
                <c:pt idx="1009">
                  <c:v>101</c:v>
                </c:pt>
                <c:pt idx="1010">
                  <c:v>101.1</c:v>
                </c:pt>
                <c:pt idx="1011">
                  <c:v>101.2</c:v>
                </c:pt>
                <c:pt idx="1012">
                  <c:v>101.3</c:v>
                </c:pt>
                <c:pt idx="1013">
                  <c:v>101.4</c:v>
                </c:pt>
                <c:pt idx="1014">
                  <c:v>101.5</c:v>
                </c:pt>
                <c:pt idx="1015">
                  <c:v>101.6</c:v>
                </c:pt>
                <c:pt idx="1016">
                  <c:v>101.7</c:v>
                </c:pt>
                <c:pt idx="1017">
                  <c:v>101.8</c:v>
                </c:pt>
                <c:pt idx="1018">
                  <c:v>101.9</c:v>
                </c:pt>
                <c:pt idx="1019">
                  <c:v>102</c:v>
                </c:pt>
                <c:pt idx="1020">
                  <c:v>102.1</c:v>
                </c:pt>
                <c:pt idx="1021">
                  <c:v>102.2</c:v>
                </c:pt>
                <c:pt idx="1022">
                  <c:v>102.3</c:v>
                </c:pt>
                <c:pt idx="1023">
                  <c:v>102.4</c:v>
                </c:pt>
                <c:pt idx="1024">
                  <c:v>102.5</c:v>
                </c:pt>
                <c:pt idx="1025">
                  <c:v>102.6</c:v>
                </c:pt>
                <c:pt idx="1026">
                  <c:v>102.7</c:v>
                </c:pt>
                <c:pt idx="1027">
                  <c:v>102.8</c:v>
                </c:pt>
                <c:pt idx="1028">
                  <c:v>102.9</c:v>
                </c:pt>
                <c:pt idx="1029">
                  <c:v>103</c:v>
                </c:pt>
                <c:pt idx="1030">
                  <c:v>103.1</c:v>
                </c:pt>
                <c:pt idx="1031">
                  <c:v>103.2</c:v>
                </c:pt>
                <c:pt idx="1032">
                  <c:v>103.3</c:v>
                </c:pt>
                <c:pt idx="1033">
                  <c:v>103.4</c:v>
                </c:pt>
                <c:pt idx="1034">
                  <c:v>103.5</c:v>
                </c:pt>
                <c:pt idx="1035">
                  <c:v>103.6</c:v>
                </c:pt>
                <c:pt idx="1036">
                  <c:v>103.7</c:v>
                </c:pt>
                <c:pt idx="1037">
                  <c:v>103.8</c:v>
                </c:pt>
                <c:pt idx="1038">
                  <c:v>103.9</c:v>
                </c:pt>
                <c:pt idx="1039">
                  <c:v>104</c:v>
                </c:pt>
                <c:pt idx="1040">
                  <c:v>104.1</c:v>
                </c:pt>
                <c:pt idx="1041">
                  <c:v>104.2</c:v>
                </c:pt>
                <c:pt idx="1042">
                  <c:v>104.3</c:v>
                </c:pt>
                <c:pt idx="1043">
                  <c:v>104.4</c:v>
                </c:pt>
                <c:pt idx="1044">
                  <c:v>104.5</c:v>
                </c:pt>
                <c:pt idx="1045">
                  <c:v>104.6</c:v>
                </c:pt>
                <c:pt idx="1046">
                  <c:v>104.7</c:v>
                </c:pt>
                <c:pt idx="1047">
                  <c:v>104.8</c:v>
                </c:pt>
                <c:pt idx="1048">
                  <c:v>104.9</c:v>
                </c:pt>
                <c:pt idx="1049">
                  <c:v>105</c:v>
                </c:pt>
                <c:pt idx="1050">
                  <c:v>105.1</c:v>
                </c:pt>
                <c:pt idx="1051">
                  <c:v>105.2</c:v>
                </c:pt>
                <c:pt idx="1052">
                  <c:v>105.3</c:v>
                </c:pt>
                <c:pt idx="1053">
                  <c:v>105.4</c:v>
                </c:pt>
                <c:pt idx="1054">
                  <c:v>105.5</c:v>
                </c:pt>
                <c:pt idx="1055">
                  <c:v>105.6</c:v>
                </c:pt>
                <c:pt idx="1056">
                  <c:v>105.7</c:v>
                </c:pt>
                <c:pt idx="1057">
                  <c:v>105.8</c:v>
                </c:pt>
                <c:pt idx="1058">
                  <c:v>105.9</c:v>
                </c:pt>
                <c:pt idx="1059">
                  <c:v>106</c:v>
                </c:pt>
                <c:pt idx="1060">
                  <c:v>106.1</c:v>
                </c:pt>
                <c:pt idx="1061">
                  <c:v>106.2</c:v>
                </c:pt>
                <c:pt idx="1062">
                  <c:v>106.3</c:v>
                </c:pt>
                <c:pt idx="1063">
                  <c:v>106.4</c:v>
                </c:pt>
                <c:pt idx="1064">
                  <c:v>106.5</c:v>
                </c:pt>
                <c:pt idx="1065">
                  <c:v>106.6</c:v>
                </c:pt>
                <c:pt idx="1066">
                  <c:v>106.7</c:v>
                </c:pt>
                <c:pt idx="1067">
                  <c:v>106.8</c:v>
                </c:pt>
                <c:pt idx="1068">
                  <c:v>106.9</c:v>
                </c:pt>
                <c:pt idx="1069">
                  <c:v>107</c:v>
                </c:pt>
                <c:pt idx="1070">
                  <c:v>107.1</c:v>
                </c:pt>
                <c:pt idx="1071">
                  <c:v>107.2</c:v>
                </c:pt>
                <c:pt idx="1072">
                  <c:v>107.3</c:v>
                </c:pt>
                <c:pt idx="1073">
                  <c:v>107.4</c:v>
                </c:pt>
                <c:pt idx="1074">
                  <c:v>107.5</c:v>
                </c:pt>
                <c:pt idx="1075">
                  <c:v>107.6</c:v>
                </c:pt>
                <c:pt idx="1076">
                  <c:v>107.7</c:v>
                </c:pt>
                <c:pt idx="1077">
                  <c:v>107.8</c:v>
                </c:pt>
                <c:pt idx="1078">
                  <c:v>107.9</c:v>
                </c:pt>
                <c:pt idx="1079">
                  <c:v>108</c:v>
                </c:pt>
                <c:pt idx="1080">
                  <c:v>108.1</c:v>
                </c:pt>
                <c:pt idx="1081">
                  <c:v>108.2</c:v>
                </c:pt>
                <c:pt idx="1082">
                  <c:v>108.3</c:v>
                </c:pt>
                <c:pt idx="1083">
                  <c:v>108.4</c:v>
                </c:pt>
                <c:pt idx="1084">
                  <c:v>108.5</c:v>
                </c:pt>
                <c:pt idx="1085">
                  <c:v>108.6</c:v>
                </c:pt>
                <c:pt idx="1086">
                  <c:v>108.7</c:v>
                </c:pt>
                <c:pt idx="1087">
                  <c:v>108.8</c:v>
                </c:pt>
                <c:pt idx="1088">
                  <c:v>108.9</c:v>
                </c:pt>
                <c:pt idx="1089">
                  <c:v>109</c:v>
                </c:pt>
                <c:pt idx="1090">
                  <c:v>109.1</c:v>
                </c:pt>
                <c:pt idx="1091">
                  <c:v>109.2</c:v>
                </c:pt>
                <c:pt idx="1092">
                  <c:v>109.3</c:v>
                </c:pt>
                <c:pt idx="1093">
                  <c:v>109.4</c:v>
                </c:pt>
                <c:pt idx="1094">
                  <c:v>109.5</c:v>
                </c:pt>
                <c:pt idx="1095">
                  <c:v>109.6</c:v>
                </c:pt>
                <c:pt idx="1096">
                  <c:v>109.7</c:v>
                </c:pt>
                <c:pt idx="1097">
                  <c:v>109.8</c:v>
                </c:pt>
                <c:pt idx="1098">
                  <c:v>109.9</c:v>
                </c:pt>
                <c:pt idx="1099">
                  <c:v>110</c:v>
                </c:pt>
                <c:pt idx="1100">
                  <c:v>110.1</c:v>
                </c:pt>
                <c:pt idx="1101">
                  <c:v>110.2</c:v>
                </c:pt>
                <c:pt idx="1102">
                  <c:v>110.3</c:v>
                </c:pt>
                <c:pt idx="1103">
                  <c:v>110.4</c:v>
                </c:pt>
                <c:pt idx="1104">
                  <c:v>110.5</c:v>
                </c:pt>
                <c:pt idx="1105">
                  <c:v>110.6</c:v>
                </c:pt>
                <c:pt idx="1106">
                  <c:v>110.7</c:v>
                </c:pt>
                <c:pt idx="1107">
                  <c:v>110.8</c:v>
                </c:pt>
                <c:pt idx="1108">
                  <c:v>110.9</c:v>
                </c:pt>
                <c:pt idx="1109">
                  <c:v>111</c:v>
                </c:pt>
                <c:pt idx="1110">
                  <c:v>111.1</c:v>
                </c:pt>
                <c:pt idx="1111">
                  <c:v>111.2</c:v>
                </c:pt>
                <c:pt idx="1112">
                  <c:v>111.3</c:v>
                </c:pt>
                <c:pt idx="1113">
                  <c:v>111.4</c:v>
                </c:pt>
                <c:pt idx="1114">
                  <c:v>111.5</c:v>
                </c:pt>
                <c:pt idx="1115">
                  <c:v>111.6</c:v>
                </c:pt>
                <c:pt idx="1116">
                  <c:v>111.7</c:v>
                </c:pt>
                <c:pt idx="1117">
                  <c:v>111.8</c:v>
                </c:pt>
                <c:pt idx="1118">
                  <c:v>111.9</c:v>
                </c:pt>
                <c:pt idx="1119">
                  <c:v>112</c:v>
                </c:pt>
                <c:pt idx="1120">
                  <c:v>112.1</c:v>
                </c:pt>
                <c:pt idx="1121">
                  <c:v>112.2</c:v>
                </c:pt>
                <c:pt idx="1122">
                  <c:v>112.3</c:v>
                </c:pt>
                <c:pt idx="1123">
                  <c:v>112.4</c:v>
                </c:pt>
                <c:pt idx="1124">
                  <c:v>112.5</c:v>
                </c:pt>
                <c:pt idx="1125">
                  <c:v>112.6</c:v>
                </c:pt>
                <c:pt idx="1126">
                  <c:v>112.7</c:v>
                </c:pt>
                <c:pt idx="1127">
                  <c:v>112.8</c:v>
                </c:pt>
                <c:pt idx="1128">
                  <c:v>112.9</c:v>
                </c:pt>
                <c:pt idx="1129">
                  <c:v>113</c:v>
                </c:pt>
                <c:pt idx="1130">
                  <c:v>113.1</c:v>
                </c:pt>
                <c:pt idx="1131">
                  <c:v>113.2</c:v>
                </c:pt>
                <c:pt idx="1132">
                  <c:v>113.3</c:v>
                </c:pt>
                <c:pt idx="1133">
                  <c:v>113.4</c:v>
                </c:pt>
                <c:pt idx="1134">
                  <c:v>113.5</c:v>
                </c:pt>
                <c:pt idx="1135">
                  <c:v>113.6</c:v>
                </c:pt>
                <c:pt idx="1136">
                  <c:v>113.7</c:v>
                </c:pt>
                <c:pt idx="1137">
                  <c:v>113.8</c:v>
                </c:pt>
                <c:pt idx="1138">
                  <c:v>113.9</c:v>
                </c:pt>
                <c:pt idx="1139">
                  <c:v>114</c:v>
                </c:pt>
                <c:pt idx="1140">
                  <c:v>114.1</c:v>
                </c:pt>
                <c:pt idx="1141">
                  <c:v>114.2</c:v>
                </c:pt>
                <c:pt idx="1142">
                  <c:v>114.3</c:v>
                </c:pt>
                <c:pt idx="1143">
                  <c:v>114.4</c:v>
                </c:pt>
                <c:pt idx="1144">
                  <c:v>114.5</c:v>
                </c:pt>
                <c:pt idx="1145">
                  <c:v>114.6</c:v>
                </c:pt>
                <c:pt idx="1146">
                  <c:v>114.7</c:v>
                </c:pt>
                <c:pt idx="1147">
                  <c:v>114.8</c:v>
                </c:pt>
                <c:pt idx="1148">
                  <c:v>114.9</c:v>
                </c:pt>
                <c:pt idx="1149">
                  <c:v>115</c:v>
                </c:pt>
                <c:pt idx="1150">
                  <c:v>115.1</c:v>
                </c:pt>
                <c:pt idx="1151">
                  <c:v>115.2</c:v>
                </c:pt>
                <c:pt idx="1152">
                  <c:v>115.3</c:v>
                </c:pt>
                <c:pt idx="1153">
                  <c:v>115.4</c:v>
                </c:pt>
                <c:pt idx="1154">
                  <c:v>115.5</c:v>
                </c:pt>
                <c:pt idx="1155">
                  <c:v>115.6</c:v>
                </c:pt>
                <c:pt idx="1156">
                  <c:v>115.7</c:v>
                </c:pt>
                <c:pt idx="1157">
                  <c:v>115.8</c:v>
                </c:pt>
                <c:pt idx="1158">
                  <c:v>115.9</c:v>
                </c:pt>
                <c:pt idx="1159">
                  <c:v>116</c:v>
                </c:pt>
                <c:pt idx="1160">
                  <c:v>116.1</c:v>
                </c:pt>
                <c:pt idx="1161">
                  <c:v>116.2</c:v>
                </c:pt>
                <c:pt idx="1162">
                  <c:v>116.3</c:v>
                </c:pt>
                <c:pt idx="1163">
                  <c:v>116.4</c:v>
                </c:pt>
                <c:pt idx="1164">
                  <c:v>116.5</c:v>
                </c:pt>
                <c:pt idx="1165">
                  <c:v>116.6</c:v>
                </c:pt>
                <c:pt idx="1166">
                  <c:v>116.7</c:v>
                </c:pt>
                <c:pt idx="1167">
                  <c:v>116.8</c:v>
                </c:pt>
                <c:pt idx="1168">
                  <c:v>116.9</c:v>
                </c:pt>
                <c:pt idx="1169">
                  <c:v>117</c:v>
                </c:pt>
                <c:pt idx="1170">
                  <c:v>117.1</c:v>
                </c:pt>
                <c:pt idx="1171">
                  <c:v>117.2</c:v>
                </c:pt>
                <c:pt idx="1172">
                  <c:v>117.3</c:v>
                </c:pt>
                <c:pt idx="1173">
                  <c:v>117.4</c:v>
                </c:pt>
                <c:pt idx="1174">
                  <c:v>117.5</c:v>
                </c:pt>
                <c:pt idx="1175">
                  <c:v>117.6</c:v>
                </c:pt>
                <c:pt idx="1176">
                  <c:v>117.7</c:v>
                </c:pt>
                <c:pt idx="1177">
                  <c:v>117.8</c:v>
                </c:pt>
                <c:pt idx="1178">
                  <c:v>117.9</c:v>
                </c:pt>
                <c:pt idx="1179">
                  <c:v>118</c:v>
                </c:pt>
                <c:pt idx="1180">
                  <c:v>118.1</c:v>
                </c:pt>
                <c:pt idx="1181">
                  <c:v>118.2</c:v>
                </c:pt>
                <c:pt idx="1182">
                  <c:v>118.3</c:v>
                </c:pt>
                <c:pt idx="1183">
                  <c:v>118.4</c:v>
                </c:pt>
                <c:pt idx="1184">
                  <c:v>118.5</c:v>
                </c:pt>
                <c:pt idx="1185">
                  <c:v>118.6</c:v>
                </c:pt>
                <c:pt idx="1186">
                  <c:v>118.7</c:v>
                </c:pt>
                <c:pt idx="1187">
                  <c:v>118.8</c:v>
                </c:pt>
                <c:pt idx="1188">
                  <c:v>118.9</c:v>
                </c:pt>
                <c:pt idx="1189">
                  <c:v>119</c:v>
                </c:pt>
                <c:pt idx="1190">
                  <c:v>119.1</c:v>
                </c:pt>
                <c:pt idx="1191">
                  <c:v>119.2</c:v>
                </c:pt>
                <c:pt idx="1192">
                  <c:v>119.3</c:v>
                </c:pt>
                <c:pt idx="1193">
                  <c:v>119.4</c:v>
                </c:pt>
                <c:pt idx="1194">
                  <c:v>119.5</c:v>
                </c:pt>
                <c:pt idx="1195">
                  <c:v>119.6</c:v>
                </c:pt>
                <c:pt idx="1196">
                  <c:v>119.7</c:v>
                </c:pt>
                <c:pt idx="1197">
                  <c:v>119.8</c:v>
                </c:pt>
                <c:pt idx="1198">
                  <c:v>119.9</c:v>
                </c:pt>
                <c:pt idx="1199">
                  <c:v>120</c:v>
                </c:pt>
                <c:pt idx="1200">
                  <c:v>120.1</c:v>
                </c:pt>
                <c:pt idx="1201">
                  <c:v>120.2</c:v>
                </c:pt>
                <c:pt idx="1202">
                  <c:v>120.3</c:v>
                </c:pt>
                <c:pt idx="1203">
                  <c:v>120.4</c:v>
                </c:pt>
                <c:pt idx="1204">
                  <c:v>120.5</c:v>
                </c:pt>
                <c:pt idx="1205">
                  <c:v>120.6</c:v>
                </c:pt>
                <c:pt idx="1206">
                  <c:v>120.7</c:v>
                </c:pt>
                <c:pt idx="1207">
                  <c:v>120.8</c:v>
                </c:pt>
                <c:pt idx="1208">
                  <c:v>120.9</c:v>
                </c:pt>
                <c:pt idx="1209">
                  <c:v>121</c:v>
                </c:pt>
                <c:pt idx="1210">
                  <c:v>121.1</c:v>
                </c:pt>
                <c:pt idx="1211">
                  <c:v>121.2</c:v>
                </c:pt>
                <c:pt idx="1212">
                  <c:v>121.3</c:v>
                </c:pt>
                <c:pt idx="1213">
                  <c:v>121.4</c:v>
                </c:pt>
                <c:pt idx="1214">
                  <c:v>121.5</c:v>
                </c:pt>
                <c:pt idx="1215">
                  <c:v>121.6</c:v>
                </c:pt>
                <c:pt idx="1216">
                  <c:v>121.7</c:v>
                </c:pt>
                <c:pt idx="1217">
                  <c:v>121.8</c:v>
                </c:pt>
                <c:pt idx="1218">
                  <c:v>121.9</c:v>
                </c:pt>
                <c:pt idx="1219">
                  <c:v>122</c:v>
                </c:pt>
                <c:pt idx="1220">
                  <c:v>122.1</c:v>
                </c:pt>
                <c:pt idx="1221">
                  <c:v>122.2</c:v>
                </c:pt>
                <c:pt idx="1222">
                  <c:v>122.3</c:v>
                </c:pt>
                <c:pt idx="1223">
                  <c:v>122.4</c:v>
                </c:pt>
                <c:pt idx="1224">
                  <c:v>122.5</c:v>
                </c:pt>
                <c:pt idx="1225">
                  <c:v>122.6</c:v>
                </c:pt>
                <c:pt idx="1226">
                  <c:v>122.7</c:v>
                </c:pt>
                <c:pt idx="1227">
                  <c:v>122.8</c:v>
                </c:pt>
                <c:pt idx="1228">
                  <c:v>122.9</c:v>
                </c:pt>
                <c:pt idx="1229">
                  <c:v>123</c:v>
                </c:pt>
                <c:pt idx="1230">
                  <c:v>123.1</c:v>
                </c:pt>
                <c:pt idx="1231">
                  <c:v>123.2</c:v>
                </c:pt>
                <c:pt idx="1232">
                  <c:v>123.3</c:v>
                </c:pt>
                <c:pt idx="1233">
                  <c:v>123.4</c:v>
                </c:pt>
                <c:pt idx="1234">
                  <c:v>123.5</c:v>
                </c:pt>
                <c:pt idx="1235">
                  <c:v>123.6</c:v>
                </c:pt>
                <c:pt idx="1236">
                  <c:v>123.7</c:v>
                </c:pt>
                <c:pt idx="1237">
                  <c:v>123.8</c:v>
                </c:pt>
                <c:pt idx="1238">
                  <c:v>123.9</c:v>
                </c:pt>
                <c:pt idx="1239">
                  <c:v>124</c:v>
                </c:pt>
                <c:pt idx="1240">
                  <c:v>124.1</c:v>
                </c:pt>
                <c:pt idx="1241">
                  <c:v>124.2</c:v>
                </c:pt>
                <c:pt idx="1242">
                  <c:v>124.3</c:v>
                </c:pt>
                <c:pt idx="1243">
                  <c:v>124.4</c:v>
                </c:pt>
                <c:pt idx="1244">
                  <c:v>124.5</c:v>
                </c:pt>
                <c:pt idx="1245">
                  <c:v>124.6</c:v>
                </c:pt>
                <c:pt idx="1246">
                  <c:v>124.7</c:v>
                </c:pt>
                <c:pt idx="1247">
                  <c:v>124.8</c:v>
                </c:pt>
                <c:pt idx="1248">
                  <c:v>124.9</c:v>
                </c:pt>
                <c:pt idx="1249">
                  <c:v>125</c:v>
                </c:pt>
                <c:pt idx="1250">
                  <c:v>125.1</c:v>
                </c:pt>
                <c:pt idx="1251">
                  <c:v>125.2</c:v>
                </c:pt>
                <c:pt idx="1252">
                  <c:v>125.3</c:v>
                </c:pt>
                <c:pt idx="1253">
                  <c:v>125.4</c:v>
                </c:pt>
                <c:pt idx="1254">
                  <c:v>125.5</c:v>
                </c:pt>
                <c:pt idx="1255">
                  <c:v>125.6</c:v>
                </c:pt>
                <c:pt idx="1256">
                  <c:v>125.7</c:v>
                </c:pt>
                <c:pt idx="1257">
                  <c:v>125.8</c:v>
                </c:pt>
                <c:pt idx="1258">
                  <c:v>125.9</c:v>
                </c:pt>
                <c:pt idx="1259">
                  <c:v>126</c:v>
                </c:pt>
                <c:pt idx="1260">
                  <c:v>126.1</c:v>
                </c:pt>
                <c:pt idx="1261">
                  <c:v>126.2</c:v>
                </c:pt>
                <c:pt idx="1262">
                  <c:v>126.3</c:v>
                </c:pt>
                <c:pt idx="1263">
                  <c:v>126.4</c:v>
                </c:pt>
                <c:pt idx="1264">
                  <c:v>126.5</c:v>
                </c:pt>
                <c:pt idx="1265">
                  <c:v>126.6</c:v>
                </c:pt>
                <c:pt idx="1266">
                  <c:v>126.7</c:v>
                </c:pt>
                <c:pt idx="1267">
                  <c:v>126.8</c:v>
                </c:pt>
                <c:pt idx="1268">
                  <c:v>126.9</c:v>
                </c:pt>
                <c:pt idx="1269">
                  <c:v>127</c:v>
                </c:pt>
                <c:pt idx="1270">
                  <c:v>127.1</c:v>
                </c:pt>
                <c:pt idx="1271">
                  <c:v>127.2</c:v>
                </c:pt>
                <c:pt idx="1272">
                  <c:v>127.3</c:v>
                </c:pt>
                <c:pt idx="1273">
                  <c:v>127.4</c:v>
                </c:pt>
                <c:pt idx="1274">
                  <c:v>127.5</c:v>
                </c:pt>
                <c:pt idx="1275">
                  <c:v>127.6</c:v>
                </c:pt>
                <c:pt idx="1276">
                  <c:v>127.7</c:v>
                </c:pt>
                <c:pt idx="1277">
                  <c:v>127.8</c:v>
                </c:pt>
                <c:pt idx="1278">
                  <c:v>127.9</c:v>
                </c:pt>
                <c:pt idx="1279">
                  <c:v>128</c:v>
                </c:pt>
                <c:pt idx="1280">
                  <c:v>128.1</c:v>
                </c:pt>
                <c:pt idx="1281">
                  <c:v>128.19999999999999</c:v>
                </c:pt>
                <c:pt idx="1282">
                  <c:v>128.30000000000001</c:v>
                </c:pt>
                <c:pt idx="1283">
                  <c:v>128.4</c:v>
                </c:pt>
                <c:pt idx="1284">
                  <c:v>128.5</c:v>
                </c:pt>
                <c:pt idx="1285">
                  <c:v>128.6</c:v>
                </c:pt>
                <c:pt idx="1286">
                  <c:v>128.69999999999999</c:v>
                </c:pt>
                <c:pt idx="1287">
                  <c:v>128.80000000000001</c:v>
                </c:pt>
                <c:pt idx="1288">
                  <c:v>128.9</c:v>
                </c:pt>
                <c:pt idx="1289">
                  <c:v>129</c:v>
                </c:pt>
                <c:pt idx="1290">
                  <c:v>129.1</c:v>
                </c:pt>
                <c:pt idx="1291">
                  <c:v>129.19999999999999</c:v>
                </c:pt>
                <c:pt idx="1292">
                  <c:v>129.30000000000001</c:v>
                </c:pt>
                <c:pt idx="1293">
                  <c:v>129.4</c:v>
                </c:pt>
                <c:pt idx="1294">
                  <c:v>129.5</c:v>
                </c:pt>
                <c:pt idx="1295">
                  <c:v>129.6</c:v>
                </c:pt>
                <c:pt idx="1296">
                  <c:v>129.69999999999999</c:v>
                </c:pt>
                <c:pt idx="1297">
                  <c:v>129.80000000000001</c:v>
                </c:pt>
                <c:pt idx="1298">
                  <c:v>129.9</c:v>
                </c:pt>
                <c:pt idx="1299">
                  <c:v>130</c:v>
                </c:pt>
                <c:pt idx="1300">
                  <c:v>130.1</c:v>
                </c:pt>
                <c:pt idx="1301">
                  <c:v>130.19999999999999</c:v>
                </c:pt>
                <c:pt idx="1302">
                  <c:v>130.30000000000001</c:v>
                </c:pt>
                <c:pt idx="1303">
                  <c:v>130.4</c:v>
                </c:pt>
                <c:pt idx="1304">
                  <c:v>130.5</c:v>
                </c:pt>
                <c:pt idx="1305">
                  <c:v>130.6</c:v>
                </c:pt>
                <c:pt idx="1306">
                  <c:v>130.69999999999999</c:v>
                </c:pt>
                <c:pt idx="1307">
                  <c:v>130.80000000000001</c:v>
                </c:pt>
                <c:pt idx="1308">
                  <c:v>130.9</c:v>
                </c:pt>
                <c:pt idx="1309">
                  <c:v>131</c:v>
                </c:pt>
                <c:pt idx="1310">
                  <c:v>131.1</c:v>
                </c:pt>
                <c:pt idx="1311">
                  <c:v>131.19999999999999</c:v>
                </c:pt>
                <c:pt idx="1312">
                  <c:v>131.30000000000001</c:v>
                </c:pt>
                <c:pt idx="1313">
                  <c:v>131.4</c:v>
                </c:pt>
                <c:pt idx="1314">
                  <c:v>131.5</c:v>
                </c:pt>
                <c:pt idx="1315">
                  <c:v>131.6</c:v>
                </c:pt>
                <c:pt idx="1316">
                  <c:v>131.69999999999999</c:v>
                </c:pt>
                <c:pt idx="1317">
                  <c:v>131.80000000000001</c:v>
                </c:pt>
                <c:pt idx="1318">
                  <c:v>131.9</c:v>
                </c:pt>
                <c:pt idx="1319">
                  <c:v>132</c:v>
                </c:pt>
                <c:pt idx="1320">
                  <c:v>132.1</c:v>
                </c:pt>
                <c:pt idx="1321">
                  <c:v>132.19999999999999</c:v>
                </c:pt>
                <c:pt idx="1322">
                  <c:v>132.30000000000001</c:v>
                </c:pt>
                <c:pt idx="1323">
                  <c:v>132.4</c:v>
                </c:pt>
                <c:pt idx="1324">
                  <c:v>132.5</c:v>
                </c:pt>
                <c:pt idx="1325">
                  <c:v>132.6</c:v>
                </c:pt>
                <c:pt idx="1326">
                  <c:v>132.69999999999999</c:v>
                </c:pt>
                <c:pt idx="1327">
                  <c:v>132.80000000000001</c:v>
                </c:pt>
                <c:pt idx="1328">
                  <c:v>132.9</c:v>
                </c:pt>
                <c:pt idx="1329">
                  <c:v>133</c:v>
                </c:pt>
                <c:pt idx="1330">
                  <c:v>133.1</c:v>
                </c:pt>
                <c:pt idx="1331">
                  <c:v>133.19999999999999</c:v>
                </c:pt>
                <c:pt idx="1332">
                  <c:v>133.30000000000001</c:v>
                </c:pt>
                <c:pt idx="1333">
                  <c:v>133.4</c:v>
                </c:pt>
                <c:pt idx="1334">
                  <c:v>133.5</c:v>
                </c:pt>
                <c:pt idx="1335">
                  <c:v>133.6</c:v>
                </c:pt>
                <c:pt idx="1336">
                  <c:v>133.69999999999999</c:v>
                </c:pt>
                <c:pt idx="1337">
                  <c:v>133.80000000000001</c:v>
                </c:pt>
                <c:pt idx="1338">
                  <c:v>133.9</c:v>
                </c:pt>
                <c:pt idx="1339">
                  <c:v>134</c:v>
                </c:pt>
                <c:pt idx="1340">
                  <c:v>134.1</c:v>
                </c:pt>
                <c:pt idx="1341">
                  <c:v>134.19999999999999</c:v>
                </c:pt>
                <c:pt idx="1342">
                  <c:v>134.30000000000001</c:v>
                </c:pt>
                <c:pt idx="1343">
                  <c:v>134.4</c:v>
                </c:pt>
                <c:pt idx="1344">
                  <c:v>134.5</c:v>
                </c:pt>
                <c:pt idx="1345">
                  <c:v>134.6</c:v>
                </c:pt>
                <c:pt idx="1346">
                  <c:v>134.69999999999999</c:v>
                </c:pt>
                <c:pt idx="1347">
                  <c:v>134.80000000000001</c:v>
                </c:pt>
                <c:pt idx="1348">
                  <c:v>134.9</c:v>
                </c:pt>
                <c:pt idx="1349">
                  <c:v>135</c:v>
                </c:pt>
                <c:pt idx="1350">
                  <c:v>135.1</c:v>
                </c:pt>
                <c:pt idx="1351">
                  <c:v>135.19999999999999</c:v>
                </c:pt>
                <c:pt idx="1352">
                  <c:v>135.30000000000001</c:v>
                </c:pt>
                <c:pt idx="1353">
                  <c:v>135.4</c:v>
                </c:pt>
                <c:pt idx="1354">
                  <c:v>135.5</c:v>
                </c:pt>
                <c:pt idx="1355">
                  <c:v>135.6</c:v>
                </c:pt>
                <c:pt idx="1356">
                  <c:v>135.69999999999999</c:v>
                </c:pt>
                <c:pt idx="1357">
                  <c:v>135.80000000000001</c:v>
                </c:pt>
                <c:pt idx="1358">
                  <c:v>135.9</c:v>
                </c:pt>
                <c:pt idx="1359">
                  <c:v>136</c:v>
                </c:pt>
                <c:pt idx="1360">
                  <c:v>136.1</c:v>
                </c:pt>
                <c:pt idx="1361">
                  <c:v>136.19999999999999</c:v>
                </c:pt>
                <c:pt idx="1362">
                  <c:v>136.30000000000001</c:v>
                </c:pt>
                <c:pt idx="1363">
                  <c:v>136.4</c:v>
                </c:pt>
                <c:pt idx="1364">
                  <c:v>136.5</c:v>
                </c:pt>
                <c:pt idx="1365">
                  <c:v>136.6</c:v>
                </c:pt>
                <c:pt idx="1366">
                  <c:v>136.69999999999999</c:v>
                </c:pt>
                <c:pt idx="1367">
                  <c:v>136.80000000000001</c:v>
                </c:pt>
                <c:pt idx="1368">
                  <c:v>136.9</c:v>
                </c:pt>
                <c:pt idx="1369">
                  <c:v>137</c:v>
                </c:pt>
                <c:pt idx="1370">
                  <c:v>137.1</c:v>
                </c:pt>
                <c:pt idx="1371">
                  <c:v>137.19999999999999</c:v>
                </c:pt>
                <c:pt idx="1372">
                  <c:v>137.30000000000001</c:v>
                </c:pt>
                <c:pt idx="1373">
                  <c:v>137.4</c:v>
                </c:pt>
                <c:pt idx="1374">
                  <c:v>137.5</c:v>
                </c:pt>
                <c:pt idx="1375">
                  <c:v>137.6</c:v>
                </c:pt>
                <c:pt idx="1376">
                  <c:v>137.69999999999999</c:v>
                </c:pt>
                <c:pt idx="1377">
                  <c:v>137.80000000000001</c:v>
                </c:pt>
                <c:pt idx="1378">
                  <c:v>137.9</c:v>
                </c:pt>
                <c:pt idx="1379">
                  <c:v>138</c:v>
                </c:pt>
                <c:pt idx="1380">
                  <c:v>138.1</c:v>
                </c:pt>
                <c:pt idx="1381">
                  <c:v>138.19999999999999</c:v>
                </c:pt>
                <c:pt idx="1382">
                  <c:v>138.30000000000001</c:v>
                </c:pt>
                <c:pt idx="1383">
                  <c:v>138.4</c:v>
                </c:pt>
                <c:pt idx="1384">
                  <c:v>138.5</c:v>
                </c:pt>
                <c:pt idx="1385">
                  <c:v>138.6</c:v>
                </c:pt>
                <c:pt idx="1386">
                  <c:v>138.69999999999999</c:v>
                </c:pt>
                <c:pt idx="1387">
                  <c:v>138.80000000000001</c:v>
                </c:pt>
                <c:pt idx="1388">
                  <c:v>138.9</c:v>
                </c:pt>
                <c:pt idx="1389">
                  <c:v>139</c:v>
                </c:pt>
                <c:pt idx="1390">
                  <c:v>139.1</c:v>
                </c:pt>
                <c:pt idx="1391">
                  <c:v>139.19999999999999</c:v>
                </c:pt>
                <c:pt idx="1392">
                  <c:v>139.30000000000001</c:v>
                </c:pt>
                <c:pt idx="1393">
                  <c:v>139.4</c:v>
                </c:pt>
                <c:pt idx="1394">
                  <c:v>139.5</c:v>
                </c:pt>
                <c:pt idx="1395">
                  <c:v>139.6</c:v>
                </c:pt>
                <c:pt idx="1396">
                  <c:v>139.69999999999999</c:v>
                </c:pt>
                <c:pt idx="1397">
                  <c:v>139.80000000000001</c:v>
                </c:pt>
                <c:pt idx="1398">
                  <c:v>139.9</c:v>
                </c:pt>
                <c:pt idx="1399">
                  <c:v>140</c:v>
                </c:pt>
                <c:pt idx="1400">
                  <c:v>140.1</c:v>
                </c:pt>
                <c:pt idx="1401">
                  <c:v>140.19999999999999</c:v>
                </c:pt>
                <c:pt idx="1402">
                  <c:v>140.30000000000001</c:v>
                </c:pt>
                <c:pt idx="1403">
                  <c:v>140.4</c:v>
                </c:pt>
                <c:pt idx="1404">
                  <c:v>140.5</c:v>
                </c:pt>
                <c:pt idx="1405">
                  <c:v>140.6</c:v>
                </c:pt>
                <c:pt idx="1406">
                  <c:v>140.69999999999999</c:v>
                </c:pt>
                <c:pt idx="1407">
                  <c:v>140.80000000000001</c:v>
                </c:pt>
                <c:pt idx="1408">
                  <c:v>140.9</c:v>
                </c:pt>
                <c:pt idx="1409">
                  <c:v>141</c:v>
                </c:pt>
                <c:pt idx="1410">
                  <c:v>141.1</c:v>
                </c:pt>
                <c:pt idx="1411">
                  <c:v>141.19999999999999</c:v>
                </c:pt>
                <c:pt idx="1412">
                  <c:v>141.30000000000001</c:v>
                </c:pt>
                <c:pt idx="1413">
                  <c:v>141.4</c:v>
                </c:pt>
                <c:pt idx="1414">
                  <c:v>141.5</c:v>
                </c:pt>
                <c:pt idx="1415">
                  <c:v>141.6</c:v>
                </c:pt>
                <c:pt idx="1416">
                  <c:v>141.69999999999999</c:v>
                </c:pt>
                <c:pt idx="1417">
                  <c:v>141.80000000000001</c:v>
                </c:pt>
                <c:pt idx="1418">
                  <c:v>141.9</c:v>
                </c:pt>
                <c:pt idx="1419">
                  <c:v>142</c:v>
                </c:pt>
                <c:pt idx="1420">
                  <c:v>142.1</c:v>
                </c:pt>
                <c:pt idx="1421">
                  <c:v>142.19999999999999</c:v>
                </c:pt>
                <c:pt idx="1422">
                  <c:v>142.30000000000001</c:v>
                </c:pt>
                <c:pt idx="1423">
                  <c:v>142.4</c:v>
                </c:pt>
                <c:pt idx="1424">
                  <c:v>142.5</c:v>
                </c:pt>
                <c:pt idx="1425">
                  <c:v>142.6</c:v>
                </c:pt>
                <c:pt idx="1426">
                  <c:v>142.69999999999999</c:v>
                </c:pt>
                <c:pt idx="1427">
                  <c:v>142.80000000000001</c:v>
                </c:pt>
                <c:pt idx="1428">
                  <c:v>142.9</c:v>
                </c:pt>
                <c:pt idx="1429">
                  <c:v>143</c:v>
                </c:pt>
                <c:pt idx="1430">
                  <c:v>143.1</c:v>
                </c:pt>
                <c:pt idx="1431">
                  <c:v>143.19999999999999</c:v>
                </c:pt>
                <c:pt idx="1432">
                  <c:v>143.30000000000001</c:v>
                </c:pt>
                <c:pt idx="1433">
                  <c:v>143.4</c:v>
                </c:pt>
                <c:pt idx="1434">
                  <c:v>143.5</c:v>
                </c:pt>
                <c:pt idx="1435">
                  <c:v>143.6</c:v>
                </c:pt>
                <c:pt idx="1436">
                  <c:v>143.69999999999999</c:v>
                </c:pt>
                <c:pt idx="1437">
                  <c:v>143.80000000000001</c:v>
                </c:pt>
                <c:pt idx="1438">
                  <c:v>143.9</c:v>
                </c:pt>
                <c:pt idx="1439">
                  <c:v>144</c:v>
                </c:pt>
                <c:pt idx="1440">
                  <c:v>144.1</c:v>
                </c:pt>
                <c:pt idx="1441">
                  <c:v>144.19999999999999</c:v>
                </c:pt>
                <c:pt idx="1442">
                  <c:v>144.30000000000001</c:v>
                </c:pt>
                <c:pt idx="1443">
                  <c:v>144.4</c:v>
                </c:pt>
                <c:pt idx="1444">
                  <c:v>144.5</c:v>
                </c:pt>
                <c:pt idx="1445">
                  <c:v>144.6</c:v>
                </c:pt>
                <c:pt idx="1446">
                  <c:v>144.69999999999999</c:v>
                </c:pt>
                <c:pt idx="1447">
                  <c:v>144.80000000000001</c:v>
                </c:pt>
                <c:pt idx="1448">
                  <c:v>144.9</c:v>
                </c:pt>
                <c:pt idx="1449">
                  <c:v>145</c:v>
                </c:pt>
                <c:pt idx="1450">
                  <c:v>145.1</c:v>
                </c:pt>
                <c:pt idx="1451">
                  <c:v>145.19999999999999</c:v>
                </c:pt>
                <c:pt idx="1452">
                  <c:v>145.30000000000001</c:v>
                </c:pt>
                <c:pt idx="1453">
                  <c:v>145.4</c:v>
                </c:pt>
                <c:pt idx="1454">
                  <c:v>145.5</c:v>
                </c:pt>
                <c:pt idx="1455">
                  <c:v>145.6</c:v>
                </c:pt>
                <c:pt idx="1456">
                  <c:v>145.69999999999999</c:v>
                </c:pt>
                <c:pt idx="1457">
                  <c:v>145.80000000000001</c:v>
                </c:pt>
                <c:pt idx="1458">
                  <c:v>145.9</c:v>
                </c:pt>
                <c:pt idx="1459">
                  <c:v>146</c:v>
                </c:pt>
                <c:pt idx="1460">
                  <c:v>146.1</c:v>
                </c:pt>
                <c:pt idx="1461">
                  <c:v>146.19999999999999</c:v>
                </c:pt>
                <c:pt idx="1462">
                  <c:v>146.30000000000001</c:v>
                </c:pt>
                <c:pt idx="1463">
                  <c:v>146.4</c:v>
                </c:pt>
                <c:pt idx="1464">
                  <c:v>146.5</c:v>
                </c:pt>
                <c:pt idx="1465">
                  <c:v>146.6</c:v>
                </c:pt>
                <c:pt idx="1466">
                  <c:v>146.69999999999999</c:v>
                </c:pt>
                <c:pt idx="1467">
                  <c:v>146.80000000000001</c:v>
                </c:pt>
                <c:pt idx="1468">
                  <c:v>146.9</c:v>
                </c:pt>
                <c:pt idx="1469">
                  <c:v>147</c:v>
                </c:pt>
                <c:pt idx="1470">
                  <c:v>147.1</c:v>
                </c:pt>
                <c:pt idx="1471">
                  <c:v>147.19999999999999</c:v>
                </c:pt>
                <c:pt idx="1472">
                  <c:v>147.30000000000001</c:v>
                </c:pt>
                <c:pt idx="1473">
                  <c:v>147.4</c:v>
                </c:pt>
                <c:pt idx="1474">
                  <c:v>147.5</c:v>
                </c:pt>
                <c:pt idx="1475">
                  <c:v>147.6</c:v>
                </c:pt>
                <c:pt idx="1476">
                  <c:v>147.69999999999999</c:v>
                </c:pt>
                <c:pt idx="1477">
                  <c:v>147.80000000000001</c:v>
                </c:pt>
                <c:pt idx="1478">
                  <c:v>147.9</c:v>
                </c:pt>
                <c:pt idx="1479">
                  <c:v>148</c:v>
                </c:pt>
                <c:pt idx="1480">
                  <c:v>148.1</c:v>
                </c:pt>
                <c:pt idx="1481">
                  <c:v>148.19999999999999</c:v>
                </c:pt>
                <c:pt idx="1482">
                  <c:v>148.30000000000001</c:v>
                </c:pt>
                <c:pt idx="1483">
                  <c:v>148.4</c:v>
                </c:pt>
                <c:pt idx="1484">
                  <c:v>148.5</c:v>
                </c:pt>
                <c:pt idx="1485">
                  <c:v>148.6</c:v>
                </c:pt>
                <c:pt idx="1486">
                  <c:v>148.69999999999999</c:v>
                </c:pt>
                <c:pt idx="1487">
                  <c:v>148.80000000000001</c:v>
                </c:pt>
                <c:pt idx="1488">
                  <c:v>148.9</c:v>
                </c:pt>
                <c:pt idx="1489">
                  <c:v>149</c:v>
                </c:pt>
                <c:pt idx="1490">
                  <c:v>149.1</c:v>
                </c:pt>
                <c:pt idx="1491">
                  <c:v>149.19999999999999</c:v>
                </c:pt>
                <c:pt idx="1492">
                  <c:v>149.30000000000001</c:v>
                </c:pt>
                <c:pt idx="1493">
                  <c:v>149.4</c:v>
                </c:pt>
                <c:pt idx="1494">
                  <c:v>149.5</c:v>
                </c:pt>
                <c:pt idx="1495">
                  <c:v>149.6</c:v>
                </c:pt>
                <c:pt idx="1496">
                  <c:v>149.69999999999999</c:v>
                </c:pt>
                <c:pt idx="1497">
                  <c:v>149.80000000000001</c:v>
                </c:pt>
                <c:pt idx="1498">
                  <c:v>149.9</c:v>
                </c:pt>
                <c:pt idx="1499">
                  <c:v>150</c:v>
                </c:pt>
                <c:pt idx="1500">
                  <c:v>150.1</c:v>
                </c:pt>
                <c:pt idx="1501">
                  <c:v>150.19999999999999</c:v>
                </c:pt>
                <c:pt idx="1502">
                  <c:v>150.30000000000001</c:v>
                </c:pt>
                <c:pt idx="1503">
                  <c:v>150.4</c:v>
                </c:pt>
                <c:pt idx="1504">
                  <c:v>150.5</c:v>
                </c:pt>
                <c:pt idx="1505">
                  <c:v>150.6</c:v>
                </c:pt>
                <c:pt idx="1506">
                  <c:v>150.69999999999999</c:v>
                </c:pt>
                <c:pt idx="1507">
                  <c:v>150.80000000000001</c:v>
                </c:pt>
                <c:pt idx="1508">
                  <c:v>150.9</c:v>
                </c:pt>
                <c:pt idx="1509">
                  <c:v>151</c:v>
                </c:pt>
                <c:pt idx="1510">
                  <c:v>151.1</c:v>
                </c:pt>
                <c:pt idx="1511">
                  <c:v>151.19999999999999</c:v>
                </c:pt>
                <c:pt idx="1512">
                  <c:v>151.30000000000001</c:v>
                </c:pt>
                <c:pt idx="1513">
                  <c:v>151.4</c:v>
                </c:pt>
                <c:pt idx="1514">
                  <c:v>151.5</c:v>
                </c:pt>
                <c:pt idx="1515">
                  <c:v>151.6</c:v>
                </c:pt>
                <c:pt idx="1516">
                  <c:v>151.69999999999999</c:v>
                </c:pt>
                <c:pt idx="1517">
                  <c:v>151.80000000000001</c:v>
                </c:pt>
                <c:pt idx="1518">
                  <c:v>151.9</c:v>
                </c:pt>
                <c:pt idx="1519">
                  <c:v>152</c:v>
                </c:pt>
                <c:pt idx="1520">
                  <c:v>152.1</c:v>
                </c:pt>
                <c:pt idx="1521">
                  <c:v>152.19999999999999</c:v>
                </c:pt>
                <c:pt idx="1522">
                  <c:v>152.30000000000001</c:v>
                </c:pt>
                <c:pt idx="1523">
                  <c:v>152.4</c:v>
                </c:pt>
                <c:pt idx="1524">
                  <c:v>152.5</c:v>
                </c:pt>
                <c:pt idx="1525">
                  <c:v>152.6</c:v>
                </c:pt>
                <c:pt idx="1526">
                  <c:v>152.69999999999999</c:v>
                </c:pt>
                <c:pt idx="1527">
                  <c:v>152.80000000000001</c:v>
                </c:pt>
                <c:pt idx="1528">
                  <c:v>152.9</c:v>
                </c:pt>
                <c:pt idx="1529">
                  <c:v>153</c:v>
                </c:pt>
                <c:pt idx="1530">
                  <c:v>153.1</c:v>
                </c:pt>
                <c:pt idx="1531">
                  <c:v>153.19999999999999</c:v>
                </c:pt>
                <c:pt idx="1532">
                  <c:v>153.30000000000001</c:v>
                </c:pt>
                <c:pt idx="1533">
                  <c:v>153.4</c:v>
                </c:pt>
                <c:pt idx="1534">
                  <c:v>153.5</c:v>
                </c:pt>
                <c:pt idx="1535">
                  <c:v>153.6</c:v>
                </c:pt>
                <c:pt idx="1536">
                  <c:v>153.69999999999999</c:v>
                </c:pt>
                <c:pt idx="1537">
                  <c:v>153.80000000000001</c:v>
                </c:pt>
                <c:pt idx="1538">
                  <c:v>153.9</c:v>
                </c:pt>
                <c:pt idx="1539">
                  <c:v>154</c:v>
                </c:pt>
                <c:pt idx="1540">
                  <c:v>154.1</c:v>
                </c:pt>
                <c:pt idx="1541">
                  <c:v>154.19999999999999</c:v>
                </c:pt>
                <c:pt idx="1542">
                  <c:v>154.30000000000001</c:v>
                </c:pt>
                <c:pt idx="1543">
                  <c:v>154.4</c:v>
                </c:pt>
                <c:pt idx="1544">
                  <c:v>154.5</c:v>
                </c:pt>
                <c:pt idx="1545">
                  <c:v>154.6</c:v>
                </c:pt>
                <c:pt idx="1546">
                  <c:v>154.69999999999999</c:v>
                </c:pt>
                <c:pt idx="1547">
                  <c:v>154.80000000000001</c:v>
                </c:pt>
                <c:pt idx="1548">
                  <c:v>154.9</c:v>
                </c:pt>
                <c:pt idx="1549">
                  <c:v>155</c:v>
                </c:pt>
                <c:pt idx="1550">
                  <c:v>155.1</c:v>
                </c:pt>
                <c:pt idx="1551">
                  <c:v>155.19999999999999</c:v>
                </c:pt>
                <c:pt idx="1552">
                  <c:v>155.30000000000001</c:v>
                </c:pt>
                <c:pt idx="1553">
                  <c:v>155.4</c:v>
                </c:pt>
                <c:pt idx="1554">
                  <c:v>155.5</c:v>
                </c:pt>
                <c:pt idx="1555">
                  <c:v>155.6</c:v>
                </c:pt>
                <c:pt idx="1556">
                  <c:v>155.69999999999999</c:v>
                </c:pt>
                <c:pt idx="1557">
                  <c:v>155.80000000000001</c:v>
                </c:pt>
                <c:pt idx="1558">
                  <c:v>155.9</c:v>
                </c:pt>
                <c:pt idx="1559">
                  <c:v>156</c:v>
                </c:pt>
                <c:pt idx="1560">
                  <c:v>156.1</c:v>
                </c:pt>
                <c:pt idx="1561">
                  <c:v>156.19999999999999</c:v>
                </c:pt>
                <c:pt idx="1562">
                  <c:v>156.30000000000001</c:v>
                </c:pt>
                <c:pt idx="1563">
                  <c:v>156.4</c:v>
                </c:pt>
                <c:pt idx="1564">
                  <c:v>156.5</c:v>
                </c:pt>
                <c:pt idx="1565">
                  <c:v>156.6</c:v>
                </c:pt>
                <c:pt idx="1566">
                  <c:v>156.69999999999999</c:v>
                </c:pt>
                <c:pt idx="1567">
                  <c:v>156.80000000000001</c:v>
                </c:pt>
                <c:pt idx="1568">
                  <c:v>156.9</c:v>
                </c:pt>
                <c:pt idx="1569">
                  <c:v>157</c:v>
                </c:pt>
                <c:pt idx="1570">
                  <c:v>157.1</c:v>
                </c:pt>
                <c:pt idx="1571">
                  <c:v>157.19999999999999</c:v>
                </c:pt>
                <c:pt idx="1572">
                  <c:v>157.30000000000001</c:v>
                </c:pt>
                <c:pt idx="1573">
                  <c:v>157.4</c:v>
                </c:pt>
                <c:pt idx="1574">
                  <c:v>157.5</c:v>
                </c:pt>
                <c:pt idx="1575">
                  <c:v>157.6</c:v>
                </c:pt>
                <c:pt idx="1576">
                  <c:v>157.69999999999999</c:v>
                </c:pt>
                <c:pt idx="1577">
                  <c:v>157.80000000000001</c:v>
                </c:pt>
                <c:pt idx="1578">
                  <c:v>157.9</c:v>
                </c:pt>
                <c:pt idx="1579">
                  <c:v>158</c:v>
                </c:pt>
                <c:pt idx="1580">
                  <c:v>158.1</c:v>
                </c:pt>
                <c:pt idx="1581">
                  <c:v>158.19999999999999</c:v>
                </c:pt>
                <c:pt idx="1582">
                  <c:v>158.30000000000001</c:v>
                </c:pt>
                <c:pt idx="1583">
                  <c:v>158.4</c:v>
                </c:pt>
                <c:pt idx="1584">
                  <c:v>158.5</c:v>
                </c:pt>
                <c:pt idx="1585">
                  <c:v>158.6</c:v>
                </c:pt>
                <c:pt idx="1586">
                  <c:v>158.69999999999999</c:v>
                </c:pt>
                <c:pt idx="1587">
                  <c:v>158.80000000000001</c:v>
                </c:pt>
                <c:pt idx="1588">
                  <c:v>158.9</c:v>
                </c:pt>
                <c:pt idx="1589">
                  <c:v>159</c:v>
                </c:pt>
                <c:pt idx="1590">
                  <c:v>159.1</c:v>
                </c:pt>
                <c:pt idx="1591">
                  <c:v>159.19999999999999</c:v>
                </c:pt>
                <c:pt idx="1592">
                  <c:v>159.30000000000001</c:v>
                </c:pt>
                <c:pt idx="1593">
                  <c:v>159.4</c:v>
                </c:pt>
                <c:pt idx="1594">
                  <c:v>159.5</c:v>
                </c:pt>
                <c:pt idx="1595">
                  <c:v>159.6</c:v>
                </c:pt>
                <c:pt idx="1596">
                  <c:v>159.69999999999999</c:v>
                </c:pt>
                <c:pt idx="1597">
                  <c:v>159.80000000000001</c:v>
                </c:pt>
                <c:pt idx="1598">
                  <c:v>159.9</c:v>
                </c:pt>
                <c:pt idx="1599">
                  <c:v>160</c:v>
                </c:pt>
                <c:pt idx="1600">
                  <c:v>160.1</c:v>
                </c:pt>
                <c:pt idx="1601">
                  <c:v>160.19999999999999</c:v>
                </c:pt>
                <c:pt idx="1602">
                  <c:v>160.30000000000001</c:v>
                </c:pt>
                <c:pt idx="1603">
                  <c:v>160.4</c:v>
                </c:pt>
                <c:pt idx="1604">
                  <c:v>160.5</c:v>
                </c:pt>
                <c:pt idx="1605">
                  <c:v>160.6</c:v>
                </c:pt>
                <c:pt idx="1606">
                  <c:v>160.69999999999999</c:v>
                </c:pt>
                <c:pt idx="1607">
                  <c:v>160.80000000000001</c:v>
                </c:pt>
                <c:pt idx="1608">
                  <c:v>160.9</c:v>
                </c:pt>
                <c:pt idx="1609">
                  <c:v>161</c:v>
                </c:pt>
                <c:pt idx="1610">
                  <c:v>161.1</c:v>
                </c:pt>
                <c:pt idx="1611">
                  <c:v>161.19999999999999</c:v>
                </c:pt>
                <c:pt idx="1612">
                  <c:v>161.30000000000001</c:v>
                </c:pt>
                <c:pt idx="1613">
                  <c:v>161.4</c:v>
                </c:pt>
                <c:pt idx="1614">
                  <c:v>161.5</c:v>
                </c:pt>
                <c:pt idx="1615">
                  <c:v>161.6</c:v>
                </c:pt>
                <c:pt idx="1616">
                  <c:v>161.69999999999999</c:v>
                </c:pt>
                <c:pt idx="1617">
                  <c:v>161.80000000000001</c:v>
                </c:pt>
                <c:pt idx="1618">
                  <c:v>161.9</c:v>
                </c:pt>
                <c:pt idx="1619">
                  <c:v>162</c:v>
                </c:pt>
                <c:pt idx="1620">
                  <c:v>162.1</c:v>
                </c:pt>
                <c:pt idx="1621">
                  <c:v>162.19999999999999</c:v>
                </c:pt>
                <c:pt idx="1622">
                  <c:v>162.30000000000001</c:v>
                </c:pt>
                <c:pt idx="1623">
                  <c:v>162.4</c:v>
                </c:pt>
                <c:pt idx="1624">
                  <c:v>162.5</c:v>
                </c:pt>
                <c:pt idx="1625">
                  <c:v>162.6</c:v>
                </c:pt>
                <c:pt idx="1626">
                  <c:v>162.69999999999999</c:v>
                </c:pt>
                <c:pt idx="1627">
                  <c:v>162.80000000000001</c:v>
                </c:pt>
                <c:pt idx="1628">
                  <c:v>162.9</c:v>
                </c:pt>
                <c:pt idx="1629">
                  <c:v>163</c:v>
                </c:pt>
                <c:pt idx="1630">
                  <c:v>163.1</c:v>
                </c:pt>
                <c:pt idx="1631">
                  <c:v>163.19999999999999</c:v>
                </c:pt>
                <c:pt idx="1632">
                  <c:v>163.30000000000001</c:v>
                </c:pt>
                <c:pt idx="1633">
                  <c:v>163.4</c:v>
                </c:pt>
                <c:pt idx="1634">
                  <c:v>163.5</c:v>
                </c:pt>
                <c:pt idx="1635">
                  <c:v>163.6</c:v>
                </c:pt>
                <c:pt idx="1636">
                  <c:v>163.69999999999999</c:v>
                </c:pt>
                <c:pt idx="1637">
                  <c:v>163.80000000000001</c:v>
                </c:pt>
                <c:pt idx="1638">
                  <c:v>163.9</c:v>
                </c:pt>
                <c:pt idx="1639">
                  <c:v>164</c:v>
                </c:pt>
                <c:pt idx="1640">
                  <c:v>164.1</c:v>
                </c:pt>
                <c:pt idx="1641">
                  <c:v>164.2</c:v>
                </c:pt>
                <c:pt idx="1642">
                  <c:v>164.3</c:v>
                </c:pt>
                <c:pt idx="1643">
                  <c:v>164.4</c:v>
                </c:pt>
                <c:pt idx="1644">
                  <c:v>164.5</c:v>
                </c:pt>
                <c:pt idx="1645">
                  <c:v>164.6</c:v>
                </c:pt>
                <c:pt idx="1646">
                  <c:v>164.7</c:v>
                </c:pt>
                <c:pt idx="1647">
                  <c:v>164.8</c:v>
                </c:pt>
                <c:pt idx="1648">
                  <c:v>164.9</c:v>
                </c:pt>
                <c:pt idx="1649">
                  <c:v>165</c:v>
                </c:pt>
                <c:pt idx="1650">
                  <c:v>165.1</c:v>
                </c:pt>
                <c:pt idx="1651">
                  <c:v>165.2</c:v>
                </c:pt>
                <c:pt idx="1652">
                  <c:v>165.3</c:v>
                </c:pt>
                <c:pt idx="1653">
                  <c:v>165.4</c:v>
                </c:pt>
                <c:pt idx="1654">
                  <c:v>165.5</c:v>
                </c:pt>
                <c:pt idx="1655">
                  <c:v>165.6</c:v>
                </c:pt>
                <c:pt idx="1656">
                  <c:v>165.7</c:v>
                </c:pt>
                <c:pt idx="1657">
                  <c:v>165.8</c:v>
                </c:pt>
                <c:pt idx="1658">
                  <c:v>165.9</c:v>
                </c:pt>
                <c:pt idx="1659">
                  <c:v>166</c:v>
                </c:pt>
                <c:pt idx="1660">
                  <c:v>166.1</c:v>
                </c:pt>
                <c:pt idx="1661">
                  <c:v>166.2</c:v>
                </c:pt>
                <c:pt idx="1662">
                  <c:v>166.3</c:v>
                </c:pt>
                <c:pt idx="1663">
                  <c:v>166.4</c:v>
                </c:pt>
                <c:pt idx="1664">
                  <c:v>166.5</c:v>
                </c:pt>
                <c:pt idx="1665">
                  <c:v>166.6</c:v>
                </c:pt>
                <c:pt idx="1666">
                  <c:v>166.7</c:v>
                </c:pt>
                <c:pt idx="1667">
                  <c:v>166.8</c:v>
                </c:pt>
                <c:pt idx="1668">
                  <c:v>166.9</c:v>
                </c:pt>
                <c:pt idx="1669">
                  <c:v>167</c:v>
                </c:pt>
                <c:pt idx="1670">
                  <c:v>167.1</c:v>
                </c:pt>
                <c:pt idx="1671">
                  <c:v>167.2</c:v>
                </c:pt>
                <c:pt idx="1672">
                  <c:v>167.3</c:v>
                </c:pt>
                <c:pt idx="1673">
                  <c:v>167.4</c:v>
                </c:pt>
                <c:pt idx="1674">
                  <c:v>167.5</c:v>
                </c:pt>
                <c:pt idx="1675">
                  <c:v>167.6</c:v>
                </c:pt>
                <c:pt idx="1676">
                  <c:v>167.7</c:v>
                </c:pt>
                <c:pt idx="1677">
                  <c:v>167.8</c:v>
                </c:pt>
                <c:pt idx="1678">
                  <c:v>167.9</c:v>
                </c:pt>
                <c:pt idx="1679">
                  <c:v>168</c:v>
                </c:pt>
                <c:pt idx="1680">
                  <c:v>168.1</c:v>
                </c:pt>
                <c:pt idx="1681">
                  <c:v>168.2</c:v>
                </c:pt>
                <c:pt idx="1682">
                  <c:v>168.3</c:v>
                </c:pt>
                <c:pt idx="1683">
                  <c:v>168.4</c:v>
                </c:pt>
                <c:pt idx="1684">
                  <c:v>168.5</c:v>
                </c:pt>
                <c:pt idx="1685">
                  <c:v>168.6</c:v>
                </c:pt>
                <c:pt idx="1686">
                  <c:v>168.7</c:v>
                </c:pt>
                <c:pt idx="1687">
                  <c:v>168.8</c:v>
                </c:pt>
                <c:pt idx="1688">
                  <c:v>168.9</c:v>
                </c:pt>
                <c:pt idx="1689">
                  <c:v>169</c:v>
                </c:pt>
                <c:pt idx="1690">
                  <c:v>169.1</c:v>
                </c:pt>
                <c:pt idx="1691">
                  <c:v>169.2</c:v>
                </c:pt>
                <c:pt idx="1692">
                  <c:v>169.3</c:v>
                </c:pt>
                <c:pt idx="1693">
                  <c:v>169.4</c:v>
                </c:pt>
                <c:pt idx="1694">
                  <c:v>169.5</c:v>
                </c:pt>
                <c:pt idx="1695">
                  <c:v>169.6</c:v>
                </c:pt>
                <c:pt idx="1696">
                  <c:v>169.7</c:v>
                </c:pt>
                <c:pt idx="1697">
                  <c:v>169.8</c:v>
                </c:pt>
                <c:pt idx="1698">
                  <c:v>169.9</c:v>
                </c:pt>
                <c:pt idx="1699">
                  <c:v>170</c:v>
                </c:pt>
                <c:pt idx="1700">
                  <c:v>170.1</c:v>
                </c:pt>
                <c:pt idx="1701">
                  <c:v>170.2</c:v>
                </c:pt>
                <c:pt idx="1702">
                  <c:v>170.3</c:v>
                </c:pt>
                <c:pt idx="1703">
                  <c:v>170.4</c:v>
                </c:pt>
                <c:pt idx="1704">
                  <c:v>170.5</c:v>
                </c:pt>
                <c:pt idx="1705">
                  <c:v>170.6</c:v>
                </c:pt>
                <c:pt idx="1706">
                  <c:v>170.7</c:v>
                </c:pt>
                <c:pt idx="1707">
                  <c:v>170.8</c:v>
                </c:pt>
                <c:pt idx="1708">
                  <c:v>170.9</c:v>
                </c:pt>
                <c:pt idx="1709">
                  <c:v>171</c:v>
                </c:pt>
                <c:pt idx="1710">
                  <c:v>171.1</c:v>
                </c:pt>
                <c:pt idx="1711">
                  <c:v>171.2</c:v>
                </c:pt>
                <c:pt idx="1712">
                  <c:v>171.3</c:v>
                </c:pt>
                <c:pt idx="1713">
                  <c:v>171.4</c:v>
                </c:pt>
                <c:pt idx="1714">
                  <c:v>171.5</c:v>
                </c:pt>
                <c:pt idx="1715">
                  <c:v>171.6</c:v>
                </c:pt>
                <c:pt idx="1716">
                  <c:v>171.7</c:v>
                </c:pt>
                <c:pt idx="1717">
                  <c:v>171.8</c:v>
                </c:pt>
                <c:pt idx="1718">
                  <c:v>171.9</c:v>
                </c:pt>
                <c:pt idx="1719">
                  <c:v>172</c:v>
                </c:pt>
                <c:pt idx="1720">
                  <c:v>172.1</c:v>
                </c:pt>
                <c:pt idx="1721">
                  <c:v>172.2</c:v>
                </c:pt>
                <c:pt idx="1722">
                  <c:v>172.3</c:v>
                </c:pt>
                <c:pt idx="1723">
                  <c:v>172.4</c:v>
                </c:pt>
                <c:pt idx="1724">
                  <c:v>172.5</c:v>
                </c:pt>
                <c:pt idx="1725">
                  <c:v>172.6</c:v>
                </c:pt>
                <c:pt idx="1726">
                  <c:v>172.7</c:v>
                </c:pt>
                <c:pt idx="1727">
                  <c:v>172.8</c:v>
                </c:pt>
                <c:pt idx="1728">
                  <c:v>172.9</c:v>
                </c:pt>
                <c:pt idx="1729">
                  <c:v>173</c:v>
                </c:pt>
                <c:pt idx="1730">
                  <c:v>173.1</c:v>
                </c:pt>
                <c:pt idx="1731">
                  <c:v>173.2</c:v>
                </c:pt>
                <c:pt idx="1732">
                  <c:v>173.3</c:v>
                </c:pt>
                <c:pt idx="1733">
                  <c:v>173.4</c:v>
                </c:pt>
                <c:pt idx="1734">
                  <c:v>173.5</c:v>
                </c:pt>
                <c:pt idx="1735">
                  <c:v>173.6</c:v>
                </c:pt>
                <c:pt idx="1736">
                  <c:v>173.7</c:v>
                </c:pt>
                <c:pt idx="1737">
                  <c:v>173.8</c:v>
                </c:pt>
                <c:pt idx="1738">
                  <c:v>173.9</c:v>
                </c:pt>
                <c:pt idx="1739">
                  <c:v>174</c:v>
                </c:pt>
                <c:pt idx="1740">
                  <c:v>174.1</c:v>
                </c:pt>
                <c:pt idx="1741">
                  <c:v>174.2</c:v>
                </c:pt>
                <c:pt idx="1742">
                  <c:v>174.3</c:v>
                </c:pt>
                <c:pt idx="1743">
                  <c:v>174.4</c:v>
                </c:pt>
                <c:pt idx="1744">
                  <c:v>174.5</c:v>
                </c:pt>
                <c:pt idx="1745">
                  <c:v>174.6</c:v>
                </c:pt>
                <c:pt idx="1746">
                  <c:v>174.7</c:v>
                </c:pt>
                <c:pt idx="1747">
                  <c:v>174.8</c:v>
                </c:pt>
                <c:pt idx="1748">
                  <c:v>174.9</c:v>
                </c:pt>
                <c:pt idx="1749">
                  <c:v>175</c:v>
                </c:pt>
                <c:pt idx="1750">
                  <c:v>175.1</c:v>
                </c:pt>
                <c:pt idx="1751">
                  <c:v>175.2</c:v>
                </c:pt>
                <c:pt idx="1752">
                  <c:v>175.3</c:v>
                </c:pt>
                <c:pt idx="1753">
                  <c:v>175.4</c:v>
                </c:pt>
                <c:pt idx="1754">
                  <c:v>175.5</c:v>
                </c:pt>
                <c:pt idx="1755">
                  <c:v>175.6</c:v>
                </c:pt>
                <c:pt idx="1756">
                  <c:v>175.7</c:v>
                </c:pt>
                <c:pt idx="1757">
                  <c:v>175.8</c:v>
                </c:pt>
                <c:pt idx="1758">
                  <c:v>175.9</c:v>
                </c:pt>
                <c:pt idx="1759">
                  <c:v>176</c:v>
                </c:pt>
                <c:pt idx="1760">
                  <c:v>176.1</c:v>
                </c:pt>
                <c:pt idx="1761">
                  <c:v>176.2</c:v>
                </c:pt>
                <c:pt idx="1762">
                  <c:v>176.3</c:v>
                </c:pt>
                <c:pt idx="1763">
                  <c:v>176.4</c:v>
                </c:pt>
                <c:pt idx="1764">
                  <c:v>176.5</c:v>
                </c:pt>
                <c:pt idx="1765">
                  <c:v>176.6</c:v>
                </c:pt>
                <c:pt idx="1766">
                  <c:v>176.7</c:v>
                </c:pt>
                <c:pt idx="1767">
                  <c:v>176.8</c:v>
                </c:pt>
                <c:pt idx="1768">
                  <c:v>176.9</c:v>
                </c:pt>
                <c:pt idx="1769">
                  <c:v>177</c:v>
                </c:pt>
                <c:pt idx="1770">
                  <c:v>177.1</c:v>
                </c:pt>
                <c:pt idx="1771">
                  <c:v>177.2</c:v>
                </c:pt>
                <c:pt idx="1772">
                  <c:v>177.3</c:v>
                </c:pt>
                <c:pt idx="1773">
                  <c:v>177.4</c:v>
                </c:pt>
                <c:pt idx="1774">
                  <c:v>177.5</c:v>
                </c:pt>
                <c:pt idx="1775">
                  <c:v>177.6</c:v>
                </c:pt>
                <c:pt idx="1776">
                  <c:v>177.7</c:v>
                </c:pt>
                <c:pt idx="1777">
                  <c:v>177.8</c:v>
                </c:pt>
                <c:pt idx="1778">
                  <c:v>177.9</c:v>
                </c:pt>
                <c:pt idx="1779">
                  <c:v>178</c:v>
                </c:pt>
                <c:pt idx="1780">
                  <c:v>178.1</c:v>
                </c:pt>
                <c:pt idx="1781">
                  <c:v>178.2</c:v>
                </c:pt>
                <c:pt idx="1782">
                  <c:v>178.3</c:v>
                </c:pt>
                <c:pt idx="1783">
                  <c:v>178.4</c:v>
                </c:pt>
                <c:pt idx="1784">
                  <c:v>178.5</c:v>
                </c:pt>
                <c:pt idx="1785">
                  <c:v>178.6</c:v>
                </c:pt>
                <c:pt idx="1786">
                  <c:v>178.7</c:v>
                </c:pt>
                <c:pt idx="1787">
                  <c:v>178.8</c:v>
                </c:pt>
                <c:pt idx="1788">
                  <c:v>178.9</c:v>
                </c:pt>
                <c:pt idx="1789">
                  <c:v>179</c:v>
                </c:pt>
                <c:pt idx="1790">
                  <c:v>179.1</c:v>
                </c:pt>
                <c:pt idx="1791">
                  <c:v>179.2</c:v>
                </c:pt>
                <c:pt idx="1792">
                  <c:v>179.3</c:v>
                </c:pt>
                <c:pt idx="1793">
                  <c:v>179.4</c:v>
                </c:pt>
                <c:pt idx="1794">
                  <c:v>179.5</c:v>
                </c:pt>
                <c:pt idx="1795">
                  <c:v>179.6</c:v>
                </c:pt>
                <c:pt idx="1796">
                  <c:v>179.7</c:v>
                </c:pt>
                <c:pt idx="1797">
                  <c:v>179.8</c:v>
                </c:pt>
                <c:pt idx="1798">
                  <c:v>179.9</c:v>
                </c:pt>
                <c:pt idx="1799">
                  <c:v>180</c:v>
                </c:pt>
                <c:pt idx="1800">
                  <c:v>180.1</c:v>
                </c:pt>
                <c:pt idx="1801">
                  <c:v>180.2</c:v>
                </c:pt>
                <c:pt idx="1802">
                  <c:v>180.3</c:v>
                </c:pt>
                <c:pt idx="1803">
                  <c:v>180.4</c:v>
                </c:pt>
                <c:pt idx="1804">
                  <c:v>180.5</c:v>
                </c:pt>
                <c:pt idx="1805">
                  <c:v>180.6</c:v>
                </c:pt>
                <c:pt idx="1806">
                  <c:v>180.7</c:v>
                </c:pt>
                <c:pt idx="1807">
                  <c:v>180.8</c:v>
                </c:pt>
                <c:pt idx="1808">
                  <c:v>180.9</c:v>
                </c:pt>
                <c:pt idx="1809">
                  <c:v>181</c:v>
                </c:pt>
                <c:pt idx="1810">
                  <c:v>181.1</c:v>
                </c:pt>
                <c:pt idx="1811">
                  <c:v>181.2</c:v>
                </c:pt>
                <c:pt idx="1812">
                  <c:v>181.3</c:v>
                </c:pt>
                <c:pt idx="1813">
                  <c:v>181.4</c:v>
                </c:pt>
                <c:pt idx="1814">
                  <c:v>181.5</c:v>
                </c:pt>
                <c:pt idx="1815">
                  <c:v>181.6</c:v>
                </c:pt>
                <c:pt idx="1816">
                  <c:v>181.7</c:v>
                </c:pt>
                <c:pt idx="1817">
                  <c:v>181.8</c:v>
                </c:pt>
                <c:pt idx="1818">
                  <c:v>181.9</c:v>
                </c:pt>
                <c:pt idx="1819">
                  <c:v>182</c:v>
                </c:pt>
                <c:pt idx="1820">
                  <c:v>182.1</c:v>
                </c:pt>
                <c:pt idx="1821">
                  <c:v>182.2</c:v>
                </c:pt>
                <c:pt idx="1822">
                  <c:v>182.3</c:v>
                </c:pt>
                <c:pt idx="1823">
                  <c:v>182.4</c:v>
                </c:pt>
                <c:pt idx="1824">
                  <c:v>182.5</c:v>
                </c:pt>
                <c:pt idx="1825">
                  <c:v>182.6</c:v>
                </c:pt>
                <c:pt idx="1826">
                  <c:v>182.7</c:v>
                </c:pt>
                <c:pt idx="1827">
                  <c:v>182.8</c:v>
                </c:pt>
                <c:pt idx="1828">
                  <c:v>182.9</c:v>
                </c:pt>
                <c:pt idx="1829">
                  <c:v>183</c:v>
                </c:pt>
                <c:pt idx="1830">
                  <c:v>183.1</c:v>
                </c:pt>
                <c:pt idx="1831">
                  <c:v>183.2</c:v>
                </c:pt>
                <c:pt idx="1832">
                  <c:v>183.3</c:v>
                </c:pt>
                <c:pt idx="1833">
                  <c:v>183.4</c:v>
                </c:pt>
                <c:pt idx="1834">
                  <c:v>183.5</c:v>
                </c:pt>
                <c:pt idx="1835">
                  <c:v>183.6</c:v>
                </c:pt>
                <c:pt idx="1836">
                  <c:v>183.7</c:v>
                </c:pt>
                <c:pt idx="1837">
                  <c:v>183.8</c:v>
                </c:pt>
                <c:pt idx="1838">
                  <c:v>183.9</c:v>
                </c:pt>
                <c:pt idx="1839">
                  <c:v>184</c:v>
                </c:pt>
                <c:pt idx="1840">
                  <c:v>184.1</c:v>
                </c:pt>
                <c:pt idx="1841">
                  <c:v>184.2</c:v>
                </c:pt>
                <c:pt idx="1842">
                  <c:v>184.3</c:v>
                </c:pt>
                <c:pt idx="1843">
                  <c:v>184.4</c:v>
                </c:pt>
                <c:pt idx="1844">
                  <c:v>184.5</c:v>
                </c:pt>
                <c:pt idx="1845">
                  <c:v>184.6</c:v>
                </c:pt>
                <c:pt idx="1846">
                  <c:v>184.7</c:v>
                </c:pt>
                <c:pt idx="1847">
                  <c:v>184.8</c:v>
                </c:pt>
                <c:pt idx="1848">
                  <c:v>184.9</c:v>
                </c:pt>
                <c:pt idx="1849">
                  <c:v>185</c:v>
                </c:pt>
                <c:pt idx="1850">
                  <c:v>185.1</c:v>
                </c:pt>
                <c:pt idx="1851">
                  <c:v>185.2</c:v>
                </c:pt>
                <c:pt idx="1852">
                  <c:v>185.3</c:v>
                </c:pt>
                <c:pt idx="1853">
                  <c:v>185.4</c:v>
                </c:pt>
                <c:pt idx="1854">
                  <c:v>185.5</c:v>
                </c:pt>
                <c:pt idx="1855">
                  <c:v>185.6</c:v>
                </c:pt>
                <c:pt idx="1856">
                  <c:v>185.7</c:v>
                </c:pt>
                <c:pt idx="1857">
                  <c:v>185.8</c:v>
                </c:pt>
                <c:pt idx="1858">
                  <c:v>185.9</c:v>
                </c:pt>
                <c:pt idx="1859">
                  <c:v>186</c:v>
                </c:pt>
                <c:pt idx="1860">
                  <c:v>186.1</c:v>
                </c:pt>
                <c:pt idx="1861">
                  <c:v>186.2</c:v>
                </c:pt>
                <c:pt idx="1862">
                  <c:v>186.3</c:v>
                </c:pt>
                <c:pt idx="1863">
                  <c:v>186.4</c:v>
                </c:pt>
                <c:pt idx="1864">
                  <c:v>186.5</c:v>
                </c:pt>
                <c:pt idx="1865">
                  <c:v>186.6</c:v>
                </c:pt>
                <c:pt idx="1866">
                  <c:v>186.7</c:v>
                </c:pt>
                <c:pt idx="1867">
                  <c:v>186.8</c:v>
                </c:pt>
                <c:pt idx="1868">
                  <c:v>186.9</c:v>
                </c:pt>
                <c:pt idx="1869">
                  <c:v>187</c:v>
                </c:pt>
                <c:pt idx="1870">
                  <c:v>187.1</c:v>
                </c:pt>
                <c:pt idx="1871">
                  <c:v>187.2</c:v>
                </c:pt>
                <c:pt idx="1872">
                  <c:v>187.3</c:v>
                </c:pt>
                <c:pt idx="1873">
                  <c:v>187.4</c:v>
                </c:pt>
                <c:pt idx="1874">
                  <c:v>187.5</c:v>
                </c:pt>
                <c:pt idx="1875">
                  <c:v>187.6</c:v>
                </c:pt>
                <c:pt idx="1876">
                  <c:v>187.7</c:v>
                </c:pt>
                <c:pt idx="1877">
                  <c:v>187.8</c:v>
                </c:pt>
                <c:pt idx="1878">
                  <c:v>187.9</c:v>
                </c:pt>
                <c:pt idx="1879">
                  <c:v>188</c:v>
                </c:pt>
                <c:pt idx="1880">
                  <c:v>188.1</c:v>
                </c:pt>
                <c:pt idx="1881">
                  <c:v>188.2</c:v>
                </c:pt>
                <c:pt idx="1882">
                  <c:v>188.3</c:v>
                </c:pt>
                <c:pt idx="1883">
                  <c:v>188.4</c:v>
                </c:pt>
                <c:pt idx="1884">
                  <c:v>188.5</c:v>
                </c:pt>
                <c:pt idx="1885">
                  <c:v>188.6</c:v>
                </c:pt>
                <c:pt idx="1886">
                  <c:v>188.7</c:v>
                </c:pt>
                <c:pt idx="1887">
                  <c:v>188.8</c:v>
                </c:pt>
                <c:pt idx="1888">
                  <c:v>188.9</c:v>
                </c:pt>
                <c:pt idx="1889">
                  <c:v>189</c:v>
                </c:pt>
                <c:pt idx="1890">
                  <c:v>189.1</c:v>
                </c:pt>
                <c:pt idx="1891">
                  <c:v>189.2</c:v>
                </c:pt>
                <c:pt idx="1892">
                  <c:v>189.3</c:v>
                </c:pt>
                <c:pt idx="1893">
                  <c:v>189.4</c:v>
                </c:pt>
                <c:pt idx="1894">
                  <c:v>189.5</c:v>
                </c:pt>
                <c:pt idx="1895">
                  <c:v>189.6</c:v>
                </c:pt>
                <c:pt idx="1896">
                  <c:v>189.7</c:v>
                </c:pt>
                <c:pt idx="1897">
                  <c:v>189.8</c:v>
                </c:pt>
                <c:pt idx="1898">
                  <c:v>189.9</c:v>
                </c:pt>
                <c:pt idx="1899">
                  <c:v>190</c:v>
                </c:pt>
                <c:pt idx="1900">
                  <c:v>190.1</c:v>
                </c:pt>
                <c:pt idx="1901">
                  <c:v>190.2</c:v>
                </c:pt>
                <c:pt idx="1902">
                  <c:v>190.3</c:v>
                </c:pt>
                <c:pt idx="1903">
                  <c:v>190.4</c:v>
                </c:pt>
                <c:pt idx="1904">
                  <c:v>190.5</c:v>
                </c:pt>
                <c:pt idx="1905">
                  <c:v>190.6</c:v>
                </c:pt>
                <c:pt idx="1906">
                  <c:v>190.7</c:v>
                </c:pt>
                <c:pt idx="1907">
                  <c:v>190.8</c:v>
                </c:pt>
                <c:pt idx="1908">
                  <c:v>190.9</c:v>
                </c:pt>
                <c:pt idx="1909">
                  <c:v>191</c:v>
                </c:pt>
                <c:pt idx="1910">
                  <c:v>191.1</c:v>
                </c:pt>
                <c:pt idx="1911">
                  <c:v>191.2</c:v>
                </c:pt>
                <c:pt idx="1912">
                  <c:v>191.3</c:v>
                </c:pt>
                <c:pt idx="1913">
                  <c:v>191.4</c:v>
                </c:pt>
                <c:pt idx="1914">
                  <c:v>191.5</c:v>
                </c:pt>
                <c:pt idx="1915">
                  <c:v>191.6</c:v>
                </c:pt>
                <c:pt idx="1916">
                  <c:v>191.7</c:v>
                </c:pt>
                <c:pt idx="1917">
                  <c:v>191.8</c:v>
                </c:pt>
                <c:pt idx="1918">
                  <c:v>191.9</c:v>
                </c:pt>
                <c:pt idx="1919">
                  <c:v>192</c:v>
                </c:pt>
                <c:pt idx="1920">
                  <c:v>192.1</c:v>
                </c:pt>
                <c:pt idx="1921">
                  <c:v>192.2</c:v>
                </c:pt>
                <c:pt idx="1922">
                  <c:v>192.3</c:v>
                </c:pt>
                <c:pt idx="1923">
                  <c:v>192.4</c:v>
                </c:pt>
                <c:pt idx="1924">
                  <c:v>192.5</c:v>
                </c:pt>
                <c:pt idx="1925">
                  <c:v>192.6</c:v>
                </c:pt>
                <c:pt idx="1926">
                  <c:v>192.7</c:v>
                </c:pt>
                <c:pt idx="1927">
                  <c:v>192.8</c:v>
                </c:pt>
                <c:pt idx="1928">
                  <c:v>192.9</c:v>
                </c:pt>
                <c:pt idx="1929">
                  <c:v>193</c:v>
                </c:pt>
                <c:pt idx="1930">
                  <c:v>193.1</c:v>
                </c:pt>
                <c:pt idx="1931">
                  <c:v>193.2</c:v>
                </c:pt>
                <c:pt idx="1932">
                  <c:v>193.3</c:v>
                </c:pt>
                <c:pt idx="1933">
                  <c:v>193.4</c:v>
                </c:pt>
                <c:pt idx="1934">
                  <c:v>193.5</c:v>
                </c:pt>
                <c:pt idx="1935">
                  <c:v>193.6</c:v>
                </c:pt>
                <c:pt idx="1936">
                  <c:v>193.7</c:v>
                </c:pt>
                <c:pt idx="1937">
                  <c:v>193.8</c:v>
                </c:pt>
                <c:pt idx="1938">
                  <c:v>193.9</c:v>
                </c:pt>
                <c:pt idx="1939">
                  <c:v>194</c:v>
                </c:pt>
                <c:pt idx="1940">
                  <c:v>194.1</c:v>
                </c:pt>
                <c:pt idx="1941">
                  <c:v>194.2</c:v>
                </c:pt>
                <c:pt idx="1942">
                  <c:v>194.3</c:v>
                </c:pt>
                <c:pt idx="1943">
                  <c:v>194.4</c:v>
                </c:pt>
                <c:pt idx="1944">
                  <c:v>194.5</c:v>
                </c:pt>
                <c:pt idx="1945">
                  <c:v>194.6</c:v>
                </c:pt>
                <c:pt idx="1946">
                  <c:v>194.7</c:v>
                </c:pt>
                <c:pt idx="1947">
                  <c:v>194.8</c:v>
                </c:pt>
                <c:pt idx="1948">
                  <c:v>194.9</c:v>
                </c:pt>
                <c:pt idx="1949">
                  <c:v>195</c:v>
                </c:pt>
                <c:pt idx="1950">
                  <c:v>195.1</c:v>
                </c:pt>
                <c:pt idx="1951">
                  <c:v>195.2</c:v>
                </c:pt>
                <c:pt idx="1952">
                  <c:v>195.3</c:v>
                </c:pt>
                <c:pt idx="1953">
                  <c:v>195.4</c:v>
                </c:pt>
                <c:pt idx="1954">
                  <c:v>195.5</c:v>
                </c:pt>
                <c:pt idx="1955">
                  <c:v>195.6</c:v>
                </c:pt>
                <c:pt idx="1956">
                  <c:v>195.7</c:v>
                </c:pt>
                <c:pt idx="1957">
                  <c:v>195.8</c:v>
                </c:pt>
                <c:pt idx="1958">
                  <c:v>195.9</c:v>
                </c:pt>
                <c:pt idx="1959">
                  <c:v>196</c:v>
                </c:pt>
                <c:pt idx="1960">
                  <c:v>196.1</c:v>
                </c:pt>
                <c:pt idx="1961">
                  <c:v>196.2</c:v>
                </c:pt>
                <c:pt idx="1962">
                  <c:v>196.3</c:v>
                </c:pt>
                <c:pt idx="1963">
                  <c:v>196.4</c:v>
                </c:pt>
                <c:pt idx="1964">
                  <c:v>196.5</c:v>
                </c:pt>
                <c:pt idx="1965">
                  <c:v>196.6</c:v>
                </c:pt>
                <c:pt idx="1966">
                  <c:v>196.7</c:v>
                </c:pt>
                <c:pt idx="1967">
                  <c:v>196.8</c:v>
                </c:pt>
                <c:pt idx="1968">
                  <c:v>196.9</c:v>
                </c:pt>
                <c:pt idx="1969">
                  <c:v>197</c:v>
                </c:pt>
                <c:pt idx="1970">
                  <c:v>197.1</c:v>
                </c:pt>
                <c:pt idx="1971">
                  <c:v>197.2</c:v>
                </c:pt>
                <c:pt idx="1972">
                  <c:v>197.3</c:v>
                </c:pt>
                <c:pt idx="1973">
                  <c:v>197.4</c:v>
                </c:pt>
                <c:pt idx="1974">
                  <c:v>197.5</c:v>
                </c:pt>
                <c:pt idx="1975">
                  <c:v>197.6</c:v>
                </c:pt>
                <c:pt idx="1976">
                  <c:v>197.7</c:v>
                </c:pt>
                <c:pt idx="1977">
                  <c:v>197.8</c:v>
                </c:pt>
                <c:pt idx="1978">
                  <c:v>197.9</c:v>
                </c:pt>
                <c:pt idx="1979">
                  <c:v>198</c:v>
                </c:pt>
                <c:pt idx="1980">
                  <c:v>198.1</c:v>
                </c:pt>
                <c:pt idx="1981">
                  <c:v>198.2</c:v>
                </c:pt>
                <c:pt idx="1982">
                  <c:v>198.3</c:v>
                </c:pt>
                <c:pt idx="1983">
                  <c:v>198.4</c:v>
                </c:pt>
                <c:pt idx="1984">
                  <c:v>198.5</c:v>
                </c:pt>
                <c:pt idx="1985">
                  <c:v>198.6</c:v>
                </c:pt>
                <c:pt idx="1986">
                  <c:v>198.7</c:v>
                </c:pt>
                <c:pt idx="1987">
                  <c:v>198.8</c:v>
                </c:pt>
                <c:pt idx="1988">
                  <c:v>198.9</c:v>
                </c:pt>
                <c:pt idx="1989">
                  <c:v>199</c:v>
                </c:pt>
                <c:pt idx="1990">
                  <c:v>199.1</c:v>
                </c:pt>
                <c:pt idx="1991">
                  <c:v>199.2</c:v>
                </c:pt>
                <c:pt idx="1992">
                  <c:v>199.3</c:v>
                </c:pt>
                <c:pt idx="1993">
                  <c:v>199.4</c:v>
                </c:pt>
                <c:pt idx="1994">
                  <c:v>199.5</c:v>
                </c:pt>
                <c:pt idx="1995">
                  <c:v>199.6</c:v>
                </c:pt>
                <c:pt idx="1996">
                  <c:v>199.7</c:v>
                </c:pt>
                <c:pt idx="1997">
                  <c:v>199.8</c:v>
                </c:pt>
                <c:pt idx="1998">
                  <c:v>199.9</c:v>
                </c:pt>
                <c:pt idx="1999">
                  <c:v>200</c:v>
                </c:pt>
                <c:pt idx="2000">
                  <c:v>200.1</c:v>
                </c:pt>
                <c:pt idx="2001">
                  <c:v>200.2</c:v>
                </c:pt>
                <c:pt idx="2002">
                  <c:v>200.3</c:v>
                </c:pt>
                <c:pt idx="2003">
                  <c:v>200.4</c:v>
                </c:pt>
                <c:pt idx="2004">
                  <c:v>200.5</c:v>
                </c:pt>
                <c:pt idx="2005">
                  <c:v>200.6</c:v>
                </c:pt>
                <c:pt idx="2006">
                  <c:v>200.7</c:v>
                </c:pt>
                <c:pt idx="2007">
                  <c:v>200.8</c:v>
                </c:pt>
                <c:pt idx="2008">
                  <c:v>200.9</c:v>
                </c:pt>
                <c:pt idx="2009">
                  <c:v>201</c:v>
                </c:pt>
                <c:pt idx="2010">
                  <c:v>201.1</c:v>
                </c:pt>
                <c:pt idx="2011">
                  <c:v>201.2</c:v>
                </c:pt>
                <c:pt idx="2012">
                  <c:v>201.3</c:v>
                </c:pt>
                <c:pt idx="2013">
                  <c:v>201.4</c:v>
                </c:pt>
                <c:pt idx="2014">
                  <c:v>201.5</c:v>
                </c:pt>
                <c:pt idx="2015">
                  <c:v>201.6</c:v>
                </c:pt>
                <c:pt idx="2016">
                  <c:v>201.7</c:v>
                </c:pt>
                <c:pt idx="2017">
                  <c:v>201.8</c:v>
                </c:pt>
                <c:pt idx="2018">
                  <c:v>201.9</c:v>
                </c:pt>
                <c:pt idx="2019">
                  <c:v>202</c:v>
                </c:pt>
                <c:pt idx="2020">
                  <c:v>202.1</c:v>
                </c:pt>
                <c:pt idx="2021">
                  <c:v>202.2</c:v>
                </c:pt>
                <c:pt idx="2022">
                  <c:v>202.3</c:v>
                </c:pt>
                <c:pt idx="2023">
                  <c:v>202.4</c:v>
                </c:pt>
                <c:pt idx="2024">
                  <c:v>202.5</c:v>
                </c:pt>
                <c:pt idx="2025">
                  <c:v>202.6</c:v>
                </c:pt>
                <c:pt idx="2026">
                  <c:v>202.7</c:v>
                </c:pt>
                <c:pt idx="2027">
                  <c:v>202.8</c:v>
                </c:pt>
                <c:pt idx="2028">
                  <c:v>202.9</c:v>
                </c:pt>
                <c:pt idx="2029">
                  <c:v>203</c:v>
                </c:pt>
                <c:pt idx="2030">
                  <c:v>203.1</c:v>
                </c:pt>
                <c:pt idx="2031">
                  <c:v>203.2</c:v>
                </c:pt>
                <c:pt idx="2032">
                  <c:v>203.3</c:v>
                </c:pt>
                <c:pt idx="2033">
                  <c:v>203.4</c:v>
                </c:pt>
                <c:pt idx="2034">
                  <c:v>203.5</c:v>
                </c:pt>
                <c:pt idx="2035">
                  <c:v>203.6</c:v>
                </c:pt>
                <c:pt idx="2036">
                  <c:v>203.7</c:v>
                </c:pt>
                <c:pt idx="2037">
                  <c:v>203.8</c:v>
                </c:pt>
                <c:pt idx="2038">
                  <c:v>203.9</c:v>
                </c:pt>
                <c:pt idx="2039">
                  <c:v>204</c:v>
                </c:pt>
                <c:pt idx="2040">
                  <c:v>204.1</c:v>
                </c:pt>
                <c:pt idx="2041">
                  <c:v>204.2</c:v>
                </c:pt>
                <c:pt idx="2042">
                  <c:v>204.3</c:v>
                </c:pt>
                <c:pt idx="2043">
                  <c:v>204.4</c:v>
                </c:pt>
                <c:pt idx="2044">
                  <c:v>204.5</c:v>
                </c:pt>
                <c:pt idx="2045">
                  <c:v>204.6</c:v>
                </c:pt>
                <c:pt idx="2046">
                  <c:v>204.7</c:v>
                </c:pt>
                <c:pt idx="2047">
                  <c:v>204.8</c:v>
                </c:pt>
                <c:pt idx="2048">
                  <c:v>204.9</c:v>
                </c:pt>
                <c:pt idx="2049">
                  <c:v>205</c:v>
                </c:pt>
                <c:pt idx="2050">
                  <c:v>205.1</c:v>
                </c:pt>
                <c:pt idx="2051">
                  <c:v>205.2</c:v>
                </c:pt>
                <c:pt idx="2052">
                  <c:v>205.3</c:v>
                </c:pt>
                <c:pt idx="2053">
                  <c:v>205.4</c:v>
                </c:pt>
                <c:pt idx="2054">
                  <c:v>205.5</c:v>
                </c:pt>
                <c:pt idx="2055">
                  <c:v>205.6</c:v>
                </c:pt>
                <c:pt idx="2056">
                  <c:v>205.7</c:v>
                </c:pt>
                <c:pt idx="2057">
                  <c:v>205.8</c:v>
                </c:pt>
                <c:pt idx="2058">
                  <c:v>205.9</c:v>
                </c:pt>
                <c:pt idx="2059">
                  <c:v>206</c:v>
                </c:pt>
                <c:pt idx="2060">
                  <c:v>206.1</c:v>
                </c:pt>
                <c:pt idx="2061">
                  <c:v>206.2</c:v>
                </c:pt>
                <c:pt idx="2062">
                  <c:v>206.3</c:v>
                </c:pt>
                <c:pt idx="2063">
                  <c:v>206.4</c:v>
                </c:pt>
                <c:pt idx="2064">
                  <c:v>206.5</c:v>
                </c:pt>
                <c:pt idx="2065">
                  <c:v>206.6</c:v>
                </c:pt>
                <c:pt idx="2066">
                  <c:v>206.7</c:v>
                </c:pt>
                <c:pt idx="2067">
                  <c:v>206.8</c:v>
                </c:pt>
                <c:pt idx="2068">
                  <c:v>206.9</c:v>
                </c:pt>
                <c:pt idx="2069">
                  <c:v>207</c:v>
                </c:pt>
                <c:pt idx="2070">
                  <c:v>207.1</c:v>
                </c:pt>
                <c:pt idx="2071">
                  <c:v>207.2</c:v>
                </c:pt>
                <c:pt idx="2072">
                  <c:v>207.3</c:v>
                </c:pt>
                <c:pt idx="2073">
                  <c:v>207.4</c:v>
                </c:pt>
                <c:pt idx="2074">
                  <c:v>207.5</c:v>
                </c:pt>
                <c:pt idx="2075">
                  <c:v>207.6</c:v>
                </c:pt>
                <c:pt idx="2076">
                  <c:v>207.7</c:v>
                </c:pt>
                <c:pt idx="2077">
                  <c:v>207.8</c:v>
                </c:pt>
                <c:pt idx="2078">
                  <c:v>207.9</c:v>
                </c:pt>
                <c:pt idx="2079">
                  <c:v>208</c:v>
                </c:pt>
                <c:pt idx="2080">
                  <c:v>208.1</c:v>
                </c:pt>
                <c:pt idx="2081">
                  <c:v>208.2</c:v>
                </c:pt>
                <c:pt idx="2082">
                  <c:v>208.3</c:v>
                </c:pt>
                <c:pt idx="2083">
                  <c:v>208.4</c:v>
                </c:pt>
                <c:pt idx="2084">
                  <c:v>208.5</c:v>
                </c:pt>
                <c:pt idx="2085">
                  <c:v>208.6</c:v>
                </c:pt>
                <c:pt idx="2086">
                  <c:v>208.7</c:v>
                </c:pt>
                <c:pt idx="2087">
                  <c:v>208.8</c:v>
                </c:pt>
                <c:pt idx="2088">
                  <c:v>208.9</c:v>
                </c:pt>
                <c:pt idx="2089">
                  <c:v>209</c:v>
                </c:pt>
                <c:pt idx="2090">
                  <c:v>209.1</c:v>
                </c:pt>
                <c:pt idx="2091">
                  <c:v>209.2</c:v>
                </c:pt>
                <c:pt idx="2092">
                  <c:v>209.3</c:v>
                </c:pt>
                <c:pt idx="2093">
                  <c:v>209.4</c:v>
                </c:pt>
                <c:pt idx="2094">
                  <c:v>209.5</c:v>
                </c:pt>
                <c:pt idx="2095">
                  <c:v>209.6</c:v>
                </c:pt>
                <c:pt idx="2096">
                  <c:v>209.7</c:v>
                </c:pt>
                <c:pt idx="2097">
                  <c:v>209.8</c:v>
                </c:pt>
                <c:pt idx="2098">
                  <c:v>209.9</c:v>
                </c:pt>
                <c:pt idx="2099">
                  <c:v>210</c:v>
                </c:pt>
                <c:pt idx="2100">
                  <c:v>210.1</c:v>
                </c:pt>
                <c:pt idx="2101">
                  <c:v>210.2</c:v>
                </c:pt>
                <c:pt idx="2102">
                  <c:v>210.3</c:v>
                </c:pt>
                <c:pt idx="2103">
                  <c:v>210.4</c:v>
                </c:pt>
                <c:pt idx="2104">
                  <c:v>210.5</c:v>
                </c:pt>
                <c:pt idx="2105">
                  <c:v>210.6</c:v>
                </c:pt>
                <c:pt idx="2106">
                  <c:v>210.7</c:v>
                </c:pt>
                <c:pt idx="2107">
                  <c:v>210.8</c:v>
                </c:pt>
                <c:pt idx="2108">
                  <c:v>210.9</c:v>
                </c:pt>
                <c:pt idx="2109">
                  <c:v>211</c:v>
                </c:pt>
                <c:pt idx="2110">
                  <c:v>211.1</c:v>
                </c:pt>
                <c:pt idx="2111">
                  <c:v>211.2</c:v>
                </c:pt>
                <c:pt idx="2112">
                  <c:v>211.3</c:v>
                </c:pt>
                <c:pt idx="2113">
                  <c:v>211.4</c:v>
                </c:pt>
                <c:pt idx="2114">
                  <c:v>211.5</c:v>
                </c:pt>
                <c:pt idx="2115">
                  <c:v>211.6</c:v>
                </c:pt>
                <c:pt idx="2116">
                  <c:v>211.7</c:v>
                </c:pt>
                <c:pt idx="2117">
                  <c:v>211.8</c:v>
                </c:pt>
                <c:pt idx="2118">
                  <c:v>211.9</c:v>
                </c:pt>
                <c:pt idx="2119">
                  <c:v>212</c:v>
                </c:pt>
                <c:pt idx="2120">
                  <c:v>212.1</c:v>
                </c:pt>
                <c:pt idx="2121">
                  <c:v>212.2</c:v>
                </c:pt>
                <c:pt idx="2122">
                  <c:v>212.3</c:v>
                </c:pt>
                <c:pt idx="2123">
                  <c:v>212.4</c:v>
                </c:pt>
                <c:pt idx="2124">
                  <c:v>212.5</c:v>
                </c:pt>
                <c:pt idx="2125">
                  <c:v>212.6</c:v>
                </c:pt>
                <c:pt idx="2126">
                  <c:v>212.7</c:v>
                </c:pt>
                <c:pt idx="2127">
                  <c:v>212.8</c:v>
                </c:pt>
                <c:pt idx="2128">
                  <c:v>212.9</c:v>
                </c:pt>
                <c:pt idx="2129">
                  <c:v>213</c:v>
                </c:pt>
                <c:pt idx="2130">
                  <c:v>213.1</c:v>
                </c:pt>
                <c:pt idx="2131">
                  <c:v>213.2</c:v>
                </c:pt>
                <c:pt idx="2132">
                  <c:v>213.3</c:v>
                </c:pt>
                <c:pt idx="2133">
                  <c:v>213.4</c:v>
                </c:pt>
                <c:pt idx="2134">
                  <c:v>213.5</c:v>
                </c:pt>
                <c:pt idx="2135">
                  <c:v>213.6</c:v>
                </c:pt>
                <c:pt idx="2136">
                  <c:v>213.7</c:v>
                </c:pt>
                <c:pt idx="2137">
                  <c:v>213.8</c:v>
                </c:pt>
                <c:pt idx="2138">
                  <c:v>213.9</c:v>
                </c:pt>
                <c:pt idx="2139">
                  <c:v>214</c:v>
                </c:pt>
                <c:pt idx="2140">
                  <c:v>214.1</c:v>
                </c:pt>
                <c:pt idx="2141">
                  <c:v>214.2</c:v>
                </c:pt>
                <c:pt idx="2142">
                  <c:v>214.3</c:v>
                </c:pt>
                <c:pt idx="2143">
                  <c:v>214.4</c:v>
                </c:pt>
                <c:pt idx="2144">
                  <c:v>214.5</c:v>
                </c:pt>
                <c:pt idx="2145">
                  <c:v>214.6</c:v>
                </c:pt>
                <c:pt idx="2146">
                  <c:v>214.7</c:v>
                </c:pt>
                <c:pt idx="2147">
                  <c:v>214.8</c:v>
                </c:pt>
                <c:pt idx="2148">
                  <c:v>214.9</c:v>
                </c:pt>
                <c:pt idx="2149">
                  <c:v>215</c:v>
                </c:pt>
                <c:pt idx="2150">
                  <c:v>215.1</c:v>
                </c:pt>
                <c:pt idx="2151">
                  <c:v>215.2</c:v>
                </c:pt>
                <c:pt idx="2152">
                  <c:v>215.3</c:v>
                </c:pt>
                <c:pt idx="2153">
                  <c:v>215.4</c:v>
                </c:pt>
                <c:pt idx="2154">
                  <c:v>215.5</c:v>
                </c:pt>
                <c:pt idx="2155">
                  <c:v>215.6</c:v>
                </c:pt>
                <c:pt idx="2156">
                  <c:v>215.7</c:v>
                </c:pt>
                <c:pt idx="2157">
                  <c:v>215.8</c:v>
                </c:pt>
                <c:pt idx="2158">
                  <c:v>215.9</c:v>
                </c:pt>
                <c:pt idx="2159">
                  <c:v>216</c:v>
                </c:pt>
                <c:pt idx="2160">
                  <c:v>216.1</c:v>
                </c:pt>
                <c:pt idx="2161">
                  <c:v>216.2</c:v>
                </c:pt>
                <c:pt idx="2162">
                  <c:v>216.3</c:v>
                </c:pt>
                <c:pt idx="2163">
                  <c:v>216.4</c:v>
                </c:pt>
                <c:pt idx="2164">
                  <c:v>216.5</c:v>
                </c:pt>
                <c:pt idx="2165">
                  <c:v>216.6</c:v>
                </c:pt>
                <c:pt idx="2166">
                  <c:v>216.7</c:v>
                </c:pt>
                <c:pt idx="2167">
                  <c:v>216.8</c:v>
                </c:pt>
                <c:pt idx="2168">
                  <c:v>216.9</c:v>
                </c:pt>
                <c:pt idx="2169">
                  <c:v>217</c:v>
                </c:pt>
                <c:pt idx="2170">
                  <c:v>217.1</c:v>
                </c:pt>
                <c:pt idx="2171">
                  <c:v>217.2</c:v>
                </c:pt>
                <c:pt idx="2172">
                  <c:v>217.3</c:v>
                </c:pt>
                <c:pt idx="2173">
                  <c:v>217.4</c:v>
                </c:pt>
                <c:pt idx="2174">
                  <c:v>217.5</c:v>
                </c:pt>
                <c:pt idx="2175">
                  <c:v>217.6</c:v>
                </c:pt>
                <c:pt idx="2176">
                  <c:v>217.7</c:v>
                </c:pt>
                <c:pt idx="2177">
                  <c:v>217.8</c:v>
                </c:pt>
                <c:pt idx="2178">
                  <c:v>217.9</c:v>
                </c:pt>
                <c:pt idx="2179">
                  <c:v>218</c:v>
                </c:pt>
                <c:pt idx="2180">
                  <c:v>218.1</c:v>
                </c:pt>
                <c:pt idx="2181">
                  <c:v>218.2</c:v>
                </c:pt>
                <c:pt idx="2182">
                  <c:v>218.3</c:v>
                </c:pt>
                <c:pt idx="2183">
                  <c:v>218.4</c:v>
                </c:pt>
                <c:pt idx="2184">
                  <c:v>218.5</c:v>
                </c:pt>
                <c:pt idx="2185">
                  <c:v>218.6</c:v>
                </c:pt>
                <c:pt idx="2186">
                  <c:v>218.7</c:v>
                </c:pt>
                <c:pt idx="2187">
                  <c:v>218.8</c:v>
                </c:pt>
                <c:pt idx="2188">
                  <c:v>218.9</c:v>
                </c:pt>
                <c:pt idx="2189">
                  <c:v>219</c:v>
                </c:pt>
                <c:pt idx="2190">
                  <c:v>219.1</c:v>
                </c:pt>
                <c:pt idx="2191">
                  <c:v>219.2</c:v>
                </c:pt>
                <c:pt idx="2192">
                  <c:v>219.3</c:v>
                </c:pt>
                <c:pt idx="2193">
                  <c:v>219.4</c:v>
                </c:pt>
                <c:pt idx="2194">
                  <c:v>219.5</c:v>
                </c:pt>
                <c:pt idx="2195">
                  <c:v>219.6</c:v>
                </c:pt>
                <c:pt idx="2196">
                  <c:v>219.7</c:v>
                </c:pt>
                <c:pt idx="2197">
                  <c:v>219.8</c:v>
                </c:pt>
                <c:pt idx="2198">
                  <c:v>219.9</c:v>
                </c:pt>
                <c:pt idx="2199">
                  <c:v>220</c:v>
                </c:pt>
                <c:pt idx="2200">
                  <c:v>220.1</c:v>
                </c:pt>
                <c:pt idx="2201">
                  <c:v>220.2</c:v>
                </c:pt>
                <c:pt idx="2202">
                  <c:v>220.3</c:v>
                </c:pt>
                <c:pt idx="2203">
                  <c:v>220.4</c:v>
                </c:pt>
                <c:pt idx="2204">
                  <c:v>220.5</c:v>
                </c:pt>
                <c:pt idx="2205">
                  <c:v>220.6</c:v>
                </c:pt>
                <c:pt idx="2206">
                  <c:v>220.7</c:v>
                </c:pt>
                <c:pt idx="2207">
                  <c:v>220.8</c:v>
                </c:pt>
                <c:pt idx="2208">
                  <c:v>220.9</c:v>
                </c:pt>
                <c:pt idx="2209">
                  <c:v>221</c:v>
                </c:pt>
                <c:pt idx="2210">
                  <c:v>221.1</c:v>
                </c:pt>
                <c:pt idx="2211">
                  <c:v>221.2</c:v>
                </c:pt>
                <c:pt idx="2212">
                  <c:v>221.3</c:v>
                </c:pt>
                <c:pt idx="2213">
                  <c:v>221.4</c:v>
                </c:pt>
                <c:pt idx="2214">
                  <c:v>221.5</c:v>
                </c:pt>
                <c:pt idx="2215">
                  <c:v>221.6</c:v>
                </c:pt>
                <c:pt idx="2216">
                  <c:v>221.7</c:v>
                </c:pt>
                <c:pt idx="2217">
                  <c:v>221.8</c:v>
                </c:pt>
                <c:pt idx="2218">
                  <c:v>221.9</c:v>
                </c:pt>
                <c:pt idx="2219">
                  <c:v>222</c:v>
                </c:pt>
                <c:pt idx="2220">
                  <c:v>222.1</c:v>
                </c:pt>
                <c:pt idx="2221">
                  <c:v>222.2</c:v>
                </c:pt>
                <c:pt idx="2222">
                  <c:v>222.3</c:v>
                </c:pt>
                <c:pt idx="2223">
                  <c:v>222.4</c:v>
                </c:pt>
                <c:pt idx="2224">
                  <c:v>222.5</c:v>
                </c:pt>
                <c:pt idx="2225">
                  <c:v>222.6</c:v>
                </c:pt>
                <c:pt idx="2226">
                  <c:v>222.7</c:v>
                </c:pt>
                <c:pt idx="2227">
                  <c:v>222.8</c:v>
                </c:pt>
                <c:pt idx="2228">
                  <c:v>222.9</c:v>
                </c:pt>
                <c:pt idx="2229">
                  <c:v>223</c:v>
                </c:pt>
                <c:pt idx="2230">
                  <c:v>223.1</c:v>
                </c:pt>
                <c:pt idx="2231">
                  <c:v>223.2</c:v>
                </c:pt>
                <c:pt idx="2232">
                  <c:v>223.3</c:v>
                </c:pt>
                <c:pt idx="2233">
                  <c:v>223.4</c:v>
                </c:pt>
                <c:pt idx="2234">
                  <c:v>223.5</c:v>
                </c:pt>
                <c:pt idx="2235">
                  <c:v>223.6</c:v>
                </c:pt>
                <c:pt idx="2236">
                  <c:v>223.7</c:v>
                </c:pt>
                <c:pt idx="2237">
                  <c:v>223.8</c:v>
                </c:pt>
                <c:pt idx="2238">
                  <c:v>223.9</c:v>
                </c:pt>
                <c:pt idx="2239">
                  <c:v>224</c:v>
                </c:pt>
                <c:pt idx="2240">
                  <c:v>224.1</c:v>
                </c:pt>
                <c:pt idx="2241">
                  <c:v>224.2</c:v>
                </c:pt>
                <c:pt idx="2242">
                  <c:v>224.3</c:v>
                </c:pt>
                <c:pt idx="2243">
                  <c:v>224.4</c:v>
                </c:pt>
                <c:pt idx="2244">
                  <c:v>224.5</c:v>
                </c:pt>
                <c:pt idx="2245">
                  <c:v>224.6</c:v>
                </c:pt>
                <c:pt idx="2246">
                  <c:v>224.7</c:v>
                </c:pt>
                <c:pt idx="2247">
                  <c:v>224.8</c:v>
                </c:pt>
                <c:pt idx="2248">
                  <c:v>224.9</c:v>
                </c:pt>
                <c:pt idx="2249">
                  <c:v>225</c:v>
                </c:pt>
                <c:pt idx="2250">
                  <c:v>225.1</c:v>
                </c:pt>
                <c:pt idx="2251">
                  <c:v>225.2</c:v>
                </c:pt>
                <c:pt idx="2252">
                  <c:v>225.3</c:v>
                </c:pt>
                <c:pt idx="2253">
                  <c:v>225.4</c:v>
                </c:pt>
                <c:pt idx="2254">
                  <c:v>225.5</c:v>
                </c:pt>
                <c:pt idx="2255">
                  <c:v>225.6</c:v>
                </c:pt>
                <c:pt idx="2256">
                  <c:v>225.7</c:v>
                </c:pt>
                <c:pt idx="2257">
                  <c:v>225.8</c:v>
                </c:pt>
                <c:pt idx="2258">
                  <c:v>225.9</c:v>
                </c:pt>
                <c:pt idx="2259">
                  <c:v>226</c:v>
                </c:pt>
                <c:pt idx="2260">
                  <c:v>226.1</c:v>
                </c:pt>
                <c:pt idx="2261">
                  <c:v>226.2</c:v>
                </c:pt>
                <c:pt idx="2262">
                  <c:v>226.3</c:v>
                </c:pt>
                <c:pt idx="2263">
                  <c:v>226.4</c:v>
                </c:pt>
                <c:pt idx="2264">
                  <c:v>226.5</c:v>
                </c:pt>
                <c:pt idx="2265">
                  <c:v>226.6</c:v>
                </c:pt>
                <c:pt idx="2266">
                  <c:v>226.7</c:v>
                </c:pt>
                <c:pt idx="2267">
                  <c:v>226.8</c:v>
                </c:pt>
                <c:pt idx="2268">
                  <c:v>226.9</c:v>
                </c:pt>
                <c:pt idx="2269">
                  <c:v>227</c:v>
                </c:pt>
                <c:pt idx="2270">
                  <c:v>227.1</c:v>
                </c:pt>
                <c:pt idx="2271">
                  <c:v>227.2</c:v>
                </c:pt>
                <c:pt idx="2272">
                  <c:v>227.3</c:v>
                </c:pt>
                <c:pt idx="2273">
                  <c:v>227.4</c:v>
                </c:pt>
                <c:pt idx="2274">
                  <c:v>227.5</c:v>
                </c:pt>
                <c:pt idx="2275">
                  <c:v>227.6</c:v>
                </c:pt>
                <c:pt idx="2276">
                  <c:v>227.7</c:v>
                </c:pt>
                <c:pt idx="2277">
                  <c:v>227.8</c:v>
                </c:pt>
                <c:pt idx="2278">
                  <c:v>227.9</c:v>
                </c:pt>
                <c:pt idx="2279">
                  <c:v>228</c:v>
                </c:pt>
                <c:pt idx="2280">
                  <c:v>228.1</c:v>
                </c:pt>
                <c:pt idx="2281">
                  <c:v>228.2</c:v>
                </c:pt>
                <c:pt idx="2282">
                  <c:v>228.3</c:v>
                </c:pt>
                <c:pt idx="2283">
                  <c:v>228.4</c:v>
                </c:pt>
                <c:pt idx="2284">
                  <c:v>228.5</c:v>
                </c:pt>
                <c:pt idx="2285">
                  <c:v>228.6</c:v>
                </c:pt>
                <c:pt idx="2286">
                  <c:v>228.7</c:v>
                </c:pt>
                <c:pt idx="2287">
                  <c:v>228.8</c:v>
                </c:pt>
                <c:pt idx="2288">
                  <c:v>228.9</c:v>
                </c:pt>
                <c:pt idx="2289">
                  <c:v>229</c:v>
                </c:pt>
                <c:pt idx="2290">
                  <c:v>229.1</c:v>
                </c:pt>
                <c:pt idx="2291">
                  <c:v>229.2</c:v>
                </c:pt>
                <c:pt idx="2292">
                  <c:v>229.3</c:v>
                </c:pt>
                <c:pt idx="2293">
                  <c:v>229.4</c:v>
                </c:pt>
                <c:pt idx="2294">
                  <c:v>229.5</c:v>
                </c:pt>
                <c:pt idx="2295">
                  <c:v>229.6</c:v>
                </c:pt>
                <c:pt idx="2296">
                  <c:v>229.7</c:v>
                </c:pt>
                <c:pt idx="2297">
                  <c:v>229.8</c:v>
                </c:pt>
                <c:pt idx="2298">
                  <c:v>229.9</c:v>
                </c:pt>
                <c:pt idx="2299">
                  <c:v>230</c:v>
                </c:pt>
                <c:pt idx="2300">
                  <c:v>230.1</c:v>
                </c:pt>
                <c:pt idx="2301">
                  <c:v>230.2</c:v>
                </c:pt>
                <c:pt idx="2302">
                  <c:v>230.3</c:v>
                </c:pt>
                <c:pt idx="2303">
                  <c:v>230.4</c:v>
                </c:pt>
                <c:pt idx="2304">
                  <c:v>230.5</c:v>
                </c:pt>
                <c:pt idx="2305">
                  <c:v>230.6</c:v>
                </c:pt>
                <c:pt idx="2306">
                  <c:v>230.7</c:v>
                </c:pt>
                <c:pt idx="2307">
                  <c:v>230.8</c:v>
                </c:pt>
                <c:pt idx="2308">
                  <c:v>230.9</c:v>
                </c:pt>
                <c:pt idx="2309">
                  <c:v>231</c:v>
                </c:pt>
                <c:pt idx="2310">
                  <c:v>231.1</c:v>
                </c:pt>
                <c:pt idx="2311">
                  <c:v>231.2</c:v>
                </c:pt>
                <c:pt idx="2312">
                  <c:v>231.3</c:v>
                </c:pt>
                <c:pt idx="2313">
                  <c:v>231.4</c:v>
                </c:pt>
                <c:pt idx="2314">
                  <c:v>231.5</c:v>
                </c:pt>
                <c:pt idx="2315">
                  <c:v>231.6</c:v>
                </c:pt>
                <c:pt idx="2316">
                  <c:v>231.7</c:v>
                </c:pt>
                <c:pt idx="2317">
                  <c:v>231.8</c:v>
                </c:pt>
                <c:pt idx="2318">
                  <c:v>231.9</c:v>
                </c:pt>
                <c:pt idx="2319">
                  <c:v>232</c:v>
                </c:pt>
                <c:pt idx="2320">
                  <c:v>232.1</c:v>
                </c:pt>
                <c:pt idx="2321">
                  <c:v>232.2</c:v>
                </c:pt>
                <c:pt idx="2322">
                  <c:v>232.3</c:v>
                </c:pt>
                <c:pt idx="2323">
                  <c:v>232.4</c:v>
                </c:pt>
                <c:pt idx="2324">
                  <c:v>232.5</c:v>
                </c:pt>
                <c:pt idx="2325">
                  <c:v>232.6</c:v>
                </c:pt>
                <c:pt idx="2326">
                  <c:v>232.7</c:v>
                </c:pt>
                <c:pt idx="2327">
                  <c:v>232.8</c:v>
                </c:pt>
                <c:pt idx="2328">
                  <c:v>232.9</c:v>
                </c:pt>
                <c:pt idx="2329">
                  <c:v>233</c:v>
                </c:pt>
                <c:pt idx="2330">
                  <c:v>233.1</c:v>
                </c:pt>
                <c:pt idx="2331">
                  <c:v>233.2</c:v>
                </c:pt>
                <c:pt idx="2332">
                  <c:v>233.3</c:v>
                </c:pt>
                <c:pt idx="2333">
                  <c:v>233.4</c:v>
                </c:pt>
                <c:pt idx="2334">
                  <c:v>233.5</c:v>
                </c:pt>
                <c:pt idx="2335">
                  <c:v>233.6</c:v>
                </c:pt>
                <c:pt idx="2336">
                  <c:v>233.7</c:v>
                </c:pt>
                <c:pt idx="2337">
                  <c:v>233.8</c:v>
                </c:pt>
                <c:pt idx="2338">
                  <c:v>233.9</c:v>
                </c:pt>
                <c:pt idx="2339">
                  <c:v>234</c:v>
                </c:pt>
                <c:pt idx="2340">
                  <c:v>234.1</c:v>
                </c:pt>
                <c:pt idx="2341">
                  <c:v>234.2</c:v>
                </c:pt>
                <c:pt idx="2342">
                  <c:v>234.3</c:v>
                </c:pt>
                <c:pt idx="2343">
                  <c:v>234.4</c:v>
                </c:pt>
                <c:pt idx="2344">
                  <c:v>234.5</c:v>
                </c:pt>
                <c:pt idx="2345">
                  <c:v>234.6</c:v>
                </c:pt>
                <c:pt idx="2346">
                  <c:v>234.7</c:v>
                </c:pt>
                <c:pt idx="2347">
                  <c:v>234.8</c:v>
                </c:pt>
                <c:pt idx="2348">
                  <c:v>234.9</c:v>
                </c:pt>
                <c:pt idx="2349">
                  <c:v>235</c:v>
                </c:pt>
                <c:pt idx="2350">
                  <c:v>235.1</c:v>
                </c:pt>
                <c:pt idx="2351">
                  <c:v>235.2</c:v>
                </c:pt>
                <c:pt idx="2352">
                  <c:v>235.3</c:v>
                </c:pt>
                <c:pt idx="2353">
                  <c:v>235.4</c:v>
                </c:pt>
                <c:pt idx="2354">
                  <c:v>235.5</c:v>
                </c:pt>
                <c:pt idx="2355">
                  <c:v>235.6</c:v>
                </c:pt>
                <c:pt idx="2356">
                  <c:v>235.7</c:v>
                </c:pt>
                <c:pt idx="2357">
                  <c:v>235.8</c:v>
                </c:pt>
                <c:pt idx="2358">
                  <c:v>235.9</c:v>
                </c:pt>
                <c:pt idx="2359">
                  <c:v>236</c:v>
                </c:pt>
                <c:pt idx="2360">
                  <c:v>236.1</c:v>
                </c:pt>
                <c:pt idx="2361">
                  <c:v>236.2</c:v>
                </c:pt>
                <c:pt idx="2362">
                  <c:v>236.3</c:v>
                </c:pt>
                <c:pt idx="2363">
                  <c:v>236.4</c:v>
                </c:pt>
                <c:pt idx="2364">
                  <c:v>236.5</c:v>
                </c:pt>
                <c:pt idx="2365">
                  <c:v>236.6</c:v>
                </c:pt>
                <c:pt idx="2366">
                  <c:v>236.7</c:v>
                </c:pt>
                <c:pt idx="2367">
                  <c:v>236.8</c:v>
                </c:pt>
                <c:pt idx="2368">
                  <c:v>236.9</c:v>
                </c:pt>
                <c:pt idx="2369">
                  <c:v>237</c:v>
                </c:pt>
                <c:pt idx="2370">
                  <c:v>237.1</c:v>
                </c:pt>
                <c:pt idx="2371">
                  <c:v>237.2</c:v>
                </c:pt>
                <c:pt idx="2372">
                  <c:v>237.3</c:v>
                </c:pt>
                <c:pt idx="2373">
                  <c:v>237.4</c:v>
                </c:pt>
                <c:pt idx="2374">
                  <c:v>237.5</c:v>
                </c:pt>
                <c:pt idx="2375">
                  <c:v>237.6</c:v>
                </c:pt>
                <c:pt idx="2376">
                  <c:v>237.7</c:v>
                </c:pt>
                <c:pt idx="2377">
                  <c:v>237.8</c:v>
                </c:pt>
                <c:pt idx="2378">
                  <c:v>237.9</c:v>
                </c:pt>
                <c:pt idx="2379">
                  <c:v>238</c:v>
                </c:pt>
                <c:pt idx="2380">
                  <c:v>238.1</c:v>
                </c:pt>
                <c:pt idx="2381">
                  <c:v>238.2</c:v>
                </c:pt>
                <c:pt idx="2382">
                  <c:v>238.3</c:v>
                </c:pt>
                <c:pt idx="2383">
                  <c:v>238.4</c:v>
                </c:pt>
                <c:pt idx="2384">
                  <c:v>238.5</c:v>
                </c:pt>
                <c:pt idx="2385">
                  <c:v>238.6</c:v>
                </c:pt>
                <c:pt idx="2386">
                  <c:v>238.7</c:v>
                </c:pt>
                <c:pt idx="2387">
                  <c:v>238.8</c:v>
                </c:pt>
                <c:pt idx="2388">
                  <c:v>238.9</c:v>
                </c:pt>
                <c:pt idx="2389">
                  <c:v>239</c:v>
                </c:pt>
                <c:pt idx="2390">
                  <c:v>239.1</c:v>
                </c:pt>
                <c:pt idx="2391">
                  <c:v>239.2</c:v>
                </c:pt>
                <c:pt idx="2392">
                  <c:v>239.3</c:v>
                </c:pt>
                <c:pt idx="2393">
                  <c:v>239.4</c:v>
                </c:pt>
                <c:pt idx="2394">
                  <c:v>239.5</c:v>
                </c:pt>
                <c:pt idx="2395">
                  <c:v>239.6</c:v>
                </c:pt>
                <c:pt idx="2396">
                  <c:v>239.7</c:v>
                </c:pt>
                <c:pt idx="2397">
                  <c:v>239.8</c:v>
                </c:pt>
                <c:pt idx="2398">
                  <c:v>239.9</c:v>
                </c:pt>
                <c:pt idx="2399">
                  <c:v>240</c:v>
                </c:pt>
                <c:pt idx="2400">
                  <c:v>240.1</c:v>
                </c:pt>
                <c:pt idx="2401">
                  <c:v>240.2</c:v>
                </c:pt>
                <c:pt idx="2402">
                  <c:v>240.3</c:v>
                </c:pt>
                <c:pt idx="2403">
                  <c:v>240.4</c:v>
                </c:pt>
                <c:pt idx="2404">
                  <c:v>240.5</c:v>
                </c:pt>
                <c:pt idx="2405">
                  <c:v>240.6</c:v>
                </c:pt>
                <c:pt idx="2406">
                  <c:v>240.7</c:v>
                </c:pt>
                <c:pt idx="2407">
                  <c:v>240.8</c:v>
                </c:pt>
                <c:pt idx="2408">
                  <c:v>240.9</c:v>
                </c:pt>
                <c:pt idx="2409">
                  <c:v>241</c:v>
                </c:pt>
                <c:pt idx="2410">
                  <c:v>241.1</c:v>
                </c:pt>
                <c:pt idx="2411">
                  <c:v>241.2</c:v>
                </c:pt>
                <c:pt idx="2412">
                  <c:v>241.3</c:v>
                </c:pt>
                <c:pt idx="2413">
                  <c:v>241.4</c:v>
                </c:pt>
                <c:pt idx="2414">
                  <c:v>241.5</c:v>
                </c:pt>
                <c:pt idx="2415">
                  <c:v>241.6</c:v>
                </c:pt>
                <c:pt idx="2416">
                  <c:v>241.7</c:v>
                </c:pt>
                <c:pt idx="2417">
                  <c:v>241.8</c:v>
                </c:pt>
                <c:pt idx="2418">
                  <c:v>241.9</c:v>
                </c:pt>
                <c:pt idx="2419">
                  <c:v>242</c:v>
                </c:pt>
                <c:pt idx="2420">
                  <c:v>242.1</c:v>
                </c:pt>
                <c:pt idx="2421">
                  <c:v>242.2</c:v>
                </c:pt>
                <c:pt idx="2422">
                  <c:v>242.3</c:v>
                </c:pt>
                <c:pt idx="2423">
                  <c:v>242.4</c:v>
                </c:pt>
                <c:pt idx="2424">
                  <c:v>242.5</c:v>
                </c:pt>
                <c:pt idx="2425">
                  <c:v>242.6</c:v>
                </c:pt>
                <c:pt idx="2426">
                  <c:v>242.7</c:v>
                </c:pt>
                <c:pt idx="2427">
                  <c:v>242.8</c:v>
                </c:pt>
                <c:pt idx="2428">
                  <c:v>242.9</c:v>
                </c:pt>
                <c:pt idx="2429">
                  <c:v>243</c:v>
                </c:pt>
                <c:pt idx="2430">
                  <c:v>243.1</c:v>
                </c:pt>
                <c:pt idx="2431">
                  <c:v>243.2</c:v>
                </c:pt>
                <c:pt idx="2432">
                  <c:v>243.3</c:v>
                </c:pt>
                <c:pt idx="2433">
                  <c:v>243.4</c:v>
                </c:pt>
                <c:pt idx="2434">
                  <c:v>243.5</c:v>
                </c:pt>
                <c:pt idx="2435">
                  <c:v>243.6</c:v>
                </c:pt>
                <c:pt idx="2436">
                  <c:v>243.7</c:v>
                </c:pt>
                <c:pt idx="2437">
                  <c:v>243.8</c:v>
                </c:pt>
                <c:pt idx="2438">
                  <c:v>243.9</c:v>
                </c:pt>
                <c:pt idx="2439">
                  <c:v>244</c:v>
                </c:pt>
                <c:pt idx="2440">
                  <c:v>244.1</c:v>
                </c:pt>
                <c:pt idx="2441">
                  <c:v>244.2</c:v>
                </c:pt>
                <c:pt idx="2442">
                  <c:v>244.3</c:v>
                </c:pt>
                <c:pt idx="2443">
                  <c:v>244.4</c:v>
                </c:pt>
                <c:pt idx="2444">
                  <c:v>244.5</c:v>
                </c:pt>
                <c:pt idx="2445">
                  <c:v>244.6</c:v>
                </c:pt>
                <c:pt idx="2446">
                  <c:v>244.7</c:v>
                </c:pt>
                <c:pt idx="2447">
                  <c:v>244.8</c:v>
                </c:pt>
                <c:pt idx="2448">
                  <c:v>244.9</c:v>
                </c:pt>
                <c:pt idx="2449">
                  <c:v>245</c:v>
                </c:pt>
                <c:pt idx="2450">
                  <c:v>245.1</c:v>
                </c:pt>
                <c:pt idx="2451">
                  <c:v>245.2</c:v>
                </c:pt>
                <c:pt idx="2452">
                  <c:v>245.3</c:v>
                </c:pt>
                <c:pt idx="2453">
                  <c:v>245.4</c:v>
                </c:pt>
                <c:pt idx="2454">
                  <c:v>245.5</c:v>
                </c:pt>
                <c:pt idx="2455">
                  <c:v>245.6</c:v>
                </c:pt>
                <c:pt idx="2456">
                  <c:v>245.7</c:v>
                </c:pt>
                <c:pt idx="2457">
                  <c:v>245.8</c:v>
                </c:pt>
                <c:pt idx="2458">
                  <c:v>245.9</c:v>
                </c:pt>
                <c:pt idx="2459">
                  <c:v>246</c:v>
                </c:pt>
                <c:pt idx="2460">
                  <c:v>246.1</c:v>
                </c:pt>
                <c:pt idx="2461">
                  <c:v>246.2</c:v>
                </c:pt>
                <c:pt idx="2462">
                  <c:v>246.3</c:v>
                </c:pt>
                <c:pt idx="2463">
                  <c:v>246.4</c:v>
                </c:pt>
                <c:pt idx="2464">
                  <c:v>246.5</c:v>
                </c:pt>
                <c:pt idx="2465">
                  <c:v>246.6</c:v>
                </c:pt>
                <c:pt idx="2466">
                  <c:v>246.7</c:v>
                </c:pt>
                <c:pt idx="2467">
                  <c:v>246.8</c:v>
                </c:pt>
                <c:pt idx="2468">
                  <c:v>246.9</c:v>
                </c:pt>
                <c:pt idx="2469">
                  <c:v>247</c:v>
                </c:pt>
                <c:pt idx="2470">
                  <c:v>247.1</c:v>
                </c:pt>
                <c:pt idx="2471">
                  <c:v>247.2</c:v>
                </c:pt>
                <c:pt idx="2472">
                  <c:v>247.3</c:v>
                </c:pt>
                <c:pt idx="2473">
                  <c:v>247.4</c:v>
                </c:pt>
                <c:pt idx="2474">
                  <c:v>247.5</c:v>
                </c:pt>
                <c:pt idx="2475">
                  <c:v>247.6</c:v>
                </c:pt>
                <c:pt idx="2476">
                  <c:v>247.7</c:v>
                </c:pt>
                <c:pt idx="2477">
                  <c:v>247.8</c:v>
                </c:pt>
                <c:pt idx="2478">
                  <c:v>247.9</c:v>
                </c:pt>
                <c:pt idx="2479">
                  <c:v>248</c:v>
                </c:pt>
                <c:pt idx="2480">
                  <c:v>248.1</c:v>
                </c:pt>
                <c:pt idx="2481">
                  <c:v>248.2</c:v>
                </c:pt>
                <c:pt idx="2482">
                  <c:v>248.3</c:v>
                </c:pt>
                <c:pt idx="2483">
                  <c:v>248.4</c:v>
                </c:pt>
                <c:pt idx="2484">
                  <c:v>248.5</c:v>
                </c:pt>
                <c:pt idx="2485">
                  <c:v>248.6</c:v>
                </c:pt>
                <c:pt idx="2486">
                  <c:v>248.7</c:v>
                </c:pt>
                <c:pt idx="2487">
                  <c:v>248.8</c:v>
                </c:pt>
                <c:pt idx="2488">
                  <c:v>248.9</c:v>
                </c:pt>
                <c:pt idx="2489">
                  <c:v>249</c:v>
                </c:pt>
                <c:pt idx="2490">
                  <c:v>249.1</c:v>
                </c:pt>
                <c:pt idx="2491">
                  <c:v>249.2</c:v>
                </c:pt>
                <c:pt idx="2492">
                  <c:v>249.3</c:v>
                </c:pt>
                <c:pt idx="2493">
                  <c:v>249.4</c:v>
                </c:pt>
                <c:pt idx="2494">
                  <c:v>249.5</c:v>
                </c:pt>
                <c:pt idx="2495">
                  <c:v>249.6</c:v>
                </c:pt>
                <c:pt idx="2496">
                  <c:v>249.7</c:v>
                </c:pt>
                <c:pt idx="2497">
                  <c:v>249.8</c:v>
                </c:pt>
                <c:pt idx="2498">
                  <c:v>249.9</c:v>
                </c:pt>
                <c:pt idx="2499">
                  <c:v>250</c:v>
                </c:pt>
                <c:pt idx="2500">
                  <c:v>250.1</c:v>
                </c:pt>
                <c:pt idx="2501">
                  <c:v>250.2</c:v>
                </c:pt>
                <c:pt idx="2502">
                  <c:v>250.3</c:v>
                </c:pt>
                <c:pt idx="2503">
                  <c:v>250.4</c:v>
                </c:pt>
                <c:pt idx="2504">
                  <c:v>250.5</c:v>
                </c:pt>
                <c:pt idx="2505">
                  <c:v>250.6</c:v>
                </c:pt>
                <c:pt idx="2506">
                  <c:v>250.7</c:v>
                </c:pt>
                <c:pt idx="2507">
                  <c:v>250.8</c:v>
                </c:pt>
                <c:pt idx="2508">
                  <c:v>250.9</c:v>
                </c:pt>
                <c:pt idx="2509">
                  <c:v>251</c:v>
                </c:pt>
                <c:pt idx="2510">
                  <c:v>251.1</c:v>
                </c:pt>
                <c:pt idx="2511">
                  <c:v>251.2</c:v>
                </c:pt>
                <c:pt idx="2512">
                  <c:v>251.3</c:v>
                </c:pt>
                <c:pt idx="2513">
                  <c:v>251.4</c:v>
                </c:pt>
                <c:pt idx="2514">
                  <c:v>251.5</c:v>
                </c:pt>
                <c:pt idx="2515">
                  <c:v>251.6</c:v>
                </c:pt>
                <c:pt idx="2516">
                  <c:v>251.7</c:v>
                </c:pt>
                <c:pt idx="2517">
                  <c:v>251.8</c:v>
                </c:pt>
                <c:pt idx="2518">
                  <c:v>251.9</c:v>
                </c:pt>
                <c:pt idx="2519">
                  <c:v>252</c:v>
                </c:pt>
                <c:pt idx="2520">
                  <c:v>252.1</c:v>
                </c:pt>
                <c:pt idx="2521">
                  <c:v>252.2</c:v>
                </c:pt>
                <c:pt idx="2522">
                  <c:v>252.3</c:v>
                </c:pt>
                <c:pt idx="2523">
                  <c:v>252.4</c:v>
                </c:pt>
                <c:pt idx="2524">
                  <c:v>252.5</c:v>
                </c:pt>
                <c:pt idx="2525">
                  <c:v>252.6</c:v>
                </c:pt>
                <c:pt idx="2526">
                  <c:v>252.7</c:v>
                </c:pt>
                <c:pt idx="2527">
                  <c:v>252.8</c:v>
                </c:pt>
                <c:pt idx="2528">
                  <c:v>252.9</c:v>
                </c:pt>
                <c:pt idx="2529">
                  <c:v>253</c:v>
                </c:pt>
                <c:pt idx="2530">
                  <c:v>253.1</c:v>
                </c:pt>
                <c:pt idx="2531">
                  <c:v>253.2</c:v>
                </c:pt>
                <c:pt idx="2532">
                  <c:v>253.3</c:v>
                </c:pt>
                <c:pt idx="2533">
                  <c:v>253.4</c:v>
                </c:pt>
                <c:pt idx="2534">
                  <c:v>253.5</c:v>
                </c:pt>
                <c:pt idx="2535">
                  <c:v>253.6</c:v>
                </c:pt>
                <c:pt idx="2536">
                  <c:v>253.7</c:v>
                </c:pt>
                <c:pt idx="2537">
                  <c:v>253.8</c:v>
                </c:pt>
                <c:pt idx="2538">
                  <c:v>253.9</c:v>
                </c:pt>
                <c:pt idx="2539">
                  <c:v>254</c:v>
                </c:pt>
                <c:pt idx="2540">
                  <c:v>254.1</c:v>
                </c:pt>
                <c:pt idx="2541">
                  <c:v>254.2</c:v>
                </c:pt>
                <c:pt idx="2542">
                  <c:v>254.3</c:v>
                </c:pt>
                <c:pt idx="2543">
                  <c:v>254.4</c:v>
                </c:pt>
                <c:pt idx="2544">
                  <c:v>254.5</c:v>
                </c:pt>
                <c:pt idx="2545">
                  <c:v>254.6</c:v>
                </c:pt>
                <c:pt idx="2546">
                  <c:v>254.7</c:v>
                </c:pt>
                <c:pt idx="2547">
                  <c:v>254.8</c:v>
                </c:pt>
                <c:pt idx="2548">
                  <c:v>254.9</c:v>
                </c:pt>
                <c:pt idx="2549">
                  <c:v>255</c:v>
                </c:pt>
                <c:pt idx="2550">
                  <c:v>255.1</c:v>
                </c:pt>
                <c:pt idx="2551">
                  <c:v>255.2</c:v>
                </c:pt>
                <c:pt idx="2552">
                  <c:v>255.3</c:v>
                </c:pt>
                <c:pt idx="2553">
                  <c:v>255.4</c:v>
                </c:pt>
                <c:pt idx="2554">
                  <c:v>255.5</c:v>
                </c:pt>
                <c:pt idx="2555">
                  <c:v>255.6</c:v>
                </c:pt>
                <c:pt idx="2556">
                  <c:v>255.7</c:v>
                </c:pt>
                <c:pt idx="2557">
                  <c:v>255.8</c:v>
                </c:pt>
                <c:pt idx="2558">
                  <c:v>255.9</c:v>
                </c:pt>
                <c:pt idx="2559">
                  <c:v>256</c:v>
                </c:pt>
                <c:pt idx="2560">
                  <c:v>256.10000000000002</c:v>
                </c:pt>
                <c:pt idx="2561">
                  <c:v>256.2</c:v>
                </c:pt>
                <c:pt idx="2562">
                  <c:v>256.3</c:v>
                </c:pt>
                <c:pt idx="2563">
                  <c:v>256.39999999999992</c:v>
                </c:pt>
                <c:pt idx="2564">
                  <c:v>256.5</c:v>
                </c:pt>
                <c:pt idx="2565">
                  <c:v>256.60000000000002</c:v>
                </c:pt>
                <c:pt idx="2566">
                  <c:v>256.7</c:v>
                </c:pt>
                <c:pt idx="2567">
                  <c:v>256.8</c:v>
                </c:pt>
                <c:pt idx="2568">
                  <c:v>256.89999999999992</c:v>
                </c:pt>
                <c:pt idx="2569">
                  <c:v>257</c:v>
                </c:pt>
                <c:pt idx="2570">
                  <c:v>257.10000000000002</c:v>
                </c:pt>
                <c:pt idx="2571">
                  <c:v>257.2</c:v>
                </c:pt>
                <c:pt idx="2572">
                  <c:v>257.3</c:v>
                </c:pt>
                <c:pt idx="2573">
                  <c:v>257.39999999999992</c:v>
                </c:pt>
                <c:pt idx="2574">
                  <c:v>257.5</c:v>
                </c:pt>
                <c:pt idx="2575">
                  <c:v>257.60000000000002</c:v>
                </c:pt>
                <c:pt idx="2576">
                  <c:v>257.7</c:v>
                </c:pt>
                <c:pt idx="2577">
                  <c:v>257.8</c:v>
                </c:pt>
                <c:pt idx="2578">
                  <c:v>257.89999999999992</c:v>
                </c:pt>
                <c:pt idx="2579">
                  <c:v>258</c:v>
                </c:pt>
                <c:pt idx="2580">
                  <c:v>258.10000000000002</c:v>
                </c:pt>
                <c:pt idx="2581">
                  <c:v>258.2</c:v>
                </c:pt>
                <c:pt idx="2582">
                  <c:v>258.3</c:v>
                </c:pt>
                <c:pt idx="2583">
                  <c:v>258.39999999999992</c:v>
                </c:pt>
                <c:pt idx="2584">
                  <c:v>258.5</c:v>
                </c:pt>
                <c:pt idx="2585">
                  <c:v>258.60000000000002</c:v>
                </c:pt>
                <c:pt idx="2586">
                  <c:v>258.7</c:v>
                </c:pt>
                <c:pt idx="2587">
                  <c:v>258.8</c:v>
                </c:pt>
                <c:pt idx="2588">
                  <c:v>258.89999999999992</c:v>
                </c:pt>
                <c:pt idx="2589">
                  <c:v>259</c:v>
                </c:pt>
                <c:pt idx="2590">
                  <c:v>259.10000000000002</c:v>
                </c:pt>
                <c:pt idx="2591">
                  <c:v>259.2</c:v>
                </c:pt>
                <c:pt idx="2592">
                  <c:v>259.3</c:v>
                </c:pt>
                <c:pt idx="2593">
                  <c:v>259.39999999999992</c:v>
                </c:pt>
                <c:pt idx="2594">
                  <c:v>259.5</c:v>
                </c:pt>
                <c:pt idx="2595">
                  <c:v>259.60000000000002</c:v>
                </c:pt>
                <c:pt idx="2596">
                  <c:v>259.7</c:v>
                </c:pt>
                <c:pt idx="2597">
                  <c:v>259.8</c:v>
                </c:pt>
                <c:pt idx="2598">
                  <c:v>259.89999999999992</c:v>
                </c:pt>
                <c:pt idx="2599">
                  <c:v>260</c:v>
                </c:pt>
                <c:pt idx="2600">
                  <c:v>260.10000000000002</c:v>
                </c:pt>
                <c:pt idx="2601">
                  <c:v>260.2</c:v>
                </c:pt>
                <c:pt idx="2602">
                  <c:v>260.3</c:v>
                </c:pt>
                <c:pt idx="2603">
                  <c:v>260.39999999999992</c:v>
                </c:pt>
                <c:pt idx="2604">
                  <c:v>260.5</c:v>
                </c:pt>
                <c:pt idx="2605">
                  <c:v>260.60000000000002</c:v>
                </c:pt>
                <c:pt idx="2606">
                  <c:v>260.7</c:v>
                </c:pt>
                <c:pt idx="2607">
                  <c:v>260.8</c:v>
                </c:pt>
                <c:pt idx="2608">
                  <c:v>260.89999999999992</c:v>
                </c:pt>
                <c:pt idx="2609">
                  <c:v>261</c:v>
                </c:pt>
                <c:pt idx="2610">
                  <c:v>261.10000000000002</c:v>
                </c:pt>
                <c:pt idx="2611">
                  <c:v>261.2</c:v>
                </c:pt>
                <c:pt idx="2612">
                  <c:v>261.3</c:v>
                </c:pt>
                <c:pt idx="2613">
                  <c:v>261.39999999999992</c:v>
                </c:pt>
                <c:pt idx="2614">
                  <c:v>261.5</c:v>
                </c:pt>
                <c:pt idx="2615">
                  <c:v>261.60000000000002</c:v>
                </c:pt>
                <c:pt idx="2616">
                  <c:v>261.7</c:v>
                </c:pt>
                <c:pt idx="2617">
                  <c:v>261.8</c:v>
                </c:pt>
                <c:pt idx="2618">
                  <c:v>261.89999999999992</c:v>
                </c:pt>
                <c:pt idx="2619">
                  <c:v>262</c:v>
                </c:pt>
                <c:pt idx="2620">
                  <c:v>262.10000000000002</c:v>
                </c:pt>
                <c:pt idx="2621">
                  <c:v>262.2</c:v>
                </c:pt>
                <c:pt idx="2622">
                  <c:v>262.3</c:v>
                </c:pt>
                <c:pt idx="2623">
                  <c:v>262.39999999999992</c:v>
                </c:pt>
                <c:pt idx="2624">
                  <c:v>262.5</c:v>
                </c:pt>
                <c:pt idx="2625">
                  <c:v>262.60000000000002</c:v>
                </c:pt>
                <c:pt idx="2626">
                  <c:v>262.7</c:v>
                </c:pt>
                <c:pt idx="2627">
                  <c:v>262.8</c:v>
                </c:pt>
                <c:pt idx="2628">
                  <c:v>262.89999999999992</c:v>
                </c:pt>
                <c:pt idx="2629">
                  <c:v>263</c:v>
                </c:pt>
                <c:pt idx="2630">
                  <c:v>263.10000000000002</c:v>
                </c:pt>
                <c:pt idx="2631">
                  <c:v>263.2</c:v>
                </c:pt>
                <c:pt idx="2632">
                  <c:v>263.3</c:v>
                </c:pt>
                <c:pt idx="2633">
                  <c:v>263.39999999999992</c:v>
                </c:pt>
                <c:pt idx="2634">
                  <c:v>263.5</c:v>
                </c:pt>
                <c:pt idx="2635">
                  <c:v>263.60000000000002</c:v>
                </c:pt>
                <c:pt idx="2636">
                  <c:v>263.7</c:v>
                </c:pt>
                <c:pt idx="2637">
                  <c:v>263.8</c:v>
                </c:pt>
                <c:pt idx="2638">
                  <c:v>263.89999999999992</c:v>
                </c:pt>
                <c:pt idx="2639">
                  <c:v>264</c:v>
                </c:pt>
                <c:pt idx="2640">
                  <c:v>264.10000000000002</c:v>
                </c:pt>
                <c:pt idx="2641">
                  <c:v>264.2</c:v>
                </c:pt>
                <c:pt idx="2642">
                  <c:v>264.3</c:v>
                </c:pt>
                <c:pt idx="2643">
                  <c:v>264.39999999999992</c:v>
                </c:pt>
                <c:pt idx="2644">
                  <c:v>264.5</c:v>
                </c:pt>
                <c:pt idx="2645">
                  <c:v>264.60000000000002</c:v>
                </c:pt>
                <c:pt idx="2646">
                  <c:v>264.7</c:v>
                </c:pt>
                <c:pt idx="2647">
                  <c:v>264.8</c:v>
                </c:pt>
                <c:pt idx="2648">
                  <c:v>264.89999999999992</c:v>
                </c:pt>
                <c:pt idx="2649">
                  <c:v>265</c:v>
                </c:pt>
                <c:pt idx="2650">
                  <c:v>265.10000000000002</c:v>
                </c:pt>
                <c:pt idx="2651">
                  <c:v>265.2</c:v>
                </c:pt>
                <c:pt idx="2652">
                  <c:v>265.3</c:v>
                </c:pt>
                <c:pt idx="2653">
                  <c:v>265.39999999999992</c:v>
                </c:pt>
                <c:pt idx="2654">
                  <c:v>265.5</c:v>
                </c:pt>
                <c:pt idx="2655">
                  <c:v>265.60000000000002</c:v>
                </c:pt>
                <c:pt idx="2656">
                  <c:v>265.7</c:v>
                </c:pt>
                <c:pt idx="2657">
                  <c:v>265.8</c:v>
                </c:pt>
                <c:pt idx="2658">
                  <c:v>265.89999999999992</c:v>
                </c:pt>
                <c:pt idx="2659">
                  <c:v>266</c:v>
                </c:pt>
                <c:pt idx="2660">
                  <c:v>266.10000000000002</c:v>
                </c:pt>
                <c:pt idx="2661">
                  <c:v>266.2</c:v>
                </c:pt>
                <c:pt idx="2662">
                  <c:v>266.3</c:v>
                </c:pt>
                <c:pt idx="2663">
                  <c:v>266.39999999999992</c:v>
                </c:pt>
                <c:pt idx="2664">
                  <c:v>266.5</c:v>
                </c:pt>
                <c:pt idx="2665">
                  <c:v>266.60000000000002</c:v>
                </c:pt>
                <c:pt idx="2666">
                  <c:v>266.7</c:v>
                </c:pt>
                <c:pt idx="2667">
                  <c:v>266.8</c:v>
                </c:pt>
                <c:pt idx="2668">
                  <c:v>266.89999999999992</c:v>
                </c:pt>
                <c:pt idx="2669">
                  <c:v>267</c:v>
                </c:pt>
                <c:pt idx="2670">
                  <c:v>267.10000000000002</c:v>
                </c:pt>
                <c:pt idx="2671">
                  <c:v>267.2</c:v>
                </c:pt>
                <c:pt idx="2672">
                  <c:v>267.3</c:v>
                </c:pt>
                <c:pt idx="2673">
                  <c:v>267.39999999999992</c:v>
                </c:pt>
                <c:pt idx="2674">
                  <c:v>267.5</c:v>
                </c:pt>
                <c:pt idx="2675">
                  <c:v>267.60000000000002</c:v>
                </c:pt>
                <c:pt idx="2676">
                  <c:v>267.7</c:v>
                </c:pt>
                <c:pt idx="2677">
                  <c:v>267.8</c:v>
                </c:pt>
                <c:pt idx="2678">
                  <c:v>267.89999999999992</c:v>
                </c:pt>
                <c:pt idx="2679">
                  <c:v>268</c:v>
                </c:pt>
                <c:pt idx="2680">
                  <c:v>268.10000000000002</c:v>
                </c:pt>
                <c:pt idx="2681">
                  <c:v>268.2</c:v>
                </c:pt>
                <c:pt idx="2682">
                  <c:v>268.3</c:v>
                </c:pt>
                <c:pt idx="2683">
                  <c:v>268.39999999999992</c:v>
                </c:pt>
                <c:pt idx="2684">
                  <c:v>268.5</c:v>
                </c:pt>
                <c:pt idx="2685">
                  <c:v>268.60000000000002</c:v>
                </c:pt>
                <c:pt idx="2686">
                  <c:v>268.7</c:v>
                </c:pt>
                <c:pt idx="2687">
                  <c:v>268.8</c:v>
                </c:pt>
                <c:pt idx="2688">
                  <c:v>268.89999999999992</c:v>
                </c:pt>
                <c:pt idx="2689">
                  <c:v>269</c:v>
                </c:pt>
                <c:pt idx="2690">
                  <c:v>269.10000000000002</c:v>
                </c:pt>
                <c:pt idx="2691">
                  <c:v>269.2</c:v>
                </c:pt>
                <c:pt idx="2692">
                  <c:v>269.3</c:v>
                </c:pt>
                <c:pt idx="2693">
                  <c:v>269.39999999999992</c:v>
                </c:pt>
                <c:pt idx="2694">
                  <c:v>269.5</c:v>
                </c:pt>
                <c:pt idx="2695">
                  <c:v>269.60000000000002</c:v>
                </c:pt>
                <c:pt idx="2696">
                  <c:v>269.7</c:v>
                </c:pt>
                <c:pt idx="2697">
                  <c:v>269.8</c:v>
                </c:pt>
                <c:pt idx="2698">
                  <c:v>269.89999999999992</c:v>
                </c:pt>
                <c:pt idx="2699">
                  <c:v>270</c:v>
                </c:pt>
                <c:pt idx="2700">
                  <c:v>270.10000000000002</c:v>
                </c:pt>
                <c:pt idx="2701">
                  <c:v>270.2</c:v>
                </c:pt>
                <c:pt idx="2702">
                  <c:v>270.3</c:v>
                </c:pt>
                <c:pt idx="2703">
                  <c:v>270.39999999999992</c:v>
                </c:pt>
                <c:pt idx="2704">
                  <c:v>270.5</c:v>
                </c:pt>
                <c:pt idx="2705">
                  <c:v>270.60000000000002</c:v>
                </c:pt>
                <c:pt idx="2706">
                  <c:v>270.7</c:v>
                </c:pt>
                <c:pt idx="2707">
                  <c:v>270.8</c:v>
                </c:pt>
                <c:pt idx="2708">
                  <c:v>270.89999999999992</c:v>
                </c:pt>
                <c:pt idx="2709">
                  <c:v>271</c:v>
                </c:pt>
                <c:pt idx="2710">
                  <c:v>271.10000000000002</c:v>
                </c:pt>
                <c:pt idx="2711">
                  <c:v>271.2</c:v>
                </c:pt>
                <c:pt idx="2712">
                  <c:v>271.3</c:v>
                </c:pt>
                <c:pt idx="2713">
                  <c:v>271.39999999999992</c:v>
                </c:pt>
                <c:pt idx="2714">
                  <c:v>271.5</c:v>
                </c:pt>
                <c:pt idx="2715">
                  <c:v>271.60000000000002</c:v>
                </c:pt>
                <c:pt idx="2716">
                  <c:v>271.7</c:v>
                </c:pt>
                <c:pt idx="2717">
                  <c:v>271.8</c:v>
                </c:pt>
                <c:pt idx="2718">
                  <c:v>271.89999999999992</c:v>
                </c:pt>
                <c:pt idx="2719">
                  <c:v>272</c:v>
                </c:pt>
                <c:pt idx="2720">
                  <c:v>272.10000000000002</c:v>
                </c:pt>
                <c:pt idx="2721">
                  <c:v>272.2</c:v>
                </c:pt>
                <c:pt idx="2722">
                  <c:v>272.3</c:v>
                </c:pt>
                <c:pt idx="2723">
                  <c:v>272.39999999999992</c:v>
                </c:pt>
                <c:pt idx="2724">
                  <c:v>272.5</c:v>
                </c:pt>
                <c:pt idx="2725">
                  <c:v>272.60000000000002</c:v>
                </c:pt>
                <c:pt idx="2726">
                  <c:v>272.7</c:v>
                </c:pt>
                <c:pt idx="2727">
                  <c:v>272.8</c:v>
                </c:pt>
                <c:pt idx="2728">
                  <c:v>272.89999999999992</c:v>
                </c:pt>
                <c:pt idx="2729">
                  <c:v>273</c:v>
                </c:pt>
                <c:pt idx="2730">
                  <c:v>273.10000000000002</c:v>
                </c:pt>
                <c:pt idx="2731">
                  <c:v>273.2</c:v>
                </c:pt>
                <c:pt idx="2732">
                  <c:v>273.3</c:v>
                </c:pt>
                <c:pt idx="2733">
                  <c:v>273.39999999999992</c:v>
                </c:pt>
                <c:pt idx="2734">
                  <c:v>273.5</c:v>
                </c:pt>
                <c:pt idx="2735">
                  <c:v>273.60000000000002</c:v>
                </c:pt>
                <c:pt idx="2736">
                  <c:v>273.7</c:v>
                </c:pt>
                <c:pt idx="2737">
                  <c:v>273.8</c:v>
                </c:pt>
                <c:pt idx="2738">
                  <c:v>273.89999999999992</c:v>
                </c:pt>
                <c:pt idx="2739">
                  <c:v>274</c:v>
                </c:pt>
                <c:pt idx="2740">
                  <c:v>274.10000000000002</c:v>
                </c:pt>
                <c:pt idx="2741">
                  <c:v>274.2</c:v>
                </c:pt>
                <c:pt idx="2742">
                  <c:v>274.3</c:v>
                </c:pt>
                <c:pt idx="2743">
                  <c:v>274.39999999999992</c:v>
                </c:pt>
                <c:pt idx="2744">
                  <c:v>274.5</c:v>
                </c:pt>
                <c:pt idx="2745">
                  <c:v>274.60000000000002</c:v>
                </c:pt>
                <c:pt idx="2746">
                  <c:v>274.7</c:v>
                </c:pt>
                <c:pt idx="2747">
                  <c:v>274.8</c:v>
                </c:pt>
                <c:pt idx="2748">
                  <c:v>274.89999999999992</c:v>
                </c:pt>
                <c:pt idx="2749">
                  <c:v>275</c:v>
                </c:pt>
                <c:pt idx="2750">
                  <c:v>275.10000000000002</c:v>
                </c:pt>
                <c:pt idx="2751">
                  <c:v>275.2</c:v>
                </c:pt>
                <c:pt idx="2752">
                  <c:v>275.3</c:v>
                </c:pt>
                <c:pt idx="2753">
                  <c:v>275.39999999999992</c:v>
                </c:pt>
                <c:pt idx="2754">
                  <c:v>275.5</c:v>
                </c:pt>
                <c:pt idx="2755">
                  <c:v>275.60000000000002</c:v>
                </c:pt>
                <c:pt idx="2756">
                  <c:v>275.7</c:v>
                </c:pt>
                <c:pt idx="2757">
                  <c:v>275.8</c:v>
                </c:pt>
                <c:pt idx="2758">
                  <c:v>275.89999999999992</c:v>
                </c:pt>
                <c:pt idx="2759">
                  <c:v>276</c:v>
                </c:pt>
                <c:pt idx="2760">
                  <c:v>276.10000000000002</c:v>
                </c:pt>
                <c:pt idx="2761">
                  <c:v>276.2</c:v>
                </c:pt>
                <c:pt idx="2762">
                  <c:v>276.3</c:v>
                </c:pt>
                <c:pt idx="2763">
                  <c:v>276.39999999999992</c:v>
                </c:pt>
                <c:pt idx="2764">
                  <c:v>276.5</c:v>
                </c:pt>
                <c:pt idx="2765">
                  <c:v>276.60000000000002</c:v>
                </c:pt>
                <c:pt idx="2766">
                  <c:v>276.7</c:v>
                </c:pt>
                <c:pt idx="2767">
                  <c:v>276.8</c:v>
                </c:pt>
                <c:pt idx="2768">
                  <c:v>276.89999999999992</c:v>
                </c:pt>
                <c:pt idx="2769">
                  <c:v>277</c:v>
                </c:pt>
                <c:pt idx="2770">
                  <c:v>277.10000000000002</c:v>
                </c:pt>
                <c:pt idx="2771">
                  <c:v>277.2</c:v>
                </c:pt>
                <c:pt idx="2772">
                  <c:v>277.3</c:v>
                </c:pt>
                <c:pt idx="2773">
                  <c:v>277.39999999999992</c:v>
                </c:pt>
                <c:pt idx="2774">
                  <c:v>277.5</c:v>
                </c:pt>
                <c:pt idx="2775">
                  <c:v>277.60000000000002</c:v>
                </c:pt>
                <c:pt idx="2776">
                  <c:v>277.7</c:v>
                </c:pt>
                <c:pt idx="2777">
                  <c:v>277.8</c:v>
                </c:pt>
                <c:pt idx="2778">
                  <c:v>277.89999999999992</c:v>
                </c:pt>
                <c:pt idx="2779">
                  <c:v>278</c:v>
                </c:pt>
                <c:pt idx="2780">
                  <c:v>278.10000000000002</c:v>
                </c:pt>
                <c:pt idx="2781">
                  <c:v>278.2</c:v>
                </c:pt>
                <c:pt idx="2782">
                  <c:v>278.3</c:v>
                </c:pt>
                <c:pt idx="2783">
                  <c:v>278.39999999999992</c:v>
                </c:pt>
                <c:pt idx="2784">
                  <c:v>278.5</c:v>
                </c:pt>
                <c:pt idx="2785">
                  <c:v>278.60000000000002</c:v>
                </c:pt>
                <c:pt idx="2786">
                  <c:v>278.7</c:v>
                </c:pt>
                <c:pt idx="2787">
                  <c:v>278.8</c:v>
                </c:pt>
                <c:pt idx="2788">
                  <c:v>278.89999999999992</c:v>
                </c:pt>
                <c:pt idx="2789">
                  <c:v>279</c:v>
                </c:pt>
                <c:pt idx="2790">
                  <c:v>279.10000000000002</c:v>
                </c:pt>
                <c:pt idx="2791">
                  <c:v>279.2</c:v>
                </c:pt>
                <c:pt idx="2792">
                  <c:v>279.3</c:v>
                </c:pt>
                <c:pt idx="2793">
                  <c:v>279.39999999999992</c:v>
                </c:pt>
                <c:pt idx="2794">
                  <c:v>279.5</c:v>
                </c:pt>
                <c:pt idx="2795">
                  <c:v>279.60000000000002</c:v>
                </c:pt>
                <c:pt idx="2796">
                  <c:v>279.7</c:v>
                </c:pt>
                <c:pt idx="2797">
                  <c:v>279.8</c:v>
                </c:pt>
                <c:pt idx="2798">
                  <c:v>279.89999999999992</c:v>
                </c:pt>
                <c:pt idx="2799">
                  <c:v>280</c:v>
                </c:pt>
                <c:pt idx="2800">
                  <c:v>280.10000000000002</c:v>
                </c:pt>
                <c:pt idx="2801">
                  <c:v>280.2</c:v>
                </c:pt>
                <c:pt idx="2802">
                  <c:v>280.3</c:v>
                </c:pt>
                <c:pt idx="2803">
                  <c:v>280.39999999999992</c:v>
                </c:pt>
                <c:pt idx="2804">
                  <c:v>280.5</c:v>
                </c:pt>
                <c:pt idx="2805">
                  <c:v>280.60000000000002</c:v>
                </c:pt>
                <c:pt idx="2806">
                  <c:v>280.7</c:v>
                </c:pt>
                <c:pt idx="2807">
                  <c:v>280.8</c:v>
                </c:pt>
                <c:pt idx="2808">
                  <c:v>280.89999999999992</c:v>
                </c:pt>
                <c:pt idx="2809">
                  <c:v>281</c:v>
                </c:pt>
                <c:pt idx="2810">
                  <c:v>281.10000000000002</c:v>
                </c:pt>
                <c:pt idx="2811">
                  <c:v>281.2</c:v>
                </c:pt>
                <c:pt idx="2812">
                  <c:v>281.3</c:v>
                </c:pt>
                <c:pt idx="2813">
                  <c:v>281.39999999999992</c:v>
                </c:pt>
                <c:pt idx="2814">
                  <c:v>281.5</c:v>
                </c:pt>
                <c:pt idx="2815">
                  <c:v>281.60000000000002</c:v>
                </c:pt>
                <c:pt idx="2816">
                  <c:v>281.7</c:v>
                </c:pt>
                <c:pt idx="2817">
                  <c:v>281.8</c:v>
                </c:pt>
                <c:pt idx="2818">
                  <c:v>281.89999999999992</c:v>
                </c:pt>
                <c:pt idx="2819">
                  <c:v>282</c:v>
                </c:pt>
                <c:pt idx="2820">
                  <c:v>282.10000000000002</c:v>
                </c:pt>
                <c:pt idx="2821">
                  <c:v>282.2</c:v>
                </c:pt>
                <c:pt idx="2822">
                  <c:v>282.3</c:v>
                </c:pt>
                <c:pt idx="2823">
                  <c:v>282.39999999999992</c:v>
                </c:pt>
                <c:pt idx="2824">
                  <c:v>282.5</c:v>
                </c:pt>
                <c:pt idx="2825">
                  <c:v>282.60000000000002</c:v>
                </c:pt>
                <c:pt idx="2826">
                  <c:v>282.7</c:v>
                </c:pt>
                <c:pt idx="2827">
                  <c:v>282.8</c:v>
                </c:pt>
                <c:pt idx="2828">
                  <c:v>282.89999999999992</c:v>
                </c:pt>
                <c:pt idx="2829">
                  <c:v>283</c:v>
                </c:pt>
                <c:pt idx="2830">
                  <c:v>283.10000000000002</c:v>
                </c:pt>
                <c:pt idx="2831">
                  <c:v>283.2</c:v>
                </c:pt>
                <c:pt idx="2832">
                  <c:v>283.3</c:v>
                </c:pt>
                <c:pt idx="2833">
                  <c:v>283.39999999999992</c:v>
                </c:pt>
                <c:pt idx="2834">
                  <c:v>283.5</c:v>
                </c:pt>
                <c:pt idx="2835">
                  <c:v>283.60000000000002</c:v>
                </c:pt>
                <c:pt idx="2836">
                  <c:v>283.7</c:v>
                </c:pt>
                <c:pt idx="2837">
                  <c:v>283.8</c:v>
                </c:pt>
                <c:pt idx="2838">
                  <c:v>283.89999999999992</c:v>
                </c:pt>
                <c:pt idx="2839">
                  <c:v>284</c:v>
                </c:pt>
                <c:pt idx="2840">
                  <c:v>284.10000000000002</c:v>
                </c:pt>
                <c:pt idx="2841">
                  <c:v>284.2</c:v>
                </c:pt>
                <c:pt idx="2842">
                  <c:v>284.3</c:v>
                </c:pt>
                <c:pt idx="2843">
                  <c:v>284.39999999999992</c:v>
                </c:pt>
                <c:pt idx="2844">
                  <c:v>284.5</c:v>
                </c:pt>
                <c:pt idx="2845">
                  <c:v>284.60000000000002</c:v>
                </c:pt>
                <c:pt idx="2846">
                  <c:v>284.7</c:v>
                </c:pt>
                <c:pt idx="2847">
                  <c:v>284.8</c:v>
                </c:pt>
                <c:pt idx="2848">
                  <c:v>284.89999999999992</c:v>
                </c:pt>
                <c:pt idx="2849">
                  <c:v>285</c:v>
                </c:pt>
                <c:pt idx="2850">
                  <c:v>285.10000000000002</c:v>
                </c:pt>
                <c:pt idx="2851">
                  <c:v>285.2</c:v>
                </c:pt>
                <c:pt idx="2852">
                  <c:v>285.3</c:v>
                </c:pt>
                <c:pt idx="2853">
                  <c:v>285.39999999999992</c:v>
                </c:pt>
                <c:pt idx="2854">
                  <c:v>285.5</c:v>
                </c:pt>
                <c:pt idx="2855">
                  <c:v>285.60000000000002</c:v>
                </c:pt>
                <c:pt idx="2856">
                  <c:v>285.7</c:v>
                </c:pt>
                <c:pt idx="2857">
                  <c:v>285.8</c:v>
                </c:pt>
                <c:pt idx="2858">
                  <c:v>285.89999999999992</c:v>
                </c:pt>
                <c:pt idx="2859">
                  <c:v>286</c:v>
                </c:pt>
                <c:pt idx="2860">
                  <c:v>286.10000000000002</c:v>
                </c:pt>
                <c:pt idx="2861">
                  <c:v>286.2</c:v>
                </c:pt>
                <c:pt idx="2862">
                  <c:v>286.3</c:v>
                </c:pt>
                <c:pt idx="2863">
                  <c:v>286.39999999999992</c:v>
                </c:pt>
                <c:pt idx="2864">
                  <c:v>286.5</c:v>
                </c:pt>
                <c:pt idx="2865">
                  <c:v>286.60000000000002</c:v>
                </c:pt>
                <c:pt idx="2866">
                  <c:v>286.7</c:v>
                </c:pt>
                <c:pt idx="2867">
                  <c:v>286.8</c:v>
                </c:pt>
                <c:pt idx="2868">
                  <c:v>286.89999999999992</c:v>
                </c:pt>
                <c:pt idx="2869">
                  <c:v>287</c:v>
                </c:pt>
                <c:pt idx="2870">
                  <c:v>287.10000000000002</c:v>
                </c:pt>
                <c:pt idx="2871">
                  <c:v>287.2</c:v>
                </c:pt>
                <c:pt idx="2872">
                  <c:v>287.3</c:v>
                </c:pt>
                <c:pt idx="2873">
                  <c:v>287.39999999999992</c:v>
                </c:pt>
                <c:pt idx="2874">
                  <c:v>287.5</c:v>
                </c:pt>
                <c:pt idx="2875">
                  <c:v>287.60000000000002</c:v>
                </c:pt>
                <c:pt idx="2876">
                  <c:v>287.7</c:v>
                </c:pt>
                <c:pt idx="2877">
                  <c:v>287.8</c:v>
                </c:pt>
                <c:pt idx="2878">
                  <c:v>287.89999999999992</c:v>
                </c:pt>
                <c:pt idx="2879">
                  <c:v>288</c:v>
                </c:pt>
                <c:pt idx="2880">
                  <c:v>288.10000000000002</c:v>
                </c:pt>
                <c:pt idx="2881">
                  <c:v>288.2</c:v>
                </c:pt>
                <c:pt idx="2882">
                  <c:v>288.3</c:v>
                </c:pt>
                <c:pt idx="2883">
                  <c:v>288.39999999999992</c:v>
                </c:pt>
                <c:pt idx="2884">
                  <c:v>288.5</c:v>
                </c:pt>
                <c:pt idx="2885">
                  <c:v>288.60000000000002</c:v>
                </c:pt>
                <c:pt idx="2886">
                  <c:v>288.7</c:v>
                </c:pt>
                <c:pt idx="2887">
                  <c:v>288.8</c:v>
                </c:pt>
                <c:pt idx="2888">
                  <c:v>288.89999999999992</c:v>
                </c:pt>
                <c:pt idx="2889">
                  <c:v>289</c:v>
                </c:pt>
                <c:pt idx="2890">
                  <c:v>289.10000000000002</c:v>
                </c:pt>
                <c:pt idx="2891">
                  <c:v>289.2</c:v>
                </c:pt>
                <c:pt idx="2892">
                  <c:v>289.3</c:v>
                </c:pt>
                <c:pt idx="2893">
                  <c:v>289.39999999999992</c:v>
                </c:pt>
                <c:pt idx="2894">
                  <c:v>289.5</c:v>
                </c:pt>
                <c:pt idx="2895">
                  <c:v>289.60000000000002</c:v>
                </c:pt>
                <c:pt idx="2896">
                  <c:v>289.7</c:v>
                </c:pt>
                <c:pt idx="2897">
                  <c:v>289.8</c:v>
                </c:pt>
                <c:pt idx="2898">
                  <c:v>289.89999999999992</c:v>
                </c:pt>
                <c:pt idx="2899">
                  <c:v>290</c:v>
                </c:pt>
                <c:pt idx="2900">
                  <c:v>290.10000000000002</c:v>
                </c:pt>
                <c:pt idx="2901">
                  <c:v>290.2</c:v>
                </c:pt>
                <c:pt idx="2902">
                  <c:v>290.3</c:v>
                </c:pt>
                <c:pt idx="2903">
                  <c:v>290.39999999999992</c:v>
                </c:pt>
                <c:pt idx="2904">
                  <c:v>290.5</c:v>
                </c:pt>
                <c:pt idx="2905">
                  <c:v>290.60000000000002</c:v>
                </c:pt>
                <c:pt idx="2906">
                  <c:v>290.7</c:v>
                </c:pt>
                <c:pt idx="2907">
                  <c:v>290.8</c:v>
                </c:pt>
                <c:pt idx="2908">
                  <c:v>290.89999999999992</c:v>
                </c:pt>
                <c:pt idx="2909">
                  <c:v>291</c:v>
                </c:pt>
                <c:pt idx="2910">
                  <c:v>291.10000000000002</c:v>
                </c:pt>
                <c:pt idx="2911">
                  <c:v>291.2</c:v>
                </c:pt>
                <c:pt idx="2912">
                  <c:v>291.3</c:v>
                </c:pt>
                <c:pt idx="2913">
                  <c:v>291.39999999999992</c:v>
                </c:pt>
                <c:pt idx="2914">
                  <c:v>291.5</c:v>
                </c:pt>
                <c:pt idx="2915">
                  <c:v>291.60000000000002</c:v>
                </c:pt>
                <c:pt idx="2916">
                  <c:v>291.7</c:v>
                </c:pt>
                <c:pt idx="2917">
                  <c:v>291.8</c:v>
                </c:pt>
                <c:pt idx="2918">
                  <c:v>291.89999999999992</c:v>
                </c:pt>
                <c:pt idx="2919">
                  <c:v>292</c:v>
                </c:pt>
                <c:pt idx="2920">
                  <c:v>292.10000000000002</c:v>
                </c:pt>
                <c:pt idx="2921">
                  <c:v>292.2</c:v>
                </c:pt>
                <c:pt idx="2922">
                  <c:v>292.3</c:v>
                </c:pt>
                <c:pt idx="2923">
                  <c:v>292.39999999999992</c:v>
                </c:pt>
                <c:pt idx="2924">
                  <c:v>292.5</c:v>
                </c:pt>
                <c:pt idx="2925">
                  <c:v>292.60000000000002</c:v>
                </c:pt>
                <c:pt idx="2926">
                  <c:v>292.7</c:v>
                </c:pt>
                <c:pt idx="2927">
                  <c:v>292.8</c:v>
                </c:pt>
                <c:pt idx="2928">
                  <c:v>292.89999999999992</c:v>
                </c:pt>
                <c:pt idx="2929">
                  <c:v>293</c:v>
                </c:pt>
                <c:pt idx="2930">
                  <c:v>293.10000000000002</c:v>
                </c:pt>
                <c:pt idx="2931">
                  <c:v>293.2</c:v>
                </c:pt>
                <c:pt idx="2932">
                  <c:v>293.3</c:v>
                </c:pt>
                <c:pt idx="2933">
                  <c:v>293.39999999999992</c:v>
                </c:pt>
                <c:pt idx="2934">
                  <c:v>293.5</c:v>
                </c:pt>
                <c:pt idx="2935">
                  <c:v>293.60000000000002</c:v>
                </c:pt>
                <c:pt idx="2936">
                  <c:v>293.7</c:v>
                </c:pt>
                <c:pt idx="2937">
                  <c:v>293.8</c:v>
                </c:pt>
                <c:pt idx="2938">
                  <c:v>293.89999999999992</c:v>
                </c:pt>
                <c:pt idx="2939">
                  <c:v>294</c:v>
                </c:pt>
                <c:pt idx="2940">
                  <c:v>294.10000000000002</c:v>
                </c:pt>
                <c:pt idx="2941">
                  <c:v>294.2</c:v>
                </c:pt>
                <c:pt idx="2942">
                  <c:v>294.3</c:v>
                </c:pt>
                <c:pt idx="2943">
                  <c:v>294.39999999999992</c:v>
                </c:pt>
                <c:pt idx="2944">
                  <c:v>294.5</c:v>
                </c:pt>
                <c:pt idx="2945">
                  <c:v>294.60000000000002</c:v>
                </c:pt>
                <c:pt idx="2946">
                  <c:v>294.7</c:v>
                </c:pt>
                <c:pt idx="2947">
                  <c:v>294.8</c:v>
                </c:pt>
                <c:pt idx="2948">
                  <c:v>294.89999999999992</c:v>
                </c:pt>
                <c:pt idx="2949">
                  <c:v>295</c:v>
                </c:pt>
                <c:pt idx="2950">
                  <c:v>295.10000000000002</c:v>
                </c:pt>
                <c:pt idx="2951">
                  <c:v>295.2</c:v>
                </c:pt>
                <c:pt idx="2952">
                  <c:v>295.3</c:v>
                </c:pt>
                <c:pt idx="2953">
                  <c:v>295.39999999999992</c:v>
                </c:pt>
                <c:pt idx="2954">
                  <c:v>295.5</c:v>
                </c:pt>
                <c:pt idx="2955">
                  <c:v>295.60000000000002</c:v>
                </c:pt>
                <c:pt idx="2956">
                  <c:v>295.7</c:v>
                </c:pt>
                <c:pt idx="2957">
                  <c:v>295.8</c:v>
                </c:pt>
                <c:pt idx="2958">
                  <c:v>295.89999999999992</c:v>
                </c:pt>
                <c:pt idx="2959">
                  <c:v>296</c:v>
                </c:pt>
                <c:pt idx="2960">
                  <c:v>296.10000000000002</c:v>
                </c:pt>
                <c:pt idx="2961">
                  <c:v>296.2</c:v>
                </c:pt>
                <c:pt idx="2962">
                  <c:v>296.3</c:v>
                </c:pt>
                <c:pt idx="2963">
                  <c:v>296.39999999999992</c:v>
                </c:pt>
                <c:pt idx="2964">
                  <c:v>296.5</c:v>
                </c:pt>
                <c:pt idx="2965">
                  <c:v>296.60000000000002</c:v>
                </c:pt>
                <c:pt idx="2966">
                  <c:v>296.7</c:v>
                </c:pt>
                <c:pt idx="2967">
                  <c:v>296.8</c:v>
                </c:pt>
                <c:pt idx="2968">
                  <c:v>296.89999999999992</c:v>
                </c:pt>
                <c:pt idx="2969">
                  <c:v>297</c:v>
                </c:pt>
                <c:pt idx="2970">
                  <c:v>297.10000000000002</c:v>
                </c:pt>
                <c:pt idx="2971">
                  <c:v>297.2</c:v>
                </c:pt>
                <c:pt idx="2972">
                  <c:v>297.3</c:v>
                </c:pt>
                <c:pt idx="2973">
                  <c:v>297.39999999999992</c:v>
                </c:pt>
                <c:pt idx="2974">
                  <c:v>297.5</c:v>
                </c:pt>
                <c:pt idx="2975">
                  <c:v>297.60000000000002</c:v>
                </c:pt>
                <c:pt idx="2976">
                  <c:v>297.7</c:v>
                </c:pt>
                <c:pt idx="2977">
                  <c:v>297.8</c:v>
                </c:pt>
                <c:pt idx="2978">
                  <c:v>297.89999999999992</c:v>
                </c:pt>
                <c:pt idx="2979">
                  <c:v>298</c:v>
                </c:pt>
                <c:pt idx="2980">
                  <c:v>298.10000000000002</c:v>
                </c:pt>
                <c:pt idx="2981">
                  <c:v>298.2</c:v>
                </c:pt>
                <c:pt idx="2982">
                  <c:v>298.3</c:v>
                </c:pt>
                <c:pt idx="2983">
                  <c:v>298.39999999999992</c:v>
                </c:pt>
                <c:pt idx="2984">
                  <c:v>298.5</c:v>
                </c:pt>
                <c:pt idx="2985">
                  <c:v>298.60000000000002</c:v>
                </c:pt>
                <c:pt idx="2986">
                  <c:v>298.7</c:v>
                </c:pt>
                <c:pt idx="2987">
                  <c:v>298.8</c:v>
                </c:pt>
                <c:pt idx="2988">
                  <c:v>298.89999999999992</c:v>
                </c:pt>
                <c:pt idx="2989">
                  <c:v>299</c:v>
                </c:pt>
                <c:pt idx="2990">
                  <c:v>299.10000000000002</c:v>
                </c:pt>
                <c:pt idx="2991">
                  <c:v>299.2</c:v>
                </c:pt>
                <c:pt idx="2992">
                  <c:v>299.3</c:v>
                </c:pt>
                <c:pt idx="2993">
                  <c:v>299.39999999999992</c:v>
                </c:pt>
                <c:pt idx="2994">
                  <c:v>299.5</c:v>
                </c:pt>
                <c:pt idx="2995">
                  <c:v>299.60000000000002</c:v>
                </c:pt>
                <c:pt idx="2996">
                  <c:v>299.7</c:v>
                </c:pt>
                <c:pt idx="2997">
                  <c:v>299.8</c:v>
                </c:pt>
                <c:pt idx="2998">
                  <c:v>299.89999999999992</c:v>
                </c:pt>
                <c:pt idx="2999">
                  <c:v>300</c:v>
                </c:pt>
                <c:pt idx="3000">
                  <c:v>300.10000000000002</c:v>
                </c:pt>
                <c:pt idx="3001">
                  <c:v>300.2</c:v>
                </c:pt>
                <c:pt idx="3002">
                  <c:v>300.3</c:v>
                </c:pt>
                <c:pt idx="3003">
                  <c:v>300.39999999999992</c:v>
                </c:pt>
                <c:pt idx="3004">
                  <c:v>300.5</c:v>
                </c:pt>
                <c:pt idx="3005">
                  <c:v>300.60000000000002</c:v>
                </c:pt>
                <c:pt idx="3006">
                  <c:v>300.7</c:v>
                </c:pt>
                <c:pt idx="3007">
                  <c:v>300.8</c:v>
                </c:pt>
                <c:pt idx="3008">
                  <c:v>300.89999999999992</c:v>
                </c:pt>
                <c:pt idx="3009">
                  <c:v>301</c:v>
                </c:pt>
                <c:pt idx="3010">
                  <c:v>301.10000000000002</c:v>
                </c:pt>
                <c:pt idx="3011">
                  <c:v>301.2</c:v>
                </c:pt>
                <c:pt idx="3012">
                  <c:v>301.3</c:v>
                </c:pt>
                <c:pt idx="3013">
                  <c:v>301.39999999999992</c:v>
                </c:pt>
                <c:pt idx="3014">
                  <c:v>301.5</c:v>
                </c:pt>
                <c:pt idx="3015">
                  <c:v>301.60000000000002</c:v>
                </c:pt>
                <c:pt idx="3016">
                  <c:v>301.7</c:v>
                </c:pt>
                <c:pt idx="3017">
                  <c:v>301.8</c:v>
                </c:pt>
                <c:pt idx="3018">
                  <c:v>301.89999999999992</c:v>
                </c:pt>
                <c:pt idx="3019">
                  <c:v>302</c:v>
                </c:pt>
                <c:pt idx="3020">
                  <c:v>302.10000000000002</c:v>
                </c:pt>
                <c:pt idx="3021">
                  <c:v>302.2</c:v>
                </c:pt>
                <c:pt idx="3022">
                  <c:v>302.3</c:v>
                </c:pt>
                <c:pt idx="3023">
                  <c:v>302.39999999999992</c:v>
                </c:pt>
                <c:pt idx="3024">
                  <c:v>302.5</c:v>
                </c:pt>
                <c:pt idx="3025">
                  <c:v>302.60000000000002</c:v>
                </c:pt>
                <c:pt idx="3026">
                  <c:v>302.7</c:v>
                </c:pt>
                <c:pt idx="3027">
                  <c:v>302.8</c:v>
                </c:pt>
                <c:pt idx="3028">
                  <c:v>302.89999999999992</c:v>
                </c:pt>
                <c:pt idx="3029">
                  <c:v>303</c:v>
                </c:pt>
                <c:pt idx="3030">
                  <c:v>303.10000000000002</c:v>
                </c:pt>
                <c:pt idx="3031">
                  <c:v>303.2</c:v>
                </c:pt>
                <c:pt idx="3032">
                  <c:v>303.3</c:v>
                </c:pt>
                <c:pt idx="3033">
                  <c:v>303.39999999999992</c:v>
                </c:pt>
                <c:pt idx="3034">
                  <c:v>303.5</c:v>
                </c:pt>
                <c:pt idx="3035">
                  <c:v>303.60000000000002</c:v>
                </c:pt>
                <c:pt idx="3036">
                  <c:v>303.7</c:v>
                </c:pt>
                <c:pt idx="3037">
                  <c:v>303.8</c:v>
                </c:pt>
                <c:pt idx="3038">
                  <c:v>303.89999999999992</c:v>
                </c:pt>
                <c:pt idx="3039">
                  <c:v>304</c:v>
                </c:pt>
                <c:pt idx="3040">
                  <c:v>304.10000000000002</c:v>
                </c:pt>
                <c:pt idx="3041">
                  <c:v>304.2</c:v>
                </c:pt>
                <c:pt idx="3042">
                  <c:v>304.3</c:v>
                </c:pt>
                <c:pt idx="3043">
                  <c:v>304.39999999999992</c:v>
                </c:pt>
                <c:pt idx="3044">
                  <c:v>304.5</c:v>
                </c:pt>
                <c:pt idx="3045">
                  <c:v>304.60000000000002</c:v>
                </c:pt>
                <c:pt idx="3046">
                  <c:v>304.7</c:v>
                </c:pt>
                <c:pt idx="3047">
                  <c:v>304.8</c:v>
                </c:pt>
                <c:pt idx="3048">
                  <c:v>304.89999999999992</c:v>
                </c:pt>
                <c:pt idx="3049">
                  <c:v>305</c:v>
                </c:pt>
                <c:pt idx="3050">
                  <c:v>305.10000000000002</c:v>
                </c:pt>
                <c:pt idx="3051">
                  <c:v>305.2</c:v>
                </c:pt>
                <c:pt idx="3052">
                  <c:v>305.3</c:v>
                </c:pt>
                <c:pt idx="3053">
                  <c:v>305.39999999999992</c:v>
                </c:pt>
                <c:pt idx="3054">
                  <c:v>305.5</c:v>
                </c:pt>
                <c:pt idx="3055">
                  <c:v>305.60000000000002</c:v>
                </c:pt>
                <c:pt idx="3056">
                  <c:v>305.7</c:v>
                </c:pt>
                <c:pt idx="3057">
                  <c:v>305.8</c:v>
                </c:pt>
                <c:pt idx="3058">
                  <c:v>305.89999999999992</c:v>
                </c:pt>
                <c:pt idx="3059">
                  <c:v>306</c:v>
                </c:pt>
                <c:pt idx="3060">
                  <c:v>306.10000000000002</c:v>
                </c:pt>
                <c:pt idx="3061">
                  <c:v>306.2</c:v>
                </c:pt>
                <c:pt idx="3062">
                  <c:v>306.3</c:v>
                </c:pt>
                <c:pt idx="3063">
                  <c:v>306.39999999999992</c:v>
                </c:pt>
                <c:pt idx="3064">
                  <c:v>306.5</c:v>
                </c:pt>
                <c:pt idx="3065">
                  <c:v>306.60000000000002</c:v>
                </c:pt>
                <c:pt idx="3066">
                  <c:v>306.7</c:v>
                </c:pt>
                <c:pt idx="3067">
                  <c:v>306.8</c:v>
                </c:pt>
                <c:pt idx="3068">
                  <c:v>306.89999999999992</c:v>
                </c:pt>
                <c:pt idx="3069">
                  <c:v>307</c:v>
                </c:pt>
                <c:pt idx="3070">
                  <c:v>307.10000000000002</c:v>
                </c:pt>
                <c:pt idx="3071">
                  <c:v>307.2</c:v>
                </c:pt>
                <c:pt idx="3072">
                  <c:v>307.3</c:v>
                </c:pt>
                <c:pt idx="3073">
                  <c:v>307.39999999999992</c:v>
                </c:pt>
                <c:pt idx="3074">
                  <c:v>307.5</c:v>
                </c:pt>
                <c:pt idx="3075">
                  <c:v>307.60000000000002</c:v>
                </c:pt>
                <c:pt idx="3076">
                  <c:v>307.7</c:v>
                </c:pt>
                <c:pt idx="3077">
                  <c:v>307.8</c:v>
                </c:pt>
                <c:pt idx="3078">
                  <c:v>307.89999999999992</c:v>
                </c:pt>
                <c:pt idx="3079">
                  <c:v>308</c:v>
                </c:pt>
                <c:pt idx="3080">
                  <c:v>308.10000000000002</c:v>
                </c:pt>
                <c:pt idx="3081">
                  <c:v>308.2</c:v>
                </c:pt>
                <c:pt idx="3082">
                  <c:v>308.3</c:v>
                </c:pt>
                <c:pt idx="3083">
                  <c:v>308.39999999999992</c:v>
                </c:pt>
                <c:pt idx="3084">
                  <c:v>308.5</c:v>
                </c:pt>
                <c:pt idx="3085">
                  <c:v>308.60000000000002</c:v>
                </c:pt>
                <c:pt idx="3086">
                  <c:v>308.7</c:v>
                </c:pt>
                <c:pt idx="3087">
                  <c:v>308.8</c:v>
                </c:pt>
                <c:pt idx="3088">
                  <c:v>308.89999999999992</c:v>
                </c:pt>
                <c:pt idx="3089">
                  <c:v>309</c:v>
                </c:pt>
                <c:pt idx="3090">
                  <c:v>309.10000000000002</c:v>
                </c:pt>
                <c:pt idx="3091">
                  <c:v>309.2</c:v>
                </c:pt>
                <c:pt idx="3092">
                  <c:v>309.3</c:v>
                </c:pt>
                <c:pt idx="3093">
                  <c:v>309.39999999999992</c:v>
                </c:pt>
                <c:pt idx="3094">
                  <c:v>309.5</c:v>
                </c:pt>
                <c:pt idx="3095">
                  <c:v>309.60000000000002</c:v>
                </c:pt>
                <c:pt idx="3096">
                  <c:v>309.7</c:v>
                </c:pt>
                <c:pt idx="3097">
                  <c:v>309.8</c:v>
                </c:pt>
                <c:pt idx="3098">
                  <c:v>309.89999999999992</c:v>
                </c:pt>
                <c:pt idx="3099">
                  <c:v>310</c:v>
                </c:pt>
                <c:pt idx="3100">
                  <c:v>310.10000000000002</c:v>
                </c:pt>
                <c:pt idx="3101">
                  <c:v>310.2</c:v>
                </c:pt>
                <c:pt idx="3102">
                  <c:v>310.3</c:v>
                </c:pt>
                <c:pt idx="3103">
                  <c:v>310.39999999999992</c:v>
                </c:pt>
                <c:pt idx="3104">
                  <c:v>310.5</c:v>
                </c:pt>
                <c:pt idx="3105">
                  <c:v>310.60000000000002</c:v>
                </c:pt>
                <c:pt idx="3106">
                  <c:v>310.7</c:v>
                </c:pt>
                <c:pt idx="3107">
                  <c:v>310.8</c:v>
                </c:pt>
                <c:pt idx="3108">
                  <c:v>310.89999999999992</c:v>
                </c:pt>
                <c:pt idx="3109">
                  <c:v>311</c:v>
                </c:pt>
                <c:pt idx="3110">
                  <c:v>311.10000000000002</c:v>
                </c:pt>
                <c:pt idx="3111">
                  <c:v>311.2</c:v>
                </c:pt>
                <c:pt idx="3112">
                  <c:v>311.3</c:v>
                </c:pt>
                <c:pt idx="3113">
                  <c:v>311.39999999999992</c:v>
                </c:pt>
                <c:pt idx="3114">
                  <c:v>311.5</c:v>
                </c:pt>
                <c:pt idx="3115">
                  <c:v>311.60000000000002</c:v>
                </c:pt>
                <c:pt idx="3116">
                  <c:v>311.7</c:v>
                </c:pt>
                <c:pt idx="3117">
                  <c:v>311.8</c:v>
                </c:pt>
                <c:pt idx="3118">
                  <c:v>311.89999999999992</c:v>
                </c:pt>
                <c:pt idx="3119">
                  <c:v>312</c:v>
                </c:pt>
                <c:pt idx="3120">
                  <c:v>312.10000000000002</c:v>
                </c:pt>
                <c:pt idx="3121">
                  <c:v>312.2</c:v>
                </c:pt>
                <c:pt idx="3122">
                  <c:v>312.3</c:v>
                </c:pt>
                <c:pt idx="3123">
                  <c:v>312.39999999999992</c:v>
                </c:pt>
                <c:pt idx="3124">
                  <c:v>312.5</c:v>
                </c:pt>
                <c:pt idx="3125">
                  <c:v>312.60000000000002</c:v>
                </c:pt>
                <c:pt idx="3126">
                  <c:v>312.7</c:v>
                </c:pt>
                <c:pt idx="3127">
                  <c:v>312.8</c:v>
                </c:pt>
                <c:pt idx="3128">
                  <c:v>312.89999999999992</c:v>
                </c:pt>
                <c:pt idx="3129">
                  <c:v>313</c:v>
                </c:pt>
                <c:pt idx="3130">
                  <c:v>313.10000000000002</c:v>
                </c:pt>
                <c:pt idx="3131">
                  <c:v>313.2</c:v>
                </c:pt>
                <c:pt idx="3132">
                  <c:v>313.3</c:v>
                </c:pt>
                <c:pt idx="3133">
                  <c:v>313.39999999999992</c:v>
                </c:pt>
                <c:pt idx="3134">
                  <c:v>313.5</c:v>
                </c:pt>
                <c:pt idx="3135">
                  <c:v>313.60000000000002</c:v>
                </c:pt>
                <c:pt idx="3136">
                  <c:v>313.7</c:v>
                </c:pt>
                <c:pt idx="3137">
                  <c:v>313.8</c:v>
                </c:pt>
                <c:pt idx="3138">
                  <c:v>313.89999999999992</c:v>
                </c:pt>
                <c:pt idx="3139">
                  <c:v>314</c:v>
                </c:pt>
                <c:pt idx="3140">
                  <c:v>314.10000000000002</c:v>
                </c:pt>
                <c:pt idx="3141">
                  <c:v>314.2</c:v>
                </c:pt>
                <c:pt idx="3142">
                  <c:v>314.3</c:v>
                </c:pt>
                <c:pt idx="3143">
                  <c:v>314.39999999999992</c:v>
                </c:pt>
                <c:pt idx="3144">
                  <c:v>314.5</c:v>
                </c:pt>
                <c:pt idx="3145">
                  <c:v>314.60000000000002</c:v>
                </c:pt>
                <c:pt idx="3146">
                  <c:v>314.7</c:v>
                </c:pt>
                <c:pt idx="3147">
                  <c:v>314.8</c:v>
                </c:pt>
                <c:pt idx="3148">
                  <c:v>314.89999999999992</c:v>
                </c:pt>
                <c:pt idx="3149">
                  <c:v>315</c:v>
                </c:pt>
                <c:pt idx="3150">
                  <c:v>315.10000000000002</c:v>
                </c:pt>
                <c:pt idx="3151">
                  <c:v>315.2</c:v>
                </c:pt>
                <c:pt idx="3152">
                  <c:v>315.3</c:v>
                </c:pt>
                <c:pt idx="3153">
                  <c:v>315.39999999999992</c:v>
                </c:pt>
                <c:pt idx="3154">
                  <c:v>315.5</c:v>
                </c:pt>
                <c:pt idx="3155">
                  <c:v>315.60000000000002</c:v>
                </c:pt>
                <c:pt idx="3156">
                  <c:v>315.7</c:v>
                </c:pt>
                <c:pt idx="3157">
                  <c:v>315.8</c:v>
                </c:pt>
                <c:pt idx="3158">
                  <c:v>315.89999999999992</c:v>
                </c:pt>
                <c:pt idx="3159">
                  <c:v>316</c:v>
                </c:pt>
                <c:pt idx="3160">
                  <c:v>316.10000000000002</c:v>
                </c:pt>
                <c:pt idx="3161">
                  <c:v>316.2</c:v>
                </c:pt>
                <c:pt idx="3162">
                  <c:v>316.3</c:v>
                </c:pt>
                <c:pt idx="3163">
                  <c:v>316.39999999999992</c:v>
                </c:pt>
                <c:pt idx="3164">
                  <c:v>316.5</c:v>
                </c:pt>
                <c:pt idx="3165">
                  <c:v>316.60000000000002</c:v>
                </c:pt>
                <c:pt idx="3166">
                  <c:v>316.7</c:v>
                </c:pt>
                <c:pt idx="3167">
                  <c:v>316.8</c:v>
                </c:pt>
                <c:pt idx="3168">
                  <c:v>316.89999999999992</c:v>
                </c:pt>
                <c:pt idx="3169">
                  <c:v>317</c:v>
                </c:pt>
                <c:pt idx="3170">
                  <c:v>317.10000000000002</c:v>
                </c:pt>
                <c:pt idx="3171">
                  <c:v>317.2</c:v>
                </c:pt>
                <c:pt idx="3172">
                  <c:v>317.3</c:v>
                </c:pt>
                <c:pt idx="3173">
                  <c:v>317.39999999999992</c:v>
                </c:pt>
                <c:pt idx="3174">
                  <c:v>317.5</c:v>
                </c:pt>
                <c:pt idx="3175">
                  <c:v>317.60000000000002</c:v>
                </c:pt>
                <c:pt idx="3176">
                  <c:v>317.7</c:v>
                </c:pt>
                <c:pt idx="3177">
                  <c:v>317.8</c:v>
                </c:pt>
                <c:pt idx="3178">
                  <c:v>317.89999999999992</c:v>
                </c:pt>
                <c:pt idx="3179">
                  <c:v>318</c:v>
                </c:pt>
                <c:pt idx="3180">
                  <c:v>318.10000000000002</c:v>
                </c:pt>
                <c:pt idx="3181">
                  <c:v>318.2</c:v>
                </c:pt>
                <c:pt idx="3182">
                  <c:v>318.3</c:v>
                </c:pt>
                <c:pt idx="3183">
                  <c:v>318.39999999999992</c:v>
                </c:pt>
                <c:pt idx="3184">
                  <c:v>318.5</c:v>
                </c:pt>
                <c:pt idx="3185">
                  <c:v>318.60000000000002</c:v>
                </c:pt>
                <c:pt idx="3186">
                  <c:v>318.7</c:v>
                </c:pt>
                <c:pt idx="3187">
                  <c:v>318.8</c:v>
                </c:pt>
                <c:pt idx="3188">
                  <c:v>318.89999999999992</c:v>
                </c:pt>
                <c:pt idx="3189">
                  <c:v>319</c:v>
                </c:pt>
                <c:pt idx="3190">
                  <c:v>319.10000000000002</c:v>
                </c:pt>
                <c:pt idx="3191">
                  <c:v>319.2</c:v>
                </c:pt>
                <c:pt idx="3192">
                  <c:v>319.3</c:v>
                </c:pt>
                <c:pt idx="3193">
                  <c:v>319.39999999999992</c:v>
                </c:pt>
                <c:pt idx="3194">
                  <c:v>319.5</c:v>
                </c:pt>
                <c:pt idx="3195">
                  <c:v>319.60000000000002</c:v>
                </c:pt>
                <c:pt idx="3196">
                  <c:v>319.7</c:v>
                </c:pt>
                <c:pt idx="3197">
                  <c:v>319.8</c:v>
                </c:pt>
                <c:pt idx="3198">
                  <c:v>319.89999999999992</c:v>
                </c:pt>
                <c:pt idx="3199">
                  <c:v>320</c:v>
                </c:pt>
                <c:pt idx="3200">
                  <c:v>320.10000000000002</c:v>
                </c:pt>
                <c:pt idx="3201">
                  <c:v>320.2</c:v>
                </c:pt>
                <c:pt idx="3202">
                  <c:v>320.3</c:v>
                </c:pt>
                <c:pt idx="3203">
                  <c:v>320.39999999999992</c:v>
                </c:pt>
                <c:pt idx="3204">
                  <c:v>320.5</c:v>
                </c:pt>
                <c:pt idx="3205">
                  <c:v>320.60000000000002</c:v>
                </c:pt>
                <c:pt idx="3206">
                  <c:v>320.7</c:v>
                </c:pt>
                <c:pt idx="3207">
                  <c:v>320.8</c:v>
                </c:pt>
                <c:pt idx="3208">
                  <c:v>320.89999999999992</c:v>
                </c:pt>
                <c:pt idx="3209">
                  <c:v>321</c:v>
                </c:pt>
                <c:pt idx="3210">
                  <c:v>321.10000000000002</c:v>
                </c:pt>
                <c:pt idx="3211">
                  <c:v>321.2</c:v>
                </c:pt>
                <c:pt idx="3212">
                  <c:v>321.3</c:v>
                </c:pt>
                <c:pt idx="3213">
                  <c:v>321.39999999999992</c:v>
                </c:pt>
                <c:pt idx="3214">
                  <c:v>321.5</c:v>
                </c:pt>
                <c:pt idx="3215">
                  <c:v>321.60000000000002</c:v>
                </c:pt>
                <c:pt idx="3216">
                  <c:v>321.7</c:v>
                </c:pt>
                <c:pt idx="3217">
                  <c:v>321.8</c:v>
                </c:pt>
                <c:pt idx="3218">
                  <c:v>321.89999999999992</c:v>
                </c:pt>
                <c:pt idx="3219">
                  <c:v>322</c:v>
                </c:pt>
                <c:pt idx="3220">
                  <c:v>322.10000000000002</c:v>
                </c:pt>
                <c:pt idx="3221">
                  <c:v>322.2</c:v>
                </c:pt>
                <c:pt idx="3222">
                  <c:v>322.3</c:v>
                </c:pt>
                <c:pt idx="3223">
                  <c:v>322.39999999999992</c:v>
                </c:pt>
                <c:pt idx="3224">
                  <c:v>322.5</c:v>
                </c:pt>
                <c:pt idx="3225">
                  <c:v>322.60000000000002</c:v>
                </c:pt>
                <c:pt idx="3226">
                  <c:v>322.7</c:v>
                </c:pt>
                <c:pt idx="3227">
                  <c:v>322.8</c:v>
                </c:pt>
                <c:pt idx="3228">
                  <c:v>322.89999999999992</c:v>
                </c:pt>
                <c:pt idx="3229">
                  <c:v>323</c:v>
                </c:pt>
                <c:pt idx="3230">
                  <c:v>323.10000000000002</c:v>
                </c:pt>
                <c:pt idx="3231">
                  <c:v>323.2</c:v>
                </c:pt>
                <c:pt idx="3232">
                  <c:v>323.3</c:v>
                </c:pt>
                <c:pt idx="3233">
                  <c:v>323.39999999999992</c:v>
                </c:pt>
                <c:pt idx="3234">
                  <c:v>323.5</c:v>
                </c:pt>
                <c:pt idx="3235">
                  <c:v>323.60000000000002</c:v>
                </c:pt>
                <c:pt idx="3236">
                  <c:v>323.7</c:v>
                </c:pt>
                <c:pt idx="3237">
                  <c:v>323.8</c:v>
                </c:pt>
                <c:pt idx="3238">
                  <c:v>323.89999999999992</c:v>
                </c:pt>
                <c:pt idx="3239">
                  <c:v>324</c:v>
                </c:pt>
                <c:pt idx="3240">
                  <c:v>324.10000000000002</c:v>
                </c:pt>
                <c:pt idx="3241">
                  <c:v>324.2</c:v>
                </c:pt>
                <c:pt idx="3242">
                  <c:v>324.3</c:v>
                </c:pt>
                <c:pt idx="3243">
                  <c:v>324.39999999999992</c:v>
                </c:pt>
                <c:pt idx="3244">
                  <c:v>324.5</c:v>
                </c:pt>
                <c:pt idx="3245">
                  <c:v>324.60000000000002</c:v>
                </c:pt>
                <c:pt idx="3246">
                  <c:v>324.7</c:v>
                </c:pt>
                <c:pt idx="3247">
                  <c:v>324.8</c:v>
                </c:pt>
                <c:pt idx="3248">
                  <c:v>324.89999999999992</c:v>
                </c:pt>
                <c:pt idx="3249">
                  <c:v>325</c:v>
                </c:pt>
                <c:pt idx="3250">
                  <c:v>325.10000000000002</c:v>
                </c:pt>
                <c:pt idx="3251">
                  <c:v>325.2</c:v>
                </c:pt>
                <c:pt idx="3252">
                  <c:v>325.3</c:v>
                </c:pt>
                <c:pt idx="3253">
                  <c:v>325.39999999999992</c:v>
                </c:pt>
                <c:pt idx="3254">
                  <c:v>325.5</c:v>
                </c:pt>
                <c:pt idx="3255">
                  <c:v>325.60000000000002</c:v>
                </c:pt>
                <c:pt idx="3256">
                  <c:v>325.7</c:v>
                </c:pt>
                <c:pt idx="3257">
                  <c:v>325.8</c:v>
                </c:pt>
                <c:pt idx="3258">
                  <c:v>325.89999999999992</c:v>
                </c:pt>
                <c:pt idx="3259">
                  <c:v>326</c:v>
                </c:pt>
                <c:pt idx="3260">
                  <c:v>326.10000000000002</c:v>
                </c:pt>
                <c:pt idx="3261">
                  <c:v>326.2</c:v>
                </c:pt>
                <c:pt idx="3262">
                  <c:v>326.3</c:v>
                </c:pt>
                <c:pt idx="3263">
                  <c:v>326.39999999999992</c:v>
                </c:pt>
                <c:pt idx="3264">
                  <c:v>326.5</c:v>
                </c:pt>
                <c:pt idx="3265">
                  <c:v>326.60000000000002</c:v>
                </c:pt>
                <c:pt idx="3266">
                  <c:v>326.7</c:v>
                </c:pt>
                <c:pt idx="3267">
                  <c:v>326.8</c:v>
                </c:pt>
                <c:pt idx="3268">
                  <c:v>326.89999999999992</c:v>
                </c:pt>
                <c:pt idx="3269">
                  <c:v>327</c:v>
                </c:pt>
                <c:pt idx="3270">
                  <c:v>327.10000000000002</c:v>
                </c:pt>
                <c:pt idx="3271">
                  <c:v>327.2</c:v>
                </c:pt>
                <c:pt idx="3272">
                  <c:v>327.3</c:v>
                </c:pt>
                <c:pt idx="3273">
                  <c:v>327.39999999999992</c:v>
                </c:pt>
                <c:pt idx="3274">
                  <c:v>327.5</c:v>
                </c:pt>
                <c:pt idx="3275">
                  <c:v>327.60000000000002</c:v>
                </c:pt>
                <c:pt idx="3276">
                  <c:v>327.7</c:v>
                </c:pt>
                <c:pt idx="3277">
                  <c:v>327.8</c:v>
                </c:pt>
                <c:pt idx="3278">
                  <c:v>327.9</c:v>
                </c:pt>
                <c:pt idx="3279">
                  <c:v>328</c:v>
                </c:pt>
                <c:pt idx="3280">
                  <c:v>328.1</c:v>
                </c:pt>
                <c:pt idx="3281">
                  <c:v>328.2</c:v>
                </c:pt>
                <c:pt idx="3282">
                  <c:v>328.3</c:v>
                </c:pt>
                <c:pt idx="3283">
                  <c:v>328.4</c:v>
                </c:pt>
                <c:pt idx="3284">
                  <c:v>328.5</c:v>
                </c:pt>
                <c:pt idx="3285">
                  <c:v>328.6</c:v>
                </c:pt>
                <c:pt idx="3286">
                  <c:v>328.7</c:v>
                </c:pt>
                <c:pt idx="3287">
                  <c:v>328.8</c:v>
                </c:pt>
                <c:pt idx="3288">
                  <c:v>328.9</c:v>
                </c:pt>
                <c:pt idx="3289">
                  <c:v>329</c:v>
                </c:pt>
                <c:pt idx="3290">
                  <c:v>329.1</c:v>
                </c:pt>
                <c:pt idx="3291">
                  <c:v>329.2</c:v>
                </c:pt>
                <c:pt idx="3292">
                  <c:v>329.3</c:v>
                </c:pt>
                <c:pt idx="3293">
                  <c:v>329.4</c:v>
                </c:pt>
                <c:pt idx="3294">
                  <c:v>329.5</c:v>
                </c:pt>
                <c:pt idx="3295">
                  <c:v>329.6</c:v>
                </c:pt>
                <c:pt idx="3296">
                  <c:v>329.7</c:v>
                </c:pt>
                <c:pt idx="3297">
                  <c:v>329.8</c:v>
                </c:pt>
                <c:pt idx="3298">
                  <c:v>329.9</c:v>
                </c:pt>
                <c:pt idx="3299">
                  <c:v>330</c:v>
                </c:pt>
                <c:pt idx="3300">
                  <c:v>330.1</c:v>
                </c:pt>
                <c:pt idx="3301">
                  <c:v>330.2</c:v>
                </c:pt>
                <c:pt idx="3302">
                  <c:v>330.3</c:v>
                </c:pt>
                <c:pt idx="3303">
                  <c:v>330.4</c:v>
                </c:pt>
                <c:pt idx="3304">
                  <c:v>330.5</c:v>
                </c:pt>
                <c:pt idx="3305">
                  <c:v>330.6</c:v>
                </c:pt>
                <c:pt idx="3306">
                  <c:v>330.7</c:v>
                </c:pt>
                <c:pt idx="3307">
                  <c:v>330.8</c:v>
                </c:pt>
                <c:pt idx="3308">
                  <c:v>330.9</c:v>
                </c:pt>
                <c:pt idx="3309">
                  <c:v>331</c:v>
                </c:pt>
                <c:pt idx="3310">
                  <c:v>331.1</c:v>
                </c:pt>
                <c:pt idx="3311">
                  <c:v>331.2</c:v>
                </c:pt>
                <c:pt idx="3312">
                  <c:v>331.3</c:v>
                </c:pt>
                <c:pt idx="3313">
                  <c:v>331.4</c:v>
                </c:pt>
                <c:pt idx="3314">
                  <c:v>331.5</c:v>
                </c:pt>
                <c:pt idx="3315">
                  <c:v>331.6</c:v>
                </c:pt>
                <c:pt idx="3316">
                  <c:v>331.7</c:v>
                </c:pt>
                <c:pt idx="3317">
                  <c:v>331.8</c:v>
                </c:pt>
                <c:pt idx="3318">
                  <c:v>331.9</c:v>
                </c:pt>
                <c:pt idx="3319">
                  <c:v>332</c:v>
                </c:pt>
                <c:pt idx="3320">
                  <c:v>332.1</c:v>
                </c:pt>
                <c:pt idx="3321">
                  <c:v>332.2</c:v>
                </c:pt>
                <c:pt idx="3322">
                  <c:v>332.3</c:v>
                </c:pt>
                <c:pt idx="3323">
                  <c:v>332.4</c:v>
                </c:pt>
                <c:pt idx="3324">
                  <c:v>332.5</c:v>
                </c:pt>
                <c:pt idx="3325">
                  <c:v>332.6</c:v>
                </c:pt>
                <c:pt idx="3326">
                  <c:v>332.7</c:v>
                </c:pt>
                <c:pt idx="3327">
                  <c:v>332.8</c:v>
                </c:pt>
                <c:pt idx="3328">
                  <c:v>332.9</c:v>
                </c:pt>
                <c:pt idx="3329">
                  <c:v>333</c:v>
                </c:pt>
                <c:pt idx="3330">
                  <c:v>333.1</c:v>
                </c:pt>
                <c:pt idx="3331">
                  <c:v>333.2</c:v>
                </c:pt>
                <c:pt idx="3332">
                  <c:v>333.3</c:v>
                </c:pt>
                <c:pt idx="3333">
                  <c:v>333.4</c:v>
                </c:pt>
                <c:pt idx="3334">
                  <c:v>333.5</c:v>
                </c:pt>
                <c:pt idx="3335">
                  <c:v>333.6</c:v>
                </c:pt>
                <c:pt idx="3336">
                  <c:v>333.7</c:v>
                </c:pt>
                <c:pt idx="3337">
                  <c:v>333.8</c:v>
                </c:pt>
                <c:pt idx="3338">
                  <c:v>333.9</c:v>
                </c:pt>
                <c:pt idx="3339">
                  <c:v>334</c:v>
                </c:pt>
                <c:pt idx="3340">
                  <c:v>334.1</c:v>
                </c:pt>
                <c:pt idx="3341">
                  <c:v>334.2</c:v>
                </c:pt>
                <c:pt idx="3342">
                  <c:v>334.3</c:v>
                </c:pt>
                <c:pt idx="3343">
                  <c:v>334.4</c:v>
                </c:pt>
                <c:pt idx="3344">
                  <c:v>334.5</c:v>
                </c:pt>
                <c:pt idx="3345">
                  <c:v>334.6</c:v>
                </c:pt>
                <c:pt idx="3346">
                  <c:v>334.7</c:v>
                </c:pt>
                <c:pt idx="3347">
                  <c:v>334.8</c:v>
                </c:pt>
                <c:pt idx="3348">
                  <c:v>334.9</c:v>
                </c:pt>
                <c:pt idx="3349">
                  <c:v>335</c:v>
                </c:pt>
                <c:pt idx="3350">
                  <c:v>335.1</c:v>
                </c:pt>
                <c:pt idx="3351">
                  <c:v>335.2</c:v>
                </c:pt>
                <c:pt idx="3352">
                  <c:v>335.3</c:v>
                </c:pt>
                <c:pt idx="3353">
                  <c:v>335.4</c:v>
                </c:pt>
                <c:pt idx="3354">
                  <c:v>335.5</c:v>
                </c:pt>
                <c:pt idx="3355">
                  <c:v>335.6</c:v>
                </c:pt>
                <c:pt idx="3356">
                  <c:v>335.7</c:v>
                </c:pt>
                <c:pt idx="3357">
                  <c:v>335.8</c:v>
                </c:pt>
                <c:pt idx="3358">
                  <c:v>335.9</c:v>
                </c:pt>
                <c:pt idx="3359">
                  <c:v>336</c:v>
                </c:pt>
                <c:pt idx="3360">
                  <c:v>336.1</c:v>
                </c:pt>
                <c:pt idx="3361">
                  <c:v>336.2</c:v>
                </c:pt>
                <c:pt idx="3362">
                  <c:v>336.3</c:v>
                </c:pt>
                <c:pt idx="3363">
                  <c:v>336.4</c:v>
                </c:pt>
                <c:pt idx="3364">
                  <c:v>336.5</c:v>
                </c:pt>
                <c:pt idx="3365">
                  <c:v>336.6</c:v>
                </c:pt>
                <c:pt idx="3366">
                  <c:v>336.7</c:v>
                </c:pt>
                <c:pt idx="3367">
                  <c:v>336.8</c:v>
                </c:pt>
                <c:pt idx="3368">
                  <c:v>336.9</c:v>
                </c:pt>
                <c:pt idx="3369">
                  <c:v>337</c:v>
                </c:pt>
                <c:pt idx="3370">
                  <c:v>337.1</c:v>
                </c:pt>
                <c:pt idx="3371">
                  <c:v>337.2</c:v>
                </c:pt>
                <c:pt idx="3372">
                  <c:v>337.3</c:v>
                </c:pt>
                <c:pt idx="3373">
                  <c:v>337.4</c:v>
                </c:pt>
                <c:pt idx="3374">
                  <c:v>337.5</c:v>
                </c:pt>
                <c:pt idx="3375">
                  <c:v>337.6</c:v>
                </c:pt>
                <c:pt idx="3376">
                  <c:v>337.7</c:v>
                </c:pt>
                <c:pt idx="3377">
                  <c:v>337.8</c:v>
                </c:pt>
                <c:pt idx="3378">
                  <c:v>337.9</c:v>
                </c:pt>
                <c:pt idx="3379">
                  <c:v>338</c:v>
                </c:pt>
                <c:pt idx="3380">
                  <c:v>338.1</c:v>
                </c:pt>
                <c:pt idx="3381">
                  <c:v>338.2</c:v>
                </c:pt>
                <c:pt idx="3382">
                  <c:v>338.3</c:v>
                </c:pt>
                <c:pt idx="3383">
                  <c:v>338.4</c:v>
                </c:pt>
                <c:pt idx="3384">
                  <c:v>338.5</c:v>
                </c:pt>
                <c:pt idx="3385">
                  <c:v>338.6</c:v>
                </c:pt>
                <c:pt idx="3386">
                  <c:v>338.7</c:v>
                </c:pt>
                <c:pt idx="3387">
                  <c:v>338.8</c:v>
                </c:pt>
                <c:pt idx="3388">
                  <c:v>338.9</c:v>
                </c:pt>
                <c:pt idx="3389">
                  <c:v>339</c:v>
                </c:pt>
                <c:pt idx="3390">
                  <c:v>339.1</c:v>
                </c:pt>
                <c:pt idx="3391">
                  <c:v>339.2</c:v>
                </c:pt>
                <c:pt idx="3392">
                  <c:v>339.3</c:v>
                </c:pt>
                <c:pt idx="3393">
                  <c:v>339.4</c:v>
                </c:pt>
                <c:pt idx="3394">
                  <c:v>339.5</c:v>
                </c:pt>
                <c:pt idx="3395">
                  <c:v>339.6</c:v>
                </c:pt>
                <c:pt idx="3396">
                  <c:v>339.7</c:v>
                </c:pt>
                <c:pt idx="3397">
                  <c:v>339.8</c:v>
                </c:pt>
                <c:pt idx="3398">
                  <c:v>339.9</c:v>
                </c:pt>
                <c:pt idx="3399">
                  <c:v>340</c:v>
                </c:pt>
                <c:pt idx="3400">
                  <c:v>340.1</c:v>
                </c:pt>
                <c:pt idx="3401">
                  <c:v>340.2</c:v>
                </c:pt>
                <c:pt idx="3402">
                  <c:v>340.3</c:v>
                </c:pt>
                <c:pt idx="3403">
                  <c:v>340.4</c:v>
                </c:pt>
                <c:pt idx="3404">
                  <c:v>340.5</c:v>
                </c:pt>
                <c:pt idx="3405">
                  <c:v>340.6</c:v>
                </c:pt>
                <c:pt idx="3406">
                  <c:v>340.7</c:v>
                </c:pt>
                <c:pt idx="3407">
                  <c:v>340.8</c:v>
                </c:pt>
                <c:pt idx="3408">
                  <c:v>340.9</c:v>
                </c:pt>
                <c:pt idx="3409">
                  <c:v>341</c:v>
                </c:pt>
                <c:pt idx="3410">
                  <c:v>341.1</c:v>
                </c:pt>
                <c:pt idx="3411">
                  <c:v>341.2</c:v>
                </c:pt>
                <c:pt idx="3412">
                  <c:v>341.3</c:v>
                </c:pt>
                <c:pt idx="3413">
                  <c:v>341.4</c:v>
                </c:pt>
                <c:pt idx="3414">
                  <c:v>341.5</c:v>
                </c:pt>
                <c:pt idx="3415">
                  <c:v>341.6</c:v>
                </c:pt>
                <c:pt idx="3416">
                  <c:v>341.7</c:v>
                </c:pt>
                <c:pt idx="3417">
                  <c:v>341.8</c:v>
                </c:pt>
                <c:pt idx="3418">
                  <c:v>341.9</c:v>
                </c:pt>
                <c:pt idx="3419">
                  <c:v>342</c:v>
                </c:pt>
                <c:pt idx="3420">
                  <c:v>342.1</c:v>
                </c:pt>
                <c:pt idx="3421">
                  <c:v>342.2</c:v>
                </c:pt>
                <c:pt idx="3422">
                  <c:v>342.3</c:v>
                </c:pt>
                <c:pt idx="3423">
                  <c:v>342.4</c:v>
                </c:pt>
                <c:pt idx="3424">
                  <c:v>342.5</c:v>
                </c:pt>
                <c:pt idx="3425">
                  <c:v>342.6</c:v>
                </c:pt>
                <c:pt idx="3426">
                  <c:v>342.7</c:v>
                </c:pt>
                <c:pt idx="3427">
                  <c:v>342.8</c:v>
                </c:pt>
                <c:pt idx="3428">
                  <c:v>342.9</c:v>
                </c:pt>
                <c:pt idx="3429">
                  <c:v>343</c:v>
                </c:pt>
                <c:pt idx="3430">
                  <c:v>343.1</c:v>
                </c:pt>
                <c:pt idx="3431">
                  <c:v>343.2</c:v>
                </c:pt>
                <c:pt idx="3432">
                  <c:v>343.3</c:v>
                </c:pt>
                <c:pt idx="3433">
                  <c:v>343.4</c:v>
                </c:pt>
                <c:pt idx="3434">
                  <c:v>343.5</c:v>
                </c:pt>
                <c:pt idx="3435">
                  <c:v>343.6</c:v>
                </c:pt>
                <c:pt idx="3436">
                  <c:v>343.7</c:v>
                </c:pt>
                <c:pt idx="3437">
                  <c:v>343.8</c:v>
                </c:pt>
                <c:pt idx="3438">
                  <c:v>343.9</c:v>
                </c:pt>
                <c:pt idx="3439">
                  <c:v>344</c:v>
                </c:pt>
                <c:pt idx="3440">
                  <c:v>344.1</c:v>
                </c:pt>
                <c:pt idx="3441">
                  <c:v>344.2</c:v>
                </c:pt>
                <c:pt idx="3442">
                  <c:v>344.3</c:v>
                </c:pt>
                <c:pt idx="3443">
                  <c:v>344.4</c:v>
                </c:pt>
                <c:pt idx="3444">
                  <c:v>344.5</c:v>
                </c:pt>
                <c:pt idx="3445">
                  <c:v>344.6</c:v>
                </c:pt>
                <c:pt idx="3446">
                  <c:v>344.7</c:v>
                </c:pt>
                <c:pt idx="3447">
                  <c:v>344.8</c:v>
                </c:pt>
                <c:pt idx="3448">
                  <c:v>344.9</c:v>
                </c:pt>
                <c:pt idx="3449">
                  <c:v>345</c:v>
                </c:pt>
                <c:pt idx="3450">
                  <c:v>345.1</c:v>
                </c:pt>
                <c:pt idx="3451">
                  <c:v>345.2</c:v>
                </c:pt>
                <c:pt idx="3452">
                  <c:v>345.3</c:v>
                </c:pt>
                <c:pt idx="3453">
                  <c:v>345.4</c:v>
                </c:pt>
                <c:pt idx="3454">
                  <c:v>345.5</c:v>
                </c:pt>
                <c:pt idx="3455">
                  <c:v>345.6</c:v>
                </c:pt>
                <c:pt idx="3456">
                  <c:v>345.7</c:v>
                </c:pt>
                <c:pt idx="3457">
                  <c:v>345.8</c:v>
                </c:pt>
                <c:pt idx="3458">
                  <c:v>345.9</c:v>
                </c:pt>
                <c:pt idx="3459">
                  <c:v>346</c:v>
                </c:pt>
                <c:pt idx="3460">
                  <c:v>346.1</c:v>
                </c:pt>
                <c:pt idx="3461">
                  <c:v>346.2</c:v>
                </c:pt>
                <c:pt idx="3462">
                  <c:v>346.3</c:v>
                </c:pt>
                <c:pt idx="3463">
                  <c:v>346.4</c:v>
                </c:pt>
                <c:pt idx="3464">
                  <c:v>346.5</c:v>
                </c:pt>
                <c:pt idx="3465">
                  <c:v>346.6</c:v>
                </c:pt>
                <c:pt idx="3466">
                  <c:v>346.7</c:v>
                </c:pt>
                <c:pt idx="3467">
                  <c:v>346.8</c:v>
                </c:pt>
                <c:pt idx="3468">
                  <c:v>346.9</c:v>
                </c:pt>
                <c:pt idx="3469">
                  <c:v>347</c:v>
                </c:pt>
                <c:pt idx="3470">
                  <c:v>347.1</c:v>
                </c:pt>
                <c:pt idx="3471">
                  <c:v>347.2</c:v>
                </c:pt>
                <c:pt idx="3472">
                  <c:v>347.3</c:v>
                </c:pt>
                <c:pt idx="3473">
                  <c:v>347.4</c:v>
                </c:pt>
                <c:pt idx="3474">
                  <c:v>347.5</c:v>
                </c:pt>
                <c:pt idx="3475">
                  <c:v>347.6</c:v>
                </c:pt>
                <c:pt idx="3476">
                  <c:v>347.7</c:v>
                </c:pt>
                <c:pt idx="3477">
                  <c:v>347.8</c:v>
                </c:pt>
                <c:pt idx="3478">
                  <c:v>347.9</c:v>
                </c:pt>
                <c:pt idx="3479">
                  <c:v>348</c:v>
                </c:pt>
                <c:pt idx="3480">
                  <c:v>348.1</c:v>
                </c:pt>
                <c:pt idx="3481">
                  <c:v>348.2</c:v>
                </c:pt>
                <c:pt idx="3482">
                  <c:v>348.3</c:v>
                </c:pt>
                <c:pt idx="3483">
                  <c:v>348.4</c:v>
                </c:pt>
                <c:pt idx="3484">
                  <c:v>348.5</c:v>
                </c:pt>
                <c:pt idx="3485">
                  <c:v>348.6</c:v>
                </c:pt>
                <c:pt idx="3486">
                  <c:v>348.7</c:v>
                </c:pt>
                <c:pt idx="3487">
                  <c:v>348.8</c:v>
                </c:pt>
                <c:pt idx="3488">
                  <c:v>348.9</c:v>
                </c:pt>
                <c:pt idx="3489">
                  <c:v>349</c:v>
                </c:pt>
                <c:pt idx="3490">
                  <c:v>349.1</c:v>
                </c:pt>
                <c:pt idx="3491">
                  <c:v>349.2</c:v>
                </c:pt>
                <c:pt idx="3492">
                  <c:v>349.3</c:v>
                </c:pt>
                <c:pt idx="3493">
                  <c:v>349.4</c:v>
                </c:pt>
                <c:pt idx="3494">
                  <c:v>349.5</c:v>
                </c:pt>
                <c:pt idx="3495">
                  <c:v>349.6</c:v>
                </c:pt>
                <c:pt idx="3496">
                  <c:v>349.7</c:v>
                </c:pt>
                <c:pt idx="3497">
                  <c:v>349.8</c:v>
                </c:pt>
                <c:pt idx="3498">
                  <c:v>349.9</c:v>
                </c:pt>
                <c:pt idx="3499">
                  <c:v>350</c:v>
                </c:pt>
                <c:pt idx="3500">
                  <c:v>350.1</c:v>
                </c:pt>
                <c:pt idx="3501">
                  <c:v>350.2</c:v>
                </c:pt>
                <c:pt idx="3502">
                  <c:v>350.3</c:v>
                </c:pt>
                <c:pt idx="3503">
                  <c:v>350.4</c:v>
                </c:pt>
                <c:pt idx="3504">
                  <c:v>350.5</c:v>
                </c:pt>
                <c:pt idx="3505">
                  <c:v>350.6</c:v>
                </c:pt>
                <c:pt idx="3506">
                  <c:v>350.7</c:v>
                </c:pt>
                <c:pt idx="3507">
                  <c:v>350.8</c:v>
                </c:pt>
                <c:pt idx="3508">
                  <c:v>350.9</c:v>
                </c:pt>
                <c:pt idx="3509">
                  <c:v>351</c:v>
                </c:pt>
                <c:pt idx="3510">
                  <c:v>351.1</c:v>
                </c:pt>
                <c:pt idx="3511">
                  <c:v>351.2</c:v>
                </c:pt>
                <c:pt idx="3512">
                  <c:v>351.3</c:v>
                </c:pt>
                <c:pt idx="3513">
                  <c:v>351.4</c:v>
                </c:pt>
                <c:pt idx="3514">
                  <c:v>351.5</c:v>
                </c:pt>
                <c:pt idx="3515">
                  <c:v>351.6</c:v>
                </c:pt>
                <c:pt idx="3516">
                  <c:v>351.7</c:v>
                </c:pt>
                <c:pt idx="3517">
                  <c:v>351.8</c:v>
                </c:pt>
                <c:pt idx="3518">
                  <c:v>351.9</c:v>
                </c:pt>
                <c:pt idx="3519">
                  <c:v>352</c:v>
                </c:pt>
                <c:pt idx="3520">
                  <c:v>352.1</c:v>
                </c:pt>
                <c:pt idx="3521">
                  <c:v>352.2</c:v>
                </c:pt>
                <c:pt idx="3522">
                  <c:v>352.3</c:v>
                </c:pt>
                <c:pt idx="3523">
                  <c:v>352.4</c:v>
                </c:pt>
                <c:pt idx="3524">
                  <c:v>352.5</c:v>
                </c:pt>
                <c:pt idx="3525">
                  <c:v>352.6</c:v>
                </c:pt>
                <c:pt idx="3526">
                  <c:v>352.7</c:v>
                </c:pt>
                <c:pt idx="3527">
                  <c:v>352.8</c:v>
                </c:pt>
                <c:pt idx="3528">
                  <c:v>352.9</c:v>
                </c:pt>
                <c:pt idx="3529">
                  <c:v>353</c:v>
                </c:pt>
                <c:pt idx="3530">
                  <c:v>353.1</c:v>
                </c:pt>
                <c:pt idx="3531">
                  <c:v>353.2</c:v>
                </c:pt>
                <c:pt idx="3532">
                  <c:v>353.3</c:v>
                </c:pt>
                <c:pt idx="3533">
                  <c:v>353.4</c:v>
                </c:pt>
                <c:pt idx="3534">
                  <c:v>353.5</c:v>
                </c:pt>
                <c:pt idx="3535">
                  <c:v>353.6</c:v>
                </c:pt>
                <c:pt idx="3536">
                  <c:v>353.7</c:v>
                </c:pt>
                <c:pt idx="3537">
                  <c:v>353.8</c:v>
                </c:pt>
                <c:pt idx="3538">
                  <c:v>353.9</c:v>
                </c:pt>
                <c:pt idx="3539">
                  <c:v>354</c:v>
                </c:pt>
                <c:pt idx="3540">
                  <c:v>354.1</c:v>
                </c:pt>
                <c:pt idx="3541">
                  <c:v>354.2</c:v>
                </c:pt>
                <c:pt idx="3542">
                  <c:v>354.3</c:v>
                </c:pt>
                <c:pt idx="3543">
                  <c:v>354.4</c:v>
                </c:pt>
                <c:pt idx="3544">
                  <c:v>354.5</c:v>
                </c:pt>
                <c:pt idx="3545">
                  <c:v>354.6</c:v>
                </c:pt>
                <c:pt idx="3546">
                  <c:v>354.7</c:v>
                </c:pt>
                <c:pt idx="3547">
                  <c:v>354.8</c:v>
                </c:pt>
                <c:pt idx="3548">
                  <c:v>354.9</c:v>
                </c:pt>
                <c:pt idx="3549">
                  <c:v>355</c:v>
                </c:pt>
                <c:pt idx="3550">
                  <c:v>355.1</c:v>
                </c:pt>
                <c:pt idx="3551">
                  <c:v>355.2</c:v>
                </c:pt>
                <c:pt idx="3552">
                  <c:v>355.3</c:v>
                </c:pt>
                <c:pt idx="3553">
                  <c:v>355.4</c:v>
                </c:pt>
                <c:pt idx="3554">
                  <c:v>355.5</c:v>
                </c:pt>
                <c:pt idx="3555">
                  <c:v>355.6</c:v>
                </c:pt>
                <c:pt idx="3556">
                  <c:v>355.7</c:v>
                </c:pt>
                <c:pt idx="3557">
                  <c:v>355.8</c:v>
                </c:pt>
                <c:pt idx="3558">
                  <c:v>355.9</c:v>
                </c:pt>
                <c:pt idx="3559">
                  <c:v>356</c:v>
                </c:pt>
                <c:pt idx="3560">
                  <c:v>356.1</c:v>
                </c:pt>
                <c:pt idx="3561">
                  <c:v>356.2</c:v>
                </c:pt>
                <c:pt idx="3562">
                  <c:v>356.3</c:v>
                </c:pt>
                <c:pt idx="3563">
                  <c:v>356.4</c:v>
                </c:pt>
                <c:pt idx="3564">
                  <c:v>356.5</c:v>
                </c:pt>
                <c:pt idx="3565">
                  <c:v>356.6</c:v>
                </c:pt>
                <c:pt idx="3566">
                  <c:v>356.7</c:v>
                </c:pt>
                <c:pt idx="3567">
                  <c:v>356.8</c:v>
                </c:pt>
                <c:pt idx="3568">
                  <c:v>356.9</c:v>
                </c:pt>
                <c:pt idx="3569">
                  <c:v>357</c:v>
                </c:pt>
                <c:pt idx="3570">
                  <c:v>357.1</c:v>
                </c:pt>
                <c:pt idx="3571">
                  <c:v>357.2</c:v>
                </c:pt>
                <c:pt idx="3572">
                  <c:v>357.3</c:v>
                </c:pt>
                <c:pt idx="3573">
                  <c:v>357.4</c:v>
                </c:pt>
                <c:pt idx="3574">
                  <c:v>357.5</c:v>
                </c:pt>
                <c:pt idx="3575">
                  <c:v>357.6</c:v>
                </c:pt>
                <c:pt idx="3576">
                  <c:v>357.7</c:v>
                </c:pt>
                <c:pt idx="3577">
                  <c:v>357.8</c:v>
                </c:pt>
                <c:pt idx="3578">
                  <c:v>357.9</c:v>
                </c:pt>
                <c:pt idx="3579">
                  <c:v>358</c:v>
                </c:pt>
                <c:pt idx="3580">
                  <c:v>358.1</c:v>
                </c:pt>
                <c:pt idx="3581">
                  <c:v>358.2</c:v>
                </c:pt>
                <c:pt idx="3582">
                  <c:v>358.3</c:v>
                </c:pt>
                <c:pt idx="3583">
                  <c:v>358.4</c:v>
                </c:pt>
                <c:pt idx="3584">
                  <c:v>358.5</c:v>
                </c:pt>
                <c:pt idx="3585">
                  <c:v>358.6</c:v>
                </c:pt>
                <c:pt idx="3586">
                  <c:v>358.7</c:v>
                </c:pt>
                <c:pt idx="3587">
                  <c:v>358.8</c:v>
                </c:pt>
                <c:pt idx="3588">
                  <c:v>358.9</c:v>
                </c:pt>
                <c:pt idx="3589">
                  <c:v>359</c:v>
                </c:pt>
                <c:pt idx="3590">
                  <c:v>359.1</c:v>
                </c:pt>
                <c:pt idx="3591">
                  <c:v>359.2</c:v>
                </c:pt>
                <c:pt idx="3592">
                  <c:v>359.3</c:v>
                </c:pt>
                <c:pt idx="3593">
                  <c:v>359.4</c:v>
                </c:pt>
                <c:pt idx="3594">
                  <c:v>359.5</c:v>
                </c:pt>
                <c:pt idx="3595">
                  <c:v>359.6</c:v>
                </c:pt>
                <c:pt idx="3596">
                  <c:v>359.7</c:v>
                </c:pt>
                <c:pt idx="3597">
                  <c:v>359.8</c:v>
                </c:pt>
                <c:pt idx="3598">
                  <c:v>359.9</c:v>
                </c:pt>
                <c:pt idx="3599">
                  <c:v>360</c:v>
                </c:pt>
                <c:pt idx="3600">
                  <c:v>360.1</c:v>
                </c:pt>
                <c:pt idx="3601">
                  <c:v>360.2</c:v>
                </c:pt>
                <c:pt idx="3602">
                  <c:v>360.3</c:v>
                </c:pt>
                <c:pt idx="3603">
                  <c:v>360.4</c:v>
                </c:pt>
                <c:pt idx="3604">
                  <c:v>360.5</c:v>
                </c:pt>
                <c:pt idx="3605">
                  <c:v>360.6</c:v>
                </c:pt>
                <c:pt idx="3606">
                  <c:v>360.7</c:v>
                </c:pt>
                <c:pt idx="3607">
                  <c:v>360.8</c:v>
                </c:pt>
                <c:pt idx="3608">
                  <c:v>360.9</c:v>
                </c:pt>
                <c:pt idx="3609">
                  <c:v>361</c:v>
                </c:pt>
                <c:pt idx="3610">
                  <c:v>361.1</c:v>
                </c:pt>
                <c:pt idx="3611">
                  <c:v>361.2</c:v>
                </c:pt>
                <c:pt idx="3612">
                  <c:v>361.3</c:v>
                </c:pt>
                <c:pt idx="3613">
                  <c:v>361.4</c:v>
                </c:pt>
                <c:pt idx="3614">
                  <c:v>361.5</c:v>
                </c:pt>
                <c:pt idx="3615">
                  <c:v>361.6</c:v>
                </c:pt>
                <c:pt idx="3616">
                  <c:v>361.7</c:v>
                </c:pt>
                <c:pt idx="3617">
                  <c:v>361.8</c:v>
                </c:pt>
                <c:pt idx="3618">
                  <c:v>361.9</c:v>
                </c:pt>
                <c:pt idx="3619">
                  <c:v>362</c:v>
                </c:pt>
                <c:pt idx="3620">
                  <c:v>362.1</c:v>
                </c:pt>
                <c:pt idx="3621">
                  <c:v>362.2</c:v>
                </c:pt>
                <c:pt idx="3622">
                  <c:v>362.3</c:v>
                </c:pt>
                <c:pt idx="3623">
                  <c:v>362.4</c:v>
                </c:pt>
                <c:pt idx="3624">
                  <c:v>362.5</c:v>
                </c:pt>
                <c:pt idx="3625">
                  <c:v>362.6</c:v>
                </c:pt>
                <c:pt idx="3626">
                  <c:v>362.7</c:v>
                </c:pt>
                <c:pt idx="3627">
                  <c:v>362.8</c:v>
                </c:pt>
                <c:pt idx="3628">
                  <c:v>362.9</c:v>
                </c:pt>
                <c:pt idx="3629">
                  <c:v>363</c:v>
                </c:pt>
                <c:pt idx="3630">
                  <c:v>363.1</c:v>
                </c:pt>
                <c:pt idx="3631">
                  <c:v>363.2</c:v>
                </c:pt>
                <c:pt idx="3632">
                  <c:v>363.3</c:v>
                </c:pt>
                <c:pt idx="3633">
                  <c:v>363.4</c:v>
                </c:pt>
                <c:pt idx="3634">
                  <c:v>363.5</c:v>
                </c:pt>
                <c:pt idx="3635">
                  <c:v>363.6</c:v>
                </c:pt>
                <c:pt idx="3636">
                  <c:v>363.7</c:v>
                </c:pt>
                <c:pt idx="3637">
                  <c:v>363.8</c:v>
                </c:pt>
                <c:pt idx="3638">
                  <c:v>363.9</c:v>
                </c:pt>
                <c:pt idx="3639">
                  <c:v>364</c:v>
                </c:pt>
                <c:pt idx="3640">
                  <c:v>364.1</c:v>
                </c:pt>
                <c:pt idx="3641">
                  <c:v>364.2</c:v>
                </c:pt>
                <c:pt idx="3642">
                  <c:v>364.3</c:v>
                </c:pt>
                <c:pt idx="3643">
                  <c:v>364.4</c:v>
                </c:pt>
                <c:pt idx="3644">
                  <c:v>364.5</c:v>
                </c:pt>
                <c:pt idx="3645">
                  <c:v>364.6</c:v>
                </c:pt>
                <c:pt idx="3646">
                  <c:v>364.7</c:v>
                </c:pt>
                <c:pt idx="3647">
                  <c:v>364.8</c:v>
                </c:pt>
                <c:pt idx="3648">
                  <c:v>364.9</c:v>
                </c:pt>
                <c:pt idx="3649">
                  <c:v>365</c:v>
                </c:pt>
                <c:pt idx="3650">
                  <c:v>365.1</c:v>
                </c:pt>
                <c:pt idx="3651">
                  <c:v>365.2</c:v>
                </c:pt>
                <c:pt idx="3652">
                  <c:v>365.3</c:v>
                </c:pt>
                <c:pt idx="3653">
                  <c:v>365.4</c:v>
                </c:pt>
                <c:pt idx="3654">
                  <c:v>365.5</c:v>
                </c:pt>
                <c:pt idx="3655">
                  <c:v>365.6</c:v>
                </c:pt>
                <c:pt idx="3656">
                  <c:v>365.7</c:v>
                </c:pt>
                <c:pt idx="3657">
                  <c:v>365.8</c:v>
                </c:pt>
                <c:pt idx="3658">
                  <c:v>365.9</c:v>
                </c:pt>
                <c:pt idx="3659">
                  <c:v>366</c:v>
                </c:pt>
                <c:pt idx="3660">
                  <c:v>366.1</c:v>
                </c:pt>
                <c:pt idx="3661">
                  <c:v>366.2</c:v>
                </c:pt>
                <c:pt idx="3662">
                  <c:v>366.3</c:v>
                </c:pt>
                <c:pt idx="3663">
                  <c:v>366.4</c:v>
                </c:pt>
                <c:pt idx="3664">
                  <c:v>366.5</c:v>
                </c:pt>
                <c:pt idx="3665">
                  <c:v>366.6</c:v>
                </c:pt>
                <c:pt idx="3666">
                  <c:v>366.7</c:v>
                </c:pt>
                <c:pt idx="3667">
                  <c:v>366.8</c:v>
                </c:pt>
                <c:pt idx="3668">
                  <c:v>366.9</c:v>
                </c:pt>
                <c:pt idx="3669">
                  <c:v>367</c:v>
                </c:pt>
                <c:pt idx="3670">
                  <c:v>367.1</c:v>
                </c:pt>
                <c:pt idx="3671">
                  <c:v>367.2</c:v>
                </c:pt>
                <c:pt idx="3672">
                  <c:v>367.3</c:v>
                </c:pt>
                <c:pt idx="3673">
                  <c:v>367.4</c:v>
                </c:pt>
                <c:pt idx="3674">
                  <c:v>367.5</c:v>
                </c:pt>
                <c:pt idx="3675">
                  <c:v>367.6</c:v>
                </c:pt>
                <c:pt idx="3676">
                  <c:v>367.7</c:v>
                </c:pt>
                <c:pt idx="3677">
                  <c:v>367.8</c:v>
                </c:pt>
                <c:pt idx="3678">
                  <c:v>367.9</c:v>
                </c:pt>
                <c:pt idx="3679">
                  <c:v>368</c:v>
                </c:pt>
                <c:pt idx="3680">
                  <c:v>368.1</c:v>
                </c:pt>
                <c:pt idx="3681">
                  <c:v>368.2</c:v>
                </c:pt>
                <c:pt idx="3682">
                  <c:v>368.3</c:v>
                </c:pt>
                <c:pt idx="3683">
                  <c:v>368.4</c:v>
                </c:pt>
                <c:pt idx="3684">
                  <c:v>368.5</c:v>
                </c:pt>
                <c:pt idx="3685">
                  <c:v>368.6</c:v>
                </c:pt>
                <c:pt idx="3686">
                  <c:v>368.7</c:v>
                </c:pt>
                <c:pt idx="3687">
                  <c:v>368.8</c:v>
                </c:pt>
                <c:pt idx="3688">
                  <c:v>368.9</c:v>
                </c:pt>
                <c:pt idx="3689">
                  <c:v>369</c:v>
                </c:pt>
                <c:pt idx="3690">
                  <c:v>369.1</c:v>
                </c:pt>
                <c:pt idx="3691">
                  <c:v>369.2</c:v>
                </c:pt>
                <c:pt idx="3692">
                  <c:v>369.3</c:v>
                </c:pt>
                <c:pt idx="3693">
                  <c:v>369.4</c:v>
                </c:pt>
                <c:pt idx="3694">
                  <c:v>369.5</c:v>
                </c:pt>
                <c:pt idx="3695">
                  <c:v>369.6</c:v>
                </c:pt>
                <c:pt idx="3696">
                  <c:v>369.7</c:v>
                </c:pt>
                <c:pt idx="3697">
                  <c:v>369.8</c:v>
                </c:pt>
                <c:pt idx="3698">
                  <c:v>369.9</c:v>
                </c:pt>
                <c:pt idx="3699">
                  <c:v>370</c:v>
                </c:pt>
                <c:pt idx="3700">
                  <c:v>370.1</c:v>
                </c:pt>
                <c:pt idx="3701">
                  <c:v>370.2</c:v>
                </c:pt>
                <c:pt idx="3702">
                  <c:v>370.3</c:v>
                </c:pt>
                <c:pt idx="3703">
                  <c:v>370.4</c:v>
                </c:pt>
                <c:pt idx="3704">
                  <c:v>370.5</c:v>
                </c:pt>
                <c:pt idx="3705">
                  <c:v>370.6</c:v>
                </c:pt>
                <c:pt idx="3706">
                  <c:v>370.7</c:v>
                </c:pt>
                <c:pt idx="3707">
                  <c:v>370.8</c:v>
                </c:pt>
                <c:pt idx="3708">
                  <c:v>370.9</c:v>
                </c:pt>
                <c:pt idx="3709">
                  <c:v>371</c:v>
                </c:pt>
                <c:pt idx="3710">
                  <c:v>371.1</c:v>
                </c:pt>
                <c:pt idx="3711">
                  <c:v>371.2</c:v>
                </c:pt>
                <c:pt idx="3712">
                  <c:v>371.3</c:v>
                </c:pt>
                <c:pt idx="3713">
                  <c:v>371.4</c:v>
                </c:pt>
                <c:pt idx="3714">
                  <c:v>371.5</c:v>
                </c:pt>
                <c:pt idx="3715">
                  <c:v>371.6</c:v>
                </c:pt>
                <c:pt idx="3716">
                  <c:v>371.7</c:v>
                </c:pt>
                <c:pt idx="3717">
                  <c:v>371.8</c:v>
                </c:pt>
                <c:pt idx="3718">
                  <c:v>371.9</c:v>
                </c:pt>
                <c:pt idx="3719">
                  <c:v>372</c:v>
                </c:pt>
                <c:pt idx="3720">
                  <c:v>372.1</c:v>
                </c:pt>
                <c:pt idx="3721">
                  <c:v>372.2</c:v>
                </c:pt>
                <c:pt idx="3722">
                  <c:v>372.3</c:v>
                </c:pt>
                <c:pt idx="3723">
                  <c:v>372.4</c:v>
                </c:pt>
                <c:pt idx="3724">
                  <c:v>372.5</c:v>
                </c:pt>
                <c:pt idx="3725">
                  <c:v>372.6</c:v>
                </c:pt>
                <c:pt idx="3726">
                  <c:v>372.7</c:v>
                </c:pt>
                <c:pt idx="3727">
                  <c:v>372.8</c:v>
                </c:pt>
                <c:pt idx="3728">
                  <c:v>372.9</c:v>
                </c:pt>
                <c:pt idx="3729">
                  <c:v>373</c:v>
                </c:pt>
                <c:pt idx="3730">
                  <c:v>373.1</c:v>
                </c:pt>
                <c:pt idx="3731">
                  <c:v>373.2</c:v>
                </c:pt>
                <c:pt idx="3732">
                  <c:v>373.3</c:v>
                </c:pt>
                <c:pt idx="3733">
                  <c:v>373.4</c:v>
                </c:pt>
                <c:pt idx="3734">
                  <c:v>373.5</c:v>
                </c:pt>
                <c:pt idx="3735">
                  <c:v>373.6</c:v>
                </c:pt>
                <c:pt idx="3736">
                  <c:v>373.7</c:v>
                </c:pt>
                <c:pt idx="3737">
                  <c:v>373.8</c:v>
                </c:pt>
                <c:pt idx="3738">
                  <c:v>373.9</c:v>
                </c:pt>
                <c:pt idx="3739">
                  <c:v>374</c:v>
                </c:pt>
                <c:pt idx="3740">
                  <c:v>374.1</c:v>
                </c:pt>
                <c:pt idx="3741">
                  <c:v>374.2</c:v>
                </c:pt>
                <c:pt idx="3742">
                  <c:v>374.3</c:v>
                </c:pt>
                <c:pt idx="3743">
                  <c:v>374.4</c:v>
                </c:pt>
                <c:pt idx="3744">
                  <c:v>374.5</c:v>
                </c:pt>
                <c:pt idx="3745">
                  <c:v>374.6</c:v>
                </c:pt>
                <c:pt idx="3746">
                  <c:v>374.7</c:v>
                </c:pt>
                <c:pt idx="3747">
                  <c:v>374.8</c:v>
                </c:pt>
                <c:pt idx="3748">
                  <c:v>374.9</c:v>
                </c:pt>
                <c:pt idx="3749">
                  <c:v>375</c:v>
                </c:pt>
                <c:pt idx="3750">
                  <c:v>375.1</c:v>
                </c:pt>
                <c:pt idx="3751">
                  <c:v>375.2</c:v>
                </c:pt>
                <c:pt idx="3752">
                  <c:v>375.3</c:v>
                </c:pt>
                <c:pt idx="3753">
                  <c:v>375.4</c:v>
                </c:pt>
                <c:pt idx="3754">
                  <c:v>375.5</c:v>
                </c:pt>
                <c:pt idx="3755">
                  <c:v>375.6</c:v>
                </c:pt>
                <c:pt idx="3756">
                  <c:v>375.7</c:v>
                </c:pt>
                <c:pt idx="3757">
                  <c:v>375.8</c:v>
                </c:pt>
                <c:pt idx="3758">
                  <c:v>375.9</c:v>
                </c:pt>
                <c:pt idx="3759">
                  <c:v>376</c:v>
                </c:pt>
                <c:pt idx="3760">
                  <c:v>376.1</c:v>
                </c:pt>
                <c:pt idx="3761">
                  <c:v>376.2</c:v>
                </c:pt>
                <c:pt idx="3762">
                  <c:v>376.3</c:v>
                </c:pt>
                <c:pt idx="3763">
                  <c:v>376.4</c:v>
                </c:pt>
                <c:pt idx="3764">
                  <c:v>376.5</c:v>
                </c:pt>
                <c:pt idx="3765">
                  <c:v>376.6</c:v>
                </c:pt>
                <c:pt idx="3766">
                  <c:v>376.7</c:v>
                </c:pt>
                <c:pt idx="3767">
                  <c:v>376.8</c:v>
                </c:pt>
                <c:pt idx="3768">
                  <c:v>376.9</c:v>
                </c:pt>
                <c:pt idx="3769">
                  <c:v>377</c:v>
                </c:pt>
                <c:pt idx="3770">
                  <c:v>377.1</c:v>
                </c:pt>
                <c:pt idx="3771">
                  <c:v>377.2</c:v>
                </c:pt>
                <c:pt idx="3772">
                  <c:v>377.3</c:v>
                </c:pt>
                <c:pt idx="3773">
                  <c:v>377.4</c:v>
                </c:pt>
                <c:pt idx="3774">
                  <c:v>377.5</c:v>
                </c:pt>
                <c:pt idx="3775">
                  <c:v>377.6</c:v>
                </c:pt>
                <c:pt idx="3776">
                  <c:v>377.7</c:v>
                </c:pt>
                <c:pt idx="3777">
                  <c:v>377.8</c:v>
                </c:pt>
                <c:pt idx="3778">
                  <c:v>377.9</c:v>
                </c:pt>
                <c:pt idx="3779">
                  <c:v>378</c:v>
                </c:pt>
                <c:pt idx="3780">
                  <c:v>378.1</c:v>
                </c:pt>
                <c:pt idx="3781">
                  <c:v>378.2</c:v>
                </c:pt>
                <c:pt idx="3782">
                  <c:v>378.3</c:v>
                </c:pt>
                <c:pt idx="3783">
                  <c:v>378.4</c:v>
                </c:pt>
                <c:pt idx="3784">
                  <c:v>378.5</c:v>
                </c:pt>
                <c:pt idx="3785">
                  <c:v>378.6</c:v>
                </c:pt>
                <c:pt idx="3786">
                  <c:v>378.7</c:v>
                </c:pt>
                <c:pt idx="3787">
                  <c:v>378.8</c:v>
                </c:pt>
                <c:pt idx="3788">
                  <c:v>378.9</c:v>
                </c:pt>
                <c:pt idx="3789">
                  <c:v>379</c:v>
                </c:pt>
                <c:pt idx="3790">
                  <c:v>379.1</c:v>
                </c:pt>
                <c:pt idx="3791">
                  <c:v>379.2</c:v>
                </c:pt>
                <c:pt idx="3792">
                  <c:v>379.3</c:v>
                </c:pt>
                <c:pt idx="3793">
                  <c:v>379.4</c:v>
                </c:pt>
                <c:pt idx="3794">
                  <c:v>379.5</c:v>
                </c:pt>
                <c:pt idx="3795">
                  <c:v>379.6</c:v>
                </c:pt>
                <c:pt idx="3796">
                  <c:v>379.7</c:v>
                </c:pt>
                <c:pt idx="3797">
                  <c:v>379.8</c:v>
                </c:pt>
                <c:pt idx="3798">
                  <c:v>379.9</c:v>
                </c:pt>
                <c:pt idx="3799">
                  <c:v>380</c:v>
                </c:pt>
                <c:pt idx="3800">
                  <c:v>380.1</c:v>
                </c:pt>
                <c:pt idx="3801">
                  <c:v>380.2</c:v>
                </c:pt>
                <c:pt idx="3802">
                  <c:v>380.3</c:v>
                </c:pt>
                <c:pt idx="3803">
                  <c:v>380.4</c:v>
                </c:pt>
                <c:pt idx="3804">
                  <c:v>380.5</c:v>
                </c:pt>
                <c:pt idx="3805">
                  <c:v>380.6</c:v>
                </c:pt>
                <c:pt idx="3806">
                  <c:v>380.7</c:v>
                </c:pt>
                <c:pt idx="3807">
                  <c:v>380.8</c:v>
                </c:pt>
                <c:pt idx="3808">
                  <c:v>380.9</c:v>
                </c:pt>
                <c:pt idx="3809">
                  <c:v>381</c:v>
                </c:pt>
                <c:pt idx="3810">
                  <c:v>381.1</c:v>
                </c:pt>
                <c:pt idx="3811">
                  <c:v>381.2</c:v>
                </c:pt>
                <c:pt idx="3812">
                  <c:v>381.3</c:v>
                </c:pt>
                <c:pt idx="3813">
                  <c:v>381.4</c:v>
                </c:pt>
                <c:pt idx="3814">
                  <c:v>381.5</c:v>
                </c:pt>
                <c:pt idx="3815">
                  <c:v>381.6</c:v>
                </c:pt>
                <c:pt idx="3816">
                  <c:v>381.7</c:v>
                </c:pt>
                <c:pt idx="3817">
                  <c:v>381.8</c:v>
                </c:pt>
                <c:pt idx="3818">
                  <c:v>381.9</c:v>
                </c:pt>
                <c:pt idx="3819">
                  <c:v>382</c:v>
                </c:pt>
                <c:pt idx="3820">
                  <c:v>382.1</c:v>
                </c:pt>
                <c:pt idx="3821">
                  <c:v>382.2</c:v>
                </c:pt>
                <c:pt idx="3822">
                  <c:v>382.3</c:v>
                </c:pt>
                <c:pt idx="3823">
                  <c:v>382.4</c:v>
                </c:pt>
                <c:pt idx="3824">
                  <c:v>382.5</c:v>
                </c:pt>
                <c:pt idx="3825">
                  <c:v>382.6</c:v>
                </c:pt>
                <c:pt idx="3826">
                  <c:v>382.7</c:v>
                </c:pt>
                <c:pt idx="3827">
                  <c:v>382.8</c:v>
                </c:pt>
                <c:pt idx="3828">
                  <c:v>382.9</c:v>
                </c:pt>
                <c:pt idx="3829">
                  <c:v>383</c:v>
                </c:pt>
                <c:pt idx="3830">
                  <c:v>383.1</c:v>
                </c:pt>
                <c:pt idx="3831">
                  <c:v>383.2</c:v>
                </c:pt>
                <c:pt idx="3832">
                  <c:v>383.3</c:v>
                </c:pt>
                <c:pt idx="3833">
                  <c:v>383.4</c:v>
                </c:pt>
                <c:pt idx="3834">
                  <c:v>383.5</c:v>
                </c:pt>
                <c:pt idx="3835">
                  <c:v>383.6</c:v>
                </c:pt>
                <c:pt idx="3836">
                  <c:v>383.7</c:v>
                </c:pt>
                <c:pt idx="3837">
                  <c:v>383.8</c:v>
                </c:pt>
                <c:pt idx="3838">
                  <c:v>383.9</c:v>
                </c:pt>
                <c:pt idx="3839">
                  <c:v>384</c:v>
                </c:pt>
                <c:pt idx="3840">
                  <c:v>384.1</c:v>
                </c:pt>
                <c:pt idx="3841">
                  <c:v>384.2</c:v>
                </c:pt>
                <c:pt idx="3842">
                  <c:v>384.3</c:v>
                </c:pt>
                <c:pt idx="3843">
                  <c:v>384.4</c:v>
                </c:pt>
                <c:pt idx="3844">
                  <c:v>384.5</c:v>
                </c:pt>
                <c:pt idx="3845">
                  <c:v>384.6</c:v>
                </c:pt>
                <c:pt idx="3846">
                  <c:v>384.7</c:v>
                </c:pt>
                <c:pt idx="3847">
                  <c:v>384.8</c:v>
                </c:pt>
                <c:pt idx="3848">
                  <c:v>384.9</c:v>
                </c:pt>
                <c:pt idx="3849">
                  <c:v>385</c:v>
                </c:pt>
                <c:pt idx="3850">
                  <c:v>385.1</c:v>
                </c:pt>
                <c:pt idx="3851">
                  <c:v>385.2</c:v>
                </c:pt>
                <c:pt idx="3852">
                  <c:v>385.3</c:v>
                </c:pt>
                <c:pt idx="3853">
                  <c:v>385.4</c:v>
                </c:pt>
                <c:pt idx="3854">
                  <c:v>385.5</c:v>
                </c:pt>
                <c:pt idx="3855">
                  <c:v>385.6</c:v>
                </c:pt>
                <c:pt idx="3856">
                  <c:v>385.7</c:v>
                </c:pt>
                <c:pt idx="3857">
                  <c:v>385.8</c:v>
                </c:pt>
                <c:pt idx="3858">
                  <c:v>385.9</c:v>
                </c:pt>
                <c:pt idx="3859">
                  <c:v>386</c:v>
                </c:pt>
                <c:pt idx="3860">
                  <c:v>386.1</c:v>
                </c:pt>
                <c:pt idx="3861">
                  <c:v>386.2</c:v>
                </c:pt>
                <c:pt idx="3862">
                  <c:v>386.3</c:v>
                </c:pt>
                <c:pt idx="3863">
                  <c:v>386.4</c:v>
                </c:pt>
                <c:pt idx="3864">
                  <c:v>386.5</c:v>
                </c:pt>
                <c:pt idx="3865">
                  <c:v>386.6</c:v>
                </c:pt>
                <c:pt idx="3866">
                  <c:v>386.7</c:v>
                </c:pt>
                <c:pt idx="3867">
                  <c:v>386.8</c:v>
                </c:pt>
                <c:pt idx="3868">
                  <c:v>386.9</c:v>
                </c:pt>
                <c:pt idx="3869">
                  <c:v>387</c:v>
                </c:pt>
                <c:pt idx="3870">
                  <c:v>387.1</c:v>
                </c:pt>
                <c:pt idx="3871">
                  <c:v>387.2</c:v>
                </c:pt>
                <c:pt idx="3872">
                  <c:v>387.3</c:v>
                </c:pt>
                <c:pt idx="3873">
                  <c:v>387.4</c:v>
                </c:pt>
                <c:pt idx="3874">
                  <c:v>387.5</c:v>
                </c:pt>
                <c:pt idx="3875">
                  <c:v>387.6</c:v>
                </c:pt>
                <c:pt idx="3876">
                  <c:v>387.7</c:v>
                </c:pt>
                <c:pt idx="3877">
                  <c:v>387.8</c:v>
                </c:pt>
                <c:pt idx="3878">
                  <c:v>387.9</c:v>
                </c:pt>
                <c:pt idx="3879">
                  <c:v>388</c:v>
                </c:pt>
                <c:pt idx="3880">
                  <c:v>388.1</c:v>
                </c:pt>
                <c:pt idx="3881">
                  <c:v>388.2</c:v>
                </c:pt>
                <c:pt idx="3882">
                  <c:v>388.3</c:v>
                </c:pt>
                <c:pt idx="3883">
                  <c:v>388.4</c:v>
                </c:pt>
                <c:pt idx="3884">
                  <c:v>388.5</c:v>
                </c:pt>
                <c:pt idx="3885">
                  <c:v>388.6</c:v>
                </c:pt>
                <c:pt idx="3886">
                  <c:v>388.7</c:v>
                </c:pt>
                <c:pt idx="3887">
                  <c:v>388.8</c:v>
                </c:pt>
                <c:pt idx="3888">
                  <c:v>388.9</c:v>
                </c:pt>
                <c:pt idx="3889">
                  <c:v>389</c:v>
                </c:pt>
                <c:pt idx="3890">
                  <c:v>389.1</c:v>
                </c:pt>
                <c:pt idx="3891">
                  <c:v>389.2</c:v>
                </c:pt>
                <c:pt idx="3892">
                  <c:v>389.3</c:v>
                </c:pt>
                <c:pt idx="3893">
                  <c:v>389.4</c:v>
                </c:pt>
                <c:pt idx="3894">
                  <c:v>389.5</c:v>
                </c:pt>
                <c:pt idx="3895">
                  <c:v>389.6</c:v>
                </c:pt>
                <c:pt idx="3896">
                  <c:v>389.7</c:v>
                </c:pt>
                <c:pt idx="3897">
                  <c:v>389.8</c:v>
                </c:pt>
                <c:pt idx="3898">
                  <c:v>389.9</c:v>
                </c:pt>
                <c:pt idx="3899">
                  <c:v>390</c:v>
                </c:pt>
                <c:pt idx="3900">
                  <c:v>390.1</c:v>
                </c:pt>
                <c:pt idx="3901">
                  <c:v>390.2</c:v>
                </c:pt>
                <c:pt idx="3902">
                  <c:v>390.3</c:v>
                </c:pt>
                <c:pt idx="3903">
                  <c:v>390.4</c:v>
                </c:pt>
                <c:pt idx="3904">
                  <c:v>390.5</c:v>
                </c:pt>
                <c:pt idx="3905">
                  <c:v>390.6</c:v>
                </c:pt>
                <c:pt idx="3906">
                  <c:v>390.7</c:v>
                </c:pt>
                <c:pt idx="3907">
                  <c:v>390.8</c:v>
                </c:pt>
                <c:pt idx="3908">
                  <c:v>390.9</c:v>
                </c:pt>
                <c:pt idx="3909">
                  <c:v>391</c:v>
                </c:pt>
                <c:pt idx="3910">
                  <c:v>391.1</c:v>
                </c:pt>
                <c:pt idx="3911">
                  <c:v>391.2</c:v>
                </c:pt>
                <c:pt idx="3912">
                  <c:v>391.3</c:v>
                </c:pt>
                <c:pt idx="3913">
                  <c:v>391.4</c:v>
                </c:pt>
                <c:pt idx="3914">
                  <c:v>391.5</c:v>
                </c:pt>
                <c:pt idx="3915">
                  <c:v>391.6</c:v>
                </c:pt>
                <c:pt idx="3916">
                  <c:v>391.7</c:v>
                </c:pt>
                <c:pt idx="3917">
                  <c:v>391.8</c:v>
                </c:pt>
                <c:pt idx="3918">
                  <c:v>391.9</c:v>
                </c:pt>
                <c:pt idx="3919">
                  <c:v>392</c:v>
                </c:pt>
                <c:pt idx="3920">
                  <c:v>392.1</c:v>
                </c:pt>
                <c:pt idx="3921">
                  <c:v>392.2</c:v>
                </c:pt>
                <c:pt idx="3922">
                  <c:v>392.3</c:v>
                </c:pt>
                <c:pt idx="3923">
                  <c:v>392.4</c:v>
                </c:pt>
                <c:pt idx="3924">
                  <c:v>392.5</c:v>
                </c:pt>
                <c:pt idx="3925">
                  <c:v>392.6</c:v>
                </c:pt>
                <c:pt idx="3926">
                  <c:v>392.7</c:v>
                </c:pt>
                <c:pt idx="3927">
                  <c:v>392.8</c:v>
                </c:pt>
                <c:pt idx="3928">
                  <c:v>392.9</c:v>
                </c:pt>
                <c:pt idx="3929">
                  <c:v>393</c:v>
                </c:pt>
                <c:pt idx="3930">
                  <c:v>393.1</c:v>
                </c:pt>
                <c:pt idx="3931">
                  <c:v>393.2</c:v>
                </c:pt>
                <c:pt idx="3932">
                  <c:v>393.3</c:v>
                </c:pt>
                <c:pt idx="3933">
                  <c:v>393.4</c:v>
                </c:pt>
                <c:pt idx="3934">
                  <c:v>393.5</c:v>
                </c:pt>
                <c:pt idx="3935">
                  <c:v>393.6</c:v>
                </c:pt>
                <c:pt idx="3936">
                  <c:v>393.7</c:v>
                </c:pt>
                <c:pt idx="3937">
                  <c:v>393.8</c:v>
                </c:pt>
                <c:pt idx="3938">
                  <c:v>393.9</c:v>
                </c:pt>
                <c:pt idx="3939">
                  <c:v>394</c:v>
                </c:pt>
                <c:pt idx="3940">
                  <c:v>394.1</c:v>
                </c:pt>
                <c:pt idx="3941">
                  <c:v>394.2</c:v>
                </c:pt>
                <c:pt idx="3942">
                  <c:v>394.3</c:v>
                </c:pt>
                <c:pt idx="3943">
                  <c:v>394.4</c:v>
                </c:pt>
                <c:pt idx="3944">
                  <c:v>394.5</c:v>
                </c:pt>
                <c:pt idx="3945">
                  <c:v>394.6</c:v>
                </c:pt>
                <c:pt idx="3946">
                  <c:v>394.7</c:v>
                </c:pt>
                <c:pt idx="3947">
                  <c:v>394.8</c:v>
                </c:pt>
                <c:pt idx="3948">
                  <c:v>394.9</c:v>
                </c:pt>
                <c:pt idx="3949">
                  <c:v>395</c:v>
                </c:pt>
                <c:pt idx="3950">
                  <c:v>395.1</c:v>
                </c:pt>
                <c:pt idx="3951">
                  <c:v>395.2</c:v>
                </c:pt>
                <c:pt idx="3952">
                  <c:v>395.3</c:v>
                </c:pt>
                <c:pt idx="3953">
                  <c:v>395.4</c:v>
                </c:pt>
                <c:pt idx="3954">
                  <c:v>395.5</c:v>
                </c:pt>
                <c:pt idx="3955">
                  <c:v>395.6</c:v>
                </c:pt>
                <c:pt idx="3956">
                  <c:v>395.7</c:v>
                </c:pt>
                <c:pt idx="3957">
                  <c:v>395.8</c:v>
                </c:pt>
                <c:pt idx="3958">
                  <c:v>395.9</c:v>
                </c:pt>
                <c:pt idx="3959">
                  <c:v>396</c:v>
                </c:pt>
                <c:pt idx="3960">
                  <c:v>396.1</c:v>
                </c:pt>
                <c:pt idx="3961">
                  <c:v>396.2</c:v>
                </c:pt>
                <c:pt idx="3962">
                  <c:v>396.3</c:v>
                </c:pt>
                <c:pt idx="3963">
                  <c:v>396.4</c:v>
                </c:pt>
                <c:pt idx="3964">
                  <c:v>396.5</c:v>
                </c:pt>
                <c:pt idx="3965">
                  <c:v>396.6</c:v>
                </c:pt>
                <c:pt idx="3966">
                  <c:v>396.7</c:v>
                </c:pt>
                <c:pt idx="3967">
                  <c:v>396.8</c:v>
                </c:pt>
                <c:pt idx="3968">
                  <c:v>396.9</c:v>
                </c:pt>
                <c:pt idx="3969">
                  <c:v>397</c:v>
                </c:pt>
                <c:pt idx="3970">
                  <c:v>397.1</c:v>
                </c:pt>
                <c:pt idx="3971">
                  <c:v>397.2</c:v>
                </c:pt>
                <c:pt idx="3972">
                  <c:v>397.3</c:v>
                </c:pt>
                <c:pt idx="3973">
                  <c:v>397.4</c:v>
                </c:pt>
                <c:pt idx="3974">
                  <c:v>397.5</c:v>
                </c:pt>
                <c:pt idx="3975">
                  <c:v>397.6</c:v>
                </c:pt>
                <c:pt idx="3976">
                  <c:v>397.7</c:v>
                </c:pt>
                <c:pt idx="3977">
                  <c:v>397.8</c:v>
                </c:pt>
                <c:pt idx="3978">
                  <c:v>397.9</c:v>
                </c:pt>
                <c:pt idx="3979">
                  <c:v>398</c:v>
                </c:pt>
                <c:pt idx="3980">
                  <c:v>398.1</c:v>
                </c:pt>
                <c:pt idx="3981">
                  <c:v>398.2</c:v>
                </c:pt>
                <c:pt idx="3982">
                  <c:v>398.3</c:v>
                </c:pt>
                <c:pt idx="3983">
                  <c:v>398.4</c:v>
                </c:pt>
                <c:pt idx="3984">
                  <c:v>398.5</c:v>
                </c:pt>
                <c:pt idx="3985">
                  <c:v>398.6</c:v>
                </c:pt>
                <c:pt idx="3986">
                  <c:v>398.7</c:v>
                </c:pt>
                <c:pt idx="3987">
                  <c:v>398.8</c:v>
                </c:pt>
                <c:pt idx="3988">
                  <c:v>398.9</c:v>
                </c:pt>
                <c:pt idx="3989">
                  <c:v>399</c:v>
                </c:pt>
                <c:pt idx="3990">
                  <c:v>399.1</c:v>
                </c:pt>
                <c:pt idx="3991">
                  <c:v>399.2</c:v>
                </c:pt>
                <c:pt idx="3992">
                  <c:v>399.3</c:v>
                </c:pt>
                <c:pt idx="3993">
                  <c:v>399.4</c:v>
                </c:pt>
                <c:pt idx="3994">
                  <c:v>399.5</c:v>
                </c:pt>
                <c:pt idx="3995">
                  <c:v>399.6</c:v>
                </c:pt>
                <c:pt idx="3996">
                  <c:v>399.7</c:v>
                </c:pt>
                <c:pt idx="3997">
                  <c:v>399.8</c:v>
                </c:pt>
                <c:pt idx="3998">
                  <c:v>399.9</c:v>
                </c:pt>
                <c:pt idx="3999">
                  <c:v>400</c:v>
                </c:pt>
                <c:pt idx="4000">
                  <c:v>400.1</c:v>
                </c:pt>
                <c:pt idx="4001">
                  <c:v>400.2</c:v>
                </c:pt>
                <c:pt idx="4002">
                  <c:v>400.3</c:v>
                </c:pt>
                <c:pt idx="4003">
                  <c:v>400.4</c:v>
                </c:pt>
                <c:pt idx="4004">
                  <c:v>400.5</c:v>
                </c:pt>
                <c:pt idx="4005">
                  <c:v>400.6</c:v>
                </c:pt>
                <c:pt idx="4006">
                  <c:v>400.7</c:v>
                </c:pt>
                <c:pt idx="4007">
                  <c:v>400.8</c:v>
                </c:pt>
                <c:pt idx="4008">
                  <c:v>400.9</c:v>
                </c:pt>
                <c:pt idx="4009">
                  <c:v>401</c:v>
                </c:pt>
                <c:pt idx="4010">
                  <c:v>401.1</c:v>
                </c:pt>
                <c:pt idx="4011">
                  <c:v>401.2</c:v>
                </c:pt>
                <c:pt idx="4012">
                  <c:v>401.3</c:v>
                </c:pt>
                <c:pt idx="4013">
                  <c:v>401.4</c:v>
                </c:pt>
                <c:pt idx="4014">
                  <c:v>401.5</c:v>
                </c:pt>
                <c:pt idx="4015">
                  <c:v>401.6</c:v>
                </c:pt>
                <c:pt idx="4016">
                  <c:v>401.7</c:v>
                </c:pt>
                <c:pt idx="4017">
                  <c:v>401.8</c:v>
                </c:pt>
                <c:pt idx="4018">
                  <c:v>401.9</c:v>
                </c:pt>
                <c:pt idx="4019">
                  <c:v>402</c:v>
                </c:pt>
                <c:pt idx="4020">
                  <c:v>402.1</c:v>
                </c:pt>
                <c:pt idx="4021">
                  <c:v>402.2</c:v>
                </c:pt>
                <c:pt idx="4022">
                  <c:v>402.3</c:v>
                </c:pt>
                <c:pt idx="4023">
                  <c:v>402.4</c:v>
                </c:pt>
                <c:pt idx="4024">
                  <c:v>402.5</c:v>
                </c:pt>
                <c:pt idx="4025">
                  <c:v>402.6</c:v>
                </c:pt>
                <c:pt idx="4026">
                  <c:v>402.7</c:v>
                </c:pt>
                <c:pt idx="4027">
                  <c:v>402.8</c:v>
                </c:pt>
                <c:pt idx="4028">
                  <c:v>402.9</c:v>
                </c:pt>
                <c:pt idx="4029">
                  <c:v>403</c:v>
                </c:pt>
                <c:pt idx="4030">
                  <c:v>403.1</c:v>
                </c:pt>
                <c:pt idx="4031">
                  <c:v>403.2</c:v>
                </c:pt>
                <c:pt idx="4032">
                  <c:v>403.3</c:v>
                </c:pt>
                <c:pt idx="4033">
                  <c:v>403.4</c:v>
                </c:pt>
                <c:pt idx="4034">
                  <c:v>403.5</c:v>
                </c:pt>
                <c:pt idx="4035">
                  <c:v>403.6</c:v>
                </c:pt>
                <c:pt idx="4036">
                  <c:v>403.7</c:v>
                </c:pt>
                <c:pt idx="4037">
                  <c:v>403.8</c:v>
                </c:pt>
                <c:pt idx="4038">
                  <c:v>403.9</c:v>
                </c:pt>
                <c:pt idx="4039">
                  <c:v>404</c:v>
                </c:pt>
                <c:pt idx="4040">
                  <c:v>404.1</c:v>
                </c:pt>
                <c:pt idx="4041">
                  <c:v>404.2</c:v>
                </c:pt>
                <c:pt idx="4042">
                  <c:v>404.3</c:v>
                </c:pt>
                <c:pt idx="4043">
                  <c:v>404.4</c:v>
                </c:pt>
                <c:pt idx="4044">
                  <c:v>404.5</c:v>
                </c:pt>
                <c:pt idx="4045">
                  <c:v>404.6</c:v>
                </c:pt>
                <c:pt idx="4046">
                  <c:v>404.7</c:v>
                </c:pt>
                <c:pt idx="4047">
                  <c:v>404.8</c:v>
                </c:pt>
                <c:pt idx="4048">
                  <c:v>404.9</c:v>
                </c:pt>
                <c:pt idx="4049">
                  <c:v>405</c:v>
                </c:pt>
                <c:pt idx="4050">
                  <c:v>405.1</c:v>
                </c:pt>
                <c:pt idx="4051">
                  <c:v>405.2</c:v>
                </c:pt>
                <c:pt idx="4052">
                  <c:v>405.3</c:v>
                </c:pt>
                <c:pt idx="4053">
                  <c:v>405.4</c:v>
                </c:pt>
                <c:pt idx="4054">
                  <c:v>405.5</c:v>
                </c:pt>
                <c:pt idx="4055">
                  <c:v>405.6</c:v>
                </c:pt>
                <c:pt idx="4056">
                  <c:v>405.7</c:v>
                </c:pt>
                <c:pt idx="4057">
                  <c:v>405.8</c:v>
                </c:pt>
                <c:pt idx="4058">
                  <c:v>405.9</c:v>
                </c:pt>
                <c:pt idx="4059">
                  <c:v>406</c:v>
                </c:pt>
                <c:pt idx="4060">
                  <c:v>406.1</c:v>
                </c:pt>
                <c:pt idx="4061">
                  <c:v>406.2</c:v>
                </c:pt>
                <c:pt idx="4062">
                  <c:v>406.3</c:v>
                </c:pt>
                <c:pt idx="4063">
                  <c:v>406.4</c:v>
                </c:pt>
                <c:pt idx="4064">
                  <c:v>406.5</c:v>
                </c:pt>
                <c:pt idx="4065">
                  <c:v>406.6</c:v>
                </c:pt>
                <c:pt idx="4066">
                  <c:v>406.7</c:v>
                </c:pt>
                <c:pt idx="4067">
                  <c:v>406.8</c:v>
                </c:pt>
                <c:pt idx="4068">
                  <c:v>406.9</c:v>
                </c:pt>
                <c:pt idx="4069">
                  <c:v>407</c:v>
                </c:pt>
                <c:pt idx="4070">
                  <c:v>407.1</c:v>
                </c:pt>
                <c:pt idx="4071">
                  <c:v>407.2</c:v>
                </c:pt>
                <c:pt idx="4072">
                  <c:v>407.3</c:v>
                </c:pt>
                <c:pt idx="4073">
                  <c:v>407.4</c:v>
                </c:pt>
                <c:pt idx="4074">
                  <c:v>407.5</c:v>
                </c:pt>
                <c:pt idx="4075">
                  <c:v>407.6</c:v>
                </c:pt>
                <c:pt idx="4076">
                  <c:v>407.7</c:v>
                </c:pt>
                <c:pt idx="4077">
                  <c:v>407.8</c:v>
                </c:pt>
                <c:pt idx="4078">
                  <c:v>407.9</c:v>
                </c:pt>
                <c:pt idx="4079">
                  <c:v>408</c:v>
                </c:pt>
                <c:pt idx="4080">
                  <c:v>408.1</c:v>
                </c:pt>
                <c:pt idx="4081">
                  <c:v>408.2</c:v>
                </c:pt>
                <c:pt idx="4082">
                  <c:v>408.3</c:v>
                </c:pt>
                <c:pt idx="4083">
                  <c:v>408.4</c:v>
                </c:pt>
                <c:pt idx="4084">
                  <c:v>408.5</c:v>
                </c:pt>
                <c:pt idx="4085">
                  <c:v>408.6</c:v>
                </c:pt>
                <c:pt idx="4086">
                  <c:v>408.7</c:v>
                </c:pt>
                <c:pt idx="4087">
                  <c:v>408.8</c:v>
                </c:pt>
                <c:pt idx="4088">
                  <c:v>408.9</c:v>
                </c:pt>
                <c:pt idx="4089">
                  <c:v>409</c:v>
                </c:pt>
                <c:pt idx="4090">
                  <c:v>409.1</c:v>
                </c:pt>
                <c:pt idx="4091">
                  <c:v>409.2</c:v>
                </c:pt>
                <c:pt idx="4092">
                  <c:v>409.3</c:v>
                </c:pt>
                <c:pt idx="4093">
                  <c:v>409.4</c:v>
                </c:pt>
                <c:pt idx="4094">
                  <c:v>409.5</c:v>
                </c:pt>
                <c:pt idx="4095">
                  <c:v>409.6</c:v>
                </c:pt>
                <c:pt idx="4096">
                  <c:v>409.7</c:v>
                </c:pt>
                <c:pt idx="4097">
                  <c:v>409.8</c:v>
                </c:pt>
                <c:pt idx="4098">
                  <c:v>409.9</c:v>
                </c:pt>
                <c:pt idx="4099">
                  <c:v>410</c:v>
                </c:pt>
                <c:pt idx="4100">
                  <c:v>410.1</c:v>
                </c:pt>
                <c:pt idx="4101">
                  <c:v>410.2</c:v>
                </c:pt>
                <c:pt idx="4102">
                  <c:v>410.3</c:v>
                </c:pt>
                <c:pt idx="4103">
                  <c:v>410.4</c:v>
                </c:pt>
                <c:pt idx="4104">
                  <c:v>410.5</c:v>
                </c:pt>
                <c:pt idx="4105">
                  <c:v>410.6</c:v>
                </c:pt>
                <c:pt idx="4106">
                  <c:v>410.7</c:v>
                </c:pt>
                <c:pt idx="4107">
                  <c:v>410.8</c:v>
                </c:pt>
                <c:pt idx="4108">
                  <c:v>410.9</c:v>
                </c:pt>
                <c:pt idx="4109">
                  <c:v>411</c:v>
                </c:pt>
                <c:pt idx="4110">
                  <c:v>411.1</c:v>
                </c:pt>
                <c:pt idx="4111">
                  <c:v>411.2</c:v>
                </c:pt>
                <c:pt idx="4112">
                  <c:v>411.3</c:v>
                </c:pt>
                <c:pt idx="4113">
                  <c:v>411.4</c:v>
                </c:pt>
                <c:pt idx="4114">
                  <c:v>411.5</c:v>
                </c:pt>
                <c:pt idx="4115">
                  <c:v>411.6</c:v>
                </c:pt>
                <c:pt idx="4116">
                  <c:v>411.7</c:v>
                </c:pt>
                <c:pt idx="4117">
                  <c:v>411.8</c:v>
                </c:pt>
                <c:pt idx="4118">
                  <c:v>411.9</c:v>
                </c:pt>
                <c:pt idx="4119">
                  <c:v>412</c:v>
                </c:pt>
                <c:pt idx="4120">
                  <c:v>412.1</c:v>
                </c:pt>
                <c:pt idx="4121">
                  <c:v>412.2</c:v>
                </c:pt>
                <c:pt idx="4122">
                  <c:v>412.3</c:v>
                </c:pt>
                <c:pt idx="4123">
                  <c:v>412.4</c:v>
                </c:pt>
                <c:pt idx="4124">
                  <c:v>412.5</c:v>
                </c:pt>
                <c:pt idx="4125">
                  <c:v>412.6</c:v>
                </c:pt>
                <c:pt idx="4126">
                  <c:v>412.7</c:v>
                </c:pt>
                <c:pt idx="4127">
                  <c:v>412.8</c:v>
                </c:pt>
                <c:pt idx="4128">
                  <c:v>412.9</c:v>
                </c:pt>
                <c:pt idx="4129">
                  <c:v>413</c:v>
                </c:pt>
                <c:pt idx="4130">
                  <c:v>413.1</c:v>
                </c:pt>
                <c:pt idx="4131">
                  <c:v>413.2</c:v>
                </c:pt>
                <c:pt idx="4132">
                  <c:v>413.3</c:v>
                </c:pt>
                <c:pt idx="4133">
                  <c:v>413.4</c:v>
                </c:pt>
                <c:pt idx="4134">
                  <c:v>413.5</c:v>
                </c:pt>
                <c:pt idx="4135">
                  <c:v>413.6</c:v>
                </c:pt>
                <c:pt idx="4136">
                  <c:v>413.7</c:v>
                </c:pt>
                <c:pt idx="4137">
                  <c:v>413.8</c:v>
                </c:pt>
                <c:pt idx="4138">
                  <c:v>413.9</c:v>
                </c:pt>
                <c:pt idx="4139">
                  <c:v>414</c:v>
                </c:pt>
                <c:pt idx="4140">
                  <c:v>414.1</c:v>
                </c:pt>
                <c:pt idx="4141">
                  <c:v>414.2</c:v>
                </c:pt>
                <c:pt idx="4142">
                  <c:v>414.3</c:v>
                </c:pt>
                <c:pt idx="4143">
                  <c:v>414.4</c:v>
                </c:pt>
                <c:pt idx="4144">
                  <c:v>414.5</c:v>
                </c:pt>
                <c:pt idx="4145">
                  <c:v>414.6</c:v>
                </c:pt>
                <c:pt idx="4146">
                  <c:v>414.7</c:v>
                </c:pt>
                <c:pt idx="4147">
                  <c:v>414.8</c:v>
                </c:pt>
                <c:pt idx="4148">
                  <c:v>414.9</c:v>
                </c:pt>
                <c:pt idx="4149">
                  <c:v>415</c:v>
                </c:pt>
                <c:pt idx="4150">
                  <c:v>415.1</c:v>
                </c:pt>
                <c:pt idx="4151">
                  <c:v>415.2</c:v>
                </c:pt>
                <c:pt idx="4152">
                  <c:v>415.3</c:v>
                </c:pt>
                <c:pt idx="4153">
                  <c:v>415.4</c:v>
                </c:pt>
                <c:pt idx="4154">
                  <c:v>415.5</c:v>
                </c:pt>
                <c:pt idx="4155">
                  <c:v>415.6</c:v>
                </c:pt>
                <c:pt idx="4156">
                  <c:v>415.7</c:v>
                </c:pt>
                <c:pt idx="4157">
                  <c:v>415.8</c:v>
                </c:pt>
                <c:pt idx="4158">
                  <c:v>415.9</c:v>
                </c:pt>
                <c:pt idx="4159">
                  <c:v>416</c:v>
                </c:pt>
                <c:pt idx="4160">
                  <c:v>416.1</c:v>
                </c:pt>
                <c:pt idx="4161">
                  <c:v>416.2</c:v>
                </c:pt>
                <c:pt idx="4162">
                  <c:v>416.3</c:v>
                </c:pt>
                <c:pt idx="4163">
                  <c:v>416.4</c:v>
                </c:pt>
                <c:pt idx="4164">
                  <c:v>416.5</c:v>
                </c:pt>
                <c:pt idx="4165">
                  <c:v>416.6</c:v>
                </c:pt>
                <c:pt idx="4166">
                  <c:v>416.7</c:v>
                </c:pt>
                <c:pt idx="4167">
                  <c:v>416.8</c:v>
                </c:pt>
                <c:pt idx="4168">
                  <c:v>416.9</c:v>
                </c:pt>
                <c:pt idx="4169">
                  <c:v>417</c:v>
                </c:pt>
                <c:pt idx="4170">
                  <c:v>417.1</c:v>
                </c:pt>
                <c:pt idx="4171">
                  <c:v>417.2</c:v>
                </c:pt>
                <c:pt idx="4172">
                  <c:v>417.3</c:v>
                </c:pt>
                <c:pt idx="4173">
                  <c:v>417.4</c:v>
                </c:pt>
                <c:pt idx="4174">
                  <c:v>417.5</c:v>
                </c:pt>
                <c:pt idx="4175">
                  <c:v>417.6</c:v>
                </c:pt>
                <c:pt idx="4176">
                  <c:v>417.7</c:v>
                </c:pt>
                <c:pt idx="4177">
                  <c:v>417.8</c:v>
                </c:pt>
                <c:pt idx="4178">
                  <c:v>417.9</c:v>
                </c:pt>
                <c:pt idx="4179">
                  <c:v>418</c:v>
                </c:pt>
                <c:pt idx="4180">
                  <c:v>418.1</c:v>
                </c:pt>
                <c:pt idx="4181">
                  <c:v>418.2</c:v>
                </c:pt>
                <c:pt idx="4182">
                  <c:v>418.3</c:v>
                </c:pt>
                <c:pt idx="4183">
                  <c:v>418.4</c:v>
                </c:pt>
                <c:pt idx="4184">
                  <c:v>418.5</c:v>
                </c:pt>
                <c:pt idx="4185">
                  <c:v>418.6</c:v>
                </c:pt>
                <c:pt idx="4186">
                  <c:v>418.7</c:v>
                </c:pt>
                <c:pt idx="4187">
                  <c:v>418.8</c:v>
                </c:pt>
                <c:pt idx="4188">
                  <c:v>418.9</c:v>
                </c:pt>
                <c:pt idx="4189">
                  <c:v>419</c:v>
                </c:pt>
                <c:pt idx="4190">
                  <c:v>419.1</c:v>
                </c:pt>
                <c:pt idx="4191">
                  <c:v>419.2</c:v>
                </c:pt>
                <c:pt idx="4192">
                  <c:v>419.3</c:v>
                </c:pt>
                <c:pt idx="4193">
                  <c:v>419.4</c:v>
                </c:pt>
                <c:pt idx="4194">
                  <c:v>419.5</c:v>
                </c:pt>
                <c:pt idx="4195">
                  <c:v>419.6</c:v>
                </c:pt>
                <c:pt idx="4196">
                  <c:v>419.7</c:v>
                </c:pt>
                <c:pt idx="4197">
                  <c:v>419.8</c:v>
                </c:pt>
                <c:pt idx="4198">
                  <c:v>419.9</c:v>
                </c:pt>
                <c:pt idx="4199">
                  <c:v>420</c:v>
                </c:pt>
                <c:pt idx="4200">
                  <c:v>420.1</c:v>
                </c:pt>
                <c:pt idx="4201">
                  <c:v>420.2</c:v>
                </c:pt>
                <c:pt idx="4202">
                  <c:v>420.3</c:v>
                </c:pt>
                <c:pt idx="4203">
                  <c:v>420.4</c:v>
                </c:pt>
                <c:pt idx="4204">
                  <c:v>420.5</c:v>
                </c:pt>
                <c:pt idx="4205">
                  <c:v>420.6</c:v>
                </c:pt>
                <c:pt idx="4206">
                  <c:v>420.7</c:v>
                </c:pt>
                <c:pt idx="4207">
                  <c:v>420.8</c:v>
                </c:pt>
                <c:pt idx="4208">
                  <c:v>420.9</c:v>
                </c:pt>
                <c:pt idx="4209">
                  <c:v>421</c:v>
                </c:pt>
                <c:pt idx="4210">
                  <c:v>421.1</c:v>
                </c:pt>
                <c:pt idx="4211">
                  <c:v>421.2</c:v>
                </c:pt>
                <c:pt idx="4212">
                  <c:v>421.3</c:v>
                </c:pt>
                <c:pt idx="4213">
                  <c:v>421.4</c:v>
                </c:pt>
                <c:pt idx="4214">
                  <c:v>421.5</c:v>
                </c:pt>
                <c:pt idx="4215">
                  <c:v>421.6</c:v>
                </c:pt>
                <c:pt idx="4216">
                  <c:v>421.7</c:v>
                </c:pt>
                <c:pt idx="4217">
                  <c:v>421.8</c:v>
                </c:pt>
                <c:pt idx="4218">
                  <c:v>421.9</c:v>
                </c:pt>
                <c:pt idx="4219">
                  <c:v>422</c:v>
                </c:pt>
                <c:pt idx="4220">
                  <c:v>422.1</c:v>
                </c:pt>
                <c:pt idx="4221">
                  <c:v>422.2</c:v>
                </c:pt>
                <c:pt idx="4222">
                  <c:v>422.3</c:v>
                </c:pt>
                <c:pt idx="4223">
                  <c:v>422.4</c:v>
                </c:pt>
                <c:pt idx="4224">
                  <c:v>422.5</c:v>
                </c:pt>
                <c:pt idx="4225">
                  <c:v>422.6</c:v>
                </c:pt>
                <c:pt idx="4226">
                  <c:v>422.7</c:v>
                </c:pt>
                <c:pt idx="4227">
                  <c:v>422.8</c:v>
                </c:pt>
                <c:pt idx="4228">
                  <c:v>422.9</c:v>
                </c:pt>
                <c:pt idx="4229">
                  <c:v>423</c:v>
                </c:pt>
                <c:pt idx="4230">
                  <c:v>423.1</c:v>
                </c:pt>
                <c:pt idx="4231">
                  <c:v>423.2</c:v>
                </c:pt>
                <c:pt idx="4232">
                  <c:v>423.3</c:v>
                </c:pt>
                <c:pt idx="4233">
                  <c:v>423.4</c:v>
                </c:pt>
                <c:pt idx="4234">
                  <c:v>423.5</c:v>
                </c:pt>
                <c:pt idx="4235">
                  <c:v>423.6</c:v>
                </c:pt>
                <c:pt idx="4236">
                  <c:v>423.7</c:v>
                </c:pt>
                <c:pt idx="4237">
                  <c:v>423.8</c:v>
                </c:pt>
                <c:pt idx="4238">
                  <c:v>423.9</c:v>
                </c:pt>
                <c:pt idx="4239">
                  <c:v>424</c:v>
                </c:pt>
                <c:pt idx="4240">
                  <c:v>424.1</c:v>
                </c:pt>
                <c:pt idx="4241">
                  <c:v>424.2</c:v>
                </c:pt>
                <c:pt idx="4242">
                  <c:v>424.3</c:v>
                </c:pt>
                <c:pt idx="4243">
                  <c:v>424.4</c:v>
                </c:pt>
                <c:pt idx="4244">
                  <c:v>424.5</c:v>
                </c:pt>
                <c:pt idx="4245">
                  <c:v>424.6</c:v>
                </c:pt>
                <c:pt idx="4246">
                  <c:v>424.7</c:v>
                </c:pt>
                <c:pt idx="4247">
                  <c:v>424.8</c:v>
                </c:pt>
                <c:pt idx="4248">
                  <c:v>424.9</c:v>
                </c:pt>
                <c:pt idx="4249">
                  <c:v>425</c:v>
                </c:pt>
                <c:pt idx="4250">
                  <c:v>425.1</c:v>
                </c:pt>
                <c:pt idx="4251">
                  <c:v>425.2</c:v>
                </c:pt>
                <c:pt idx="4252">
                  <c:v>425.3</c:v>
                </c:pt>
                <c:pt idx="4253">
                  <c:v>425.4</c:v>
                </c:pt>
                <c:pt idx="4254">
                  <c:v>425.5</c:v>
                </c:pt>
                <c:pt idx="4255">
                  <c:v>425.6</c:v>
                </c:pt>
                <c:pt idx="4256">
                  <c:v>425.7</c:v>
                </c:pt>
                <c:pt idx="4257">
                  <c:v>425.8</c:v>
                </c:pt>
                <c:pt idx="4258">
                  <c:v>425.9</c:v>
                </c:pt>
                <c:pt idx="4259">
                  <c:v>426</c:v>
                </c:pt>
                <c:pt idx="4260">
                  <c:v>426.1</c:v>
                </c:pt>
                <c:pt idx="4261">
                  <c:v>426.2</c:v>
                </c:pt>
                <c:pt idx="4262">
                  <c:v>426.3</c:v>
                </c:pt>
                <c:pt idx="4263">
                  <c:v>426.4</c:v>
                </c:pt>
                <c:pt idx="4264">
                  <c:v>426.5</c:v>
                </c:pt>
                <c:pt idx="4265">
                  <c:v>426.6</c:v>
                </c:pt>
                <c:pt idx="4266">
                  <c:v>426.7</c:v>
                </c:pt>
                <c:pt idx="4267">
                  <c:v>426.8</c:v>
                </c:pt>
                <c:pt idx="4268">
                  <c:v>426.9</c:v>
                </c:pt>
                <c:pt idx="4269">
                  <c:v>427</c:v>
                </c:pt>
                <c:pt idx="4270">
                  <c:v>427.1</c:v>
                </c:pt>
                <c:pt idx="4271">
                  <c:v>427.2</c:v>
                </c:pt>
                <c:pt idx="4272">
                  <c:v>427.3</c:v>
                </c:pt>
                <c:pt idx="4273">
                  <c:v>427.4</c:v>
                </c:pt>
                <c:pt idx="4274">
                  <c:v>427.5</c:v>
                </c:pt>
                <c:pt idx="4275">
                  <c:v>427.6</c:v>
                </c:pt>
                <c:pt idx="4276">
                  <c:v>427.7</c:v>
                </c:pt>
                <c:pt idx="4277">
                  <c:v>427.8</c:v>
                </c:pt>
                <c:pt idx="4278">
                  <c:v>427.9</c:v>
                </c:pt>
                <c:pt idx="4279">
                  <c:v>428</c:v>
                </c:pt>
                <c:pt idx="4280">
                  <c:v>428.1</c:v>
                </c:pt>
                <c:pt idx="4281">
                  <c:v>428.2</c:v>
                </c:pt>
                <c:pt idx="4282">
                  <c:v>428.3</c:v>
                </c:pt>
                <c:pt idx="4283">
                  <c:v>428.4</c:v>
                </c:pt>
                <c:pt idx="4284">
                  <c:v>428.5</c:v>
                </c:pt>
                <c:pt idx="4285">
                  <c:v>428.6</c:v>
                </c:pt>
                <c:pt idx="4286">
                  <c:v>428.7</c:v>
                </c:pt>
                <c:pt idx="4287">
                  <c:v>428.8</c:v>
                </c:pt>
                <c:pt idx="4288">
                  <c:v>428.9</c:v>
                </c:pt>
                <c:pt idx="4289">
                  <c:v>429</c:v>
                </c:pt>
                <c:pt idx="4290">
                  <c:v>429.1</c:v>
                </c:pt>
                <c:pt idx="4291">
                  <c:v>429.2</c:v>
                </c:pt>
                <c:pt idx="4292">
                  <c:v>429.3</c:v>
                </c:pt>
                <c:pt idx="4293">
                  <c:v>429.4</c:v>
                </c:pt>
                <c:pt idx="4294">
                  <c:v>429.5</c:v>
                </c:pt>
                <c:pt idx="4295">
                  <c:v>429.6</c:v>
                </c:pt>
                <c:pt idx="4296">
                  <c:v>429.7</c:v>
                </c:pt>
                <c:pt idx="4297">
                  <c:v>429.8</c:v>
                </c:pt>
                <c:pt idx="4298">
                  <c:v>429.9</c:v>
                </c:pt>
                <c:pt idx="4299">
                  <c:v>430</c:v>
                </c:pt>
                <c:pt idx="4300">
                  <c:v>430.1</c:v>
                </c:pt>
                <c:pt idx="4301">
                  <c:v>430.2</c:v>
                </c:pt>
                <c:pt idx="4302">
                  <c:v>430.3</c:v>
                </c:pt>
                <c:pt idx="4303">
                  <c:v>430.4</c:v>
                </c:pt>
                <c:pt idx="4304">
                  <c:v>430.5</c:v>
                </c:pt>
                <c:pt idx="4305">
                  <c:v>430.6</c:v>
                </c:pt>
                <c:pt idx="4306">
                  <c:v>430.7</c:v>
                </c:pt>
                <c:pt idx="4307">
                  <c:v>430.8</c:v>
                </c:pt>
                <c:pt idx="4308">
                  <c:v>430.9</c:v>
                </c:pt>
                <c:pt idx="4309">
                  <c:v>431</c:v>
                </c:pt>
                <c:pt idx="4310">
                  <c:v>431.1</c:v>
                </c:pt>
                <c:pt idx="4311">
                  <c:v>431.2</c:v>
                </c:pt>
                <c:pt idx="4312">
                  <c:v>431.3</c:v>
                </c:pt>
                <c:pt idx="4313">
                  <c:v>431.4</c:v>
                </c:pt>
                <c:pt idx="4314">
                  <c:v>431.5</c:v>
                </c:pt>
                <c:pt idx="4315">
                  <c:v>431.6</c:v>
                </c:pt>
                <c:pt idx="4316">
                  <c:v>431.7</c:v>
                </c:pt>
                <c:pt idx="4317">
                  <c:v>431.8</c:v>
                </c:pt>
                <c:pt idx="4318">
                  <c:v>431.9</c:v>
                </c:pt>
                <c:pt idx="4319">
                  <c:v>432</c:v>
                </c:pt>
                <c:pt idx="4320">
                  <c:v>432.1</c:v>
                </c:pt>
                <c:pt idx="4321">
                  <c:v>432.2</c:v>
                </c:pt>
                <c:pt idx="4322">
                  <c:v>432.3</c:v>
                </c:pt>
                <c:pt idx="4323">
                  <c:v>432.4</c:v>
                </c:pt>
                <c:pt idx="4324">
                  <c:v>432.5</c:v>
                </c:pt>
                <c:pt idx="4325">
                  <c:v>432.6</c:v>
                </c:pt>
                <c:pt idx="4326">
                  <c:v>432.7</c:v>
                </c:pt>
                <c:pt idx="4327">
                  <c:v>432.8</c:v>
                </c:pt>
                <c:pt idx="4328">
                  <c:v>432.9</c:v>
                </c:pt>
                <c:pt idx="4329">
                  <c:v>433</c:v>
                </c:pt>
                <c:pt idx="4330">
                  <c:v>433.1</c:v>
                </c:pt>
                <c:pt idx="4331">
                  <c:v>433.2</c:v>
                </c:pt>
                <c:pt idx="4332">
                  <c:v>433.3</c:v>
                </c:pt>
                <c:pt idx="4333">
                  <c:v>433.4</c:v>
                </c:pt>
                <c:pt idx="4334">
                  <c:v>433.5</c:v>
                </c:pt>
                <c:pt idx="4335">
                  <c:v>433.6</c:v>
                </c:pt>
                <c:pt idx="4336">
                  <c:v>433.7</c:v>
                </c:pt>
                <c:pt idx="4337">
                  <c:v>433.8</c:v>
                </c:pt>
                <c:pt idx="4338">
                  <c:v>433.9</c:v>
                </c:pt>
                <c:pt idx="4339">
                  <c:v>434</c:v>
                </c:pt>
                <c:pt idx="4340">
                  <c:v>434.1</c:v>
                </c:pt>
                <c:pt idx="4341">
                  <c:v>434.2</c:v>
                </c:pt>
                <c:pt idx="4342">
                  <c:v>434.3</c:v>
                </c:pt>
                <c:pt idx="4343">
                  <c:v>434.4</c:v>
                </c:pt>
                <c:pt idx="4344">
                  <c:v>434.5</c:v>
                </c:pt>
                <c:pt idx="4345">
                  <c:v>434.6</c:v>
                </c:pt>
                <c:pt idx="4346">
                  <c:v>434.7</c:v>
                </c:pt>
                <c:pt idx="4347">
                  <c:v>434.8</c:v>
                </c:pt>
                <c:pt idx="4348">
                  <c:v>434.9</c:v>
                </c:pt>
                <c:pt idx="4349">
                  <c:v>435</c:v>
                </c:pt>
                <c:pt idx="4350">
                  <c:v>435.1</c:v>
                </c:pt>
                <c:pt idx="4351">
                  <c:v>435.2</c:v>
                </c:pt>
                <c:pt idx="4352">
                  <c:v>435.3</c:v>
                </c:pt>
                <c:pt idx="4353">
                  <c:v>435.4</c:v>
                </c:pt>
                <c:pt idx="4354">
                  <c:v>435.5</c:v>
                </c:pt>
                <c:pt idx="4355">
                  <c:v>435.6</c:v>
                </c:pt>
                <c:pt idx="4356">
                  <c:v>435.7</c:v>
                </c:pt>
                <c:pt idx="4357">
                  <c:v>435.8</c:v>
                </c:pt>
                <c:pt idx="4358">
                  <c:v>435.9</c:v>
                </c:pt>
                <c:pt idx="4359">
                  <c:v>436</c:v>
                </c:pt>
                <c:pt idx="4360">
                  <c:v>436.1</c:v>
                </c:pt>
                <c:pt idx="4361">
                  <c:v>436.2</c:v>
                </c:pt>
                <c:pt idx="4362">
                  <c:v>436.3</c:v>
                </c:pt>
                <c:pt idx="4363">
                  <c:v>436.4</c:v>
                </c:pt>
                <c:pt idx="4364">
                  <c:v>436.5</c:v>
                </c:pt>
                <c:pt idx="4365">
                  <c:v>436.6</c:v>
                </c:pt>
                <c:pt idx="4366">
                  <c:v>436.7</c:v>
                </c:pt>
                <c:pt idx="4367">
                  <c:v>436.8</c:v>
                </c:pt>
                <c:pt idx="4368">
                  <c:v>436.9</c:v>
                </c:pt>
                <c:pt idx="4369">
                  <c:v>437</c:v>
                </c:pt>
                <c:pt idx="4370">
                  <c:v>437.1</c:v>
                </c:pt>
                <c:pt idx="4371">
                  <c:v>437.2</c:v>
                </c:pt>
                <c:pt idx="4372">
                  <c:v>437.3</c:v>
                </c:pt>
                <c:pt idx="4373">
                  <c:v>437.4</c:v>
                </c:pt>
                <c:pt idx="4374">
                  <c:v>437.5</c:v>
                </c:pt>
                <c:pt idx="4375">
                  <c:v>437.6</c:v>
                </c:pt>
                <c:pt idx="4376">
                  <c:v>437.7</c:v>
                </c:pt>
                <c:pt idx="4377">
                  <c:v>437.8</c:v>
                </c:pt>
                <c:pt idx="4378">
                  <c:v>437.9</c:v>
                </c:pt>
                <c:pt idx="4379">
                  <c:v>438</c:v>
                </c:pt>
                <c:pt idx="4380">
                  <c:v>438.1</c:v>
                </c:pt>
                <c:pt idx="4381">
                  <c:v>438.2</c:v>
                </c:pt>
                <c:pt idx="4382">
                  <c:v>438.3</c:v>
                </c:pt>
                <c:pt idx="4383">
                  <c:v>438.4</c:v>
                </c:pt>
                <c:pt idx="4384">
                  <c:v>438.5</c:v>
                </c:pt>
                <c:pt idx="4385">
                  <c:v>438.6</c:v>
                </c:pt>
                <c:pt idx="4386">
                  <c:v>438.7</c:v>
                </c:pt>
                <c:pt idx="4387">
                  <c:v>438.8</c:v>
                </c:pt>
                <c:pt idx="4388">
                  <c:v>438.9</c:v>
                </c:pt>
                <c:pt idx="4389">
                  <c:v>439</c:v>
                </c:pt>
                <c:pt idx="4390">
                  <c:v>439.1</c:v>
                </c:pt>
                <c:pt idx="4391">
                  <c:v>439.2</c:v>
                </c:pt>
                <c:pt idx="4392">
                  <c:v>439.3</c:v>
                </c:pt>
                <c:pt idx="4393">
                  <c:v>439.4</c:v>
                </c:pt>
                <c:pt idx="4394">
                  <c:v>439.5</c:v>
                </c:pt>
                <c:pt idx="4395">
                  <c:v>439.6</c:v>
                </c:pt>
                <c:pt idx="4396">
                  <c:v>439.7</c:v>
                </c:pt>
                <c:pt idx="4397">
                  <c:v>439.8</c:v>
                </c:pt>
                <c:pt idx="4398">
                  <c:v>439.9</c:v>
                </c:pt>
                <c:pt idx="4399">
                  <c:v>440</c:v>
                </c:pt>
                <c:pt idx="4400">
                  <c:v>440.1</c:v>
                </c:pt>
                <c:pt idx="4401">
                  <c:v>440.2</c:v>
                </c:pt>
                <c:pt idx="4402">
                  <c:v>440.3</c:v>
                </c:pt>
                <c:pt idx="4403">
                  <c:v>440.4</c:v>
                </c:pt>
                <c:pt idx="4404">
                  <c:v>440.5</c:v>
                </c:pt>
                <c:pt idx="4405">
                  <c:v>440.6</c:v>
                </c:pt>
                <c:pt idx="4406">
                  <c:v>440.7</c:v>
                </c:pt>
                <c:pt idx="4407">
                  <c:v>440.8</c:v>
                </c:pt>
                <c:pt idx="4408">
                  <c:v>440.9</c:v>
                </c:pt>
                <c:pt idx="4409">
                  <c:v>441</c:v>
                </c:pt>
                <c:pt idx="4410">
                  <c:v>441.1</c:v>
                </c:pt>
                <c:pt idx="4411">
                  <c:v>441.2</c:v>
                </c:pt>
                <c:pt idx="4412">
                  <c:v>441.3</c:v>
                </c:pt>
                <c:pt idx="4413">
                  <c:v>441.4</c:v>
                </c:pt>
                <c:pt idx="4414">
                  <c:v>441.5</c:v>
                </c:pt>
                <c:pt idx="4415">
                  <c:v>441.6</c:v>
                </c:pt>
                <c:pt idx="4416">
                  <c:v>441.7</c:v>
                </c:pt>
                <c:pt idx="4417">
                  <c:v>441.8</c:v>
                </c:pt>
                <c:pt idx="4418">
                  <c:v>441.9</c:v>
                </c:pt>
                <c:pt idx="4419">
                  <c:v>442</c:v>
                </c:pt>
                <c:pt idx="4420">
                  <c:v>442.1</c:v>
                </c:pt>
                <c:pt idx="4421">
                  <c:v>442.2</c:v>
                </c:pt>
                <c:pt idx="4422">
                  <c:v>442.3</c:v>
                </c:pt>
                <c:pt idx="4423">
                  <c:v>442.4</c:v>
                </c:pt>
                <c:pt idx="4424">
                  <c:v>442.5</c:v>
                </c:pt>
                <c:pt idx="4425">
                  <c:v>442.6</c:v>
                </c:pt>
                <c:pt idx="4426">
                  <c:v>442.7</c:v>
                </c:pt>
                <c:pt idx="4427">
                  <c:v>442.8</c:v>
                </c:pt>
                <c:pt idx="4428">
                  <c:v>442.9</c:v>
                </c:pt>
                <c:pt idx="4429">
                  <c:v>443</c:v>
                </c:pt>
                <c:pt idx="4430">
                  <c:v>443.1</c:v>
                </c:pt>
                <c:pt idx="4431">
                  <c:v>443.2</c:v>
                </c:pt>
                <c:pt idx="4432">
                  <c:v>443.3</c:v>
                </c:pt>
                <c:pt idx="4433">
                  <c:v>443.4</c:v>
                </c:pt>
                <c:pt idx="4434">
                  <c:v>443.5</c:v>
                </c:pt>
                <c:pt idx="4435">
                  <c:v>443.6</c:v>
                </c:pt>
                <c:pt idx="4436">
                  <c:v>443.7</c:v>
                </c:pt>
                <c:pt idx="4437">
                  <c:v>443.8</c:v>
                </c:pt>
                <c:pt idx="4438">
                  <c:v>443.9</c:v>
                </c:pt>
                <c:pt idx="4439">
                  <c:v>444</c:v>
                </c:pt>
                <c:pt idx="4440">
                  <c:v>444.1</c:v>
                </c:pt>
                <c:pt idx="4441">
                  <c:v>444.2</c:v>
                </c:pt>
                <c:pt idx="4442">
                  <c:v>444.3</c:v>
                </c:pt>
                <c:pt idx="4443">
                  <c:v>444.4</c:v>
                </c:pt>
                <c:pt idx="4444">
                  <c:v>444.5</c:v>
                </c:pt>
                <c:pt idx="4445">
                  <c:v>444.6</c:v>
                </c:pt>
                <c:pt idx="4446">
                  <c:v>444.7</c:v>
                </c:pt>
                <c:pt idx="4447">
                  <c:v>444.8</c:v>
                </c:pt>
                <c:pt idx="4448">
                  <c:v>444.9</c:v>
                </c:pt>
                <c:pt idx="4449">
                  <c:v>445</c:v>
                </c:pt>
                <c:pt idx="4450">
                  <c:v>445.1</c:v>
                </c:pt>
                <c:pt idx="4451">
                  <c:v>445.2</c:v>
                </c:pt>
                <c:pt idx="4452">
                  <c:v>445.3</c:v>
                </c:pt>
                <c:pt idx="4453">
                  <c:v>445.4</c:v>
                </c:pt>
                <c:pt idx="4454">
                  <c:v>445.5</c:v>
                </c:pt>
                <c:pt idx="4455">
                  <c:v>445.6</c:v>
                </c:pt>
                <c:pt idx="4456">
                  <c:v>445.7</c:v>
                </c:pt>
                <c:pt idx="4457">
                  <c:v>445.8</c:v>
                </c:pt>
                <c:pt idx="4458">
                  <c:v>445.9</c:v>
                </c:pt>
                <c:pt idx="4459">
                  <c:v>446</c:v>
                </c:pt>
                <c:pt idx="4460">
                  <c:v>446.1</c:v>
                </c:pt>
                <c:pt idx="4461">
                  <c:v>446.2</c:v>
                </c:pt>
                <c:pt idx="4462">
                  <c:v>446.3</c:v>
                </c:pt>
                <c:pt idx="4463">
                  <c:v>446.4</c:v>
                </c:pt>
                <c:pt idx="4464">
                  <c:v>446.5</c:v>
                </c:pt>
                <c:pt idx="4465">
                  <c:v>446.6</c:v>
                </c:pt>
                <c:pt idx="4466">
                  <c:v>446.7</c:v>
                </c:pt>
                <c:pt idx="4467">
                  <c:v>446.8</c:v>
                </c:pt>
                <c:pt idx="4468">
                  <c:v>446.9</c:v>
                </c:pt>
                <c:pt idx="4469">
                  <c:v>447</c:v>
                </c:pt>
                <c:pt idx="4470">
                  <c:v>447.1</c:v>
                </c:pt>
                <c:pt idx="4471">
                  <c:v>447.2</c:v>
                </c:pt>
                <c:pt idx="4472">
                  <c:v>447.3</c:v>
                </c:pt>
                <c:pt idx="4473">
                  <c:v>447.4</c:v>
                </c:pt>
                <c:pt idx="4474">
                  <c:v>447.5</c:v>
                </c:pt>
                <c:pt idx="4475">
                  <c:v>447.6</c:v>
                </c:pt>
                <c:pt idx="4476">
                  <c:v>447.7</c:v>
                </c:pt>
                <c:pt idx="4477">
                  <c:v>447.8</c:v>
                </c:pt>
                <c:pt idx="4478">
                  <c:v>447.9</c:v>
                </c:pt>
                <c:pt idx="4479">
                  <c:v>448</c:v>
                </c:pt>
                <c:pt idx="4480">
                  <c:v>448.1</c:v>
                </c:pt>
                <c:pt idx="4481">
                  <c:v>448.2</c:v>
                </c:pt>
                <c:pt idx="4482">
                  <c:v>448.3</c:v>
                </c:pt>
                <c:pt idx="4483">
                  <c:v>448.4</c:v>
                </c:pt>
                <c:pt idx="4484">
                  <c:v>448.5</c:v>
                </c:pt>
                <c:pt idx="4485">
                  <c:v>448.6</c:v>
                </c:pt>
                <c:pt idx="4486">
                  <c:v>448.7</c:v>
                </c:pt>
                <c:pt idx="4487">
                  <c:v>448.8</c:v>
                </c:pt>
                <c:pt idx="4488">
                  <c:v>448.9</c:v>
                </c:pt>
                <c:pt idx="4489">
                  <c:v>449</c:v>
                </c:pt>
                <c:pt idx="4490">
                  <c:v>449.1</c:v>
                </c:pt>
                <c:pt idx="4491">
                  <c:v>449.2</c:v>
                </c:pt>
                <c:pt idx="4492">
                  <c:v>449.3</c:v>
                </c:pt>
                <c:pt idx="4493">
                  <c:v>449.4</c:v>
                </c:pt>
                <c:pt idx="4494">
                  <c:v>449.5</c:v>
                </c:pt>
                <c:pt idx="4495">
                  <c:v>449.6</c:v>
                </c:pt>
                <c:pt idx="4496">
                  <c:v>449.7</c:v>
                </c:pt>
                <c:pt idx="4497">
                  <c:v>449.8</c:v>
                </c:pt>
                <c:pt idx="4498">
                  <c:v>449.9</c:v>
                </c:pt>
                <c:pt idx="4499">
                  <c:v>450</c:v>
                </c:pt>
                <c:pt idx="4500">
                  <c:v>450.1</c:v>
                </c:pt>
                <c:pt idx="4501">
                  <c:v>450.2</c:v>
                </c:pt>
                <c:pt idx="4502">
                  <c:v>450.3</c:v>
                </c:pt>
                <c:pt idx="4503">
                  <c:v>450.4</c:v>
                </c:pt>
                <c:pt idx="4504">
                  <c:v>450.5</c:v>
                </c:pt>
                <c:pt idx="4505">
                  <c:v>450.6</c:v>
                </c:pt>
                <c:pt idx="4506">
                  <c:v>450.7</c:v>
                </c:pt>
                <c:pt idx="4507">
                  <c:v>450.8</c:v>
                </c:pt>
                <c:pt idx="4508">
                  <c:v>450.9</c:v>
                </c:pt>
                <c:pt idx="4509">
                  <c:v>451</c:v>
                </c:pt>
                <c:pt idx="4510">
                  <c:v>451.1</c:v>
                </c:pt>
                <c:pt idx="4511">
                  <c:v>451.2</c:v>
                </c:pt>
                <c:pt idx="4512">
                  <c:v>451.3</c:v>
                </c:pt>
                <c:pt idx="4513">
                  <c:v>451.4</c:v>
                </c:pt>
                <c:pt idx="4514">
                  <c:v>451.5</c:v>
                </c:pt>
                <c:pt idx="4515">
                  <c:v>451.6</c:v>
                </c:pt>
                <c:pt idx="4516">
                  <c:v>451.7</c:v>
                </c:pt>
                <c:pt idx="4517">
                  <c:v>451.8</c:v>
                </c:pt>
                <c:pt idx="4518">
                  <c:v>451.9</c:v>
                </c:pt>
                <c:pt idx="4519">
                  <c:v>452</c:v>
                </c:pt>
                <c:pt idx="4520">
                  <c:v>452.1</c:v>
                </c:pt>
                <c:pt idx="4521">
                  <c:v>452.2</c:v>
                </c:pt>
                <c:pt idx="4522">
                  <c:v>452.3</c:v>
                </c:pt>
                <c:pt idx="4523">
                  <c:v>452.4</c:v>
                </c:pt>
                <c:pt idx="4524">
                  <c:v>452.5</c:v>
                </c:pt>
                <c:pt idx="4525">
                  <c:v>452.6</c:v>
                </c:pt>
                <c:pt idx="4526">
                  <c:v>452.7</c:v>
                </c:pt>
                <c:pt idx="4527">
                  <c:v>452.8</c:v>
                </c:pt>
                <c:pt idx="4528">
                  <c:v>452.9</c:v>
                </c:pt>
                <c:pt idx="4529">
                  <c:v>453</c:v>
                </c:pt>
                <c:pt idx="4530">
                  <c:v>453.1</c:v>
                </c:pt>
                <c:pt idx="4531">
                  <c:v>453.2</c:v>
                </c:pt>
                <c:pt idx="4532">
                  <c:v>453.3</c:v>
                </c:pt>
                <c:pt idx="4533">
                  <c:v>453.4</c:v>
                </c:pt>
                <c:pt idx="4534">
                  <c:v>453.5</c:v>
                </c:pt>
                <c:pt idx="4535">
                  <c:v>453.6</c:v>
                </c:pt>
                <c:pt idx="4536">
                  <c:v>453.7</c:v>
                </c:pt>
                <c:pt idx="4537">
                  <c:v>453.8</c:v>
                </c:pt>
                <c:pt idx="4538">
                  <c:v>453.9</c:v>
                </c:pt>
                <c:pt idx="4539">
                  <c:v>454</c:v>
                </c:pt>
                <c:pt idx="4540">
                  <c:v>454.1</c:v>
                </c:pt>
                <c:pt idx="4541">
                  <c:v>454.2</c:v>
                </c:pt>
                <c:pt idx="4542">
                  <c:v>454.3</c:v>
                </c:pt>
                <c:pt idx="4543">
                  <c:v>454.4</c:v>
                </c:pt>
                <c:pt idx="4544">
                  <c:v>454.5</c:v>
                </c:pt>
                <c:pt idx="4545">
                  <c:v>454.6</c:v>
                </c:pt>
                <c:pt idx="4546">
                  <c:v>454.7</c:v>
                </c:pt>
                <c:pt idx="4547">
                  <c:v>454.8</c:v>
                </c:pt>
                <c:pt idx="4548">
                  <c:v>454.9</c:v>
                </c:pt>
                <c:pt idx="4549">
                  <c:v>455</c:v>
                </c:pt>
                <c:pt idx="4550">
                  <c:v>455.1</c:v>
                </c:pt>
                <c:pt idx="4551">
                  <c:v>455.2</c:v>
                </c:pt>
                <c:pt idx="4552">
                  <c:v>455.3</c:v>
                </c:pt>
                <c:pt idx="4553">
                  <c:v>455.4</c:v>
                </c:pt>
                <c:pt idx="4554">
                  <c:v>455.5</c:v>
                </c:pt>
                <c:pt idx="4555">
                  <c:v>455.6</c:v>
                </c:pt>
                <c:pt idx="4556">
                  <c:v>455.7</c:v>
                </c:pt>
                <c:pt idx="4557">
                  <c:v>455.8</c:v>
                </c:pt>
                <c:pt idx="4558">
                  <c:v>455.9</c:v>
                </c:pt>
                <c:pt idx="4559">
                  <c:v>456</c:v>
                </c:pt>
                <c:pt idx="4560">
                  <c:v>456.1</c:v>
                </c:pt>
                <c:pt idx="4561">
                  <c:v>456.2</c:v>
                </c:pt>
                <c:pt idx="4562">
                  <c:v>456.3</c:v>
                </c:pt>
                <c:pt idx="4563">
                  <c:v>456.4</c:v>
                </c:pt>
                <c:pt idx="4564">
                  <c:v>456.5</c:v>
                </c:pt>
                <c:pt idx="4565">
                  <c:v>456.6</c:v>
                </c:pt>
                <c:pt idx="4566">
                  <c:v>456.7</c:v>
                </c:pt>
                <c:pt idx="4567">
                  <c:v>456.8</c:v>
                </c:pt>
                <c:pt idx="4568">
                  <c:v>456.9</c:v>
                </c:pt>
                <c:pt idx="4569">
                  <c:v>457</c:v>
                </c:pt>
                <c:pt idx="4570">
                  <c:v>457.1</c:v>
                </c:pt>
                <c:pt idx="4571">
                  <c:v>457.2</c:v>
                </c:pt>
                <c:pt idx="4572">
                  <c:v>457.3</c:v>
                </c:pt>
                <c:pt idx="4573">
                  <c:v>457.4</c:v>
                </c:pt>
                <c:pt idx="4574">
                  <c:v>457.5</c:v>
                </c:pt>
                <c:pt idx="4575">
                  <c:v>457.6</c:v>
                </c:pt>
                <c:pt idx="4576">
                  <c:v>457.7</c:v>
                </c:pt>
                <c:pt idx="4577">
                  <c:v>457.8</c:v>
                </c:pt>
                <c:pt idx="4578">
                  <c:v>457.9</c:v>
                </c:pt>
                <c:pt idx="4579">
                  <c:v>458</c:v>
                </c:pt>
                <c:pt idx="4580">
                  <c:v>458.1</c:v>
                </c:pt>
                <c:pt idx="4581">
                  <c:v>458.2</c:v>
                </c:pt>
                <c:pt idx="4582">
                  <c:v>458.3</c:v>
                </c:pt>
                <c:pt idx="4583">
                  <c:v>458.4</c:v>
                </c:pt>
                <c:pt idx="4584">
                  <c:v>458.5</c:v>
                </c:pt>
                <c:pt idx="4585">
                  <c:v>458.6</c:v>
                </c:pt>
                <c:pt idx="4586">
                  <c:v>458.7</c:v>
                </c:pt>
                <c:pt idx="4587">
                  <c:v>458.8</c:v>
                </c:pt>
                <c:pt idx="4588">
                  <c:v>458.9</c:v>
                </c:pt>
                <c:pt idx="4589">
                  <c:v>459</c:v>
                </c:pt>
                <c:pt idx="4590">
                  <c:v>459.1</c:v>
                </c:pt>
                <c:pt idx="4591">
                  <c:v>459.2</c:v>
                </c:pt>
                <c:pt idx="4592">
                  <c:v>459.3</c:v>
                </c:pt>
                <c:pt idx="4593">
                  <c:v>459.4</c:v>
                </c:pt>
                <c:pt idx="4594">
                  <c:v>459.5</c:v>
                </c:pt>
                <c:pt idx="4595">
                  <c:v>459.6</c:v>
                </c:pt>
                <c:pt idx="4596">
                  <c:v>459.7</c:v>
                </c:pt>
                <c:pt idx="4597">
                  <c:v>459.8</c:v>
                </c:pt>
                <c:pt idx="4598">
                  <c:v>459.9</c:v>
                </c:pt>
                <c:pt idx="4599">
                  <c:v>460</c:v>
                </c:pt>
                <c:pt idx="4600">
                  <c:v>460.1</c:v>
                </c:pt>
                <c:pt idx="4601">
                  <c:v>460.2</c:v>
                </c:pt>
                <c:pt idx="4602">
                  <c:v>460.3</c:v>
                </c:pt>
                <c:pt idx="4603">
                  <c:v>460.4</c:v>
                </c:pt>
                <c:pt idx="4604">
                  <c:v>460.5</c:v>
                </c:pt>
                <c:pt idx="4605">
                  <c:v>460.6</c:v>
                </c:pt>
                <c:pt idx="4606">
                  <c:v>460.7</c:v>
                </c:pt>
                <c:pt idx="4607">
                  <c:v>460.8</c:v>
                </c:pt>
                <c:pt idx="4608">
                  <c:v>460.9</c:v>
                </c:pt>
                <c:pt idx="4609">
                  <c:v>461</c:v>
                </c:pt>
                <c:pt idx="4610">
                  <c:v>461.1</c:v>
                </c:pt>
                <c:pt idx="4611">
                  <c:v>461.2</c:v>
                </c:pt>
                <c:pt idx="4612">
                  <c:v>461.3</c:v>
                </c:pt>
                <c:pt idx="4613">
                  <c:v>461.4</c:v>
                </c:pt>
                <c:pt idx="4614">
                  <c:v>461.5</c:v>
                </c:pt>
                <c:pt idx="4615">
                  <c:v>461.6</c:v>
                </c:pt>
                <c:pt idx="4616">
                  <c:v>461.7</c:v>
                </c:pt>
                <c:pt idx="4617">
                  <c:v>461.8</c:v>
                </c:pt>
                <c:pt idx="4618">
                  <c:v>461.9</c:v>
                </c:pt>
                <c:pt idx="4619">
                  <c:v>462</c:v>
                </c:pt>
                <c:pt idx="4620">
                  <c:v>462.1</c:v>
                </c:pt>
                <c:pt idx="4621">
                  <c:v>462.2</c:v>
                </c:pt>
                <c:pt idx="4622">
                  <c:v>462.3</c:v>
                </c:pt>
                <c:pt idx="4623">
                  <c:v>462.4</c:v>
                </c:pt>
                <c:pt idx="4624">
                  <c:v>462.5</c:v>
                </c:pt>
                <c:pt idx="4625">
                  <c:v>462.6</c:v>
                </c:pt>
                <c:pt idx="4626">
                  <c:v>462.7</c:v>
                </c:pt>
                <c:pt idx="4627">
                  <c:v>462.8</c:v>
                </c:pt>
                <c:pt idx="4628">
                  <c:v>462.9</c:v>
                </c:pt>
                <c:pt idx="4629">
                  <c:v>463</c:v>
                </c:pt>
                <c:pt idx="4630">
                  <c:v>463.1</c:v>
                </c:pt>
                <c:pt idx="4631">
                  <c:v>463.2</c:v>
                </c:pt>
                <c:pt idx="4632">
                  <c:v>463.3</c:v>
                </c:pt>
                <c:pt idx="4633">
                  <c:v>463.4</c:v>
                </c:pt>
                <c:pt idx="4634">
                  <c:v>463.5</c:v>
                </c:pt>
                <c:pt idx="4635">
                  <c:v>463.6</c:v>
                </c:pt>
                <c:pt idx="4636">
                  <c:v>463.7</c:v>
                </c:pt>
                <c:pt idx="4637">
                  <c:v>463.8</c:v>
                </c:pt>
                <c:pt idx="4638">
                  <c:v>463.9</c:v>
                </c:pt>
                <c:pt idx="4639">
                  <c:v>464</c:v>
                </c:pt>
                <c:pt idx="4640">
                  <c:v>464.1</c:v>
                </c:pt>
                <c:pt idx="4641">
                  <c:v>464.2</c:v>
                </c:pt>
                <c:pt idx="4642">
                  <c:v>464.3</c:v>
                </c:pt>
                <c:pt idx="4643">
                  <c:v>464.4</c:v>
                </c:pt>
                <c:pt idx="4644">
                  <c:v>464.5</c:v>
                </c:pt>
                <c:pt idx="4645">
                  <c:v>464.6</c:v>
                </c:pt>
                <c:pt idx="4646">
                  <c:v>464.7</c:v>
                </c:pt>
                <c:pt idx="4647">
                  <c:v>464.8</c:v>
                </c:pt>
                <c:pt idx="4648">
                  <c:v>464.9</c:v>
                </c:pt>
                <c:pt idx="4649">
                  <c:v>465</c:v>
                </c:pt>
                <c:pt idx="4650">
                  <c:v>465.1</c:v>
                </c:pt>
                <c:pt idx="4651">
                  <c:v>465.2</c:v>
                </c:pt>
                <c:pt idx="4652">
                  <c:v>465.3</c:v>
                </c:pt>
                <c:pt idx="4653">
                  <c:v>465.4</c:v>
                </c:pt>
                <c:pt idx="4654">
                  <c:v>465.5</c:v>
                </c:pt>
                <c:pt idx="4655">
                  <c:v>465.6</c:v>
                </c:pt>
                <c:pt idx="4656">
                  <c:v>465.7</c:v>
                </c:pt>
                <c:pt idx="4657">
                  <c:v>465.8</c:v>
                </c:pt>
                <c:pt idx="4658">
                  <c:v>465.9</c:v>
                </c:pt>
                <c:pt idx="4659">
                  <c:v>466</c:v>
                </c:pt>
                <c:pt idx="4660">
                  <c:v>466.1</c:v>
                </c:pt>
                <c:pt idx="4661">
                  <c:v>466.2</c:v>
                </c:pt>
                <c:pt idx="4662">
                  <c:v>466.3</c:v>
                </c:pt>
                <c:pt idx="4663">
                  <c:v>466.4</c:v>
                </c:pt>
                <c:pt idx="4664">
                  <c:v>466.5</c:v>
                </c:pt>
                <c:pt idx="4665">
                  <c:v>466.6</c:v>
                </c:pt>
                <c:pt idx="4666">
                  <c:v>466.7</c:v>
                </c:pt>
                <c:pt idx="4667">
                  <c:v>466.8</c:v>
                </c:pt>
                <c:pt idx="4668">
                  <c:v>466.9</c:v>
                </c:pt>
                <c:pt idx="4669">
                  <c:v>467</c:v>
                </c:pt>
                <c:pt idx="4670">
                  <c:v>467.1</c:v>
                </c:pt>
                <c:pt idx="4671">
                  <c:v>467.2</c:v>
                </c:pt>
                <c:pt idx="4672">
                  <c:v>467.3</c:v>
                </c:pt>
                <c:pt idx="4673">
                  <c:v>467.4</c:v>
                </c:pt>
                <c:pt idx="4674">
                  <c:v>467.5</c:v>
                </c:pt>
                <c:pt idx="4675">
                  <c:v>467.6</c:v>
                </c:pt>
                <c:pt idx="4676">
                  <c:v>467.7</c:v>
                </c:pt>
                <c:pt idx="4677">
                  <c:v>467.8</c:v>
                </c:pt>
                <c:pt idx="4678">
                  <c:v>467.9</c:v>
                </c:pt>
                <c:pt idx="4679">
                  <c:v>468</c:v>
                </c:pt>
                <c:pt idx="4680">
                  <c:v>468.1</c:v>
                </c:pt>
                <c:pt idx="4681">
                  <c:v>468.2</c:v>
                </c:pt>
                <c:pt idx="4682">
                  <c:v>468.3</c:v>
                </c:pt>
                <c:pt idx="4683">
                  <c:v>468.4</c:v>
                </c:pt>
                <c:pt idx="4684">
                  <c:v>468.5</c:v>
                </c:pt>
                <c:pt idx="4685">
                  <c:v>468.6</c:v>
                </c:pt>
                <c:pt idx="4686">
                  <c:v>468.7</c:v>
                </c:pt>
                <c:pt idx="4687">
                  <c:v>468.8</c:v>
                </c:pt>
                <c:pt idx="4688">
                  <c:v>468.9</c:v>
                </c:pt>
                <c:pt idx="4689">
                  <c:v>469</c:v>
                </c:pt>
                <c:pt idx="4690">
                  <c:v>469.1</c:v>
                </c:pt>
                <c:pt idx="4691">
                  <c:v>469.2</c:v>
                </c:pt>
                <c:pt idx="4692">
                  <c:v>469.3</c:v>
                </c:pt>
                <c:pt idx="4693">
                  <c:v>469.4</c:v>
                </c:pt>
                <c:pt idx="4694">
                  <c:v>469.5</c:v>
                </c:pt>
                <c:pt idx="4695">
                  <c:v>469.6</c:v>
                </c:pt>
                <c:pt idx="4696">
                  <c:v>469.7</c:v>
                </c:pt>
                <c:pt idx="4697">
                  <c:v>469.8</c:v>
                </c:pt>
                <c:pt idx="4698">
                  <c:v>469.9</c:v>
                </c:pt>
                <c:pt idx="4699">
                  <c:v>470</c:v>
                </c:pt>
                <c:pt idx="4700">
                  <c:v>470.1</c:v>
                </c:pt>
                <c:pt idx="4701">
                  <c:v>470.2</c:v>
                </c:pt>
                <c:pt idx="4702">
                  <c:v>470.3</c:v>
                </c:pt>
                <c:pt idx="4703">
                  <c:v>470.4</c:v>
                </c:pt>
                <c:pt idx="4704">
                  <c:v>470.5</c:v>
                </c:pt>
                <c:pt idx="4705">
                  <c:v>470.6</c:v>
                </c:pt>
                <c:pt idx="4706">
                  <c:v>470.7</c:v>
                </c:pt>
                <c:pt idx="4707">
                  <c:v>470.8</c:v>
                </c:pt>
                <c:pt idx="4708">
                  <c:v>470.9</c:v>
                </c:pt>
                <c:pt idx="4709">
                  <c:v>471</c:v>
                </c:pt>
                <c:pt idx="4710">
                  <c:v>471.1</c:v>
                </c:pt>
                <c:pt idx="4711">
                  <c:v>471.2</c:v>
                </c:pt>
                <c:pt idx="4712">
                  <c:v>471.3</c:v>
                </c:pt>
                <c:pt idx="4713">
                  <c:v>471.4</c:v>
                </c:pt>
                <c:pt idx="4714">
                  <c:v>471.5</c:v>
                </c:pt>
                <c:pt idx="4715">
                  <c:v>471.6</c:v>
                </c:pt>
                <c:pt idx="4716">
                  <c:v>471.7</c:v>
                </c:pt>
                <c:pt idx="4717">
                  <c:v>471.8</c:v>
                </c:pt>
                <c:pt idx="4718">
                  <c:v>471.9</c:v>
                </c:pt>
                <c:pt idx="4719">
                  <c:v>472</c:v>
                </c:pt>
                <c:pt idx="4720">
                  <c:v>472.1</c:v>
                </c:pt>
                <c:pt idx="4721">
                  <c:v>472.2</c:v>
                </c:pt>
                <c:pt idx="4722">
                  <c:v>472.3</c:v>
                </c:pt>
                <c:pt idx="4723">
                  <c:v>472.4</c:v>
                </c:pt>
                <c:pt idx="4724">
                  <c:v>472.5</c:v>
                </c:pt>
                <c:pt idx="4725">
                  <c:v>472.6</c:v>
                </c:pt>
                <c:pt idx="4726">
                  <c:v>472.7</c:v>
                </c:pt>
                <c:pt idx="4727">
                  <c:v>472.8</c:v>
                </c:pt>
                <c:pt idx="4728">
                  <c:v>472.9</c:v>
                </c:pt>
                <c:pt idx="4729">
                  <c:v>473</c:v>
                </c:pt>
                <c:pt idx="4730">
                  <c:v>473.1</c:v>
                </c:pt>
                <c:pt idx="4731">
                  <c:v>473.2</c:v>
                </c:pt>
                <c:pt idx="4732">
                  <c:v>473.3</c:v>
                </c:pt>
                <c:pt idx="4733">
                  <c:v>473.4</c:v>
                </c:pt>
                <c:pt idx="4734">
                  <c:v>473.5</c:v>
                </c:pt>
                <c:pt idx="4735">
                  <c:v>473.6</c:v>
                </c:pt>
                <c:pt idx="4736">
                  <c:v>473.7</c:v>
                </c:pt>
                <c:pt idx="4737">
                  <c:v>473.8</c:v>
                </c:pt>
                <c:pt idx="4738">
                  <c:v>473.9</c:v>
                </c:pt>
                <c:pt idx="4739">
                  <c:v>474</c:v>
                </c:pt>
                <c:pt idx="4740">
                  <c:v>474.1</c:v>
                </c:pt>
                <c:pt idx="4741">
                  <c:v>474.2</c:v>
                </c:pt>
                <c:pt idx="4742">
                  <c:v>474.3</c:v>
                </c:pt>
                <c:pt idx="4743">
                  <c:v>474.4</c:v>
                </c:pt>
                <c:pt idx="4744">
                  <c:v>474.5</c:v>
                </c:pt>
                <c:pt idx="4745">
                  <c:v>474.6</c:v>
                </c:pt>
                <c:pt idx="4746">
                  <c:v>474.7</c:v>
                </c:pt>
                <c:pt idx="4747">
                  <c:v>474.8</c:v>
                </c:pt>
                <c:pt idx="4748">
                  <c:v>474.9</c:v>
                </c:pt>
                <c:pt idx="4749">
                  <c:v>475</c:v>
                </c:pt>
                <c:pt idx="4750">
                  <c:v>475.1</c:v>
                </c:pt>
                <c:pt idx="4751">
                  <c:v>475.2</c:v>
                </c:pt>
                <c:pt idx="4752">
                  <c:v>475.3</c:v>
                </c:pt>
                <c:pt idx="4753">
                  <c:v>475.4</c:v>
                </c:pt>
                <c:pt idx="4754">
                  <c:v>475.5</c:v>
                </c:pt>
                <c:pt idx="4755">
                  <c:v>475.6</c:v>
                </c:pt>
                <c:pt idx="4756">
                  <c:v>475.7</c:v>
                </c:pt>
                <c:pt idx="4757">
                  <c:v>475.8</c:v>
                </c:pt>
                <c:pt idx="4758">
                  <c:v>475.9</c:v>
                </c:pt>
                <c:pt idx="4759">
                  <c:v>476</c:v>
                </c:pt>
                <c:pt idx="4760">
                  <c:v>476.1</c:v>
                </c:pt>
                <c:pt idx="4761">
                  <c:v>476.2</c:v>
                </c:pt>
                <c:pt idx="4762">
                  <c:v>476.3</c:v>
                </c:pt>
                <c:pt idx="4763">
                  <c:v>476.4</c:v>
                </c:pt>
                <c:pt idx="4764">
                  <c:v>476.5</c:v>
                </c:pt>
                <c:pt idx="4765">
                  <c:v>476.6</c:v>
                </c:pt>
                <c:pt idx="4766">
                  <c:v>476.7</c:v>
                </c:pt>
                <c:pt idx="4767">
                  <c:v>476.8</c:v>
                </c:pt>
                <c:pt idx="4768">
                  <c:v>476.9</c:v>
                </c:pt>
                <c:pt idx="4769">
                  <c:v>477</c:v>
                </c:pt>
                <c:pt idx="4770">
                  <c:v>477.1</c:v>
                </c:pt>
                <c:pt idx="4771">
                  <c:v>477.2</c:v>
                </c:pt>
                <c:pt idx="4772">
                  <c:v>477.3</c:v>
                </c:pt>
                <c:pt idx="4773">
                  <c:v>477.4</c:v>
                </c:pt>
                <c:pt idx="4774">
                  <c:v>477.5</c:v>
                </c:pt>
                <c:pt idx="4775">
                  <c:v>477.6</c:v>
                </c:pt>
                <c:pt idx="4776">
                  <c:v>477.7</c:v>
                </c:pt>
                <c:pt idx="4777">
                  <c:v>477.8</c:v>
                </c:pt>
                <c:pt idx="4778">
                  <c:v>477.9</c:v>
                </c:pt>
                <c:pt idx="4779">
                  <c:v>478</c:v>
                </c:pt>
                <c:pt idx="4780">
                  <c:v>478.1</c:v>
                </c:pt>
                <c:pt idx="4781">
                  <c:v>478.2</c:v>
                </c:pt>
                <c:pt idx="4782">
                  <c:v>478.3</c:v>
                </c:pt>
                <c:pt idx="4783">
                  <c:v>478.4</c:v>
                </c:pt>
                <c:pt idx="4784">
                  <c:v>478.5</c:v>
                </c:pt>
                <c:pt idx="4785">
                  <c:v>478.6</c:v>
                </c:pt>
                <c:pt idx="4786">
                  <c:v>478.7</c:v>
                </c:pt>
                <c:pt idx="4787">
                  <c:v>478.8</c:v>
                </c:pt>
                <c:pt idx="4788">
                  <c:v>478.9</c:v>
                </c:pt>
                <c:pt idx="4789">
                  <c:v>479</c:v>
                </c:pt>
                <c:pt idx="4790">
                  <c:v>479.1</c:v>
                </c:pt>
                <c:pt idx="4791">
                  <c:v>479.2</c:v>
                </c:pt>
                <c:pt idx="4792">
                  <c:v>479.3</c:v>
                </c:pt>
                <c:pt idx="4793">
                  <c:v>479.4</c:v>
                </c:pt>
                <c:pt idx="4794">
                  <c:v>479.5</c:v>
                </c:pt>
                <c:pt idx="4795">
                  <c:v>479.6</c:v>
                </c:pt>
                <c:pt idx="4796">
                  <c:v>479.7</c:v>
                </c:pt>
                <c:pt idx="4797">
                  <c:v>479.8</c:v>
                </c:pt>
                <c:pt idx="4798">
                  <c:v>479.9</c:v>
                </c:pt>
                <c:pt idx="4799">
                  <c:v>480</c:v>
                </c:pt>
                <c:pt idx="4800">
                  <c:v>480.1</c:v>
                </c:pt>
                <c:pt idx="4801">
                  <c:v>480.2</c:v>
                </c:pt>
                <c:pt idx="4802">
                  <c:v>480.3</c:v>
                </c:pt>
                <c:pt idx="4803">
                  <c:v>480.4</c:v>
                </c:pt>
                <c:pt idx="4804">
                  <c:v>480.5</c:v>
                </c:pt>
                <c:pt idx="4805">
                  <c:v>480.6</c:v>
                </c:pt>
                <c:pt idx="4806">
                  <c:v>480.7</c:v>
                </c:pt>
                <c:pt idx="4807">
                  <c:v>480.8</c:v>
                </c:pt>
                <c:pt idx="4808">
                  <c:v>480.9</c:v>
                </c:pt>
                <c:pt idx="4809">
                  <c:v>481</c:v>
                </c:pt>
                <c:pt idx="4810">
                  <c:v>481.1</c:v>
                </c:pt>
                <c:pt idx="4811">
                  <c:v>481.2</c:v>
                </c:pt>
                <c:pt idx="4812">
                  <c:v>481.3</c:v>
                </c:pt>
                <c:pt idx="4813">
                  <c:v>481.4</c:v>
                </c:pt>
                <c:pt idx="4814">
                  <c:v>481.5</c:v>
                </c:pt>
                <c:pt idx="4815">
                  <c:v>481.6</c:v>
                </c:pt>
                <c:pt idx="4816">
                  <c:v>481.7</c:v>
                </c:pt>
                <c:pt idx="4817">
                  <c:v>481.8</c:v>
                </c:pt>
                <c:pt idx="4818">
                  <c:v>481.9</c:v>
                </c:pt>
                <c:pt idx="4819">
                  <c:v>482</c:v>
                </c:pt>
                <c:pt idx="4820">
                  <c:v>482.1</c:v>
                </c:pt>
                <c:pt idx="4821">
                  <c:v>482.2</c:v>
                </c:pt>
                <c:pt idx="4822">
                  <c:v>482.3</c:v>
                </c:pt>
                <c:pt idx="4823">
                  <c:v>482.4</c:v>
                </c:pt>
                <c:pt idx="4824">
                  <c:v>482.5</c:v>
                </c:pt>
                <c:pt idx="4825">
                  <c:v>482.6</c:v>
                </c:pt>
                <c:pt idx="4826">
                  <c:v>482.7</c:v>
                </c:pt>
                <c:pt idx="4827">
                  <c:v>482.8</c:v>
                </c:pt>
                <c:pt idx="4828">
                  <c:v>482.9</c:v>
                </c:pt>
                <c:pt idx="4829">
                  <c:v>483</c:v>
                </c:pt>
                <c:pt idx="4830">
                  <c:v>483.1</c:v>
                </c:pt>
                <c:pt idx="4831">
                  <c:v>483.2</c:v>
                </c:pt>
                <c:pt idx="4832">
                  <c:v>483.3</c:v>
                </c:pt>
                <c:pt idx="4833">
                  <c:v>483.4</c:v>
                </c:pt>
                <c:pt idx="4834">
                  <c:v>483.5</c:v>
                </c:pt>
                <c:pt idx="4835">
                  <c:v>483.6</c:v>
                </c:pt>
                <c:pt idx="4836">
                  <c:v>483.7</c:v>
                </c:pt>
                <c:pt idx="4837">
                  <c:v>483.8</c:v>
                </c:pt>
                <c:pt idx="4838">
                  <c:v>483.9</c:v>
                </c:pt>
                <c:pt idx="4839">
                  <c:v>484</c:v>
                </c:pt>
                <c:pt idx="4840">
                  <c:v>484.1</c:v>
                </c:pt>
                <c:pt idx="4841">
                  <c:v>484.2</c:v>
                </c:pt>
                <c:pt idx="4842">
                  <c:v>484.3</c:v>
                </c:pt>
                <c:pt idx="4843">
                  <c:v>484.4</c:v>
                </c:pt>
                <c:pt idx="4844">
                  <c:v>484.5</c:v>
                </c:pt>
                <c:pt idx="4845">
                  <c:v>484.6</c:v>
                </c:pt>
                <c:pt idx="4846">
                  <c:v>484.7</c:v>
                </c:pt>
                <c:pt idx="4847">
                  <c:v>484.8</c:v>
                </c:pt>
                <c:pt idx="4848">
                  <c:v>484.9</c:v>
                </c:pt>
                <c:pt idx="4849">
                  <c:v>485</c:v>
                </c:pt>
                <c:pt idx="4850">
                  <c:v>485.1</c:v>
                </c:pt>
                <c:pt idx="4851">
                  <c:v>485.2</c:v>
                </c:pt>
                <c:pt idx="4852">
                  <c:v>485.3</c:v>
                </c:pt>
                <c:pt idx="4853">
                  <c:v>485.4</c:v>
                </c:pt>
                <c:pt idx="4854">
                  <c:v>485.5</c:v>
                </c:pt>
                <c:pt idx="4855">
                  <c:v>485.6</c:v>
                </c:pt>
                <c:pt idx="4856">
                  <c:v>485.7</c:v>
                </c:pt>
                <c:pt idx="4857">
                  <c:v>485.8</c:v>
                </c:pt>
                <c:pt idx="4858">
                  <c:v>485.9</c:v>
                </c:pt>
                <c:pt idx="4859">
                  <c:v>486</c:v>
                </c:pt>
                <c:pt idx="4860">
                  <c:v>486.1</c:v>
                </c:pt>
                <c:pt idx="4861">
                  <c:v>486.2</c:v>
                </c:pt>
                <c:pt idx="4862">
                  <c:v>486.3</c:v>
                </c:pt>
                <c:pt idx="4863">
                  <c:v>486.4</c:v>
                </c:pt>
                <c:pt idx="4864">
                  <c:v>486.5</c:v>
                </c:pt>
                <c:pt idx="4865">
                  <c:v>486.6</c:v>
                </c:pt>
                <c:pt idx="4866">
                  <c:v>486.7</c:v>
                </c:pt>
                <c:pt idx="4867">
                  <c:v>486.8</c:v>
                </c:pt>
                <c:pt idx="4868">
                  <c:v>486.9</c:v>
                </c:pt>
                <c:pt idx="4869">
                  <c:v>487</c:v>
                </c:pt>
                <c:pt idx="4870">
                  <c:v>487.1</c:v>
                </c:pt>
                <c:pt idx="4871">
                  <c:v>487.2</c:v>
                </c:pt>
                <c:pt idx="4872">
                  <c:v>487.3</c:v>
                </c:pt>
                <c:pt idx="4873">
                  <c:v>487.4</c:v>
                </c:pt>
                <c:pt idx="4874">
                  <c:v>487.5</c:v>
                </c:pt>
                <c:pt idx="4875">
                  <c:v>487.6</c:v>
                </c:pt>
                <c:pt idx="4876">
                  <c:v>487.7</c:v>
                </c:pt>
                <c:pt idx="4877">
                  <c:v>487.8</c:v>
                </c:pt>
                <c:pt idx="4878">
                  <c:v>487.9</c:v>
                </c:pt>
                <c:pt idx="4879">
                  <c:v>488</c:v>
                </c:pt>
                <c:pt idx="4880">
                  <c:v>488.1</c:v>
                </c:pt>
                <c:pt idx="4881">
                  <c:v>488.2</c:v>
                </c:pt>
                <c:pt idx="4882">
                  <c:v>488.3</c:v>
                </c:pt>
                <c:pt idx="4883">
                  <c:v>488.4</c:v>
                </c:pt>
                <c:pt idx="4884">
                  <c:v>488.5</c:v>
                </c:pt>
                <c:pt idx="4885">
                  <c:v>488.6</c:v>
                </c:pt>
                <c:pt idx="4886">
                  <c:v>488.7</c:v>
                </c:pt>
                <c:pt idx="4887">
                  <c:v>488.8</c:v>
                </c:pt>
                <c:pt idx="4888">
                  <c:v>488.9</c:v>
                </c:pt>
                <c:pt idx="4889">
                  <c:v>489</c:v>
                </c:pt>
                <c:pt idx="4890">
                  <c:v>489.1</c:v>
                </c:pt>
                <c:pt idx="4891">
                  <c:v>489.2</c:v>
                </c:pt>
                <c:pt idx="4892">
                  <c:v>489.3</c:v>
                </c:pt>
                <c:pt idx="4893">
                  <c:v>489.4</c:v>
                </c:pt>
                <c:pt idx="4894">
                  <c:v>489.5</c:v>
                </c:pt>
                <c:pt idx="4895">
                  <c:v>489.6</c:v>
                </c:pt>
                <c:pt idx="4896">
                  <c:v>489.7</c:v>
                </c:pt>
                <c:pt idx="4897">
                  <c:v>489.8</c:v>
                </c:pt>
                <c:pt idx="4898">
                  <c:v>489.9</c:v>
                </c:pt>
                <c:pt idx="4899">
                  <c:v>490</c:v>
                </c:pt>
                <c:pt idx="4900">
                  <c:v>490.1</c:v>
                </c:pt>
                <c:pt idx="4901">
                  <c:v>490.2</c:v>
                </c:pt>
                <c:pt idx="4902">
                  <c:v>490.3</c:v>
                </c:pt>
                <c:pt idx="4903">
                  <c:v>490.4</c:v>
                </c:pt>
                <c:pt idx="4904">
                  <c:v>490.5</c:v>
                </c:pt>
                <c:pt idx="4905">
                  <c:v>490.6</c:v>
                </c:pt>
                <c:pt idx="4906">
                  <c:v>490.7</c:v>
                </c:pt>
                <c:pt idx="4907">
                  <c:v>490.8</c:v>
                </c:pt>
                <c:pt idx="4908">
                  <c:v>490.9</c:v>
                </c:pt>
                <c:pt idx="4909">
                  <c:v>491</c:v>
                </c:pt>
                <c:pt idx="4910">
                  <c:v>491.1</c:v>
                </c:pt>
                <c:pt idx="4911">
                  <c:v>491.2</c:v>
                </c:pt>
                <c:pt idx="4912">
                  <c:v>491.3</c:v>
                </c:pt>
                <c:pt idx="4913">
                  <c:v>491.4</c:v>
                </c:pt>
                <c:pt idx="4914">
                  <c:v>491.5</c:v>
                </c:pt>
                <c:pt idx="4915">
                  <c:v>491.6</c:v>
                </c:pt>
                <c:pt idx="4916">
                  <c:v>491.7</c:v>
                </c:pt>
                <c:pt idx="4917">
                  <c:v>491.8</c:v>
                </c:pt>
                <c:pt idx="4918">
                  <c:v>491.9</c:v>
                </c:pt>
                <c:pt idx="4919">
                  <c:v>492</c:v>
                </c:pt>
                <c:pt idx="4920">
                  <c:v>492.1</c:v>
                </c:pt>
                <c:pt idx="4921">
                  <c:v>492.2</c:v>
                </c:pt>
                <c:pt idx="4922">
                  <c:v>492.3</c:v>
                </c:pt>
                <c:pt idx="4923">
                  <c:v>492.4</c:v>
                </c:pt>
                <c:pt idx="4924">
                  <c:v>492.5</c:v>
                </c:pt>
                <c:pt idx="4925">
                  <c:v>492.6</c:v>
                </c:pt>
                <c:pt idx="4926">
                  <c:v>492.7</c:v>
                </c:pt>
                <c:pt idx="4927">
                  <c:v>492.8</c:v>
                </c:pt>
                <c:pt idx="4928">
                  <c:v>492.9</c:v>
                </c:pt>
                <c:pt idx="4929">
                  <c:v>493</c:v>
                </c:pt>
                <c:pt idx="4930">
                  <c:v>493.1</c:v>
                </c:pt>
                <c:pt idx="4931">
                  <c:v>493.2</c:v>
                </c:pt>
                <c:pt idx="4932">
                  <c:v>493.3</c:v>
                </c:pt>
                <c:pt idx="4933">
                  <c:v>493.4</c:v>
                </c:pt>
                <c:pt idx="4934">
                  <c:v>493.5</c:v>
                </c:pt>
                <c:pt idx="4935">
                  <c:v>493.6</c:v>
                </c:pt>
                <c:pt idx="4936">
                  <c:v>493.7</c:v>
                </c:pt>
                <c:pt idx="4937">
                  <c:v>493.8</c:v>
                </c:pt>
                <c:pt idx="4938">
                  <c:v>493.9</c:v>
                </c:pt>
                <c:pt idx="4939">
                  <c:v>494</c:v>
                </c:pt>
                <c:pt idx="4940">
                  <c:v>494.1</c:v>
                </c:pt>
                <c:pt idx="4941">
                  <c:v>494.2</c:v>
                </c:pt>
                <c:pt idx="4942">
                  <c:v>494.3</c:v>
                </c:pt>
                <c:pt idx="4943">
                  <c:v>494.4</c:v>
                </c:pt>
                <c:pt idx="4944">
                  <c:v>494.5</c:v>
                </c:pt>
                <c:pt idx="4945">
                  <c:v>494.6</c:v>
                </c:pt>
                <c:pt idx="4946">
                  <c:v>494.7</c:v>
                </c:pt>
                <c:pt idx="4947">
                  <c:v>494.8</c:v>
                </c:pt>
                <c:pt idx="4948">
                  <c:v>494.9</c:v>
                </c:pt>
                <c:pt idx="4949">
                  <c:v>495</c:v>
                </c:pt>
                <c:pt idx="4950">
                  <c:v>495.1</c:v>
                </c:pt>
                <c:pt idx="4951">
                  <c:v>495.2</c:v>
                </c:pt>
                <c:pt idx="4952">
                  <c:v>495.3</c:v>
                </c:pt>
                <c:pt idx="4953">
                  <c:v>495.4</c:v>
                </c:pt>
                <c:pt idx="4954">
                  <c:v>495.5</c:v>
                </c:pt>
                <c:pt idx="4955">
                  <c:v>495.6</c:v>
                </c:pt>
                <c:pt idx="4956">
                  <c:v>495.7</c:v>
                </c:pt>
                <c:pt idx="4957">
                  <c:v>495.8</c:v>
                </c:pt>
                <c:pt idx="4958">
                  <c:v>495.9</c:v>
                </c:pt>
                <c:pt idx="4959">
                  <c:v>496</c:v>
                </c:pt>
                <c:pt idx="4960">
                  <c:v>496.1</c:v>
                </c:pt>
                <c:pt idx="4961">
                  <c:v>496.2</c:v>
                </c:pt>
                <c:pt idx="4962">
                  <c:v>496.3</c:v>
                </c:pt>
                <c:pt idx="4963">
                  <c:v>496.4</c:v>
                </c:pt>
                <c:pt idx="4964">
                  <c:v>496.5</c:v>
                </c:pt>
                <c:pt idx="4965">
                  <c:v>496.6</c:v>
                </c:pt>
                <c:pt idx="4966">
                  <c:v>496.7</c:v>
                </c:pt>
                <c:pt idx="4967">
                  <c:v>496.8</c:v>
                </c:pt>
                <c:pt idx="4968">
                  <c:v>496.9</c:v>
                </c:pt>
                <c:pt idx="4969">
                  <c:v>497</c:v>
                </c:pt>
                <c:pt idx="4970">
                  <c:v>497.1</c:v>
                </c:pt>
                <c:pt idx="4971">
                  <c:v>497.2</c:v>
                </c:pt>
                <c:pt idx="4972">
                  <c:v>497.3</c:v>
                </c:pt>
                <c:pt idx="4973">
                  <c:v>497.4</c:v>
                </c:pt>
                <c:pt idx="4974">
                  <c:v>497.5</c:v>
                </c:pt>
                <c:pt idx="4975">
                  <c:v>497.6</c:v>
                </c:pt>
                <c:pt idx="4976">
                  <c:v>497.7</c:v>
                </c:pt>
                <c:pt idx="4977">
                  <c:v>497.8</c:v>
                </c:pt>
                <c:pt idx="4978">
                  <c:v>497.9</c:v>
                </c:pt>
                <c:pt idx="4979">
                  <c:v>498</c:v>
                </c:pt>
                <c:pt idx="4980">
                  <c:v>498.1</c:v>
                </c:pt>
                <c:pt idx="4981">
                  <c:v>498.2</c:v>
                </c:pt>
                <c:pt idx="4982">
                  <c:v>498.3</c:v>
                </c:pt>
                <c:pt idx="4983">
                  <c:v>498.4</c:v>
                </c:pt>
                <c:pt idx="4984">
                  <c:v>498.5</c:v>
                </c:pt>
                <c:pt idx="4985">
                  <c:v>498.6</c:v>
                </c:pt>
                <c:pt idx="4986">
                  <c:v>498.7</c:v>
                </c:pt>
                <c:pt idx="4987">
                  <c:v>498.8</c:v>
                </c:pt>
                <c:pt idx="4988">
                  <c:v>498.9</c:v>
                </c:pt>
                <c:pt idx="4989">
                  <c:v>499</c:v>
                </c:pt>
                <c:pt idx="4990">
                  <c:v>499.1</c:v>
                </c:pt>
                <c:pt idx="4991">
                  <c:v>499.2</c:v>
                </c:pt>
                <c:pt idx="4992">
                  <c:v>499.3</c:v>
                </c:pt>
                <c:pt idx="4993">
                  <c:v>499.4</c:v>
                </c:pt>
                <c:pt idx="4994">
                  <c:v>499.5</c:v>
                </c:pt>
                <c:pt idx="4995">
                  <c:v>499.6</c:v>
                </c:pt>
                <c:pt idx="4996">
                  <c:v>499.7</c:v>
                </c:pt>
                <c:pt idx="4997">
                  <c:v>499.8</c:v>
                </c:pt>
                <c:pt idx="4998">
                  <c:v>499.9</c:v>
                </c:pt>
                <c:pt idx="4999">
                  <c:v>500</c:v>
                </c:pt>
                <c:pt idx="5000">
                  <c:v>500.1</c:v>
                </c:pt>
                <c:pt idx="5001">
                  <c:v>500.2</c:v>
                </c:pt>
                <c:pt idx="5002">
                  <c:v>500.3</c:v>
                </c:pt>
                <c:pt idx="5003">
                  <c:v>500.4</c:v>
                </c:pt>
                <c:pt idx="5004">
                  <c:v>500.5</c:v>
                </c:pt>
                <c:pt idx="5005">
                  <c:v>500.6</c:v>
                </c:pt>
                <c:pt idx="5006">
                  <c:v>500.7</c:v>
                </c:pt>
                <c:pt idx="5007">
                  <c:v>500.8</c:v>
                </c:pt>
                <c:pt idx="5008">
                  <c:v>500.9</c:v>
                </c:pt>
                <c:pt idx="5009">
                  <c:v>501</c:v>
                </c:pt>
                <c:pt idx="5010">
                  <c:v>501.1</c:v>
                </c:pt>
                <c:pt idx="5011">
                  <c:v>501.2</c:v>
                </c:pt>
                <c:pt idx="5012">
                  <c:v>501.3</c:v>
                </c:pt>
                <c:pt idx="5013">
                  <c:v>501.4</c:v>
                </c:pt>
                <c:pt idx="5014">
                  <c:v>501.5</c:v>
                </c:pt>
                <c:pt idx="5015">
                  <c:v>501.6</c:v>
                </c:pt>
                <c:pt idx="5016">
                  <c:v>501.7</c:v>
                </c:pt>
                <c:pt idx="5017">
                  <c:v>501.8</c:v>
                </c:pt>
                <c:pt idx="5018">
                  <c:v>501.9</c:v>
                </c:pt>
                <c:pt idx="5019">
                  <c:v>502</c:v>
                </c:pt>
                <c:pt idx="5020">
                  <c:v>502.1</c:v>
                </c:pt>
                <c:pt idx="5021">
                  <c:v>502.2</c:v>
                </c:pt>
                <c:pt idx="5022">
                  <c:v>502.3</c:v>
                </c:pt>
                <c:pt idx="5023">
                  <c:v>502.4</c:v>
                </c:pt>
                <c:pt idx="5024">
                  <c:v>502.5</c:v>
                </c:pt>
                <c:pt idx="5025">
                  <c:v>502.6</c:v>
                </c:pt>
                <c:pt idx="5026">
                  <c:v>502.7</c:v>
                </c:pt>
                <c:pt idx="5027">
                  <c:v>502.8</c:v>
                </c:pt>
                <c:pt idx="5028">
                  <c:v>502.9</c:v>
                </c:pt>
                <c:pt idx="5029">
                  <c:v>503</c:v>
                </c:pt>
                <c:pt idx="5030">
                  <c:v>503.1</c:v>
                </c:pt>
                <c:pt idx="5031">
                  <c:v>503.2</c:v>
                </c:pt>
                <c:pt idx="5032">
                  <c:v>503.3</c:v>
                </c:pt>
                <c:pt idx="5033">
                  <c:v>503.4</c:v>
                </c:pt>
                <c:pt idx="5034">
                  <c:v>503.5</c:v>
                </c:pt>
                <c:pt idx="5035">
                  <c:v>503.6</c:v>
                </c:pt>
                <c:pt idx="5036">
                  <c:v>503.7</c:v>
                </c:pt>
                <c:pt idx="5037">
                  <c:v>503.8</c:v>
                </c:pt>
                <c:pt idx="5038">
                  <c:v>503.9</c:v>
                </c:pt>
                <c:pt idx="5039">
                  <c:v>504</c:v>
                </c:pt>
                <c:pt idx="5040">
                  <c:v>504.1</c:v>
                </c:pt>
                <c:pt idx="5041">
                  <c:v>504.2</c:v>
                </c:pt>
                <c:pt idx="5042">
                  <c:v>504.3</c:v>
                </c:pt>
                <c:pt idx="5043">
                  <c:v>504.4</c:v>
                </c:pt>
                <c:pt idx="5044">
                  <c:v>504.5</c:v>
                </c:pt>
                <c:pt idx="5045">
                  <c:v>504.6</c:v>
                </c:pt>
                <c:pt idx="5046">
                  <c:v>504.7</c:v>
                </c:pt>
                <c:pt idx="5047">
                  <c:v>504.8</c:v>
                </c:pt>
                <c:pt idx="5048">
                  <c:v>504.9</c:v>
                </c:pt>
                <c:pt idx="5049">
                  <c:v>505</c:v>
                </c:pt>
                <c:pt idx="5050">
                  <c:v>505.1</c:v>
                </c:pt>
                <c:pt idx="5051">
                  <c:v>505.2</c:v>
                </c:pt>
                <c:pt idx="5052">
                  <c:v>505.3</c:v>
                </c:pt>
                <c:pt idx="5053">
                  <c:v>505.4</c:v>
                </c:pt>
                <c:pt idx="5054">
                  <c:v>505.5</c:v>
                </c:pt>
                <c:pt idx="5055">
                  <c:v>505.6</c:v>
                </c:pt>
                <c:pt idx="5056">
                  <c:v>505.7</c:v>
                </c:pt>
                <c:pt idx="5057">
                  <c:v>505.8</c:v>
                </c:pt>
                <c:pt idx="5058">
                  <c:v>505.9</c:v>
                </c:pt>
                <c:pt idx="5059">
                  <c:v>506</c:v>
                </c:pt>
                <c:pt idx="5060">
                  <c:v>506.1</c:v>
                </c:pt>
                <c:pt idx="5061">
                  <c:v>506.2</c:v>
                </c:pt>
                <c:pt idx="5062">
                  <c:v>506.3</c:v>
                </c:pt>
                <c:pt idx="5063">
                  <c:v>506.4</c:v>
                </c:pt>
                <c:pt idx="5064">
                  <c:v>506.5</c:v>
                </c:pt>
                <c:pt idx="5065">
                  <c:v>506.6</c:v>
                </c:pt>
                <c:pt idx="5066">
                  <c:v>506.7</c:v>
                </c:pt>
                <c:pt idx="5067">
                  <c:v>506.8</c:v>
                </c:pt>
                <c:pt idx="5068">
                  <c:v>506.9</c:v>
                </c:pt>
                <c:pt idx="5069">
                  <c:v>507</c:v>
                </c:pt>
                <c:pt idx="5070">
                  <c:v>507.1</c:v>
                </c:pt>
                <c:pt idx="5071">
                  <c:v>507.2</c:v>
                </c:pt>
                <c:pt idx="5072">
                  <c:v>507.3</c:v>
                </c:pt>
                <c:pt idx="5073">
                  <c:v>507.4</c:v>
                </c:pt>
                <c:pt idx="5074">
                  <c:v>507.5</c:v>
                </c:pt>
                <c:pt idx="5075">
                  <c:v>507.6</c:v>
                </c:pt>
                <c:pt idx="5076">
                  <c:v>507.7</c:v>
                </c:pt>
                <c:pt idx="5077">
                  <c:v>507.8</c:v>
                </c:pt>
                <c:pt idx="5078">
                  <c:v>507.9</c:v>
                </c:pt>
                <c:pt idx="5079">
                  <c:v>508</c:v>
                </c:pt>
                <c:pt idx="5080">
                  <c:v>508.1</c:v>
                </c:pt>
                <c:pt idx="5081">
                  <c:v>508.2</c:v>
                </c:pt>
                <c:pt idx="5082">
                  <c:v>508.3</c:v>
                </c:pt>
                <c:pt idx="5083">
                  <c:v>508.4</c:v>
                </c:pt>
                <c:pt idx="5084">
                  <c:v>508.5</c:v>
                </c:pt>
                <c:pt idx="5085">
                  <c:v>508.6</c:v>
                </c:pt>
                <c:pt idx="5086">
                  <c:v>508.7</c:v>
                </c:pt>
                <c:pt idx="5087">
                  <c:v>508.8</c:v>
                </c:pt>
                <c:pt idx="5088">
                  <c:v>508.9</c:v>
                </c:pt>
                <c:pt idx="5089">
                  <c:v>509</c:v>
                </c:pt>
                <c:pt idx="5090">
                  <c:v>509.1</c:v>
                </c:pt>
                <c:pt idx="5091">
                  <c:v>509.2</c:v>
                </c:pt>
                <c:pt idx="5092">
                  <c:v>509.3</c:v>
                </c:pt>
                <c:pt idx="5093">
                  <c:v>509.4</c:v>
                </c:pt>
                <c:pt idx="5094">
                  <c:v>509.5</c:v>
                </c:pt>
                <c:pt idx="5095">
                  <c:v>509.6</c:v>
                </c:pt>
                <c:pt idx="5096">
                  <c:v>509.7</c:v>
                </c:pt>
                <c:pt idx="5097">
                  <c:v>509.8</c:v>
                </c:pt>
                <c:pt idx="5098">
                  <c:v>509.9</c:v>
                </c:pt>
                <c:pt idx="5099">
                  <c:v>510</c:v>
                </c:pt>
                <c:pt idx="5100">
                  <c:v>510.1</c:v>
                </c:pt>
                <c:pt idx="5101">
                  <c:v>510.2</c:v>
                </c:pt>
                <c:pt idx="5102">
                  <c:v>510.3</c:v>
                </c:pt>
                <c:pt idx="5103">
                  <c:v>510.4</c:v>
                </c:pt>
                <c:pt idx="5104">
                  <c:v>510.5</c:v>
                </c:pt>
                <c:pt idx="5105">
                  <c:v>510.6</c:v>
                </c:pt>
                <c:pt idx="5106">
                  <c:v>510.7</c:v>
                </c:pt>
                <c:pt idx="5107">
                  <c:v>510.8</c:v>
                </c:pt>
                <c:pt idx="5108">
                  <c:v>510.9</c:v>
                </c:pt>
                <c:pt idx="5109">
                  <c:v>511</c:v>
                </c:pt>
                <c:pt idx="5110">
                  <c:v>511.1</c:v>
                </c:pt>
                <c:pt idx="5111">
                  <c:v>511.2</c:v>
                </c:pt>
                <c:pt idx="5112">
                  <c:v>511.3</c:v>
                </c:pt>
                <c:pt idx="5113">
                  <c:v>511.4</c:v>
                </c:pt>
                <c:pt idx="5114">
                  <c:v>511.5</c:v>
                </c:pt>
                <c:pt idx="5115">
                  <c:v>511.6</c:v>
                </c:pt>
                <c:pt idx="5116">
                  <c:v>511.7</c:v>
                </c:pt>
                <c:pt idx="5117">
                  <c:v>511.8</c:v>
                </c:pt>
                <c:pt idx="5118">
                  <c:v>511.9</c:v>
                </c:pt>
                <c:pt idx="5119">
                  <c:v>512</c:v>
                </c:pt>
                <c:pt idx="5120">
                  <c:v>512.1</c:v>
                </c:pt>
                <c:pt idx="5121">
                  <c:v>512.20000000000005</c:v>
                </c:pt>
                <c:pt idx="5122">
                  <c:v>512.29999999999995</c:v>
                </c:pt>
                <c:pt idx="5123">
                  <c:v>512.4</c:v>
                </c:pt>
                <c:pt idx="5124">
                  <c:v>512.5</c:v>
                </c:pt>
                <c:pt idx="5125">
                  <c:v>512.6</c:v>
                </c:pt>
                <c:pt idx="5126">
                  <c:v>512.70000000000005</c:v>
                </c:pt>
                <c:pt idx="5127">
                  <c:v>512.79999999999995</c:v>
                </c:pt>
                <c:pt idx="5128">
                  <c:v>512.9</c:v>
                </c:pt>
                <c:pt idx="5129">
                  <c:v>513</c:v>
                </c:pt>
                <c:pt idx="5130">
                  <c:v>513.1</c:v>
                </c:pt>
                <c:pt idx="5131">
                  <c:v>513.20000000000005</c:v>
                </c:pt>
                <c:pt idx="5132">
                  <c:v>513.29999999999995</c:v>
                </c:pt>
                <c:pt idx="5133">
                  <c:v>513.4</c:v>
                </c:pt>
                <c:pt idx="5134">
                  <c:v>513.5</c:v>
                </c:pt>
                <c:pt idx="5135">
                  <c:v>513.6</c:v>
                </c:pt>
                <c:pt idx="5136">
                  <c:v>513.70000000000005</c:v>
                </c:pt>
                <c:pt idx="5137">
                  <c:v>513.79999999999995</c:v>
                </c:pt>
                <c:pt idx="5138">
                  <c:v>513.9</c:v>
                </c:pt>
                <c:pt idx="5139">
                  <c:v>514</c:v>
                </c:pt>
                <c:pt idx="5140">
                  <c:v>514.1</c:v>
                </c:pt>
                <c:pt idx="5141">
                  <c:v>514.20000000000005</c:v>
                </c:pt>
                <c:pt idx="5142">
                  <c:v>514.29999999999995</c:v>
                </c:pt>
                <c:pt idx="5143">
                  <c:v>514.4</c:v>
                </c:pt>
                <c:pt idx="5144">
                  <c:v>514.5</c:v>
                </c:pt>
                <c:pt idx="5145">
                  <c:v>514.6</c:v>
                </c:pt>
                <c:pt idx="5146">
                  <c:v>514.70000000000005</c:v>
                </c:pt>
                <c:pt idx="5147">
                  <c:v>514.79999999999995</c:v>
                </c:pt>
                <c:pt idx="5148">
                  <c:v>514.9</c:v>
                </c:pt>
                <c:pt idx="5149">
                  <c:v>515</c:v>
                </c:pt>
                <c:pt idx="5150">
                  <c:v>515.1</c:v>
                </c:pt>
                <c:pt idx="5151">
                  <c:v>515.20000000000005</c:v>
                </c:pt>
                <c:pt idx="5152">
                  <c:v>515.29999999999995</c:v>
                </c:pt>
                <c:pt idx="5153">
                  <c:v>515.4</c:v>
                </c:pt>
                <c:pt idx="5154">
                  <c:v>515.5</c:v>
                </c:pt>
                <c:pt idx="5155">
                  <c:v>515.6</c:v>
                </c:pt>
                <c:pt idx="5156">
                  <c:v>515.70000000000005</c:v>
                </c:pt>
                <c:pt idx="5157">
                  <c:v>515.79999999999995</c:v>
                </c:pt>
                <c:pt idx="5158">
                  <c:v>515.9</c:v>
                </c:pt>
                <c:pt idx="5159">
                  <c:v>516</c:v>
                </c:pt>
                <c:pt idx="5160">
                  <c:v>516.1</c:v>
                </c:pt>
                <c:pt idx="5161">
                  <c:v>516.20000000000005</c:v>
                </c:pt>
                <c:pt idx="5162">
                  <c:v>516.29999999999995</c:v>
                </c:pt>
                <c:pt idx="5163">
                  <c:v>516.4</c:v>
                </c:pt>
                <c:pt idx="5164">
                  <c:v>516.5</c:v>
                </c:pt>
                <c:pt idx="5165">
                  <c:v>516.6</c:v>
                </c:pt>
                <c:pt idx="5166">
                  <c:v>516.70000000000005</c:v>
                </c:pt>
                <c:pt idx="5167">
                  <c:v>516.79999999999995</c:v>
                </c:pt>
                <c:pt idx="5168">
                  <c:v>516.9</c:v>
                </c:pt>
                <c:pt idx="5169">
                  <c:v>517</c:v>
                </c:pt>
                <c:pt idx="5170">
                  <c:v>517.1</c:v>
                </c:pt>
                <c:pt idx="5171">
                  <c:v>517.20000000000005</c:v>
                </c:pt>
                <c:pt idx="5172">
                  <c:v>517.29999999999995</c:v>
                </c:pt>
                <c:pt idx="5173">
                  <c:v>517.4</c:v>
                </c:pt>
                <c:pt idx="5174">
                  <c:v>517.5</c:v>
                </c:pt>
                <c:pt idx="5175">
                  <c:v>517.6</c:v>
                </c:pt>
                <c:pt idx="5176">
                  <c:v>517.70000000000005</c:v>
                </c:pt>
                <c:pt idx="5177">
                  <c:v>517.79999999999995</c:v>
                </c:pt>
                <c:pt idx="5178">
                  <c:v>517.9</c:v>
                </c:pt>
                <c:pt idx="5179">
                  <c:v>518</c:v>
                </c:pt>
                <c:pt idx="5180">
                  <c:v>518.1</c:v>
                </c:pt>
                <c:pt idx="5181">
                  <c:v>518.20000000000005</c:v>
                </c:pt>
                <c:pt idx="5182">
                  <c:v>518.29999999999995</c:v>
                </c:pt>
                <c:pt idx="5183">
                  <c:v>518.4</c:v>
                </c:pt>
                <c:pt idx="5184">
                  <c:v>518.5</c:v>
                </c:pt>
                <c:pt idx="5185">
                  <c:v>518.6</c:v>
                </c:pt>
                <c:pt idx="5186">
                  <c:v>518.70000000000005</c:v>
                </c:pt>
                <c:pt idx="5187">
                  <c:v>518.79999999999995</c:v>
                </c:pt>
                <c:pt idx="5188">
                  <c:v>518.9</c:v>
                </c:pt>
                <c:pt idx="5189">
                  <c:v>519</c:v>
                </c:pt>
                <c:pt idx="5190">
                  <c:v>519.1</c:v>
                </c:pt>
                <c:pt idx="5191">
                  <c:v>519.20000000000005</c:v>
                </c:pt>
                <c:pt idx="5192">
                  <c:v>519.29999999999995</c:v>
                </c:pt>
                <c:pt idx="5193">
                  <c:v>519.4</c:v>
                </c:pt>
                <c:pt idx="5194">
                  <c:v>519.5</c:v>
                </c:pt>
                <c:pt idx="5195">
                  <c:v>519.6</c:v>
                </c:pt>
                <c:pt idx="5196">
                  <c:v>519.70000000000005</c:v>
                </c:pt>
                <c:pt idx="5197">
                  <c:v>519.79999999999995</c:v>
                </c:pt>
                <c:pt idx="5198">
                  <c:v>519.9</c:v>
                </c:pt>
                <c:pt idx="5199">
                  <c:v>520</c:v>
                </c:pt>
                <c:pt idx="5200">
                  <c:v>520.1</c:v>
                </c:pt>
                <c:pt idx="5201">
                  <c:v>520.20000000000005</c:v>
                </c:pt>
                <c:pt idx="5202">
                  <c:v>520.29999999999995</c:v>
                </c:pt>
                <c:pt idx="5203">
                  <c:v>520.4</c:v>
                </c:pt>
                <c:pt idx="5204">
                  <c:v>520.5</c:v>
                </c:pt>
                <c:pt idx="5205">
                  <c:v>520.6</c:v>
                </c:pt>
                <c:pt idx="5206">
                  <c:v>520.70000000000005</c:v>
                </c:pt>
                <c:pt idx="5207">
                  <c:v>520.79999999999995</c:v>
                </c:pt>
                <c:pt idx="5208">
                  <c:v>520.9</c:v>
                </c:pt>
                <c:pt idx="5209">
                  <c:v>521</c:v>
                </c:pt>
                <c:pt idx="5210">
                  <c:v>521.1</c:v>
                </c:pt>
                <c:pt idx="5211">
                  <c:v>521.20000000000005</c:v>
                </c:pt>
                <c:pt idx="5212">
                  <c:v>521.29999999999995</c:v>
                </c:pt>
                <c:pt idx="5213">
                  <c:v>521.4</c:v>
                </c:pt>
                <c:pt idx="5214">
                  <c:v>521.5</c:v>
                </c:pt>
                <c:pt idx="5215">
                  <c:v>521.6</c:v>
                </c:pt>
                <c:pt idx="5216">
                  <c:v>521.70000000000005</c:v>
                </c:pt>
                <c:pt idx="5217">
                  <c:v>521.79999999999995</c:v>
                </c:pt>
                <c:pt idx="5218">
                  <c:v>521.9</c:v>
                </c:pt>
                <c:pt idx="5219">
                  <c:v>522</c:v>
                </c:pt>
                <c:pt idx="5220">
                  <c:v>522.1</c:v>
                </c:pt>
                <c:pt idx="5221">
                  <c:v>522.20000000000005</c:v>
                </c:pt>
                <c:pt idx="5222">
                  <c:v>522.29999999999995</c:v>
                </c:pt>
                <c:pt idx="5223">
                  <c:v>522.4</c:v>
                </c:pt>
                <c:pt idx="5224">
                  <c:v>522.5</c:v>
                </c:pt>
                <c:pt idx="5225">
                  <c:v>522.6</c:v>
                </c:pt>
                <c:pt idx="5226">
                  <c:v>522.70000000000005</c:v>
                </c:pt>
                <c:pt idx="5227">
                  <c:v>522.79999999999995</c:v>
                </c:pt>
                <c:pt idx="5228">
                  <c:v>522.9</c:v>
                </c:pt>
                <c:pt idx="5229">
                  <c:v>523</c:v>
                </c:pt>
                <c:pt idx="5230">
                  <c:v>523.1</c:v>
                </c:pt>
                <c:pt idx="5231">
                  <c:v>523.20000000000005</c:v>
                </c:pt>
                <c:pt idx="5232">
                  <c:v>523.29999999999995</c:v>
                </c:pt>
                <c:pt idx="5233">
                  <c:v>523.4</c:v>
                </c:pt>
                <c:pt idx="5234">
                  <c:v>523.5</c:v>
                </c:pt>
                <c:pt idx="5235">
                  <c:v>523.6</c:v>
                </c:pt>
                <c:pt idx="5236">
                  <c:v>523.70000000000005</c:v>
                </c:pt>
                <c:pt idx="5237">
                  <c:v>523.79999999999995</c:v>
                </c:pt>
                <c:pt idx="5238">
                  <c:v>523.9</c:v>
                </c:pt>
                <c:pt idx="5239">
                  <c:v>524</c:v>
                </c:pt>
                <c:pt idx="5240">
                  <c:v>524.1</c:v>
                </c:pt>
                <c:pt idx="5241">
                  <c:v>524.20000000000005</c:v>
                </c:pt>
                <c:pt idx="5242">
                  <c:v>524.29999999999995</c:v>
                </c:pt>
                <c:pt idx="5243">
                  <c:v>524.4</c:v>
                </c:pt>
                <c:pt idx="5244">
                  <c:v>524.5</c:v>
                </c:pt>
                <c:pt idx="5245">
                  <c:v>524.6</c:v>
                </c:pt>
                <c:pt idx="5246">
                  <c:v>524.70000000000005</c:v>
                </c:pt>
                <c:pt idx="5247">
                  <c:v>524.79999999999995</c:v>
                </c:pt>
                <c:pt idx="5248">
                  <c:v>524.9</c:v>
                </c:pt>
                <c:pt idx="5249">
                  <c:v>525</c:v>
                </c:pt>
                <c:pt idx="5250">
                  <c:v>525.1</c:v>
                </c:pt>
                <c:pt idx="5251">
                  <c:v>525.20000000000005</c:v>
                </c:pt>
                <c:pt idx="5252">
                  <c:v>525.29999999999995</c:v>
                </c:pt>
                <c:pt idx="5253">
                  <c:v>525.4</c:v>
                </c:pt>
                <c:pt idx="5254">
                  <c:v>525.5</c:v>
                </c:pt>
                <c:pt idx="5255">
                  <c:v>525.6</c:v>
                </c:pt>
                <c:pt idx="5256">
                  <c:v>525.70000000000005</c:v>
                </c:pt>
                <c:pt idx="5257">
                  <c:v>525.79999999999995</c:v>
                </c:pt>
                <c:pt idx="5258">
                  <c:v>525.9</c:v>
                </c:pt>
                <c:pt idx="5259">
                  <c:v>526</c:v>
                </c:pt>
                <c:pt idx="5260">
                  <c:v>526.1</c:v>
                </c:pt>
                <c:pt idx="5261">
                  <c:v>526.20000000000005</c:v>
                </c:pt>
                <c:pt idx="5262">
                  <c:v>526.29999999999995</c:v>
                </c:pt>
                <c:pt idx="5263">
                  <c:v>526.4</c:v>
                </c:pt>
                <c:pt idx="5264">
                  <c:v>526.5</c:v>
                </c:pt>
                <c:pt idx="5265">
                  <c:v>526.6</c:v>
                </c:pt>
                <c:pt idx="5266">
                  <c:v>526.70000000000005</c:v>
                </c:pt>
                <c:pt idx="5267">
                  <c:v>526.79999999999995</c:v>
                </c:pt>
                <c:pt idx="5268">
                  <c:v>526.9</c:v>
                </c:pt>
                <c:pt idx="5269">
                  <c:v>527</c:v>
                </c:pt>
                <c:pt idx="5270">
                  <c:v>527.1</c:v>
                </c:pt>
                <c:pt idx="5271">
                  <c:v>527.20000000000005</c:v>
                </c:pt>
                <c:pt idx="5272">
                  <c:v>527.29999999999995</c:v>
                </c:pt>
                <c:pt idx="5273">
                  <c:v>527.4</c:v>
                </c:pt>
                <c:pt idx="5274">
                  <c:v>527.5</c:v>
                </c:pt>
                <c:pt idx="5275">
                  <c:v>527.6</c:v>
                </c:pt>
                <c:pt idx="5276">
                  <c:v>527.70000000000005</c:v>
                </c:pt>
                <c:pt idx="5277">
                  <c:v>527.79999999999995</c:v>
                </c:pt>
                <c:pt idx="5278">
                  <c:v>527.9</c:v>
                </c:pt>
                <c:pt idx="5279">
                  <c:v>528</c:v>
                </c:pt>
                <c:pt idx="5280">
                  <c:v>528.1</c:v>
                </c:pt>
                <c:pt idx="5281">
                  <c:v>528.20000000000005</c:v>
                </c:pt>
                <c:pt idx="5282">
                  <c:v>528.29999999999995</c:v>
                </c:pt>
                <c:pt idx="5283">
                  <c:v>528.4</c:v>
                </c:pt>
                <c:pt idx="5284">
                  <c:v>528.5</c:v>
                </c:pt>
                <c:pt idx="5285">
                  <c:v>528.6</c:v>
                </c:pt>
                <c:pt idx="5286">
                  <c:v>528.70000000000005</c:v>
                </c:pt>
                <c:pt idx="5287">
                  <c:v>528.79999999999995</c:v>
                </c:pt>
                <c:pt idx="5288">
                  <c:v>528.9</c:v>
                </c:pt>
                <c:pt idx="5289">
                  <c:v>529</c:v>
                </c:pt>
                <c:pt idx="5290">
                  <c:v>529.1</c:v>
                </c:pt>
                <c:pt idx="5291">
                  <c:v>529.20000000000005</c:v>
                </c:pt>
                <c:pt idx="5292">
                  <c:v>529.29999999999995</c:v>
                </c:pt>
                <c:pt idx="5293">
                  <c:v>529.4</c:v>
                </c:pt>
                <c:pt idx="5294">
                  <c:v>529.5</c:v>
                </c:pt>
                <c:pt idx="5295">
                  <c:v>529.6</c:v>
                </c:pt>
                <c:pt idx="5296">
                  <c:v>529.70000000000005</c:v>
                </c:pt>
                <c:pt idx="5297">
                  <c:v>529.79999999999995</c:v>
                </c:pt>
                <c:pt idx="5298">
                  <c:v>529.9</c:v>
                </c:pt>
                <c:pt idx="5299">
                  <c:v>530</c:v>
                </c:pt>
                <c:pt idx="5300">
                  <c:v>530.1</c:v>
                </c:pt>
                <c:pt idx="5301">
                  <c:v>530.20000000000005</c:v>
                </c:pt>
                <c:pt idx="5302">
                  <c:v>530.29999999999995</c:v>
                </c:pt>
                <c:pt idx="5303">
                  <c:v>530.4</c:v>
                </c:pt>
                <c:pt idx="5304">
                  <c:v>530.5</c:v>
                </c:pt>
                <c:pt idx="5305">
                  <c:v>530.6</c:v>
                </c:pt>
                <c:pt idx="5306">
                  <c:v>530.70000000000005</c:v>
                </c:pt>
                <c:pt idx="5307">
                  <c:v>530.79999999999995</c:v>
                </c:pt>
                <c:pt idx="5308">
                  <c:v>530.9</c:v>
                </c:pt>
                <c:pt idx="5309">
                  <c:v>531</c:v>
                </c:pt>
                <c:pt idx="5310">
                  <c:v>531.1</c:v>
                </c:pt>
                <c:pt idx="5311">
                  <c:v>531.20000000000005</c:v>
                </c:pt>
                <c:pt idx="5312">
                  <c:v>531.29999999999995</c:v>
                </c:pt>
                <c:pt idx="5313">
                  <c:v>531.4</c:v>
                </c:pt>
                <c:pt idx="5314">
                  <c:v>531.5</c:v>
                </c:pt>
                <c:pt idx="5315">
                  <c:v>531.6</c:v>
                </c:pt>
                <c:pt idx="5316">
                  <c:v>531.70000000000005</c:v>
                </c:pt>
                <c:pt idx="5317">
                  <c:v>531.79999999999995</c:v>
                </c:pt>
                <c:pt idx="5318">
                  <c:v>531.9</c:v>
                </c:pt>
                <c:pt idx="5319">
                  <c:v>532</c:v>
                </c:pt>
                <c:pt idx="5320">
                  <c:v>532.1</c:v>
                </c:pt>
                <c:pt idx="5321">
                  <c:v>532.20000000000005</c:v>
                </c:pt>
                <c:pt idx="5322">
                  <c:v>532.29999999999995</c:v>
                </c:pt>
                <c:pt idx="5323">
                  <c:v>532.4</c:v>
                </c:pt>
                <c:pt idx="5324">
                  <c:v>532.5</c:v>
                </c:pt>
                <c:pt idx="5325">
                  <c:v>532.6</c:v>
                </c:pt>
                <c:pt idx="5326">
                  <c:v>532.70000000000005</c:v>
                </c:pt>
                <c:pt idx="5327">
                  <c:v>532.79999999999995</c:v>
                </c:pt>
                <c:pt idx="5328">
                  <c:v>532.9</c:v>
                </c:pt>
                <c:pt idx="5329">
                  <c:v>533</c:v>
                </c:pt>
                <c:pt idx="5330">
                  <c:v>533.1</c:v>
                </c:pt>
                <c:pt idx="5331">
                  <c:v>533.20000000000005</c:v>
                </c:pt>
                <c:pt idx="5332">
                  <c:v>533.29999999999995</c:v>
                </c:pt>
                <c:pt idx="5333">
                  <c:v>533.4</c:v>
                </c:pt>
                <c:pt idx="5334">
                  <c:v>533.5</c:v>
                </c:pt>
                <c:pt idx="5335">
                  <c:v>533.6</c:v>
                </c:pt>
                <c:pt idx="5336">
                  <c:v>533.70000000000005</c:v>
                </c:pt>
                <c:pt idx="5337">
                  <c:v>533.79999999999995</c:v>
                </c:pt>
                <c:pt idx="5338">
                  <c:v>533.9</c:v>
                </c:pt>
                <c:pt idx="5339">
                  <c:v>534</c:v>
                </c:pt>
                <c:pt idx="5340">
                  <c:v>534.1</c:v>
                </c:pt>
                <c:pt idx="5341">
                  <c:v>534.20000000000005</c:v>
                </c:pt>
                <c:pt idx="5342">
                  <c:v>534.29999999999995</c:v>
                </c:pt>
                <c:pt idx="5343">
                  <c:v>534.4</c:v>
                </c:pt>
                <c:pt idx="5344">
                  <c:v>534.5</c:v>
                </c:pt>
                <c:pt idx="5345">
                  <c:v>534.6</c:v>
                </c:pt>
                <c:pt idx="5346">
                  <c:v>534.70000000000005</c:v>
                </c:pt>
                <c:pt idx="5347">
                  <c:v>534.79999999999995</c:v>
                </c:pt>
              </c:numCache>
            </c:numRef>
          </c:xVal>
          <c:yVal>
            <c:numRef>
              <c:f>'[HF3 em agrecan cinetica_ss.xlsx]HF3 em agrecan cinetica'!$O$2:$O$5361</c:f>
            </c:numRef>
          </c:yVal>
          <c:smooth val="1"/>
          <c:extLst>
            <c:ext xmlns:c16="http://schemas.microsoft.com/office/drawing/2014/chart" uri="{C3380CC4-5D6E-409C-BE32-E72D297353CC}">
              <c16:uniqueId val="{0000000D-994D-E04B-BE41-555FE293D855}"/>
            </c:ext>
          </c:extLst>
        </c:ser>
        <c:ser>
          <c:idx val="14"/>
          <c:order val="14"/>
          <c:tx>
            <c:strRef>
              <c:f>'[HF3 em agrecan cinetica_ss.xlsx]HF3 em agrecan cinetica'!$P$1</c:f>
              <c:strCache>
                <c:ptCount val="1"/>
                <c:pt idx="0">
                  <c:v>1000 nM </c:v>
                </c:pt>
              </c:strCache>
            </c:strRef>
          </c:tx>
          <c:spPr>
            <a:ln w="19050" cap="rnd" cmpd="sng" algn="ctr">
              <a:solidFill>
                <a:schemeClr val="accent3">
                  <a:lumMod val="80000"/>
                  <a:lumOff val="20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'[HF3 em agrecan cinetica_ss.xlsx]HF3 em agrecan cinetica'!$A$2:$A$5361</c:f>
              <c:numCache>
                <c:formatCode>General</c:formatCode>
                <c:ptCount val="536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  <c:pt idx="200">
                  <c:v>20.100000000000001</c:v>
                </c:pt>
                <c:pt idx="201">
                  <c:v>20.2</c:v>
                </c:pt>
                <c:pt idx="202">
                  <c:v>20.3</c:v>
                </c:pt>
                <c:pt idx="203">
                  <c:v>20.399999999999999</c:v>
                </c:pt>
                <c:pt idx="204">
                  <c:v>20.5</c:v>
                </c:pt>
                <c:pt idx="205">
                  <c:v>20.6</c:v>
                </c:pt>
                <c:pt idx="206">
                  <c:v>20.7</c:v>
                </c:pt>
                <c:pt idx="207">
                  <c:v>20.8</c:v>
                </c:pt>
                <c:pt idx="208">
                  <c:v>20.9</c:v>
                </c:pt>
                <c:pt idx="209">
                  <c:v>21</c:v>
                </c:pt>
                <c:pt idx="210">
                  <c:v>21.1</c:v>
                </c:pt>
                <c:pt idx="211">
                  <c:v>21.2</c:v>
                </c:pt>
                <c:pt idx="212">
                  <c:v>21.3</c:v>
                </c:pt>
                <c:pt idx="213">
                  <c:v>21.4</c:v>
                </c:pt>
                <c:pt idx="214">
                  <c:v>21.5</c:v>
                </c:pt>
                <c:pt idx="215">
                  <c:v>21.6</c:v>
                </c:pt>
                <c:pt idx="216">
                  <c:v>21.7</c:v>
                </c:pt>
                <c:pt idx="217">
                  <c:v>21.8</c:v>
                </c:pt>
                <c:pt idx="218">
                  <c:v>21.9</c:v>
                </c:pt>
                <c:pt idx="219">
                  <c:v>22</c:v>
                </c:pt>
                <c:pt idx="220">
                  <c:v>22.1</c:v>
                </c:pt>
                <c:pt idx="221">
                  <c:v>22.2</c:v>
                </c:pt>
                <c:pt idx="222">
                  <c:v>22.3</c:v>
                </c:pt>
                <c:pt idx="223">
                  <c:v>22.4</c:v>
                </c:pt>
                <c:pt idx="224">
                  <c:v>22.5</c:v>
                </c:pt>
                <c:pt idx="225">
                  <c:v>22.6</c:v>
                </c:pt>
                <c:pt idx="226">
                  <c:v>22.7</c:v>
                </c:pt>
                <c:pt idx="227">
                  <c:v>22.8</c:v>
                </c:pt>
                <c:pt idx="228">
                  <c:v>22.9</c:v>
                </c:pt>
                <c:pt idx="229">
                  <c:v>23</c:v>
                </c:pt>
                <c:pt idx="230">
                  <c:v>23.1</c:v>
                </c:pt>
                <c:pt idx="231">
                  <c:v>23.2</c:v>
                </c:pt>
                <c:pt idx="232">
                  <c:v>23.3</c:v>
                </c:pt>
                <c:pt idx="233">
                  <c:v>23.4</c:v>
                </c:pt>
                <c:pt idx="234">
                  <c:v>23.5</c:v>
                </c:pt>
                <c:pt idx="235">
                  <c:v>23.6</c:v>
                </c:pt>
                <c:pt idx="236">
                  <c:v>23.7</c:v>
                </c:pt>
                <c:pt idx="237">
                  <c:v>23.8</c:v>
                </c:pt>
                <c:pt idx="238">
                  <c:v>23.9</c:v>
                </c:pt>
                <c:pt idx="239">
                  <c:v>24</c:v>
                </c:pt>
                <c:pt idx="240">
                  <c:v>24.1</c:v>
                </c:pt>
                <c:pt idx="241">
                  <c:v>24.2</c:v>
                </c:pt>
                <c:pt idx="242">
                  <c:v>24.3</c:v>
                </c:pt>
                <c:pt idx="243">
                  <c:v>24.4</c:v>
                </c:pt>
                <c:pt idx="244">
                  <c:v>24.5</c:v>
                </c:pt>
                <c:pt idx="245">
                  <c:v>24.6</c:v>
                </c:pt>
                <c:pt idx="246">
                  <c:v>24.7</c:v>
                </c:pt>
                <c:pt idx="247">
                  <c:v>24.8</c:v>
                </c:pt>
                <c:pt idx="248">
                  <c:v>24.9</c:v>
                </c:pt>
                <c:pt idx="249">
                  <c:v>25</c:v>
                </c:pt>
                <c:pt idx="250">
                  <c:v>25.1</c:v>
                </c:pt>
                <c:pt idx="251">
                  <c:v>25.2</c:v>
                </c:pt>
                <c:pt idx="252">
                  <c:v>25.3</c:v>
                </c:pt>
                <c:pt idx="253">
                  <c:v>25.4</c:v>
                </c:pt>
                <c:pt idx="254">
                  <c:v>25.5</c:v>
                </c:pt>
                <c:pt idx="255">
                  <c:v>25.6</c:v>
                </c:pt>
                <c:pt idx="256">
                  <c:v>25.7</c:v>
                </c:pt>
                <c:pt idx="257">
                  <c:v>25.8</c:v>
                </c:pt>
                <c:pt idx="258">
                  <c:v>25.9</c:v>
                </c:pt>
                <c:pt idx="259">
                  <c:v>26</c:v>
                </c:pt>
                <c:pt idx="260">
                  <c:v>26.1</c:v>
                </c:pt>
                <c:pt idx="261">
                  <c:v>26.2</c:v>
                </c:pt>
                <c:pt idx="262">
                  <c:v>26.3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26.8</c:v>
                </c:pt>
                <c:pt idx="268">
                  <c:v>26.9</c:v>
                </c:pt>
                <c:pt idx="269">
                  <c:v>27</c:v>
                </c:pt>
                <c:pt idx="270">
                  <c:v>27.1</c:v>
                </c:pt>
                <c:pt idx="271">
                  <c:v>27.2</c:v>
                </c:pt>
                <c:pt idx="272">
                  <c:v>27.3</c:v>
                </c:pt>
                <c:pt idx="273">
                  <c:v>27.4</c:v>
                </c:pt>
                <c:pt idx="274">
                  <c:v>27.5</c:v>
                </c:pt>
                <c:pt idx="275">
                  <c:v>27.6</c:v>
                </c:pt>
                <c:pt idx="276">
                  <c:v>27.7</c:v>
                </c:pt>
                <c:pt idx="277">
                  <c:v>27.8</c:v>
                </c:pt>
                <c:pt idx="278">
                  <c:v>27.9</c:v>
                </c:pt>
                <c:pt idx="279">
                  <c:v>28</c:v>
                </c:pt>
                <c:pt idx="280">
                  <c:v>28.1</c:v>
                </c:pt>
                <c:pt idx="281">
                  <c:v>28.2</c:v>
                </c:pt>
                <c:pt idx="282">
                  <c:v>28.3</c:v>
                </c:pt>
                <c:pt idx="283">
                  <c:v>28.4</c:v>
                </c:pt>
                <c:pt idx="284">
                  <c:v>28.5</c:v>
                </c:pt>
                <c:pt idx="285">
                  <c:v>28.6</c:v>
                </c:pt>
                <c:pt idx="286">
                  <c:v>28.7</c:v>
                </c:pt>
                <c:pt idx="287">
                  <c:v>28.8</c:v>
                </c:pt>
                <c:pt idx="288">
                  <c:v>28.9</c:v>
                </c:pt>
                <c:pt idx="289">
                  <c:v>29</c:v>
                </c:pt>
                <c:pt idx="290">
                  <c:v>29.1</c:v>
                </c:pt>
                <c:pt idx="291">
                  <c:v>29.2</c:v>
                </c:pt>
                <c:pt idx="292">
                  <c:v>29.3</c:v>
                </c:pt>
                <c:pt idx="293">
                  <c:v>29.4</c:v>
                </c:pt>
                <c:pt idx="294">
                  <c:v>29.5</c:v>
                </c:pt>
                <c:pt idx="295">
                  <c:v>29.6</c:v>
                </c:pt>
                <c:pt idx="296">
                  <c:v>29.7</c:v>
                </c:pt>
                <c:pt idx="297">
                  <c:v>29.8</c:v>
                </c:pt>
                <c:pt idx="298">
                  <c:v>29.9</c:v>
                </c:pt>
                <c:pt idx="299">
                  <c:v>30</c:v>
                </c:pt>
                <c:pt idx="300">
                  <c:v>30.1</c:v>
                </c:pt>
                <c:pt idx="301">
                  <c:v>30.2</c:v>
                </c:pt>
                <c:pt idx="302">
                  <c:v>30.3</c:v>
                </c:pt>
                <c:pt idx="303">
                  <c:v>30.4</c:v>
                </c:pt>
                <c:pt idx="304">
                  <c:v>30.5</c:v>
                </c:pt>
                <c:pt idx="305">
                  <c:v>30.6</c:v>
                </c:pt>
                <c:pt idx="306">
                  <c:v>30.7</c:v>
                </c:pt>
                <c:pt idx="307">
                  <c:v>30.8</c:v>
                </c:pt>
                <c:pt idx="308">
                  <c:v>30.9</c:v>
                </c:pt>
                <c:pt idx="309">
                  <c:v>31</c:v>
                </c:pt>
                <c:pt idx="310">
                  <c:v>31.1</c:v>
                </c:pt>
                <c:pt idx="311">
                  <c:v>31.2</c:v>
                </c:pt>
                <c:pt idx="312">
                  <c:v>31.3</c:v>
                </c:pt>
                <c:pt idx="313">
                  <c:v>31.4</c:v>
                </c:pt>
                <c:pt idx="314">
                  <c:v>31.5</c:v>
                </c:pt>
                <c:pt idx="315">
                  <c:v>31.6</c:v>
                </c:pt>
                <c:pt idx="316">
                  <c:v>31.7</c:v>
                </c:pt>
                <c:pt idx="317">
                  <c:v>31.8</c:v>
                </c:pt>
                <c:pt idx="318">
                  <c:v>31.9</c:v>
                </c:pt>
                <c:pt idx="319">
                  <c:v>32</c:v>
                </c:pt>
                <c:pt idx="320">
                  <c:v>32.1</c:v>
                </c:pt>
                <c:pt idx="321">
                  <c:v>32.200000000000003</c:v>
                </c:pt>
                <c:pt idx="322">
                  <c:v>32.300000000000011</c:v>
                </c:pt>
                <c:pt idx="323">
                  <c:v>32.4</c:v>
                </c:pt>
                <c:pt idx="324">
                  <c:v>32.5</c:v>
                </c:pt>
                <c:pt idx="325">
                  <c:v>32.6</c:v>
                </c:pt>
                <c:pt idx="326">
                  <c:v>32.700000000000003</c:v>
                </c:pt>
                <c:pt idx="327">
                  <c:v>32.800000000000011</c:v>
                </c:pt>
                <c:pt idx="328">
                  <c:v>32.9</c:v>
                </c:pt>
                <c:pt idx="329">
                  <c:v>33</c:v>
                </c:pt>
                <c:pt idx="330">
                  <c:v>33.1</c:v>
                </c:pt>
                <c:pt idx="331">
                  <c:v>33.200000000000003</c:v>
                </c:pt>
                <c:pt idx="332">
                  <c:v>33.300000000000011</c:v>
                </c:pt>
                <c:pt idx="333">
                  <c:v>33.4</c:v>
                </c:pt>
                <c:pt idx="334">
                  <c:v>33.5</c:v>
                </c:pt>
                <c:pt idx="335">
                  <c:v>33.6</c:v>
                </c:pt>
                <c:pt idx="336">
                  <c:v>33.700000000000003</c:v>
                </c:pt>
                <c:pt idx="337">
                  <c:v>33.800000000000011</c:v>
                </c:pt>
                <c:pt idx="338">
                  <c:v>33.9</c:v>
                </c:pt>
                <c:pt idx="339">
                  <c:v>34</c:v>
                </c:pt>
                <c:pt idx="340">
                  <c:v>34.1</c:v>
                </c:pt>
                <c:pt idx="341">
                  <c:v>34.200000000000003</c:v>
                </c:pt>
                <c:pt idx="342">
                  <c:v>34.300000000000011</c:v>
                </c:pt>
                <c:pt idx="343">
                  <c:v>34.4</c:v>
                </c:pt>
                <c:pt idx="344">
                  <c:v>34.5</c:v>
                </c:pt>
                <c:pt idx="345">
                  <c:v>34.6</c:v>
                </c:pt>
                <c:pt idx="346">
                  <c:v>34.700000000000003</c:v>
                </c:pt>
                <c:pt idx="347">
                  <c:v>34.800000000000011</c:v>
                </c:pt>
                <c:pt idx="348">
                  <c:v>34.9</c:v>
                </c:pt>
                <c:pt idx="349">
                  <c:v>35</c:v>
                </c:pt>
                <c:pt idx="350">
                  <c:v>35.1</c:v>
                </c:pt>
                <c:pt idx="351">
                  <c:v>35.200000000000003</c:v>
                </c:pt>
                <c:pt idx="352">
                  <c:v>35.300000000000011</c:v>
                </c:pt>
                <c:pt idx="353">
                  <c:v>35.4</c:v>
                </c:pt>
                <c:pt idx="354">
                  <c:v>35.5</c:v>
                </c:pt>
                <c:pt idx="355">
                  <c:v>35.6</c:v>
                </c:pt>
                <c:pt idx="356">
                  <c:v>35.700000000000003</c:v>
                </c:pt>
                <c:pt idx="357">
                  <c:v>35.800000000000011</c:v>
                </c:pt>
                <c:pt idx="358">
                  <c:v>35.9</c:v>
                </c:pt>
                <c:pt idx="359">
                  <c:v>36</c:v>
                </c:pt>
                <c:pt idx="360">
                  <c:v>36.1</c:v>
                </c:pt>
                <c:pt idx="361">
                  <c:v>36.200000000000003</c:v>
                </c:pt>
                <c:pt idx="362">
                  <c:v>36.300000000000011</c:v>
                </c:pt>
                <c:pt idx="363">
                  <c:v>36.4</c:v>
                </c:pt>
                <c:pt idx="364">
                  <c:v>36.5</c:v>
                </c:pt>
                <c:pt idx="365">
                  <c:v>36.6</c:v>
                </c:pt>
                <c:pt idx="366">
                  <c:v>36.700000000000003</c:v>
                </c:pt>
                <c:pt idx="367">
                  <c:v>36.800000000000011</c:v>
                </c:pt>
                <c:pt idx="368">
                  <c:v>36.9</c:v>
                </c:pt>
                <c:pt idx="369">
                  <c:v>37</c:v>
                </c:pt>
                <c:pt idx="370">
                  <c:v>37.1</c:v>
                </c:pt>
                <c:pt idx="371">
                  <c:v>37.200000000000003</c:v>
                </c:pt>
                <c:pt idx="372">
                  <c:v>37.300000000000011</c:v>
                </c:pt>
                <c:pt idx="373">
                  <c:v>37.4</c:v>
                </c:pt>
                <c:pt idx="374">
                  <c:v>37.5</c:v>
                </c:pt>
                <c:pt idx="375">
                  <c:v>37.6</c:v>
                </c:pt>
                <c:pt idx="376">
                  <c:v>37.700000000000003</c:v>
                </c:pt>
                <c:pt idx="377">
                  <c:v>37.800000000000011</c:v>
                </c:pt>
                <c:pt idx="378">
                  <c:v>37.9</c:v>
                </c:pt>
                <c:pt idx="379">
                  <c:v>38</c:v>
                </c:pt>
                <c:pt idx="380">
                  <c:v>38.1</c:v>
                </c:pt>
                <c:pt idx="381">
                  <c:v>38.200000000000003</c:v>
                </c:pt>
                <c:pt idx="382">
                  <c:v>38.300000000000011</c:v>
                </c:pt>
                <c:pt idx="383">
                  <c:v>38.4</c:v>
                </c:pt>
                <c:pt idx="384">
                  <c:v>38.5</c:v>
                </c:pt>
                <c:pt idx="385">
                  <c:v>38.6</c:v>
                </c:pt>
                <c:pt idx="386">
                  <c:v>38.700000000000003</c:v>
                </c:pt>
                <c:pt idx="387">
                  <c:v>38.800000000000011</c:v>
                </c:pt>
                <c:pt idx="388">
                  <c:v>38.9</c:v>
                </c:pt>
                <c:pt idx="389">
                  <c:v>39</c:v>
                </c:pt>
                <c:pt idx="390">
                  <c:v>39.1</c:v>
                </c:pt>
                <c:pt idx="391">
                  <c:v>39.200000000000003</c:v>
                </c:pt>
                <c:pt idx="392">
                  <c:v>39.300000000000011</c:v>
                </c:pt>
                <c:pt idx="393">
                  <c:v>39.4</c:v>
                </c:pt>
                <c:pt idx="394">
                  <c:v>39.5</c:v>
                </c:pt>
                <c:pt idx="395">
                  <c:v>39.6</c:v>
                </c:pt>
                <c:pt idx="396">
                  <c:v>39.700000000000003</c:v>
                </c:pt>
                <c:pt idx="397">
                  <c:v>39.800000000000011</c:v>
                </c:pt>
                <c:pt idx="398">
                  <c:v>39.9</c:v>
                </c:pt>
                <c:pt idx="399">
                  <c:v>40</c:v>
                </c:pt>
                <c:pt idx="400">
                  <c:v>40.1</c:v>
                </c:pt>
                <c:pt idx="401">
                  <c:v>40.200000000000003</c:v>
                </c:pt>
                <c:pt idx="402">
                  <c:v>40.300000000000011</c:v>
                </c:pt>
                <c:pt idx="403">
                  <c:v>40.4</c:v>
                </c:pt>
                <c:pt idx="404">
                  <c:v>40.5</c:v>
                </c:pt>
                <c:pt idx="405">
                  <c:v>40.6</c:v>
                </c:pt>
                <c:pt idx="406">
                  <c:v>40.700000000000003</c:v>
                </c:pt>
                <c:pt idx="407">
                  <c:v>40.800000000000011</c:v>
                </c:pt>
                <c:pt idx="408">
                  <c:v>40.9</c:v>
                </c:pt>
                <c:pt idx="409">
                  <c:v>41</c:v>
                </c:pt>
                <c:pt idx="410">
                  <c:v>41.1</c:v>
                </c:pt>
                <c:pt idx="411">
                  <c:v>41.2</c:v>
                </c:pt>
                <c:pt idx="412">
                  <c:v>41.3</c:v>
                </c:pt>
                <c:pt idx="413">
                  <c:v>41.4</c:v>
                </c:pt>
                <c:pt idx="414">
                  <c:v>41.5</c:v>
                </c:pt>
                <c:pt idx="415">
                  <c:v>41.6</c:v>
                </c:pt>
                <c:pt idx="416">
                  <c:v>41.7</c:v>
                </c:pt>
                <c:pt idx="417">
                  <c:v>41.8</c:v>
                </c:pt>
                <c:pt idx="418">
                  <c:v>41.9</c:v>
                </c:pt>
                <c:pt idx="419">
                  <c:v>42</c:v>
                </c:pt>
                <c:pt idx="420">
                  <c:v>42.1</c:v>
                </c:pt>
                <c:pt idx="421">
                  <c:v>42.2</c:v>
                </c:pt>
                <c:pt idx="422">
                  <c:v>42.3</c:v>
                </c:pt>
                <c:pt idx="423">
                  <c:v>42.4</c:v>
                </c:pt>
                <c:pt idx="424">
                  <c:v>42.5</c:v>
                </c:pt>
                <c:pt idx="425">
                  <c:v>42.6</c:v>
                </c:pt>
                <c:pt idx="426">
                  <c:v>42.7</c:v>
                </c:pt>
                <c:pt idx="427">
                  <c:v>42.8</c:v>
                </c:pt>
                <c:pt idx="428">
                  <c:v>42.9</c:v>
                </c:pt>
                <c:pt idx="429">
                  <c:v>43</c:v>
                </c:pt>
                <c:pt idx="430">
                  <c:v>43.1</c:v>
                </c:pt>
                <c:pt idx="431">
                  <c:v>43.2</c:v>
                </c:pt>
                <c:pt idx="432">
                  <c:v>43.3</c:v>
                </c:pt>
                <c:pt idx="433">
                  <c:v>43.4</c:v>
                </c:pt>
                <c:pt idx="434">
                  <c:v>43.5</c:v>
                </c:pt>
                <c:pt idx="435">
                  <c:v>43.6</c:v>
                </c:pt>
                <c:pt idx="436">
                  <c:v>43.7</c:v>
                </c:pt>
                <c:pt idx="437">
                  <c:v>43.8</c:v>
                </c:pt>
                <c:pt idx="438">
                  <c:v>43.9</c:v>
                </c:pt>
                <c:pt idx="439">
                  <c:v>44</c:v>
                </c:pt>
                <c:pt idx="440">
                  <c:v>44.1</c:v>
                </c:pt>
                <c:pt idx="441">
                  <c:v>44.2</c:v>
                </c:pt>
                <c:pt idx="442">
                  <c:v>44.3</c:v>
                </c:pt>
                <c:pt idx="443">
                  <c:v>44.4</c:v>
                </c:pt>
                <c:pt idx="444">
                  <c:v>44.5</c:v>
                </c:pt>
                <c:pt idx="445">
                  <c:v>44.6</c:v>
                </c:pt>
                <c:pt idx="446">
                  <c:v>44.7</c:v>
                </c:pt>
                <c:pt idx="447">
                  <c:v>44.8</c:v>
                </c:pt>
                <c:pt idx="448">
                  <c:v>44.9</c:v>
                </c:pt>
                <c:pt idx="449">
                  <c:v>45</c:v>
                </c:pt>
                <c:pt idx="450">
                  <c:v>45.1</c:v>
                </c:pt>
                <c:pt idx="451">
                  <c:v>45.2</c:v>
                </c:pt>
                <c:pt idx="452">
                  <c:v>45.3</c:v>
                </c:pt>
                <c:pt idx="453">
                  <c:v>45.4</c:v>
                </c:pt>
                <c:pt idx="454">
                  <c:v>45.5</c:v>
                </c:pt>
                <c:pt idx="455">
                  <c:v>45.6</c:v>
                </c:pt>
                <c:pt idx="456">
                  <c:v>45.7</c:v>
                </c:pt>
                <c:pt idx="457">
                  <c:v>45.8</c:v>
                </c:pt>
                <c:pt idx="458">
                  <c:v>45.9</c:v>
                </c:pt>
                <c:pt idx="459">
                  <c:v>46</c:v>
                </c:pt>
                <c:pt idx="460">
                  <c:v>46.1</c:v>
                </c:pt>
                <c:pt idx="461">
                  <c:v>46.2</c:v>
                </c:pt>
                <c:pt idx="462">
                  <c:v>46.3</c:v>
                </c:pt>
                <c:pt idx="463">
                  <c:v>46.4</c:v>
                </c:pt>
                <c:pt idx="464">
                  <c:v>46.5</c:v>
                </c:pt>
                <c:pt idx="465">
                  <c:v>46.6</c:v>
                </c:pt>
                <c:pt idx="466">
                  <c:v>46.7</c:v>
                </c:pt>
                <c:pt idx="467">
                  <c:v>46.8</c:v>
                </c:pt>
                <c:pt idx="468">
                  <c:v>46.9</c:v>
                </c:pt>
                <c:pt idx="469">
                  <c:v>47</c:v>
                </c:pt>
                <c:pt idx="470">
                  <c:v>47.1</c:v>
                </c:pt>
                <c:pt idx="471">
                  <c:v>47.2</c:v>
                </c:pt>
                <c:pt idx="472">
                  <c:v>47.3</c:v>
                </c:pt>
                <c:pt idx="473">
                  <c:v>47.4</c:v>
                </c:pt>
                <c:pt idx="474">
                  <c:v>47.5</c:v>
                </c:pt>
                <c:pt idx="475">
                  <c:v>47.6</c:v>
                </c:pt>
                <c:pt idx="476">
                  <c:v>47.7</c:v>
                </c:pt>
                <c:pt idx="477">
                  <c:v>47.8</c:v>
                </c:pt>
                <c:pt idx="478">
                  <c:v>47.9</c:v>
                </c:pt>
                <c:pt idx="479">
                  <c:v>48</c:v>
                </c:pt>
                <c:pt idx="480">
                  <c:v>48.1</c:v>
                </c:pt>
                <c:pt idx="481">
                  <c:v>48.2</c:v>
                </c:pt>
                <c:pt idx="482">
                  <c:v>48.3</c:v>
                </c:pt>
                <c:pt idx="483">
                  <c:v>48.4</c:v>
                </c:pt>
                <c:pt idx="484">
                  <c:v>48.5</c:v>
                </c:pt>
                <c:pt idx="485">
                  <c:v>48.6</c:v>
                </c:pt>
                <c:pt idx="486">
                  <c:v>48.7</c:v>
                </c:pt>
                <c:pt idx="487">
                  <c:v>48.8</c:v>
                </c:pt>
                <c:pt idx="488">
                  <c:v>48.9</c:v>
                </c:pt>
                <c:pt idx="489">
                  <c:v>49</c:v>
                </c:pt>
                <c:pt idx="490">
                  <c:v>49.1</c:v>
                </c:pt>
                <c:pt idx="491">
                  <c:v>49.2</c:v>
                </c:pt>
                <c:pt idx="492">
                  <c:v>49.3</c:v>
                </c:pt>
                <c:pt idx="493">
                  <c:v>49.4</c:v>
                </c:pt>
                <c:pt idx="494">
                  <c:v>49.5</c:v>
                </c:pt>
                <c:pt idx="495">
                  <c:v>49.6</c:v>
                </c:pt>
                <c:pt idx="496">
                  <c:v>49.7</c:v>
                </c:pt>
                <c:pt idx="497">
                  <c:v>49.8</c:v>
                </c:pt>
                <c:pt idx="498">
                  <c:v>49.9</c:v>
                </c:pt>
                <c:pt idx="499">
                  <c:v>50</c:v>
                </c:pt>
                <c:pt idx="500">
                  <c:v>50.1</c:v>
                </c:pt>
                <c:pt idx="501">
                  <c:v>50.2</c:v>
                </c:pt>
                <c:pt idx="502">
                  <c:v>50.3</c:v>
                </c:pt>
                <c:pt idx="503">
                  <c:v>50.4</c:v>
                </c:pt>
                <c:pt idx="504">
                  <c:v>50.5</c:v>
                </c:pt>
                <c:pt idx="505">
                  <c:v>50.6</c:v>
                </c:pt>
                <c:pt idx="506">
                  <c:v>50.7</c:v>
                </c:pt>
                <c:pt idx="507">
                  <c:v>50.8</c:v>
                </c:pt>
                <c:pt idx="508">
                  <c:v>50.9</c:v>
                </c:pt>
                <c:pt idx="509">
                  <c:v>51</c:v>
                </c:pt>
                <c:pt idx="510">
                  <c:v>51.1</c:v>
                </c:pt>
                <c:pt idx="511">
                  <c:v>51.2</c:v>
                </c:pt>
                <c:pt idx="512">
                  <c:v>51.3</c:v>
                </c:pt>
                <c:pt idx="513">
                  <c:v>51.4</c:v>
                </c:pt>
                <c:pt idx="514">
                  <c:v>51.5</c:v>
                </c:pt>
                <c:pt idx="515">
                  <c:v>51.6</c:v>
                </c:pt>
                <c:pt idx="516">
                  <c:v>51.7</c:v>
                </c:pt>
                <c:pt idx="517">
                  <c:v>51.8</c:v>
                </c:pt>
                <c:pt idx="518">
                  <c:v>51.9</c:v>
                </c:pt>
                <c:pt idx="519">
                  <c:v>52</c:v>
                </c:pt>
                <c:pt idx="520">
                  <c:v>52.1</c:v>
                </c:pt>
                <c:pt idx="521">
                  <c:v>52.2</c:v>
                </c:pt>
                <c:pt idx="522">
                  <c:v>52.3</c:v>
                </c:pt>
                <c:pt idx="523">
                  <c:v>52.4</c:v>
                </c:pt>
                <c:pt idx="524">
                  <c:v>52.5</c:v>
                </c:pt>
                <c:pt idx="525">
                  <c:v>52.6</c:v>
                </c:pt>
                <c:pt idx="526">
                  <c:v>52.7</c:v>
                </c:pt>
                <c:pt idx="527">
                  <c:v>52.8</c:v>
                </c:pt>
                <c:pt idx="528">
                  <c:v>52.9</c:v>
                </c:pt>
                <c:pt idx="529">
                  <c:v>53</c:v>
                </c:pt>
                <c:pt idx="530">
                  <c:v>53.1</c:v>
                </c:pt>
                <c:pt idx="531">
                  <c:v>53.2</c:v>
                </c:pt>
                <c:pt idx="532">
                  <c:v>53.3</c:v>
                </c:pt>
                <c:pt idx="533">
                  <c:v>53.4</c:v>
                </c:pt>
                <c:pt idx="534">
                  <c:v>53.5</c:v>
                </c:pt>
                <c:pt idx="535">
                  <c:v>53.6</c:v>
                </c:pt>
                <c:pt idx="536">
                  <c:v>53.7</c:v>
                </c:pt>
                <c:pt idx="537">
                  <c:v>53.8</c:v>
                </c:pt>
                <c:pt idx="538">
                  <c:v>53.9</c:v>
                </c:pt>
                <c:pt idx="539">
                  <c:v>54</c:v>
                </c:pt>
                <c:pt idx="540">
                  <c:v>54.1</c:v>
                </c:pt>
                <c:pt idx="541">
                  <c:v>54.2</c:v>
                </c:pt>
                <c:pt idx="542">
                  <c:v>54.3</c:v>
                </c:pt>
                <c:pt idx="543">
                  <c:v>54.4</c:v>
                </c:pt>
                <c:pt idx="544">
                  <c:v>54.5</c:v>
                </c:pt>
                <c:pt idx="545">
                  <c:v>54.6</c:v>
                </c:pt>
                <c:pt idx="546">
                  <c:v>54.7</c:v>
                </c:pt>
                <c:pt idx="547">
                  <c:v>54.8</c:v>
                </c:pt>
                <c:pt idx="548">
                  <c:v>54.9</c:v>
                </c:pt>
                <c:pt idx="549">
                  <c:v>55</c:v>
                </c:pt>
                <c:pt idx="550">
                  <c:v>55.1</c:v>
                </c:pt>
                <c:pt idx="551">
                  <c:v>55.2</c:v>
                </c:pt>
                <c:pt idx="552">
                  <c:v>55.3</c:v>
                </c:pt>
                <c:pt idx="553">
                  <c:v>55.4</c:v>
                </c:pt>
                <c:pt idx="554">
                  <c:v>55.5</c:v>
                </c:pt>
                <c:pt idx="555">
                  <c:v>55.6</c:v>
                </c:pt>
                <c:pt idx="556">
                  <c:v>55.7</c:v>
                </c:pt>
                <c:pt idx="557">
                  <c:v>55.8</c:v>
                </c:pt>
                <c:pt idx="558">
                  <c:v>55.9</c:v>
                </c:pt>
                <c:pt idx="559">
                  <c:v>56</c:v>
                </c:pt>
                <c:pt idx="560">
                  <c:v>56.1</c:v>
                </c:pt>
                <c:pt idx="561">
                  <c:v>56.2</c:v>
                </c:pt>
                <c:pt idx="562">
                  <c:v>56.3</c:v>
                </c:pt>
                <c:pt idx="563">
                  <c:v>56.4</c:v>
                </c:pt>
                <c:pt idx="564">
                  <c:v>56.5</c:v>
                </c:pt>
                <c:pt idx="565">
                  <c:v>56.6</c:v>
                </c:pt>
                <c:pt idx="566">
                  <c:v>56.7</c:v>
                </c:pt>
                <c:pt idx="567">
                  <c:v>56.8</c:v>
                </c:pt>
                <c:pt idx="568">
                  <c:v>56.9</c:v>
                </c:pt>
                <c:pt idx="569">
                  <c:v>57</c:v>
                </c:pt>
                <c:pt idx="570">
                  <c:v>57.1</c:v>
                </c:pt>
                <c:pt idx="571">
                  <c:v>57.2</c:v>
                </c:pt>
                <c:pt idx="572">
                  <c:v>57.3</c:v>
                </c:pt>
                <c:pt idx="573">
                  <c:v>57.4</c:v>
                </c:pt>
                <c:pt idx="574">
                  <c:v>57.5</c:v>
                </c:pt>
                <c:pt idx="575">
                  <c:v>57.6</c:v>
                </c:pt>
                <c:pt idx="576">
                  <c:v>57.7</c:v>
                </c:pt>
                <c:pt idx="577">
                  <c:v>57.8</c:v>
                </c:pt>
                <c:pt idx="578">
                  <c:v>57.9</c:v>
                </c:pt>
                <c:pt idx="579">
                  <c:v>58</c:v>
                </c:pt>
                <c:pt idx="580">
                  <c:v>58.1</c:v>
                </c:pt>
                <c:pt idx="581">
                  <c:v>58.2</c:v>
                </c:pt>
                <c:pt idx="582">
                  <c:v>58.3</c:v>
                </c:pt>
                <c:pt idx="583">
                  <c:v>58.4</c:v>
                </c:pt>
                <c:pt idx="584">
                  <c:v>58.5</c:v>
                </c:pt>
                <c:pt idx="585">
                  <c:v>58.6</c:v>
                </c:pt>
                <c:pt idx="586">
                  <c:v>58.7</c:v>
                </c:pt>
                <c:pt idx="587">
                  <c:v>58.8</c:v>
                </c:pt>
                <c:pt idx="588">
                  <c:v>58.9</c:v>
                </c:pt>
                <c:pt idx="589">
                  <c:v>59</c:v>
                </c:pt>
                <c:pt idx="590">
                  <c:v>59.1</c:v>
                </c:pt>
                <c:pt idx="591">
                  <c:v>59.2</c:v>
                </c:pt>
                <c:pt idx="592">
                  <c:v>59.3</c:v>
                </c:pt>
                <c:pt idx="593">
                  <c:v>59.4</c:v>
                </c:pt>
                <c:pt idx="594">
                  <c:v>59.5</c:v>
                </c:pt>
                <c:pt idx="595">
                  <c:v>59.6</c:v>
                </c:pt>
                <c:pt idx="596">
                  <c:v>59.7</c:v>
                </c:pt>
                <c:pt idx="597">
                  <c:v>59.8</c:v>
                </c:pt>
                <c:pt idx="598">
                  <c:v>59.9</c:v>
                </c:pt>
                <c:pt idx="599">
                  <c:v>60</c:v>
                </c:pt>
                <c:pt idx="600">
                  <c:v>60.1</c:v>
                </c:pt>
                <c:pt idx="601">
                  <c:v>60.2</c:v>
                </c:pt>
                <c:pt idx="602">
                  <c:v>60.3</c:v>
                </c:pt>
                <c:pt idx="603">
                  <c:v>60.4</c:v>
                </c:pt>
                <c:pt idx="604">
                  <c:v>60.5</c:v>
                </c:pt>
                <c:pt idx="605">
                  <c:v>60.6</c:v>
                </c:pt>
                <c:pt idx="606">
                  <c:v>60.7</c:v>
                </c:pt>
                <c:pt idx="607">
                  <c:v>60.8</c:v>
                </c:pt>
                <c:pt idx="608">
                  <c:v>60.9</c:v>
                </c:pt>
                <c:pt idx="609">
                  <c:v>61</c:v>
                </c:pt>
                <c:pt idx="610">
                  <c:v>61.1</c:v>
                </c:pt>
                <c:pt idx="611">
                  <c:v>61.2</c:v>
                </c:pt>
                <c:pt idx="612">
                  <c:v>61.3</c:v>
                </c:pt>
                <c:pt idx="613">
                  <c:v>61.4</c:v>
                </c:pt>
                <c:pt idx="614">
                  <c:v>61.5</c:v>
                </c:pt>
                <c:pt idx="615">
                  <c:v>61.6</c:v>
                </c:pt>
                <c:pt idx="616">
                  <c:v>61.7</c:v>
                </c:pt>
                <c:pt idx="617">
                  <c:v>61.8</c:v>
                </c:pt>
                <c:pt idx="618">
                  <c:v>61.9</c:v>
                </c:pt>
                <c:pt idx="619">
                  <c:v>62</c:v>
                </c:pt>
                <c:pt idx="620">
                  <c:v>62.1</c:v>
                </c:pt>
                <c:pt idx="621">
                  <c:v>62.2</c:v>
                </c:pt>
                <c:pt idx="622">
                  <c:v>62.3</c:v>
                </c:pt>
                <c:pt idx="623">
                  <c:v>62.4</c:v>
                </c:pt>
                <c:pt idx="624">
                  <c:v>62.5</c:v>
                </c:pt>
                <c:pt idx="625">
                  <c:v>62.6</c:v>
                </c:pt>
                <c:pt idx="626">
                  <c:v>62.7</c:v>
                </c:pt>
                <c:pt idx="627">
                  <c:v>62.8</c:v>
                </c:pt>
                <c:pt idx="628">
                  <c:v>62.9</c:v>
                </c:pt>
                <c:pt idx="629">
                  <c:v>63</c:v>
                </c:pt>
                <c:pt idx="630">
                  <c:v>63.1</c:v>
                </c:pt>
                <c:pt idx="631">
                  <c:v>63.2</c:v>
                </c:pt>
                <c:pt idx="632">
                  <c:v>63.3</c:v>
                </c:pt>
                <c:pt idx="633">
                  <c:v>63.4</c:v>
                </c:pt>
                <c:pt idx="634">
                  <c:v>63.5</c:v>
                </c:pt>
                <c:pt idx="635">
                  <c:v>63.6</c:v>
                </c:pt>
                <c:pt idx="636">
                  <c:v>63.7</c:v>
                </c:pt>
                <c:pt idx="637">
                  <c:v>63.8</c:v>
                </c:pt>
                <c:pt idx="638">
                  <c:v>63.9</c:v>
                </c:pt>
                <c:pt idx="639">
                  <c:v>64</c:v>
                </c:pt>
                <c:pt idx="640">
                  <c:v>64.099999999999994</c:v>
                </c:pt>
                <c:pt idx="641">
                  <c:v>64.2</c:v>
                </c:pt>
                <c:pt idx="642">
                  <c:v>64.3</c:v>
                </c:pt>
                <c:pt idx="643">
                  <c:v>64.400000000000006</c:v>
                </c:pt>
                <c:pt idx="644">
                  <c:v>64.5</c:v>
                </c:pt>
                <c:pt idx="645">
                  <c:v>64.599999999999994</c:v>
                </c:pt>
                <c:pt idx="646">
                  <c:v>64.7</c:v>
                </c:pt>
                <c:pt idx="647">
                  <c:v>64.8</c:v>
                </c:pt>
                <c:pt idx="648">
                  <c:v>64.900000000000006</c:v>
                </c:pt>
                <c:pt idx="649">
                  <c:v>65</c:v>
                </c:pt>
                <c:pt idx="650">
                  <c:v>65.099999999999994</c:v>
                </c:pt>
                <c:pt idx="651">
                  <c:v>65.2</c:v>
                </c:pt>
                <c:pt idx="652">
                  <c:v>65.3</c:v>
                </c:pt>
                <c:pt idx="653">
                  <c:v>65.400000000000006</c:v>
                </c:pt>
                <c:pt idx="654">
                  <c:v>65.5</c:v>
                </c:pt>
                <c:pt idx="655">
                  <c:v>65.599999999999994</c:v>
                </c:pt>
                <c:pt idx="656">
                  <c:v>65.7</c:v>
                </c:pt>
                <c:pt idx="657">
                  <c:v>65.8</c:v>
                </c:pt>
                <c:pt idx="658">
                  <c:v>65.900000000000006</c:v>
                </c:pt>
                <c:pt idx="659">
                  <c:v>66</c:v>
                </c:pt>
                <c:pt idx="660">
                  <c:v>66.099999999999994</c:v>
                </c:pt>
                <c:pt idx="661">
                  <c:v>66.2</c:v>
                </c:pt>
                <c:pt idx="662">
                  <c:v>66.3</c:v>
                </c:pt>
                <c:pt idx="663">
                  <c:v>66.400000000000006</c:v>
                </c:pt>
                <c:pt idx="664">
                  <c:v>66.5</c:v>
                </c:pt>
                <c:pt idx="665">
                  <c:v>66.599999999999994</c:v>
                </c:pt>
                <c:pt idx="666">
                  <c:v>66.7</c:v>
                </c:pt>
                <c:pt idx="667">
                  <c:v>66.8</c:v>
                </c:pt>
                <c:pt idx="668">
                  <c:v>66.900000000000006</c:v>
                </c:pt>
                <c:pt idx="669">
                  <c:v>67</c:v>
                </c:pt>
                <c:pt idx="670">
                  <c:v>67.099999999999994</c:v>
                </c:pt>
                <c:pt idx="671">
                  <c:v>67.2</c:v>
                </c:pt>
                <c:pt idx="672">
                  <c:v>67.3</c:v>
                </c:pt>
                <c:pt idx="673">
                  <c:v>67.400000000000006</c:v>
                </c:pt>
                <c:pt idx="674">
                  <c:v>67.5</c:v>
                </c:pt>
                <c:pt idx="675">
                  <c:v>67.599999999999994</c:v>
                </c:pt>
                <c:pt idx="676">
                  <c:v>67.7</c:v>
                </c:pt>
                <c:pt idx="677">
                  <c:v>67.8</c:v>
                </c:pt>
                <c:pt idx="678">
                  <c:v>67.900000000000006</c:v>
                </c:pt>
                <c:pt idx="679">
                  <c:v>68</c:v>
                </c:pt>
                <c:pt idx="680">
                  <c:v>68.099999999999994</c:v>
                </c:pt>
                <c:pt idx="681">
                  <c:v>68.2</c:v>
                </c:pt>
                <c:pt idx="682">
                  <c:v>68.3</c:v>
                </c:pt>
                <c:pt idx="683">
                  <c:v>68.400000000000006</c:v>
                </c:pt>
                <c:pt idx="684">
                  <c:v>68.5</c:v>
                </c:pt>
                <c:pt idx="685">
                  <c:v>68.599999999999994</c:v>
                </c:pt>
                <c:pt idx="686">
                  <c:v>68.7</c:v>
                </c:pt>
                <c:pt idx="687">
                  <c:v>68.8</c:v>
                </c:pt>
                <c:pt idx="688">
                  <c:v>68.900000000000006</c:v>
                </c:pt>
                <c:pt idx="689">
                  <c:v>69</c:v>
                </c:pt>
                <c:pt idx="690">
                  <c:v>69.099999999999994</c:v>
                </c:pt>
                <c:pt idx="691">
                  <c:v>69.2</c:v>
                </c:pt>
                <c:pt idx="692">
                  <c:v>69.3</c:v>
                </c:pt>
                <c:pt idx="693">
                  <c:v>69.400000000000006</c:v>
                </c:pt>
                <c:pt idx="694">
                  <c:v>69.5</c:v>
                </c:pt>
                <c:pt idx="695">
                  <c:v>69.599999999999994</c:v>
                </c:pt>
                <c:pt idx="696">
                  <c:v>69.7</c:v>
                </c:pt>
                <c:pt idx="697">
                  <c:v>69.8</c:v>
                </c:pt>
                <c:pt idx="698">
                  <c:v>69.900000000000006</c:v>
                </c:pt>
                <c:pt idx="699">
                  <c:v>70</c:v>
                </c:pt>
                <c:pt idx="700">
                  <c:v>70.099999999999994</c:v>
                </c:pt>
                <c:pt idx="701">
                  <c:v>70.2</c:v>
                </c:pt>
                <c:pt idx="702">
                  <c:v>70.3</c:v>
                </c:pt>
                <c:pt idx="703">
                  <c:v>70.400000000000006</c:v>
                </c:pt>
                <c:pt idx="704">
                  <c:v>70.5</c:v>
                </c:pt>
                <c:pt idx="705">
                  <c:v>70.599999999999994</c:v>
                </c:pt>
                <c:pt idx="706">
                  <c:v>70.7</c:v>
                </c:pt>
                <c:pt idx="707">
                  <c:v>70.8</c:v>
                </c:pt>
                <c:pt idx="708">
                  <c:v>70.900000000000006</c:v>
                </c:pt>
                <c:pt idx="709">
                  <c:v>71</c:v>
                </c:pt>
                <c:pt idx="710">
                  <c:v>71.099999999999994</c:v>
                </c:pt>
                <c:pt idx="711">
                  <c:v>71.2</c:v>
                </c:pt>
                <c:pt idx="712">
                  <c:v>71.3</c:v>
                </c:pt>
                <c:pt idx="713">
                  <c:v>71.400000000000006</c:v>
                </c:pt>
                <c:pt idx="714">
                  <c:v>71.5</c:v>
                </c:pt>
                <c:pt idx="715">
                  <c:v>71.599999999999994</c:v>
                </c:pt>
                <c:pt idx="716">
                  <c:v>71.7</c:v>
                </c:pt>
                <c:pt idx="717">
                  <c:v>71.8</c:v>
                </c:pt>
                <c:pt idx="718">
                  <c:v>71.900000000000006</c:v>
                </c:pt>
                <c:pt idx="719">
                  <c:v>72</c:v>
                </c:pt>
                <c:pt idx="720">
                  <c:v>72.099999999999994</c:v>
                </c:pt>
                <c:pt idx="721">
                  <c:v>72.2</c:v>
                </c:pt>
                <c:pt idx="722">
                  <c:v>72.3</c:v>
                </c:pt>
                <c:pt idx="723">
                  <c:v>72.400000000000006</c:v>
                </c:pt>
                <c:pt idx="724">
                  <c:v>72.5</c:v>
                </c:pt>
                <c:pt idx="725">
                  <c:v>72.599999999999994</c:v>
                </c:pt>
                <c:pt idx="726">
                  <c:v>72.7</c:v>
                </c:pt>
                <c:pt idx="727">
                  <c:v>72.8</c:v>
                </c:pt>
                <c:pt idx="728">
                  <c:v>72.900000000000006</c:v>
                </c:pt>
                <c:pt idx="729">
                  <c:v>73</c:v>
                </c:pt>
                <c:pt idx="730">
                  <c:v>73.099999999999994</c:v>
                </c:pt>
                <c:pt idx="731">
                  <c:v>73.2</c:v>
                </c:pt>
                <c:pt idx="732">
                  <c:v>73.3</c:v>
                </c:pt>
                <c:pt idx="733">
                  <c:v>73.400000000000006</c:v>
                </c:pt>
                <c:pt idx="734">
                  <c:v>73.5</c:v>
                </c:pt>
                <c:pt idx="735">
                  <c:v>73.599999999999994</c:v>
                </c:pt>
                <c:pt idx="736">
                  <c:v>73.7</c:v>
                </c:pt>
                <c:pt idx="737">
                  <c:v>73.8</c:v>
                </c:pt>
                <c:pt idx="738">
                  <c:v>73.900000000000006</c:v>
                </c:pt>
                <c:pt idx="739">
                  <c:v>74</c:v>
                </c:pt>
                <c:pt idx="740">
                  <c:v>74.099999999999994</c:v>
                </c:pt>
                <c:pt idx="741">
                  <c:v>74.2</c:v>
                </c:pt>
                <c:pt idx="742">
                  <c:v>74.3</c:v>
                </c:pt>
                <c:pt idx="743">
                  <c:v>74.400000000000006</c:v>
                </c:pt>
                <c:pt idx="744">
                  <c:v>74.5</c:v>
                </c:pt>
                <c:pt idx="745">
                  <c:v>74.599999999999994</c:v>
                </c:pt>
                <c:pt idx="746">
                  <c:v>74.7</c:v>
                </c:pt>
                <c:pt idx="747">
                  <c:v>74.8</c:v>
                </c:pt>
                <c:pt idx="748">
                  <c:v>74.900000000000006</c:v>
                </c:pt>
                <c:pt idx="749">
                  <c:v>75</c:v>
                </c:pt>
                <c:pt idx="750">
                  <c:v>75.099999999999994</c:v>
                </c:pt>
                <c:pt idx="751">
                  <c:v>75.2</c:v>
                </c:pt>
                <c:pt idx="752">
                  <c:v>75.3</c:v>
                </c:pt>
                <c:pt idx="753">
                  <c:v>75.400000000000006</c:v>
                </c:pt>
                <c:pt idx="754">
                  <c:v>75.5</c:v>
                </c:pt>
                <c:pt idx="755">
                  <c:v>75.599999999999994</c:v>
                </c:pt>
                <c:pt idx="756">
                  <c:v>75.7</c:v>
                </c:pt>
                <c:pt idx="757">
                  <c:v>75.8</c:v>
                </c:pt>
                <c:pt idx="758">
                  <c:v>75.900000000000006</c:v>
                </c:pt>
                <c:pt idx="759">
                  <c:v>76</c:v>
                </c:pt>
                <c:pt idx="760">
                  <c:v>76.099999999999994</c:v>
                </c:pt>
                <c:pt idx="761">
                  <c:v>76.2</c:v>
                </c:pt>
                <c:pt idx="762">
                  <c:v>76.3</c:v>
                </c:pt>
                <c:pt idx="763">
                  <c:v>76.400000000000006</c:v>
                </c:pt>
                <c:pt idx="764">
                  <c:v>76.5</c:v>
                </c:pt>
                <c:pt idx="765">
                  <c:v>76.599999999999994</c:v>
                </c:pt>
                <c:pt idx="766">
                  <c:v>76.7</c:v>
                </c:pt>
                <c:pt idx="767">
                  <c:v>76.8</c:v>
                </c:pt>
                <c:pt idx="768">
                  <c:v>76.900000000000006</c:v>
                </c:pt>
                <c:pt idx="769">
                  <c:v>77</c:v>
                </c:pt>
                <c:pt idx="770">
                  <c:v>77.099999999999994</c:v>
                </c:pt>
                <c:pt idx="771">
                  <c:v>77.2</c:v>
                </c:pt>
                <c:pt idx="772">
                  <c:v>77.3</c:v>
                </c:pt>
                <c:pt idx="773">
                  <c:v>77.400000000000006</c:v>
                </c:pt>
                <c:pt idx="774">
                  <c:v>77.5</c:v>
                </c:pt>
                <c:pt idx="775">
                  <c:v>77.599999999999994</c:v>
                </c:pt>
                <c:pt idx="776">
                  <c:v>77.7</c:v>
                </c:pt>
                <c:pt idx="777">
                  <c:v>77.8</c:v>
                </c:pt>
                <c:pt idx="778">
                  <c:v>77.900000000000006</c:v>
                </c:pt>
                <c:pt idx="779">
                  <c:v>78</c:v>
                </c:pt>
                <c:pt idx="780">
                  <c:v>78.099999999999994</c:v>
                </c:pt>
                <c:pt idx="781">
                  <c:v>78.2</c:v>
                </c:pt>
                <c:pt idx="782">
                  <c:v>78.3</c:v>
                </c:pt>
                <c:pt idx="783">
                  <c:v>78.400000000000006</c:v>
                </c:pt>
                <c:pt idx="784">
                  <c:v>78.5</c:v>
                </c:pt>
                <c:pt idx="785">
                  <c:v>78.599999999999994</c:v>
                </c:pt>
                <c:pt idx="786">
                  <c:v>78.7</c:v>
                </c:pt>
                <c:pt idx="787">
                  <c:v>78.8</c:v>
                </c:pt>
                <c:pt idx="788">
                  <c:v>78.900000000000006</c:v>
                </c:pt>
                <c:pt idx="789">
                  <c:v>79</c:v>
                </c:pt>
                <c:pt idx="790">
                  <c:v>79.099999999999994</c:v>
                </c:pt>
                <c:pt idx="791">
                  <c:v>79.2</c:v>
                </c:pt>
                <c:pt idx="792">
                  <c:v>79.3</c:v>
                </c:pt>
                <c:pt idx="793">
                  <c:v>79.400000000000006</c:v>
                </c:pt>
                <c:pt idx="794">
                  <c:v>79.5</c:v>
                </c:pt>
                <c:pt idx="795">
                  <c:v>79.599999999999994</c:v>
                </c:pt>
                <c:pt idx="796">
                  <c:v>79.7</c:v>
                </c:pt>
                <c:pt idx="797">
                  <c:v>79.8</c:v>
                </c:pt>
                <c:pt idx="798">
                  <c:v>79.900000000000006</c:v>
                </c:pt>
                <c:pt idx="799">
                  <c:v>80</c:v>
                </c:pt>
                <c:pt idx="800">
                  <c:v>80.099999999999994</c:v>
                </c:pt>
                <c:pt idx="801">
                  <c:v>80.2</c:v>
                </c:pt>
                <c:pt idx="802">
                  <c:v>80.3</c:v>
                </c:pt>
                <c:pt idx="803">
                  <c:v>80.400000000000006</c:v>
                </c:pt>
                <c:pt idx="804">
                  <c:v>80.5</c:v>
                </c:pt>
                <c:pt idx="805">
                  <c:v>80.599999999999994</c:v>
                </c:pt>
                <c:pt idx="806">
                  <c:v>80.7</c:v>
                </c:pt>
                <c:pt idx="807">
                  <c:v>80.8</c:v>
                </c:pt>
                <c:pt idx="808">
                  <c:v>80.900000000000006</c:v>
                </c:pt>
                <c:pt idx="809">
                  <c:v>81</c:v>
                </c:pt>
                <c:pt idx="810">
                  <c:v>81.099999999999994</c:v>
                </c:pt>
                <c:pt idx="811">
                  <c:v>81.2</c:v>
                </c:pt>
                <c:pt idx="812">
                  <c:v>81.3</c:v>
                </c:pt>
                <c:pt idx="813">
                  <c:v>81.400000000000006</c:v>
                </c:pt>
                <c:pt idx="814">
                  <c:v>81.5</c:v>
                </c:pt>
                <c:pt idx="815">
                  <c:v>81.599999999999994</c:v>
                </c:pt>
                <c:pt idx="816">
                  <c:v>81.7</c:v>
                </c:pt>
                <c:pt idx="817">
                  <c:v>81.8</c:v>
                </c:pt>
                <c:pt idx="818">
                  <c:v>81.900000000000006</c:v>
                </c:pt>
                <c:pt idx="819">
                  <c:v>82</c:v>
                </c:pt>
                <c:pt idx="820">
                  <c:v>82.1</c:v>
                </c:pt>
                <c:pt idx="821">
                  <c:v>82.2</c:v>
                </c:pt>
                <c:pt idx="822">
                  <c:v>82.3</c:v>
                </c:pt>
                <c:pt idx="823">
                  <c:v>82.4</c:v>
                </c:pt>
                <c:pt idx="824">
                  <c:v>82.5</c:v>
                </c:pt>
                <c:pt idx="825">
                  <c:v>82.6</c:v>
                </c:pt>
                <c:pt idx="826">
                  <c:v>82.7</c:v>
                </c:pt>
                <c:pt idx="827">
                  <c:v>82.8</c:v>
                </c:pt>
                <c:pt idx="828">
                  <c:v>82.9</c:v>
                </c:pt>
                <c:pt idx="829">
                  <c:v>83</c:v>
                </c:pt>
                <c:pt idx="830">
                  <c:v>83.1</c:v>
                </c:pt>
                <c:pt idx="831">
                  <c:v>83.2</c:v>
                </c:pt>
                <c:pt idx="832">
                  <c:v>83.3</c:v>
                </c:pt>
                <c:pt idx="833">
                  <c:v>83.4</c:v>
                </c:pt>
                <c:pt idx="834">
                  <c:v>83.5</c:v>
                </c:pt>
                <c:pt idx="835">
                  <c:v>83.6</c:v>
                </c:pt>
                <c:pt idx="836">
                  <c:v>83.7</c:v>
                </c:pt>
                <c:pt idx="837">
                  <c:v>83.8</c:v>
                </c:pt>
                <c:pt idx="838">
                  <c:v>83.9</c:v>
                </c:pt>
                <c:pt idx="839">
                  <c:v>84</c:v>
                </c:pt>
                <c:pt idx="840">
                  <c:v>84.1</c:v>
                </c:pt>
                <c:pt idx="841">
                  <c:v>84.2</c:v>
                </c:pt>
                <c:pt idx="842">
                  <c:v>84.3</c:v>
                </c:pt>
                <c:pt idx="843">
                  <c:v>84.4</c:v>
                </c:pt>
                <c:pt idx="844">
                  <c:v>84.5</c:v>
                </c:pt>
                <c:pt idx="845">
                  <c:v>84.6</c:v>
                </c:pt>
                <c:pt idx="846">
                  <c:v>84.7</c:v>
                </c:pt>
                <c:pt idx="847">
                  <c:v>84.8</c:v>
                </c:pt>
                <c:pt idx="848">
                  <c:v>84.9</c:v>
                </c:pt>
                <c:pt idx="849">
                  <c:v>85</c:v>
                </c:pt>
                <c:pt idx="850">
                  <c:v>85.1</c:v>
                </c:pt>
                <c:pt idx="851">
                  <c:v>85.2</c:v>
                </c:pt>
                <c:pt idx="852">
                  <c:v>85.3</c:v>
                </c:pt>
                <c:pt idx="853">
                  <c:v>85.4</c:v>
                </c:pt>
                <c:pt idx="854">
                  <c:v>85.5</c:v>
                </c:pt>
                <c:pt idx="855">
                  <c:v>85.6</c:v>
                </c:pt>
                <c:pt idx="856">
                  <c:v>85.7</c:v>
                </c:pt>
                <c:pt idx="857">
                  <c:v>85.8</c:v>
                </c:pt>
                <c:pt idx="858">
                  <c:v>85.9</c:v>
                </c:pt>
                <c:pt idx="859">
                  <c:v>86</c:v>
                </c:pt>
                <c:pt idx="860">
                  <c:v>86.1</c:v>
                </c:pt>
                <c:pt idx="861">
                  <c:v>86.2</c:v>
                </c:pt>
                <c:pt idx="862">
                  <c:v>86.3</c:v>
                </c:pt>
                <c:pt idx="863">
                  <c:v>86.4</c:v>
                </c:pt>
                <c:pt idx="864">
                  <c:v>86.5</c:v>
                </c:pt>
                <c:pt idx="865">
                  <c:v>86.6</c:v>
                </c:pt>
                <c:pt idx="866">
                  <c:v>86.7</c:v>
                </c:pt>
                <c:pt idx="867">
                  <c:v>86.8</c:v>
                </c:pt>
                <c:pt idx="868">
                  <c:v>86.9</c:v>
                </c:pt>
                <c:pt idx="869">
                  <c:v>87</c:v>
                </c:pt>
                <c:pt idx="870">
                  <c:v>87.1</c:v>
                </c:pt>
                <c:pt idx="871">
                  <c:v>87.2</c:v>
                </c:pt>
                <c:pt idx="872">
                  <c:v>87.3</c:v>
                </c:pt>
                <c:pt idx="873">
                  <c:v>87.4</c:v>
                </c:pt>
                <c:pt idx="874">
                  <c:v>87.5</c:v>
                </c:pt>
                <c:pt idx="875">
                  <c:v>87.6</c:v>
                </c:pt>
                <c:pt idx="876">
                  <c:v>87.7</c:v>
                </c:pt>
                <c:pt idx="877">
                  <c:v>87.8</c:v>
                </c:pt>
                <c:pt idx="878">
                  <c:v>87.9</c:v>
                </c:pt>
                <c:pt idx="879">
                  <c:v>88</c:v>
                </c:pt>
                <c:pt idx="880">
                  <c:v>88.1</c:v>
                </c:pt>
                <c:pt idx="881">
                  <c:v>88.2</c:v>
                </c:pt>
                <c:pt idx="882">
                  <c:v>88.3</c:v>
                </c:pt>
                <c:pt idx="883">
                  <c:v>88.4</c:v>
                </c:pt>
                <c:pt idx="884">
                  <c:v>88.5</c:v>
                </c:pt>
                <c:pt idx="885">
                  <c:v>88.6</c:v>
                </c:pt>
                <c:pt idx="886">
                  <c:v>88.7</c:v>
                </c:pt>
                <c:pt idx="887">
                  <c:v>88.8</c:v>
                </c:pt>
                <c:pt idx="888">
                  <c:v>88.9</c:v>
                </c:pt>
                <c:pt idx="889">
                  <c:v>89</c:v>
                </c:pt>
                <c:pt idx="890">
                  <c:v>89.1</c:v>
                </c:pt>
                <c:pt idx="891">
                  <c:v>89.2</c:v>
                </c:pt>
                <c:pt idx="892">
                  <c:v>89.3</c:v>
                </c:pt>
                <c:pt idx="893">
                  <c:v>89.4</c:v>
                </c:pt>
                <c:pt idx="894">
                  <c:v>89.5</c:v>
                </c:pt>
                <c:pt idx="895">
                  <c:v>89.6</c:v>
                </c:pt>
                <c:pt idx="896">
                  <c:v>89.7</c:v>
                </c:pt>
                <c:pt idx="897">
                  <c:v>89.8</c:v>
                </c:pt>
                <c:pt idx="898">
                  <c:v>89.9</c:v>
                </c:pt>
                <c:pt idx="899">
                  <c:v>90</c:v>
                </c:pt>
                <c:pt idx="900">
                  <c:v>90.1</c:v>
                </c:pt>
                <c:pt idx="901">
                  <c:v>90.2</c:v>
                </c:pt>
                <c:pt idx="902">
                  <c:v>90.3</c:v>
                </c:pt>
                <c:pt idx="903">
                  <c:v>90.4</c:v>
                </c:pt>
                <c:pt idx="904">
                  <c:v>90.5</c:v>
                </c:pt>
                <c:pt idx="905">
                  <c:v>90.6</c:v>
                </c:pt>
                <c:pt idx="906">
                  <c:v>90.7</c:v>
                </c:pt>
                <c:pt idx="907">
                  <c:v>90.8</c:v>
                </c:pt>
                <c:pt idx="908">
                  <c:v>90.9</c:v>
                </c:pt>
                <c:pt idx="909">
                  <c:v>91</c:v>
                </c:pt>
                <c:pt idx="910">
                  <c:v>91.1</c:v>
                </c:pt>
                <c:pt idx="911">
                  <c:v>91.2</c:v>
                </c:pt>
                <c:pt idx="912">
                  <c:v>91.3</c:v>
                </c:pt>
                <c:pt idx="913">
                  <c:v>91.4</c:v>
                </c:pt>
                <c:pt idx="914">
                  <c:v>91.5</c:v>
                </c:pt>
                <c:pt idx="915">
                  <c:v>91.6</c:v>
                </c:pt>
                <c:pt idx="916">
                  <c:v>91.7</c:v>
                </c:pt>
                <c:pt idx="917">
                  <c:v>91.8</c:v>
                </c:pt>
                <c:pt idx="918">
                  <c:v>91.9</c:v>
                </c:pt>
                <c:pt idx="919">
                  <c:v>92</c:v>
                </c:pt>
                <c:pt idx="920">
                  <c:v>92.1</c:v>
                </c:pt>
                <c:pt idx="921">
                  <c:v>92.2</c:v>
                </c:pt>
                <c:pt idx="922">
                  <c:v>92.3</c:v>
                </c:pt>
                <c:pt idx="923">
                  <c:v>92.4</c:v>
                </c:pt>
                <c:pt idx="924">
                  <c:v>92.5</c:v>
                </c:pt>
                <c:pt idx="925">
                  <c:v>92.6</c:v>
                </c:pt>
                <c:pt idx="926">
                  <c:v>92.7</c:v>
                </c:pt>
                <c:pt idx="927">
                  <c:v>92.8</c:v>
                </c:pt>
                <c:pt idx="928">
                  <c:v>92.9</c:v>
                </c:pt>
                <c:pt idx="929">
                  <c:v>93</c:v>
                </c:pt>
                <c:pt idx="930">
                  <c:v>93.1</c:v>
                </c:pt>
                <c:pt idx="931">
                  <c:v>93.2</c:v>
                </c:pt>
                <c:pt idx="932">
                  <c:v>93.3</c:v>
                </c:pt>
                <c:pt idx="933">
                  <c:v>93.4</c:v>
                </c:pt>
                <c:pt idx="934">
                  <c:v>93.5</c:v>
                </c:pt>
                <c:pt idx="935">
                  <c:v>93.6</c:v>
                </c:pt>
                <c:pt idx="936">
                  <c:v>93.7</c:v>
                </c:pt>
                <c:pt idx="937">
                  <c:v>93.8</c:v>
                </c:pt>
                <c:pt idx="938">
                  <c:v>93.9</c:v>
                </c:pt>
                <c:pt idx="939">
                  <c:v>94</c:v>
                </c:pt>
                <c:pt idx="940">
                  <c:v>94.1</c:v>
                </c:pt>
                <c:pt idx="941">
                  <c:v>94.2</c:v>
                </c:pt>
                <c:pt idx="942">
                  <c:v>94.3</c:v>
                </c:pt>
                <c:pt idx="943">
                  <c:v>94.4</c:v>
                </c:pt>
                <c:pt idx="944">
                  <c:v>94.5</c:v>
                </c:pt>
                <c:pt idx="945">
                  <c:v>94.6</c:v>
                </c:pt>
                <c:pt idx="946">
                  <c:v>94.7</c:v>
                </c:pt>
                <c:pt idx="947">
                  <c:v>94.8</c:v>
                </c:pt>
                <c:pt idx="948">
                  <c:v>94.9</c:v>
                </c:pt>
                <c:pt idx="949">
                  <c:v>95</c:v>
                </c:pt>
                <c:pt idx="950">
                  <c:v>95.1</c:v>
                </c:pt>
                <c:pt idx="951">
                  <c:v>95.2</c:v>
                </c:pt>
                <c:pt idx="952">
                  <c:v>95.3</c:v>
                </c:pt>
                <c:pt idx="953">
                  <c:v>95.4</c:v>
                </c:pt>
                <c:pt idx="954">
                  <c:v>95.5</c:v>
                </c:pt>
                <c:pt idx="955">
                  <c:v>95.6</c:v>
                </c:pt>
                <c:pt idx="956">
                  <c:v>95.7</c:v>
                </c:pt>
                <c:pt idx="957">
                  <c:v>95.8</c:v>
                </c:pt>
                <c:pt idx="958">
                  <c:v>95.9</c:v>
                </c:pt>
                <c:pt idx="959">
                  <c:v>96</c:v>
                </c:pt>
                <c:pt idx="960">
                  <c:v>96.1</c:v>
                </c:pt>
                <c:pt idx="961">
                  <c:v>96.2</c:v>
                </c:pt>
                <c:pt idx="962">
                  <c:v>96.3</c:v>
                </c:pt>
                <c:pt idx="963">
                  <c:v>96.4</c:v>
                </c:pt>
                <c:pt idx="964">
                  <c:v>96.5</c:v>
                </c:pt>
                <c:pt idx="965">
                  <c:v>96.6</c:v>
                </c:pt>
                <c:pt idx="966">
                  <c:v>96.7</c:v>
                </c:pt>
                <c:pt idx="967">
                  <c:v>96.8</c:v>
                </c:pt>
                <c:pt idx="968">
                  <c:v>96.9</c:v>
                </c:pt>
                <c:pt idx="969">
                  <c:v>97</c:v>
                </c:pt>
                <c:pt idx="970">
                  <c:v>97.1</c:v>
                </c:pt>
                <c:pt idx="971">
                  <c:v>97.2</c:v>
                </c:pt>
                <c:pt idx="972">
                  <c:v>97.3</c:v>
                </c:pt>
                <c:pt idx="973">
                  <c:v>97.4</c:v>
                </c:pt>
                <c:pt idx="974">
                  <c:v>97.5</c:v>
                </c:pt>
                <c:pt idx="975">
                  <c:v>97.6</c:v>
                </c:pt>
                <c:pt idx="976">
                  <c:v>97.7</c:v>
                </c:pt>
                <c:pt idx="977">
                  <c:v>97.8</c:v>
                </c:pt>
                <c:pt idx="978">
                  <c:v>97.9</c:v>
                </c:pt>
                <c:pt idx="979">
                  <c:v>98</c:v>
                </c:pt>
                <c:pt idx="980">
                  <c:v>98.1</c:v>
                </c:pt>
                <c:pt idx="981">
                  <c:v>98.2</c:v>
                </c:pt>
                <c:pt idx="982">
                  <c:v>98.3</c:v>
                </c:pt>
                <c:pt idx="983">
                  <c:v>98.4</c:v>
                </c:pt>
                <c:pt idx="984">
                  <c:v>98.5</c:v>
                </c:pt>
                <c:pt idx="985">
                  <c:v>98.6</c:v>
                </c:pt>
                <c:pt idx="986">
                  <c:v>98.7</c:v>
                </c:pt>
                <c:pt idx="987">
                  <c:v>98.8</c:v>
                </c:pt>
                <c:pt idx="988">
                  <c:v>98.9</c:v>
                </c:pt>
                <c:pt idx="989">
                  <c:v>99</c:v>
                </c:pt>
                <c:pt idx="990">
                  <c:v>99.1</c:v>
                </c:pt>
                <c:pt idx="991">
                  <c:v>99.2</c:v>
                </c:pt>
                <c:pt idx="992">
                  <c:v>99.3</c:v>
                </c:pt>
                <c:pt idx="993">
                  <c:v>99.4</c:v>
                </c:pt>
                <c:pt idx="994">
                  <c:v>99.5</c:v>
                </c:pt>
                <c:pt idx="995">
                  <c:v>99.6</c:v>
                </c:pt>
                <c:pt idx="996">
                  <c:v>99.7</c:v>
                </c:pt>
                <c:pt idx="997">
                  <c:v>99.8</c:v>
                </c:pt>
                <c:pt idx="998">
                  <c:v>99.9</c:v>
                </c:pt>
                <c:pt idx="999">
                  <c:v>100</c:v>
                </c:pt>
                <c:pt idx="1000">
                  <c:v>100.1</c:v>
                </c:pt>
                <c:pt idx="1001">
                  <c:v>100.2</c:v>
                </c:pt>
                <c:pt idx="1002">
                  <c:v>100.3</c:v>
                </c:pt>
                <c:pt idx="1003">
                  <c:v>100.4</c:v>
                </c:pt>
                <c:pt idx="1004">
                  <c:v>100.5</c:v>
                </c:pt>
                <c:pt idx="1005">
                  <c:v>100.6</c:v>
                </c:pt>
                <c:pt idx="1006">
                  <c:v>100.7</c:v>
                </c:pt>
                <c:pt idx="1007">
                  <c:v>100.8</c:v>
                </c:pt>
                <c:pt idx="1008">
                  <c:v>100.9</c:v>
                </c:pt>
                <c:pt idx="1009">
                  <c:v>101</c:v>
                </c:pt>
                <c:pt idx="1010">
                  <c:v>101.1</c:v>
                </c:pt>
                <c:pt idx="1011">
                  <c:v>101.2</c:v>
                </c:pt>
                <c:pt idx="1012">
                  <c:v>101.3</c:v>
                </c:pt>
                <c:pt idx="1013">
                  <c:v>101.4</c:v>
                </c:pt>
                <c:pt idx="1014">
                  <c:v>101.5</c:v>
                </c:pt>
                <c:pt idx="1015">
                  <c:v>101.6</c:v>
                </c:pt>
                <c:pt idx="1016">
                  <c:v>101.7</c:v>
                </c:pt>
                <c:pt idx="1017">
                  <c:v>101.8</c:v>
                </c:pt>
                <c:pt idx="1018">
                  <c:v>101.9</c:v>
                </c:pt>
                <c:pt idx="1019">
                  <c:v>102</c:v>
                </c:pt>
                <c:pt idx="1020">
                  <c:v>102.1</c:v>
                </c:pt>
                <c:pt idx="1021">
                  <c:v>102.2</c:v>
                </c:pt>
                <c:pt idx="1022">
                  <c:v>102.3</c:v>
                </c:pt>
                <c:pt idx="1023">
                  <c:v>102.4</c:v>
                </c:pt>
                <c:pt idx="1024">
                  <c:v>102.5</c:v>
                </c:pt>
                <c:pt idx="1025">
                  <c:v>102.6</c:v>
                </c:pt>
                <c:pt idx="1026">
                  <c:v>102.7</c:v>
                </c:pt>
                <c:pt idx="1027">
                  <c:v>102.8</c:v>
                </c:pt>
                <c:pt idx="1028">
                  <c:v>102.9</c:v>
                </c:pt>
                <c:pt idx="1029">
                  <c:v>103</c:v>
                </c:pt>
                <c:pt idx="1030">
                  <c:v>103.1</c:v>
                </c:pt>
                <c:pt idx="1031">
                  <c:v>103.2</c:v>
                </c:pt>
                <c:pt idx="1032">
                  <c:v>103.3</c:v>
                </c:pt>
                <c:pt idx="1033">
                  <c:v>103.4</c:v>
                </c:pt>
                <c:pt idx="1034">
                  <c:v>103.5</c:v>
                </c:pt>
                <c:pt idx="1035">
                  <c:v>103.6</c:v>
                </c:pt>
                <c:pt idx="1036">
                  <c:v>103.7</c:v>
                </c:pt>
                <c:pt idx="1037">
                  <c:v>103.8</c:v>
                </c:pt>
                <c:pt idx="1038">
                  <c:v>103.9</c:v>
                </c:pt>
                <c:pt idx="1039">
                  <c:v>104</c:v>
                </c:pt>
                <c:pt idx="1040">
                  <c:v>104.1</c:v>
                </c:pt>
                <c:pt idx="1041">
                  <c:v>104.2</c:v>
                </c:pt>
                <c:pt idx="1042">
                  <c:v>104.3</c:v>
                </c:pt>
                <c:pt idx="1043">
                  <c:v>104.4</c:v>
                </c:pt>
                <c:pt idx="1044">
                  <c:v>104.5</c:v>
                </c:pt>
                <c:pt idx="1045">
                  <c:v>104.6</c:v>
                </c:pt>
                <c:pt idx="1046">
                  <c:v>104.7</c:v>
                </c:pt>
                <c:pt idx="1047">
                  <c:v>104.8</c:v>
                </c:pt>
                <c:pt idx="1048">
                  <c:v>104.9</c:v>
                </c:pt>
                <c:pt idx="1049">
                  <c:v>105</c:v>
                </c:pt>
                <c:pt idx="1050">
                  <c:v>105.1</c:v>
                </c:pt>
                <c:pt idx="1051">
                  <c:v>105.2</c:v>
                </c:pt>
                <c:pt idx="1052">
                  <c:v>105.3</c:v>
                </c:pt>
                <c:pt idx="1053">
                  <c:v>105.4</c:v>
                </c:pt>
                <c:pt idx="1054">
                  <c:v>105.5</c:v>
                </c:pt>
                <c:pt idx="1055">
                  <c:v>105.6</c:v>
                </c:pt>
                <c:pt idx="1056">
                  <c:v>105.7</c:v>
                </c:pt>
                <c:pt idx="1057">
                  <c:v>105.8</c:v>
                </c:pt>
                <c:pt idx="1058">
                  <c:v>105.9</c:v>
                </c:pt>
                <c:pt idx="1059">
                  <c:v>106</c:v>
                </c:pt>
                <c:pt idx="1060">
                  <c:v>106.1</c:v>
                </c:pt>
                <c:pt idx="1061">
                  <c:v>106.2</c:v>
                </c:pt>
                <c:pt idx="1062">
                  <c:v>106.3</c:v>
                </c:pt>
                <c:pt idx="1063">
                  <c:v>106.4</c:v>
                </c:pt>
                <c:pt idx="1064">
                  <c:v>106.5</c:v>
                </c:pt>
                <c:pt idx="1065">
                  <c:v>106.6</c:v>
                </c:pt>
                <c:pt idx="1066">
                  <c:v>106.7</c:v>
                </c:pt>
                <c:pt idx="1067">
                  <c:v>106.8</c:v>
                </c:pt>
                <c:pt idx="1068">
                  <c:v>106.9</c:v>
                </c:pt>
                <c:pt idx="1069">
                  <c:v>107</c:v>
                </c:pt>
                <c:pt idx="1070">
                  <c:v>107.1</c:v>
                </c:pt>
                <c:pt idx="1071">
                  <c:v>107.2</c:v>
                </c:pt>
                <c:pt idx="1072">
                  <c:v>107.3</c:v>
                </c:pt>
                <c:pt idx="1073">
                  <c:v>107.4</c:v>
                </c:pt>
                <c:pt idx="1074">
                  <c:v>107.5</c:v>
                </c:pt>
                <c:pt idx="1075">
                  <c:v>107.6</c:v>
                </c:pt>
                <c:pt idx="1076">
                  <c:v>107.7</c:v>
                </c:pt>
                <c:pt idx="1077">
                  <c:v>107.8</c:v>
                </c:pt>
                <c:pt idx="1078">
                  <c:v>107.9</c:v>
                </c:pt>
                <c:pt idx="1079">
                  <c:v>108</c:v>
                </c:pt>
                <c:pt idx="1080">
                  <c:v>108.1</c:v>
                </c:pt>
                <c:pt idx="1081">
                  <c:v>108.2</c:v>
                </c:pt>
                <c:pt idx="1082">
                  <c:v>108.3</c:v>
                </c:pt>
                <c:pt idx="1083">
                  <c:v>108.4</c:v>
                </c:pt>
                <c:pt idx="1084">
                  <c:v>108.5</c:v>
                </c:pt>
                <c:pt idx="1085">
                  <c:v>108.6</c:v>
                </c:pt>
                <c:pt idx="1086">
                  <c:v>108.7</c:v>
                </c:pt>
                <c:pt idx="1087">
                  <c:v>108.8</c:v>
                </c:pt>
                <c:pt idx="1088">
                  <c:v>108.9</c:v>
                </c:pt>
                <c:pt idx="1089">
                  <c:v>109</c:v>
                </c:pt>
                <c:pt idx="1090">
                  <c:v>109.1</c:v>
                </c:pt>
                <c:pt idx="1091">
                  <c:v>109.2</c:v>
                </c:pt>
                <c:pt idx="1092">
                  <c:v>109.3</c:v>
                </c:pt>
                <c:pt idx="1093">
                  <c:v>109.4</c:v>
                </c:pt>
                <c:pt idx="1094">
                  <c:v>109.5</c:v>
                </c:pt>
                <c:pt idx="1095">
                  <c:v>109.6</c:v>
                </c:pt>
                <c:pt idx="1096">
                  <c:v>109.7</c:v>
                </c:pt>
                <c:pt idx="1097">
                  <c:v>109.8</c:v>
                </c:pt>
                <c:pt idx="1098">
                  <c:v>109.9</c:v>
                </c:pt>
                <c:pt idx="1099">
                  <c:v>110</c:v>
                </c:pt>
                <c:pt idx="1100">
                  <c:v>110.1</c:v>
                </c:pt>
                <c:pt idx="1101">
                  <c:v>110.2</c:v>
                </c:pt>
                <c:pt idx="1102">
                  <c:v>110.3</c:v>
                </c:pt>
                <c:pt idx="1103">
                  <c:v>110.4</c:v>
                </c:pt>
                <c:pt idx="1104">
                  <c:v>110.5</c:v>
                </c:pt>
                <c:pt idx="1105">
                  <c:v>110.6</c:v>
                </c:pt>
                <c:pt idx="1106">
                  <c:v>110.7</c:v>
                </c:pt>
                <c:pt idx="1107">
                  <c:v>110.8</c:v>
                </c:pt>
                <c:pt idx="1108">
                  <c:v>110.9</c:v>
                </c:pt>
                <c:pt idx="1109">
                  <c:v>111</c:v>
                </c:pt>
                <c:pt idx="1110">
                  <c:v>111.1</c:v>
                </c:pt>
                <c:pt idx="1111">
                  <c:v>111.2</c:v>
                </c:pt>
                <c:pt idx="1112">
                  <c:v>111.3</c:v>
                </c:pt>
                <c:pt idx="1113">
                  <c:v>111.4</c:v>
                </c:pt>
                <c:pt idx="1114">
                  <c:v>111.5</c:v>
                </c:pt>
                <c:pt idx="1115">
                  <c:v>111.6</c:v>
                </c:pt>
                <c:pt idx="1116">
                  <c:v>111.7</c:v>
                </c:pt>
                <c:pt idx="1117">
                  <c:v>111.8</c:v>
                </c:pt>
                <c:pt idx="1118">
                  <c:v>111.9</c:v>
                </c:pt>
                <c:pt idx="1119">
                  <c:v>112</c:v>
                </c:pt>
                <c:pt idx="1120">
                  <c:v>112.1</c:v>
                </c:pt>
                <c:pt idx="1121">
                  <c:v>112.2</c:v>
                </c:pt>
                <c:pt idx="1122">
                  <c:v>112.3</c:v>
                </c:pt>
                <c:pt idx="1123">
                  <c:v>112.4</c:v>
                </c:pt>
                <c:pt idx="1124">
                  <c:v>112.5</c:v>
                </c:pt>
                <c:pt idx="1125">
                  <c:v>112.6</c:v>
                </c:pt>
                <c:pt idx="1126">
                  <c:v>112.7</c:v>
                </c:pt>
                <c:pt idx="1127">
                  <c:v>112.8</c:v>
                </c:pt>
                <c:pt idx="1128">
                  <c:v>112.9</c:v>
                </c:pt>
                <c:pt idx="1129">
                  <c:v>113</c:v>
                </c:pt>
                <c:pt idx="1130">
                  <c:v>113.1</c:v>
                </c:pt>
                <c:pt idx="1131">
                  <c:v>113.2</c:v>
                </c:pt>
                <c:pt idx="1132">
                  <c:v>113.3</c:v>
                </c:pt>
                <c:pt idx="1133">
                  <c:v>113.4</c:v>
                </c:pt>
                <c:pt idx="1134">
                  <c:v>113.5</c:v>
                </c:pt>
                <c:pt idx="1135">
                  <c:v>113.6</c:v>
                </c:pt>
                <c:pt idx="1136">
                  <c:v>113.7</c:v>
                </c:pt>
                <c:pt idx="1137">
                  <c:v>113.8</c:v>
                </c:pt>
                <c:pt idx="1138">
                  <c:v>113.9</c:v>
                </c:pt>
                <c:pt idx="1139">
                  <c:v>114</c:v>
                </c:pt>
                <c:pt idx="1140">
                  <c:v>114.1</c:v>
                </c:pt>
                <c:pt idx="1141">
                  <c:v>114.2</c:v>
                </c:pt>
                <c:pt idx="1142">
                  <c:v>114.3</c:v>
                </c:pt>
                <c:pt idx="1143">
                  <c:v>114.4</c:v>
                </c:pt>
                <c:pt idx="1144">
                  <c:v>114.5</c:v>
                </c:pt>
                <c:pt idx="1145">
                  <c:v>114.6</c:v>
                </c:pt>
                <c:pt idx="1146">
                  <c:v>114.7</c:v>
                </c:pt>
                <c:pt idx="1147">
                  <c:v>114.8</c:v>
                </c:pt>
                <c:pt idx="1148">
                  <c:v>114.9</c:v>
                </c:pt>
                <c:pt idx="1149">
                  <c:v>115</c:v>
                </c:pt>
                <c:pt idx="1150">
                  <c:v>115.1</c:v>
                </c:pt>
                <c:pt idx="1151">
                  <c:v>115.2</c:v>
                </c:pt>
                <c:pt idx="1152">
                  <c:v>115.3</c:v>
                </c:pt>
                <c:pt idx="1153">
                  <c:v>115.4</c:v>
                </c:pt>
                <c:pt idx="1154">
                  <c:v>115.5</c:v>
                </c:pt>
                <c:pt idx="1155">
                  <c:v>115.6</c:v>
                </c:pt>
                <c:pt idx="1156">
                  <c:v>115.7</c:v>
                </c:pt>
                <c:pt idx="1157">
                  <c:v>115.8</c:v>
                </c:pt>
                <c:pt idx="1158">
                  <c:v>115.9</c:v>
                </c:pt>
                <c:pt idx="1159">
                  <c:v>116</c:v>
                </c:pt>
                <c:pt idx="1160">
                  <c:v>116.1</c:v>
                </c:pt>
                <c:pt idx="1161">
                  <c:v>116.2</c:v>
                </c:pt>
                <c:pt idx="1162">
                  <c:v>116.3</c:v>
                </c:pt>
                <c:pt idx="1163">
                  <c:v>116.4</c:v>
                </c:pt>
                <c:pt idx="1164">
                  <c:v>116.5</c:v>
                </c:pt>
                <c:pt idx="1165">
                  <c:v>116.6</c:v>
                </c:pt>
                <c:pt idx="1166">
                  <c:v>116.7</c:v>
                </c:pt>
                <c:pt idx="1167">
                  <c:v>116.8</c:v>
                </c:pt>
                <c:pt idx="1168">
                  <c:v>116.9</c:v>
                </c:pt>
                <c:pt idx="1169">
                  <c:v>117</c:v>
                </c:pt>
                <c:pt idx="1170">
                  <c:v>117.1</c:v>
                </c:pt>
                <c:pt idx="1171">
                  <c:v>117.2</c:v>
                </c:pt>
                <c:pt idx="1172">
                  <c:v>117.3</c:v>
                </c:pt>
                <c:pt idx="1173">
                  <c:v>117.4</c:v>
                </c:pt>
                <c:pt idx="1174">
                  <c:v>117.5</c:v>
                </c:pt>
                <c:pt idx="1175">
                  <c:v>117.6</c:v>
                </c:pt>
                <c:pt idx="1176">
                  <c:v>117.7</c:v>
                </c:pt>
                <c:pt idx="1177">
                  <c:v>117.8</c:v>
                </c:pt>
                <c:pt idx="1178">
                  <c:v>117.9</c:v>
                </c:pt>
                <c:pt idx="1179">
                  <c:v>118</c:v>
                </c:pt>
                <c:pt idx="1180">
                  <c:v>118.1</c:v>
                </c:pt>
                <c:pt idx="1181">
                  <c:v>118.2</c:v>
                </c:pt>
                <c:pt idx="1182">
                  <c:v>118.3</c:v>
                </c:pt>
                <c:pt idx="1183">
                  <c:v>118.4</c:v>
                </c:pt>
                <c:pt idx="1184">
                  <c:v>118.5</c:v>
                </c:pt>
                <c:pt idx="1185">
                  <c:v>118.6</c:v>
                </c:pt>
                <c:pt idx="1186">
                  <c:v>118.7</c:v>
                </c:pt>
                <c:pt idx="1187">
                  <c:v>118.8</c:v>
                </c:pt>
                <c:pt idx="1188">
                  <c:v>118.9</c:v>
                </c:pt>
                <c:pt idx="1189">
                  <c:v>119</c:v>
                </c:pt>
                <c:pt idx="1190">
                  <c:v>119.1</c:v>
                </c:pt>
                <c:pt idx="1191">
                  <c:v>119.2</c:v>
                </c:pt>
                <c:pt idx="1192">
                  <c:v>119.3</c:v>
                </c:pt>
                <c:pt idx="1193">
                  <c:v>119.4</c:v>
                </c:pt>
                <c:pt idx="1194">
                  <c:v>119.5</c:v>
                </c:pt>
                <c:pt idx="1195">
                  <c:v>119.6</c:v>
                </c:pt>
                <c:pt idx="1196">
                  <c:v>119.7</c:v>
                </c:pt>
                <c:pt idx="1197">
                  <c:v>119.8</c:v>
                </c:pt>
                <c:pt idx="1198">
                  <c:v>119.9</c:v>
                </c:pt>
                <c:pt idx="1199">
                  <c:v>120</c:v>
                </c:pt>
                <c:pt idx="1200">
                  <c:v>120.1</c:v>
                </c:pt>
                <c:pt idx="1201">
                  <c:v>120.2</c:v>
                </c:pt>
                <c:pt idx="1202">
                  <c:v>120.3</c:v>
                </c:pt>
                <c:pt idx="1203">
                  <c:v>120.4</c:v>
                </c:pt>
                <c:pt idx="1204">
                  <c:v>120.5</c:v>
                </c:pt>
                <c:pt idx="1205">
                  <c:v>120.6</c:v>
                </c:pt>
                <c:pt idx="1206">
                  <c:v>120.7</c:v>
                </c:pt>
                <c:pt idx="1207">
                  <c:v>120.8</c:v>
                </c:pt>
                <c:pt idx="1208">
                  <c:v>120.9</c:v>
                </c:pt>
                <c:pt idx="1209">
                  <c:v>121</c:v>
                </c:pt>
                <c:pt idx="1210">
                  <c:v>121.1</c:v>
                </c:pt>
                <c:pt idx="1211">
                  <c:v>121.2</c:v>
                </c:pt>
                <c:pt idx="1212">
                  <c:v>121.3</c:v>
                </c:pt>
                <c:pt idx="1213">
                  <c:v>121.4</c:v>
                </c:pt>
                <c:pt idx="1214">
                  <c:v>121.5</c:v>
                </c:pt>
                <c:pt idx="1215">
                  <c:v>121.6</c:v>
                </c:pt>
                <c:pt idx="1216">
                  <c:v>121.7</c:v>
                </c:pt>
                <c:pt idx="1217">
                  <c:v>121.8</c:v>
                </c:pt>
                <c:pt idx="1218">
                  <c:v>121.9</c:v>
                </c:pt>
                <c:pt idx="1219">
                  <c:v>122</c:v>
                </c:pt>
                <c:pt idx="1220">
                  <c:v>122.1</c:v>
                </c:pt>
                <c:pt idx="1221">
                  <c:v>122.2</c:v>
                </c:pt>
                <c:pt idx="1222">
                  <c:v>122.3</c:v>
                </c:pt>
                <c:pt idx="1223">
                  <c:v>122.4</c:v>
                </c:pt>
                <c:pt idx="1224">
                  <c:v>122.5</c:v>
                </c:pt>
                <c:pt idx="1225">
                  <c:v>122.6</c:v>
                </c:pt>
                <c:pt idx="1226">
                  <c:v>122.7</c:v>
                </c:pt>
                <c:pt idx="1227">
                  <c:v>122.8</c:v>
                </c:pt>
                <c:pt idx="1228">
                  <c:v>122.9</c:v>
                </c:pt>
                <c:pt idx="1229">
                  <c:v>123</c:v>
                </c:pt>
                <c:pt idx="1230">
                  <c:v>123.1</c:v>
                </c:pt>
                <c:pt idx="1231">
                  <c:v>123.2</c:v>
                </c:pt>
                <c:pt idx="1232">
                  <c:v>123.3</c:v>
                </c:pt>
                <c:pt idx="1233">
                  <c:v>123.4</c:v>
                </c:pt>
                <c:pt idx="1234">
                  <c:v>123.5</c:v>
                </c:pt>
                <c:pt idx="1235">
                  <c:v>123.6</c:v>
                </c:pt>
                <c:pt idx="1236">
                  <c:v>123.7</c:v>
                </c:pt>
                <c:pt idx="1237">
                  <c:v>123.8</c:v>
                </c:pt>
                <c:pt idx="1238">
                  <c:v>123.9</c:v>
                </c:pt>
                <c:pt idx="1239">
                  <c:v>124</c:v>
                </c:pt>
                <c:pt idx="1240">
                  <c:v>124.1</c:v>
                </c:pt>
                <c:pt idx="1241">
                  <c:v>124.2</c:v>
                </c:pt>
                <c:pt idx="1242">
                  <c:v>124.3</c:v>
                </c:pt>
                <c:pt idx="1243">
                  <c:v>124.4</c:v>
                </c:pt>
                <c:pt idx="1244">
                  <c:v>124.5</c:v>
                </c:pt>
                <c:pt idx="1245">
                  <c:v>124.6</c:v>
                </c:pt>
                <c:pt idx="1246">
                  <c:v>124.7</c:v>
                </c:pt>
                <c:pt idx="1247">
                  <c:v>124.8</c:v>
                </c:pt>
                <c:pt idx="1248">
                  <c:v>124.9</c:v>
                </c:pt>
                <c:pt idx="1249">
                  <c:v>125</c:v>
                </c:pt>
                <c:pt idx="1250">
                  <c:v>125.1</c:v>
                </c:pt>
                <c:pt idx="1251">
                  <c:v>125.2</c:v>
                </c:pt>
                <c:pt idx="1252">
                  <c:v>125.3</c:v>
                </c:pt>
                <c:pt idx="1253">
                  <c:v>125.4</c:v>
                </c:pt>
                <c:pt idx="1254">
                  <c:v>125.5</c:v>
                </c:pt>
                <c:pt idx="1255">
                  <c:v>125.6</c:v>
                </c:pt>
                <c:pt idx="1256">
                  <c:v>125.7</c:v>
                </c:pt>
                <c:pt idx="1257">
                  <c:v>125.8</c:v>
                </c:pt>
                <c:pt idx="1258">
                  <c:v>125.9</c:v>
                </c:pt>
                <c:pt idx="1259">
                  <c:v>126</c:v>
                </c:pt>
                <c:pt idx="1260">
                  <c:v>126.1</c:v>
                </c:pt>
                <c:pt idx="1261">
                  <c:v>126.2</c:v>
                </c:pt>
                <c:pt idx="1262">
                  <c:v>126.3</c:v>
                </c:pt>
                <c:pt idx="1263">
                  <c:v>126.4</c:v>
                </c:pt>
                <c:pt idx="1264">
                  <c:v>126.5</c:v>
                </c:pt>
                <c:pt idx="1265">
                  <c:v>126.6</c:v>
                </c:pt>
                <c:pt idx="1266">
                  <c:v>126.7</c:v>
                </c:pt>
                <c:pt idx="1267">
                  <c:v>126.8</c:v>
                </c:pt>
                <c:pt idx="1268">
                  <c:v>126.9</c:v>
                </c:pt>
                <c:pt idx="1269">
                  <c:v>127</c:v>
                </c:pt>
                <c:pt idx="1270">
                  <c:v>127.1</c:v>
                </c:pt>
                <c:pt idx="1271">
                  <c:v>127.2</c:v>
                </c:pt>
                <c:pt idx="1272">
                  <c:v>127.3</c:v>
                </c:pt>
                <c:pt idx="1273">
                  <c:v>127.4</c:v>
                </c:pt>
                <c:pt idx="1274">
                  <c:v>127.5</c:v>
                </c:pt>
                <c:pt idx="1275">
                  <c:v>127.6</c:v>
                </c:pt>
                <c:pt idx="1276">
                  <c:v>127.7</c:v>
                </c:pt>
                <c:pt idx="1277">
                  <c:v>127.8</c:v>
                </c:pt>
                <c:pt idx="1278">
                  <c:v>127.9</c:v>
                </c:pt>
                <c:pt idx="1279">
                  <c:v>128</c:v>
                </c:pt>
                <c:pt idx="1280">
                  <c:v>128.1</c:v>
                </c:pt>
                <c:pt idx="1281">
                  <c:v>128.19999999999999</c:v>
                </c:pt>
                <c:pt idx="1282">
                  <c:v>128.30000000000001</c:v>
                </c:pt>
                <c:pt idx="1283">
                  <c:v>128.4</c:v>
                </c:pt>
                <c:pt idx="1284">
                  <c:v>128.5</c:v>
                </c:pt>
                <c:pt idx="1285">
                  <c:v>128.6</c:v>
                </c:pt>
                <c:pt idx="1286">
                  <c:v>128.69999999999999</c:v>
                </c:pt>
                <c:pt idx="1287">
                  <c:v>128.80000000000001</c:v>
                </c:pt>
                <c:pt idx="1288">
                  <c:v>128.9</c:v>
                </c:pt>
                <c:pt idx="1289">
                  <c:v>129</c:v>
                </c:pt>
                <c:pt idx="1290">
                  <c:v>129.1</c:v>
                </c:pt>
                <c:pt idx="1291">
                  <c:v>129.19999999999999</c:v>
                </c:pt>
                <c:pt idx="1292">
                  <c:v>129.30000000000001</c:v>
                </c:pt>
                <c:pt idx="1293">
                  <c:v>129.4</c:v>
                </c:pt>
                <c:pt idx="1294">
                  <c:v>129.5</c:v>
                </c:pt>
                <c:pt idx="1295">
                  <c:v>129.6</c:v>
                </c:pt>
                <c:pt idx="1296">
                  <c:v>129.69999999999999</c:v>
                </c:pt>
                <c:pt idx="1297">
                  <c:v>129.80000000000001</c:v>
                </c:pt>
                <c:pt idx="1298">
                  <c:v>129.9</c:v>
                </c:pt>
                <c:pt idx="1299">
                  <c:v>130</c:v>
                </c:pt>
                <c:pt idx="1300">
                  <c:v>130.1</c:v>
                </c:pt>
                <c:pt idx="1301">
                  <c:v>130.19999999999999</c:v>
                </c:pt>
                <c:pt idx="1302">
                  <c:v>130.30000000000001</c:v>
                </c:pt>
                <c:pt idx="1303">
                  <c:v>130.4</c:v>
                </c:pt>
                <c:pt idx="1304">
                  <c:v>130.5</c:v>
                </c:pt>
                <c:pt idx="1305">
                  <c:v>130.6</c:v>
                </c:pt>
                <c:pt idx="1306">
                  <c:v>130.69999999999999</c:v>
                </c:pt>
                <c:pt idx="1307">
                  <c:v>130.80000000000001</c:v>
                </c:pt>
                <c:pt idx="1308">
                  <c:v>130.9</c:v>
                </c:pt>
                <c:pt idx="1309">
                  <c:v>131</c:v>
                </c:pt>
                <c:pt idx="1310">
                  <c:v>131.1</c:v>
                </c:pt>
                <c:pt idx="1311">
                  <c:v>131.19999999999999</c:v>
                </c:pt>
                <c:pt idx="1312">
                  <c:v>131.30000000000001</c:v>
                </c:pt>
                <c:pt idx="1313">
                  <c:v>131.4</c:v>
                </c:pt>
                <c:pt idx="1314">
                  <c:v>131.5</c:v>
                </c:pt>
                <c:pt idx="1315">
                  <c:v>131.6</c:v>
                </c:pt>
                <c:pt idx="1316">
                  <c:v>131.69999999999999</c:v>
                </c:pt>
                <c:pt idx="1317">
                  <c:v>131.80000000000001</c:v>
                </c:pt>
                <c:pt idx="1318">
                  <c:v>131.9</c:v>
                </c:pt>
                <c:pt idx="1319">
                  <c:v>132</c:v>
                </c:pt>
                <c:pt idx="1320">
                  <c:v>132.1</c:v>
                </c:pt>
                <c:pt idx="1321">
                  <c:v>132.19999999999999</c:v>
                </c:pt>
                <c:pt idx="1322">
                  <c:v>132.30000000000001</c:v>
                </c:pt>
                <c:pt idx="1323">
                  <c:v>132.4</c:v>
                </c:pt>
                <c:pt idx="1324">
                  <c:v>132.5</c:v>
                </c:pt>
                <c:pt idx="1325">
                  <c:v>132.6</c:v>
                </c:pt>
                <c:pt idx="1326">
                  <c:v>132.69999999999999</c:v>
                </c:pt>
                <c:pt idx="1327">
                  <c:v>132.80000000000001</c:v>
                </c:pt>
                <c:pt idx="1328">
                  <c:v>132.9</c:v>
                </c:pt>
                <c:pt idx="1329">
                  <c:v>133</c:v>
                </c:pt>
                <c:pt idx="1330">
                  <c:v>133.1</c:v>
                </c:pt>
                <c:pt idx="1331">
                  <c:v>133.19999999999999</c:v>
                </c:pt>
                <c:pt idx="1332">
                  <c:v>133.30000000000001</c:v>
                </c:pt>
                <c:pt idx="1333">
                  <c:v>133.4</c:v>
                </c:pt>
                <c:pt idx="1334">
                  <c:v>133.5</c:v>
                </c:pt>
                <c:pt idx="1335">
                  <c:v>133.6</c:v>
                </c:pt>
                <c:pt idx="1336">
                  <c:v>133.69999999999999</c:v>
                </c:pt>
                <c:pt idx="1337">
                  <c:v>133.80000000000001</c:v>
                </c:pt>
                <c:pt idx="1338">
                  <c:v>133.9</c:v>
                </c:pt>
                <c:pt idx="1339">
                  <c:v>134</c:v>
                </c:pt>
                <c:pt idx="1340">
                  <c:v>134.1</c:v>
                </c:pt>
                <c:pt idx="1341">
                  <c:v>134.19999999999999</c:v>
                </c:pt>
                <c:pt idx="1342">
                  <c:v>134.30000000000001</c:v>
                </c:pt>
                <c:pt idx="1343">
                  <c:v>134.4</c:v>
                </c:pt>
                <c:pt idx="1344">
                  <c:v>134.5</c:v>
                </c:pt>
                <c:pt idx="1345">
                  <c:v>134.6</c:v>
                </c:pt>
                <c:pt idx="1346">
                  <c:v>134.69999999999999</c:v>
                </c:pt>
                <c:pt idx="1347">
                  <c:v>134.80000000000001</c:v>
                </c:pt>
                <c:pt idx="1348">
                  <c:v>134.9</c:v>
                </c:pt>
                <c:pt idx="1349">
                  <c:v>135</c:v>
                </c:pt>
                <c:pt idx="1350">
                  <c:v>135.1</c:v>
                </c:pt>
                <c:pt idx="1351">
                  <c:v>135.19999999999999</c:v>
                </c:pt>
                <c:pt idx="1352">
                  <c:v>135.30000000000001</c:v>
                </c:pt>
                <c:pt idx="1353">
                  <c:v>135.4</c:v>
                </c:pt>
                <c:pt idx="1354">
                  <c:v>135.5</c:v>
                </c:pt>
                <c:pt idx="1355">
                  <c:v>135.6</c:v>
                </c:pt>
                <c:pt idx="1356">
                  <c:v>135.69999999999999</c:v>
                </c:pt>
                <c:pt idx="1357">
                  <c:v>135.80000000000001</c:v>
                </c:pt>
                <c:pt idx="1358">
                  <c:v>135.9</c:v>
                </c:pt>
                <c:pt idx="1359">
                  <c:v>136</c:v>
                </c:pt>
                <c:pt idx="1360">
                  <c:v>136.1</c:v>
                </c:pt>
                <c:pt idx="1361">
                  <c:v>136.19999999999999</c:v>
                </c:pt>
                <c:pt idx="1362">
                  <c:v>136.30000000000001</c:v>
                </c:pt>
                <c:pt idx="1363">
                  <c:v>136.4</c:v>
                </c:pt>
                <c:pt idx="1364">
                  <c:v>136.5</c:v>
                </c:pt>
                <c:pt idx="1365">
                  <c:v>136.6</c:v>
                </c:pt>
                <c:pt idx="1366">
                  <c:v>136.69999999999999</c:v>
                </c:pt>
                <c:pt idx="1367">
                  <c:v>136.80000000000001</c:v>
                </c:pt>
                <c:pt idx="1368">
                  <c:v>136.9</c:v>
                </c:pt>
                <c:pt idx="1369">
                  <c:v>137</c:v>
                </c:pt>
                <c:pt idx="1370">
                  <c:v>137.1</c:v>
                </c:pt>
                <c:pt idx="1371">
                  <c:v>137.19999999999999</c:v>
                </c:pt>
                <c:pt idx="1372">
                  <c:v>137.30000000000001</c:v>
                </c:pt>
                <c:pt idx="1373">
                  <c:v>137.4</c:v>
                </c:pt>
                <c:pt idx="1374">
                  <c:v>137.5</c:v>
                </c:pt>
                <c:pt idx="1375">
                  <c:v>137.6</c:v>
                </c:pt>
                <c:pt idx="1376">
                  <c:v>137.69999999999999</c:v>
                </c:pt>
                <c:pt idx="1377">
                  <c:v>137.80000000000001</c:v>
                </c:pt>
                <c:pt idx="1378">
                  <c:v>137.9</c:v>
                </c:pt>
                <c:pt idx="1379">
                  <c:v>138</c:v>
                </c:pt>
                <c:pt idx="1380">
                  <c:v>138.1</c:v>
                </c:pt>
                <c:pt idx="1381">
                  <c:v>138.19999999999999</c:v>
                </c:pt>
                <c:pt idx="1382">
                  <c:v>138.30000000000001</c:v>
                </c:pt>
                <c:pt idx="1383">
                  <c:v>138.4</c:v>
                </c:pt>
                <c:pt idx="1384">
                  <c:v>138.5</c:v>
                </c:pt>
                <c:pt idx="1385">
                  <c:v>138.6</c:v>
                </c:pt>
                <c:pt idx="1386">
                  <c:v>138.69999999999999</c:v>
                </c:pt>
                <c:pt idx="1387">
                  <c:v>138.80000000000001</c:v>
                </c:pt>
                <c:pt idx="1388">
                  <c:v>138.9</c:v>
                </c:pt>
                <c:pt idx="1389">
                  <c:v>139</c:v>
                </c:pt>
                <c:pt idx="1390">
                  <c:v>139.1</c:v>
                </c:pt>
                <c:pt idx="1391">
                  <c:v>139.19999999999999</c:v>
                </c:pt>
                <c:pt idx="1392">
                  <c:v>139.30000000000001</c:v>
                </c:pt>
                <c:pt idx="1393">
                  <c:v>139.4</c:v>
                </c:pt>
                <c:pt idx="1394">
                  <c:v>139.5</c:v>
                </c:pt>
                <c:pt idx="1395">
                  <c:v>139.6</c:v>
                </c:pt>
                <c:pt idx="1396">
                  <c:v>139.69999999999999</c:v>
                </c:pt>
                <c:pt idx="1397">
                  <c:v>139.80000000000001</c:v>
                </c:pt>
                <c:pt idx="1398">
                  <c:v>139.9</c:v>
                </c:pt>
                <c:pt idx="1399">
                  <c:v>140</c:v>
                </c:pt>
                <c:pt idx="1400">
                  <c:v>140.1</c:v>
                </c:pt>
                <c:pt idx="1401">
                  <c:v>140.19999999999999</c:v>
                </c:pt>
                <c:pt idx="1402">
                  <c:v>140.30000000000001</c:v>
                </c:pt>
                <c:pt idx="1403">
                  <c:v>140.4</c:v>
                </c:pt>
                <c:pt idx="1404">
                  <c:v>140.5</c:v>
                </c:pt>
                <c:pt idx="1405">
                  <c:v>140.6</c:v>
                </c:pt>
                <c:pt idx="1406">
                  <c:v>140.69999999999999</c:v>
                </c:pt>
                <c:pt idx="1407">
                  <c:v>140.80000000000001</c:v>
                </c:pt>
                <c:pt idx="1408">
                  <c:v>140.9</c:v>
                </c:pt>
                <c:pt idx="1409">
                  <c:v>141</c:v>
                </c:pt>
                <c:pt idx="1410">
                  <c:v>141.1</c:v>
                </c:pt>
                <c:pt idx="1411">
                  <c:v>141.19999999999999</c:v>
                </c:pt>
                <c:pt idx="1412">
                  <c:v>141.30000000000001</c:v>
                </c:pt>
                <c:pt idx="1413">
                  <c:v>141.4</c:v>
                </c:pt>
                <c:pt idx="1414">
                  <c:v>141.5</c:v>
                </c:pt>
                <c:pt idx="1415">
                  <c:v>141.6</c:v>
                </c:pt>
                <c:pt idx="1416">
                  <c:v>141.69999999999999</c:v>
                </c:pt>
                <c:pt idx="1417">
                  <c:v>141.80000000000001</c:v>
                </c:pt>
                <c:pt idx="1418">
                  <c:v>141.9</c:v>
                </c:pt>
                <c:pt idx="1419">
                  <c:v>142</c:v>
                </c:pt>
                <c:pt idx="1420">
                  <c:v>142.1</c:v>
                </c:pt>
                <c:pt idx="1421">
                  <c:v>142.19999999999999</c:v>
                </c:pt>
                <c:pt idx="1422">
                  <c:v>142.30000000000001</c:v>
                </c:pt>
                <c:pt idx="1423">
                  <c:v>142.4</c:v>
                </c:pt>
                <c:pt idx="1424">
                  <c:v>142.5</c:v>
                </c:pt>
                <c:pt idx="1425">
                  <c:v>142.6</c:v>
                </c:pt>
                <c:pt idx="1426">
                  <c:v>142.69999999999999</c:v>
                </c:pt>
                <c:pt idx="1427">
                  <c:v>142.80000000000001</c:v>
                </c:pt>
                <c:pt idx="1428">
                  <c:v>142.9</c:v>
                </c:pt>
                <c:pt idx="1429">
                  <c:v>143</c:v>
                </c:pt>
                <c:pt idx="1430">
                  <c:v>143.1</c:v>
                </c:pt>
                <c:pt idx="1431">
                  <c:v>143.19999999999999</c:v>
                </c:pt>
                <c:pt idx="1432">
                  <c:v>143.30000000000001</c:v>
                </c:pt>
                <c:pt idx="1433">
                  <c:v>143.4</c:v>
                </c:pt>
                <c:pt idx="1434">
                  <c:v>143.5</c:v>
                </c:pt>
                <c:pt idx="1435">
                  <c:v>143.6</c:v>
                </c:pt>
                <c:pt idx="1436">
                  <c:v>143.69999999999999</c:v>
                </c:pt>
                <c:pt idx="1437">
                  <c:v>143.80000000000001</c:v>
                </c:pt>
                <c:pt idx="1438">
                  <c:v>143.9</c:v>
                </c:pt>
                <c:pt idx="1439">
                  <c:v>144</c:v>
                </c:pt>
                <c:pt idx="1440">
                  <c:v>144.1</c:v>
                </c:pt>
                <c:pt idx="1441">
                  <c:v>144.19999999999999</c:v>
                </c:pt>
                <c:pt idx="1442">
                  <c:v>144.30000000000001</c:v>
                </c:pt>
                <c:pt idx="1443">
                  <c:v>144.4</c:v>
                </c:pt>
                <c:pt idx="1444">
                  <c:v>144.5</c:v>
                </c:pt>
                <c:pt idx="1445">
                  <c:v>144.6</c:v>
                </c:pt>
                <c:pt idx="1446">
                  <c:v>144.69999999999999</c:v>
                </c:pt>
                <c:pt idx="1447">
                  <c:v>144.80000000000001</c:v>
                </c:pt>
                <c:pt idx="1448">
                  <c:v>144.9</c:v>
                </c:pt>
                <c:pt idx="1449">
                  <c:v>145</c:v>
                </c:pt>
                <c:pt idx="1450">
                  <c:v>145.1</c:v>
                </c:pt>
                <c:pt idx="1451">
                  <c:v>145.19999999999999</c:v>
                </c:pt>
                <c:pt idx="1452">
                  <c:v>145.30000000000001</c:v>
                </c:pt>
                <c:pt idx="1453">
                  <c:v>145.4</c:v>
                </c:pt>
                <c:pt idx="1454">
                  <c:v>145.5</c:v>
                </c:pt>
                <c:pt idx="1455">
                  <c:v>145.6</c:v>
                </c:pt>
                <c:pt idx="1456">
                  <c:v>145.69999999999999</c:v>
                </c:pt>
                <c:pt idx="1457">
                  <c:v>145.80000000000001</c:v>
                </c:pt>
                <c:pt idx="1458">
                  <c:v>145.9</c:v>
                </c:pt>
                <c:pt idx="1459">
                  <c:v>146</c:v>
                </c:pt>
                <c:pt idx="1460">
                  <c:v>146.1</c:v>
                </c:pt>
                <c:pt idx="1461">
                  <c:v>146.19999999999999</c:v>
                </c:pt>
                <c:pt idx="1462">
                  <c:v>146.30000000000001</c:v>
                </c:pt>
                <c:pt idx="1463">
                  <c:v>146.4</c:v>
                </c:pt>
                <c:pt idx="1464">
                  <c:v>146.5</c:v>
                </c:pt>
                <c:pt idx="1465">
                  <c:v>146.6</c:v>
                </c:pt>
                <c:pt idx="1466">
                  <c:v>146.69999999999999</c:v>
                </c:pt>
                <c:pt idx="1467">
                  <c:v>146.80000000000001</c:v>
                </c:pt>
                <c:pt idx="1468">
                  <c:v>146.9</c:v>
                </c:pt>
                <c:pt idx="1469">
                  <c:v>147</c:v>
                </c:pt>
                <c:pt idx="1470">
                  <c:v>147.1</c:v>
                </c:pt>
                <c:pt idx="1471">
                  <c:v>147.19999999999999</c:v>
                </c:pt>
                <c:pt idx="1472">
                  <c:v>147.30000000000001</c:v>
                </c:pt>
                <c:pt idx="1473">
                  <c:v>147.4</c:v>
                </c:pt>
                <c:pt idx="1474">
                  <c:v>147.5</c:v>
                </c:pt>
                <c:pt idx="1475">
                  <c:v>147.6</c:v>
                </c:pt>
                <c:pt idx="1476">
                  <c:v>147.69999999999999</c:v>
                </c:pt>
                <c:pt idx="1477">
                  <c:v>147.80000000000001</c:v>
                </c:pt>
                <c:pt idx="1478">
                  <c:v>147.9</c:v>
                </c:pt>
                <c:pt idx="1479">
                  <c:v>148</c:v>
                </c:pt>
                <c:pt idx="1480">
                  <c:v>148.1</c:v>
                </c:pt>
                <c:pt idx="1481">
                  <c:v>148.19999999999999</c:v>
                </c:pt>
                <c:pt idx="1482">
                  <c:v>148.30000000000001</c:v>
                </c:pt>
                <c:pt idx="1483">
                  <c:v>148.4</c:v>
                </c:pt>
                <c:pt idx="1484">
                  <c:v>148.5</c:v>
                </c:pt>
                <c:pt idx="1485">
                  <c:v>148.6</c:v>
                </c:pt>
                <c:pt idx="1486">
                  <c:v>148.69999999999999</c:v>
                </c:pt>
                <c:pt idx="1487">
                  <c:v>148.80000000000001</c:v>
                </c:pt>
                <c:pt idx="1488">
                  <c:v>148.9</c:v>
                </c:pt>
                <c:pt idx="1489">
                  <c:v>149</c:v>
                </c:pt>
                <c:pt idx="1490">
                  <c:v>149.1</c:v>
                </c:pt>
                <c:pt idx="1491">
                  <c:v>149.19999999999999</c:v>
                </c:pt>
                <c:pt idx="1492">
                  <c:v>149.30000000000001</c:v>
                </c:pt>
                <c:pt idx="1493">
                  <c:v>149.4</c:v>
                </c:pt>
                <c:pt idx="1494">
                  <c:v>149.5</c:v>
                </c:pt>
                <c:pt idx="1495">
                  <c:v>149.6</c:v>
                </c:pt>
                <c:pt idx="1496">
                  <c:v>149.69999999999999</c:v>
                </c:pt>
                <c:pt idx="1497">
                  <c:v>149.80000000000001</c:v>
                </c:pt>
                <c:pt idx="1498">
                  <c:v>149.9</c:v>
                </c:pt>
                <c:pt idx="1499">
                  <c:v>150</c:v>
                </c:pt>
                <c:pt idx="1500">
                  <c:v>150.1</c:v>
                </c:pt>
                <c:pt idx="1501">
                  <c:v>150.19999999999999</c:v>
                </c:pt>
                <c:pt idx="1502">
                  <c:v>150.30000000000001</c:v>
                </c:pt>
                <c:pt idx="1503">
                  <c:v>150.4</c:v>
                </c:pt>
                <c:pt idx="1504">
                  <c:v>150.5</c:v>
                </c:pt>
                <c:pt idx="1505">
                  <c:v>150.6</c:v>
                </c:pt>
                <c:pt idx="1506">
                  <c:v>150.69999999999999</c:v>
                </c:pt>
                <c:pt idx="1507">
                  <c:v>150.80000000000001</c:v>
                </c:pt>
                <c:pt idx="1508">
                  <c:v>150.9</c:v>
                </c:pt>
                <c:pt idx="1509">
                  <c:v>151</c:v>
                </c:pt>
                <c:pt idx="1510">
                  <c:v>151.1</c:v>
                </c:pt>
                <c:pt idx="1511">
                  <c:v>151.19999999999999</c:v>
                </c:pt>
                <c:pt idx="1512">
                  <c:v>151.30000000000001</c:v>
                </c:pt>
                <c:pt idx="1513">
                  <c:v>151.4</c:v>
                </c:pt>
                <c:pt idx="1514">
                  <c:v>151.5</c:v>
                </c:pt>
                <c:pt idx="1515">
                  <c:v>151.6</c:v>
                </c:pt>
                <c:pt idx="1516">
                  <c:v>151.69999999999999</c:v>
                </c:pt>
                <c:pt idx="1517">
                  <c:v>151.80000000000001</c:v>
                </c:pt>
                <c:pt idx="1518">
                  <c:v>151.9</c:v>
                </c:pt>
                <c:pt idx="1519">
                  <c:v>152</c:v>
                </c:pt>
                <c:pt idx="1520">
                  <c:v>152.1</c:v>
                </c:pt>
                <c:pt idx="1521">
                  <c:v>152.19999999999999</c:v>
                </c:pt>
                <c:pt idx="1522">
                  <c:v>152.30000000000001</c:v>
                </c:pt>
                <c:pt idx="1523">
                  <c:v>152.4</c:v>
                </c:pt>
                <c:pt idx="1524">
                  <c:v>152.5</c:v>
                </c:pt>
                <c:pt idx="1525">
                  <c:v>152.6</c:v>
                </c:pt>
                <c:pt idx="1526">
                  <c:v>152.69999999999999</c:v>
                </c:pt>
                <c:pt idx="1527">
                  <c:v>152.80000000000001</c:v>
                </c:pt>
                <c:pt idx="1528">
                  <c:v>152.9</c:v>
                </c:pt>
                <c:pt idx="1529">
                  <c:v>153</c:v>
                </c:pt>
                <c:pt idx="1530">
                  <c:v>153.1</c:v>
                </c:pt>
                <c:pt idx="1531">
                  <c:v>153.19999999999999</c:v>
                </c:pt>
                <c:pt idx="1532">
                  <c:v>153.30000000000001</c:v>
                </c:pt>
                <c:pt idx="1533">
                  <c:v>153.4</c:v>
                </c:pt>
                <c:pt idx="1534">
                  <c:v>153.5</c:v>
                </c:pt>
                <c:pt idx="1535">
                  <c:v>153.6</c:v>
                </c:pt>
                <c:pt idx="1536">
                  <c:v>153.69999999999999</c:v>
                </c:pt>
                <c:pt idx="1537">
                  <c:v>153.80000000000001</c:v>
                </c:pt>
                <c:pt idx="1538">
                  <c:v>153.9</c:v>
                </c:pt>
                <c:pt idx="1539">
                  <c:v>154</c:v>
                </c:pt>
                <c:pt idx="1540">
                  <c:v>154.1</c:v>
                </c:pt>
                <c:pt idx="1541">
                  <c:v>154.19999999999999</c:v>
                </c:pt>
                <c:pt idx="1542">
                  <c:v>154.30000000000001</c:v>
                </c:pt>
                <c:pt idx="1543">
                  <c:v>154.4</c:v>
                </c:pt>
                <c:pt idx="1544">
                  <c:v>154.5</c:v>
                </c:pt>
                <c:pt idx="1545">
                  <c:v>154.6</c:v>
                </c:pt>
                <c:pt idx="1546">
                  <c:v>154.69999999999999</c:v>
                </c:pt>
                <c:pt idx="1547">
                  <c:v>154.80000000000001</c:v>
                </c:pt>
                <c:pt idx="1548">
                  <c:v>154.9</c:v>
                </c:pt>
                <c:pt idx="1549">
                  <c:v>155</c:v>
                </c:pt>
                <c:pt idx="1550">
                  <c:v>155.1</c:v>
                </c:pt>
                <c:pt idx="1551">
                  <c:v>155.19999999999999</c:v>
                </c:pt>
                <c:pt idx="1552">
                  <c:v>155.30000000000001</c:v>
                </c:pt>
                <c:pt idx="1553">
                  <c:v>155.4</c:v>
                </c:pt>
                <c:pt idx="1554">
                  <c:v>155.5</c:v>
                </c:pt>
                <c:pt idx="1555">
                  <c:v>155.6</c:v>
                </c:pt>
                <c:pt idx="1556">
                  <c:v>155.69999999999999</c:v>
                </c:pt>
                <c:pt idx="1557">
                  <c:v>155.80000000000001</c:v>
                </c:pt>
                <c:pt idx="1558">
                  <c:v>155.9</c:v>
                </c:pt>
                <c:pt idx="1559">
                  <c:v>156</c:v>
                </c:pt>
                <c:pt idx="1560">
                  <c:v>156.1</c:v>
                </c:pt>
                <c:pt idx="1561">
                  <c:v>156.19999999999999</c:v>
                </c:pt>
                <c:pt idx="1562">
                  <c:v>156.30000000000001</c:v>
                </c:pt>
                <c:pt idx="1563">
                  <c:v>156.4</c:v>
                </c:pt>
                <c:pt idx="1564">
                  <c:v>156.5</c:v>
                </c:pt>
                <c:pt idx="1565">
                  <c:v>156.6</c:v>
                </c:pt>
                <c:pt idx="1566">
                  <c:v>156.69999999999999</c:v>
                </c:pt>
                <c:pt idx="1567">
                  <c:v>156.80000000000001</c:v>
                </c:pt>
                <c:pt idx="1568">
                  <c:v>156.9</c:v>
                </c:pt>
                <c:pt idx="1569">
                  <c:v>157</c:v>
                </c:pt>
                <c:pt idx="1570">
                  <c:v>157.1</c:v>
                </c:pt>
                <c:pt idx="1571">
                  <c:v>157.19999999999999</c:v>
                </c:pt>
                <c:pt idx="1572">
                  <c:v>157.30000000000001</c:v>
                </c:pt>
                <c:pt idx="1573">
                  <c:v>157.4</c:v>
                </c:pt>
                <c:pt idx="1574">
                  <c:v>157.5</c:v>
                </c:pt>
                <c:pt idx="1575">
                  <c:v>157.6</c:v>
                </c:pt>
                <c:pt idx="1576">
                  <c:v>157.69999999999999</c:v>
                </c:pt>
                <c:pt idx="1577">
                  <c:v>157.80000000000001</c:v>
                </c:pt>
                <c:pt idx="1578">
                  <c:v>157.9</c:v>
                </c:pt>
                <c:pt idx="1579">
                  <c:v>158</c:v>
                </c:pt>
                <c:pt idx="1580">
                  <c:v>158.1</c:v>
                </c:pt>
                <c:pt idx="1581">
                  <c:v>158.19999999999999</c:v>
                </c:pt>
                <c:pt idx="1582">
                  <c:v>158.30000000000001</c:v>
                </c:pt>
                <c:pt idx="1583">
                  <c:v>158.4</c:v>
                </c:pt>
                <c:pt idx="1584">
                  <c:v>158.5</c:v>
                </c:pt>
                <c:pt idx="1585">
                  <c:v>158.6</c:v>
                </c:pt>
                <c:pt idx="1586">
                  <c:v>158.69999999999999</c:v>
                </c:pt>
                <c:pt idx="1587">
                  <c:v>158.80000000000001</c:v>
                </c:pt>
                <c:pt idx="1588">
                  <c:v>158.9</c:v>
                </c:pt>
                <c:pt idx="1589">
                  <c:v>159</c:v>
                </c:pt>
                <c:pt idx="1590">
                  <c:v>159.1</c:v>
                </c:pt>
                <c:pt idx="1591">
                  <c:v>159.19999999999999</c:v>
                </c:pt>
                <c:pt idx="1592">
                  <c:v>159.30000000000001</c:v>
                </c:pt>
                <c:pt idx="1593">
                  <c:v>159.4</c:v>
                </c:pt>
                <c:pt idx="1594">
                  <c:v>159.5</c:v>
                </c:pt>
                <c:pt idx="1595">
                  <c:v>159.6</c:v>
                </c:pt>
                <c:pt idx="1596">
                  <c:v>159.69999999999999</c:v>
                </c:pt>
                <c:pt idx="1597">
                  <c:v>159.80000000000001</c:v>
                </c:pt>
                <c:pt idx="1598">
                  <c:v>159.9</c:v>
                </c:pt>
                <c:pt idx="1599">
                  <c:v>160</c:v>
                </c:pt>
                <c:pt idx="1600">
                  <c:v>160.1</c:v>
                </c:pt>
                <c:pt idx="1601">
                  <c:v>160.19999999999999</c:v>
                </c:pt>
                <c:pt idx="1602">
                  <c:v>160.30000000000001</c:v>
                </c:pt>
                <c:pt idx="1603">
                  <c:v>160.4</c:v>
                </c:pt>
                <c:pt idx="1604">
                  <c:v>160.5</c:v>
                </c:pt>
                <c:pt idx="1605">
                  <c:v>160.6</c:v>
                </c:pt>
                <c:pt idx="1606">
                  <c:v>160.69999999999999</c:v>
                </c:pt>
                <c:pt idx="1607">
                  <c:v>160.80000000000001</c:v>
                </c:pt>
                <c:pt idx="1608">
                  <c:v>160.9</c:v>
                </c:pt>
                <c:pt idx="1609">
                  <c:v>161</c:v>
                </c:pt>
                <c:pt idx="1610">
                  <c:v>161.1</c:v>
                </c:pt>
                <c:pt idx="1611">
                  <c:v>161.19999999999999</c:v>
                </c:pt>
                <c:pt idx="1612">
                  <c:v>161.30000000000001</c:v>
                </c:pt>
                <c:pt idx="1613">
                  <c:v>161.4</c:v>
                </c:pt>
                <c:pt idx="1614">
                  <c:v>161.5</c:v>
                </c:pt>
                <c:pt idx="1615">
                  <c:v>161.6</c:v>
                </c:pt>
                <c:pt idx="1616">
                  <c:v>161.69999999999999</c:v>
                </c:pt>
                <c:pt idx="1617">
                  <c:v>161.80000000000001</c:v>
                </c:pt>
                <c:pt idx="1618">
                  <c:v>161.9</c:v>
                </c:pt>
                <c:pt idx="1619">
                  <c:v>162</c:v>
                </c:pt>
                <c:pt idx="1620">
                  <c:v>162.1</c:v>
                </c:pt>
                <c:pt idx="1621">
                  <c:v>162.19999999999999</c:v>
                </c:pt>
                <c:pt idx="1622">
                  <c:v>162.30000000000001</c:v>
                </c:pt>
                <c:pt idx="1623">
                  <c:v>162.4</c:v>
                </c:pt>
                <c:pt idx="1624">
                  <c:v>162.5</c:v>
                </c:pt>
                <c:pt idx="1625">
                  <c:v>162.6</c:v>
                </c:pt>
                <c:pt idx="1626">
                  <c:v>162.69999999999999</c:v>
                </c:pt>
                <c:pt idx="1627">
                  <c:v>162.80000000000001</c:v>
                </c:pt>
                <c:pt idx="1628">
                  <c:v>162.9</c:v>
                </c:pt>
                <c:pt idx="1629">
                  <c:v>163</c:v>
                </c:pt>
                <c:pt idx="1630">
                  <c:v>163.1</c:v>
                </c:pt>
                <c:pt idx="1631">
                  <c:v>163.19999999999999</c:v>
                </c:pt>
                <c:pt idx="1632">
                  <c:v>163.30000000000001</c:v>
                </c:pt>
                <c:pt idx="1633">
                  <c:v>163.4</c:v>
                </c:pt>
                <c:pt idx="1634">
                  <c:v>163.5</c:v>
                </c:pt>
                <c:pt idx="1635">
                  <c:v>163.6</c:v>
                </c:pt>
                <c:pt idx="1636">
                  <c:v>163.69999999999999</c:v>
                </c:pt>
                <c:pt idx="1637">
                  <c:v>163.80000000000001</c:v>
                </c:pt>
                <c:pt idx="1638">
                  <c:v>163.9</c:v>
                </c:pt>
                <c:pt idx="1639">
                  <c:v>164</c:v>
                </c:pt>
                <c:pt idx="1640">
                  <c:v>164.1</c:v>
                </c:pt>
                <c:pt idx="1641">
                  <c:v>164.2</c:v>
                </c:pt>
                <c:pt idx="1642">
                  <c:v>164.3</c:v>
                </c:pt>
                <c:pt idx="1643">
                  <c:v>164.4</c:v>
                </c:pt>
                <c:pt idx="1644">
                  <c:v>164.5</c:v>
                </c:pt>
                <c:pt idx="1645">
                  <c:v>164.6</c:v>
                </c:pt>
                <c:pt idx="1646">
                  <c:v>164.7</c:v>
                </c:pt>
                <c:pt idx="1647">
                  <c:v>164.8</c:v>
                </c:pt>
                <c:pt idx="1648">
                  <c:v>164.9</c:v>
                </c:pt>
                <c:pt idx="1649">
                  <c:v>165</c:v>
                </c:pt>
                <c:pt idx="1650">
                  <c:v>165.1</c:v>
                </c:pt>
                <c:pt idx="1651">
                  <c:v>165.2</c:v>
                </c:pt>
                <c:pt idx="1652">
                  <c:v>165.3</c:v>
                </c:pt>
                <c:pt idx="1653">
                  <c:v>165.4</c:v>
                </c:pt>
                <c:pt idx="1654">
                  <c:v>165.5</c:v>
                </c:pt>
                <c:pt idx="1655">
                  <c:v>165.6</c:v>
                </c:pt>
                <c:pt idx="1656">
                  <c:v>165.7</c:v>
                </c:pt>
                <c:pt idx="1657">
                  <c:v>165.8</c:v>
                </c:pt>
                <c:pt idx="1658">
                  <c:v>165.9</c:v>
                </c:pt>
                <c:pt idx="1659">
                  <c:v>166</c:v>
                </c:pt>
                <c:pt idx="1660">
                  <c:v>166.1</c:v>
                </c:pt>
                <c:pt idx="1661">
                  <c:v>166.2</c:v>
                </c:pt>
                <c:pt idx="1662">
                  <c:v>166.3</c:v>
                </c:pt>
                <c:pt idx="1663">
                  <c:v>166.4</c:v>
                </c:pt>
                <c:pt idx="1664">
                  <c:v>166.5</c:v>
                </c:pt>
                <c:pt idx="1665">
                  <c:v>166.6</c:v>
                </c:pt>
                <c:pt idx="1666">
                  <c:v>166.7</c:v>
                </c:pt>
                <c:pt idx="1667">
                  <c:v>166.8</c:v>
                </c:pt>
                <c:pt idx="1668">
                  <c:v>166.9</c:v>
                </c:pt>
                <c:pt idx="1669">
                  <c:v>167</c:v>
                </c:pt>
                <c:pt idx="1670">
                  <c:v>167.1</c:v>
                </c:pt>
                <c:pt idx="1671">
                  <c:v>167.2</c:v>
                </c:pt>
                <c:pt idx="1672">
                  <c:v>167.3</c:v>
                </c:pt>
                <c:pt idx="1673">
                  <c:v>167.4</c:v>
                </c:pt>
                <c:pt idx="1674">
                  <c:v>167.5</c:v>
                </c:pt>
                <c:pt idx="1675">
                  <c:v>167.6</c:v>
                </c:pt>
                <c:pt idx="1676">
                  <c:v>167.7</c:v>
                </c:pt>
                <c:pt idx="1677">
                  <c:v>167.8</c:v>
                </c:pt>
                <c:pt idx="1678">
                  <c:v>167.9</c:v>
                </c:pt>
                <c:pt idx="1679">
                  <c:v>168</c:v>
                </c:pt>
                <c:pt idx="1680">
                  <c:v>168.1</c:v>
                </c:pt>
                <c:pt idx="1681">
                  <c:v>168.2</c:v>
                </c:pt>
                <c:pt idx="1682">
                  <c:v>168.3</c:v>
                </c:pt>
                <c:pt idx="1683">
                  <c:v>168.4</c:v>
                </c:pt>
                <c:pt idx="1684">
                  <c:v>168.5</c:v>
                </c:pt>
                <c:pt idx="1685">
                  <c:v>168.6</c:v>
                </c:pt>
                <c:pt idx="1686">
                  <c:v>168.7</c:v>
                </c:pt>
                <c:pt idx="1687">
                  <c:v>168.8</c:v>
                </c:pt>
                <c:pt idx="1688">
                  <c:v>168.9</c:v>
                </c:pt>
                <c:pt idx="1689">
                  <c:v>169</c:v>
                </c:pt>
                <c:pt idx="1690">
                  <c:v>169.1</c:v>
                </c:pt>
                <c:pt idx="1691">
                  <c:v>169.2</c:v>
                </c:pt>
                <c:pt idx="1692">
                  <c:v>169.3</c:v>
                </c:pt>
                <c:pt idx="1693">
                  <c:v>169.4</c:v>
                </c:pt>
                <c:pt idx="1694">
                  <c:v>169.5</c:v>
                </c:pt>
                <c:pt idx="1695">
                  <c:v>169.6</c:v>
                </c:pt>
                <c:pt idx="1696">
                  <c:v>169.7</c:v>
                </c:pt>
                <c:pt idx="1697">
                  <c:v>169.8</c:v>
                </c:pt>
                <c:pt idx="1698">
                  <c:v>169.9</c:v>
                </c:pt>
                <c:pt idx="1699">
                  <c:v>170</c:v>
                </c:pt>
                <c:pt idx="1700">
                  <c:v>170.1</c:v>
                </c:pt>
                <c:pt idx="1701">
                  <c:v>170.2</c:v>
                </c:pt>
                <c:pt idx="1702">
                  <c:v>170.3</c:v>
                </c:pt>
                <c:pt idx="1703">
                  <c:v>170.4</c:v>
                </c:pt>
                <c:pt idx="1704">
                  <c:v>170.5</c:v>
                </c:pt>
                <c:pt idx="1705">
                  <c:v>170.6</c:v>
                </c:pt>
                <c:pt idx="1706">
                  <c:v>170.7</c:v>
                </c:pt>
                <c:pt idx="1707">
                  <c:v>170.8</c:v>
                </c:pt>
                <c:pt idx="1708">
                  <c:v>170.9</c:v>
                </c:pt>
                <c:pt idx="1709">
                  <c:v>171</c:v>
                </c:pt>
                <c:pt idx="1710">
                  <c:v>171.1</c:v>
                </c:pt>
                <c:pt idx="1711">
                  <c:v>171.2</c:v>
                </c:pt>
                <c:pt idx="1712">
                  <c:v>171.3</c:v>
                </c:pt>
                <c:pt idx="1713">
                  <c:v>171.4</c:v>
                </c:pt>
                <c:pt idx="1714">
                  <c:v>171.5</c:v>
                </c:pt>
                <c:pt idx="1715">
                  <c:v>171.6</c:v>
                </c:pt>
                <c:pt idx="1716">
                  <c:v>171.7</c:v>
                </c:pt>
                <c:pt idx="1717">
                  <c:v>171.8</c:v>
                </c:pt>
                <c:pt idx="1718">
                  <c:v>171.9</c:v>
                </c:pt>
                <c:pt idx="1719">
                  <c:v>172</c:v>
                </c:pt>
                <c:pt idx="1720">
                  <c:v>172.1</c:v>
                </c:pt>
                <c:pt idx="1721">
                  <c:v>172.2</c:v>
                </c:pt>
                <c:pt idx="1722">
                  <c:v>172.3</c:v>
                </c:pt>
                <c:pt idx="1723">
                  <c:v>172.4</c:v>
                </c:pt>
                <c:pt idx="1724">
                  <c:v>172.5</c:v>
                </c:pt>
                <c:pt idx="1725">
                  <c:v>172.6</c:v>
                </c:pt>
                <c:pt idx="1726">
                  <c:v>172.7</c:v>
                </c:pt>
                <c:pt idx="1727">
                  <c:v>172.8</c:v>
                </c:pt>
                <c:pt idx="1728">
                  <c:v>172.9</c:v>
                </c:pt>
                <c:pt idx="1729">
                  <c:v>173</c:v>
                </c:pt>
                <c:pt idx="1730">
                  <c:v>173.1</c:v>
                </c:pt>
                <c:pt idx="1731">
                  <c:v>173.2</c:v>
                </c:pt>
                <c:pt idx="1732">
                  <c:v>173.3</c:v>
                </c:pt>
                <c:pt idx="1733">
                  <c:v>173.4</c:v>
                </c:pt>
                <c:pt idx="1734">
                  <c:v>173.5</c:v>
                </c:pt>
                <c:pt idx="1735">
                  <c:v>173.6</c:v>
                </c:pt>
                <c:pt idx="1736">
                  <c:v>173.7</c:v>
                </c:pt>
                <c:pt idx="1737">
                  <c:v>173.8</c:v>
                </c:pt>
                <c:pt idx="1738">
                  <c:v>173.9</c:v>
                </c:pt>
                <c:pt idx="1739">
                  <c:v>174</c:v>
                </c:pt>
                <c:pt idx="1740">
                  <c:v>174.1</c:v>
                </c:pt>
                <c:pt idx="1741">
                  <c:v>174.2</c:v>
                </c:pt>
                <c:pt idx="1742">
                  <c:v>174.3</c:v>
                </c:pt>
                <c:pt idx="1743">
                  <c:v>174.4</c:v>
                </c:pt>
                <c:pt idx="1744">
                  <c:v>174.5</c:v>
                </c:pt>
                <c:pt idx="1745">
                  <c:v>174.6</c:v>
                </c:pt>
                <c:pt idx="1746">
                  <c:v>174.7</c:v>
                </c:pt>
                <c:pt idx="1747">
                  <c:v>174.8</c:v>
                </c:pt>
                <c:pt idx="1748">
                  <c:v>174.9</c:v>
                </c:pt>
                <c:pt idx="1749">
                  <c:v>175</c:v>
                </c:pt>
                <c:pt idx="1750">
                  <c:v>175.1</c:v>
                </c:pt>
                <c:pt idx="1751">
                  <c:v>175.2</c:v>
                </c:pt>
                <c:pt idx="1752">
                  <c:v>175.3</c:v>
                </c:pt>
                <c:pt idx="1753">
                  <c:v>175.4</c:v>
                </c:pt>
                <c:pt idx="1754">
                  <c:v>175.5</c:v>
                </c:pt>
                <c:pt idx="1755">
                  <c:v>175.6</c:v>
                </c:pt>
                <c:pt idx="1756">
                  <c:v>175.7</c:v>
                </c:pt>
                <c:pt idx="1757">
                  <c:v>175.8</c:v>
                </c:pt>
                <c:pt idx="1758">
                  <c:v>175.9</c:v>
                </c:pt>
                <c:pt idx="1759">
                  <c:v>176</c:v>
                </c:pt>
                <c:pt idx="1760">
                  <c:v>176.1</c:v>
                </c:pt>
                <c:pt idx="1761">
                  <c:v>176.2</c:v>
                </c:pt>
                <c:pt idx="1762">
                  <c:v>176.3</c:v>
                </c:pt>
                <c:pt idx="1763">
                  <c:v>176.4</c:v>
                </c:pt>
                <c:pt idx="1764">
                  <c:v>176.5</c:v>
                </c:pt>
                <c:pt idx="1765">
                  <c:v>176.6</c:v>
                </c:pt>
                <c:pt idx="1766">
                  <c:v>176.7</c:v>
                </c:pt>
                <c:pt idx="1767">
                  <c:v>176.8</c:v>
                </c:pt>
                <c:pt idx="1768">
                  <c:v>176.9</c:v>
                </c:pt>
                <c:pt idx="1769">
                  <c:v>177</c:v>
                </c:pt>
                <c:pt idx="1770">
                  <c:v>177.1</c:v>
                </c:pt>
                <c:pt idx="1771">
                  <c:v>177.2</c:v>
                </c:pt>
                <c:pt idx="1772">
                  <c:v>177.3</c:v>
                </c:pt>
                <c:pt idx="1773">
                  <c:v>177.4</c:v>
                </c:pt>
                <c:pt idx="1774">
                  <c:v>177.5</c:v>
                </c:pt>
                <c:pt idx="1775">
                  <c:v>177.6</c:v>
                </c:pt>
                <c:pt idx="1776">
                  <c:v>177.7</c:v>
                </c:pt>
                <c:pt idx="1777">
                  <c:v>177.8</c:v>
                </c:pt>
                <c:pt idx="1778">
                  <c:v>177.9</c:v>
                </c:pt>
                <c:pt idx="1779">
                  <c:v>178</c:v>
                </c:pt>
                <c:pt idx="1780">
                  <c:v>178.1</c:v>
                </c:pt>
                <c:pt idx="1781">
                  <c:v>178.2</c:v>
                </c:pt>
                <c:pt idx="1782">
                  <c:v>178.3</c:v>
                </c:pt>
                <c:pt idx="1783">
                  <c:v>178.4</c:v>
                </c:pt>
                <c:pt idx="1784">
                  <c:v>178.5</c:v>
                </c:pt>
                <c:pt idx="1785">
                  <c:v>178.6</c:v>
                </c:pt>
                <c:pt idx="1786">
                  <c:v>178.7</c:v>
                </c:pt>
                <c:pt idx="1787">
                  <c:v>178.8</c:v>
                </c:pt>
                <c:pt idx="1788">
                  <c:v>178.9</c:v>
                </c:pt>
                <c:pt idx="1789">
                  <c:v>179</c:v>
                </c:pt>
                <c:pt idx="1790">
                  <c:v>179.1</c:v>
                </c:pt>
                <c:pt idx="1791">
                  <c:v>179.2</c:v>
                </c:pt>
                <c:pt idx="1792">
                  <c:v>179.3</c:v>
                </c:pt>
                <c:pt idx="1793">
                  <c:v>179.4</c:v>
                </c:pt>
                <c:pt idx="1794">
                  <c:v>179.5</c:v>
                </c:pt>
                <c:pt idx="1795">
                  <c:v>179.6</c:v>
                </c:pt>
                <c:pt idx="1796">
                  <c:v>179.7</c:v>
                </c:pt>
                <c:pt idx="1797">
                  <c:v>179.8</c:v>
                </c:pt>
                <c:pt idx="1798">
                  <c:v>179.9</c:v>
                </c:pt>
                <c:pt idx="1799">
                  <c:v>180</c:v>
                </c:pt>
                <c:pt idx="1800">
                  <c:v>180.1</c:v>
                </c:pt>
                <c:pt idx="1801">
                  <c:v>180.2</c:v>
                </c:pt>
                <c:pt idx="1802">
                  <c:v>180.3</c:v>
                </c:pt>
                <c:pt idx="1803">
                  <c:v>180.4</c:v>
                </c:pt>
                <c:pt idx="1804">
                  <c:v>180.5</c:v>
                </c:pt>
                <c:pt idx="1805">
                  <c:v>180.6</c:v>
                </c:pt>
                <c:pt idx="1806">
                  <c:v>180.7</c:v>
                </c:pt>
                <c:pt idx="1807">
                  <c:v>180.8</c:v>
                </c:pt>
                <c:pt idx="1808">
                  <c:v>180.9</c:v>
                </c:pt>
                <c:pt idx="1809">
                  <c:v>181</c:v>
                </c:pt>
                <c:pt idx="1810">
                  <c:v>181.1</c:v>
                </c:pt>
                <c:pt idx="1811">
                  <c:v>181.2</c:v>
                </c:pt>
                <c:pt idx="1812">
                  <c:v>181.3</c:v>
                </c:pt>
                <c:pt idx="1813">
                  <c:v>181.4</c:v>
                </c:pt>
                <c:pt idx="1814">
                  <c:v>181.5</c:v>
                </c:pt>
                <c:pt idx="1815">
                  <c:v>181.6</c:v>
                </c:pt>
                <c:pt idx="1816">
                  <c:v>181.7</c:v>
                </c:pt>
                <c:pt idx="1817">
                  <c:v>181.8</c:v>
                </c:pt>
                <c:pt idx="1818">
                  <c:v>181.9</c:v>
                </c:pt>
                <c:pt idx="1819">
                  <c:v>182</c:v>
                </c:pt>
                <c:pt idx="1820">
                  <c:v>182.1</c:v>
                </c:pt>
                <c:pt idx="1821">
                  <c:v>182.2</c:v>
                </c:pt>
                <c:pt idx="1822">
                  <c:v>182.3</c:v>
                </c:pt>
                <c:pt idx="1823">
                  <c:v>182.4</c:v>
                </c:pt>
                <c:pt idx="1824">
                  <c:v>182.5</c:v>
                </c:pt>
                <c:pt idx="1825">
                  <c:v>182.6</c:v>
                </c:pt>
                <c:pt idx="1826">
                  <c:v>182.7</c:v>
                </c:pt>
                <c:pt idx="1827">
                  <c:v>182.8</c:v>
                </c:pt>
                <c:pt idx="1828">
                  <c:v>182.9</c:v>
                </c:pt>
                <c:pt idx="1829">
                  <c:v>183</c:v>
                </c:pt>
                <c:pt idx="1830">
                  <c:v>183.1</c:v>
                </c:pt>
                <c:pt idx="1831">
                  <c:v>183.2</c:v>
                </c:pt>
                <c:pt idx="1832">
                  <c:v>183.3</c:v>
                </c:pt>
                <c:pt idx="1833">
                  <c:v>183.4</c:v>
                </c:pt>
                <c:pt idx="1834">
                  <c:v>183.5</c:v>
                </c:pt>
                <c:pt idx="1835">
                  <c:v>183.6</c:v>
                </c:pt>
                <c:pt idx="1836">
                  <c:v>183.7</c:v>
                </c:pt>
                <c:pt idx="1837">
                  <c:v>183.8</c:v>
                </c:pt>
                <c:pt idx="1838">
                  <c:v>183.9</c:v>
                </c:pt>
                <c:pt idx="1839">
                  <c:v>184</c:v>
                </c:pt>
                <c:pt idx="1840">
                  <c:v>184.1</c:v>
                </c:pt>
                <c:pt idx="1841">
                  <c:v>184.2</c:v>
                </c:pt>
                <c:pt idx="1842">
                  <c:v>184.3</c:v>
                </c:pt>
                <c:pt idx="1843">
                  <c:v>184.4</c:v>
                </c:pt>
                <c:pt idx="1844">
                  <c:v>184.5</c:v>
                </c:pt>
                <c:pt idx="1845">
                  <c:v>184.6</c:v>
                </c:pt>
                <c:pt idx="1846">
                  <c:v>184.7</c:v>
                </c:pt>
                <c:pt idx="1847">
                  <c:v>184.8</c:v>
                </c:pt>
                <c:pt idx="1848">
                  <c:v>184.9</c:v>
                </c:pt>
                <c:pt idx="1849">
                  <c:v>185</c:v>
                </c:pt>
                <c:pt idx="1850">
                  <c:v>185.1</c:v>
                </c:pt>
                <c:pt idx="1851">
                  <c:v>185.2</c:v>
                </c:pt>
                <c:pt idx="1852">
                  <c:v>185.3</c:v>
                </c:pt>
                <c:pt idx="1853">
                  <c:v>185.4</c:v>
                </c:pt>
                <c:pt idx="1854">
                  <c:v>185.5</c:v>
                </c:pt>
                <c:pt idx="1855">
                  <c:v>185.6</c:v>
                </c:pt>
                <c:pt idx="1856">
                  <c:v>185.7</c:v>
                </c:pt>
                <c:pt idx="1857">
                  <c:v>185.8</c:v>
                </c:pt>
                <c:pt idx="1858">
                  <c:v>185.9</c:v>
                </c:pt>
                <c:pt idx="1859">
                  <c:v>186</c:v>
                </c:pt>
                <c:pt idx="1860">
                  <c:v>186.1</c:v>
                </c:pt>
                <c:pt idx="1861">
                  <c:v>186.2</c:v>
                </c:pt>
                <c:pt idx="1862">
                  <c:v>186.3</c:v>
                </c:pt>
                <c:pt idx="1863">
                  <c:v>186.4</c:v>
                </c:pt>
                <c:pt idx="1864">
                  <c:v>186.5</c:v>
                </c:pt>
                <c:pt idx="1865">
                  <c:v>186.6</c:v>
                </c:pt>
                <c:pt idx="1866">
                  <c:v>186.7</c:v>
                </c:pt>
                <c:pt idx="1867">
                  <c:v>186.8</c:v>
                </c:pt>
                <c:pt idx="1868">
                  <c:v>186.9</c:v>
                </c:pt>
                <c:pt idx="1869">
                  <c:v>187</c:v>
                </c:pt>
                <c:pt idx="1870">
                  <c:v>187.1</c:v>
                </c:pt>
                <c:pt idx="1871">
                  <c:v>187.2</c:v>
                </c:pt>
                <c:pt idx="1872">
                  <c:v>187.3</c:v>
                </c:pt>
                <c:pt idx="1873">
                  <c:v>187.4</c:v>
                </c:pt>
                <c:pt idx="1874">
                  <c:v>187.5</c:v>
                </c:pt>
                <c:pt idx="1875">
                  <c:v>187.6</c:v>
                </c:pt>
                <c:pt idx="1876">
                  <c:v>187.7</c:v>
                </c:pt>
                <c:pt idx="1877">
                  <c:v>187.8</c:v>
                </c:pt>
                <c:pt idx="1878">
                  <c:v>187.9</c:v>
                </c:pt>
                <c:pt idx="1879">
                  <c:v>188</c:v>
                </c:pt>
                <c:pt idx="1880">
                  <c:v>188.1</c:v>
                </c:pt>
                <c:pt idx="1881">
                  <c:v>188.2</c:v>
                </c:pt>
                <c:pt idx="1882">
                  <c:v>188.3</c:v>
                </c:pt>
                <c:pt idx="1883">
                  <c:v>188.4</c:v>
                </c:pt>
                <c:pt idx="1884">
                  <c:v>188.5</c:v>
                </c:pt>
                <c:pt idx="1885">
                  <c:v>188.6</c:v>
                </c:pt>
                <c:pt idx="1886">
                  <c:v>188.7</c:v>
                </c:pt>
                <c:pt idx="1887">
                  <c:v>188.8</c:v>
                </c:pt>
                <c:pt idx="1888">
                  <c:v>188.9</c:v>
                </c:pt>
                <c:pt idx="1889">
                  <c:v>189</c:v>
                </c:pt>
                <c:pt idx="1890">
                  <c:v>189.1</c:v>
                </c:pt>
                <c:pt idx="1891">
                  <c:v>189.2</c:v>
                </c:pt>
                <c:pt idx="1892">
                  <c:v>189.3</c:v>
                </c:pt>
                <c:pt idx="1893">
                  <c:v>189.4</c:v>
                </c:pt>
                <c:pt idx="1894">
                  <c:v>189.5</c:v>
                </c:pt>
                <c:pt idx="1895">
                  <c:v>189.6</c:v>
                </c:pt>
                <c:pt idx="1896">
                  <c:v>189.7</c:v>
                </c:pt>
                <c:pt idx="1897">
                  <c:v>189.8</c:v>
                </c:pt>
                <c:pt idx="1898">
                  <c:v>189.9</c:v>
                </c:pt>
                <c:pt idx="1899">
                  <c:v>190</c:v>
                </c:pt>
                <c:pt idx="1900">
                  <c:v>190.1</c:v>
                </c:pt>
                <c:pt idx="1901">
                  <c:v>190.2</c:v>
                </c:pt>
                <c:pt idx="1902">
                  <c:v>190.3</c:v>
                </c:pt>
                <c:pt idx="1903">
                  <c:v>190.4</c:v>
                </c:pt>
                <c:pt idx="1904">
                  <c:v>190.5</c:v>
                </c:pt>
                <c:pt idx="1905">
                  <c:v>190.6</c:v>
                </c:pt>
                <c:pt idx="1906">
                  <c:v>190.7</c:v>
                </c:pt>
                <c:pt idx="1907">
                  <c:v>190.8</c:v>
                </c:pt>
                <c:pt idx="1908">
                  <c:v>190.9</c:v>
                </c:pt>
                <c:pt idx="1909">
                  <c:v>191</c:v>
                </c:pt>
                <c:pt idx="1910">
                  <c:v>191.1</c:v>
                </c:pt>
                <c:pt idx="1911">
                  <c:v>191.2</c:v>
                </c:pt>
                <c:pt idx="1912">
                  <c:v>191.3</c:v>
                </c:pt>
                <c:pt idx="1913">
                  <c:v>191.4</c:v>
                </c:pt>
                <c:pt idx="1914">
                  <c:v>191.5</c:v>
                </c:pt>
                <c:pt idx="1915">
                  <c:v>191.6</c:v>
                </c:pt>
                <c:pt idx="1916">
                  <c:v>191.7</c:v>
                </c:pt>
                <c:pt idx="1917">
                  <c:v>191.8</c:v>
                </c:pt>
                <c:pt idx="1918">
                  <c:v>191.9</c:v>
                </c:pt>
                <c:pt idx="1919">
                  <c:v>192</c:v>
                </c:pt>
                <c:pt idx="1920">
                  <c:v>192.1</c:v>
                </c:pt>
                <c:pt idx="1921">
                  <c:v>192.2</c:v>
                </c:pt>
                <c:pt idx="1922">
                  <c:v>192.3</c:v>
                </c:pt>
                <c:pt idx="1923">
                  <c:v>192.4</c:v>
                </c:pt>
                <c:pt idx="1924">
                  <c:v>192.5</c:v>
                </c:pt>
                <c:pt idx="1925">
                  <c:v>192.6</c:v>
                </c:pt>
                <c:pt idx="1926">
                  <c:v>192.7</c:v>
                </c:pt>
                <c:pt idx="1927">
                  <c:v>192.8</c:v>
                </c:pt>
                <c:pt idx="1928">
                  <c:v>192.9</c:v>
                </c:pt>
                <c:pt idx="1929">
                  <c:v>193</c:v>
                </c:pt>
                <c:pt idx="1930">
                  <c:v>193.1</c:v>
                </c:pt>
                <c:pt idx="1931">
                  <c:v>193.2</c:v>
                </c:pt>
                <c:pt idx="1932">
                  <c:v>193.3</c:v>
                </c:pt>
                <c:pt idx="1933">
                  <c:v>193.4</c:v>
                </c:pt>
                <c:pt idx="1934">
                  <c:v>193.5</c:v>
                </c:pt>
                <c:pt idx="1935">
                  <c:v>193.6</c:v>
                </c:pt>
                <c:pt idx="1936">
                  <c:v>193.7</c:v>
                </c:pt>
                <c:pt idx="1937">
                  <c:v>193.8</c:v>
                </c:pt>
                <c:pt idx="1938">
                  <c:v>193.9</c:v>
                </c:pt>
                <c:pt idx="1939">
                  <c:v>194</c:v>
                </c:pt>
                <c:pt idx="1940">
                  <c:v>194.1</c:v>
                </c:pt>
                <c:pt idx="1941">
                  <c:v>194.2</c:v>
                </c:pt>
                <c:pt idx="1942">
                  <c:v>194.3</c:v>
                </c:pt>
                <c:pt idx="1943">
                  <c:v>194.4</c:v>
                </c:pt>
                <c:pt idx="1944">
                  <c:v>194.5</c:v>
                </c:pt>
                <c:pt idx="1945">
                  <c:v>194.6</c:v>
                </c:pt>
                <c:pt idx="1946">
                  <c:v>194.7</c:v>
                </c:pt>
                <c:pt idx="1947">
                  <c:v>194.8</c:v>
                </c:pt>
                <c:pt idx="1948">
                  <c:v>194.9</c:v>
                </c:pt>
                <c:pt idx="1949">
                  <c:v>195</c:v>
                </c:pt>
                <c:pt idx="1950">
                  <c:v>195.1</c:v>
                </c:pt>
                <c:pt idx="1951">
                  <c:v>195.2</c:v>
                </c:pt>
                <c:pt idx="1952">
                  <c:v>195.3</c:v>
                </c:pt>
                <c:pt idx="1953">
                  <c:v>195.4</c:v>
                </c:pt>
                <c:pt idx="1954">
                  <c:v>195.5</c:v>
                </c:pt>
                <c:pt idx="1955">
                  <c:v>195.6</c:v>
                </c:pt>
                <c:pt idx="1956">
                  <c:v>195.7</c:v>
                </c:pt>
                <c:pt idx="1957">
                  <c:v>195.8</c:v>
                </c:pt>
                <c:pt idx="1958">
                  <c:v>195.9</c:v>
                </c:pt>
                <c:pt idx="1959">
                  <c:v>196</c:v>
                </c:pt>
                <c:pt idx="1960">
                  <c:v>196.1</c:v>
                </c:pt>
                <c:pt idx="1961">
                  <c:v>196.2</c:v>
                </c:pt>
                <c:pt idx="1962">
                  <c:v>196.3</c:v>
                </c:pt>
                <c:pt idx="1963">
                  <c:v>196.4</c:v>
                </c:pt>
                <c:pt idx="1964">
                  <c:v>196.5</c:v>
                </c:pt>
                <c:pt idx="1965">
                  <c:v>196.6</c:v>
                </c:pt>
                <c:pt idx="1966">
                  <c:v>196.7</c:v>
                </c:pt>
                <c:pt idx="1967">
                  <c:v>196.8</c:v>
                </c:pt>
                <c:pt idx="1968">
                  <c:v>196.9</c:v>
                </c:pt>
                <c:pt idx="1969">
                  <c:v>197</c:v>
                </c:pt>
                <c:pt idx="1970">
                  <c:v>197.1</c:v>
                </c:pt>
                <c:pt idx="1971">
                  <c:v>197.2</c:v>
                </c:pt>
                <c:pt idx="1972">
                  <c:v>197.3</c:v>
                </c:pt>
                <c:pt idx="1973">
                  <c:v>197.4</c:v>
                </c:pt>
                <c:pt idx="1974">
                  <c:v>197.5</c:v>
                </c:pt>
                <c:pt idx="1975">
                  <c:v>197.6</c:v>
                </c:pt>
                <c:pt idx="1976">
                  <c:v>197.7</c:v>
                </c:pt>
                <c:pt idx="1977">
                  <c:v>197.8</c:v>
                </c:pt>
                <c:pt idx="1978">
                  <c:v>197.9</c:v>
                </c:pt>
                <c:pt idx="1979">
                  <c:v>198</c:v>
                </c:pt>
                <c:pt idx="1980">
                  <c:v>198.1</c:v>
                </c:pt>
                <c:pt idx="1981">
                  <c:v>198.2</c:v>
                </c:pt>
                <c:pt idx="1982">
                  <c:v>198.3</c:v>
                </c:pt>
                <c:pt idx="1983">
                  <c:v>198.4</c:v>
                </c:pt>
                <c:pt idx="1984">
                  <c:v>198.5</c:v>
                </c:pt>
                <c:pt idx="1985">
                  <c:v>198.6</c:v>
                </c:pt>
                <c:pt idx="1986">
                  <c:v>198.7</c:v>
                </c:pt>
                <c:pt idx="1987">
                  <c:v>198.8</c:v>
                </c:pt>
                <c:pt idx="1988">
                  <c:v>198.9</c:v>
                </c:pt>
                <c:pt idx="1989">
                  <c:v>199</c:v>
                </c:pt>
                <c:pt idx="1990">
                  <c:v>199.1</c:v>
                </c:pt>
                <c:pt idx="1991">
                  <c:v>199.2</c:v>
                </c:pt>
                <c:pt idx="1992">
                  <c:v>199.3</c:v>
                </c:pt>
                <c:pt idx="1993">
                  <c:v>199.4</c:v>
                </c:pt>
                <c:pt idx="1994">
                  <c:v>199.5</c:v>
                </c:pt>
                <c:pt idx="1995">
                  <c:v>199.6</c:v>
                </c:pt>
                <c:pt idx="1996">
                  <c:v>199.7</c:v>
                </c:pt>
                <c:pt idx="1997">
                  <c:v>199.8</c:v>
                </c:pt>
                <c:pt idx="1998">
                  <c:v>199.9</c:v>
                </c:pt>
                <c:pt idx="1999">
                  <c:v>200</c:v>
                </c:pt>
                <c:pt idx="2000">
                  <c:v>200.1</c:v>
                </c:pt>
                <c:pt idx="2001">
                  <c:v>200.2</c:v>
                </c:pt>
                <c:pt idx="2002">
                  <c:v>200.3</c:v>
                </c:pt>
                <c:pt idx="2003">
                  <c:v>200.4</c:v>
                </c:pt>
                <c:pt idx="2004">
                  <c:v>200.5</c:v>
                </c:pt>
                <c:pt idx="2005">
                  <c:v>200.6</c:v>
                </c:pt>
                <c:pt idx="2006">
                  <c:v>200.7</c:v>
                </c:pt>
                <c:pt idx="2007">
                  <c:v>200.8</c:v>
                </c:pt>
                <c:pt idx="2008">
                  <c:v>200.9</c:v>
                </c:pt>
                <c:pt idx="2009">
                  <c:v>201</c:v>
                </c:pt>
                <c:pt idx="2010">
                  <c:v>201.1</c:v>
                </c:pt>
                <c:pt idx="2011">
                  <c:v>201.2</c:v>
                </c:pt>
                <c:pt idx="2012">
                  <c:v>201.3</c:v>
                </c:pt>
                <c:pt idx="2013">
                  <c:v>201.4</c:v>
                </c:pt>
                <c:pt idx="2014">
                  <c:v>201.5</c:v>
                </c:pt>
                <c:pt idx="2015">
                  <c:v>201.6</c:v>
                </c:pt>
                <c:pt idx="2016">
                  <c:v>201.7</c:v>
                </c:pt>
                <c:pt idx="2017">
                  <c:v>201.8</c:v>
                </c:pt>
                <c:pt idx="2018">
                  <c:v>201.9</c:v>
                </c:pt>
                <c:pt idx="2019">
                  <c:v>202</c:v>
                </c:pt>
                <c:pt idx="2020">
                  <c:v>202.1</c:v>
                </c:pt>
                <c:pt idx="2021">
                  <c:v>202.2</c:v>
                </c:pt>
                <c:pt idx="2022">
                  <c:v>202.3</c:v>
                </c:pt>
                <c:pt idx="2023">
                  <c:v>202.4</c:v>
                </c:pt>
                <c:pt idx="2024">
                  <c:v>202.5</c:v>
                </c:pt>
                <c:pt idx="2025">
                  <c:v>202.6</c:v>
                </c:pt>
                <c:pt idx="2026">
                  <c:v>202.7</c:v>
                </c:pt>
                <c:pt idx="2027">
                  <c:v>202.8</c:v>
                </c:pt>
                <c:pt idx="2028">
                  <c:v>202.9</c:v>
                </c:pt>
                <c:pt idx="2029">
                  <c:v>203</c:v>
                </c:pt>
                <c:pt idx="2030">
                  <c:v>203.1</c:v>
                </c:pt>
                <c:pt idx="2031">
                  <c:v>203.2</c:v>
                </c:pt>
                <c:pt idx="2032">
                  <c:v>203.3</c:v>
                </c:pt>
                <c:pt idx="2033">
                  <c:v>203.4</c:v>
                </c:pt>
                <c:pt idx="2034">
                  <c:v>203.5</c:v>
                </c:pt>
                <c:pt idx="2035">
                  <c:v>203.6</c:v>
                </c:pt>
                <c:pt idx="2036">
                  <c:v>203.7</c:v>
                </c:pt>
                <c:pt idx="2037">
                  <c:v>203.8</c:v>
                </c:pt>
                <c:pt idx="2038">
                  <c:v>203.9</c:v>
                </c:pt>
                <c:pt idx="2039">
                  <c:v>204</c:v>
                </c:pt>
                <c:pt idx="2040">
                  <c:v>204.1</c:v>
                </c:pt>
                <c:pt idx="2041">
                  <c:v>204.2</c:v>
                </c:pt>
                <c:pt idx="2042">
                  <c:v>204.3</c:v>
                </c:pt>
                <c:pt idx="2043">
                  <c:v>204.4</c:v>
                </c:pt>
                <c:pt idx="2044">
                  <c:v>204.5</c:v>
                </c:pt>
                <c:pt idx="2045">
                  <c:v>204.6</c:v>
                </c:pt>
                <c:pt idx="2046">
                  <c:v>204.7</c:v>
                </c:pt>
                <c:pt idx="2047">
                  <c:v>204.8</c:v>
                </c:pt>
                <c:pt idx="2048">
                  <c:v>204.9</c:v>
                </c:pt>
                <c:pt idx="2049">
                  <c:v>205</c:v>
                </c:pt>
                <c:pt idx="2050">
                  <c:v>205.1</c:v>
                </c:pt>
                <c:pt idx="2051">
                  <c:v>205.2</c:v>
                </c:pt>
                <c:pt idx="2052">
                  <c:v>205.3</c:v>
                </c:pt>
                <c:pt idx="2053">
                  <c:v>205.4</c:v>
                </c:pt>
                <c:pt idx="2054">
                  <c:v>205.5</c:v>
                </c:pt>
                <c:pt idx="2055">
                  <c:v>205.6</c:v>
                </c:pt>
                <c:pt idx="2056">
                  <c:v>205.7</c:v>
                </c:pt>
                <c:pt idx="2057">
                  <c:v>205.8</c:v>
                </c:pt>
                <c:pt idx="2058">
                  <c:v>205.9</c:v>
                </c:pt>
                <c:pt idx="2059">
                  <c:v>206</c:v>
                </c:pt>
                <c:pt idx="2060">
                  <c:v>206.1</c:v>
                </c:pt>
                <c:pt idx="2061">
                  <c:v>206.2</c:v>
                </c:pt>
                <c:pt idx="2062">
                  <c:v>206.3</c:v>
                </c:pt>
                <c:pt idx="2063">
                  <c:v>206.4</c:v>
                </c:pt>
                <c:pt idx="2064">
                  <c:v>206.5</c:v>
                </c:pt>
                <c:pt idx="2065">
                  <c:v>206.6</c:v>
                </c:pt>
                <c:pt idx="2066">
                  <c:v>206.7</c:v>
                </c:pt>
                <c:pt idx="2067">
                  <c:v>206.8</c:v>
                </c:pt>
                <c:pt idx="2068">
                  <c:v>206.9</c:v>
                </c:pt>
                <c:pt idx="2069">
                  <c:v>207</c:v>
                </c:pt>
                <c:pt idx="2070">
                  <c:v>207.1</c:v>
                </c:pt>
                <c:pt idx="2071">
                  <c:v>207.2</c:v>
                </c:pt>
                <c:pt idx="2072">
                  <c:v>207.3</c:v>
                </c:pt>
                <c:pt idx="2073">
                  <c:v>207.4</c:v>
                </c:pt>
                <c:pt idx="2074">
                  <c:v>207.5</c:v>
                </c:pt>
                <c:pt idx="2075">
                  <c:v>207.6</c:v>
                </c:pt>
                <c:pt idx="2076">
                  <c:v>207.7</c:v>
                </c:pt>
                <c:pt idx="2077">
                  <c:v>207.8</c:v>
                </c:pt>
                <c:pt idx="2078">
                  <c:v>207.9</c:v>
                </c:pt>
                <c:pt idx="2079">
                  <c:v>208</c:v>
                </c:pt>
                <c:pt idx="2080">
                  <c:v>208.1</c:v>
                </c:pt>
                <c:pt idx="2081">
                  <c:v>208.2</c:v>
                </c:pt>
                <c:pt idx="2082">
                  <c:v>208.3</c:v>
                </c:pt>
                <c:pt idx="2083">
                  <c:v>208.4</c:v>
                </c:pt>
                <c:pt idx="2084">
                  <c:v>208.5</c:v>
                </c:pt>
                <c:pt idx="2085">
                  <c:v>208.6</c:v>
                </c:pt>
                <c:pt idx="2086">
                  <c:v>208.7</c:v>
                </c:pt>
                <c:pt idx="2087">
                  <c:v>208.8</c:v>
                </c:pt>
                <c:pt idx="2088">
                  <c:v>208.9</c:v>
                </c:pt>
                <c:pt idx="2089">
                  <c:v>209</c:v>
                </c:pt>
                <c:pt idx="2090">
                  <c:v>209.1</c:v>
                </c:pt>
                <c:pt idx="2091">
                  <c:v>209.2</c:v>
                </c:pt>
                <c:pt idx="2092">
                  <c:v>209.3</c:v>
                </c:pt>
                <c:pt idx="2093">
                  <c:v>209.4</c:v>
                </c:pt>
                <c:pt idx="2094">
                  <c:v>209.5</c:v>
                </c:pt>
                <c:pt idx="2095">
                  <c:v>209.6</c:v>
                </c:pt>
                <c:pt idx="2096">
                  <c:v>209.7</c:v>
                </c:pt>
                <c:pt idx="2097">
                  <c:v>209.8</c:v>
                </c:pt>
                <c:pt idx="2098">
                  <c:v>209.9</c:v>
                </c:pt>
                <c:pt idx="2099">
                  <c:v>210</c:v>
                </c:pt>
                <c:pt idx="2100">
                  <c:v>210.1</c:v>
                </c:pt>
                <c:pt idx="2101">
                  <c:v>210.2</c:v>
                </c:pt>
                <c:pt idx="2102">
                  <c:v>210.3</c:v>
                </c:pt>
                <c:pt idx="2103">
                  <c:v>210.4</c:v>
                </c:pt>
                <c:pt idx="2104">
                  <c:v>210.5</c:v>
                </c:pt>
                <c:pt idx="2105">
                  <c:v>210.6</c:v>
                </c:pt>
                <c:pt idx="2106">
                  <c:v>210.7</c:v>
                </c:pt>
                <c:pt idx="2107">
                  <c:v>210.8</c:v>
                </c:pt>
                <c:pt idx="2108">
                  <c:v>210.9</c:v>
                </c:pt>
                <c:pt idx="2109">
                  <c:v>211</c:v>
                </c:pt>
                <c:pt idx="2110">
                  <c:v>211.1</c:v>
                </c:pt>
                <c:pt idx="2111">
                  <c:v>211.2</c:v>
                </c:pt>
                <c:pt idx="2112">
                  <c:v>211.3</c:v>
                </c:pt>
                <c:pt idx="2113">
                  <c:v>211.4</c:v>
                </c:pt>
                <c:pt idx="2114">
                  <c:v>211.5</c:v>
                </c:pt>
                <c:pt idx="2115">
                  <c:v>211.6</c:v>
                </c:pt>
                <c:pt idx="2116">
                  <c:v>211.7</c:v>
                </c:pt>
                <c:pt idx="2117">
                  <c:v>211.8</c:v>
                </c:pt>
                <c:pt idx="2118">
                  <c:v>211.9</c:v>
                </c:pt>
                <c:pt idx="2119">
                  <c:v>212</c:v>
                </c:pt>
                <c:pt idx="2120">
                  <c:v>212.1</c:v>
                </c:pt>
                <c:pt idx="2121">
                  <c:v>212.2</c:v>
                </c:pt>
                <c:pt idx="2122">
                  <c:v>212.3</c:v>
                </c:pt>
                <c:pt idx="2123">
                  <c:v>212.4</c:v>
                </c:pt>
                <c:pt idx="2124">
                  <c:v>212.5</c:v>
                </c:pt>
                <c:pt idx="2125">
                  <c:v>212.6</c:v>
                </c:pt>
                <c:pt idx="2126">
                  <c:v>212.7</c:v>
                </c:pt>
                <c:pt idx="2127">
                  <c:v>212.8</c:v>
                </c:pt>
                <c:pt idx="2128">
                  <c:v>212.9</c:v>
                </c:pt>
                <c:pt idx="2129">
                  <c:v>213</c:v>
                </c:pt>
                <c:pt idx="2130">
                  <c:v>213.1</c:v>
                </c:pt>
                <c:pt idx="2131">
                  <c:v>213.2</c:v>
                </c:pt>
                <c:pt idx="2132">
                  <c:v>213.3</c:v>
                </c:pt>
                <c:pt idx="2133">
                  <c:v>213.4</c:v>
                </c:pt>
                <c:pt idx="2134">
                  <c:v>213.5</c:v>
                </c:pt>
                <c:pt idx="2135">
                  <c:v>213.6</c:v>
                </c:pt>
                <c:pt idx="2136">
                  <c:v>213.7</c:v>
                </c:pt>
                <c:pt idx="2137">
                  <c:v>213.8</c:v>
                </c:pt>
                <c:pt idx="2138">
                  <c:v>213.9</c:v>
                </c:pt>
                <c:pt idx="2139">
                  <c:v>214</c:v>
                </c:pt>
                <c:pt idx="2140">
                  <c:v>214.1</c:v>
                </c:pt>
                <c:pt idx="2141">
                  <c:v>214.2</c:v>
                </c:pt>
                <c:pt idx="2142">
                  <c:v>214.3</c:v>
                </c:pt>
                <c:pt idx="2143">
                  <c:v>214.4</c:v>
                </c:pt>
                <c:pt idx="2144">
                  <c:v>214.5</c:v>
                </c:pt>
                <c:pt idx="2145">
                  <c:v>214.6</c:v>
                </c:pt>
                <c:pt idx="2146">
                  <c:v>214.7</c:v>
                </c:pt>
                <c:pt idx="2147">
                  <c:v>214.8</c:v>
                </c:pt>
                <c:pt idx="2148">
                  <c:v>214.9</c:v>
                </c:pt>
                <c:pt idx="2149">
                  <c:v>215</c:v>
                </c:pt>
                <c:pt idx="2150">
                  <c:v>215.1</c:v>
                </c:pt>
                <c:pt idx="2151">
                  <c:v>215.2</c:v>
                </c:pt>
                <c:pt idx="2152">
                  <c:v>215.3</c:v>
                </c:pt>
                <c:pt idx="2153">
                  <c:v>215.4</c:v>
                </c:pt>
                <c:pt idx="2154">
                  <c:v>215.5</c:v>
                </c:pt>
                <c:pt idx="2155">
                  <c:v>215.6</c:v>
                </c:pt>
                <c:pt idx="2156">
                  <c:v>215.7</c:v>
                </c:pt>
                <c:pt idx="2157">
                  <c:v>215.8</c:v>
                </c:pt>
                <c:pt idx="2158">
                  <c:v>215.9</c:v>
                </c:pt>
                <c:pt idx="2159">
                  <c:v>216</c:v>
                </c:pt>
                <c:pt idx="2160">
                  <c:v>216.1</c:v>
                </c:pt>
                <c:pt idx="2161">
                  <c:v>216.2</c:v>
                </c:pt>
                <c:pt idx="2162">
                  <c:v>216.3</c:v>
                </c:pt>
                <c:pt idx="2163">
                  <c:v>216.4</c:v>
                </c:pt>
                <c:pt idx="2164">
                  <c:v>216.5</c:v>
                </c:pt>
                <c:pt idx="2165">
                  <c:v>216.6</c:v>
                </c:pt>
                <c:pt idx="2166">
                  <c:v>216.7</c:v>
                </c:pt>
                <c:pt idx="2167">
                  <c:v>216.8</c:v>
                </c:pt>
                <c:pt idx="2168">
                  <c:v>216.9</c:v>
                </c:pt>
                <c:pt idx="2169">
                  <c:v>217</c:v>
                </c:pt>
                <c:pt idx="2170">
                  <c:v>217.1</c:v>
                </c:pt>
                <c:pt idx="2171">
                  <c:v>217.2</c:v>
                </c:pt>
                <c:pt idx="2172">
                  <c:v>217.3</c:v>
                </c:pt>
                <c:pt idx="2173">
                  <c:v>217.4</c:v>
                </c:pt>
                <c:pt idx="2174">
                  <c:v>217.5</c:v>
                </c:pt>
                <c:pt idx="2175">
                  <c:v>217.6</c:v>
                </c:pt>
                <c:pt idx="2176">
                  <c:v>217.7</c:v>
                </c:pt>
                <c:pt idx="2177">
                  <c:v>217.8</c:v>
                </c:pt>
                <c:pt idx="2178">
                  <c:v>217.9</c:v>
                </c:pt>
                <c:pt idx="2179">
                  <c:v>218</c:v>
                </c:pt>
                <c:pt idx="2180">
                  <c:v>218.1</c:v>
                </c:pt>
                <c:pt idx="2181">
                  <c:v>218.2</c:v>
                </c:pt>
                <c:pt idx="2182">
                  <c:v>218.3</c:v>
                </c:pt>
                <c:pt idx="2183">
                  <c:v>218.4</c:v>
                </c:pt>
                <c:pt idx="2184">
                  <c:v>218.5</c:v>
                </c:pt>
                <c:pt idx="2185">
                  <c:v>218.6</c:v>
                </c:pt>
                <c:pt idx="2186">
                  <c:v>218.7</c:v>
                </c:pt>
                <c:pt idx="2187">
                  <c:v>218.8</c:v>
                </c:pt>
                <c:pt idx="2188">
                  <c:v>218.9</c:v>
                </c:pt>
                <c:pt idx="2189">
                  <c:v>219</c:v>
                </c:pt>
                <c:pt idx="2190">
                  <c:v>219.1</c:v>
                </c:pt>
                <c:pt idx="2191">
                  <c:v>219.2</c:v>
                </c:pt>
                <c:pt idx="2192">
                  <c:v>219.3</c:v>
                </c:pt>
                <c:pt idx="2193">
                  <c:v>219.4</c:v>
                </c:pt>
                <c:pt idx="2194">
                  <c:v>219.5</c:v>
                </c:pt>
                <c:pt idx="2195">
                  <c:v>219.6</c:v>
                </c:pt>
                <c:pt idx="2196">
                  <c:v>219.7</c:v>
                </c:pt>
                <c:pt idx="2197">
                  <c:v>219.8</c:v>
                </c:pt>
                <c:pt idx="2198">
                  <c:v>219.9</c:v>
                </c:pt>
                <c:pt idx="2199">
                  <c:v>220</c:v>
                </c:pt>
                <c:pt idx="2200">
                  <c:v>220.1</c:v>
                </c:pt>
                <c:pt idx="2201">
                  <c:v>220.2</c:v>
                </c:pt>
                <c:pt idx="2202">
                  <c:v>220.3</c:v>
                </c:pt>
                <c:pt idx="2203">
                  <c:v>220.4</c:v>
                </c:pt>
                <c:pt idx="2204">
                  <c:v>220.5</c:v>
                </c:pt>
                <c:pt idx="2205">
                  <c:v>220.6</c:v>
                </c:pt>
                <c:pt idx="2206">
                  <c:v>220.7</c:v>
                </c:pt>
                <c:pt idx="2207">
                  <c:v>220.8</c:v>
                </c:pt>
                <c:pt idx="2208">
                  <c:v>220.9</c:v>
                </c:pt>
                <c:pt idx="2209">
                  <c:v>221</c:v>
                </c:pt>
                <c:pt idx="2210">
                  <c:v>221.1</c:v>
                </c:pt>
                <c:pt idx="2211">
                  <c:v>221.2</c:v>
                </c:pt>
                <c:pt idx="2212">
                  <c:v>221.3</c:v>
                </c:pt>
                <c:pt idx="2213">
                  <c:v>221.4</c:v>
                </c:pt>
                <c:pt idx="2214">
                  <c:v>221.5</c:v>
                </c:pt>
                <c:pt idx="2215">
                  <c:v>221.6</c:v>
                </c:pt>
                <c:pt idx="2216">
                  <c:v>221.7</c:v>
                </c:pt>
                <c:pt idx="2217">
                  <c:v>221.8</c:v>
                </c:pt>
                <c:pt idx="2218">
                  <c:v>221.9</c:v>
                </c:pt>
                <c:pt idx="2219">
                  <c:v>222</c:v>
                </c:pt>
                <c:pt idx="2220">
                  <c:v>222.1</c:v>
                </c:pt>
                <c:pt idx="2221">
                  <c:v>222.2</c:v>
                </c:pt>
                <c:pt idx="2222">
                  <c:v>222.3</c:v>
                </c:pt>
                <c:pt idx="2223">
                  <c:v>222.4</c:v>
                </c:pt>
                <c:pt idx="2224">
                  <c:v>222.5</c:v>
                </c:pt>
                <c:pt idx="2225">
                  <c:v>222.6</c:v>
                </c:pt>
                <c:pt idx="2226">
                  <c:v>222.7</c:v>
                </c:pt>
                <c:pt idx="2227">
                  <c:v>222.8</c:v>
                </c:pt>
                <c:pt idx="2228">
                  <c:v>222.9</c:v>
                </c:pt>
                <c:pt idx="2229">
                  <c:v>223</c:v>
                </c:pt>
                <c:pt idx="2230">
                  <c:v>223.1</c:v>
                </c:pt>
                <c:pt idx="2231">
                  <c:v>223.2</c:v>
                </c:pt>
                <c:pt idx="2232">
                  <c:v>223.3</c:v>
                </c:pt>
                <c:pt idx="2233">
                  <c:v>223.4</c:v>
                </c:pt>
                <c:pt idx="2234">
                  <c:v>223.5</c:v>
                </c:pt>
                <c:pt idx="2235">
                  <c:v>223.6</c:v>
                </c:pt>
                <c:pt idx="2236">
                  <c:v>223.7</c:v>
                </c:pt>
                <c:pt idx="2237">
                  <c:v>223.8</c:v>
                </c:pt>
                <c:pt idx="2238">
                  <c:v>223.9</c:v>
                </c:pt>
                <c:pt idx="2239">
                  <c:v>224</c:v>
                </c:pt>
                <c:pt idx="2240">
                  <c:v>224.1</c:v>
                </c:pt>
                <c:pt idx="2241">
                  <c:v>224.2</c:v>
                </c:pt>
                <c:pt idx="2242">
                  <c:v>224.3</c:v>
                </c:pt>
                <c:pt idx="2243">
                  <c:v>224.4</c:v>
                </c:pt>
                <c:pt idx="2244">
                  <c:v>224.5</c:v>
                </c:pt>
                <c:pt idx="2245">
                  <c:v>224.6</c:v>
                </c:pt>
                <c:pt idx="2246">
                  <c:v>224.7</c:v>
                </c:pt>
                <c:pt idx="2247">
                  <c:v>224.8</c:v>
                </c:pt>
                <c:pt idx="2248">
                  <c:v>224.9</c:v>
                </c:pt>
                <c:pt idx="2249">
                  <c:v>225</c:v>
                </c:pt>
                <c:pt idx="2250">
                  <c:v>225.1</c:v>
                </c:pt>
                <c:pt idx="2251">
                  <c:v>225.2</c:v>
                </c:pt>
                <c:pt idx="2252">
                  <c:v>225.3</c:v>
                </c:pt>
                <c:pt idx="2253">
                  <c:v>225.4</c:v>
                </c:pt>
                <c:pt idx="2254">
                  <c:v>225.5</c:v>
                </c:pt>
                <c:pt idx="2255">
                  <c:v>225.6</c:v>
                </c:pt>
                <c:pt idx="2256">
                  <c:v>225.7</c:v>
                </c:pt>
                <c:pt idx="2257">
                  <c:v>225.8</c:v>
                </c:pt>
                <c:pt idx="2258">
                  <c:v>225.9</c:v>
                </c:pt>
                <c:pt idx="2259">
                  <c:v>226</c:v>
                </c:pt>
                <c:pt idx="2260">
                  <c:v>226.1</c:v>
                </c:pt>
                <c:pt idx="2261">
                  <c:v>226.2</c:v>
                </c:pt>
                <c:pt idx="2262">
                  <c:v>226.3</c:v>
                </c:pt>
                <c:pt idx="2263">
                  <c:v>226.4</c:v>
                </c:pt>
                <c:pt idx="2264">
                  <c:v>226.5</c:v>
                </c:pt>
                <c:pt idx="2265">
                  <c:v>226.6</c:v>
                </c:pt>
                <c:pt idx="2266">
                  <c:v>226.7</c:v>
                </c:pt>
                <c:pt idx="2267">
                  <c:v>226.8</c:v>
                </c:pt>
                <c:pt idx="2268">
                  <c:v>226.9</c:v>
                </c:pt>
                <c:pt idx="2269">
                  <c:v>227</c:v>
                </c:pt>
                <c:pt idx="2270">
                  <c:v>227.1</c:v>
                </c:pt>
                <c:pt idx="2271">
                  <c:v>227.2</c:v>
                </c:pt>
                <c:pt idx="2272">
                  <c:v>227.3</c:v>
                </c:pt>
                <c:pt idx="2273">
                  <c:v>227.4</c:v>
                </c:pt>
                <c:pt idx="2274">
                  <c:v>227.5</c:v>
                </c:pt>
                <c:pt idx="2275">
                  <c:v>227.6</c:v>
                </c:pt>
                <c:pt idx="2276">
                  <c:v>227.7</c:v>
                </c:pt>
                <c:pt idx="2277">
                  <c:v>227.8</c:v>
                </c:pt>
                <c:pt idx="2278">
                  <c:v>227.9</c:v>
                </c:pt>
                <c:pt idx="2279">
                  <c:v>228</c:v>
                </c:pt>
                <c:pt idx="2280">
                  <c:v>228.1</c:v>
                </c:pt>
                <c:pt idx="2281">
                  <c:v>228.2</c:v>
                </c:pt>
                <c:pt idx="2282">
                  <c:v>228.3</c:v>
                </c:pt>
                <c:pt idx="2283">
                  <c:v>228.4</c:v>
                </c:pt>
                <c:pt idx="2284">
                  <c:v>228.5</c:v>
                </c:pt>
                <c:pt idx="2285">
                  <c:v>228.6</c:v>
                </c:pt>
                <c:pt idx="2286">
                  <c:v>228.7</c:v>
                </c:pt>
                <c:pt idx="2287">
                  <c:v>228.8</c:v>
                </c:pt>
                <c:pt idx="2288">
                  <c:v>228.9</c:v>
                </c:pt>
                <c:pt idx="2289">
                  <c:v>229</c:v>
                </c:pt>
                <c:pt idx="2290">
                  <c:v>229.1</c:v>
                </c:pt>
                <c:pt idx="2291">
                  <c:v>229.2</c:v>
                </c:pt>
                <c:pt idx="2292">
                  <c:v>229.3</c:v>
                </c:pt>
                <c:pt idx="2293">
                  <c:v>229.4</c:v>
                </c:pt>
                <c:pt idx="2294">
                  <c:v>229.5</c:v>
                </c:pt>
                <c:pt idx="2295">
                  <c:v>229.6</c:v>
                </c:pt>
                <c:pt idx="2296">
                  <c:v>229.7</c:v>
                </c:pt>
                <c:pt idx="2297">
                  <c:v>229.8</c:v>
                </c:pt>
                <c:pt idx="2298">
                  <c:v>229.9</c:v>
                </c:pt>
                <c:pt idx="2299">
                  <c:v>230</c:v>
                </c:pt>
                <c:pt idx="2300">
                  <c:v>230.1</c:v>
                </c:pt>
                <c:pt idx="2301">
                  <c:v>230.2</c:v>
                </c:pt>
                <c:pt idx="2302">
                  <c:v>230.3</c:v>
                </c:pt>
                <c:pt idx="2303">
                  <c:v>230.4</c:v>
                </c:pt>
                <c:pt idx="2304">
                  <c:v>230.5</c:v>
                </c:pt>
                <c:pt idx="2305">
                  <c:v>230.6</c:v>
                </c:pt>
                <c:pt idx="2306">
                  <c:v>230.7</c:v>
                </c:pt>
                <c:pt idx="2307">
                  <c:v>230.8</c:v>
                </c:pt>
                <c:pt idx="2308">
                  <c:v>230.9</c:v>
                </c:pt>
                <c:pt idx="2309">
                  <c:v>231</c:v>
                </c:pt>
                <c:pt idx="2310">
                  <c:v>231.1</c:v>
                </c:pt>
                <c:pt idx="2311">
                  <c:v>231.2</c:v>
                </c:pt>
                <c:pt idx="2312">
                  <c:v>231.3</c:v>
                </c:pt>
                <c:pt idx="2313">
                  <c:v>231.4</c:v>
                </c:pt>
                <c:pt idx="2314">
                  <c:v>231.5</c:v>
                </c:pt>
                <c:pt idx="2315">
                  <c:v>231.6</c:v>
                </c:pt>
                <c:pt idx="2316">
                  <c:v>231.7</c:v>
                </c:pt>
                <c:pt idx="2317">
                  <c:v>231.8</c:v>
                </c:pt>
                <c:pt idx="2318">
                  <c:v>231.9</c:v>
                </c:pt>
                <c:pt idx="2319">
                  <c:v>232</c:v>
                </c:pt>
                <c:pt idx="2320">
                  <c:v>232.1</c:v>
                </c:pt>
                <c:pt idx="2321">
                  <c:v>232.2</c:v>
                </c:pt>
                <c:pt idx="2322">
                  <c:v>232.3</c:v>
                </c:pt>
                <c:pt idx="2323">
                  <c:v>232.4</c:v>
                </c:pt>
                <c:pt idx="2324">
                  <c:v>232.5</c:v>
                </c:pt>
                <c:pt idx="2325">
                  <c:v>232.6</c:v>
                </c:pt>
                <c:pt idx="2326">
                  <c:v>232.7</c:v>
                </c:pt>
                <c:pt idx="2327">
                  <c:v>232.8</c:v>
                </c:pt>
                <c:pt idx="2328">
                  <c:v>232.9</c:v>
                </c:pt>
                <c:pt idx="2329">
                  <c:v>233</c:v>
                </c:pt>
                <c:pt idx="2330">
                  <c:v>233.1</c:v>
                </c:pt>
                <c:pt idx="2331">
                  <c:v>233.2</c:v>
                </c:pt>
                <c:pt idx="2332">
                  <c:v>233.3</c:v>
                </c:pt>
                <c:pt idx="2333">
                  <c:v>233.4</c:v>
                </c:pt>
                <c:pt idx="2334">
                  <c:v>233.5</c:v>
                </c:pt>
                <c:pt idx="2335">
                  <c:v>233.6</c:v>
                </c:pt>
                <c:pt idx="2336">
                  <c:v>233.7</c:v>
                </c:pt>
                <c:pt idx="2337">
                  <c:v>233.8</c:v>
                </c:pt>
                <c:pt idx="2338">
                  <c:v>233.9</c:v>
                </c:pt>
                <c:pt idx="2339">
                  <c:v>234</c:v>
                </c:pt>
                <c:pt idx="2340">
                  <c:v>234.1</c:v>
                </c:pt>
                <c:pt idx="2341">
                  <c:v>234.2</c:v>
                </c:pt>
                <c:pt idx="2342">
                  <c:v>234.3</c:v>
                </c:pt>
                <c:pt idx="2343">
                  <c:v>234.4</c:v>
                </c:pt>
                <c:pt idx="2344">
                  <c:v>234.5</c:v>
                </c:pt>
                <c:pt idx="2345">
                  <c:v>234.6</c:v>
                </c:pt>
                <c:pt idx="2346">
                  <c:v>234.7</c:v>
                </c:pt>
                <c:pt idx="2347">
                  <c:v>234.8</c:v>
                </c:pt>
                <c:pt idx="2348">
                  <c:v>234.9</c:v>
                </c:pt>
                <c:pt idx="2349">
                  <c:v>235</c:v>
                </c:pt>
                <c:pt idx="2350">
                  <c:v>235.1</c:v>
                </c:pt>
                <c:pt idx="2351">
                  <c:v>235.2</c:v>
                </c:pt>
                <c:pt idx="2352">
                  <c:v>235.3</c:v>
                </c:pt>
                <c:pt idx="2353">
                  <c:v>235.4</c:v>
                </c:pt>
                <c:pt idx="2354">
                  <c:v>235.5</c:v>
                </c:pt>
                <c:pt idx="2355">
                  <c:v>235.6</c:v>
                </c:pt>
                <c:pt idx="2356">
                  <c:v>235.7</c:v>
                </c:pt>
                <c:pt idx="2357">
                  <c:v>235.8</c:v>
                </c:pt>
                <c:pt idx="2358">
                  <c:v>235.9</c:v>
                </c:pt>
                <c:pt idx="2359">
                  <c:v>236</c:v>
                </c:pt>
                <c:pt idx="2360">
                  <c:v>236.1</c:v>
                </c:pt>
                <c:pt idx="2361">
                  <c:v>236.2</c:v>
                </c:pt>
                <c:pt idx="2362">
                  <c:v>236.3</c:v>
                </c:pt>
                <c:pt idx="2363">
                  <c:v>236.4</c:v>
                </c:pt>
                <c:pt idx="2364">
                  <c:v>236.5</c:v>
                </c:pt>
                <c:pt idx="2365">
                  <c:v>236.6</c:v>
                </c:pt>
                <c:pt idx="2366">
                  <c:v>236.7</c:v>
                </c:pt>
                <c:pt idx="2367">
                  <c:v>236.8</c:v>
                </c:pt>
                <c:pt idx="2368">
                  <c:v>236.9</c:v>
                </c:pt>
                <c:pt idx="2369">
                  <c:v>237</c:v>
                </c:pt>
                <c:pt idx="2370">
                  <c:v>237.1</c:v>
                </c:pt>
                <c:pt idx="2371">
                  <c:v>237.2</c:v>
                </c:pt>
                <c:pt idx="2372">
                  <c:v>237.3</c:v>
                </c:pt>
                <c:pt idx="2373">
                  <c:v>237.4</c:v>
                </c:pt>
                <c:pt idx="2374">
                  <c:v>237.5</c:v>
                </c:pt>
                <c:pt idx="2375">
                  <c:v>237.6</c:v>
                </c:pt>
                <c:pt idx="2376">
                  <c:v>237.7</c:v>
                </c:pt>
                <c:pt idx="2377">
                  <c:v>237.8</c:v>
                </c:pt>
                <c:pt idx="2378">
                  <c:v>237.9</c:v>
                </c:pt>
                <c:pt idx="2379">
                  <c:v>238</c:v>
                </c:pt>
                <c:pt idx="2380">
                  <c:v>238.1</c:v>
                </c:pt>
                <c:pt idx="2381">
                  <c:v>238.2</c:v>
                </c:pt>
                <c:pt idx="2382">
                  <c:v>238.3</c:v>
                </c:pt>
                <c:pt idx="2383">
                  <c:v>238.4</c:v>
                </c:pt>
                <c:pt idx="2384">
                  <c:v>238.5</c:v>
                </c:pt>
                <c:pt idx="2385">
                  <c:v>238.6</c:v>
                </c:pt>
                <c:pt idx="2386">
                  <c:v>238.7</c:v>
                </c:pt>
                <c:pt idx="2387">
                  <c:v>238.8</c:v>
                </c:pt>
                <c:pt idx="2388">
                  <c:v>238.9</c:v>
                </c:pt>
                <c:pt idx="2389">
                  <c:v>239</c:v>
                </c:pt>
                <c:pt idx="2390">
                  <c:v>239.1</c:v>
                </c:pt>
                <c:pt idx="2391">
                  <c:v>239.2</c:v>
                </c:pt>
                <c:pt idx="2392">
                  <c:v>239.3</c:v>
                </c:pt>
                <c:pt idx="2393">
                  <c:v>239.4</c:v>
                </c:pt>
                <c:pt idx="2394">
                  <c:v>239.5</c:v>
                </c:pt>
                <c:pt idx="2395">
                  <c:v>239.6</c:v>
                </c:pt>
                <c:pt idx="2396">
                  <c:v>239.7</c:v>
                </c:pt>
                <c:pt idx="2397">
                  <c:v>239.8</c:v>
                </c:pt>
                <c:pt idx="2398">
                  <c:v>239.9</c:v>
                </c:pt>
                <c:pt idx="2399">
                  <c:v>240</c:v>
                </c:pt>
                <c:pt idx="2400">
                  <c:v>240.1</c:v>
                </c:pt>
                <c:pt idx="2401">
                  <c:v>240.2</c:v>
                </c:pt>
                <c:pt idx="2402">
                  <c:v>240.3</c:v>
                </c:pt>
                <c:pt idx="2403">
                  <c:v>240.4</c:v>
                </c:pt>
                <c:pt idx="2404">
                  <c:v>240.5</c:v>
                </c:pt>
                <c:pt idx="2405">
                  <c:v>240.6</c:v>
                </c:pt>
                <c:pt idx="2406">
                  <c:v>240.7</c:v>
                </c:pt>
                <c:pt idx="2407">
                  <c:v>240.8</c:v>
                </c:pt>
                <c:pt idx="2408">
                  <c:v>240.9</c:v>
                </c:pt>
                <c:pt idx="2409">
                  <c:v>241</c:v>
                </c:pt>
                <c:pt idx="2410">
                  <c:v>241.1</c:v>
                </c:pt>
                <c:pt idx="2411">
                  <c:v>241.2</c:v>
                </c:pt>
                <c:pt idx="2412">
                  <c:v>241.3</c:v>
                </c:pt>
                <c:pt idx="2413">
                  <c:v>241.4</c:v>
                </c:pt>
                <c:pt idx="2414">
                  <c:v>241.5</c:v>
                </c:pt>
                <c:pt idx="2415">
                  <c:v>241.6</c:v>
                </c:pt>
                <c:pt idx="2416">
                  <c:v>241.7</c:v>
                </c:pt>
                <c:pt idx="2417">
                  <c:v>241.8</c:v>
                </c:pt>
                <c:pt idx="2418">
                  <c:v>241.9</c:v>
                </c:pt>
                <c:pt idx="2419">
                  <c:v>242</c:v>
                </c:pt>
                <c:pt idx="2420">
                  <c:v>242.1</c:v>
                </c:pt>
                <c:pt idx="2421">
                  <c:v>242.2</c:v>
                </c:pt>
                <c:pt idx="2422">
                  <c:v>242.3</c:v>
                </c:pt>
                <c:pt idx="2423">
                  <c:v>242.4</c:v>
                </c:pt>
                <c:pt idx="2424">
                  <c:v>242.5</c:v>
                </c:pt>
                <c:pt idx="2425">
                  <c:v>242.6</c:v>
                </c:pt>
                <c:pt idx="2426">
                  <c:v>242.7</c:v>
                </c:pt>
                <c:pt idx="2427">
                  <c:v>242.8</c:v>
                </c:pt>
                <c:pt idx="2428">
                  <c:v>242.9</c:v>
                </c:pt>
                <c:pt idx="2429">
                  <c:v>243</c:v>
                </c:pt>
                <c:pt idx="2430">
                  <c:v>243.1</c:v>
                </c:pt>
                <c:pt idx="2431">
                  <c:v>243.2</c:v>
                </c:pt>
                <c:pt idx="2432">
                  <c:v>243.3</c:v>
                </c:pt>
                <c:pt idx="2433">
                  <c:v>243.4</c:v>
                </c:pt>
                <c:pt idx="2434">
                  <c:v>243.5</c:v>
                </c:pt>
                <c:pt idx="2435">
                  <c:v>243.6</c:v>
                </c:pt>
                <c:pt idx="2436">
                  <c:v>243.7</c:v>
                </c:pt>
                <c:pt idx="2437">
                  <c:v>243.8</c:v>
                </c:pt>
                <c:pt idx="2438">
                  <c:v>243.9</c:v>
                </c:pt>
                <c:pt idx="2439">
                  <c:v>244</c:v>
                </c:pt>
                <c:pt idx="2440">
                  <c:v>244.1</c:v>
                </c:pt>
                <c:pt idx="2441">
                  <c:v>244.2</c:v>
                </c:pt>
                <c:pt idx="2442">
                  <c:v>244.3</c:v>
                </c:pt>
                <c:pt idx="2443">
                  <c:v>244.4</c:v>
                </c:pt>
                <c:pt idx="2444">
                  <c:v>244.5</c:v>
                </c:pt>
                <c:pt idx="2445">
                  <c:v>244.6</c:v>
                </c:pt>
                <c:pt idx="2446">
                  <c:v>244.7</c:v>
                </c:pt>
                <c:pt idx="2447">
                  <c:v>244.8</c:v>
                </c:pt>
                <c:pt idx="2448">
                  <c:v>244.9</c:v>
                </c:pt>
                <c:pt idx="2449">
                  <c:v>245</c:v>
                </c:pt>
                <c:pt idx="2450">
                  <c:v>245.1</c:v>
                </c:pt>
                <c:pt idx="2451">
                  <c:v>245.2</c:v>
                </c:pt>
                <c:pt idx="2452">
                  <c:v>245.3</c:v>
                </c:pt>
                <c:pt idx="2453">
                  <c:v>245.4</c:v>
                </c:pt>
                <c:pt idx="2454">
                  <c:v>245.5</c:v>
                </c:pt>
                <c:pt idx="2455">
                  <c:v>245.6</c:v>
                </c:pt>
                <c:pt idx="2456">
                  <c:v>245.7</c:v>
                </c:pt>
                <c:pt idx="2457">
                  <c:v>245.8</c:v>
                </c:pt>
                <c:pt idx="2458">
                  <c:v>245.9</c:v>
                </c:pt>
                <c:pt idx="2459">
                  <c:v>246</c:v>
                </c:pt>
                <c:pt idx="2460">
                  <c:v>246.1</c:v>
                </c:pt>
                <c:pt idx="2461">
                  <c:v>246.2</c:v>
                </c:pt>
                <c:pt idx="2462">
                  <c:v>246.3</c:v>
                </c:pt>
                <c:pt idx="2463">
                  <c:v>246.4</c:v>
                </c:pt>
                <c:pt idx="2464">
                  <c:v>246.5</c:v>
                </c:pt>
                <c:pt idx="2465">
                  <c:v>246.6</c:v>
                </c:pt>
                <c:pt idx="2466">
                  <c:v>246.7</c:v>
                </c:pt>
                <c:pt idx="2467">
                  <c:v>246.8</c:v>
                </c:pt>
                <c:pt idx="2468">
                  <c:v>246.9</c:v>
                </c:pt>
                <c:pt idx="2469">
                  <c:v>247</c:v>
                </c:pt>
                <c:pt idx="2470">
                  <c:v>247.1</c:v>
                </c:pt>
                <c:pt idx="2471">
                  <c:v>247.2</c:v>
                </c:pt>
                <c:pt idx="2472">
                  <c:v>247.3</c:v>
                </c:pt>
                <c:pt idx="2473">
                  <c:v>247.4</c:v>
                </c:pt>
                <c:pt idx="2474">
                  <c:v>247.5</c:v>
                </c:pt>
                <c:pt idx="2475">
                  <c:v>247.6</c:v>
                </c:pt>
                <c:pt idx="2476">
                  <c:v>247.7</c:v>
                </c:pt>
                <c:pt idx="2477">
                  <c:v>247.8</c:v>
                </c:pt>
                <c:pt idx="2478">
                  <c:v>247.9</c:v>
                </c:pt>
                <c:pt idx="2479">
                  <c:v>248</c:v>
                </c:pt>
                <c:pt idx="2480">
                  <c:v>248.1</c:v>
                </c:pt>
                <c:pt idx="2481">
                  <c:v>248.2</c:v>
                </c:pt>
                <c:pt idx="2482">
                  <c:v>248.3</c:v>
                </c:pt>
                <c:pt idx="2483">
                  <c:v>248.4</c:v>
                </c:pt>
                <c:pt idx="2484">
                  <c:v>248.5</c:v>
                </c:pt>
                <c:pt idx="2485">
                  <c:v>248.6</c:v>
                </c:pt>
                <c:pt idx="2486">
                  <c:v>248.7</c:v>
                </c:pt>
                <c:pt idx="2487">
                  <c:v>248.8</c:v>
                </c:pt>
                <c:pt idx="2488">
                  <c:v>248.9</c:v>
                </c:pt>
                <c:pt idx="2489">
                  <c:v>249</c:v>
                </c:pt>
                <c:pt idx="2490">
                  <c:v>249.1</c:v>
                </c:pt>
                <c:pt idx="2491">
                  <c:v>249.2</c:v>
                </c:pt>
                <c:pt idx="2492">
                  <c:v>249.3</c:v>
                </c:pt>
                <c:pt idx="2493">
                  <c:v>249.4</c:v>
                </c:pt>
                <c:pt idx="2494">
                  <c:v>249.5</c:v>
                </c:pt>
                <c:pt idx="2495">
                  <c:v>249.6</c:v>
                </c:pt>
                <c:pt idx="2496">
                  <c:v>249.7</c:v>
                </c:pt>
                <c:pt idx="2497">
                  <c:v>249.8</c:v>
                </c:pt>
                <c:pt idx="2498">
                  <c:v>249.9</c:v>
                </c:pt>
                <c:pt idx="2499">
                  <c:v>250</c:v>
                </c:pt>
                <c:pt idx="2500">
                  <c:v>250.1</c:v>
                </c:pt>
                <c:pt idx="2501">
                  <c:v>250.2</c:v>
                </c:pt>
                <c:pt idx="2502">
                  <c:v>250.3</c:v>
                </c:pt>
                <c:pt idx="2503">
                  <c:v>250.4</c:v>
                </c:pt>
                <c:pt idx="2504">
                  <c:v>250.5</c:v>
                </c:pt>
                <c:pt idx="2505">
                  <c:v>250.6</c:v>
                </c:pt>
                <c:pt idx="2506">
                  <c:v>250.7</c:v>
                </c:pt>
                <c:pt idx="2507">
                  <c:v>250.8</c:v>
                </c:pt>
                <c:pt idx="2508">
                  <c:v>250.9</c:v>
                </c:pt>
                <c:pt idx="2509">
                  <c:v>251</c:v>
                </c:pt>
                <c:pt idx="2510">
                  <c:v>251.1</c:v>
                </c:pt>
                <c:pt idx="2511">
                  <c:v>251.2</c:v>
                </c:pt>
                <c:pt idx="2512">
                  <c:v>251.3</c:v>
                </c:pt>
                <c:pt idx="2513">
                  <c:v>251.4</c:v>
                </c:pt>
                <c:pt idx="2514">
                  <c:v>251.5</c:v>
                </c:pt>
                <c:pt idx="2515">
                  <c:v>251.6</c:v>
                </c:pt>
                <c:pt idx="2516">
                  <c:v>251.7</c:v>
                </c:pt>
                <c:pt idx="2517">
                  <c:v>251.8</c:v>
                </c:pt>
                <c:pt idx="2518">
                  <c:v>251.9</c:v>
                </c:pt>
                <c:pt idx="2519">
                  <c:v>252</c:v>
                </c:pt>
                <c:pt idx="2520">
                  <c:v>252.1</c:v>
                </c:pt>
                <c:pt idx="2521">
                  <c:v>252.2</c:v>
                </c:pt>
                <c:pt idx="2522">
                  <c:v>252.3</c:v>
                </c:pt>
                <c:pt idx="2523">
                  <c:v>252.4</c:v>
                </c:pt>
                <c:pt idx="2524">
                  <c:v>252.5</c:v>
                </c:pt>
                <c:pt idx="2525">
                  <c:v>252.6</c:v>
                </c:pt>
                <c:pt idx="2526">
                  <c:v>252.7</c:v>
                </c:pt>
                <c:pt idx="2527">
                  <c:v>252.8</c:v>
                </c:pt>
                <c:pt idx="2528">
                  <c:v>252.9</c:v>
                </c:pt>
                <c:pt idx="2529">
                  <c:v>253</c:v>
                </c:pt>
                <c:pt idx="2530">
                  <c:v>253.1</c:v>
                </c:pt>
                <c:pt idx="2531">
                  <c:v>253.2</c:v>
                </c:pt>
                <c:pt idx="2532">
                  <c:v>253.3</c:v>
                </c:pt>
                <c:pt idx="2533">
                  <c:v>253.4</c:v>
                </c:pt>
                <c:pt idx="2534">
                  <c:v>253.5</c:v>
                </c:pt>
                <c:pt idx="2535">
                  <c:v>253.6</c:v>
                </c:pt>
                <c:pt idx="2536">
                  <c:v>253.7</c:v>
                </c:pt>
                <c:pt idx="2537">
                  <c:v>253.8</c:v>
                </c:pt>
                <c:pt idx="2538">
                  <c:v>253.9</c:v>
                </c:pt>
                <c:pt idx="2539">
                  <c:v>254</c:v>
                </c:pt>
                <c:pt idx="2540">
                  <c:v>254.1</c:v>
                </c:pt>
                <c:pt idx="2541">
                  <c:v>254.2</c:v>
                </c:pt>
                <c:pt idx="2542">
                  <c:v>254.3</c:v>
                </c:pt>
                <c:pt idx="2543">
                  <c:v>254.4</c:v>
                </c:pt>
                <c:pt idx="2544">
                  <c:v>254.5</c:v>
                </c:pt>
                <c:pt idx="2545">
                  <c:v>254.6</c:v>
                </c:pt>
                <c:pt idx="2546">
                  <c:v>254.7</c:v>
                </c:pt>
                <c:pt idx="2547">
                  <c:v>254.8</c:v>
                </c:pt>
                <c:pt idx="2548">
                  <c:v>254.9</c:v>
                </c:pt>
                <c:pt idx="2549">
                  <c:v>255</c:v>
                </c:pt>
                <c:pt idx="2550">
                  <c:v>255.1</c:v>
                </c:pt>
                <c:pt idx="2551">
                  <c:v>255.2</c:v>
                </c:pt>
                <c:pt idx="2552">
                  <c:v>255.3</c:v>
                </c:pt>
                <c:pt idx="2553">
                  <c:v>255.4</c:v>
                </c:pt>
                <c:pt idx="2554">
                  <c:v>255.5</c:v>
                </c:pt>
                <c:pt idx="2555">
                  <c:v>255.6</c:v>
                </c:pt>
                <c:pt idx="2556">
                  <c:v>255.7</c:v>
                </c:pt>
                <c:pt idx="2557">
                  <c:v>255.8</c:v>
                </c:pt>
                <c:pt idx="2558">
                  <c:v>255.9</c:v>
                </c:pt>
                <c:pt idx="2559">
                  <c:v>256</c:v>
                </c:pt>
                <c:pt idx="2560">
                  <c:v>256.10000000000002</c:v>
                </c:pt>
                <c:pt idx="2561">
                  <c:v>256.2</c:v>
                </c:pt>
                <c:pt idx="2562">
                  <c:v>256.3</c:v>
                </c:pt>
                <c:pt idx="2563">
                  <c:v>256.39999999999992</c:v>
                </c:pt>
                <c:pt idx="2564">
                  <c:v>256.5</c:v>
                </c:pt>
                <c:pt idx="2565">
                  <c:v>256.60000000000002</c:v>
                </c:pt>
                <c:pt idx="2566">
                  <c:v>256.7</c:v>
                </c:pt>
                <c:pt idx="2567">
                  <c:v>256.8</c:v>
                </c:pt>
                <c:pt idx="2568">
                  <c:v>256.89999999999992</c:v>
                </c:pt>
                <c:pt idx="2569">
                  <c:v>257</c:v>
                </c:pt>
                <c:pt idx="2570">
                  <c:v>257.10000000000002</c:v>
                </c:pt>
                <c:pt idx="2571">
                  <c:v>257.2</c:v>
                </c:pt>
                <c:pt idx="2572">
                  <c:v>257.3</c:v>
                </c:pt>
                <c:pt idx="2573">
                  <c:v>257.39999999999992</c:v>
                </c:pt>
                <c:pt idx="2574">
                  <c:v>257.5</c:v>
                </c:pt>
                <c:pt idx="2575">
                  <c:v>257.60000000000002</c:v>
                </c:pt>
                <c:pt idx="2576">
                  <c:v>257.7</c:v>
                </c:pt>
                <c:pt idx="2577">
                  <c:v>257.8</c:v>
                </c:pt>
                <c:pt idx="2578">
                  <c:v>257.89999999999992</c:v>
                </c:pt>
                <c:pt idx="2579">
                  <c:v>258</c:v>
                </c:pt>
                <c:pt idx="2580">
                  <c:v>258.10000000000002</c:v>
                </c:pt>
                <c:pt idx="2581">
                  <c:v>258.2</c:v>
                </c:pt>
                <c:pt idx="2582">
                  <c:v>258.3</c:v>
                </c:pt>
                <c:pt idx="2583">
                  <c:v>258.39999999999992</c:v>
                </c:pt>
                <c:pt idx="2584">
                  <c:v>258.5</c:v>
                </c:pt>
                <c:pt idx="2585">
                  <c:v>258.60000000000002</c:v>
                </c:pt>
                <c:pt idx="2586">
                  <c:v>258.7</c:v>
                </c:pt>
                <c:pt idx="2587">
                  <c:v>258.8</c:v>
                </c:pt>
                <c:pt idx="2588">
                  <c:v>258.89999999999992</c:v>
                </c:pt>
                <c:pt idx="2589">
                  <c:v>259</c:v>
                </c:pt>
                <c:pt idx="2590">
                  <c:v>259.10000000000002</c:v>
                </c:pt>
                <c:pt idx="2591">
                  <c:v>259.2</c:v>
                </c:pt>
                <c:pt idx="2592">
                  <c:v>259.3</c:v>
                </c:pt>
                <c:pt idx="2593">
                  <c:v>259.39999999999992</c:v>
                </c:pt>
                <c:pt idx="2594">
                  <c:v>259.5</c:v>
                </c:pt>
                <c:pt idx="2595">
                  <c:v>259.60000000000002</c:v>
                </c:pt>
                <c:pt idx="2596">
                  <c:v>259.7</c:v>
                </c:pt>
                <c:pt idx="2597">
                  <c:v>259.8</c:v>
                </c:pt>
                <c:pt idx="2598">
                  <c:v>259.89999999999992</c:v>
                </c:pt>
                <c:pt idx="2599">
                  <c:v>260</c:v>
                </c:pt>
                <c:pt idx="2600">
                  <c:v>260.10000000000002</c:v>
                </c:pt>
                <c:pt idx="2601">
                  <c:v>260.2</c:v>
                </c:pt>
                <c:pt idx="2602">
                  <c:v>260.3</c:v>
                </c:pt>
                <c:pt idx="2603">
                  <c:v>260.39999999999992</c:v>
                </c:pt>
                <c:pt idx="2604">
                  <c:v>260.5</c:v>
                </c:pt>
                <c:pt idx="2605">
                  <c:v>260.60000000000002</c:v>
                </c:pt>
                <c:pt idx="2606">
                  <c:v>260.7</c:v>
                </c:pt>
                <c:pt idx="2607">
                  <c:v>260.8</c:v>
                </c:pt>
                <c:pt idx="2608">
                  <c:v>260.89999999999992</c:v>
                </c:pt>
                <c:pt idx="2609">
                  <c:v>261</c:v>
                </c:pt>
                <c:pt idx="2610">
                  <c:v>261.10000000000002</c:v>
                </c:pt>
                <c:pt idx="2611">
                  <c:v>261.2</c:v>
                </c:pt>
                <c:pt idx="2612">
                  <c:v>261.3</c:v>
                </c:pt>
                <c:pt idx="2613">
                  <c:v>261.39999999999992</c:v>
                </c:pt>
                <c:pt idx="2614">
                  <c:v>261.5</c:v>
                </c:pt>
                <c:pt idx="2615">
                  <c:v>261.60000000000002</c:v>
                </c:pt>
                <c:pt idx="2616">
                  <c:v>261.7</c:v>
                </c:pt>
                <c:pt idx="2617">
                  <c:v>261.8</c:v>
                </c:pt>
                <c:pt idx="2618">
                  <c:v>261.89999999999992</c:v>
                </c:pt>
                <c:pt idx="2619">
                  <c:v>262</c:v>
                </c:pt>
                <c:pt idx="2620">
                  <c:v>262.10000000000002</c:v>
                </c:pt>
                <c:pt idx="2621">
                  <c:v>262.2</c:v>
                </c:pt>
                <c:pt idx="2622">
                  <c:v>262.3</c:v>
                </c:pt>
                <c:pt idx="2623">
                  <c:v>262.39999999999992</c:v>
                </c:pt>
                <c:pt idx="2624">
                  <c:v>262.5</c:v>
                </c:pt>
                <c:pt idx="2625">
                  <c:v>262.60000000000002</c:v>
                </c:pt>
                <c:pt idx="2626">
                  <c:v>262.7</c:v>
                </c:pt>
                <c:pt idx="2627">
                  <c:v>262.8</c:v>
                </c:pt>
                <c:pt idx="2628">
                  <c:v>262.89999999999992</c:v>
                </c:pt>
                <c:pt idx="2629">
                  <c:v>263</c:v>
                </c:pt>
                <c:pt idx="2630">
                  <c:v>263.10000000000002</c:v>
                </c:pt>
                <c:pt idx="2631">
                  <c:v>263.2</c:v>
                </c:pt>
                <c:pt idx="2632">
                  <c:v>263.3</c:v>
                </c:pt>
                <c:pt idx="2633">
                  <c:v>263.39999999999992</c:v>
                </c:pt>
                <c:pt idx="2634">
                  <c:v>263.5</c:v>
                </c:pt>
                <c:pt idx="2635">
                  <c:v>263.60000000000002</c:v>
                </c:pt>
                <c:pt idx="2636">
                  <c:v>263.7</c:v>
                </c:pt>
                <c:pt idx="2637">
                  <c:v>263.8</c:v>
                </c:pt>
                <c:pt idx="2638">
                  <c:v>263.89999999999992</c:v>
                </c:pt>
                <c:pt idx="2639">
                  <c:v>264</c:v>
                </c:pt>
                <c:pt idx="2640">
                  <c:v>264.10000000000002</c:v>
                </c:pt>
                <c:pt idx="2641">
                  <c:v>264.2</c:v>
                </c:pt>
                <c:pt idx="2642">
                  <c:v>264.3</c:v>
                </c:pt>
                <c:pt idx="2643">
                  <c:v>264.39999999999992</c:v>
                </c:pt>
                <c:pt idx="2644">
                  <c:v>264.5</c:v>
                </c:pt>
                <c:pt idx="2645">
                  <c:v>264.60000000000002</c:v>
                </c:pt>
                <c:pt idx="2646">
                  <c:v>264.7</c:v>
                </c:pt>
                <c:pt idx="2647">
                  <c:v>264.8</c:v>
                </c:pt>
                <c:pt idx="2648">
                  <c:v>264.89999999999992</c:v>
                </c:pt>
                <c:pt idx="2649">
                  <c:v>265</c:v>
                </c:pt>
                <c:pt idx="2650">
                  <c:v>265.10000000000002</c:v>
                </c:pt>
                <c:pt idx="2651">
                  <c:v>265.2</c:v>
                </c:pt>
                <c:pt idx="2652">
                  <c:v>265.3</c:v>
                </c:pt>
                <c:pt idx="2653">
                  <c:v>265.39999999999992</c:v>
                </c:pt>
                <c:pt idx="2654">
                  <c:v>265.5</c:v>
                </c:pt>
                <c:pt idx="2655">
                  <c:v>265.60000000000002</c:v>
                </c:pt>
                <c:pt idx="2656">
                  <c:v>265.7</c:v>
                </c:pt>
                <c:pt idx="2657">
                  <c:v>265.8</c:v>
                </c:pt>
                <c:pt idx="2658">
                  <c:v>265.89999999999992</c:v>
                </c:pt>
                <c:pt idx="2659">
                  <c:v>266</c:v>
                </c:pt>
                <c:pt idx="2660">
                  <c:v>266.10000000000002</c:v>
                </c:pt>
                <c:pt idx="2661">
                  <c:v>266.2</c:v>
                </c:pt>
                <c:pt idx="2662">
                  <c:v>266.3</c:v>
                </c:pt>
                <c:pt idx="2663">
                  <c:v>266.39999999999992</c:v>
                </c:pt>
                <c:pt idx="2664">
                  <c:v>266.5</c:v>
                </c:pt>
                <c:pt idx="2665">
                  <c:v>266.60000000000002</c:v>
                </c:pt>
                <c:pt idx="2666">
                  <c:v>266.7</c:v>
                </c:pt>
                <c:pt idx="2667">
                  <c:v>266.8</c:v>
                </c:pt>
                <c:pt idx="2668">
                  <c:v>266.89999999999992</c:v>
                </c:pt>
                <c:pt idx="2669">
                  <c:v>267</c:v>
                </c:pt>
                <c:pt idx="2670">
                  <c:v>267.10000000000002</c:v>
                </c:pt>
                <c:pt idx="2671">
                  <c:v>267.2</c:v>
                </c:pt>
                <c:pt idx="2672">
                  <c:v>267.3</c:v>
                </c:pt>
                <c:pt idx="2673">
                  <c:v>267.39999999999992</c:v>
                </c:pt>
                <c:pt idx="2674">
                  <c:v>267.5</c:v>
                </c:pt>
                <c:pt idx="2675">
                  <c:v>267.60000000000002</c:v>
                </c:pt>
                <c:pt idx="2676">
                  <c:v>267.7</c:v>
                </c:pt>
                <c:pt idx="2677">
                  <c:v>267.8</c:v>
                </c:pt>
                <c:pt idx="2678">
                  <c:v>267.89999999999992</c:v>
                </c:pt>
                <c:pt idx="2679">
                  <c:v>268</c:v>
                </c:pt>
                <c:pt idx="2680">
                  <c:v>268.10000000000002</c:v>
                </c:pt>
                <c:pt idx="2681">
                  <c:v>268.2</c:v>
                </c:pt>
                <c:pt idx="2682">
                  <c:v>268.3</c:v>
                </c:pt>
                <c:pt idx="2683">
                  <c:v>268.39999999999992</c:v>
                </c:pt>
                <c:pt idx="2684">
                  <c:v>268.5</c:v>
                </c:pt>
                <c:pt idx="2685">
                  <c:v>268.60000000000002</c:v>
                </c:pt>
                <c:pt idx="2686">
                  <c:v>268.7</c:v>
                </c:pt>
                <c:pt idx="2687">
                  <c:v>268.8</c:v>
                </c:pt>
                <c:pt idx="2688">
                  <c:v>268.89999999999992</c:v>
                </c:pt>
                <c:pt idx="2689">
                  <c:v>269</c:v>
                </c:pt>
                <c:pt idx="2690">
                  <c:v>269.10000000000002</c:v>
                </c:pt>
                <c:pt idx="2691">
                  <c:v>269.2</c:v>
                </c:pt>
                <c:pt idx="2692">
                  <c:v>269.3</c:v>
                </c:pt>
                <c:pt idx="2693">
                  <c:v>269.39999999999992</c:v>
                </c:pt>
                <c:pt idx="2694">
                  <c:v>269.5</c:v>
                </c:pt>
                <c:pt idx="2695">
                  <c:v>269.60000000000002</c:v>
                </c:pt>
                <c:pt idx="2696">
                  <c:v>269.7</c:v>
                </c:pt>
                <c:pt idx="2697">
                  <c:v>269.8</c:v>
                </c:pt>
                <c:pt idx="2698">
                  <c:v>269.89999999999992</c:v>
                </c:pt>
                <c:pt idx="2699">
                  <c:v>270</c:v>
                </c:pt>
                <c:pt idx="2700">
                  <c:v>270.10000000000002</c:v>
                </c:pt>
                <c:pt idx="2701">
                  <c:v>270.2</c:v>
                </c:pt>
                <c:pt idx="2702">
                  <c:v>270.3</c:v>
                </c:pt>
                <c:pt idx="2703">
                  <c:v>270.39999999999992</c:v>
                </c:pt>
                <c:pt idx="2704">
                  <c:v>270.5</c:v>
                </c:pt>
                <c:pt idx="2705">
                  <c:v>270.60000000000002</c:v>
                </c:pt>
                <c:pt idx="2706">
                  <c:v>270.7</c:v>
                </c:pt>
                <c:pt idx="2707">
                  <c:v>270.8</c:v>
                </c:pt>
                <c:pt idx="2708">
                  <c:v>270.89999999999992</c:v>
                </c:pt>
                <c:pt idx="2709">
                  <c:v>271</c:v>
                </c:pt>
                <c:pt idx="2710">
                  <c:v>271.10000000000002</c:v>
                </c:pt>
                <c:pt idx="2711">
                  <c:v>271.2</c:v>
                </c:pt>
                <c:pt idx="2712">
                  <c:v>271.3</c:v>
                </c:pt>
                <c:pt idx="2713">
                  <c:v>271.39999999999992</c:v>
                </c:pt>
                <c:pt idx="2714">
                  <c:v>271.5</c:v>
                </c:pt>
                <c:pt idx="2715">
                  <c:v>271.60000000000002</c:v>
                </c:pt>
                <c:pt idx="2716">
                  <c:v>271.7</c:v>
                </c:pt>
                <c:pt idx="2717">
                  <c:v>271.8</c:v>
                </c:pt>
                <c:pt idx="2718">
                  <c:v>271.89999999999992</c:v>
                </c:pt>
                <c:pt idx="2719">
                  <c:v>272</c:v>
                </c:pt>
                <c:pt idx="2720">
                  <c:v>272.10000000000002</c:v>
                </c:pt>
                <c:pt idx="2721">
                  <c:v>272.2</c:v>
                </c:pt>
                <c:pt idx="2722">
                  <c:v>272.3</c:v>
                </c:pt>
                <c:pt idx="2723">
                  <c:v>272.39999999999992</c:v>
                </c:pt>
                <c:pt idx="2724">
                  <c:v>272.5</c:v>
                </c:pt>
                <c:pt idx="2725">
                  <c:v>272.60000000000002</c:v>
                </c:pt>
                <c:pt idx="2726">
                  <c:v>272.7</c:v>
                </c:pt>
                <c:pt idx="2727">
                  <c:v>272.8</c:v>
                </c:pt>
                <c:pt idx="2728">
                  <c:v>272.89999999999992</c:v>
                </c:pt>
                <c:pt idx="2729">
                  <c:v>273</c:v>
                </c:pt>
                <c:pt idx="2730">
                  <c:v>273.10000000000002</c:v>
                </c:pt>
                <c:pt idx="2731">
                  <c:v>273.2</c:v>
                </c:pt>
                <c:pt idx="2732">
                  <c:v>273.3</c:v>
                </c:pt>
                <c:pt idx="2733">
                  <c:v>273.39999999999992</c:v>
                </c:pt>
                <c:pt idx="2734">
                  <c:v>273.5</c:v>
                </c:pt>
                <c:pt idx="2735">
                  <c:v>273.60000000000002</c:v>
                </c:pt>
                <c:pt idx="2736">
                  <c:v>273.7</c:v>
                </c:pt>
                <c:pt idx="2737">
                  <c:v>273.8</c:v>
                </c:pt>
                <c:pt idx="2738">
                  <c:v>273.89999999999992</c:v>
                </c:pt>
                <c:pt idx="2739">
                  <c:v>274</c:v>
                </c:pt>
                <c:pt idx="2740">
                  <c:v>274.10000000000002</c:v>
                </c:pt>
                <c:pt idx="2741">
                  <c:v>274.2</c:v>
                </c:pt>
                <c:pt idx="2742">
                  <c:v>274.3</c:v>
                </c:pt>
                <c:pt idx="2743">
                  <c:v>274.39999999999992</c:v>
                </c:pt>
                <c:pt idx="2744">
                  <c:v>274.5</c:v>
                </c:pt>
                <c:pt idx="2745">
                  <c:v>274.60000000000002</c:v>
                </c:pt>
                <c:pt idx="2746">
                  <c:v>274.7</c:v>
                </c:pt>
                <c:pt idx="2747">
                  <c:v>274.8</c:v>
                </c:pt>
                <c:pt idx="2748">
                  <c:v>274.89999999999992</c:v>
                </c:pt>
                <c:pt idx="2749">
                  <c:v>275</c:v>
                </c:pt>
                <c:pt idx="2750">
                  <c:v>275.10000000000002</c:v>
                </c:pt>
                <c:pt idx="2751">
                  <c:v>275.2</c:v>
                </c:pt>
                <c:pt idx="2752">
                  <c:v>275.3</c:v>
                </c:pt>
                <c:pt idx="2753">
                  <c:v>275.39999999999992</c:v>
                </c:pt>
                <c:pt idx="2754">
                  <c:v>275.5</c:v>
                </c:pt>
                <c:pt idx="2755">
                  <c:v>275.60000000000002</c:v>
                </c:pt>
                <c:pt idx="2756">
                  <c:v>275.7</c:v>
                </c:pt>
                <c:pt idx="2757">
                  <c:v>275.8</c:v>
                </c:pt>
                <c:pt idx="2758">
                  <c:v>275.89999999999992</c:v>
                </c:pt>
                <c:pt idx="2759">
                  <c:v>276</c:v>
                </c:pt>
                <c:pt idx="2760">
                  <c:v>276.10000000000002</c:v>
                </c:pt>
                <c:pt idx="2761">
                  <c:v>276.2</c:v>
                </c:pt>
                <c:pt idx="2762">
                  <c:v>276.3</c:v>
                </c:pt>
                <c:pt idx="2763">
                  <c:v>276.39999999999992</c:v>
                </c:pt>
                <c:pt idx="2764">
                  <c:v>276.5</c:v>
                </c:pt>
                <c:pt idx="2765">
                  <c:v>276.60000000000002</c:v>
                </c:pt>
                <c:pt idx="2766">
                  <c:v>276.7</c:v>
                </c:pt>
                <c:pt idx="2767">
                  <c:v>276.8</c:v>
                </c:pt>
                <c:pt idx="2768">
                  <c:v>276.89999999999992</c:v>
                </c:pt>
                <c:pt idx="2769">
                  <c:v>277</c:v>
                </c:pt>
                <c:pt idx="2770">
                  <c:v>277.10000000000002</c:v>
                </c:pt>
                <c:pt idx="2771">
                  <c:v>277.2</c:v>
                </c:pt>
                <c:pt idx="2772">
                  <c:v>277.3</c:v>
                </c:pt>
                <c:pt idx="2773">
                  <c:v>277.39999999999992</c:v>
                </c:pt>
                <c:pt idx="2774">
                  <c:v>277.5</c:v>
                </c:pt>
                <c:pt idx="2775">
                  <c:v>277.60000000000002</c:v>
                </c:pt>
                <c:pt idx="2776">
                  <c:v>277.7</c:v>
                </c:pt>
                <c:pt idx="2777">
                  <c:v>277.8</c:v>
                </c:pt>
                <c:pt idx="2778">
                  <c:v>277.89999999999992</c:v>
                </c:pt>
                <c:pt idx="2779">
                  <c:v>278</c:v>
                </c:pt>
                <c:pt idx="2780">
                  <c:v>278.10000000000002</c:v>
                </c:pt>
                <c:pt idx="2781">
                  <c:v>278.2</c:v>
                </c:pt>
                <c:pt idx="2782">
                  <c:v>278.3</c:v>
                </c:pt>
                <c:pt idx="2783">
                  <c:v>278.39999999999992</c:v>
                </c:pt>
                <c:pt idx="2784">
                  <c:v>278.5</c:v>
                </c:pt>
                <c:pt idx="2785">
                  <c:v>278.60000000000002</c:v>
                </c:pt>
                <c:pt idx="2786">
                  <c:v>278.7</c:v>
                </c:pt>
                <c:pt idx="2787">
                  <c:v>278.8</c:v>
                </c:pt>
                <c:pt idx="2788">
                  <c:v>278.89999999999992</c:v>
                </c:pt>
                <c:pt idx="2789">
                  <c:v>279</c:v>
                </c:pt>
                <c:pt idx="2790">
                  <c:v>279.10000000000002</c:v>
                </c:pt>
                <c:pt idx="2791">
                  <c:v>279.2</c:v>
                </c:pt>
                <c:pt idx="2792">
                  <c:v>279.3</c:v>
                </c:pt>
                <c:pt idx="2793">
                  <c:v>279.39999999999992</c:v>
                </c:pt>
                <c:pt idx="2794">
                  <c:v>279.5</c:v>
                </c:pt>
                <c:pt idx="2795">
                  <c:v>279.60000000000002</c:v>
                </c:pt>
                <c:pt idx="2796">
                  <c:v>279.7</c:v>
                </c:pt>
                <c:pt idx="2797">
                  <c:v>279.8</c:v>
                </c:pt>
                <c:pt idx="2798">
                  <c:v>279.89999999999992</c:v>
                </c:pt>
                <c:pt idx="2799">
                  <c:v>280</c:v>
                </c:pt>
                <c:pt idx="2800">
                  <c:v>280.10000000000002</c:v>
                </c:pt>
                <c:pt idx="2801">
                  <c:v>280.2</c:v>
                </c:pt>
                <c:pt idx="2802">
                  <c:v>280.3</c:v>
                </c:pt>
                <c:pt idx="2803">
                  <c:v>280.39999999999992</c:v>
                </c:pt>
                <c:pt idx="2804">
                  <c:v>280.5</c:v>
                </c:pt>
                <c:pt idx="2805">
                  <c:v>280.60000000000002</c:v>
                </c:pt>
                <c:pt idx="2806">
                  <c:v>280.7</c:v>
                </c:pt>
                <c:pt idx="2807">
                  <c:v>280.8</c:v>
                </c:pt>
                <c:pt idx="2808">
                  <c:v>280.89999999999992</c:v>
                </c:pt>
                <c:pt idx="2809">
                  <c:v>281</c:v>
                </c:pt>
                <c:pt idx="2810">
                  <c:v>281.10000000000002</c:v>
                </c:pt>
                <c:pt idx="2811">
                  <c:v>281.2</c:v>
                </c:pt>
                <c:pt idx="2812">
                  <c:v>281.3</c:v>
                </c:pt>
                <c:pt idx="2813">
                  <c:v>281.39999999999992</c:v>
                </c:pt>
                <c:pt idx="2814">
                  <c:v>281.5</c:v>
                </c:pt>
                <c:pt idx="2815">
                  <c:v>281.60000000000002</c:v>
                </c:pt>
                <c:pt idx="2816">
                  <c:v>281.7</c:v>
                </c:pt>
                <c:pt idx="2817">
                  <c:v>281.8</c:v>
                </c:pt>
                <c:pt idx="2818">
                  <c:v>281.89999999999992</c:v>
                </c:pt>
                <c:pt idx="2819">
                  <c:v>282</c:v>
                </c:pt>
                <c:pt idx="2820">
                  <c:v>282.10000000000002</c:v>
                </c:pt>
                <c:pt idx="2821">
                  <c:v>282.2</c:v>
                </c:pt>
                <c:pt idx="2822">
                  <c:v>282.3</c:v>
                </c:pt>
                <c:pt idx="2823">
                  <c:v>282.39999999999992</c:v>
                </c:pt>
                <c:pt idx="2824">
                  <c:v>282.5</c:v>
                </c:pt>
                <c:pt idx="2825">
                  <c:v>282.60000000000002</c:v>
                </c:pt>
                <c:pt idx="2826">
                  <c:v>282.7</c:v>
                </c:pt>
                <c:pt idx="2827">
                  <c:v>282.8</c:v>
                </c:pt>
                <c:pt idx="2828">
                  <c:v>282.89999999999992</c:v>
                </c:pt>
                <c:pt idx="2829">
                  <c:v>283</c:v>
                </c:pt>
                <c:pt idx="2830">
                  <c:v>283.10000000000002</c:v>
                </c:pt>
                <c:pt idx="2831">
                  <c:v>283.2</c:v>
                </c:pt>
                <c:pt idx="2832">
                  <c:v>283.3</c:v>
                </c:pt>
                <c:pt idx="2833">
                  <c:v>283.39999999999992</c:v>
                </c:pt>
                <c:pt idx="2834">
                  <c:v>283.5</c:v>
                </c:pt>
                <c:pt idx="2835">
                  <c:v>283.60000000000002</c:v>
                </c:pt>
                <c:pt idx="2836">
                  <c:v>283.7</c:v>
                </c:pt>
                <c:pt idx="2837">
                  <c:v>283.8</c:v>
                </c:pt>
                <c:pt idx="2838">
                  <c:v>283.89999999999992</c:v>
                </c:pt>
                <c:pt idx="2839">
                  <c:v>284</c:v>
                </c:pt>
                <c:pt idx="2840">
                  <c:v>284.10000000000002</c:v>
                </c:pt>
                <c:pt idx="2841">
                  <c:v>284.2</c:v>
                </c:pt>
                <c:pt idx="2842">
                  <c:v>284.3</c:v>
                </c:pt>
                <c:pt idx="2843">
                  <c:v>284.39999999999992</c:v>
                </c:pt>
                <c:pt idx="2844">
                  <c:v>284.5</c:v>
                </c:pt>
                <c:pt idx="2845">
                  <c:v>284.60000000000002</c:v>
                </c:pt>
                <c:pt idx="2846">
                  <c:v>284.7</c:v>
                </c:pt>
                <c:pt idx="2847">
                  <c:v>284.8</c:v>
                </c:pt>
                <c:pt idx="2848">
                  <c:v>284.89999999999992</c:v>
                </c:pt>
                <c:pt idx="2849">
                  <c:v>285</c:v>
                </c:pt>
                <c:pt idx="2850">
                  <c:v>285.10000000000002</c:v>
                </c:pt>
                <c:pt idx="2851">
                  <c:v>285.2</c:v>
                </c:pt>
                <c:pt idx="2852">
                  <c:v>285.3</c:v>
                </c:pt>
                <c:pt idx="2853">
                  <c:v>285.39999999999992</c:v>
                </c:pt>
                <c:pt idx="2854">
                  <c:v>285.5</c:v>
                </c:pt>
                <c:pt idx="2855">
                  <c:v>285.60000000000002</c:v>
                </c:pt>
                <c:pt idx="2856">
                  <c:v>285.7</c:v>
                </c:pt>
                <c:pt idx="2857">
                  <c:v>285.8</c:v>
                </c:pt>
                <c:pt idx="2858">
                  <c:v>285.89999999999992</c:v>
                </c:pt>
                <c:pt idx="2859">
                  <c:v>286</c:v>
                </c:pt>
                <c:pt idx="2860">
                  <c:v>286.10000000000002</c:v>
                </c:pt>
                <c:pt idx="2861">
                  <c:v>286.2</c:v>
                </c:pt>
                <c:pt idx="2862">
                  <c:v>286.3</c:v>
                </c:pt>
                <c:pt idx="2863">
                  <c:v>286.39999999999992</c:v>
                </c:pt>
                <c:pt idx="2864">
                  <c:v>286.5</c:v>
                </c:pt>
                <c:pt idx="2865">
                  <c:v>286.60000000000002</c:v>
                </c:pt>
                <c:pt idx="2866">
                  <c:v>286.7</c:v>
                </c:pt>
                <c:pt idx="2867">
                  <c:v>286.8</c:v>
                </c:pt>
                <c:pt idx="2868">
                  <c:v>286.89999999999992</c:v>
                </c:pt>
                <c:pt idx="2869">
                  <c:v>287</c:v>
                </c:pt>
                <c:pt idx="2870">
                  <c:v>287.10000000000002</c:v>
                </c:pt>
                <c:pt idx="2871">
                  <c:v>287.2</c:v>
                </c:pt>
                <c:pt idx="2872">
                  <c:v>287.3</c:v>
                </c:pt>
                <c:pt idx="2873">
                  <c:v>287.39999999999992</c:v>
                </c:pt>
                <c:pt idx="2874">
                  <c:v>287.5</c:v>
                </c:pt>
                <c:pt idx="2875">
                  <c:v>287.60000000000002</c:v>
                </c:pt>
                <c:pt idx="2876">
                  <c:v>287.7</c:v>
                </c:pt>
                <c:pt idx="2877">
                  <c:v>287.8</c:v>
                </c:pt>
                <c:pt idx="2878">
                  <c:v>287.89999999999992</c:v>
                </c:pt>
                <c:pt idx="2879">
                  <c:v>288</c:v>
                </c:pt>
                <c:pt idx="2880">
                  <c:v>288.10000000000002</c:v>
                </c:pt>
                <c:pt idx="2881">
                  <c:v>288.2</c:v>
                </c:pt>
                <c:pt idx="2882">
                  <c:v>288.3</c:v>
                </c:pt>
                <c:pt idx="2883">
                  <c:v>288.39999999999992</c:v>
                </c:pt>
                <c:pt idx="2884">
                  <c:v>288.5</c:v>
                </c:pt>
                <c:pt idx="2885">
                  <c:v>288.60000000000002</c:v>
                </c:pt>
                <c:pt idx="2886">
                  <c:v>288.7</c:v>
                </c:pt>
                <c:pt idx="2887">
                  <c:v>288.8</c:v>
                </c:pt>
                <c:pt idx="2888">
                  <c:v>288.89999999999992</c:v>
                </c:pt>
                <c:pt idx="2889">
                  <c:v>289</c:v>
                </c:pt>
                <c:pt idx="2890">
                  <c:v>289.10000000000002</c:v>
                </c:pt>
                <c:pt idx="2891">
                  <c:v>289.2</c:v>
                </c:pt>
                <c:pt idx="2892">
                  <c:v>289.3</c:v>
                </c:pt>
                <c:pt idx="2893">
                  <c:v>289.39999999999992</c:v>
                </c:pt>
                <c:pt idx="2894">
                  <c:v>289.5</c:v>
                </c:pt>
                <c:pt idx="2895">
                  <c:v>289.60000000000002</c:v>
                </c:pt>
                <c:pt idx="2896">
                  <c:v>289.7</c:v>
                </c:pt>
                <c:pt idx="2897">
                  <c:v>289.8</c:v>
                </c:pt>
                <c:pt idx="2898">
                  <c:v>289.89999999999992</c:v>
                </c:pt>
                <c:pt idx="2899">
                  <c:v>290</c:v>
                </c:pt>
                <c:pt idx="2900">
                  <c:v>290.10000000000002</c:v>
                </c:pt>
                <c:pt idx="2901">
                  <c:v>290.2</c:v>
                </c:pt>
                <c:pt idx="2902">
                  <c:v>290.3</c:v>
                </c:pt>
                <c:pt idx="2903">
                  <c:v>290.39999999999992</c:v>
                </c:pt>
                <c:pt idx="2904">
                  <c:v>290.5</c:v>
                </c:pt>
                <c:pt idx="2905">
                  <c:v>290.60000000000002</c:v>
                </c:pt>
                <c:pt idx="2906">
                  <c:v>290.7</c:v>
                </c:pt>
                <c:pt idx="2907">
                  <c:v>290.8</c:v>
                </c:pt>
                <c:pt idx="2908">
                  <c:v>290.89999999999992</c:v>
                </c:pt>
                <c:pt idx="2909">
                  <c:v>291</c:v>
                </c:pt>
                <c:pt idx="2910">
                  <c:v>291.10000000000002</c:v>
                </c:pt>
                <c:pt idx="2911">
                  <c:v>291.2</c:v>
                </c:pt>
                <c:pt idx="2912">
                  <c:v>291.3</c:v>
                </c:pt>
                <c:pt idx="2913">
                  <c:v>291.39999999999992</c:v>
                </c:pt>
                <c:pt idx="2914">
                  <c:v>291.5</c:v>
                </c:pt>
                <c:pt idx="2915">
                  <c:v>291.60000000000002</c:v>
                </c:pt>
                <c:pt idx="2916">
                  <c:v>291.7</c:v>
                </c:pt>
                <c:pt idx="2917">
                  <c:v>291.8</c:v>
                </c:pt>
                <c:pt idx="2918">
                  <c:v>291.89999999999992</c:v>
                </c:pt>
                <c:pt idx="2919">
                  <c:v>292</c:v>
                </c:pt>
                <c:pt idx="2920">
                  <c:v>292.10000000000002</c:v>
                </c:pt>
                <c:pt idx="2921">
                  <c:v>292.2</c:v>
                </c:pt>
                <c:pt idx="2922">
                  <c:v>292.3</c:v>
                </c:pt>
                <c:pt idx="2923">
                  <c:v>292.39999999999992</c:v>
                </c:pt>
                <c:pt idx="2924">
                  <c:v>292.5</c:v>
                </c:pt>
                <c:pt idx="2925">
                  <c:v>292.60000000000002</c:v>
                </c:pt>
                <c:pt idx="2926">
                  <c:v>292.7</c:v>
                </c:pt>
                <c:pt idx="2927">
                  <c:v>292.8</c:v>
                </c:pt>
                <c:pt idx="2928">
                  <c:v>292.89999999999992</c:v>
                </c:pt>
                <c:pt idx="2929">
                  <c:v>293</c:v>
                </c:pt>
                <c:pt idx="2930">
                  <c:v>293.10000000000002</c:v>
                </c:pt>
                <c:pt idx="2931">
                  <c:v>293.2</c:v>
                </c:pt>
                <c:pt idx="2932">
                  <c:v>293.3</c:v>
                </c:pt>
                <c:pt idx="2933">
                  <c:v>293.39999999999992</c:v>
                </c:pt>
                <c:pt idx="2934">
                  <c:v>293.5</c:v>
                </c:pt>
                <c:pt idx="2935">
                  <c:v>293.60000000000002</c:v>
                </c:pt>
                <c:pt idx="2936">
                  <c:v>293.7</c:v>
                </c:pt>
                <c:pt idx="2937">
                  <c:v>293.8</c:v>
                </c:pt>
                <c:pt idx="2938">
                  <c:v>293.89999999999992</c:v>
                </c:pt>
                <c:pt idx="2939">
                  <c:v>294</c:v>
                </c:pt>
                <c:pt idx="2940">
                  <c:v>294.10000000000002</c:v>
                </c:pt>
                <c:pt idx="2941">
                  <c:v>294.2</c:v>
                </c:pt>
                <c:pt idx="2942">
                  <c:v>294.3</c:v>
                </c:pt>
                <c:pt idx="2943">
                  <c:v>294.39999999999992</c:v>
                </c:pt>
                <c:pt idx="2944">
                  <c:v>294.5</c:v>
                </c:pt>
                <c:pt idx="2945">
                  <c:v>294.60000000000002</c:v>
                </c:pt>
                <c:pt idx="2946">
                  <c:v>294.7</c:v>
                </c:pt>
                <c:pt idx="2947">
                  <c:v>294.8</c:v>
                </c:pt>
                <c:pt idx="2948">
                  <c:v>294.89999999999992</c:v>
                </c:pt>
                <c:pt idx="2949">
                  <c:v>295</c:v>
                </c:pt>
                <c:pt idx="2950">
                  <c:v>295.10000000000002</c:v>
                </c:pt>
                <c:pt idx="2951">
                  <c:v>295.2</c:v>
                </c:pt>
                <c:pt idx="2952">
                  <c:v>295.3</c:v>
                </c:pt>
                <c:pt idx="2953">
                  <c:v>295.39999999999992</c:v>
                </c:pt>
                <c:pt idx="2954">
                  <c:v>295.5</c:v>
                </c:pt>
                <c:pt idx="2955">
                  <c:v>295.60000000000002</c:v>
                </c:pt>
                <c:pt idx="2956">
                  <c:v>295.7</c:v>
                </c:pt>
                <c:pt idx="2957">
                  <c:v>295.8</c:v>
                </c:pt>
                <c:pt idx="2958">
                  <c:v>295.89999999999992</c:v>
                </c:pt>
                <c:pt idx="2959">
                  <c:v>296</c:v>
                </c:pt>
                <c:pt idx="2960">
                  <c:v>296.10000000000002</c:v>
                </c:pt>
                <c:pt idx="2961">
                  <c:v>296.2</c:v>
                </c:pt>
                <c:pt idx="2962">
                  <c:v>296.3</c:v>
                </c:pt>
                <c:pt idx="2963">
                  <c:v>296.39999999999992</c:v>
                </c:pt>
                <c:pt idx="2964">
                  <c:v>296.5</c:v>
                </c:pt>
                <c:pt idx="2965">
                  <c:v>296.60000000000002</c:v>
                </c:pt>
                <c:pt idx="2966">
                  <c:v>296.7</c:v>
                </c:pt>
                <c:pt idx="2967">
                  <c:v>296.8</c:v>
                </c:pt>
                <c:pt idx="2968">
                  <c:v>296.89999999999992</c:v>
                </c:pt>
                <c:pt idx="2969">
                  <c:v>297</c:v>
                </c:pt>
                <c:pt idx="2970">
                  <c:v>297.10000000000002</c:v>
                </c:pt>
                <c:pt idx="2971">
                  <c:v>297.2</c:v>
                </c:pt>
                <c:pt idx="2972">
                  <c:v>297.3</c:v>
                </c:pt>
                <c:pt idx="2973">
                  <c:v>297.39999999999992</c:v>
                </c:pt>
                <c:pt idx="2974">
                  <c:v>297.5</c:v>
                </c:pt>
                <c:pt idx="2975">
                  <c:v>297.60000000000002</c:v>
                </c:pt>
                <c:pt idx="2976">
                  <c:v>297.7</c:v>
                </c:pt>
                <c:pt idx="2977">
                  <c:v>297.8</c:v>
                </c:pt>
                <c:pt idx="2978">
                  <c:v>297.89999999999992</c:v>
                </c:pt>
                <c:pt idx="2979">
                  <c:v>298</c:v>
                </c:pt>
                <c:pt idx="2980">
                  <c:v>298.10000000000002</c:v>
                </c:pt>
                <c:pt idx="2981">
                  <c:v>298.2</c:v>
                </c:pt>
                <c:pt idx="2982">
                  <c:v>298.3</c:v>
                </c:pt>
                <c:pt idx="2983">
                  <c:v>298.39999999999992</c:v>
                </c:pt>
                <c:pt idx="2984">
                  <c:v>298.5</c:v>
                </c:pt>
                <c:pt idx="2985">
                  <c:v>298.60000000000002</c:v>
                </c:pt>
                <c:pt idx="2986">
                  <c:v>298.7</c:v>
                </c:pt>
                <c:pt idx="2987">
                  <c:v>298.8</c:v>
                </c:pt>
                <c:pt idx="2988">
                  <c:v>298.89999999999992</c:v>
                </c:pt>
                <c:pt idx="2989">
                  <c:v>299</c:v>
                </c:pt>
                <c:pt idx="2990">
                  <c:v>299.10000000000002</c:v>
                </c:pt>
                <c:pt idx="2991">
                  <c:v>299.2</c:v>
                </c:pt>
                <c:pt idx="2992">
                  <c:v>299.3</c:v>
                </c:pt>
                <c:pt idx="2993">
                  <c:v>299.39999999999992</c:v>
                </c:pt>
                <c:pt idx="2994">
                  <c:v>299.5</c:v>
                </c:pt>
                <c:pt idx="2995">
                  <c:v>299.60000000000002</c:v>
                </c:pt>
                <c:pt idx="2996">
                  <c:v>299.7</c:v>
                </c:pt>
                <c:pt idx="2997">
                  <c:v>299.8</c:v>
                </c:pt>
                <c:pt idx="2998">
                  <c:v>299.89999999999992</c:v>
                </c:pt>
                <c:pt idx="2999">
                  <c:v>300</c:v>
                </c:pt>
                <c:pt idx="3000">
                  <c:v>300.10000000000002</c:v>
                </c:pt>
                <c:pt idx="3001">
                  <c:v>300.2</c:v>
                </c:pt>
                <c:pt idx="3002">
                  <c:v>300.3</c:v>
                </c:pt>
                <c:pt idx="3003">
                  <c:v>300.39999999999992</c:v>
                </c:pt>
                <c:pt idx="3004">
                  <c:v>300.5</c:v>
                </c:pt>
                <c:pt idx="3005">
                  <c:v>300.60000000000002</c:v>
                </c:pt>
                <c:pt idx="3006">
                  <c:v>300.7</c:v>
                </c:pt>
                <c:pt idx="3007">
                  <c:v>300.8</c:v>
                </c:pt>
                <c:pt idx="3008">
                  <c:v>300.89999999999992</c:v>
                </c:pt>
                <c:pt idx="3009">
                  <c:v>301</c:v>
                </c:pt>
                <c:pt idx="3010">
                  <c:v>301.10000000000002</c:v>
                </c:pt>
                <c:pt idx="3011">
                  <c:v>301.2</c:v>
                </c:pt>
                <c:pt idx="3012">
                  <c:v>301.3</c:v>
                </c:pt>
                <c:pt idx="3013">
                  <c:v>301.39999999999992</c:v>
                </c:pt>
                <c:pt idx="3014">
                  <c:v>301.5</c:v>
                </c:pt>
                <c:pt idx="3015">
                  <c:v>301.60000000000002</c:v>
                </c:pt>
                <c:pt idx="3016">
                  <c:v>301.7</c:v>
                </c:pt>
                <c:pt idx="3017">
                  <c:v>301.8</c:v>
                </c:pt>
                <c:pt idx="3018">
                  <c:v>301.89999999999992</c:v>
                </c:pt>
                <c:pt idx="3019">
                  <c:v>302</c:v>
                </c:pt>
                <c:pt idx="3020">
                  <c:v>302.10000000000002</c:v>
                </c:pt>
                <c:pt idx="3021">
                  <c:v>302.2</c:v>
                </c:pt>
                <c:pt idx="3022">
                  <c:v>302.3</c:v>
                </c:pt>
                <c:pt idx="3023">
                  <c:v>302.39999999999992</c:v>
                </c:pt>
                <c:pt idx="3024">
                  <c:v>302.5</c:v>
                </c:pt>
                <c:pt idx="3025">
                  <c:v>302.60000000000002</c:v>
                </c:pt>
                <c:pt idx="3026">
                  <c:v>302.7</c:v>
                </c:pt>
                <c:pt idx="3027">
                  <c:v>302.8</c:v>
                </c:pt>
                <c:pt idx="3028">
                  <c:v>302.89999999999992</c:v>
                </c:pt>
                <c:pt idx="3029">
                  <c:v>303</c:v>
                </c:pt>
                <c:pt idx="3030">
                  <c:v>303.10000000000002</c:v>
                </c:pt>
                <c:pt idx="3031">
                  <c:v>303.2</c:v>
                </c:pt>
                <c:pt idx="3032">
                  <c:v>303.3</c:v>
                </c:pt>
                <c:pt idx="3033">
                  <c:v>303.39999999999992</c:v>
                </c:pt>
                <c:pt idx="3034">
                  <c:v>303.5</c:v>
                </c:pt>
                <c:pt idx="3035">
                  <c:v>303.60000000000002</c:v>
                </c:pt>
                <c:pt idx="3036">
                  <c:v>303.7</c:v>
                </c:pt>
                <c:pt idx="3037">
                  <c:v>303.8</c:v>
                </c:pt>
                <c:pt idx="3038">
                  <c:v>303.89999999999992</c:v>
                </c:pt>
                <c:pt idx="3039">
                  <c:v>304</c:v>
                </c:pt>
                <c:pt idx="3040">
                  <c:v>304.10000000000002</c:v>
                </c:pt>
                <c:pt idx="3041">
                  <c:v>304.2</c:v>
                </c:pt>
                <c:pt idx="3042">
                  <c:v>304.3</c:v>
                </c:pt>
                <c:pt idx="3043">
                  <c:v>304.39999999999992</c:v>
                </c:pt>
                <c:pt idx="3044">
                  <c:v>304.5</c:v>
                </c:pt>
                <c:pt idx="3045">
                  <c:v>304.60000000000002</c:v>
                </c:pt>
                <c:pt idx="3046">
                  <c:v>304.7</c:v>
                </c:pt>
                <c:pt idx="3047">
                  <c:v>304.8</c:v>
                </c:pt>
                <c:pt idx="3048">
                  <c:v>304.89999999999992</c:v>
                </c:pt>
                <c:pt idx="3049">
                  <c:v>305</c:v>
                </c:pt>
                <c:pt idx="3050">
                  <c:v>305.10000000000002</c:v>
                </c:pt>
                <c:pt idx="3051">
                  <c:v>305.2</c:v>
                </c:pt>
                <c:pt idx="3052">
                  <c:v>305.3</c:v>
                </c:pt>
                <c:pt idx="3053">
                  <c:v>305.39999999999992</c:v>
                </c:pt>
                <c:pt idx="3054">
                  <c:v>305.5</c:v>
                </c:pt>
                <c:pt idx="3055">
                  <c:v>305.60000000000002</c:v>
                </c:pt>
                <c:pt idx="3056">
                  <c:v>305.7</c:v>
                </c:pt>
                <c:pt idx="3057">
                  <c:v>305.8</c:v>
                </c:pt>
                <c:pt idx="3058">
                  <c:v>305.89999999999992</c:v>
                </c:pt>
                <c:pt idx="3059">
                  <c:v>306</c:v>
                </c:pt>
                <c:pt idx="3060">
                  <c:v>306.10000000000002</c:v>
                </c:pt>
                <c:pt idx="3061">
                  <c:v>306.2</c:v>
                </c:pt>
                <c:pt idx="3062">
                  <c:v>306.3</c:v>
                </c:pt>
                <c:pt idx="3063">
                  <c:v>306.39999999999992</c:v>
                </c:pt>
                <c:pt idx="3064">
                  <c:v>306.5</c:v>
                </c:pt>
                <c:pt idx="3065">
                  <c:v>306.60000000000002</c:v>
                </c:pt>
                <c:pt idx="3066">
                  <c:v>306.7</c:v>
                </c:pt>
                <c:pt idx="3067">
                  <c:v>306.8</c:v>
                </c:pt>
                <c:pt idx="3068">
                  <c:v>306.89999999999992</c:v>
                </c:pt>
                <c:pt idx="3069">
                  <c:v>307</c:v>
                </c:pt>
                <c:pt idx="3070">
                  <c:v>307.10000000000002</c:v>
                </c:pt>
                <c:pt idx="3071">
                  <c:v>307.2</c:v>
                </c:pt>
                <c:pt idx="3072">
                  <c:v>307.3</c:v>
                </c:pt>
                <c:pt idx="3073">
                  <c:v>307.39999999999992</c:v>
                </c:pt>
                <c:pt idx="3074">
                  <c:v>307.5</c:v>
                </c:pt>
                <c:pt idx="3075">
                  <c:v>307.60000000000002</c:v>
                </c:pt>
                <c:pt idx="3076">
                  <c:v>307.7</c:v>
                </c:pt>
                <c:pt idx="3077">
                  <c:v>307.8</c:v>
                </c:pt>
                <c:pt idx="3078">
                  <c:v>307.89999999999992</c:v>
                </c:pt>
                <c:pt idx="3079">
                  <c:v>308</c:v>
                </c:pt>
                <c:pt idx="3080">
                  <c:v>308.10000000000002</c:v>
                </c:pt>
                <c:pt idx="3081">
                  <c:v>308.2</c:v>
                </c:pt>
                <c:pt idx="3082">
                  <c:v>308.3</c:v>
                </c:pt>
                <c:pt idx="3083">
                  <c:v>308.39999999999992</c:v>
                </c:pt>
                <c:pt idx="3084">
                  <c:v>308.5</c:v>
                </c:pt>
                <c:pt idx="3085">
                  <c:v>308.60000000000002</c:v>
                </c:pt>
                <c:pt idx="3086">
                  <c:v>308.7</c:v>
                </c:pt>
                <c:pt idx="3087">
                  <c:v>308.8</c:v>
                </c:pt>
                <c:pt idx="3088">
                  <c:v>308.89999999999992</c:v>
                </c:pt>
                <c:pt idx="3089">
                  <c:v>309</c:v>
                </c:pt>
                <c:pt idx="3090">
                  <c:v>309.10000000000002</c:v>
                </c:pt>
                <c:pt idx="3091">
                  <c:v>309.2</c:v>
                </c:pt>
                <c:pt idx="3092">
                  <c:v>309.3</c:v>
                </c:pt>
                <c:pt idx="3093">
                  <c:v>309.39999999999992</c:v>
                </c:pt>
                <c:pt idx="3094">
                  <c:v>309.5</c:v>
                </c:pt>
                <c:pt idx="3095">
                  <c:v>309.60000000000002</c:v>
                </c:pt>
                <c:pt idx="3096">
                  <c:v>309.7</c:v>
                </c:pt>
                <c:pt idx="3097">
                  <c:v>309.8</c:v>
                </c:pt>
                <c:pt idx="3098">
                  <c:v>309.89999999999992</c:v>
                </c:pt>
                <c:pt idx="3099">
                  <c:v>310</c:v>
                </c:pt>
                <c:pt idx="3100">
                  <c:v>310.10000000000002</c:v>
                </c:pt>
                <c:pt idx="3101">
                  <c:v>310.2</c:v>
                </c:pt>
                <c:pt idx="3102">
                  <c:v>310.3</c:v>
                </c:pt>
                <c:pt idx="3103">
                  <c:v>310.39999999999992</c:v>
                </c:pt>
                <c:pt idx="3104">
                  <c:v>310.5</c:v>
                </c:pt>
                <c:pt idx="3105">
                  <c:v>310.60000000000002</c:v>
                </c:pt>
                <c:pt idx="3106">
                  <c:v>310.7</c:v>
                </c:pt>
                <c:pt idx="3107">
                  <c:v>310.8</c:v>
                </c:pt>
                <c:pt idx="3108">
                  <c:v>310.89999999999992</c:v>
                </c:pt>
                <c:pt idx="3109">
                  <c:v>311</c:v>
                </c:pt>
                <c:pt idx="3110">
                  <c:v>311.10000000000002</c:v>
                </c:pt>
                <c:pt idx="3111">
                  <c:v>311.2</c:v>
                </c:pt>
                <c:pt idx="3112">
                  <c:v>311.3</c:v>
                </c:pt>
                <c:pt idx="3113">
                  <c:v>311.39999999999992</c:v>
                </c:pt>
                <c:pt idx="3114">
                  <c:v>311.5</c:v>
                </c:pt>
                <c:pt idx="3115">
                  <c:v>311.60000000000002</c:v>
                </c:pt>
                <c:pt idx="3116">
                  <c:v>311.7</c:v>
                </c:pt>
                <c:pt idx="3117">
                  <c:v>311.8</c:v>
                </c:pt>
                <c:pt idx="3118">
                  <c:v>311.89999999999992</c:v>
                </c:pt>
                <c:pt idx="3119">
                  <c:v>312</c:v>
                </c:pt>
                <c:pt idx="3120">
                  <c:v>312.10000000000002</c:v>
                </c:pt>
                <c:pt idx="3121">
                  <c:v>312.2</c:v>
                </c:pt>
                <c:pt idx="3122">
                  <c:v>312.3</c:v>
                </c:pt>
                <c:pt idx="3123">
                  <c:v>312.39999999999992</c:v>
                </c:pt>
                <c:pt idx="3124">
                  <c:v>312.5</c:v>
                </c:pt>
                <c:pt idx="3125">
                  <c:v>312.60000000000002</c:v>
                </c:pt>
                <c:pt idx="3126">
                  <c:v>312.7</c:v>
                </c:pt>
                <c:pt idx="3127">
                  <c:v>312.8</c:v>
                </c:pt>
                <c:pt idx="3128">
                  <c:v>312.89999999999992</c:v>
                </c:pt>
                <c:pt idx="3129">
                  <c:v>313</c:v>
                </c:pt>
                <c:pt idx="3130">
                  <c:v>313.10000000000002</c:v>
                </c:pt>
                <c:pt idx="3131">
                  <c:v>313.2</c:v>
                </c:pt>
                <c:pt idx="3132">
                  <c:v>313.3</c:v>
                </c:pt>
                <c:pt idx="3133">
                  <c:v>313.39999999999992</c:v>
                </c:pt>
                <c:pt idx="3134">
                  <c:v>313.5</c:v>
                </c:pt>
                <c:pt idx="3135">
                  <c:v>313.60000000000002</c:v>
                </c:pt>
                <c:pt idx="3136">
                  <c:v>313.7</c:v>
                </c:pt>
                <c:pt idx="3137">
                  <c:v>313.8</c:v>
                </c:pt>
                <c:pt idx="3138">
                  <c:v>313.89999999999992</c:v>
                </c:pt>
                <c:pt idx="3139">
                  <c:v>314</c:v>
                </c:pt>
                <c:pt idx="3140">
                  <c:v>314.10000000000002</c:v>
                </c:pt>
                <c:pt idx="3141">
                  <c:v>314.2</c:v>
                </c:pt>
                <c:pt idx="3142">
                  <c:v>314.3</c:v>
                </c:pt>
                <c:pt idx="3143">
                  <c:v>314.39999999999992</c:v>
                </c:pt>
                <c:pt idx="3144">
                  <c:v>314.5</c:v>
                </c:pt>
                <c:pt idx="3145">
                  <c:v>314.60000000000002</c:v>
                </c:pt>
                <c:pt idx="3146">
                  <c:v>314.7</c:v>
                </c:pt>
                <c:pt idx="3147">
                  <c:v>314.8</c:v>
                </c:pt>
                <c:pt idx="3148">
                  <c:v>314.89999999999992</c:v>
                </c:pt>
                <c:pt idx="3149">
                  <c:v>315</c:v>
                </c:pt>
                <c:pt idx="3150">
                  <c:v>315.10000000000002</c:v>
                </c:pt>
                <c:pt idx="3151">
                  <c:v>315.2</c:v>
                </c:pt>
                <c:pt idx="3152">
                  <c:v>315.3</c:v>
                </c:pt>
                <c:pt idx="3153">
                  <c:v>315.39999999999992</c:v>
                </c:pt>
                <c:pt idx="3154">
                  <c:v>315.5</c:v>
                </c:pt>
                <c:pt idx="3155">
                  <c:v>315.60000000000002</c:v>
                </c:pt>
                <c:pt idx="3156">
                  <c:v>315.7</c:v>
                </c:pt>
                <c:pt idx="3157">
                  <c:v>315.8</c:v>
                </c:pt>
                <c:pt idx="3158">
                  <c:v>315.89999999999992</c:v>
                </c:pt>
                <c:pt idx="3159">
                  <c:v>316</c:v>
                </c:pt>
                <c:pt idx="3160">
                  <c:v>316.10000000000002</c:v>
                </c:pt>
                <c:pt idx="3161">
                  <c:v>316.2</c:v>
                </c:pt>
                <c:pt idx="3162">
                  <c:v>316.3</c:v>
                </c:pt>
                <c:pt idx="3163">
                  <c:v>316.39999999999992</c:v>
                </c:pt>
                <c:pt idx="3164">
                  <c:v>316.5</c:v>
                </c:pt>
                <c:pt idx="3165">
                  <c:v>316.60000000000002</c:v>
                </c:pt>
                <c:pt idx="3166">
                  <c:v>316.7</c:v>
                </c:pt>
                <c:pt idx="3167">
                  <c:v>316.8</c:v>
                </c:pt>
                <c:pt idx="3168">
                  <c:v>316.89999999999992</c:v>
                </c:pt>
                <c:pt idx="3169">
                  <c:v>317</c:v>
                </c:pt>
                <c:pt idx="3170">
                  <c:v>317.10000000000002</c:v>
                </c:pt>
                <c:pt idx="3171">
                  <c:v>317.2</c:v>
                </c:pt>
                <c:pt idx="3172">
                  <c:v>317.3</c:v>
                </c:pt>
                <c:pt idx="3173">
                  <c:v>317.39999999999992</c:v>
                </c:pt>
                <c:pt idx="3174">
                  <c:v>317.5</c:v>
                </c:pt>
                <c:pt idx="3175">
                  <c:v>317.60000000000002</c:v>
                </c:pt>
                <c:pt idx="3176">
                  <c:v>317.7</c:v>
                </c:pt>
                <c:pt idx="3177">
                  <c:v>317.8</c:v>
                </c:pt>
                <c:pt idx="3178">
                  <c:v>317.89999999999992</c:v>
                </c:pt>
                <c:pt idx="3179">
                  <c:v>318</c:v>
                </c:pt>
                <c:pt idx="3180">
                  <c:v>318.10000000000002</c:v>
                </c:pt>
                <c:pt idx="3181">
                  <c:v>318.2</c:v>
                </c:pt>
                <c:pt idx="3182">
                  <c:v>318.3</c:v>
                </c:pt>
                <c:pt idx="3183">
                  <c:v>318.39999999999992</c:v>
                </c:pt>
                <c:pt idx="3184">
                  <c:v>318.5</c:v>
                </c:pt>
                <c:pt idx="3185">
                  <c:v>318.60000000000002</c:v>
                </c:pt>
                <c:pt idx="3186">
                  <c:v>318.7</c:v>
                </c:pt>
                <c:pt idx="3187">
                  <c:v>318.8</c:v>
                </c:pt>
                <c:pt idx="3188">
                  <c:v>318.89999999999992</c:v>
                </c:pt>
                <c:pt idx="3189">
                  <c:v>319</c:v>
                </c:pt>
                <c:pt idx="3190">
                  <c:v>319.10000000000002</c:v>
                </c:pt>
                <c:pt idx="3191">
                  <c:v>319.2</c:v>
                </c:pt>
                <c:pt idx="3192">
                  <c:v>319.3</c:v>
                </c:pt>
                <c:pt idx="3193">
                  <c:v>319.39999999999992</c:v>
                </c:pt>
                <c:pt idx="3194">
                  <c:v>319.5</c:v>
                </c:pt>
                <c:pt idx="3195">
                  <c:v>319.60000000000002</c:v>
                </c:pt>
                <c:pt idx="3196">
                  <c:v>319.7</c:v>
                </c:pt>
                <c:pt idx="3197">
                  <c:v>319.8</c:v>
                </c:pt>
                <c:pt idx="3198">
                  <c:v>319.89999999999992</c:v>
                </c:pt>
                <c:pt idx="3199">
                  <c:v>320</c:v>
                </c:pt>
                <c:pt idx="3200">
                  <c:v>320.10000000000002</c:v>
                </c:pt>
                <c:pt idx="3201">
                  <c:v>320.2</c:v>
                </c:pt>
                <c:pt idx="3202">
                  <c:v>320.3</c:v>
                </c:pt>
                <c:pt idx="3203">
                  <c:v>320.39999999999992</c:v>
                </c:pt>
                <c:pt idx="3204">
                  <c:v>320.5</c:v>
                </c:pt>
                <c:pt idx="3205">
                  <c:v>320.60000000000002</c:v>
                </c:pt>
                <c:pt idx="3206">
                  <c:v>320.7</c:v>
                </c:pt>
                <c:pt idx="3207">
                  <c:v>320.8</c:v>
                </c:pt>
                <c:pt idx="3208">
                  <c:v>320.89999999999992</c:v>
                </c:pt>
                <c:pt idx="3209">
                  <c:v>321</c:v>
                </c:pt>
                <c:pt idx="3210">
                  <c:v>321.10000000000002</c:v>
                </c:pt>
                <c:pt idx="3211">
                  <c:v>321.2</c:v>
                </c:pt>
                <c:pt idx="3212">
                  <c:v>321.3</c:v>
                </c:pt>
                <c:pt idx="3213">
                  <c:v>321.39999999999992</c:v>
                </c:pt>
                <c:pt idx="3214">
                  <c:v>321.5</c:v>
                </c:pt>
                <c:pt idx="3215">
                  <c:v>321.60000000000002</c:v>
                </c:pt>
                <c:pt idx="3216">
                  <c:v>321.7</c:v>
                </c:pt>
                <c:pt idx="3217">
                  <c:v>321.8</c:v>
                </c:pt>
                <c:pt idx="3218">
                  <c:v>321.89999999999992</c:v>
                </c:pt>
                <c:pt idx="3219">
                  <c:v>322</c:v>
                </c:pt>
                <c:pt idx="3220">
                  <c:v>322.10000000000002</c:v>
                </c:pt>
                <c:pt idx="3221">
                  <c:v>322.2</c:v>
                </c:pt>
                <c:pt idx="3222">
                  <c:v>322.3</c:v>
                </c:pt>
                <c:pt idx="3223">
                  <c:v>322.39999999999992</c:v>
                </c:pt>
                <c:pt idx="3224">
                  <c:v>322.5</c:v>
                </c:pt>
                <c:pt idx="3225">
                  <c:v>322.60000000000002</c:v>
                </c:pt>
                <c:pt idx="3226">
                  <c:v>322.7</c:v>
                </c:pt>
                <c:pt idx="3227">
                  <c:v>322.8</c:v>
                </c:pt>
                <c:pt idx="3228">
                  <c:v>322.89999999999992</c:v>
                </c:pt>
                <c:pt idx="3229">
                  <c:v>323</c:v>
                </c:pt>
                <c:pt idx="3230">
                  <c:v>323.10000000000002</c:v>
                </c:pt>
                <c:pt idx="3231">
                  <c:v>323.2</c:v>
                </c:pt>
                <c:pt idx="3232">
                  <c:v>323.3</c:v>
                </c:pt>
                <c:pt idx="3233">
                  <c:v>323.39999999999992</c:v>
                </c:pt>
                <c:pt idx="3234">
                  <c:v>323.5</c:v>
                </c:pt>
                <c:pt idx="3235">
                  <c:v>323.60000000000002</c:v>
                </c:pt>
                <c:pt idx="3236">
                  <c:v>323.7</c:v>
                </c:pt>
                <c:pt idx="3237">
                  <c:v>323.8</c:v>
                </c:pt>
                <c:pt idx="3238">
                  <c:v>323.89999999999992</c:v>
                </c:pt>
                <c:pt idx="3239">
                  <c:v>324</c:v>
                </c:pt>
                <c:pt idx="3240">
                  <c:v>324.10000000000002</c:v>
                </c:pt>
                <c:pt idx="3241">
                  <c:v>324.2</c:v>
                </c:pt>
                <c:pt idx="3242">
                  <c:v>324.3</c:v>
                </c:pt>
                <c:pt idx="3243">
                  <c:v>324.39999999999992</c:v>
                </c:pt>
                <c:pt idx="3244">
                  <c:v>324.5</c:v>
                </c:pt>
                <c:pt idx="3245">
                  <c:v>324.60000000000002</c:v>
                </c:pt>
                <c:pt idx="3246">
                  <c:v>324.7</c:v>
                </c:pt>
                <c:pt idx="3247">
                  <c:v>324.8</c:v>
                </c:pt>
                <c:pt idx="3248">
                  <c:v>324.89999999999992</c:v>
                </c:pt>
                <c:pt idx="3249">
                  <c:v>325</c:v>
                </c:pt>
                <c:pt idx="3250">
                  <c:v>325.10000000000002</c:v>
                </c:pt>
                <c:pt idx="3251">
                  <c:v>325.2</c:v>
                </c:pt>
                <c:pt idx="3252">
                  <c:v>325.3</c:v>
                </c:pt>
                <c:pt idx="3253">
                  <c:v>325.39999999999992</c:v>
                </c:pt>
                <c:pt idx="3254">
                  <c:v>325.5</c:v>
                </c:pt>
                <c:pt idx="3255">
                  <c:v>325.60000000000002</c:v>
                </c:pt>
                <c:pt idx="3256">
                  <c:v>325.7</c:v>
                </c:pt>
                <c:pt idx="3257">
                  <c:v>325.8</c:v>
                </c:pt>
                <c:pt idx="3258">
                  <c:v>325.89999999999992</c:v>
                </c:pt>
                <c:pt idx="3259">
                  <c:v>326</c:v>
                </c:pt>
                <c:pt idx="3260">
                  <c:v>326.10000000000002</c:v>
                </c:pt>
                <c:pt idx="3261">
                  <c:v>326.2</c:v>
                </c:pt>
                <c:pt idx="3262">
                  <c:v>326.3</c:v>
                </c:pt>
                <c:pt idx="3263">
                  <c:v>326.39999999999992</c:v>
                </c:pt>
                <c:pt idx="3264">
                  <c:v>326.5</c:v>
                </c:pt>
                <c:pt idx="3265">
                  <c:v>326.60000000000002</c:v>
                </c:pt>
                <c:pt idx="3266">
                  <c:v>326.7</c:v>
                </c:pt>
                <c:pt idx="3267">
                  <c:v>326.8</c:v>
                </c:pt>
                <c:pt idx="3268">
                  <c:v>326.89999999999992</c:v>
                </c:pt>
                <c:pt idx="3269">
                  <c:v>327</c:v>
                </c:pt>
                <c:pt idx="3270">
                  <c:v>327.10000000000002</c:v>
                </c:pt>
                <c:pt idx="3271">
                  <c:v>327.2</c:v>
                </c:pt>
                <c:pt idx="3272">
                  <c:v>327.3</c:v>
                </c:pt>
                <c:pt idx="3273">
                  <c:v>327.39999999999992</c:v>
                </c:pt>
                <c:pt idx="3274">
                  <c:v>327.5</c:v>
                </c:pt>
                <c:pt idx="3275">
                  <c:v>327.60000000000002</c:v>
                </c:pt>
                <c:pt idx="3276">
                  <c:v>327.7</c:v>
                </c:pt>
                <c:pt idx="3277">
                  <c:v>327.8</c:v>
                </c:pt>
                <c:pt idx="3278">
                  <c:v>327.9</c:v>
                </c:pt>
                <c:pt idx="3279">
                  <c:v>328</c:v>
                </c:pt>
                <c:pt idx="3280">
                  <c:v>328.1</c:v>
                </c:pt>
                <c:pt idx="3281">
                  <c:v>328.2</c:v>
                </c:pt>
                <c:pt idx="3282">
                  <c:v>328.3</c:v>
                </c:pt>
                <c:pt idx="3283">
                  <c:v>328.4</c:v>
                </c:pt>
                <c:pt idx="3284">
                  <c:v>328.5</c:v>
                </c:pt>
                <c:pt idx="3285">
                  <c:v>328.6</c:v>
                </c:pt>
                <c:pt idx="3286">
                  <c:v>328.7</c:v>
                </c:pt>
                <c:pt idx="3287">
                  <c:v>328.8</c:v>
                </c:pt>
                <c:pt idx="3288">
                  <c:v>328.9</c:v>
                </c:pt>
                <c:pt idx="3289">
                  <c:v>329</c:v>
                </c:pt>
                <c:pt idx="3290">
                  <c:v>329.1</c:v>
                </c:pt>
                <c:pt idx="3291">
                  <c:v>329.2</c:v>
                </c:pt>
                <c:pt idx="3292">
                  <c:v>329.3</c:v>
                </c:pt>
                <c:pt idx="3293">
                  <c:v>329.4</c:v>
                </c:pt>
                <c:pt idx="3294">
                  <c:v>329.5</c:v>
                </c:pt>
                <c:pt idx="3295">
                  <c:v>329.6</c:v>
                </c:pt>
                <c:pt idx="3296">
                  <c:v>329.7</c:v>
                </c:pt>
                <c:pt idx="3297">
                  <c:v>329.8</c:v>
                </c:pt>
                <c:pt idx="3298">
                  <c:v>329.9</c:v>
                </c:pt>
                <c:pt idx="3299">
                  <c:v>330</c:v>
                </c:pt>
                <c:pt idx="3300">
                  <c:v>330.1</c:v>
                </c:pt>
                <c:pt idx="3301">
                  <c:v>330.2</c:v>
                </c:pt>
                <c:pt idx="3302">
                  <c:v>330.3</c:v>
                </c:pt>
                <c:pt idx="3303">
                  <c:v>330.4</c:v>
                </c:pt>
                <c:pt idx="3304">
                  <c:v>330.5</c:v>
                </c:pt>
                <c:pt idx="3305">
                  <c:v>330.6</c:v>
                </c:pt>
                <c:pt idx="3306">
                  <c:v>330.7</c:v>
                </c:pt>
                <c:pt idx="3307">
                  <c:v>330.8</c:v>
                </c:pt>
                <c:pt idx="3308">
                  <c:v>330.9</c:v>
                </c:pt>
                <c:pt idx="3309">
                  <c:v>331</c:v>
                </c:pt>
                <c:pt idx="3310">
                  <c:v>331.1</c:v>
                </c:pt>
                <c:pt idx="3311">
                  <c:v>331.2</c:v>
                </c:pt>
                <c:pt idx="3312">
                  <c:v>331.3</c:v>
                </c:pt>
                <c:pt idx="3313">
                  <c:v>331.4</c:v>
                </c:pt>
                <c:pt idx="3314">
                  <c:v>331.5</c:v>
                </c:pt>
                <c:pt idx="3315">
                  <c:v>331.6</c:v>
                </c:pt>
                <c:pt idx="3316">
                  <c:v>331.7</c:v>
                </c:pt>
                <c:pt idx="3317">
                  <c:v>331.8</c:v>
                </c:pt>
                <c:pt idx="3318">
                  <c:v>331.9</c:v>
                </c:pt>
                <c:pt idx="3319">
                  <c:v>332</c:v>
                </c:pt>
                <c:pt idx="3320">
                  <c:v>332.1</c:v>
                </c:pt>
                <c:pt idx="3321">
                  <c:v>332.2</c:v>
                </c:pt>
                <c:pt idx="3322">
                  <c:v>332.3</c:v>
                </c:pt>
                <c:pt idx="3323">
                  <c:v>332.4</c:v>
                </c:pt>
                <c:pt idx="3324">
                  <c:v>332.5</c:v>
                </c:pt>
                <c:pt idx="3325">
                  <c:v>332.6</c:v>
                </c:pt>
                <c:pt idx="3326">
                  <c:v>332.7</c:v>
                </c:pt>
                <c:pt idx="3327">
                  <c:v>332.8</c:v>
                </c:pt>
                <c:pt idx="3328">
                  <c:v>332.9</c:v>
                </c:pt>
                <c:pt idx="3329">
                  <c:v>333</c:v>
                </c:pt>
                <c:pt idx="3330">
                  <c:v>333.1</c:v>
                </c:pt>
                <c:pt idx="3331">
                  <c:v>333.2</c:v>
                </c:pt>
                <c:pt idx="3332">
                  <c:v>333.3</c:v>
                </c:pt>
                <c:pt idx="3333">
                  <c:v>333.4</c:v>
                </c:pt>
                <c:pt idx="3334">
                  <c:v>333.5</c:v>
                </c:pt>
                <c:pt idx="3335">
                  <c:v>333.6</c:v>
                </c:pt>
                <c:pt idx="3336">
                  <c:v>333.7</c:v>
                </c:pt>
                <c:pt idx="3337">
                  <c:v>333.8</c:v>
                </c:pt>
                <c:pt idx="3338">
                  <c:v>333.9</c:v>
                </c:pt>
                <c:pt idx="3339">
                  <c:v>334</c:v>
                </c:pt>
                <c:pt idx="3340">
                  <c:v>334.1</c:v>
                </c:pt>
                <c:pt idx="3341">
                  <c:v>334.2</c:v>
                </c:pt>
                <c:pt idx="3342">
                  <c:v>334.3</c:v>
                </c:pt>
                <c:pt idx="3343">
                  <c:v>334.4</c:v>
                </c:pt>
                <c:pt idx="3344">
                  <c:v>334.5</c:v>
                </c:pt>
                <c:pt idx="3345">
                  <c:v>334.6</c:v>
                </c:pt>
                <c:pt idx="3346">
                  <c:v>334.7</c:v>
                </c:pt>
                <c:pt idx="3347">
                  <c:v>334.8</c:v>
                </c:pt>
                <c:pt idx="3348">
                  <c:v>334.9</c:v>
                </c:pt>
                <c:pt idx="3349">
                  <c:v>335</c:v>
                </c:pt>
                <c:pt idx="3350">
                  <c:v>335.1</c:v>
                </c:pt>
                <c:pt idx="3351">
                  <c:v>335.2</c:v>
                </c:pt>
                <c:pt idx="3352">
                  <c:v>335.3</c:v>
                </c:pt>
                <c:pt idx="3353">
                  <c:v>335.4</c:v>
                </c:pt>
                <c:pt idx="3354">
                  <c:v>335.5</c:v>
                </c:pt>
                <c:pt idx="3355">
                  <c:v>335.6</c:v>
                </c:pt>
                <c:pt idx="3356">
                  <c:v>335.7</c:v>
                </c:pt>
                <c:pt idx="3357">
                  <c:v>335.8</c:v>
                </c:pt>
                <c:pt idx="3358">
                  <c:v>335.9</c:v>
                </c:pt>
                <c:pt idx="3359">
                  <c:v>336</c:v>
                </c:pt>
                <c:pt idx="3360">
                  <c:v>336.1</c:v>
                </c:pt>
                <c:pt idx="3361">
                  <c:v>336.2</c:v>
                </c:pt>
                <c:pt idx="3362">
                  <c:v>336.3</c:v>
                </c:pt>
                <c:pt idx="3363">
                  <c:v>336.4</c:v>
                </c:pt>
                <c:pt idx="3364">
                  <c:v>336.5</c:v>
                </c:pt>
                <c:pt idx="3365">
                  <c:v>336.6</c:v>
                </c:pt>
                <c:pt idx="3366">
                  <c:v>336.7</c:v>
                </c:pt>
                <c:pt idx="3367">
                  <c:v>336.8</c:v>
                </c:pt>
                <c:pt idx="3368">
                  <c:v>336.9</c:v>
                </c:pt>
                <c:pt idx="3369">
                  <c:v>337</c:v>
                </c:pt>
                <c:pt idx="3370">
                  <c:v>337.1</c:v>
                </c:pt>
                <c:pt idx="3371">
                  <c:v>337.2</c:v>
                </c:pt>
                <c:pt idx="3372">
                  <c:v>337.3</c:v>
                </c:pt>
                <c:pt idx="3373">
                  <c:v>337.4</c:v>
                </c:pt>
                <c:pt idx="3374">
                  <c:v>337.5</c:v>
                </c:pt>
                <c:pt idx="3375">
                  <c:v>337.6</c:v>
                </c:pt>
                <c:pt idx="3376">
                  <c:v>337.7</c:v>
                </c:pt>
                <c:pt idx="3377">
                  <c:v>337.8</c:v>
                </c:pt>
                <c:pt idx="3378">
                  <c:v>337.9</c:v>
                </c:pt>
                <c:pt idx="3379">
                  <c:v>338</c:v>
                </c:pt>
                <c:pt idx="3380">
                  <c:v>338.1</c:v>
                </c:pt>
                <c:pt idx="3381">
                  <c:v>338.2</c:v>
                </c:pt>
                <c:pt idx="3382">
                  <c:v>338.3</c:v>
                </c:pt>
                <c:pt idx="3383">
                  <c:v>338.4</c:v>
                </c:pt>
                <c:pt idx="3384">
                  <c:v>338.5</c:v>
                </c:pt>
                <c:pt idx="3385">
                  <c:v>338.6</c:v>
                </c:pt>
                <c:pt idx="3386">
                  <c:v>338.7</c:v>
                </c:pt>
                <c:pt idx="3387">
                  <c:v>338.8</c:v>
                </c:pt>
                <c:pt idx="3388">
                  <c:v>338.9</c:v>
                </c:pt>
                <c:pt idx="3389">
                  <c:v>339</c:v>
                </c:pt>
                <c:pt idx="3390">
                  <c:v>339.1</c:v>
                </c:pt>
                <c:pt idx="3391">
                  <c:v>339.2</c:v>
                </c:pt>
                <c:pt idx="3392">
                  <c:v>339.3</c:v>
                </c:pt>
                <c:pt idx="3393">
                  <c:v>339.4</c:v>
                </c:pt>
                <c:pt idx="3394">
                  <c:v>339.5</c:v>
                </c:pt>
                <c:pt idx="3395">
                  <c:v>339.6</c:v>
                </c:pt>
                <c:pt idx="3396">
                  <c:v>339.7</c:v>
                </c:pt>
                <c:pt idx="3397">
                  <c:v>339.8</c:v>
                </c:pt>
                <c:pt idx="3398">
                  <c:v>339.9</c:v>
                </c:pt>
                <c:pt idx="3399">
                  <c:v>340</c:v>
                </c:pt>
                <c:pt idx="3400">
                  <c:v>340.1</c:v>
                </c:pt>
                <c:pt idx="3401">
                  <c:v>340.2</c:v>
                </c:pt>
                <c:pt idx="3402">
                  <c:v>340.3</c:v>
                </c:pt>
                <c:pt idx="3403">
                  <c:v>340.4</c:v>
                </c:pt>
                <c:pt idx="3404">
                  <c:v>340.5</c:v>
                </c:pt>
                <c:pt idx="3405">
                  <c:v>340.6</c:v>
                </c:pt>
                <c:pt idx="3406">
                  <c:v>340.7</c:v>
                </c:pt>
                <c:pt idx="3407">
                  <c:v>340.8</c:v>
                </c:pt>
                <c:pt idx="3408">
                  <c:v>340.9</c:v>
                </c:pt>
                <c:pt idx="3409">
                  <c:v>341</c:v>
                </c:pt>
                <c:pt idx="3410">
                  <c:v>341.1</c:v>
                </c:pt>
                <c:pt idx="3411">
                  <c:v>341.2</c:v>
                </c:pt>
                <c:pt idx="3412">
                  <c:v>341.3</c:v>
                </c:pt>
                <c:pt idx="3413">
                  <c:v>341.4</c:v>
                </c:pt>
                <c:pt idx="3414">
                  <c:v>341.5</c:v>
                </c:pt>
                <c:pt idx="3415">
                  <c:v>341.6</c:v>
                </c:pt>
                <c:pt idx="3416">
                  <c:v>341.7</c:v>
                </c:pt>
                <c:pt idx="3417">
                  <c:v>341.8</c:v>
                </c:pt>
                <c:pt idx="3418">
                  <c:v>341.9</c:v>
                </c:pt>
                <c:pt idx="3419">
                  <c:v>342</c:v>
                </c:pt>
                <c:pt idx="3420">
                  <c:v>342.1</c:v>
                </c:pt>
                <c:pt idx="3421">
                  <c:v>342.2</c:v>
                </c:pt>
                <c:pt idx="3422">
                  <c:v>342.3</c:v>
                </c:pt>
                <c:pt idx="3423">
                  <c:v>342.4</c:v>
                </c:pt>
                <c:pt idx="3424">
                  <c:v>342.5</c:v>
                </c:pt>
                <c:pt idx="3425">
                  <c:v>342.6</c:v>
                </c:pt>
                <c:pt idx="3426">
                  <c:v>342.7</c:v>
                </c:pt>
                <c:pt idx="3427">
                  <c:v>342.8</c:v>
                </c:pt>
                <c:pt idx="3428">
                  <c:v>342.9</c:v>
                </c:pt>
                <c:pt idx="3429">
                  <c:v>343</c:v>
                </c:pt>
                <c:pt idx="3430">
                  <c:v>343.1</c:v>
                </c:pt>
                <c:pt idx="3431">
                  <c:v>343.2</c:v>
                </c:pt>
                <c:pt idx="3432">
                  <c:v>343.3</c:v>
                </c:pt>
                <c:pt idx="3433">
                  <c:v>343.4</c:v>
                </c:pt>
                <c:pt idx="3434">
                  <c:v>343.5</c:v>
                </c:pt>
                <c:pt idx="3435">
                  <c:v>343.6</c:v>
                </c:pt>
                <c:pt idx="3436">
                  <c:v>343.7</c:v>
                </c:pt>
                <c:pt idx="3437">
                  <c:v>343.8</c:v>
                </c:pt>
                <c:pt idx="3438">
                  <c:v>343.9</c:v>
                </c:pt>
                <c:pt idx="3439">
                  <c:v>344</c:v>
                </c:pt>
                <c:pt idx="3440">
                  <c:v>344.1</c:v>
                </c:pt>
                <c:pt idx="3441">
                  <c:v>344.2</c:v>
                </c:pt>
                <c:pt idx="3442">
                  <c:v>344.3</c:v>
                </c:pt>
                <c:pt idx="3443">
                  <c:v>344.4</c:v>
                </c:pt>
                <c:pt idx="3444">
                  <c:v>344.5</c:v>
                </c:pt>
                <c:pt idx="3445">
                  <c:v>344.6</c:v>
                </c:pt>
                <c:pt idx="3446">
                  <c:v>344.7</c:v>
                </c:pt>
                <c:pt idx="3447">
                  <c:v>344.8</c:v>
                </c:pt>
                <c:pt idx="3448">
                  <c:v>344.9</c:v>
                </c:pt>
                <c:pt idx="3449">
                  <c:v>345</c:v>
                </c:pt>
                <c:pt idx="3450">
                  <c:v>345.1</c:v>
                </c:pt>
                <c:pt idx="3451">
                  <c:v>345.2</c:v>
                </c:pt>
                <c:pt idx="3452">
                  <c:v>345.3</c:v>
                </c:pt>
                <c:pt idx="3453">
                  <c:v>345.4</c:v>
                </c:pt>
                <c:pt idx="3454">
                  <c:v>345.5</c:v>
                </c:pt>
                <c:pt idx="3455">
                  <c:v>345.6</c:v>
                </c:pt>
                <c:pt idx="3456">
                  <c:v>345.7</c:v>
                </c:pt>
                <c:pt idx="3457">
                  <c:v>345.8</c:v>
                </c:pt>
                <c:pt idx="3458">
                  <c:v>345.9</c:v>
                </c:pt>
                <c:pt idx="3459">
                  <c:v>346</c:v>
                </c:pt>
                <c:pt idx="3460">
                  <c:v>346.1</c:v>
                </c:pt>
                <c:pt idx="3461">
                  <c:v>346.2</c:v>
                </c:pt>
                <c:pt idx="3462">
                  <c:v>346.3</c:v>
                </c:pt>
                <c:pt idx="3463">
                  <c:v>346.4</c:v>
                </c:pt>
                <c:pt idx="3464">
                  <c:v>346.5</c:v>
                </c:pt>
                <c:pt idx="3465">
                  <c:v>346.6</c:v>
                </c:pt>
                <c:pt idx="3466">
                  <c:v>346.7</c:v>
                </c:pt>
                <c:pt idx="3467">
                  <c:v>346.8</c:v>
                </c:pt>
                <c:pt idx="3468">
                  <c:v>346.9</c:v>
                </c:pt>
                <c:pt idx="3469">
                  <c:v>347</c:v>
                </c:pt>
                <c:pt idx="3470">
                  <c:v>347.1</c:v>
                </c:pt>
                <c:pt idx="3471">
                  <c:v>347.2</c:v>
                </c:pt>
                <c:pt idx="3472">
                  <c:v>347.3</c:v>
                </c:pt>
                <c:pt idx="3473">
                  <c:v>347.4</c:v>
                </c:pt>
                <c:pt idx="3474">
                  <c:v>347.5</c:v>
                </c:pt>
                <c:pt idx="3475">
                  <c:v>347.6</c:v>
                </c:pt>
                <c:pt idx="3476">
                  <c:v>347.7</c:v>
                </c:pt>
                <c:pt idx="3477">
                  <c:v>347.8</c:v>
                </c:pt>
                <c:pt idx="3478">
                  <c:v>347.9</c:v>
                </c:pt>
                <c:pt idx="3479">
                  <c:v>348</c:v>
                </c:pt>
                <c:pt idx="3480">
                  <c:v>348.1</c:v>
                </c:pt>
                <c:pt idx="3481">
                  <c:v>348.2</c:v>
                </c:pt>
                <c:pt idx="3482">
                  <c:v>348.3</c:v>
                </c:pt>
                <c:pt idx="3483">
                  <c:v>348.4</c:v>
                </c:pt>
                <c:pt idx="3484">
                  <c:v>348.5</c:v>
                </c:pt>
                <c:pt idx="3485">
                  <c:v>348.6</c:v>
                </c:pt>
                <c:pt idx="3486">
                  <c:v>348.7</c:v>
                </c:pt>
                <c:pt idx="3487">
                  <c:v>348.8</c:v>
                </c:pt>
                <c:pt idx="3488">
                  <c:v>348.9</c:v>
                </c:pt>
                <c:pt idx="3489">
                  <c:v>349</c:v>
                </c:pt>
                <c:pt idx="3490">
                  <c:v>349.1</c:v>
                </c:pt>
                <c:pt idx="3491">
                  <c:v>349.2</c:v>
                </c:pt>
                <c:pt idx="3492">
                  <c:v>349.3</c:v>
                </c:pt>
                <c:pt idx="3493">
                  <c:v>349.4</c:v>
                </c:pt>
                <c:pt idx="3494">
                  <c:v>349.5</c:v>
                </c:pt>
                <c:pt idx="3495">
                  <c:v>349.6</c:v>
                </c:pt>
                <c:pt idx="3496">
                  <c:v>349.7</c:v>
                </c:pt>
                <c:pt idx="3497">
                  <c:v>349.8</c:v>
                </c:pt>
                <c:pt idx="3498">
                  <c:v>349.9</c:v>
                </c:pt>
                <c:pt idx="3499">
                  <c:v>350</c:v>
                </c:pt>
                <c:pt idx="3500">
                  <c:v>350.1</c:v>
                </c:pt>
                <c:pt idx="3501">
                  <c:v>350.2</c:v>
                </c:pt>
                <c:pt idx="3502">
                  <c:v>350.3</c:v>
                </c:pt>
                <c:pt idx="3503">
                  <c:v>350.4</c:v>
                </c:pt>
                <c:pt idx="3504">
                  <c:v>350.5</c:v>
                </c:pt>
                <c:pt idx="3505">
                  <c:v>350.6</c:v>
                </c:pt>
                <c:pt idx="3506">
                  <c:v>350.7</c:v>
                </c:pt>
                <c:pt idx="3507">
                  <c:v>350.8</c:v>
                </c:pt>
                <c:pt idx="3508">
                  <c:v>350.9</c:v>
                </c:pt>
                <c:pt idx="3509">
                  <c:v>351</c:v>
                </c:pt>
                <c:pt idx="3510">
                  <c:v>351.1</c:v>
                </c:pt>
                <c:pt idx="3511">
                  <c:v>351.2</c:v>
                </c:pt>
                <c:pt idx="3512">
                  <c:v>351.3</c:v>
                </c:pt>
                <c:pt idx="3513">
                  <c:v>351.4</c:v>
                </c:pt>
                <c:pt idx="3514">
                  <c:v>351.5</c:v>
                </c:pt>
                <c:pt idx="3515">
                  <c:v>351.6</c:v>
                </c:pt>
                <c:pt idx="3516">
                  <c:v>351.7</c:v>
                </c:pt>
                <c:pt idx="3517">
                  <c:v>351.8</c:v>
                </c:pt>
                <c:pt idx="3518">
                  <c:v>351.9</c:v>
                </c:pt>
                <c:pt idx="3519">
                  <c:v>352</c:v>
                </c:pt>
                <c:pt idx="3520">
                  <c:v>352.1</c:v>
                </c:pt>
                <c:pt idx="3521">
                  <c:v>352.2</c:v>
                </c:pt>
                <c:pt idx="3522">
                  <c:v>352.3</c:v>
                </c:pt>
                <c:pt idx="3523">
                  <c:v>352.4</c:v>
                </c:pt>
                <c:pt idx="3524">
                  <c:v>352.5</c:v>
                </c:pt>
                <c:pt idx="3525">
                  <c:v>352.6</c:v>
                </c:pt>
                <c:pt idx="3526">
                  <c:v>352.7</c:v>
                </c:pt>
                <c:pt idx="3527">
                  <c:v>352.8</c:v>
                </c:pt>
                <c:pt idx="3528">
                  <c:v>352.9</c:v>
                </c:pt>
                <c:pt idx="3529">
                  <c:v>353</c:v>
                </c:pt>
                <c:pt idx="3530">
                  <c:v>353.1</c:v>
                </c:pt>
                <c:pt idx="3531">
                  <c:v>353.2</c:v>
                </c:pt>
                <c:pt idx="3532">
                  <c:v>353.3</c:v>
                </c:pt>
                <c:pt idx="3533">
                  <c:v>353.4</c:v>
                </c:pt>
                <c:pt idx="3534">
                  <c:v>353.5</c:v>
                </c:pt>
                <c:pt idx="3535">
                  <c:v>353.6</c:v>
                </c:pt>
                <c:pt idx="3536">
                  <c:v>353.7</c:v>
                </c:pt>
                <c:pt idx="3537">
                  <c:v>353.8</c:v>
                </c:pt>
                <c:pt idx="3538">
                  <c:v>353.9</c:v>
                </c:pt>
                <c:pt idx="3539">
                  <c:v>354</c:v>
                </c:pt>
                <c:pt idx="3540">
                  <c:v>354.1</c:v>
                </c:pt>
                <c:pt idx="3541">
                  <c:v>354.2</c:v>
                </c:pt>
                <c:pt idx="3542">
                  <c:v>354.3</c:v>
                </c:pt>
                <c:pt idx="3543">
                  <c:v>354.4</c:v>
                </c:pt>
                <c:pt idx="3544">
                  <c:v>354.5</c:v>
                </c:pt>
                <c:pt idx="3545">
                  <c:v>354.6</c:v>
                </c:pt>
                <c:pt idx="3546">
                  <c:v>354.7</c:v>
                </c:pt>
                <c:pt idx="3547">
                  <c:v>354.8</c:v>
                </c:pt>
                <c:pt idx="3548">
                  <c:v>354.9</c:v>
                </c:pt>
                <c:pt idx="3549">
                  <c:v>355</c:v>
                </c:pt>
                <c:pt idx="3550">
                  <c:v>355.1</c:v>
                </c:pt>
                <c:pt idx="3551">
                  <c:v>355.2</c:v>
                </c:pt>
                <c:pt idx="3552">
                  <c:v>355.3</c:v>
                </c:pt>
                <c:pt idx="3553">
                  <c:v>355.4</c:v>
                </c:pt>
                <c:pt idx="3554">
                  <c:v>355.5</c:v>
                </c:pt>
                <c:pt idx="3555">
                  <c:v>355.6</c:v>
                </c:pt>
                <c:pt idx="3556">
                  <c:v>355.7</c:v>
                </c:pt>
                <c:pt idx="3557">
                  <c:v>355.8</c:v>
                </c:pt>
                <c:pt idx="3558">
                  <c:v>355.9</c:v>
                </c:pt>
                <c:pt idx="3559">
                  <c:v>356</c:v>
                </c:pt>
                <c:pt idx="3560">
                  <c:v>356.1</c:v>
                </c:pt>
                <c:pt idx="3561">
                  <c:v>356.2</c:v>
                </c:pt>
                <c:pt idx="3562">
                  <c:v>356.3</c:v>
                </c:pt>
                <c:pt idx="3563">
                  <c:v>356.4</c:v>
                </c:pt>
                <c:pt idx="3564">
                  <c:v>356.5</c:v>
                </c:pt>
                <c:pt idx="3565">
                  <c:v>356.6</c:v>
                </c:pt>
                <c:pt idx="3566">
                  <c:v>356.7</c:v>
                </c:pt>
                <c:pt idx="3567">
                  <c:v>356.8</c:v>
                </c:pt>
                <c:pt idx="3568">
                  <c:v>356.9</c:v>
                </c:pt>
                <c:pt idx="3569">
                  <c:v>357</c:v>
                </c:pt>
                <c:pt idx="3570">
                  <c:v>357.1</c:v>
                </c:pt>
                <c:pt idx="3571">
                  <c:v>357.2</c:v>
                </c:pt>
                <c:pt idx="3572">
                  <c:v>357.3</c:v>
                </c:pt>
                <c:pt idx="3573">
                  <c:v>357.4</c:v>
                </c:pt>
                <c:pt idx="3574">
                  <c:v>357.5</c:v>
                </c:pt>
                <c:pt idx="3575">
                  <c:v>357.6</c:v>
                </c:pt>
                <c:pt idx="3576">
                  <c:v>357.7</c:v>
                </c:pt>
                <c:pt idx="3577">
                  <c:v>357.8</c:v>
                </c:pt>
                <c:pt idx="3578">
                  <c:v>357.9</c:v>
                </c:pt>
                <c:pt idx="3579">
                  <c:v>358</c:v>
                </c:pt>
                <c:pt idx="3580">
                  <c:v>358.1</c:v>
                </c:pt>
                <c:pt idx="3581">
                  <c:v>358.2</c:v>
                </c:pt>
                <c:pt idx="3582">
                  <c:v>358.3</c:v>
                </c:pt>
                <c:pt idx="3583">
                  <c:v>358.4</c:v>
                </c:pt>
                <c:pt idx="3584">
                  <c:v>358.5</c:v>
                </c:pt>
                <c:pt idx="3585">
                  <c:v>358.6</c:v>
                </c:pt>
                <c:pt idx="3586">
                  <c:v>358.7</c:v>
                </c:pt>
                <c:pt idx="3587">
                  <c:v>358.8</c:v>
                </c:pt>
                <c:pt idx="3588">
                  <c:v>358.9</c:v>
                </c:pt>
                <c:pt idx="3589">
                  <c:v>359</c:v>
                </c:pt>
                <c:pt idx="3590">
                  <c:v>359.1</c:v>
                </c:pt>
                <c:pt idx="3591">
                  <c:v>359.2</c:v>
                </c:pt>
                <c:pt idx="3592">
                  <c:v>359.3</c:v>
                </c:pt>
                <c:pt idx="3593">
                  <c:v>359.4</c:v>
                </c:pt>
                <c:pt idx="3594">
                  <c:v>359.5</c:v>
                </c:pt>
                <c:pt idx="3595">
                  <c:v>359.6</c:v>
                </c:pt>
                <c:pt idx="3596">
                  <c:v>359.7</c:v>
                </c:pt>
                <c:pt idx="3597">
                  <c:v>359.8</c:v>
                </c:pt>
                <c:pt idx="3598">
                  <c:v>359.9</c:v>
                </c:pt>
                <c:pt idx="3599">
                  <c:v>360</c:v>
                </c:pt>
                <c:pt idx="3600">
                  <c:v>360.1</c:v>
                </c:pt>
                <c:pt idx="3601">
                  <c:v>360.2</c:v>
                </c:pt>
                <c:pt idx="3602">
                  <c:v>360.3</c:v>
                </c:pt>
                <c:pt idx="3603">
                  <c:v>360.4</c:v>
                </c:pt>
                <c:pt idx="3604">
                  <c:v>360.5</c:v>
                </c:pt>
                <c:pt idx="3605">
                  <c:v>360.6</c:v>
                </c:pt>
                <c:pt idx="3606">
                  <c:v>360.7</c:v>
                </c:pt>
                <c:pt idx="3607">
                  <c:v>360.8</c:v>
                </c:pt>
                <c:pt idx="3608">
                  <c:v>360.9</c:v>
                </c:pt>
                <c:pt idx="3609">
                  <c:v>361</c:v>
                </c:pt>
                <c:pt idx="3610">
                  <c:v>361.1</c:v>
                </c:pt>
                <c:pt idx="3611">
                  <c:v>361.2</c:v>
                </c:pt>
                <c:pt idx="3612">
                  <c:v>361.3</c:v>
                </c:pt>
                <c:pt idx="3613">
                  <c:v>361.4</c:v>
                </c:pt>
                <c:pt idx="3614">
                  <c:v>361.5</c:v>
                </c:pt>
                <c:pt idx="3615">
                  <c:v>361.6</c:v>
                </c:pt>
                <c:pt idx="3616">
                  <c:v>361.7</c:v>
                </c:pt>
                <c:pt idx="3617">
                  <c:v>361.8</c:v>
                </c:pt>
                <c:pt idx="3618">
                  <c:v>361.9</c:v>
                </c:pt>
                <c:pt idx="3619">
                  <c:v>362</c:v>
                </c:pt>
                <c:pt idx="3620">
                  <c:v>362.1</c:v>
                </c:pt>
                <c:pt idx="3621">
                  <c:v>362.2</c:v>
                </c:pt>
                <c:pt idx="3622">
                  <c:v>362.3</c:v>
                </c:pt>
                <c:pt idx="3623">
                  <c:v>362.4</c:v>
                </c:pt>
                <c:pt idx="3624">
                  <c:v>362.5</c:v>
                </c:pt>
                <c:pt idx="3625">
                  <c:v>362.6</c:v>
                </c:pt>
                <c:pt idx="3626">
                  <c:v>362.7</c:v>
                </c:pt>
                <c:pt idx="3627">
                  <c:v>362.8</c:v>
                </c:pt>
                <c:pt idx="3628">
                  <c:v>362.9</c:v>
                </c:pt>
                <c:pt idx="3629">
                  <c:v>363</c:v>
                </c:pt>
                <c:pt idx="3630">
                  <c:v>363.1</c:v>
                </c:pt>
                <c:pt idx="3631">
                  <c:v>363.2</c:v>
                </c:pt>
                <c:pt idx="3632">
                  <c:v>363.3</c:v>
                </c:pt>
                <c:pt idx="3633">
                  <c:v>363.4</c:v>
                </c:pt>
                <c:pt idx="3634">
                  <c:v>363.5</c:v>
                </c:pt>
                <c:pt idx="3635">
                  <c:v>363.6</c:v>
                </c:pt>
                <c:pt idx="3636">
                  <c:v>363.7</c:v>
                </c:pt>
                <c:pt idx="3637">
                  <c:v>363.8</c:v>
                </c:pt>
                <c:pt idx="3638">
                  <c:v>363.9</c:v>
                </c:pt>
                <c:pt idx="3639">
                  <c:v>364</c:v>
                </c:pt>
                <c:pt idx="3640">
                  <c:v>364.1</c:v>
                </c:pt>
                <c:pt idx="3641">
                  <c:v>364.2</c:v>
                </c:pt>
                <c:pt idx="3642">
                  <c:v>364.3</c:v>
                </c:pt>
                <c:pt idx="3643">
                  <c:v>364.4</c:v>
                </c:pt>
                <c:pt idx="3644">
                  <c:v>364.5</c:v>
                </c:pt>
                <c:pt idx="3645">
                  <c:v>364.6</c:v>
                </c:pt>
                <c:pt idx="3646">
                  <c:v>364.7</c:v>
                </c:pt>
                <c:pt idx="3647">
                  <c:v>364.8</c:v>
                </c:pt>
                <c:pt idx="3648">
                  <c:v>364.9</c:v>
                </c:pt>
                <c:pt idx="3649">
                  <c:v>365</c:v>
                </c:pt>
                <c:pt idx="3650">
                  <c:v>365.1</c:v>
                </c:pt>
                <c:pt idx="3651">
                  <c:v>365.2</c:v>
                </c:pt>
                <c:pt idx="3652">
                  <c:v>365.3</c:v>
                </c:pt>
                <c:pt idx="3653">
                  <c:v>365.4</c:v>
                </c:pt>
                <c:pt idx="3654">
                  <c:v>365.5</c:v>
                </c:pt>
                <c:pt idx="3655">
                  <c:v>365.6</c:v>
                </c:pt>
                <c:pt idx="3656">
                  <c:v>365.7</c:v>
                </c:pt>
                <c:pt idx="3657">
                  <c:v>365.8</c:v>
                </c:pt>
                <c:pt idx="3658">
                  <c:v>365.9</c:v>
                </c:pt>
                <c:pt idx="3659">
                  <c:v>366</c:v>
                </c:pt>
                <c:pt idx="3660">
                  <c:v>366.1</c:v>
                </c:pt>
                <c:pt idx="3661">
                  <c:v>366.2</c:v>
                </c:pt>
                <c:pt idx="3662">
                  <c:v>366.3</c:v>
                </c:pt>
                <c:pt idx="3663">
                  <c:v>366.4</c:v>
                </c:pt>
                <c:pt idx="3664">
                  <c:v>366.5</c:v>
                </c:pt>
                <c:pt idx="3665">
                  <c:v>366.6</c:v>
                </c:pt>
                <c:pt idx="3666">
                  <c:v>366.7</c:v>
                </c:pt>
                <c:pt idx="3667">
                  <c:v>366.8</c:v>
                </c:pt>
                <c:pt idx="3668">
                  <c:v>366.9</c:v>
                </c:pt>
                <c:pt idx="3669">
                  <c:v>367</c:v>
                </c:pt>
                <c:pt idx="3670">
                  <c:v>367.1</c:v>
                </c:pt>
                <c:pt idx="3671">
                  <c:v>367.2</c:v>
                </c:pt>
                <c:pt idx="3672">
                  <c:v>367.3</c:v>
                </c:pt>
                <c:pt idx="3673">
                  <c:v>367.4</c:v>
                </c:pt>
                <c:pt idx="3674">
                  <c:v>367.5</c:v>
                </c:pt>
                <c:pt idx="3675">
                  <c:v>367.6</c:v>
                </c:pt>
                <c:pt idx="3676">
                  <c:v>367.7</c:v>
                </c:pt>
                <c:pt idx="3677">
                  <c:v>367.8</c:v>
                </c:pt>
                <c:pt idx="3678">
                  <c:v>367.9</c:v>
                </c:pt>
                <c:pt idx="3679">
                  <c:v>368</c:v>
                </c:pt>
                <c:pt idx="3680">
                  <c:v>368.1</c:v>
                </c:pt>
                <c:pt idx="3681">
                  <c:v>368.2</c:v>
                </c:pt>
                <c:pt idx="3682">
                  <c:v>368.3</c:v>
                </c:pt>
                <c:pt idx="3683">
                  <c:v>368.4</c:v>
                </c:pt>
                <c:pt idx="3684">
                  <c:v>368.5</c:v>
                </c:pt>
                <c:pt idx="3685">
                  <c:v>368.6</c:v>
                </c:pt>
                <c:pt idx="3686">
                  <c:v>368.7</c:v>
                </c:pt>
                <c:pt idx="3687">
                  <c:v>368.8</c:v>
                </c:pt>
                <c:pt idx="3688">
                  <c:v>368.9</c:v>
                </c:pt>
                <c:pt idx="3689">
                  <c:v>369</c:v>
                </c:pt>
                <c:pt idx="3690">
                  <c:v>369.1</c:v>
                </c:pt>
                <c:pt idx="3691">
                  <c:v>369.2</c:v>
                </c:pt>
                <c:pt idx="3692">
                  <c:v>369.3</c:v>
                </c:pt>
                <c:pt idx="3693">
                  <c:v>369.4</c:v>
                </c:pt>
                <c:pt idx="3694">
                  <c:v>369.5</c:v>
                </c:pt>
                <c:pt idx="3695">
                  <c:v>369.6</c:v>
                </c:pt>
                <c:pt idx="3696">
                  <c:v>369.7</c:v>
                </c:pt>
                <c:pt idx="3697">
                  <c:v>369.8</c:v>
                </c:pt>
                <c:pt idx="3698">
                  <c:v>369.9</c:v>
                </c:pt>
                <c:pt idx="3699">
                  <c:v>370</c:v>
                </c:pt>
                <c:pt idx="3700">
                  <c:v>370.1</c:v>
                </c:pt>
                <c:pt idx="3701">
                  <c:v>370.2</c:v>
                </c:pt>
                <c:pt idx="3702">
                  <c:v>370.3</c:v>
                </c:pt>
                <c:pt idx="3703">
                  <c:v>370.4</c:v>
                </c:pt>
                <c:pt idx="3704">
                  <c:v>370.5</c:v>
                </c:pt>
                <c:pt idx="3705">
                  <c:v>370.6</c:v>
                </c:pt>
                <c:pt idx="3706">
                  <c:v>370.7</c:v>
                </c:pt>
                <c:pt idx="3707">
                  <c:v>370.8</c:v>
                </c:pt>
                <c:pt idx="3708">
                  <c:v>370.9</c:v>
                </c:pt>
                <c:pt idx="3709">
                  <c:v>371</c:v>
                </c:pt>
                <c:pt idx="3710">
                  <c:v>371.1</c:v>
                </c:pt>
                <c:pt idx="3711">
                  <c:v>371.2</c:v>
                </c:pt>
                <c:pt idx="3712">
                  <c:v>371.3</c:v>
                </c:pt>
                <c:pt idx="3713">
                  <c:v>371.4</c:v>
                </c:pt>
                <c:pt idx="3714">
                  <c:v>371.5</c:v>
                </c:pt>
                <c:pt idx="3715">
                  <c:v>371.6</c:v>
                </c:pt>
                <c:pt idx="3716">
                  <c:v>371.7</c:v>
                </c:pt>
                <c:pt idx="3717">
                  <c:v>371.8</c:v>
                </c:pt>
                <c:pt idx="3718">
                  <c:v>371.9</c:v>
                </c:pt>
                <c:pt idx="3719">
                  <c:v>372</c:v>
                </c:pt>
                <c:pt idx="3720">
                  <c:v>372.1</c:v>
                </c:pt>
                <c:pt idx="3721">
                  <c:v>372.2</c:v>
                </c:pt>
                <c:pt idx="3722">
                  <c:v>372.3</c:v>
                </c:pt>
                <c:pt idx="3723">
                  <c:v>372.4</c:v>
                </c:pt>
                <c:pt idx="3724">
                  <c:v>372.5</c:v>
                </c:pt>
                <c:pt idx="3725">
                  <c:v>372.6</c:v>
                </c:pt>
                <c:pt idx="3726">
                  <c:v>372.7</c:v>
                </c:pt>
                <c:pt idx="3727">
                  <c:v>372.8</c:v>
                </c:pt>
                <c:pt idx="3728">
                  <c:v>372.9</c:v>
                </c:pt>
                <c:pt idx="3729">
                  <c:v>373</c:v>
                </c:pt>
                <c:pt idx="3730">
                  <c:v>373.1</c:v>
                </c:pt>
                <c:pt idx="3731">
                  <c:v>373.2</c:v>
                </c:pt>
                <c:pt idx="3732">
                  <c:v>373.3</c:v>
                </c:pt>
                <c:pt idx="3733">
                  <c:v>373.4</c:v>
                </c:pt>
                <c:pt idx="3734">
                  <c:v>373.5</c:v>
                </c:pt>
                <c:pt idx="3735">
                  <c:v>373.6</c:v>
                </c:pt>
                <c:pt idx="3736">
                  <c:v>373.7</c:v>
                </c:pt>
                <c:pt idx="3737">
                  <c:v>373.8</c:v>
                </c:pt>
                <c:pt idx="3738">
                  <c:v>373.9</c:v>
                </c:pt>
                <c:pt idx="3739">
                  <c:v>374</c:v>
                </c:pt>
                <c:pt idx="3740">
                  <c:v>374.1</c:v>
                </c:pt>
                <c:pt idx="3741">
                  <c:v>374.2</c:v>
                </c:pt>
                <c:pt idx="3742">
                  <c:v>374.3</c:v>
                </c:pt>
                <c:pt idx="3743">
                  <c:v>374.4</c:v>
                </c:pt>
                <c:pt idx="3744">
                  <c:v>374.5</c:v>
                </c:pt>
                <c:pt idx="3745">
                  <c:v>374.6</c:v>
                </c:pt>
                <c:pt idx="3746">
                  <c:v>374.7</c:v>
                </c:pt>
                <c:pt idx="3747">
                  <c:v>374.8</c:v>
                </c:pt>
                <c:pt idx="3748">
                  <c:v>374.9</c:v>
                </c:pt>
                <c:pt idx="3749">
                  <c:v>375</c:v>
                </c:pt>
                <c:pt idx="3750">
                  <c:v>375.1</c:v>
                </c:pt>
                <c:pt idx="3751">
                  <c:v>375.2</c:v>
                </c:pt>
                <c:pt idx="3752">
                  <c:v>375.3</c:v>
                </c:pt>
                <c:pt idx="3753">
                  <c:v>375.4</c:v>
                </c:pt>
                <c:pt idx="3754">
                  <c:v>375.5</c:v>
                </c:pt>
                <c:pt idx="3755">
                  <c:v>375.6</c:v>
                </c:pt>
                <c:pt idx="3756">
                  <c:v>375.7</c:v>
                </c:pt>
                <c:pt idx="3757">
                  <c:v>375.8</c:v>
                </c:pt>
                <c:pt idx="3758">
                  <c:v>375.9</c:v>
                </c:pt>
                <c:pt idx="3759">
                  <c:v>376</c:v>
                </c:pt>
                <c:pt idx="3760">
                  <c:v>376.1</c:v>
                </c:pt>
                <c:pt idx="3761">
                  <c:v>376.2</c:v>
                </c:pt>
                <c:pt idx="3762">
                  <c:v>376.3</c:v>
                </c:pt>
                <c:pt idx="3763">
                  <c:v>376.4</c:v>
                </c:pt>
                <c:pt idx="3764">
                  <c:v>376.5</c:v>
                </c:pt>
                <c:pt idx="3765">
                  <c:v>376.6</c:v>
                </c:pt>
                <c:pt idx="3766">
                  <c:v>376.7</c:v>
                </c:pt>
                <c:pt idx="3767">
                  <c:v>376.8</c:v>
                </c:pt>
                <c:pt idx="3768">
                  <c:v>376.9</c:v>
                </c:pt>
                <c:pt idx="3769">
                  <c:v>377</c:v>
                </c:pt>
                <c:pt idx="3770">
                  <c:v>377.1</c:v>
                </c:pt>
                <c:pt idx="3771">
                  <c:v>377.2</c:v>
                </c:pt>
                <c:pt idx="3772">
                  <c:v>377.3</c:v>
                </c:pt>
                <c:pt idx="3773">
                  <c:v>377.4</c:v>
                </c:pt>
                <c:pt idx="3774">
                  <c:v>377.5</c:v>
                </c:pt>
                <c:pt idx="3775">
                  <c:v>377.6</c:v>
                </c:pt>
                <c:pt idx="3776">
                  <c:v>377.7</c:v>
                </c:pt>
                <c:pt idx="3777">
                  <c:v>377.8</c:v>
                </c:pt>
                <c:pt idx="3778">
                  <c:v>377.9</c:v>
                </c:pt>
                <c:pt idx="3779">
                  <c:v>378</c:v>
                </c:pt>
                <c:pt idx="3780">
                  <c:v>378.1</c:v>
                </c:pt>
                <c:pt idx="3781">
                  <c:v>378.2</c:v>
                </c:pt>
                <c:pt idx="3782">
                  <c:v>378.3</c:v>
                </c:pt>
                <c:pt idx="3783">
                  <c:v>378.4</c:v>
                </c:pt>
                <c:pt idx="3784">
                  <c:v>378.5</c:v>
                </c:pt>
                <c:pt idx="3785">
                  <c:v>378.6</c:v>
                </c:pt>
                <c:pt idx="3786">
                  <c:v>378.7</c:v>
                </c:pt>
                <c:pt idx="3787">
                  <c:v>378.8</c:v>
                </c:pt>
                <c:pt idx="3788">
                  <c:v>378.9</c:v>
                </c:pt>
                <c:pt idx="3789">
                  <c:v>379</c:v>
                </c:pt>
                <c:pt idx="3790">
                  <c:v>379.1</c:v>
                </c:pt>
                <c:pt idx="3791">
                  <c:v>379.2</c:v>
                </c:pt>
                <c:pt idx="3792">
                  <c:v>379.3</c:v>
                </c:pt>
                <c:pt idx="3793">
                  <c:v>379.4</c:v>
                </c:pt>
                <c:pt idx="3794">
                  <c:v>379.5</c:v>
                </c:pt>
                <c:pt idx="3795">
                  <c:v>379.6</c:v>
                </c:pt>
                <c:pt idx="3796">
                  <c:v>379.7</c:v>
                </c:pt>
                <c:pt idx="3797">
                  <c:v>379.8</c:v>
                </c:pt>
                <c:pt idx="3798">
                  <c:v>379.9</c:v>
                </c:pt>
                <c:pt idx="3799">
                  <c:v>380</c:v>
                </c:pt>
                <c:pt idx="3800">
                  <c:v>380.1</c:v>
                </c:pt>
                <c:pt idx="3801">
                  <c:v>380.2</c:v>
                </c:pt>
                <c:pt idx="3802">
                  <c:v>380.3</c:v>
                </c:pt>
                <c:pt idx="3803">
                  <c:v>380.4</c:v>
                </c:pt>
                <c:pt idx="3804">
                  <c:v>380.5</c:v>
                </c:pt>
                <c:pt idx="3805">
                  <c:v>380.6</c:v>
                </c:pt>
                <c:pt idx="3806">
                  <c:v>380.7</c:v>
                </c:pt>
                <c:pt idx="3807">
                  <c:v>380.8</c:v>
                </c:pt>
                <c:pt idx="3808">
                  <c:v>380.9</c:v>
                </c:pt>
                <c:pt idx="3809">
                  <c:v>381</c:v>
                </c:pt>
                <c:pt idx="3810">
                  <c:v>381.1</c:v>
                </c:pt>
                <c:pt idx="3811">
                  <c:v>381.2</c:v>
                </c:pt>
                <c:pt idx="3812">
                  <c:v>381.3</c:v>
                </c:pt>
                <c:pt idx="3813">
                  <c:v>381.4</c:v>
                </c:pt>
                <c:pt idx="3814">
                  <c:v>381.5</c:v>
                </c:pt>
                <c:pt idx="3815">
                  <c:v>381.6</c:v>
                </c:pt>
                <c:pt idx="3816">
                  <c:v>381.7</c:v>
                </c:pt>
                <c:pt idx="3817">
                  <c:v>381.8</c:v>
                </c:pt>
                <c:pt idx="3818">
                  <c:v>381.9</c:v>
                </c:pt>
                <c:pt idx="3819">
                  <c:v>382</c:v>
                </c:pt>
                <c:pt idx="3820">
                  <c:v>382.1</c:v>
                </c:pt>
                <c:pt idx="3821">
                  <c:v>382.2</c:v>
                </c:pt>
                <c:pt idx="3822">
                  <c:v>382.3</c:v>
                </c:pt>
                <c:pt idx="3823">
                  <c:v>382.4</c:v>
                </c:pt>
                <c:pt idx="3824">
                  <c:v>382.5</c:v>
                </c:pt>
                <c:pt idx="3825">
                  <c:v>382.6</c:v>
                </c:pt>
                <c:pt idx="3826">
                  <c:v>382.7</c:v>
                </c:pt>
                <c:pt idx="3827">
                  <c:v>382.8</c:v>
                </c:pt>
                <c:pt idx="3828">
                  <c:v>382.9</c:v>
                </c:pt>
                <c:pt idx="3829">
                  <c:v>383</c:v>
                </c:pt>
                <c:pt idx="3830">
                  <c:v>383.1</c:v>
                </c:pt>
                <c:pt idx="3831">
                  <c:v>383.2</c:v>
                </c:pt>
                <c:pt idx="3832">
                  <c:v>383.3</c:v>
                </c:pt>
                <c:pt idx="3833">
                  <c:v>383.4</c:v>
                </c:pt>
                <c:pt idx="3834">
                  <c:v>383.5</c:v>
                </c:pt>
                <c:pt idx="3835">
                  <c:v>383.6</c:v>
                </c:pt>
                <c:pt idx="3836">
                  <c:v>383.7</c:v>
                </c:pt>
                <c:pt idx="3837">
                  <c:v>383.8</c:v>
                </c:pt>
                <c:pt idx="3838">
                  <c:v>383.9</c:v>
                </c:pt>
                <c:pt idx="3839">
                  <c:v>384</c:v>
                </c:pt>
                <c:pt idx="3840">
                  <c:v>384.1</c:v>
                </c:pt>
                <c:pt idx="3841">
                  <c:v>384.2</c:v>
                </c:pt>
                <c:pt idx="3842">
                  <c:v>384.3</c:v>
                </c:pt>
                <c:pt idx="3843">
                  <c:v>384.4</c:v>
                </c:pt>
                <c:pt idx="3844">
                  <c:v>384.5</c:v>
                </c:pt>
                <c:pt idx="3845">
                  <c:v>384.6</c:v>
                </c:pt>
                <c:pt idx="3846">
                  <c:v>384.7</c:v>
                </c:pt>
                <c:pt idx="3847">
                  <c:v>384.8</c:v>
                </c:pt>
                <c:pt idx="3848">
                  <c:v>384.9</c:v>
                </c:pt>
                <c:pt idx="3849">
                  <c:v>385</c:v>
                </c:pt>
                <c:pt idx="3850">
                  <c:v>385.1</c:v>
                </c:pt>
                <c:pt idx="3851">
                  <c:v>385.2</c:v>
                </c:pt>
                <c:pt idx="3852">
                  <c:v>385.3</c:v>
                </c:pt>
                <c:pt idx="3853">
                  <c:v>385.4</c:v>
                </c:pt>
                <c:pt idx="3854">
                  <c:v>385.5</c:v>
                </c:pt>
                <c:pt idx="3855">
                  <c:v>385.6</c:v>
                </c:pt>
                <c:pt idx="3856">
                  <c:v>385.7</c:v>
                </c:pt>
                <c:pt idx="3857">
                  <c:v>385.8</c:v>
                </c:pt>
                <c:pt idx="3858">
                  <c:v>385.9</c:v>
                </c:pt>
                <c:pt idx="3859">
                  <c:v>386</c:v>
                </c:pt>
                <c:pt idx="3860">
                  <c:v>386.1</c:v>
                </c:pt>
                <c:pt idx="3861">
                  <c:v>386.2</c:v>
                </c:pt>
                <c:pt idx="3862">
                  <c:v>386.3</c:v>
                </c:pt>
                <c:pt idx="3863">
                  <c:v>386.4</c:v>
                </c:pt>
                <c:pt idx="3864">
                  <c:v>386.5</c:v>
                </c:pt>
                <c:pt idx="3865">
                  <c:v>386.6</c:v>
                </c:pt>
                <c:pt idx="3866">
                  <c:v>386.7</c:v>
                </c:pt>
                <c:pt idx="3867">
                  <c:v>386.8</c:v>
                </c:pt>
                <c:pt idx="3868">
                  <c:v>386.9</c:v>
                </c:pt>
                <c:pt idx="3869">
                  <c:v>387</c:v>
                </c:pt>
                <c:pt idx="3870">
                  <c:v>387.1</c:v>
                </c:pt>
                <c:pt idx="3871">
                  <c:v>387.2</c:v>
                </c:pt>
                <c:pt idx="3872">
                  <c:v>387.3</c:v>
                </c:pt>
                <c:pt idx="3873">
                  <c:v>387.4</c:v>
                </c:pt>
                <c:pt idx="3874">
                  <c:v>387.5</c:v>
                </c:pt>
                <c:pt idx="3875">
                  <c:v>387.6</c:v>
                </c:pt>
                <c:pt idx="3876">
                  <c:v>387.7</c:v>
                </c:pt>
                <c:pt idx="3877">
                  <c:v>387.8</c:v>
                </c:pt>
                <c:pt idx="3878">
                  <c:v>387.9</c:v>
                </c:pt>
                <c:pt idx="3879">
                  <c:v>388</c:v>
                </c:pt>
                <c:pt idx="3880">
                  <c:v>388.1</c:v>
                </c:pt>
                <c:pt idx="3881">
                  <c:v>388.2</c:v>
                </c:pt>
                <c:pt idx="3882">
                  <c:v>388.3</c:v>
                </c:pt>
                <c:pt idx="3883">
                  <c:v>388.4</c:v>
                </c:pt>
                <c:pt idx="3884">
                  <c:v>388.5</c:v>
                </c:pt>
                <c:pt idx="3885">
                  <c:v>388.6</c:v>
                </c:pt>
                <c:pt idx="3886">
                  <c:v>388.7</c:v>
                </c:pt>
                <c:pt idx="3887">
                  <c:v>388.8</c:v>
                </c:pt>
                <c:pt idx="3888">
                  <c:v>388.9</c:v>
                </c:pt>
                <c:pt idx="3889">
                  <c:v>389</c:v>
                </c:pt>
                <c:pt idx="3890">
                  <c:v>389.1</c:v>
                </c:pt>
                <c:pt idx="3891">
                  <c:v>389.2</c:v>
                </c:pt>
                <c:pt idx="3892">
                  <c:v>389.3</c:v>
                </c:pt>
                <c:pt idx="3893">
                  <c:v>389.4</c:v>
                </c:pt>
                <c:pt idx="3894">
                  <c:v>389.5</c:v>
                </c:pt>
                <c:pt idx="3895">
                  <c:v>389.6</c:v>
                </c:pt>
                <c:pt idx="3896">
                  <c:v>389.7</c:v>
                </c:pt>
                <c:pt idx="3897">
                  <c:v>389.8</c:v>
                </c:pt>
                <c:pt idx="3898">
                  <c:v>389.9</c:v>
                </c:pt>
                <c:pt idx="3899">
                  <c:v>390</c:v>
                </c:pt>
                <c:pt idx="3900">
                  <c:v>390.1</c:v>
                </c:pt>
                <c:pt idx="3901">
                  <c:v>390.2</c:v>
                </c:pt>
                <c:pt idx="3902">
                  <c:v>390.3</c:v>
                </c:pt>
                <c:pt idx="3903">
                  <c:v>390.4</c:v>
                </c:pt>
                <c:pt idx="3904">
                  <c:v>390.5</c:v>
                </c:pt>
                <c:pt idx="3905">
                  <c:v>390.6</c:v>
                </c:pt>
                <c:pt idx="3906">
                  <c:v>390.7</c:v>
                </c:pt>
                <c:pt idx="3907">
                  <c:v>390.8</c:v>
                </c:pt>
                <c:pt idx="3908">
                  <c:v>390.9</c:v>
                </c:pt>
                <c:pt idx="3909">
                  <c:v>391</c:v>
                </c:pt>
                <c:pt idx="3910">
                  <c:v>391.1</c:v>
                </c:pt>
                <c:pt idx="3911">
                  <c:v>391.2</c:v>
                </c:pt>
                <c:pt idx="3912">
                  <c:v>391.3</c:v>
                </c:pt>
                <c:pt idx="3913">
                  <c:v>391.4</c:v>
                </c:pt>
                <c:pt idx="3914">
                  <c:v>391.5</c:v>
                </c:pt>
                <c:pt idx="3915">
                  <c:v>391.6</c:v>
                </c:pt>
                <c:pt idx="3916">
                  <c:v>391.7</c:v>
                </c:pt>
                <c:pt idx="3917">
                  <c:v>391.8</c:v>
                </c:pt>
                <c:pt idx="3918">
                  <c:v>391.9</c:v>
                </c:pt>
                <c:pt idx="3919">
                  <c:v>392</c:v>
                </c:pt>
                <c:pt idx="3920">
                  <c:v>392.1</c:v>
                </c:pt>
                <c:pt idx="3921">
                  <c:v>392.2</c:v>
                </c:pt>
                <c:pt idx="3922">
                  <c:v>392.3</c:v>
                </c:pt>
                <c:pt idx="3923">
                  <c:v>392.4</c:v>
                </c:pt>
                <c:pt idx="3924">
                  <c:v>392.5</c:v>
                </c:pt>
                <c:pt idx="3925">
                  <c:v>392.6</c:v>
                </c:pt>
                <c:pt idx="3926">
                  <c:v>392.7</c:v>
                </c:pt>
                <c:pt idx="3927">
                  <c:v>392.8</c:v>
                </c:pt>
                <c:pt idx="3928">
                  <c:v>392.9</c:v>
                </c:pt>
                <c:pt idx="3929">
                  <c:v>393</c:v>
                </c:pt>
                <c:pt idx="3930">
                  <c:v>393.1</c:v>
                </c:pt>
                <c:pt idx="3931">
                  <c:v>393.2</c:v>
                </c:pt>
                <c:pt idx="3932">
                  <c:v>393.3</c:v>
                </c:pt>
                <c:pt idx="3933">
                  <c:v>393.4</c:v>
                </c:pt>
                <c:pt idx="3934">
                  <c:v>393.5</c:v>
                </c:pt>
                <c:pt idx="3935">
                  <c:v>393.6</c:v>
                </c:pt>
                <c:pt idx="3936">
                  <c:v>393.7</c:v>
                </c:pt>
                <c:pt idx="3937">
                  <c:v>393.8</c:v>
                </c:pt>
                <c:pt idx="3938">
                  <c:v>393.9</c:v>
                </c:pt>
                <c:pt idx="3939">
                  <c:v>394</c:v>
                </c:pt>
                <c:pt idx="3940">
                  <c:v>394.1</c:v>
                </c:pt>
                <c:pt idx="3941">
                  <c:v>394.2</c:v>
                </c:pt>
                <c:pt idx="3942">
                  <c:v>394.3</c:v>
                </c:pt>
                <c:pt idx="3943">
                  <c:v>394.4</c:v>
                </c:pt>
                <c:pt idx="3944">
                  <c:v>394.5</c:v>
                </c:pt>
                <c:pt idx="3945">
                  <c:v>394.6</c:v>
                </c:pt>
                <c:pt idx="3946">
                  <c:v>394.7</c:v>
                </c:pt>
                <c:pt idx="3947">
                  <c:v>394.8</c:v>
                </c:pt>
                <c:pt idx="3948">
                  <c:v>394.9</c:v>
                </c:pt>
                <c:pt idx="3949">
                  <c:v>395</c:v>
                </c:pt>
                <c:pt idx="3950">
                  <c:v>395.1</c:v>
                </c:pt>
                <c:pt idx="3951">
                  <c:v>395.2</c:v>
                </c:pt>
                <c:pt idx="3952">
                  <c:v>395.3</c:v>
                </c:pt>
                <c:pt idx="3953">
                  <c:v>395.4</c:v>
                </c:pt>
                <c:pt idx="3954">
                  <c:v>395.5</c:v>
                </c:pt>
                <c:pt idx="3955">
                  <c:v>395.6</c:v>
                </c:pt>
                <c:pt idx="3956">
                  <c:v>395.7</c:v>
                </c:pt>
                <c:pt idx="3957">
                  <c:v>395.8</c:v>
                </c:pt>
                <c:pt idx="3958">
                  <c:v>395.9</c:v>
                </c:pt>
                <c:pt idx="3959">
                  <c:v>396</c:v>
                </c:pt>
                <c:pt idx="3960">
                  <c:v>396.1</c:v>
                </c:pt>
                <c:pt idx="3961">
                  <c:v>396.2</c:v>
                </c:pt>
                <c:pt idx="3962">
                  <c:v>396.3</c:v>
                </c:pt>
                <c:pt idx="3963">
                  <c:v>396.4</c:v>
                </c:pt>
                <c:pt idx="3964">
                  <c:v>396.5</c:v>
                </c:pt>
                <c:pt idx="3965">
                  <c:v>396.6</c:v>
                </c:pt>
                <c:pt idx="3966">
                  <c:v>396.7</c:v>
                </c:pt>
                <c:pt idx="3967">
                  <c:v>396.8</c:v>
                </c:pt>
                <c:pt idx="3968">
                  <c:v>396.9</c:v>
                </c:pt>
                <c:pt idx="3969">
                  <c:v>397</c:v>
                </c:pt>
                <c:pt idx="3970">
                  <c:v>397.1</c:v>
                </c:pt>
                <c:pt idx="3971">
                  <c:v>397.2</c:v>
                </c:pt>
                <c:pt idx="3972">
                  <c:v>397.3</c:v>
                </c:pt>
                <c:pt idx="3973">
                  <c:v>397.4</c:v>
                </c:pt>
                <c:pt idx="3974">
                  <c:v>397.5</c:v>
                </c:pt>
                <c:pt idx="3975">
                  <c:v>397.6</c:v>
                </c:pt>
                <c:pt idx="3976">
                  <c:v>397.7</c:v>
                </c:pt>
                <c:pt idx="3977">
                  <c:v>397.8</c:v>
                </c:pt>
                <c:pt idx="3978">
                  <c:v>397.9</c:v>
                </c:pt>
                <c:pt idx="3979">
                  <c:v>398</c:v>
                </c:pt>
                <c:pt idx="3980">
                  <c:v>398.1</c:v>
                </c:pt>
                <c:pt idx="3981">
                  <c:v>398.2</c:v>
                </c:pt>
                <c:pt idx="3982">
                  <c:v>398.3</c:v>
                </c:pt>
                <c:pt idx="3983">
                  <c:v>398.4</c:v>
                </c:pt>
                <c:pt idx="3984">
                  <c:v>398.5</c:v>
                </c:pt>
                <c:pt idx="3985">
                  <c:v>398.6</c:v>
                </c:pt>
                <c:pt idx="3986">
                  <c:v>398.7</c:v>
                </c:pt>
                <c:pt idx="3987">
                  <c:v>398.8</c:v>
                </c:pt>
                <c:pt idx="3988">
                  <c:v>398.9</c:v>
                </c:pt>
                <c:pt idx="3989">
                  <c:v>399</c:v>
                </c:pt>
                <c:pt idx="3990">
                  <c:v>399.1</c:v>
                </c:pt>
                <c:pt idx="3991">
                  <c:v>399.2</c:v>
                </c:pt>
                <c:pt idx="3992">
                  <c:v>399.3</c:v>
                </c:pt>
                <c:pt idx="3993">
                  <c:v>399.4</c:v>
                </c:pt>
                <c:pt idx="3994">
                  <c:v>399.5</c:v>
                </c:pt>
                <c:pt idx="3995">
                  <c:v>399.6</c:v>
                </c:pt>
                <c:pt idx="3996">
                  <c:v>399.7</c:v>
                </c:pt>
                <c:pt idx="3997">
                  <c:v>399.8</c:v>
                </c:pt>
                <c:pt idx="3998">
                  <c:v>399.9</c:v>
                </c:pt>
                <c:pt idx="3999">
                  <c:v>400</c:v>
                </c:pt>
                <c:pt idx="4000">
                  <c:v>400.1</c:v>
                </c:pt>
                <c:pt idx="4001">
                  <c:v>400.2</c:v>
                </c:pt>
                <c:pt idx="4002">
                  <c:v>400.3</c:v>
                </c:pt>
                <c:pt idx="4003">
                  <c:v>400.4</c:v>
                </c:pt>
                <c:pt idx="4004">
                  <c:v>400.5</c:v>
                </c:pt>
                <c:pt idx="4005">
                  <c:v>400.6</c:v>
                </c:pt>
                <c:pt idx="4006">
                  <c:v>400.7</c:v>
                </c:pt>
                <c:pt idx="4007">
                  <c:v>400.8</c:v>
                </c:pt>
                <c:pt idx="4008">
                  <c:v>400.9</c:v>
                </c:pt>
                <c:pt idx="4009">
                  <c:v>401</c:v>
                </c:pt>
                <c:pt idx="4010">
                  <c:v>401.1</c:v>
                </c:pt>
                <c:pt idx="4011">
                  <c:v>401.2</c:v>
                </c:pt>
                <c:pt idx="4012">
                  <c:v>401.3</c:v>
                </c:pt>
                <c:pt idx="4013">
                  <c:v>401.4</c:v>
                </c:pt>
                <c:pt idx="4014">
                  <c:v>401.5</c:v>
                </c:pt>
                <c:pt idx="4015">
                  <c:v>401.6</c:v>
                </c:pt>
                <c:pt idx="4016">
                  <c:v>401.7</c:v>
                </c:pt>
                <c:pt idx="4017">
                  <c:v>401.8</c:v>
                </c:pt>
                <c:pt idx="4018">
                  <c:v>401.9</c:v>
                </c:pt>
                <c:pt idx="4019">
                  <c:v>402</c:v>
                </c:pt>
                <c:pt idx="4020">
                  <c:v>402.1</c:v>
                </c:pt>
                <c:pt idx="4021">
                  <c:v>402.2</c:v>
                </c:pt>
                <c:pt idx="4022">
                  <c:v>402.3</c:v>
                </c:pt>
                <c:pt idx="4023">
                  <c:v>402.4</c:v>
                </c:pt>
                <c:pt idx="4024">
                  <c:v>402.5</c:v>
                </c:pt>
                <c:pt idx="4025">
                  <c:v>402.6</c:v>
                </c:pt>
                <c:pt idx="4026">
                  <c:v>402.7</c:v>
                </c:pt>
                <c:pt idx="4027">
                  <c:v>402.8</c:v>
                </c:pt>
                <c:pt idx="4028">
                  <c:v>402.9</c:v>
                </c:pt>
                <c:pt idx="4029">
                  <c:v>403</c:v>
                </c:pt>
                <c:pt idx="4030">
                  <c:v>403.1</c:v>
                </c:pt>
                <c:pt idx="4031">
                  <c:v>403.2</c:v>
                </c:pt>
                <c:pt idx="4032">
                  <c:v>403.3</c:v>
                </c:pt>
                <c:pt idx="4033">
                  <c:v>403.4</c:v>
                </c:pt>
                <c:pt idx="4034">
                  <c:v>403.5</c:v>
                </c:pt>
                <c:pt idx="4035">
                  <c:v>403.6</c:v>
                </c:pt>
                <c:pt idx="4036">
                  <c:v>403.7</c:v>
                </c:pt>
                <c:pt idx="4037">
                  <c:v>403.8</c:v>
                </c:pt>
                <c:pt idx="4038">
                  <c:v>403.9</c:v>
                </c:pt>
                <c:pt idx="4039">
                  <c:v>404</c:v>
                </c:pt>
                <c:pt idx="4040">
                  <c:v>404.1</c:v>
                </c:pt>
                <c:pt idx="4041">
                  <c:v>404.2</c:v>
                </c:pt>
                <c:pt idx="4042">
                  <c:v>404.3</c:v>
                </c:pt>
                <c:pt idx="4043">
                  <c:v>404.4</c:v>
                </c:pt>
                <c:pt idx="4044">
                  <c:v>404.5</c:v>
                </c:pt>
                <c:pt idx="4045">
                  <c:v>404.6</c:v>
                </c:pt>
                <c:pt idx="4046">
                  <c:v>404.7</c:v>
                </c:pt>
                <c:pt idx="4047">
                  <c:v>404.8</c:v>
                </c:pt>
                <c:pt idx="4048">
                  <c:v>404.9</c:v>
                </c:pt>
                <c:pt idx="4049">
                  <c:v>405</c:v>
                </c:pt>
                <c:pt idx="4050">
                  <c:v>405.1</c:v>
                </c:pt>
                <c:pt idx="4051">
                  <c:v>405.2</c:v>
                </c:pt>
                <c:pt idx="4052">
                  <c:v>405.3</c:v>
                </c:pt>
                <c:pt idx="4053">
                  <c:v>405.4</c:v>
                </c:pt>
                <c:pt idx="4054">
                  <c:v>405.5</c:v>
                </c:pt>
                <c:pt idx="4055">
                  <c:v>405.6</c:v>
                </c:pt>
                <c:pt idx="4056">
                  <c:v>405.7</c:v>
                </c:pt>
                <c:pt idx="4057">
                  <c:v>405.8</c:v>
                </c:pt>
                <c:pt idx="4058">
                  <c:v>405.9</c:v>
                </c:pt>
                <c:pt idx="4059">
                  <c:v>406</c:v>
                </c:pt>
                <c:pt idx="4060">
                  <c:v>406.1</c:v>
                </c:pt>
                <c:pt idx="4061">
                  <c:v>406.2</c:v>
                </c:pt>
                <c:pt idx="4062">
                  <c:v>406.3</c:v>
                </c:pt>
                <c:pt idx="4063">
                  <c:v>406.4</c:v>
                </c:pt>
                <c:pt idx="4064">
                  <c:v>406.5</c:v>
                </c:pt>
                <c:pt idx="4065">
                  <c:v>406.6</c:v>
                </c:pt>
                <c:pt idx="4066">
                  <c:v>406.7</c:v>
                </c:pt>
                <c:pt idx="4067">
                  <c:v>406.8</c:v>
                </c:pt>
                <c:pt idx="4068">
                  <c:v>406.9</c:v>
                </c:pt>
                <c:pt idx="4069">
                  <c:v>407</c:v>
                </c:pt>
                <c:pt idx="4070">
                  <c:v>407.1</c:v>
                </c:pt>
                <c:pt idx="4071">
                  <c:v>407.2</c:v>
                </c:pt>
                <c:pt idx="4072">
                  <c:v>407.3</c:v>
                </c:pt>
                <c:pt idx="4073">
                  <c:v>407.4</c:v>
                </c:pt>
                <c:pt idx="4074">
                  <c:v>407.5</c:v>
                </c:pt>
                <c:pt idx="4075">
                  <c:v>407.6</c:v>
                </c:pt>
                <c:pt idx="4076">
                  <c:v>407.7</c:v>
                </c:pt>
                <c:pt idx="4077">
                  <c:v>407.8</c:v>
                </c:pt>
                <c:pt idx="4078">
                  <c:v>407.9</c:v>
                </c:pt>
                <c:pt idx="4079">
                  <c:v>408</c:v>
                </c:pt>
                <c:pt idx="4080">
                  <c:v>408.1</c:v>
                </c:pt>
                <c:pt idx="4081">
                  <c:v>408.2</c:v>
                </c:pt>
                <c:pt idx="4082">
                  <c:v>408.3</c:v>
                </c:pt>
                <c:pt idx="4083">
                  <c:v>408.4</c:v>
                </c:pt>
                <c:pt idx="4084">
                  <c:v>408.5</c:v>
                </c:pt>
                <c:pt idx="4085">
                  <c:v>408.6</c:v>
                </c:pt>
                <c:pt idx="4086">
                  <c:v>408.7</c:v>
                </c:pt>
                <c:pt idx="4087">
                  <c:v>408.8</c:v>
                </c:pt>
                <c:pt idx="4088">
                  <c:v>408.9</c:v>
                </c:pt>
                <c:pt idx="4089">
                  <c:v>409</c:v>
                </c:pt>
                <c:pt idx="4090">
                  <c:v>409.1</c:v>
                </c:pt>
                <c:pt idx="4091">
                  <c:v>409.2</c:v>
                </c:pt>
                <c:pt idx="4092">
                  <c:v>409.3</c:v>
                </c:pt>
                <c:pt idx="4093">
                  <c:v>409.4</c:v>
                </c:pt>
                <c:pt idx="4094">
                  <c:v>409.5</c:v>
                </c:pt>
                <c:pt idx="4095">
                  <c:v>409.6</c:v>
                </c:pt>
                <c:pt idx="4096">
                  <c:v>409.7</c:v>
                </c:pt>
                <c:pt idx="4097">
                  <c:v>409.8</c:v>
                </c:pt>
                <c:pt idx="4098">
                  <c:v>409.9</c:v>
                </c:pt>
                <c:pt idx="4099">
                  <c:v>410</c:v>
                </c:pt>
                <c:pt idx="4100">
                  <c:v>410.1</c:v>
                </c:pt>
                <c:pt idx="4101">
                  <c:v>410.2</c:v>
                </c:pt>
                <c:pt idx="4102">
                  <c:v>410.3</c:v>
                </c:pt>
                <c:pt idx="4103">
                  <c:v>410.4</c:v>
                </c:pt>
                <c:pt idx="4104">
                  <c:v>410.5</c:v>
                </c:pt>
                <c:pt idx="4105">
                  <c:v>410.6</c:v>
                </c:pt>
                <c:pt idx="4106">
                  <c:v>410.7</c:v>
                </c:pt>
                <c:pt idx="4107">
                  <c:v>410.8</c:v>
                </c:pt>
                <c:pt idx="4108">
                  <c:v>410.9</c:v>
                </c:pt>
                <c:pt idx="4109">
                  <c:v>411</c:v>
                </c:pt>
                <c:pt idx="4110">
                  <c:v>411.1</c:v>
                </c:pt>
                <c:pt idx="4111">
                  <c:v>411.2</c:v>
                </c:pt>
                <c:pt idx="4112">
                  <c:v>411.3</c:v>
                </c:pt>
                <c:pt idx="4113">
                  <c:v>411.4</c:v>
                </c:pt>
                <c:pt idx="4114">
                  <c:v>411.5</c:v>
                </c:pt>
                <c:pt idx="4115">
                  <c:v>411.6</c:v>
                </c:pt>
                <c:pt idx="4116">
                  <c:v>411.7</c:v>
                </c:pt>
                <c:pt idx="4117">
                  <c:v>411.8</c:v>
                </c:pt>
                <c:pt idx="4118">
                  <c:v>411.9</c:v>
                </c:pt>
                <c:pt idx="4119">
                  <c:v>412</c:v>
                </c:pt>
                <c:pt idx="4120">
                  <c:v>412.1</c:v>
                </c:pt>
                <c:pt idx="4121">
                  <c:v>412.2</c:v>
                </c:pt>
                <c:pt idx="4122">
                  <c:v>412.3</c:v>
                </c:pt>
                <c:pt idx="4123">
                  <c:v>412.4</c:v>
                </c:pt>
                <c:pt idx="4124">
                  <c:v>412.5</c:v>
                </c:pt>
                <c:pt idx="4125">
                  <c:v>412.6</c:v>
                </c:pt>
                <c:pt idx="4126">
                  <c:v>412.7</c:v>
                </c:pt>
                <c:pt idx="4127">
                  <c:v>412.8</c:v>
                </c:pt>
                <c:pt idx="4128">
                  <c:v>412.9</c:v>
                </c:pt>
                <c:pt idx="4129">
                  <c:v>413</c:v>
                </c:pt>
                <c:pt idx="4130">
                  <c:v>413.1</c:v>
                </c:pt>
                <c:pt idx="4131">
                  <c:v>413.2</c:v>
                </c:pt>
                <c:pt idx="4132">
                  <c:v>413.3</c:v>
                </c:pt>
                <c:pt idx="4133">
                  <c:v>413.4</c:v>
                </c:pt>
                <c:pt idx="4134">
                  <c:v>413.5</c:v>
                </c:pt>
                <c:pt idx="4135">
                  <c:v>413.6</c:v>
                </c:pt>
                <c:pt idx="4136">
                  <c:v>413.7</c:v>
                </c:pt>
                <c:pt idx="4137">
                  <c:v>413.8</c:v>
                </c:pt>
                <c:pt idx="4138">
                  <c:v>413.9</c:v>
                </c:pt>
                <c:pt idx="4139">
                  <c:v>414</c:v>
                </c:pt>
                <c:pt idx="4140">
                  <c:v>414.1</c:v>
                </c:pt>
                <c:pt idx="4141">
                  <c:v>414.2</c:v>
                </c:pt>
                <c:pt idx="4142">
                  <c:v>414.3</c:v>
                </c:pt>
                <c:pt idx="4143">
                  <c:v>414.4</c:v>
                </c:pt>
                <c:pt idx="4144">
                  <c:v>414.5</c:v>
                </c:pt>
                <c:pt idx="4145">
                  <c:v>414.6</c:v>
                </c:pt>
                <c:pt idx="4146">
                  <c:v>414.7</c:v>
                </c:pt>
                <c:pt idx="4147">
                  <c:v>414.8</c:v>
                </c:pt>
                <c:pt idx="4148">
                  <c:v>414.9</c:v>
                </c:pt>
                <c:pt idx="4149">
                  <c:v>415</c:v>
                </c:pt>
                <c:pt idx="4150">
                  <c:v>415.1</c:v>
                </c:pt>
                <c:pt idx="4151">
                  <c:v>415.2</c:v>
                </c:pt>
                <c:pt idx="4152">
                  <c:v>415.3</c:v>
                </c:pt>
                <c:pt idx="4153">
                  <c:v>415.4</c:v>
                </c:pt>
                <c:pt idx="4154">
                  <c:v>415.5</c:v>
                </c:pt>
                <c:pt idx="4155">
                  <c:v>415.6</c:v>
                </c:pt>
                <c:pt idx="4156">
                  <c:v>415.7</c:v>
                </c:pt>
                <c:pt idx="4157">
                  <c:v>415.8</c:v>
                </c:pt>
                <c:pt idx="4158">
                  <c:v>415.9</c:v>
                </c:pt>
                <c:pt idx="4159">
                  <c:v>416</c:v>
                </c:pt>
                <c:pt idx="4160">
                  <c:v>416.1</c:v>
                </c:pt>
                <c:pt idx="4161">
                  <c:v>416.2</c:v>
                </c:pt>
                <c:pt idx="4162">
                  <c:v>416.3</c:v>
                </c:pt>
                <c:pt idx="4163">
                  <c:v>416.4</c:v>
                </c:pt>
                <c:pt idx="4164">
                  <c:v>416.5</c:v>
                </c:pt>
                <c:pt idx="4165">
                  <c:v>416.6</c:v>
                </c:pt>
                <c:pt idx="4166">
                  <c:v>416.7</c:v>
                </c:pt>
                <c:pt idx="4167">
                  <c:v>416.8</c:v>
                </c:pt>
                <c:pt idx="4168">
                  <c:v>416.9</c:v>
                </c:pt>
                <c:pt idx="4169">
                  <c:v>417</c:v>
                </c:pt>
                <c:pt idx="4170">
                  <c:v>417.1</c:v>
                </c:pt>
                <c:pt idx="4171">
                  <c:v>417.2</c:v>
                </c:pt>
                <c:pt idx="4172">
                  <c:v>417.3</c:v>
                </c:pt>
                <c:pt idx="4173">
                  <c:v>417.4</c:v>
                </c:pt>
                <c:pt idx="4174">
                  <c:v>417.5</c:v>
                </c:pt>
                <c:pt idx="4175">
                  <c:v>417.6</c:v>
                </c:pt>
                <c:pt idx="4176">
                  <c:v>417.7</c:v>
                </c:pt>
                <c:pt idx="4177">
                  <c:v>417.8</c:v>
                </c:pt>
                <c:pt idx="4178">
                  <c:v>417.9</c:v>
                </c:pt>
                <c:pt idx="4179">
                  <c:v>418</c:v>
                </c:pt>
                <c:pt idx="4180">
                  <c:v>418.1</c:v>
                </c:pt>
                <c:pt idx="4181">
                  <c:v>418.2</c:v>
                </c:pt>
                <c:pt idx="4182">
                  <c:v>418.3</c:v>
                </c:pt>
                <c:pt idx="4183">
                  <c:v>418.4</c:v>
                </c:pt>
                <c:pt idx="4184">
                  <c:v>418.5</c:v>
                </c:pt>
                <c:pt idx="4185">
                  <c:v>418.6</c:v>
                </c:pt>
                <c:pt idx="4186">
                  <c:v>418.7</c:v>
                </c:pt>
                <c:pt idx="4187">
                  <c:v>418.8</c:v>
                </c:pt>
                <c:pt idx="4188">
                  <c:v>418.9</c:v>
                </c:pt>
                <c:pt idx="4189">
                  <c:v>419</c:v>
                </c:pt>
                <c:pt idx="4190">
                  <c:v>419.1</c:v>
                </c:pt>
                <c:pt idx="4191">
                  <c:v>419.2</c:v>
                </c:pt>
                <c:pt idx="4192">
                  <c:v>419.3</c:v>
                </c:pt>
                <c:pt idx="4193">
                  <c:v>419.4</c:v>
                </c:pt>
                <c:pt idx="4194">
                  <c:v>419.5</c:v>
                </c:pt>
                <c:pt idx="4195">
                  <c:v>419.6</c:v>
                </c:pt>
                <c:pt idx="4196">
                  <c:v>419.7</c:v>
                </c:pt>
                <c:pt idx="4197">
                  <c:v>419.8</c:v>
                </c:pt>
                <c:pt idx="4198">
                  <c:v>419.9</c:v>
                </c:pt>
                <c:pt idx="4199">
                  <c:v>420</c:v>
                </c:pt>
                <c:pt idx="4200">
                  <c:v>420.1</c:v>
                </c:pt>
                <c:pt idx="4201">
                  <c:v>420.2</c:v>
                </c:pt>
                <c:pt idx="4202">
                  <c:v>420.3</c:v>
                </c:pt>
                <c:pt idx="4203">
                  <c:v>420.4</c:v>
                </c:pt>
                <c:pt idx="4204">
                  <c:v>420.5</c:v>
                </c:pt>
                <c:pt idx="4205">
                  <c:v>420.6</c:v>
                </c:pt>
                <c:pt idx="4206">
                  <c:v>420.7</c:v>
                </c:pt>
                <c:pt idx="4207">
                  <c:v>420.8</c:v>
                </c:pt>
                <c:pt idx="4208">
                  <c:v>420.9</c:v>
                </c:pt>
                <c:pt idx="4209">
                  <c:v>421</c:v>
                </c:pt>
                <c:pt idx="4210">
                  <c:v>421.1</c:v>
                </c:pt>
                <c:pt idx="4211">
                  <c:v>421.2</c:v>
                </c:pt>
                <c:pt idx="4212">
                  <c:v>421.3</c:v>
                </c:pt>
                <c:pt idx="4213">
                  <c:v>421.4</c:v>
                </c:pt>
                <c:pt idx="4214">
                  <c:v>421.5</c:v>
                </c:pt>
                <c:pt idx="4215">
                  <c:v>421.6</c:v>
                </c:pt>
                <c:pt idx="4216">
                  <c:v>421.7</c:v>
                </c:pt>
                <c:pt idx="4217">
                  <c:v>421.8</c:v>
                </c:pt>
                <c:pt idx="4218">
                  <c:v>421.9</c:v>
                </c:pt>
                <c:pt idx="4219">
                  <c:v>422</c:v>
                </c:pt>
                <c:pt idx="4220">
                  <c:v>422.1</c:v>
                </c:pt>
                <c:pt idx="4221">
                  <c:v>422.2</c:v>
                </c:pt>
                <c:pt idx="4222">
                  <c:v>422.3</c:v>
                </c:pt>
                <c:pt idx="4223">
                  <c:v>422.4</c:v>
                </c:pt>
                <c:pt idx="4224">
                  <c:v>422.5</c:v>
                </c:pt>
                <c:pt idx="4225">
                  <c:v>422.6</c:v>
                </c:pt>
                <c:pt idx="4226">
                  <c:v>422.7</c:v>
                </c:pt>
                <c:pt idx="4227">
                  <c:v>422.8</c:v>
                </c:pt>
                <c:pt idx="4228">
                  <c:v>422.9</c:v>
                </c:pt>
                <c:pt idx="4229">
                  <c:v>423</c:v>
                </c:pt>
                <c:pt idx="4230">
                  <c:v>423.1</c:v>
                </c:pt>
                <c:pt idx="4231">
                  <c:v>423.2</c:v>
                </c:pt>
                <c:pt idx="4232">
                  <c:v>423.3</c:v>
                </c:pt>
                <c:pt idx="4233">
                  <c:v>423.4</c:v>
                </c:pt>
                <c:pt idx="4234">
                  <c:v>423.5</c:v>
                </c:pt>
                <c:pt idx="4235">
                  <c:v>423.6</c:v>
                </c:pt>
                <c:pt idx="4236">
                  <c:v>423.7</c:v>
                </c:pt>
                <c:pt idx="4237">
                  <c:v>423.8</c:v>
                </c:pt>
                <c:pt idx="4238">
                  <c:v>423.9</c:v>
                </c:pt>
                <c:pt idx="4239">
                  <c:v>424</c:v>
                </c:pt>
                <c:pt idx="4240">
                  <c:v>424.1</c:v>
                </c:pt>
                <c:pt idx="4241">
                  <c:v>424.2</c:v>
                </c:pt>
                <c:pt idx="4242">
                  <c:v>424.3</c:v>
                </c:pt>
                <c:pt idx="4243">
                  <c:v>424.4</c:v>
                </c:pt>
                <c:pt idx="4244">
                  <c:v>424.5</c:v>
                </c:pt>
                <c:pt idx="4245">
                  <c:v>424.6</c:v>
                </c:pt>
                <c:pt idx="4246">
                  <c:v>424.7</c:v>
                </c:pt>
                <c:pt idx="4247">
                  <c:v>424.8</c:v>
                </c:pt>
                <c:pt idx="4248">
                  <c:v>424.9</c:v>
                </c:pt>
                <c:pt idx="4249">
                  <c:v>425</c:v>
                </c:pt>
                <c:pt idx="4250">
                  <c:v>425.1</c:v>
                </c:pt>
                <c:pt idx="4251">
                  <c:v>425.2</c:v>
                </c:pt>
                <c:pt idx="4252">
                  <c:v>425.3</c:v>
                </c:pt>
                <c:pt idx="4253">
                  <c:v>425.4</c:v>
                </c:pt>
                <c:pt idx="4254">
                  <c:v>425.5</c:v>
                </c:pt>
                <c:pt idx="4255">
                  <c:v>425.6</c:v>
                </c:pt>
                <c:pt idx="4256">
                  <c:v>425.7</c:v>
                </c:pt>
                <c:pt idx="4257">
                  <c:v>425.8</c:v>
                </c:pt>
                <c:pt idx="4258">
                  <c:v>425.9</c:v>
                </c:pt>
                <c:pt idx="4259">
                  <c:v>426</c:v>
                </c:pt>
                <c:pt idx="4260">
                  <c:v>426.1</c:v>
                </c:pt>
                <c:pt idx="4261">
                  <c:v>426.2</c:v>
                </c:pt>
                <c:pt idx="4262">
                  <c:v>426.3</c:v>
                </c:pt>
                <c:pt idx="4263">
                  <c:v>426.4</c:v>
                </c:pt>
                <c:pt idx="4264">
                  <c:v>426.5</c:v>
                </c:pt>
                <c:pt idx="4265">
                  <c:v>426.6</c:v>
                </c:pt>
                <c:pt idx="4266">
                  <c:v>426.7</c:v>
                </c:pt>
                <c:pt idx="4267">
                  <c:v>426.8</c:v>
                </c:pt>
                <c:pt idx="4268">
                  <c:v>426.9</c:v>
                </c:pt>
                <c:pt idx="4269">
                  <c:v>427</c:v>
                </c:pt>
                <c:pt idx="4270">
                  <c:v>427.1</c:v>
                </c:pt>
                <c:pt idx="4271">
                  <c:v>427.2</c:v>
                </c:pt>
                <c:pt idx="4272">
                  <c:v>427.3</c:v>
                </c:pt>
                <c:pt idx="4273">
                  <c:v>427.4</c:v>
                </c:pt>
                <c:pt idx="4274">
                  <c:v>427.5</c:v>
                </c:pt>
                <c:pt idx="4275">
                  <c:v>427.6</c:v>
                </c:pt>
                <c:pt idx="4276">
                  <c:v>427.7</c:v>
                </c:pt>
                <c:pt idx="4277">
                  <c:v>427.8</c:v>
                </c:pt>
                <c:pt idx="4278">
                  <c:v>427.9</c:v>
                </c:pt>
                <c:pt idx="4279">
                  <c:v>428</c:v>
                </c:pt>
                <c:pt idx="4280">
                  <c:v>428.1</c:v>
                </c:pt>
                <c:pt idx="4281">
                  <c:v>428.2</c:v>
                </c:pt>
                <c:pt idx="4282">
                  <c:v>428.3</c:v>
                </c:pt>
                <c:pt idx="4283">
                  <c:v>428.4</c:v>
                </c:pt>
                <c:pt idx="4284">
                  <c:v>428.5</c:v>
                </c:pt>
                <c:pt idx="4285">
                  <c:v>428.6</c:v>
                </c:pt>
                <c:pt idx="4286">
                  <c:v>428.7</c:v>
                </c:pt>
                <c:pt idx="4287">
                  <c:v>428.8</c:v>
                </c:pt>
                <c:pt idx="4288">
                  <c:v>428.9</c:v>
                </c:pt>
                <c:pt idx="4289">
                  <c:v>429</c:v>
                </c:pt>
                <c:pt idx="4290">
                  <c:v>429.1</c:v>
                </c:pt>
                <c:pt idx="4291">
                  <c:v>429.2</c:v>
                </c:pt>
                <c:pt idx="4292">
                  <c:v>429.3</c:v>
                </c:pt>
                <c:pt idx="4293">
                  <c:v>429.4</c:v>
                </c:pt>
                <c:pt idx="4294">
                  <c:v>429.5</c:v>
                </c:pt>
                <c:pt idx="4295">
                  <c:v>429.6</c:v>
                </c:pt>
                <c:pt idx="4296">
                  <c:v>429.7</c:v>
                </c:pt>
                <c:pt idx="4297">
                  <c:v>429.8</c:v>
                </c:pt>
                <c:pt idx="4298">
                  <c:v>429.9</c:v>
                </c:pt>
                <c:pt idx="4299">
                  <c:v>430</c:v>
                </c:pt>
                <c:pt idx="4300">
                  <c:v>430.1</c:v>
                </c:pt>
                <c:pt idx="4301">
                  <c:v>430.2</c:v>
                </c:pt>
                <c:pt idx="4302">
                  <c:v>430.3</c:v>
                </c:pt>
                <c:pt idx="4303">
                  <c:v>430.4</c:v>
                </c:pt>
                <c:pt idx="4304">
                  <c:v>430.5</c:v>
                </c:pt>
                <c:pt idx="4305">
                  <c:v>430.6</c:v>
                </c:pt>
                <c:pt idx="4306">
                  <c:v>430.7</c:v>
                </c:pt>
                <c:pt idx="4307">
                  <c:v>430.8</c:v>
                </c:pt>
                <c:pt idx="4308">
                  <c:v>430.9</c:v>
                </c:pt>
                <c:pt idx="4309">
                  <c:v>431</c:v>
                </c:pt>
                <c:pt idx="4310">
                  <c:v>431.1</c:v>
                </c:pt>
                <c:pt idx="4311">
                  <c:v>431.2</c:v>
                </c:pt>
                <c:pt idx="4312">
                  <c:v>431.3</c:v>
                </c:pt>
                <c:pt idx="4313">
                  <c:v>431.4</c:v>
                </c:pt>
                <c:pt idx="4314">
                  <c:v>431.5</c:v>
                </c:pt>
                <c:pt idx="4315">
                  <c:v>431.6</c:v>
                </c:pt>
                <c:pt idx="4316">
                  <c:v>431.7</c:v>
                </c:pt>
                <c:pt idx="4317">
                  <c:v>431.8</c:v>
                </c:pt>
                <c:pt idx="4318">
                  <c:v>431.9</c:v>
                </c:pt>
                <c:pt idx="4319">
                  <c:v>432</c:v>
                </c:pt>
                <c:pt idx="4320">
                  <c:v>432.1</c:v>
                </c:pt>
                <c:pt idx="4321">
                  <c:v>432.2</c:v>
                </c:pt>
                <c:pt idx="4322">
                  <c:v>432.3</c:v>
                </c:pt>
                <c:pt idx="4323">
                  <c:v>432.4</c:v>
                </c:pt>
                <c:pt idx="4324">
                  <c:v>432.5</c:v>
                </c:pt>
                <c:pt idx="4325">
                  <c:v>432.6</c:v>
                </c:pt>
                <c:pt idx="4326">
                  <c:v>432.7</c:v>
                </c:pt>
                <c:pt idx="4327">
                  <c:v>432.8</c:v>
                </c:pt>
                <c:pt idx="4328">
                  <c:v>432.9</c:v>
                </c:pt>
                <c:pt idx="4329">
                  <c:v>433</c:v>
                </c:pt>
                <c:pt idx="4330">
                  <c:v>433.1</c:v>
                </c:pt>
                <c:pt idx="4331">
                  <c:v>433.2</c:v>
                </c:pt>
                <c:pt idx="4332">
                  <c:v>433.3</c:v>
                </c:pt>
                <c:pt idx="4333">
                  <c:v>433.4</c:v>
                </c:pt>
                <c:pt idx="4334">
                  <c:v>433.5</c:v>
                </c:pt>
                <c:pt idx="4335">
                  <c:v>433.6</c:v>
                </c:pt>
                <c:pt idx="4336">
                  <c:v>433.7</c:v>
                </c:pt>
                <c:pt idx="4337">
                  <c:v>433.8</c:v>
                </c:pt>
                <c:pt idx="4338">
                  <c:v>433.9</c:v>
                </c:pt>
                <c:pt idx="4339">
                  <c:v>434</c:v>
                </c:pt>
                <c:pt idx="4340">
                  <c:v>434.1</c:v>
                </c:pt>
                <c:pt idx="4341">
                  <c:v>434.2</c:v>
                </c:pt>
                <c:pt idx="4342">
                  <c:v>434.3</c:v>
                </c:pt>
                <c:pt idx="4343">
                  <c:v>434.4</c:v>
                </c:pt>
                <c:pt idx="4344">
                  <c:v>434.5</c:v>
                </c:pt>
                <c:pt idx="4345">
                  <c:v>434.6</c:v>
                </c:pt>
                <c:pt idx="4346">
                  <c:v>434.7</c:v>
                </c:pt>
                <c:pt idx="4347">
                  <c:v>434.8</c:v>
                </c:pt>
                <c:pt idx="4348">
                  <c:v>434.9</c:v>
                </c:pt>
                <c:pt idx="4349">
                  <c:v>435</c:v>
                </c:pt>
                <c:pt idx="4350">
                  <c:v>435.1</c:v>
                </c:pt>
                <c:pt idx="4351">
                  <c:v>435.2</c:v>
                </c:pt>
                <c:pt idx="4352">
                  <c:v>435.3</c:v>
                </c:pt>
                <c:pt idx="4353">
                  <c:v>435.4</c:v>
                </c:pt>
                <c:pt idx="4354">
                  <c:v>435.5</c:v>
                </c:pt>
                <c:pt idx="4355">
                  <c:v>435.6</c:v>
                </c:pt>
                <c:pt idx="4356">
                  <c:v>435.7</c:v>
                </c:pt>
                <c:pt idx="4357">
                  <c:v>435.8</c:v>
                </c:pt>
                <c:pt idx="4358">
                  <c:v>435.9</c:v>
                </c:pt>
                <c:pt idx="4359">
                  <c:v>436</c:v>
                </c:pt>
                <c:pt idx="4360">
                  <c:v>436.1</c:v>
                </c:pt>
                <c:pt idx="4361">
                  <c:v>436.2</c:v>
                </c:pt>
                <c:pt idx="4362">
                  <c:v>436.3</c:v>
                </c:pt>
                <c:pt idx="4363">
                  <c:v>436.4</c:v>
                </c:pt>
                <c:pt idx="4364">
                  <c:v>436.5</c:v>
                </c:pt>
                <c:pt idx="4365">
                  <c:v>436.6</c:v>
                </c:pt>
                <c:pt idx="4366">
                  <c:v>436.7</c:v>
                </c:pt>
                <c:pt idx="4367">
                  <c:v>436.8</c:v>
                </c:pt>
                <c:pt idx="4368">
                  <c:v>436.9</c:v>
                </c:pt>
                <c:pt idx="4369">
                  <c:v>437</c:v>
                </c:pt>
                <c:pt idx="4370">
                  <c:v>437.1</c:v>
                </c:pt>
                <c:pt idx="4371">
                  <c:v>437.2</c:v>
                </c:pt>
                <c:pt idx="4372">
                  <c:v>437.3</c:v>
                </c:pt>
                <c:pt idx="4373">
                  <c:v>437.4</c:v>
                </c:pt>
                <c:pt idx="4374">
                  <c:v>437.5</c:v>
                </c:pt>
                <c:pt idx="4375">
                  <c:v>437.6</c:v>
                </c:pt>
                <c:pt idx="4376">
                  <c:v>437.7</c:v>
                </c:pt>
                <c:pt idx="4377">
                  <c:v>437.8</c:v>
                </c:pt>
                <c:pt idx="4378">
                  <c:v>437.9</c:v>
                </c:pt>
                <c:pt idx="4379">
                  <c:v>438</c:v>
                </c:pt>
                <c:pt idx="4380">
                  <c:v>438.1</c:v>
                </c:pt>
                <c:pt idx="4381">
                  <c:v>438.2</c:v>
                </c:pt>
                <c:pt idx="4382">
                  <c:v>438.3</c:v>
                </c:pt>
                <c:pt idx="4383">
                  <c:v>438.4</c:v>
                </c:pt>
                <c:pt idx="4384">
                  <c:v>438.5</c:v>
                </c:pt>
                <c:pt idx="4385">
                  <c:v>438.6</c:v>
                </c:pt>
                <c:pt idx="4386">
                  <c:v>438.7</c:v>
                </c:pt>
                <c:pt idx="4387">
                  <c:v>438.8</c:v>
                </c:pt>
                <c:pt idx="4388">
                  <c:v>438.9</c:v>
                </c:pt>
                <c:pt idx="4389">
                  <c:v>439</c:v>
                </c:pt>
                <c:pt idx="4390">
                  <c:v>439.1</c:v>
                </c:pt>
                <c:pt idx="4391">
                  <c:v>439.2</c:v>
                </c:pt>
                <c:pt idx="4392">
                  <c:v>439.3</c:v>
                </c:pt>
                <c:pt idx="4393">
                  <c:v>439.4</c:v>
                </c:pt>
                <c:pt idx="4394">
                  <c:v>439.5</c:v>
                </c:pt>
                <c:pt idx="4395">
                  <c:v>439.6</c:v>
                </c:pt>
                <c:pt idx="4396">
                  <c:v>439.7</c:v>
                </c:pt>
                <c:pt idx="4397">
                  <c:v>439.8</c:v>
                </c:pt>
                <c:pt idx="4398">
                  <c:v>439.9</c:v>
                </c:pt>
                <c:pt idx="4399">
                  <c:v>440</c:v>
                </c:pt>
                <c:pt idx="4400">
                  <c:v>440.1</c:v>
                </c:pt>
                <c:pt idx="4401">
                  <c:v>440.2</c:v>
                </c:pt>
                <c:pt idx="4402">
                  <c:v>440.3</c:v>
                </c:pt>
                <c:pt idx="4403">
                  <c:v>440.4</c:v>
                </c:pt>
                <c:pt idx="4404">
                  <c:v>440.5</c:v>
                </c:pt>
                <c:pt idx="4405">
                  <c:v>440.6</c:v>
                </c:pt>
                <c:pt idx="4406">
                  <c:v>440.7</c:v>
                </c:pt>
                <c:pt idx="4407">
                  <c:v>440.8</c:v>
                </c:pt>
                <c:pt idx="4408">
                  <c:v>440.9</c:v>
                </c:pt>
                <c:pt idx="4409">
                  <c:v>441</c:v>
                </c:pt>
                <c:pt idx="4410">
                  <c:v>441.1</c:v>
                </c:pt>
                <c:pt idx="4411">
                  <c:v>441.2</c:v>
                </c:pt>
                <c:pt idx="4412">
                  <c:v>441.3</c:v>
                </c:pt>
                <c:pt idx="4413">
                  <c:v>441.4</c:v>
                </c:pt>
                <c:pt idx="4414">
                  <c:v>441.5</c:v>
                </c:pt>
                <c:pt idx="4415">
                  <c:v>441.6</c:v>
                </c:pt>
                <c:pt idx="4416">
                  <c:v>441.7</c:v>
                </c:pt>
                <c:pt idx="4417">
                  <c:v>441.8</c:v>
                </c:pt>
                <c:pt idx="4418">
                  <c:v>441.9</c:v>
                </c:pt>
                <c:pt idx="4419">
                  <c:v>442</c:v>
                </c:pt>
                <c:pt idx="4420">
                  <c:v>442.1</c:v>
                </c:pt>
                <c:pt idx="4421">
                  <c:v>442.2</c:v>
                </c:pt>
                <c:pt idx="4422">
                  <c:v>442.3</c:v>
                </c:pt>
                <c:pt idx="4423">
                  <c:v>442.4</c:v>
                </c:pt>
                <c:pt idx="4424">
                  <c:v>442.5</c:v>
                </c:pt>
                <c:pt idx="4425">
                  <c:v>442.6</c:v>
                </c:pt>
                <c:pt idx="4426">
                  <c:v>442.7</c:v>
                </c:pt>
                <c:pt idx="4427">
                  <c:v>442.8</c:v>
                </c:pt>
                <c:pt idx="4428">
                  <c:v>442.9</c:v>
                </c:pt>
                <c:pt idx="4429">
                  <c:v>443</c:v>
                </c:pt>
                <c:pt idx="4430">
                  <c:v>443.1</c:v>
                </c:pt>
                <c:pt idx="4431">
                  <c:v>443.2</c:v>
                </c:pt>
                <c:pt idx="4432">
                  <c:v>443.3</c:v>
                </c:pt>
                <c:pt idx="4433">
                  <c:v>443.4</c:v>
                </c:pt>
                <c:pt idx="4434">
                  <c:v>443.5</c:v>
                </c:pt>
                <c:pt idx="4435">
                  <c:v>443.6</c:v>
                </c:pt>
                <c:pt idx="4436">
                  <c:v>443.7</c:v>
                </c:pt>
                <c:pt idx="4437">
                  <c:v>443.8</c:v>
                </c:pt>
                <c:pt idx="4438">
                  <c:v>443.9</c:v>
                </c:pt>
                <c:pt idx="4439">
                  <c:v>444</c:v>
                </c:pt>
                <c:pt idx="4440">
                  <c:v>444.1</c:v>
                </c:pt>
                <c:pt idx="4441">
                  <c:v>444.2</c:v>
                </c:pt>
                <c:pt idx="4442">
                  <c:v>444.3</c:v>
                </c:pt>
                <c:pt idx="4443">
                  <c:v>444.4</c:v>
                </c:pt>
                <c:pt idx="4444">
                  <c:v>444.5</c:v>
                </c:pt>
                <c:pt idx="4445">
                  <c:v>444.6</c:v>
                </c:pt>
                <c:pt idx="4446">
                  <c:v>444.7</c:v>
                </c:pt>
                <c:pt idx="4447">
                  <c:v>444.8</c:v>
                </c:pt>
                <c:pt idx="4448">
                  <c:v>444.9</c:v>
                </c:pt>
                <c:pt idx="4449">
                  <c:v>445</c:v>
                </c:pt>
                <c:pt idx="4450">
                  <c:v>445.1</c:v>
                </c:pt>
                <c:pt idx="4451">
                  <c:v>445.2</c:v>
                </c:pt>
                <c:pt idx="4452">
                  <c:v>445.3</c:v>
                </c:pt>
                <c:pt idx="4453">
                  <c:v>445.4</c:v>
                </c:pt>
                <c:pt idx="4454">
                  <c:v>445.5</c:v>
                </c:pt>
                <c:pt idx="4455">
                  <c:v>445.6</c:v>
                </c:pt>
                <c:pt idx="4456">
                  <c:v>445.7</c:v>
                </c:pt>
                <c:pt idx="4457">
                  <c:v>445.8</c:v>
                </c:pt>
                <c:pt idx="4458">
                  <c:v>445.9</c:v>
                </c:pt>
                <c:pt idx="4459">
                  <c:v>446</c:v>
                </c:pt>
                <c:pt idx="4460">
                  <c:v>446.1</c:v>
                </c:pt>
                <c:pt idx="4461">
                  <c:v>446.2</c:v>
                </c:pt>
                <c:pt idx="4462">
                  <c:v>446.3</c:v>
                </c:pt>
                <c:pt idx="4463">
                  <c:v>446.4</c:v>
                </c:pt>
                <c:pt idx="4464">
                  <c:v>446.5</c:v>
                </c:pt>
                <c:pt idx="4465">
                  <c:v>446.6</c:v>
                </c:pt>
                <c:pt idx="4466">
                  <c:v>446.7</c:v>
                </c:pt>
                <c:pt idx="4467">
                  <c:v>446.8</c:v>
                </c:pt>
                <c:pt idx="4468">
                  <c:v>446.9</c:v>
                </c:pt>
                <c:pt idx="4469">
                  <c:v>447</c:v>
                </c:pt>
                <c:pt idx="4470">
                  <c:v>447.1</c:v>
                </c:pt>
                <c:pt idx="4471">
                  <c:v>447.2</c:v>
                </c:pt>
                <c:pt idx="4472">
                  <c:v>447.3</c:v>
                </c:pt>
                <c:pt idx="4473">
                  <c:v>447.4</c:v>
                </c:pt>
                <c:pt idx="4474">
                  <c:v>447.5</c:v>
                </c:pt>
                <c:pt idx="4475">
                  <c:v>447.6</c:v>
                </c:pt>
                <c:pt idx="4476">
                  <c:v>447.7</c:v>
                </c:pt>
                <c:pt idx="4477">
                  <c:v>447.8</c:v>
                </c:pt>
                <c:pt idx="4478">
                  <c:v>447.9</c:v>
                </c:pt>
                <c:pt idx="4479">
                  <c:v>448</c:v>
                </c:pt>
                <c:pt idx="4480">
                  <c:v>448.1</c:v>
                </c:pt>
                <c:pt idx="4481">
                  <c:v>448.2</c:v>
                </c:pt>
                <c:pt idx="4482">
                  <c:v>448.3</c:v>
                </c:pt>
                <c:pt idx="4483">
                  <c:v>448.4</c:v>
                </c:pt>
                <c:pt idx="4484">
                  <c:v>448.5</c:v>
                </c:pt>
                <c:pt idx="4485">
                  <c:v>448.6</c:v>
                </c:pt>
                <c:pt idx="4486">
                  <c:v>448.7</c:v>
                </c:pt>
                <c:pt idx="4487">
                  <c:v>448.8</c:v>
                </c:pt>
                <c:pt idx="4488">
                  <c:v>448.9</c:v>
                </c:pt>
                <c:pt idx="4489">
                  <c:v>449</c:v>
                </c:pt>
                <c:pt idx="4490">
                  <c:v>449.1</c:v>
                </c:pt>
                <c:pt idx="4491">
                  <c:v>449.2</c:v>
                </c:pt>
                <c:pt idx="4492">
                  <c:v>449.3</c:v>
                </c:pt>
                <c:pt idx="4493">
                  <c:v>449.4</c:v>
                </c:pt>
                <c:pt idx="4494">
                  <c:v>449.5</c:v>
                </c:pt>
                <c:pt idx="4495">
                  <c:v>449.6</c:v>
                </c:pt>
                <c:pt idx="4496">
                  <c:v>449.7</c:v>
                </c:pt>
                <c:pt idx="4497">
                  <c:v>449.8</c:v>
                </c:pt>
                <c:pt idx="4498">
                  <c:v>449.9</c:v>
                </c:pt>
                <c:pt idx="4499">
                  <c:v>450</c:v>
                </c:pt>
                <c:pt idx="4500">
                  <c:v>450.1</c:v>
                </c:pt>
                <c:pt idx="4501">
                  <c:v>450.2</c:v>
                </c:pt>
                <c:pt idx="4502">
                  <c:v>450.3</c:v>
                </c:pt>
                <c:pt idx="4503">
                  <c:v>450.4</c:v>
                </c:pt>
                <c:pt idx="4504">
                  <c:v>450.5</c:v>
                </c:pt>
                <c:pt idx="4505">
                  <c:v>450.6</c:v>
                </c:pt>
                <c:pt idx="4506">
                  <c:v>450.7</c:v>
                </c:pt>
                <c:pt idx="4507">
                  <c:v>450.8</c:v>
                </c:pt>
                <c:pt idx="4508">
                  <c:v>450.9</c:v>
                </c:pt>
                <c:pt idx="4509">
                  <c:v>451</c:v>
                </c:pt>
                <c:pt idx="4510">
                  <c:v>451.1</c:v>
                </c:pt>
                <c:pt idx="4511">
                  <c:v>451.2</c:v>
                </c:pt>
                <c:pt idx="4512">
                  <c:v>451.3</c:v>
                </c:pt>
                <c:pt idx="4513">
                  <c:v>451.4</c:v>
                </c:pt>
                <c:pt idx="4514">
                  <c:v>451.5</c:v>
                </c:pt>
                <c:pt idx="4515">
                  <c:v>451.6</c:v>
                </c:pt>
                <c:pt idx="4516">
                  <c:v>451.7</c:v>
                </c:pt>
                <c:pt idx="4517">
                  <c:v>451.8</c:v>
                </c:pt>
                <c:pt idx="4518">
                  <c:v>451.9</c:v>
                </c:pt>
                <c:pt idx="4519">
                  <c:v>452</c:v>
                </c:pt>
                <c:pt idx="4520">
                  <c:v>452.1</c:v>
                </c:pt>
                <c:pt idx="4521">
                  <c:v>452.2</c:v>
                </c:pt>
                <c:pt idx="4522">
                  <c:v>452.3</c:v>
                </c:pt>
                <c:pt idx="4523">
                  <c:v>452.4</c:v>
                </c:pt>
                <c:pt idx="4524">
                  <c:v>452.5</c:v>
                </c:pt>
                <c:pt idx="4525">
                  <c:v>452.6</c:v>
                </c:pt>
                <c:pt idx="4526">
                  <c:v>452.7</c:v>
                </c:pt>
                <c:pt idx="4527">
                  <c:v>452.8</c:v>
                </c:pt>
                <c:pt idx="4528">
                  <c:v>452.9</c:v>
                </c:pt>
                <c:pt idx="4529">
                  <c:v>453</c:v>
                </c:pt>
                <c:pt idx="4530">
                  <c:v>453.1</c:v>
                </c:pt>
                <c:pt idx="4531">
                  <c:v>453.2</c:v>
                </c:pt>
                <c:pt idx="4532">
                  <c:v>453.3</c:v>
                </c:pt>
                <c:pt idx="4533">
                  <c:v>453.4</c:v>
                </c:pt>
                <c:pt idx="4534">
                  <c:v>453.5</c:v>
                </c:pt>
                <c:pt idx="4535">
                  <c:v>453.6</c:v>
                </c:pt>
                <c:pt idx="4536">
                  <c:v>453.7</c:v>
                </c:pt>
                <c:pt idx="4537">
                  <c:v>453.8</c:v>
                </c:pt>
                <c:pt idx="4538">
                  <c:v>453.9</c:v>
                </c:pt>
                <c:pt idx="4539">
                  <c:v>454</c:v>
                </c:pt>
                <c:pt idx="4540">
                  <c:v>454.1</c:v>
                </c:pt>
                <c:pt idx="4541">
                  <c:v>454.2</c:v>
                </c:pt>
                <c:pt idx="4542">
                  <c:v>454.3</c:v>
                </c:pt>
                <c:pt idx="4543">
                  <c:v>454.4</c:v>
                </c:pt>
                <c:pt idx="4544">
                  <c:v>454.5</c:v>
                </c:pt>
                <c:pt idx="4545">
                  <c:v>454.6</c:v>
                </c:pt>
                <c:pt idx="4546">
                  <c:v>454.7</c:v>
                </c:pt>
                <c:pt idx="4547">
                  <c:v>454.8</c:v>
                </c:pt>
                <c:pt idx="4548">
                  <c:v>454.9</c:v>
                </c:pt>
                <c:pt idx="4549">
                  <c:v>455</c:v>
                </c:pt>
                <c:pt idx="4550">
                  <c:v>455.1</c:v>
                </c:pt>
                <c:pt idx="4551">
                  <c:v>455.2</c:v>
                </c:pt>
                <c:pt idx="4552">
                  <c:v>455.3</c:v>
                </c:pt>
                <c:pt idx="4553">
                  <c:v>455.4</c:v>
                </c:pt>
                <c:pt idx="4554">
                  <c:v>455.5</c:v>
                </c:pt>
                <c:pt idx="4555">
                  <c:v>455.6</c:v>
                </c:pt>
                <c:pt idx="4556">
                  <c:v>455.7</c:v>
                </c:pt>
                <c:pt idx="4557">
                  <c:v>455.8</c:v>
                </c:pt>
                <c:pt idx="4558">
                  <c:v>455.9</c:v>
                </c:pt>
                <c:pt idx="4559">
                  <c:v>456</c:v>
                </c:pt>
                <c:pt idx="4560">
                  <c:v>456.1</c:v>
                </c:pt>
                <c:pt idx="4561">
                  <c:v>456.2</c:v>
                </c:pt>
                <c:pt idx="4562">
                  <c:v>456.3</c:v>
                </c:pt>
                <c:pt idx="4563">
                  <c:v>456.4</c:v>
                </c:pt>
                <c:pt idx="4564">
                  <c:v>456.5</c:v>
                </c:pt>
                <c:pt idx="4565">
                  <c:v>456.6</c:v>
                </c:pt>
                <c:pt idx="4566">
                  <c:v>456.7</c:v>
                </c:pt>
                <c:pt idx="4567">
                  <c:v>456.8</c:v>
                </c:pt>
                <c:pt idx="4568">
                  <c:v>456.9</c:v>
                </c:pt>
                <c:pt idx="4569">
                  <c:v>457</c:v>
                </c:pt>
                <c:pt idx="4570">
                  <c:v>457.1</c:v>
                </c:pt>
                <c:pt idx="4571">
                  <c:v>457.2</c:v>
                </c:pt>
                <c:pt idx="4572">
                  <c:v>457.3</c:v>
                </c:pt>
                <c:pt idx="4573">
                  <c:v>457.4</c:v>
                </c:pt>
                <c:pt idx="4574">
                  <c:v>457.5</c:v>
                </c:pt>
                <c:pt idx="4575">
                  <c:v>457.6</c:v>
                </c:pt>
                <c:pt idx="4576">
                  <c:v>457.7</c:v>
                </c:pt>
                <c:pt idx="4577">
                  <c:v>457.8</c:v>
                </c:pt>
                <c:pt idx="4578">
                  <c:v>457.9</c:v>
                </c:pt>
                <c:pt idx="4579">
                  <c:v>458</c:v>
                </c:pt>
                <c:pt idx="4580">
                  <c:v>458.1</c:v>
                </c:pt>
                <c:pt idx="4581">
                  <c:v>458.2</c:v>
                </c:pt>
                <c:pt idx="4582">
                  <c:v>458.3</c:v>
                </c:pt>
                <c:pt idx="4583">
                  <c:v>458.4</c:v>
                </c:pt>
                <c:pt idx="4584">
                  <c:v>458.5</c:v>
                </c:pt>
                <c:pt idx="4585">
                  <c:v>458.6</c:v>
                </c:pt>
                <c:pt idx="4586">
                  <c:v>458.7</c:v>
                </c:pt>
                <c:pt idx="4587">
                  <c:v>458.8</c:v>
                </c:pt>
                <c:pt idx="4588">
                  <c:v>458.9</c:v>
                </c:pt>
                <c:pt idx="4589">
                  <c:v>459</c:v>
                </c:pt>
                <c:pt idx="4590">
                  <c:v>459.1</c:v>
                </c:pt>
                <c:pt idx="4591">
                  <c:v>459.2</c:v>
                </c:pt>
                <c:pt idx="4592">
                  <c:v>459.3</c:v>
                </c:pt>
                <c:pt idx="4593">
                  <c:v>459.4</c:v>
                </c:pt>
                <c:pt idx="4594">
                  <c:v>459.5</c:v>
                </c:pt>
                <c:pt idx="4595">
                  <c:v>459.6</c:v>
                </c:pt>
                <c:pt idx="4596">
                  <c:v>459.7</c:v>
                </c:pt>
                <c:pt idx="4597">
                  <c:v>459.8</c:v>
                </c:pt>
                <c:pt idx="4598">
                  <c:v>459.9</c:v>
                </c:pt>
                <c:pt idx="4599">
                  <c:v>460</c:v>
                </c:pt>
                <c:pt idx="4600">
                  <c:v>460.1</c:v>
                </c:pt>
                <c:pt idx="4601">
                  <c:v>460.2</c:v>
                </c:pt>
                <c:pt idx="4602">
                  <c:v>460.3</c:v>
                </c:pt>
                <c:pt idx="4603">
                  <c:v>460.4</c:v>
                </c:pt>
                <c:pt idx="4604">
                  <c:v>460.5</c:v>
                </c:pt>
                <c:pt idx="4605">
                  <c:v>460.6</c:v>
                </c:pt>
                <c:pt idx="4606">
                  <c:v>460.7</c:v>
                </c:pt>
                <c:pt idx="4607">
                  <c:v>460.8</c:v>
                </c:pt>
                <c:pt idx="4608">
                  <c:v>460.9</c:v>
                </c:pt>
                <c:pt idx="4609">
                  <c:v>461</c:v>
                </c:pt>
                <c:pt idx="4610">
                  <c:v>461.1</c:v>
                </c:pt>
                <c:pt idx="4611">
                  <c:v>461.2</c:v>
                </c:pt>
                <c:pt idx="4612">
                  <c:v>461.3</c:v>
                </c:pt>
                <c:pt idx="4613">
                  <c:v>461.4</c:v>
                </c:pt>
                <c:pt idx="4614">
                  <c:v>461.5</c:v>
                </c:pt>
                <c:pt idx="4615">
                  <c:v>461.6</c:v>
                </c:pt>
                <c:pt idx="4616">
                  <c:v>461.7</c:v>
                </c:pt>
                <c:pt idx="4617">
                  <c:v>461.8</c:v>
                </c:pt>
                <c:pt idx="4618">
                  <c:v>461.9</c:v>
                </c:pt>
                <c:pt idx="4619">
                  <c:v>462</c:v>
                </c:pt>
                <c:pt idx="4620">
                  <c:v>462.1</c:v>
                </c:pt>
                <c:pt idx="4621">
                  <c:v>462.2</c:v>
                </c:pt>
                <c:pt idx="4622">
                  <c:v>462.3</c:v>
                </c:pt>
                <c:pt idx="4623">
                  <c:v>462.4</c:v>
                </c:pt>
                <c:pt idx="4624">
                  <c:v>462.5</c:v>
                </c:pt>
                <c:pt idx="4625">
                  <c:v>462.6</c:v>
                </c:pt>
                <c:pt idx="4626">
                  <c:v>462.7</c:v>
                </c:pt>
                <c:pt idx="4627">
                  <c:v>462.8</c:v>
                </c:pt>
                <c:pt idx="4628">
                  <c:v>462.9</c:v>
                </c:pt>
                <c:pt idx="4629">
                  <c:v>463</c:v>
                </c:pt>
                <c:pt idx="4630">
                  <c:v>463.1</c:v>
                </c:pt>
                <c:pt idx="4631">
                  <c:v>463.2</c:v>
                </c:pt>
                <c:pt idx="4632">
                  <c:v>463.3</c:v>
                </c:pt>
                <c:pt idx="4633">
                  <c:v>463.4</c:v>
                </c:pt>
                <c:pt idx="4634">
                  <c:v>463.5</c:v>
                </c:pt>
                <c:pt idx="4635">
                  <c:v>463.6</c:v>
                </c:pt>
                <c:pt idx="4636">
                  <c:v>463.7</c:v>
                </c:pt>
                <c:pt idx="4637">
                  <c:v>463.8</c:v>
                </c:pt>
                <c:pt idx="4638">
                  <c:v>463.9</c:v>
                </c:pt>
                <c:pt idx="4639">
                  <c:v>464</c:v>
                </c:pt>
                <c:pt idx="4640">
                  <c:v>464.1</c:v>
                </c:pt>
                <c:pt idx="4641">
                  <c:v>464.2</c:v>
                </c:pt>
                <c:pt idx="4642">
                  <c:v>464.3</c:v>
                </c:pt>
                <c:pt idx="4643">
                  <c:v>464.4</c:v>
                </c:pt>
                <c:pt idx="4644">
                  <c:v>464.5</c:v>
                </c:pt>
                <c:pt idx="4645">
                  <c:v>464.6</c:v>
                </c:pt>
                <c:pt idx="4646">
                  <c:v>464.7</c:v>
                </c:pt>
                <c:pt idx="4647">
                  <c:v>464.8</c:v>
                </c:pt>
                <c:pt idx="4648">
                  <c:v>464.9</c:v>
                </c:pt>
                <c:pt idx="4649">
                  <c:v>465</c:v>
                </c:pt>
                <c:pt idx="4650">
                  <c:v>465.1</c:v>
                </c:pt>
                <c:pt idx="4651">
                  <c:v>465.2</c:v>
                </c:pt>
                <c:pt idx="4652">
                  <c:v>465.3</c:v>
                </c:pt>
                <c:pt idx="4653">
                  <c:v>465.4</c:v>
                </c:pt>
                <c:pt idx="4654">
                  <c:v>465.5</c:v>
                </c:pt>
                <c:pt idx="4655">
                  <c:v>465.6</c:v>
                </c:pt>
                <c:pt idx="4656">
                  <c:v>465.7</c:v>
                </c:pt>
                <c:pt idx="4657">
                  <c:v>465.8</c:v>
                </c:pt>
                <c:pt idx="4658">
                  <c:v>465.9</c:v>
                </c:pt>
                <c:pt idx="4659">
                  <c:v>466</c:v>
                </c:pt>
                <c:pt idx="4660">
                  <c:v>466.1</c:v>
                </c:pt>
                <c:pt idx="4661">
                  <c:v>466.2</c:v>
                </c:pt>
                <c:pt idx="4662">
                  <c:v>466.3</c:v>
                </c:pt>
                <c:pt idx="4663">
                  <c:v>466.4</c:v>
                </c:pt>
                <c:pt idx="4664">
                  <c:v>466.5</c:v>
                </c:pt>
                <c:pt idx="4665">
                  <c:v>466.6</c:v>
                </c:pt>
                <c:pt idx="4666">
                  <c:v>466.7</c:v>
                </c:pt>
                <c:pt idx="4667">
                  <c:v>466.8</c:v>
                </c:pt>
                <c:pt idx="4668">
                  <c:v>466.9</c:v>
                </c:pt>
                <c:pt idx="4669">
                  <c:v>467</c:v>
                </c:pt>
                <c:pt idx="4670">
                  <c:v>467.1</c:v>
                </c:pt>
                <c:pt idx="4671">
                  <c:v>467.2</c:v>
                </c:pt>
                <c:pt idx="4672">
                  <c:v>467.3</c:v>
                </c:pt>
                <c:pt idx="4673">
                  <c:v>467.4</c:v>
                </c:pt>
                <c:pt idx="4674">
                  <c:v>467.5</c:v>
                </c:pt>
                <c:pt idx="4675">
                  <c:v>467.6</c:v>
                </c:pt>
                <c:pt idx="4676">
                  <c:v>467.7</c:v>
                </c:pt>
                <c:pt idx="4677">
                  <c:v>467.8</c:v>
                </c:pt>
                <c:pt idx="4678">
                  <c:v>467.9</c:v>
                </c:pt>
                <c:pt idx="4679">
                  <c:v>468</c:v>
                </c:pt>
                <c:pt idx="4680">
                  <c:v>468.1</c:v>
                </c:pt>
                <c:pt idx="4681">
                  <c:v>468.2</c:v>
                </c:pt>
                <c:pt idx="4682">
                  <c:v>468.3</c:v>
                </c:pt>
                <c:pt idx="4683">
                  <c:v>468.4</c:v>
                </c:pt>
                <c:pt idx="4684">
                  <c:v>468.5</c:v>
                </c:pt>
                <c:pt idx="4685">
                  <c:v>468.6</c:v>
                </c:pt>
                <c:pt idx="4686">
                  <c:v>468.7</c:v>
                </c:pt>
                <c:pt idx="4687">
                  <c:v>468.8</c:v>
                </c:pt>
                <c:pt idx="4688">
                  <c:v>468.9</c:v>
                </c:pt>
                <c:pt idx="4689">
                  <c:v>469</c:v>
                </c:pt>
                <c:pt idx="4690">
                  <c:v>469.1</c:v>
                </c:pt>
                <c:pt idx="4691">
                  <c:v>469.2</c:v>
                </c:pt>
                <c:pt idx="4692">
                  <c:v>469.3</c:v>
                </c:pt>
                <c:pt idx="4693">
                  <c:v>469.4</c:v>
                </c:pt>
                <c:pt idx="4694">
                  <c:v>469.5</c:v>
                </c:pt>
                <c:pt idx="4695">
                  <c:v>469.6</c:v>
                </c:pt>
                <c:pt idx="4696">
                  <c:v>469.7</c:v>
                </c:pt>
                <c:pt idx="4697">
                  <c:v>469.8</c:v>
                </c:pt>
                <c:pt idx="4698">
                  <c:v>469.9</c:v>
                </c:pt>
                <c:pt idx="4699">
                  <c:v>470</c:v>
                </c:pt>
                <c:pt idx="4700">
                  <c:v>470.1</c:v>
                </c:pt>
                <c:pt idx="4701">
                  <c:v>470.2</c:v>
                </c:pt>
                <c:pt idx="4702">
                  <c:v>470.3</c:v>
                </c:pt>
                <c:pt idx="4703">
                  <c:v>470.4</c:v>
                </c:pt>
                <c:pt idx="4704">
                  <c:v>470.5</c:v>
                </c:pt>
                <c:pt idx="4705">
                  <c:v>470.6</c:v>
                </c:pt>
                <c:pt idx="4706">
                  <c:v>470.7</c:v>
                </c:pt>
                <c:pt idx="4707">
                  <c:v>470.8</c:v>
                </c:pt>
                <c:pt idx="4708">
                  <c:v>470.9</c:v>
                </c:pt>
                <c:pt idx="4709">
                  <c:v>471</c:v>
                </c:pt>
                <c:pt idx="4710">
                  <c:v>471.1</c:v>
                </c:pt>
                <c:pt idx="4711">
                  <c:v>471.2</c:v>
                </c:pt>
                <c:pt idx="4712">
                  <c:v>471.3</c:v>
                </c:pt>
                <c:pt idx="4713">
                  <c:v>471.4</c:v>
                </c:pt>
                <c:pt idx="4714">
                  <c:v>471.5</c:v>
                </c:pt>
                <c:pt idx="4715">
                  <c:v>471.6</c:v>
                </c:pt>
                <c:pt idx="4716">
                  <c:v>471.7</c:v>
                </c:pt>
                <c:pt idx="4717">
                  <c:v>471.8</c:v>
                </c:pt>
                <c:pt idx="4718">
                  <c:v>471.9</c:v>
                </c:pt>
                <c:pt idx="4719">
                  <c:v>472</c:v>
                </c:pt>
                <c:pt idx="4720">
                  <c:v>472.1</c:v>
                </c:pt>
                <c:pt idx="4721">
                  <c:v>472.2</c:v>
                </c:pt>
                <c:pt idx="4722">
                  <c:v>472.3</c:v>
                </c:pt>
                <c:pt idx="4723">
                  <c:v>472.4</c:v>
                </c:pt>
                <c:pt idx="4724">
                  <c:v>472.5</c:v>
                </c:pt>
                <c:pt idx="4725">
                  <c:v>472.6</c:v>
                </c:pt>
                <c:pt idx="4726">
                  <c:v>472.7</c:v>
                </c:pt>
                <c:pt idx="4727">
                  <c:v>472.8</c:v>
                </c:pt>
                <c:pt idx="4728">
                  <c:v>472.9</c:v>
                </c:pt>
                <c:pt idx="4729">
                  <c:v>473</c:v>
                </c:pt>
                <c:pt idx="4730">
                  <c:v>473.1</c:v>
                </c:pt>
                <c:pt idx="4731">
                  <c:v>473.2</c:v>
                </c:pt>
                <c:pt idx="4732">
                  <c:v>473.3</c:v>
                </c:pt>
                <c:pt idx="4733">
                  <c:v>473.4</c:v>
                </c:pt>
                <c:pt idx="4734">
                  <c:v>473.5</c:v>
                </c:pt>
                <c:pt idx="4735">
                  <c:v>473.6</c:v>
                </c:pt>
                <c:pt idx="4736">
                  <c:v>473.7</c:v>
                </c:pt>
                <c:pt idx="4737">
                  <c:v>473.8</c:v>
                </c:pt>
                <c:pt idx="4738">
                  <c:v>473.9</c:v>
                </c:pt>
                <c:pt idx="4739">
                  <c:v>474</c:v>
                </c:pt>
                <c:pt idx="4740">
                  <c:v>474.1</c:v>
                </c:pt>
                <c:pt idx="4741">
                  <c:v>474.2</c:v>
                </c:pt>
                <c:pt idx="4742">
                  <c:v>474.3</c:v>
                </c:pt>
                <c:pt idx="4743">
                  <c:v>474.4</c:v>
                </c:pt>
                <c:pt idx="4744">
                  <c:v>474.5</c:v>
                </c:pt>
                <c:pt idx="4745">
                  <c:v>474.6</c:v>
                </c:pt>
                <c:pt idx="4746">
                  <c:v>474.7</c:v>
                </c:pt>
                <c:pt idx="4747">
                  <c:v>474.8</c:v>
                </c:pt>
                <c:pt idx="4748">
                  <c:v>474.9</c:v>
                </c:pt>
                <c:pt idx="4749">
                  <c:v>475</c:v>
                </c:pt>
                <c:pt idx="4750">
                  <c:v>475.1</c:v>
                </c:pt>
                <c:pt idx="4751">
                  <c:v>475.2</c:v>
                </c:pt>
                <c:pt idx="4752">
                  <c:v>475.3</c:v>
                </c:pt>
                <c:pt idx="4753">
                  <c:v>475.4</c:v>
                </c:pt>
                <c:pt idx="4754">
                  <c:v>475.5</c:v>
                </c:pt>
                <c:pt idx="4755">
                  <c:v>475.6</c:v>
                </c:pt>
                <c:pt idx="4756">
                  <c:v>475.7</c:v>
                </c:pt>
                <c:pt idx="4757">
                  <c:v>475.8</c:v>
                </c:pt>
                <c:pt idx="4758">
                  <c:v>475.9</c:v>
                </c:pt>
                <c:pt idx="4759">
                  <c:v>476</c:v>
                </c:pt>
                <c:pt idx="4760">
                  <c:v>476.1</c:v>
                </c:pt>
                <c:pt idx="4761">
                  <c:v>476.2</c:v>
                </c:pt>
                <c:pt idx="4762">
                  <c:v>476.3</c:v>
                </c:pt>
                <c:pt idx="4763">
                  <c:v>476.4</c:v>
                </c:pt>
                <c:pt idx="4764">
                  <c:v>476.5</c:v>
                </c:pt>
                <c:pt idx="4765">
                  <c:v>476.6</c:v>
                </c:pt>
                <c:pt idx="4766">
                  <c:v>476.7</c:v>
                </c:pt>
                <c:pt idx="4767">
                  <c:v>476.8</c:v>
                </c:pt>
                <c:pt idx="4768">
                  <c:v>476.9</c:v>
                </c:pt>
                <c:pt idx="4769">
                  <c:v>477</c:v>
                </c:pt>
                <c:pt idx="4770">
                  <c:v>477.1</c:v>
                </c:pt>
                <c:pt idx="4771">
                  <c:v>477.2</c:v>
                </c:pt>
                <c:pt idx="4772">
                  <c:v>477.3</c:v>
                </c:pt>
                <c:pt idx="4773">
                  <c:v>477.4</c:v>
                </c:pt>
                <c:pt idx="4774">
                  <c:v>477.5</c:v>
                </c:pt>
                <c:pt idx="4775">
                  <c:v>477.6</c:v>
                </c:pt>
                <c:pt idx="4776">
                  <c:v>477.7</c:v>
                </c:pt>
                <c:pt idx="4777">
                  <c:v>477.8</c:v>
                </c:pt>
                <c:pt idx="4778">
                  <c:v>477.9</c:v>
                </c:pt>
                <c:pt idx="4779">
                  <c:v>478</c:v>
                </c:pt>
                <c:pt idx="4780">
                  <c:v>478.1</c:v>
                </c:pt>
                <c:pt idx="4781">
                  <c:v>478.2</c:v>
                </c:pt>
                <c:pt idx="4782">
                  <c:v>478.3</c:v>
                </c:pt>
                <c:pt idx="4783">
                  <c:v>478.4</c:v>
                </c:pt>
                <c:pt idx="4784">
                  <c:v>478.5</c:v>
                </c:pt>
                <c:pt idx="4785">
                  <c:v>478.6</c:v>
                </c:pt>
                <c:pt idx="4786">
                  <c:v>478.7</c:v>
                </c:pt>
                <c:pt idx="4787">
                  <c:v>478.8</c:v>
                </c:pt>
                <c:pt idx="4788">
                  <c:v>478.9</c:v>
                </c:pt>
                <c:pt idx="4789">
                  <c:v>479</c:v>
                </c:pt>
                <c:pt idx="4790">
                  <c:v>479.1</c:v>
                </c:pt>
                <c:pt idx="4791">
                  <c:v>479.2</c:v>
                </c:pt>
                <c:pt idx="4792">
                  <c:v>479.3</c:v>
                </c:pt>
                <c:pt idx="4793">
                  <c:v>479.4</c:v>
                </c:pt>
                <c:pt idx="4794">
                  <c:v>479.5</c:v>
                </c:pt>
                <c:pt idx="4795">
                  <c:v>479.6</c:v>
                </c:pt>
                <c:pt idx="4796">
                  <c:v>479.7</c:v>
                </c:pt>
                <c:pt idx="4797">
                  <c:v>479.8</c:v>
                </c:pt>
                <c:pt idx="4798">
                  <c:v>479.9</c:v>
                </c:pt>
                <c:pt idx="4799">
                  <c:v>480</c:v>
                </c:pt>
                <c:pt idx="4800">
                  <c:v>480.1</c:v>
                </c:pt>
                <c:pt idx="4801">
                  <c:v>480.2</c:v>
                </c:pt>
                <c:pt idx="4802">
                  <c:v>480.3</c:v>
                </c:pt>
                <c:pt idx="4803">
                  <c:v>480.4</c:v>
                </c:pt>
                <c:pt idx="4804">
                  <c:v>480.5</c:v>
                </c:pt>
                <c:pt idx="4805">
                  <c:v>480.6</c:v>
                </c:pt>
                <c:pt idx="4806">
                  <c:v>480.7</c:v>
                </c:pt>
                <c:pt idx="4807">
                  <c:v>480.8</c:v>
                </c:pt>
                <c:pt idx="4808">
                  <c:v>480.9</c:v>
                </c:pt>
                <c:pt idx="4809">
                  <c:v>481</c:v>
                </c:pt>
                <c:pt idx="4810">
                  <c:v>481.1</c:v>
                </c:pt>
                <c:pt idx="4811">
                  <c:v>481.2</c:v>
                </c:pt>
                <c:pt idx="4812">
                  <c:v>481.3</c:v>
                </c:pt>
                <c:pt idx="4813">
                  <c:v>481.4</c:v>
                </c:pt>
                <c:pt idx="4814">
                  <c:v>481.5</c:v>
                </c:pt>
                <c:pt idx="4815">
                  <c:v>481.6</c:v>
                </c:pt>
                <c:pt idx="4816">
                  <c:v>481.7</c:v>
                </c:pt>
                <c:pt idx="4817">
                  <c:v>481.8</c:v>
                </c:pt>
                <c:pt idx="4818">
                  <c:v>481.9</c:v>
                </c:pt>
                <c:pt idx="4819">
                  <c:v>482</c:v>
                </c:pt>
                <c:pt idx="4820">
                  <c:v>482.1</c:v>
                </c:pt>
                <c:pt idx="4821">
                  <c:v>482.2</c:v>
                </c:pt>
                <c:pt idx="4822">
                  <c:v>482.3</c:v>
                </c:pt>
                <c:pt idx="4823">
                  <c:v>482.4</c:v>
                </c:pt>
                <c:pt idx="4824">
                  <c:v>482.5</c:v>
                </c:pt>
                <c:pt idx="4825">
                  <c:v>482.6</c:v>
                </c:pt>
                <c:pt idx="4826">
                  <c:v>482.7</c:v>
                </c:pt>
                <c:pt idx="4827">
                  <c:v>482.8</c:v>
                </c:pt>
                <c:pt idx="4828">
                  <c:v>482.9</c:v>
                </c:pt>
                <c:pt idx="4829">
                  <c:v>483</c:v>
                </c:pt>
                <c:pt idx="4830">
                  <c:v>483.1</c:v>
                </c:pt>
                <c:pt idx="4831">
                  <c:v>483.2</c:v>
                </c:pt>
                <c:pt idx="4832">
                  <c:v>483.3</c:v>
                </c:pt>
                <c:pt idx="4833">
                  <c:v>483.4</c:v>
                </c:pt>
                <c:pt idx="4834">
                  <c:v>483.5</c:v>
                </c:pt>
                <c:pt idx="4835">
                  <c:v>483.6</c:v>
                </c:pt>
                <c:pt idx="4836">
                  <c:v>483.7</c:v>
                </c:pt>
                <c:pt idx="4837">
                  <c:v>483.8</c:v>
                </c:pt>
                <c:pt idx="4838">
                  <c:v>483.9</c:v>
                </c:pt>
                <c:pt idx="4839">
                  <c:v>484</c:v>
                </c:pt>
                <c:pt idx="4840">
                  <c:v>484.1</c:v>
                </c:pt>
                <c:pt idx="4841">
                  <c:v>484.2</c:v>
                </c:pt>
                <c:pt idx="4842">
                  <c:v>484.3</c:v>
                </c:pt>
                <c:pt idx="4843">
                  <c:v>484.4</c:v>
                </c:pt>
                <c:pt idx="4844">
                  <c:v>484.5</c:v>
                </c:pt>
                <c:pt idx="4845">
                  <c:v>484.6</c:v>
                </c:pt>
                <c:pt idx="4846">
                  <c:v>484.7</c:v>
                </c:pt>
                <c:pt idx="4847">
                  <c:v>484.8</c:v>
                </c:pt>
                <c:pt idx="4848">
                  <c:v>484.9</c:v>
                </c:pt>
                <c:pt idx="4849">
                  <c:v>485</c:v>
                </c:pt>
                <c:pt idx="4850">
                  <c:v>485.1</c:v>
                </c:pt>
                <c:pt idx="4851">
                  <c:v>485.2</c:v>
                </c:pt>
                <c:pt idx="4852">
                  <c:v>485.3</c:v>
                </c:pt>
                <c:pt idx="4853">
                  <c:v>485.4</c:v>
                </c:pt>
                <c:pt idx="4854">
                  <c:v>485.5</c:v>
                </c:pt>
                <c:pt idx="4855">
                  <c:v>485.6</c:v>
                </c:pt>
                <c:pt idx="4856">
                  <c:v>485.7</c:v>
                </c:pt>
                <c:pt idx="4857">
                  <c:v>485.8</c:v>
                </c:pt>
                <c:pt idx="4858">
                  <c:v>485.9</c:v>
                </c:pt>
                <c:pt idx="4859">
                  <c:v>486</c:v>
                </c:pt>
                <c:pt idx="4860">
                  <c:v>486.1</c:v>
                </c:pt>
                <c:pt idx="4861">
                  <c:v>486.2</c:v>
                </c:pt>
                <c:pt idx="4862">
                  <c:v>486.3</c:v>
                </c:pt>
                <c:pt idx="4863">
                  <c:v>486.4</c:v>
                </c:pt>
                <c:pt idx="4864">
                  <c:v>486.5</c:v>
                </c:pt>
                <c:pt idx="4865">
                  <c:v>486.6</c:v>
                </c:pt>
                <c:pt idx="4866">
                  <c:v>486.7</c:v>
                </c:pt>
                <c:pt idx="4867">
                  <c:v>486.8</c:v>
                </c:pt>
                <c:pt idx="4868">
                  <c:v>486.9</c:v>
                </c:pt>
                <c:pt idx="4869">
                  <c:v>487</c:v>
                </c:pt>
                <c:pt idx="4870">
                  <c:v>487.1</c:v>
                </c:pt>
                <c:pt idx="4871">
                  <c:v>487.2</c:v>
                </c:pt>
                <c:pt idx="4872">
                  <c:v>487.3</c:v>
                </c:pt>
                <c:pt idx="4873">
                  <c:v>487.4</c:v>
                </c:pt>
                <c:pt idx="4874">
                  <c:v>487.5</c:v>
                </c:pt>
                <c:pt idx="4875">
                  <c:v>487.6</c:v>
                </c:pt>
                <c:pt idx="4876">
                  <c:v>487.7</c:v>
                </c:pt>
                <c:pt idx="4877">
                  <c:v>487.8</c:v>
                </c:pt>
                <c:pt idx="4878">
                  <c:v>487.9</c:v>
                </c:pt>
                <c:pt idx="4879">
                  <c:v>488</c:v>
                </c:pt>
                <c:pt idx="4880">
                  <c:v>488.1</c:v>
                </c:pt>
                <c:pt idx="4881">
                  <c:v>488.2</c:v>
                </c:pt>
                <c:pt idx="4882">
                  <c:v>488.3</c:v>
                </c:pt>
                <c:pt idx="4883">
                  <c:v>488.4</c:v>
                </c:pt>
                <c:pt idx="4884">
                  <c:v>488.5</c:v>
                </c:pt>
                <c:pt idx="4885">
                  <c:v>488.6</c:v>
                </c:pt>
                <c:pt idx="4886">
                  <c:v>488.7</c:v>
                </c:pt>
                <c:pt idx="4887">
                  <c:v>488.8</c:v>
                </c:pt>
                <c:pt idx="4888">
                  <c:v>488.9</c:v>
                </c:pt>
                <c:pt idx="4889">
                  <c:v>489</c:v>
                </c:pt>
                <c:pt idx="4890">
                  <c:v>489.1</c:v>
                </c:pt>
                <c:pt idx="4891">
                  <c:v>489.2</c:v>
                </c:pt>
                <c:pt idx="4892">
                  <c:v>489.3</c:v>
                </c:pt>
                <c:pt idx="4893">
                  <c:v>489.4</c:v>
                </c:pt>
                <c:pt idx="4894">
                  <c:v>489.5</c:v>
                </c:pt>
                <c:pt idx="4895">
                  <c:v>489.6</c:v>
                </c:pt>
                <c:pt idx="4896">
                  <c:v>489.7</c:v>
                </c:pt>
                <c:pt idx="4897">
                  <c:v>489.8</c:v>
                </c:pt>
                <c:pt idx="4898">
                  <c:v>489.9</c:v>
                </c:pt>
                <c:pt idx="4899">
                  <c:v>490</c:v>
                </c:pt>
                <c:pt idx="4900">
                  <c:v>490.1</c:v>
                </c:pt>
                <c:pt idx="4901">
                  <c:v>490.2</c:v>
                </c:pt>
                <c:pt idx="4902">
                  <c:v>490.3</c:v>
                </c:pt>
                <c:pt idx="4903">
                  <c:v>490.4</c:v>
                </c:pt>
                <c:pt idx="4904">
                  <c:v>490.5</c:v>
                </c:pt>
                <c:pt idx="4905">
                  <c:v>490.6</c:v>
                </c:pt>
                <c:pt idx="4906">
                  <c:v>490.7</c:v>
                </c:pt>
                <c:pt idx="4907">
                  <c:v>490.8</c:v>
                </c:pt>
                <c:pt idx="4908">
                  <c:v>490.9</c:v>
                </c:pt>
                <c:pt idx="4909">
                  <c:v>491</c:v>
                </c:pt>
                <c:pt idx="4910">
                  <c:v>491.1</c:v>
                </c:pt>
                <c:pt idx="4911">
                  <c:v>491.2</c:v>
                </c:pt>
                <c:pt idx="4912">
                  <c:v>491.3</c:v>
                </c:pt>
                <c:pt idx="4913">
                  <c:v>491.4</c:v>
                </c:pt>
                <c:pt idx="4914">
                  <c:v>491.5</c:v>
                </c:pt>
                <c:pt idx="4915">
                  <c:v>491.6</c:v>
                </c:pt>
                <c:pt idx="4916">
                  <c:v>491.7</c:v>
                </c:pt>
                <c:pt idx="4917">
                  <c:v>491.8</c:v>
                </c:pt>
                <c:pt idx="4918">
                  <c:v>491.9</c:v>
                </c:pt>
                <c:pt idx="4919">
                  <c:v>492</c:v>
                </c:pt>
                <c:pt idx="4920">
                  <c:v>492.1</c:v>
                </c:pt>
                <c:pt idx="4921">
                  <c:v>492.2</c:v>
                </c:pt>
                <c:pt idx="4922">
                  <c:v>492.3</c:v>
                </c:pt>
                <c:pt idx="4923">
                  <c:v>492.4</c:v>
                </c:pt>
                <c:pt idx="4924">
                  <c:v>492.5</c:v>
                </c:pt>
                <c:pt idx="4925">
                  <c:v>492.6</c:v>
                </c:pt>
                <c:pt idx="4926">
                  <c:v>492.7</c:v>
                </c:pt>
                <c:pt idx="4927">
                  <c:v>492.8</c:v>
                </c:pt>
                <c:pt idx="4928">
                  <c:v>492.9</c:v>
                </c:pt>
                <c:pt idx="4929">
                  <c:v>493</c:v>
                </c:pt>
                <c:pt idx="4930">
                  <c:v>493.1</c:v>
                </c:pt>
                <c:pt idx="4931">
                  <c:v>493.2</c:v>
                </c:pt>
                <c:pt idx="4932">
                  <c:v>493.3</c:v>
                </c:pt>
                <c:pt idx="4933">
                  <c:v>493.4</c:v>
                </c:pt>
                <c:pt idx="4934">
                  <c:v>493.5</c:v>
                </c:pt>
                <c:pt idx="4935">
                  <c:v>493.6</c:v>
                </c:pt>
                <c:pt idx="4936">
                  <c:v>493.7</c:v>
                </c:pt>
                <c:pt idx="4937">
                  <c:v>493.8</c:v>
                </c:pt>
                <c:pt idx="4938">
                  <c:v>493.9</c:v>
                </c:pt>
                <c:pt idx="4939">
                  <c:v>494</c:v>
                </c:pt>
                <c:pt idx="4940">
                  <c:v>494.1</c:v>
                </c:pt>
                <c:pt idx="4941">
                  <c:v>494.2</c:v>
                </c:pt>
                <c:pt idx="4942">
                  <c:v>494.3</c:v>
                </c:pt>
                <c:pt idx="4943">
                  <c:v>494.4</c:v>
                </c:pt>
                <c:pt idx="4944">
                  <c:v>494.5</c:v>
                </c:pt>
                <c:pt idx="4945">
                  <c:v>494.6</c:v>
                </c:pt>
                <c:pt idx="4946">
                  <c:v>494.7</c:v>
                </c:pt>
                <c:pt idx="4947">
                  <c:v>494.8</c:v>
                </c:pt>
                <c:pt idx="4948">
                  <c:v>494.9</c:v>
                </c:pt>
                <c:pt idx="4949">
                  <c:v>495</c:v>
                </c:pt>
                <c:pt idx="4950">
                  <c:v>495.1</c:v>
                </c:pt>
                <c:pt idx="4951">
                  <c:v>495.2</c:v>
                </c:pt>
                <c:pt idx="4952">
                  <c:v>495.3</c:v>
                </c:pt>
                <c:pt idx="4953">
                  <c:v>495.4</c:v>
                </c:pt>
                <c:pt idx="4954">
                  <c:v>495.5</c:v>
                </c:pt>
                <c:pt idx="4955">
                  <c:v>495.6</c:v>
                </c:pt>
                <c:pt idx="4956">
                  <c:v>495.7</c:v>
                </c:pt>
                <c:pt idx="4957">
                  <c:v>495.8</c:v>
                </c:pt>
                <c:pt idx="4958">
                  <c:v>495.9</c:v>
                </c:pt>
                <c:pt idx="4959">
                  <c:v>496</c:v>
                </c:pt>
                <c:pt idx="4960">
                  <c:v>496.1</c:v>
                </c:pt>
                <c:pt idx="4961">
                  <c:v>496.2</c:v>
                </c:pt>
                <c:pt idx="4962">
                  <c:v>496.3</c:v>
                </c:pt>
                <c:pt idx="4963">
                  <c:v>496.4</c:v>
                </c:pt>
                <c:pt idx="4964">
                  <c:v>496.5</c:v>
                </c:pt>
                <c:pt idx="4965">
                  <c:v>496.6</c:v>
                </c:pt>
                <c:pt idx="4966">
                  <c:v>496.7</c:v>
                </c:pt>
                <c:pt idx="4967">
                  <c:v>496.8</c:v>
                </c:pt>
                <c:pt idx="4968">
                  <c:v>496.9</c:v>
                </c:pt>
                <c:pt idx="4969">
                  <c:v>497</c:v>
                </c:pt>
                <c:pt idx="4970">
                  <c:v>497.1</c:v>
                </c:pt>
                <c:pt idx="4971">
                  <c:v>497.2</c:v>
                </c:pt>
                <c:pt idx="4972">
                  <c:v>497.3</c:v>
                </c:pt>
                <c:pt idx="4973">
                  <c:v>497.4</c:v>
                </c:pt>
                <c:pt idx="4974">
                  <c:v>497.5</c:v>
                </c:pt>
                <c:pt idx="4975">
                  <c:v>497.6</c:v>
                </c:pt>
                <c:pt idx="4976">
                  <c:v>497.7</c:v>
                </c:pt>
                <c:pt idx="4977">
                  <c:v>497.8</c:v>
                </c:pt>
                <c:pt idx="4978">
                  <c:v>497.9</c:v>
                </c:pt>
                <c:pt idx="4979">
                  <c:v>498</c:v>
                </c:pt>
                <c:pt idx="4980">
                  <c:v>498.1</c:v>
                </c:pt>
                <c:pt idx="4981">
                  <c:v>498.2</c:v>
                </c:pt>
                <c:pt idx="4982">
                  <c:v>498.3</c:v>
                </c:pt>
                <c:pt idx="4983">
                  <c:v>498.4</c:v>
                </c:pt>
                <c:pt idx="4984">
                  <c:v>498.5</c:v>
                </c:pt>
                <c:pt idx="4985">
                  <c:v>498.6</c:v>
                </c:pt>
                <c:pt idx="4986">
                  <c:v>498.7</c:v>
                </c:pt>
                <c:pt idx="4987">
                  <c:v>498.8</c:v>
                </c:pt>
                <c:pt idx="4988">
                  <c:v>498.9</c:v>
                </c:pt>
                <c:pt idx="4989">
                  <c:v>499</c:v>
                </c:pt>
                <c:pt idx="4990">
                  <c:v>499.1</c:v>
                </c:pt>
                <c:pt idx="4991">
                  <c:v>499.2</c:v>
                </c:pt>
                <c:pt idx="4992">
                  <c:v>499.3</c:v>
                </c:pt>
                <c:pt idx="4993">
                  <c:v>499.4</c:v>
                </c:pt>
                <c:pt idx="4994">
                  <c:v>499.5</c:v>
                </c:pt>
                <c:pt idx="4995">
                  <c:v>499.6</c:v>
                </c:pt>
                <c:pt idx="4996">
                  <c:v>499.7</c:v>
                </c:pt>
                <c:pt idx="4997">
                  <c:v>499.8</c:v>
                </c:pt>
                <c:pt idx="4998">
                  <c:v>499.9</c:v>
                </c:pt>
                <c:pt idx="4999">
                  <c:v>500</c:v>
                </c:pt>
                <c:pt idx="5000">
                  <c:v>500.1</c:v>
                </c:pt>
                <c:pt idx="5001">
                  <c:v>500.2</c:v>
                </c:pt>
                <c:pt idx="5002">
                  <c:v>500.3</c:v>
                </c:pt>
                <c:pt idx="5003">
                  <c:v>500.4</c:v>
                </c:pt>
                <c:pt idx="5004">
                  <c:v>500.5</c:v>
                </c:pt>
                <c:pt idx="5005">
                  <c:v>500.6</c:v>
                </c:pt>
                <c:pt idx="5006">
                  <c:v>500.7</c:v>
                </c:pt>
                <c:pt idx="5007">
                  <c:v>500.8</c:v>
                </c:pt>
                <c:pt idx="5008">
                  <c:v>500.9</c:v>
                </c:pt>
                <c:pt idx="5009">
                  <c:v>501</c:v>
                </c:pt>
                <c:pt idx="5010">
                  <c:v>501.1</c:v>
                </c:pt>
                <c:pt idx="5011">
                  <c:v>501.2</c:v>
                </c:pt>
                <c:pt idx="5012">
                  <c:v>501.3</c:v>
                </c:pt>
                <c:pt idx="5013">
                  <c:v>501.4</c:v>
                </c:pt>
                <c:pt idx="5014">
                  <c:v>501.5</c:v>
                </c:pt>
                <c:pt idx="5015">
                  <c:v>501.6</c:v>
                </c:pt>
                <c:pt idx="5016">
                  <c:v>501.7</c:v>
                </c:pt>
                <c:pt idx="5017">
                  <c:v>501.8</c:v>
                </c:pt>
                <c:pt idx="5018">
                  <c:v>501.9</c:v>
                </c:pt>
                <c:pt idx="5019">
                  <c:v>502</c:v>
                </c:pt>
                <c:pt idx="5020">
                  <c:v>502.1</c:v>
                </c:pt>
                <c:pt idx="5021">
                  <c:v>502.2</c:v>
                </c:pt>
                <c:pt idx="5022">
                  <c:v>502.3</c:v>
                </c:pt>
                <c:pt idx="5023">
                  <c:v>502.4</c:v>
                </c:pt>
                <c:pt idx="5024">
                  <c:v>502.5</c:v>
                </c:pt>
                <c:pt idx="5025">
                  <c:v>502.6</c:v>
                </c:pt>
                <c:pt idx="5026">
                  <c:v>502.7</c:v>
                </c:pt>
                <c:pt idx="5027">
                  <c:v>502.8</c:v>
                </c:pt>
                <c:pt idx="5028">
                  <c:v>502.9</c:v>
                </c:pt>
                <c:pt idx="5029">
                  <c:v>503</c:v>
                </c:pt>
                <c:pt idx="5030">
                  <c:v>503.1</c:v>
                </c:pt>
                <c:pt idx="5031">
                  <c:v>503.2</c:v>
                </c:pt>
                <c:pt idx="5032">
                  <c:v>503.3</c:v>
                </c:pt>
                <c:pt idx="5033">
                  <c:v>503.4</c:v>
                </c:pt>
                <c:pt idx="5034">
                  <c:v>503.5</c:v>
                </c:pt>
                <c:pt idx="5035">
                  <c:v>503.6</c:v>
                </c:pt>
                <c:pt idx="5036">
                  <c:v>503.7</c:v>
                </c:pt>
                <c:pt idx="5037">
                  <c:v>503.8</c:v>
                </c:pt>
                <c:pt idx="5038">
                  <c:v>503.9</c:v>
                </c:pt>
                <c:pt idx="5039">
                  <c:v>504</c:v>
                </c:pt>
                <c:pt idx="5040">
                  <c:v>504.1</c:v>
                </c:pt>
                <c:pt idx="5041">
                  <c:v>504.2</c:v>
                </c:pt>
                <c:pt idx="5042">
                  <c:v>504.3</c:v>
                </c:pt>
                <c:pt idx="5043">
                  <c:v>504.4</c:v>
                </c:pt>
                <c:pt idx="5044">
                  <c:v>504.5</c:v>
                </c:pt>
                <c:pt idx="5045">
                  <c:v>504.6</c:v>
                </c:pt>
                <c:pt idx="5046">
                  <c:v>504.7</c:v>
                </c:pt>
                <c:pt idx="5047">
                  <c:v>504.8</c:v>
                </c:pt>
                <c:pt idx="5048">
                  <c:v>504.9</c:v>
                </c:pt>
                <c:pt idx="5049">
                  <c:v>505</c:v>
                </c:pt>
                <c:pt idx="5050">
                  <c:v>505.1</c:v>
                </c:pt>
                <c:pt idx="5051">
                  <c:v>505.2</c:v>
                </c:pt>
                <c:pt idx="5052">
                  <c:v>505.3</c:v>
                </c:pt>
                <c:pt idx="5053">
                  <c:v>505.4</c:v>
                </c:pt>
                <c:pt idx="5054">
                  <c:v>505.5</c:v>
                </c:pt>
                <c:pt idx="5055">
                  <c:v>505.6</c:v>
                </c:pt>
                <c:pt idx="5056">
                  <c:v>505.7</c:v>
                </c:pt>
                <c:pt idx="5057">
                  <c:v>505.8</c:v>
                </c:pt>
                <c:pt idx="5058">
                  <c:v>505.9</c:v>
                </c:pt>
                <c:pt idx="5059">
                  <c:v>506</c:v>
                </c:pt>
                <c:pt idx="5060">
                  <c:v>506.1</c:v>
                </c:pt>
                <c:pt idx="5061">
                  <c:v>506.2</c:v>
                </c:pt>
                <c:pt idx="5062">
                  <c:v>506.3</c:v>
                </c:pt>
                <c:pt idx="5063">
                  <c:v>506.4</c:v>
                </c:pt>
                <c:pt idx="5064">
                  <c:v>506.5</c:v>
                </c:pt>
                <c:pt idx="5065">
                  <c:v>506.6</c:v>
                </c:pt>
                <c:pt idx="5066">
                  <c:v>506.7</c:v>
                </c:pt>
                <c:pt idx="5067">
                  <c:v>506.8</c:v>
                </c:pt>
                <c:pt idx="5068">
                  <c:v>506.9</c:v>
                </c:pt>
                <c:pt idx="5069">
                  <c:v>507</c:v>
                </c:pt>
                <c:pt idx="5070">
                  <c:v>507.1</c:v>
                </c:pt>
                <c:pt idx="5071">
                  <c:v>507.2</c:v>
                </c:pt>
                <c:pt idx="5072">
                  <c:v>507.3</c:v>
                </c:pt>
                <c:pt idx="5073">
                  <c:v>507.4</c:v>
                </c:pt>
                <c:pt idx="5074">
                  <c:v>507.5</c:v>
                </c:pt>
                <c:pt idx="5075">
                  <c:v>507.6</c:v>
                </c:pt>
                <c:pt idx="5076">
                  <c:v>507.7</c:v>
                </c:pt>
                <c:pt idx="5077">
                  <c:v>507.8</c:v>
                </c:pt>
                <c:pt idx="5078">
                  <c:v>507.9</c:v>
                </c:pt>
                <c:pt idx="5079">
                  <c:v>508</c:v>
                </c:pt>
                <c:pt idx="5080">
                  <c:v>508.1</c:v>
                </c:pt>
                <c:pt idx="5081">
                  <c:v>508.2</c:v>
                </c:pt>
                <c:pt idx="5082">
                  <c:v>508.3</c:v>
                </c:pt>
                <c:pt idx="5083">
                  <c:v>508.4</c:v>
                </c:pt>
                <c:pt idx="5084">
                  <c:v>508.5</c:v>
                </c:pt>
                <c:pt idx="5085">
                  <c:v>508.6</c:v>
                </c:pt>
                <c:pt idx="5086">
                  <c:v>508.7</c:v>
                </c:pt>
                <c:pt idx="5087">
                  <c:v>508.8</c:v>
                </c:pt>
                <c:pt idx="5088">
                  <c:v>508.9</c:v>
                </c:pt>
                <c:pt idx="5089">
                  <c:v>509</c:v>
                </c:pt>
                <c:pt idx="5090">
                  <c:v>509.1</c:v>
                </c:pt>
                <c:pt idx="5091">
                  <c:v>509.2</c:v>
                </c:pt>
                <c:pt idx="5092">
                  <c:v>509.3</c:v>
                </c:pt>
                <c:pt idx="5093">
                  <c:v>509.4</c:v>
                </c:pt>
                <c:pt idx="5094">
                  <c:v>509.5</c:v>
                </c:pt>
                <c:pt idx="5095">
                  <c:v>509.6</c:v>
                </c:pt>
                <c:pt idx="5096">
                  <c:v>509.7</c:v>
                </c:pt>
                <c:pt idx="5097">
                  <c:v>509.8</c:v>
                </c:pt>
                <c:pt idx="5098">
                  <c:v>509.9</c:v>
                </c:pt>
                <c:pt idx="5099">
                  <c:v>510</c:v>
                </c:pt>
                <c:pt idx="5100">
                  <c:v>510.1</c:v>
                </c:pt>
                <c:pt idx="5101">
                  <c:v>510.2</c:v>
                </c:pt>
                <c:pt idx="5102">
                  <c:v>510.3</c:v>
                </c:pt>
                <c:pt idx="5103">
                  <c:v>510.4</c:v>
                </c:pt>
                <c:pt idx="5104">
                  <c:v>510.5</c:v>
                </c:pt>
                <c:pt idx="5105">
                  <c:v>510.6</c:v>
                </c:pt>
                <c:pt idx="5106">
                  <c:v>510.7</c:v>
                </c:pt>
                <c:pt idx="5107">
                  <c:v>510.8</c:v>
                </c:pt>
                <c:pt idx="5108">
                  <c:v>510.9</c:v>
                </c:pt>
                <c:pt idx="5109">
                  <c:v>511</c:v>
                </c:pt>
                <c:pt idx="5110">
                  <c:v>511.1</c:v>
                </c:pt>
                <c:pt idx="5111">
                  <c:v>511.2</c:v>
                </c:pt>
                <c:pt idx="5112">
                  <c:v>511.3</c:v>
                </c:pt>
                <c:pt idx="5113">
                  <c:v>511.4</c:v>
                </c:pt>
                <c:pt idx="5114">
                  <c:v>511.5</c:v>
                </c:pt>
                <c:pt idx="5115">
                  <c:v>511.6</c:v>
                </c:pt>
                <c:pt idx="5116">
                  <c:v>511.7</c:v>
                </c:pt>
                <c:pt idx="5117">
                  <c:v>511.8</c:v>
                </c:pt>
                <c:pt idx="5118">
                  <c:v>511.9</c:v>
                </c:pt>
                <c:pt idx="5119">
                  <c:v>512</c:v>
                </c:pt>
                <c:pt idx="5120">
                  <c:v>512.1</c:v>
                </c:pt>
                <c:pt idx="5121">
                  <c:v>512.20000000000005</c:v>
                </c:pt>
                <c:pt idx="5122">
                  <c:v>512.29999999999995</c:v>
                </c:pt>
                <c:pt idx="5123">
                  <c:v>512.4</c:v>
                </c:pt>
                <c:pt idx="5124">
                  <c:v>512.5</c:v>
                </c:pt>
                <c:pt idx="5125">
                  <c:v>512.6</c:v>
                </c:pt>
                <c:pt idx="5126">
                  <c:v>512.70000000000005</c:v>
                </c:pt>
                <c:pt idx="5127">
                  <c:v>512.79999999999995</c:v>
                </c:pt>
                <c:pt idx="5128">
                  <c:v>512.9</c:v>
                </c:pt>
                <c:pt idx="5129">
                  <c:v>513</c:v>
                </c:pt>
                <c:pt idx="5130">
                  <c:v>513.1</c:v>
                </c:pt>
                <c:pt idx="5131">
                  <c:v>513.20000000000005</c:v>
                </c:pt>
                <c:pt idx="5132">
                  <c:v>513.29999999999995</c:v>
                </c:pt>
                <c:pt idx="5133">
                  <c:v>513.4</c:v>
                </c:pt>
                <c:pt idx="5134">
                  <c:v>513.5</c:v>
                </c:pt>
                <c:pt idx="5135">
                  <c:v>513.6</c:v>
                </c:pt>
                <c:pt idx="5136">
                  <c:v>513.70000000000005</c:v>
                </c:pt>
                <c:pt idx="5137">
                  <c:v>513.79999999999995</c:v>
                </c:pt>
                <c:pt idx="5138">
                  <c:v>513.9</c:v>
                </c:pt>
                <c:pt idx="5139">
                  <c:v>514</c:v>
                </c:pt>
                <c:pt idx="5140">
                  <c:v>514.1</c:v>
                </c:pt>
                <c:pt idx="5141">
                  <c:v>514.20000000000005</c:v>
                </c:pt>
                <c:pt idx="5142">
                  <c:v>514.29999999999995</c:v>
                </c:pt>
                <c:pt idx="5143">
                  <c:v>514.4</c:v>
                </c:pt>
                <c:pt idx="5144">
                  <c:v>514.5</c:v>
                </c:pt>
                <c:pt idx="5145">
                  <c:v>514.6</c:v>
                </c:pt>
                <c:pt idx="5146">
                  <c:v>514.70000000000005</c:v>
                </c:pt>
                <c:pt idx="5147">
                  <c:v>514.79999999999995</c:v>
                </c:pt>
                <c:pt idx="5148">
                  <c:v>514.9</c:v>
                </c:pt>
                <c:pt idx="5149">
                  <c:v>515</c:v>
                </c:pt>
                <c:pt idx="5150">
                  <c:v>515.1</c:v>
                </c:pt>
                <c:pt idx="5151">
                  <c:v>515.20000000000005</c:v>
                </c:pt>
                <c:pt idx="5152">
                  <c:v>515.29999999999995</c:v>
                </c:pt>
                <c:pt idx="5153">
                  <c:v>515.4</c:v>
                </c:pt>
                <c:pt idx="5154">
                  <c:v>515.5</c:v>
                </c:pt>
                <c:pt idx="5155">
                  <c:v>515.6</c:v>
                </c:pt>
                <c:pt idx="5156">
                  <c:v>515.70000000000005</c:v>
                </c:pt>
                <c:pt idx="5157">
                  <c:v>515.79999999999995</c:v>
                </c:pt>
                <c:pt idx="5158">
                  <c:v>515.9</c:v>
                </c:pt>
                <c:pt idx="5159">
                  <c:v>516</c:v>
                </c:pt>
                <c:pt idx="5160">
                  <c:v>516.1</c:v>
                </c:pt>
                <c:pt idx="5161">
                  <c:v>516.20000000000005</c:v>
                </c:pt>
                <c:pt idx="5162">
                  <c:v>516.29999999999995</c:v>
                </c:pt>
                <c:pt idx="5163">
                  <c:v>516.4</c:v>
                </c:pt>
                <c:pt idx="5164">
                  <c:v>516.5</c:v>
                </c:pt>
                <c:pt idx="5165">
                  <c:v>516.6</c:v>
                </c:pt>
                <c:pt idx="5166">
                  <c:v>516.70000000000005</c:v>
                </c:pt>
                <c:pt idx="5167">
                  <c:v>516.79999999999995</c:v>
                </c:pt>
                <c:pt idx="5168">
                  <c:v>516.9</c:v>
                </c:pt>
                <c:pt idx="5169">
                  <c:v>517</c:v>
                </c:pt>
                <c:pt idx="5170">
                  <c:v>517.1</c:v>
                </c:pt>
                <c:pt idx="5171">
                  <c:v>517.20000000000005</c:v>
                </c:pt>
                <c:pt idx="5172">
                  <c:v>517.29999999999995</c:v>
                </c:pt>
                <c:pt idx="5173">
                  <c:v>517.4</c:v>
                </c:pt>
                <c:pt idx="5174">
                  <c:v>517.5</c:v>
                </c:pt>
                <c:pt idx="5175">
                  <c:v>517.6</c:v>
                </c:pt>
                <c:pt idx="5176">
                  <c:v>517.70000000000005</c:v>
                </c:pt>
                <c:pt idx="5177">
                  <c:v>517.79999999999995</c:v>
                </c:pt>
                <c:pt idx="5178">
                  <c:v>517.9</c:v>
                </c:pt>
                <c:pt idx="5179">
                  <c:v>518</c:v>
                </c:pt>
                <c:pt idx="5180">
                  <c:v>518.1</c:v>
                </c:pt>
                <c:pt idx="5181">
                  <c:v>518.20000000000005</c:v>
                </c:pt>
                <c:pt idx="5182">
                  <c:v>518.29999999999995</c:v>
                </c:pt>
                <c:pt idx="5183">
                  <c:v>518.4</c:v>
                </c:pt>
                <c:pt idx="5184">
                  <c:v>518.5</c:v>
                </c:pt>
                <c:pt idx="5185">
                  <c:v>518.6</c:v>
                </c:pt>
                <c:pt idx="5186">
                  <c:v>518.70000000000005</c:v>
                </c:pt>
                <c:pt idx="5187">
                  <c:v>518.79999999999995</c:v>
                </c:pt>
                <c:pt idx="5188">
                  <c:v>518.9</c:v>
                </c:pt>
                <c:pt idx="5189">
                  <c:v>519</c:v>
                </c:pt>
                <c:pt idx="5190">
                  <c:v>519.1</c:v>
                </c:pt>
                <c:pt idx="5191">
                  <c:v>519.20000000000005</c:v>
                </c:pt>
                <c:pt idx="5192">
                  <c:v>519.29999999999995</c:v>
                </c:pt>
                <c:pt idx="5193">
                  <c:v>519.4</c:v>
                </c:pt>
                <c:pt idx="5194">
                  <c:v>519.5</c:v>
                </c:pt>
                <c:pt idx="5195">
                  <c:v>519.6</c:v>
                </c:pt>
                <c:pt idx="5196">
                  <c:v>519.70000000000005</c:v>
                </c:pt>
                <c:pt idx="5197">
                  <c:v>519.79999999999995</c:v>
                </c:pt>
                <c:pt idx="5198">
                  <c:v>519.9</c:v>
                </c:pt>
                <c:pt idx="5199">
                  <c:v>520</c:v>
                </c:pt>
                <c:pt idx="5200">
                  <c:v>520.1</c:v>
                </c:pt>
                <c:pt idx="5201">
                  <c:v>520.20000000000005</c:v>
                </c:pt>
                <c:pt idx="5202">
                  <c:v>520.29999999999995</c:v>
                </c:pt>
                <c:pt idx="5203">
                  <c:v>520.4</c:v>
                </c:pt>
                <c:pt idx="5204">
                  <c:v>520.5</c:v>
                </c:pt>
                <c:pt idx="5205">
                  <c:v>520.6</c:v>
                </c:pt>
                <c:pt idx="5206">
                  <c:v>520.70000000000005</c:v>
                </c:pt>
                <c:pt idx="5207">
                  <c:v>520.79999999999995</c:v>
                </c:pt>
                <c:pt idx="5208">
                  <c:v>520.9</c:v>
                </c:pt>
                <c:pt idx="5209">
                  <c:v>521</c:v>
                </c:pt>
                <c:pt idx="5210">
                  <c:v>521.1</c:v>
                </c:pt>
                <c:pt idx="5211">
                  <c:v>521.20000000000005</c:v>
                </c:pt>
                <c:pt idx="5212">
                  <c:v>521.29999999999995</c:v>
                </c:pt>
                <c:pt idx="5213">
                  <c:v>521.4</c:v>
                </c:pt>
                <c:pt idx="5214">
                  <c:v>521.5</c:v>
                </c:pt>
                <c:pt idx="5215">
                  <c:v>521.6</c:v>
                </c:pt>
                <c:pt idx="5216">
                  <c:v>521.70000000000005</c:v>
                </c:pt>
                <c:pt idx="5217">
                  <c:v>521.79999999999995</c:v>
                </c:pt>
                <c:pt idx="5218">
                  <c:v>521.9</c:v>
                </c:pt>
                <c:pt idx="5219">
                  <c:v>522</c:v>
                </c:pt>
                <c:pt idx="5220">
                  <c:v>522.1</c:v>
                </c:pt>
                <c:pt idx="5221">
                  <c:v>522.20000000000005</c:v>
                </c:pt>
                <c:pt idx="5222">
                  <c:v>522.29999999999995</c:v>
                </c:pt>
                <c:pt idx="5223">
                  <c:v>522.4</c:v>
                </c:pt>
                <c:pt idx="5224">
                  <c:v>522.5</c:v>
                </c:pt>
                <c:pt idx="5225">
                  <c:v>522.6</c:v>
                </c:pt>
                <c:pt idx="5226">
                  <c:v>522.70000000000005</c:v>
                </c:pt>
                <c:pt idx="5227">
                  <c:v>522.79999999999995</c:v>
                </c:pt>
                <c:pt idx="5228">
                  <c:v>522.9</c:v>
                </c:pt>
                <c:pt idx="5229">
                  <c:v>523</c:v>
                </c:pt>
                <c:pt idx="5230">
                  <c:v>523.1</c:v>
                </c:pt>
                <c:pt idx="5231">
                  <c:v>523.20000000000005</c:v>
                </c:pt>
                <c:pt idx="5232">
                  <c:v>523.29999999999995</c:v>
                </c:pt>
                <c:pt idx="5233">
                  <c:v>523.4</c:v>
                </c:pt>
                <c:pt idx="5234">
                  <c:v>523.5</c:v>
                </c:pt>
                <c:pt idx="5235">
                  <c:v>523.6</c:v>
                </c:pt>
                <c:pt idx="5236">
                  <c:v>523.70000000000005</c:v>
                </c:pt>
                <c:pt idx="5237">
                  <c:v>523.79999999999995</c:v>
                </c:pt>
                <c:pt idx="5238">
                  <c:v>523.9</c:v>
                </c:pt>
                <c:pt idx="5239">
                  <c:v>524</c:v>
                </c:pt>
                <c:pt idx="5240">
                  <c:v>524.1</c:v>
                </c:pt>
                <c:pt idx="5241">
                  <c:v>524.20000000000005</c:v>
                </c:pt>
                <c:pt idx="5242">
                  <c:v>524.29999999999995</c:v>
                </c:pt>
                <c:pt idx="5243">
                  <c:v>524.4</c:v>
                </c:pt>
                <c:pt idx="5244">
                  <c:v>524.5</c:v>
                </c:pt>
                <c:pt idx="5245">
                  <c:v>524.6</c:v>
                </c:pt>
                <c:pt idx="5246">
                  <c:v>524.70000000000005</c:v>
                </c:pt>
                <c:pt idx="5247">
                  <c:v>524.79999999999995</c:v>
                </c:pt>
                <c:pt idx="5248">
                  <c:v>524.9</c:v>
                </c:pt>
                <c:pt idx="5249">
                  <c:v>525</c:v>
                </c:pt>
                <c:pt idx="5250">
                  <c:v>525.1</c:v>
                </c:pt>
                <c:pt idx="5251">
                  <c:v>525.20000000000005</c:v>
                </c:pt>
                <c:pt idx="5252">
                  <c:v>525.29999999999995</c:v>
                </c:pt>
                <c:pt idx="5253">
                  <c:v>525.4</c:v>
                </c:pt>
                <c:pt idx="5254">
                  <c:v>525.5</c:v>
                </c:pt>
                <c:pt idx="5255">
                  <c:v>525.6</c:v>
                </c:pt>
                <c:pt idx="5256">
                  <c:v>525.70000000000005</c:v>
                </c:pt>
                <c:pt idx="5257">
                  <c:v>525.79999999999995</c:v>
                </c:pt>
                <c:pt idx="5258">
                  <c:v>525.9</c:v>
                </c:pt>
                <c:pt idx="5259">
                  <c:v>526</c:v>
                </c:pt>
                <c:pt idx="5260">
                  <c:v>526.1</c:v>
                </c:pt>
                <c:pt idx="5261">
                  <c:v>526.20000000000005</c:v>
                </c:pt>
                <c:pt idx="5262">
                  <c:v>526.29999999999995</c:v>
                </c:pt>
                <c:pt idx="5263">
                  <c:v>526.4</c:v>
                </c:pt>
                <c:pt idx="5264">
                  <c:v>526.5</c:v>
                </c:pt>
                <c:pt idx="5265">
                  <c:v>526.6</c:v>
                </c:pt>
                <c:pt idx="5266">
                  <c:v>526.70000000000005</c:v>
                </c:pt>
                <c:pt idx="5267">
                  <c:v>526.79999999999995</c:v>
                </c:pt>
                <c:pt idx="5268">
                  <c:v>526.9</c:v>
                </c:pt>
                <c:pt idx="5269">
                  <c:v>527</c:v>
                </c:pt>
                <c:pt idx="5270">
                  <c:v>527.1</c:v>
                </c:pt>
                <c:pt idx="5271">
                  <c:v>527.20000000000005</c:v>
                </c:pt>
                <c:pt idx="5272">
                  <c:v>527.29999999999995</c:v>
                </c:pt>
                <c:pt idx="5273">
                  <c:v>527.4</c:v>
                </c:pt>
                <c:pt idx="5274">
                  <c:v>527.5</c:v>
                </c:pt>
                <c:pt idx="5275">
                  <c:v>527.6</c:v>
                </c:pt>
                <c:pt idx="5276">
                  <c:v>527.70000000000005</c:v>
                </c:pt>
                <c:pt idx="5277">
                  <c:v>527.79999999999995</c:v>
                </c:pt>
                <c:pt idx="5278">
                  <c:v>527.9</c:v>
                </c:pt>
                <c:pt idx="5279">
                  <c:v>528</c:v>
                </c:pt>
                <c:pt idx="5280">
                  <c:v>528.1</c:v>
                </c:pt>
                <c:pt idx="5281">
                  <c:v>528.20000000000005</c:v>
                </c:pt>
                <c:pt idx="5282">
                  <c:v>528.29999999999995</c:v>
                </c:pt>
                <c:pt idx="5283">
                  <c:v>528.4</c:v>
                </c:pt>
                <c:pt idx="5284">
                  <c:v>528.5</c:v>
                </c:pt>
                <c:pt idx="5285">
                  <c:v>528.6</c:v>
                </c:pt>
                <c:pt idx="5286">
                  <c:v>528.70000000000005</c:v>
                </c:pt>
                <c:pt idx="5287">
                  <c:v>528.79999999999995</c:v>
                </c:pt>
                <c:pt idx="5288">
                  <c:v>528.9</c:v>
                </c:pt>
                <c:pt idx="5289">
                  <c:v>529</c:v>
                </c:pt>
                <c:pt idx="5290">
                  <c:v>529.1</c:v>
                </c:pt>
                <c:pt idx="5291">
                  <c:v>529.20000000000005</c:v>
                </c:pt>
                <c:pt idx="5292">
                  <c:v>529.29999999999995</c:v>
                </c:pt>
                <c:pt idx="5293">
                  <c:v>529.4</c:v>
                </c:pt>
                <c:pt idx="5294">
                  <c:v>529.5</c:v>
                </c:pt>
                <c:pt idx="5295">
                  <c:v>529.6</c:v>
                </c:pt>
                <c:pt idx="5296">
                  <c:v>529.70000000000005</c:v>
                </c:pt>
                <c:pt idx="5297">
                  <c:v>529.79999999999995</c:v>
                </c:pt>
                <c:pt idx="5298">
                  <c:v>529.9</c:v>
                </c:pt>
                <c:pt idx="5299">
                  <c:v>530</c:v>
                </c:pt>
                <c:pt idx="5300">
                  <c:v>530.1</c:v>
                </c:pt>
                <c:pt idx="5301">
                  <c:v>530.20000000000005</c:v>
                </c:pt>
                <c:pt idx="5302">
                  <c:v>530.29999999999995</c:v>
                </c:pt>
                <c:pt idx="5303">
                  <c:v>530.4</c:v>
                </c:pt>
                <c:pt idx="5304">
                  <c:v>530.5</c:v>
                </c:pt>
                <c:pt idx="5305">
                  <c:v>530.6</c:v>
                </c:pt>
                <c:pt idx="5306">
                  <c:v>530.70000000000005</c:v>
                </c:pt>
                <c:pt idx="5307">
                  <c:v>530.79999999999995</c:v>
                </c:pt>
                <c:pt idx="5308">
                  <c:v>530.9</c:v>
                </c:pt>
                <c:pt idx="5309">
                  <c:v>531</c:v>
                </c:pt>
                <c:pt idx="5310">
                  <c:v>531.1</c:v>
                </c:pt>
                <c:pt idx="5311">
                  <c:v>531.20000000000005</c:v>
                </c:pt>
                <c:pt idx="5312">
                  <c:v>531.29999999999995</c:v>
                </c:pt>
                <c:pt idx="5313">
                  <c:v>531.4</c:v>
                </c:pt>
                <c:pt idx="5314">
                  <c:v>531.5</c:v>
                </c:pt>
                <c:pt idx="5315">
                  <c:v>531.6</c:v>
                </c:pt>
                <c:pt idx="5316">
                  <c:v>531.70000000000005</c:v>
                </c:pt>
                <c:pt idx="5317">
                  <c:v>531.79999999999995</c:v>
                </c:pt>
                <c:pt idx="5318">
                  <c:v>531.9</c:v>
                </c:pt>
                <c:pt idx="5319">
                  <c:v>532</c:v>
                </c:pt>
                <c:pt idx="5320">
                  <c:v>532.1</c:v>
                </c:pt>
                <c:pt idx="5321">
                  <c:v>532.20000000000005</c:v>
                </c:pt>
                <c:pt idx="5322">
                  <c:v>532.29999999999995</c:v>
                </c:pt>
                <c:pt idx="5323">
                  <c:v>532.4</c:v>
                </c:pt>
                <c:pt idx="5324">
                  <c:v>532.5</c:v>
                </c:pt>
                <c:pt idx="5325">
                  <c:v>532.6</c:v>
                </c:pt>
                <c:pt idx="5326">
                  <c:v>532.70000000000005</c:v>
                </c:pt>
                <c:pt idx="5327">
                  <c:v>532.79999999999995</c:v>
                </c:pt>
                <c:pt idx="5328">
                  <c:v>532.9</c:v>
                </c:pt>
                <c:pt idx="5329">
                  <c:v>533</c:v>
                </c:pt>
                <c:pt idx="5330">
                  <c:v>533.1</c:v>
                </c:pt>
                <c:pt idx="5331">
                  <c:v>533.20000000000005</c:v>
                </c:pt>
                <c:pt idx="5332">
                  <c:v>533.29999999999995</c:v>
                </c:pt>
                <c:pt idx="5333">
                  <c:v>533.4</c:v>
                </c:pt>
                <c:pt idx="5334">
                  <c:v>533.5</c:v>
                </c:pt>
                <c:pt idx="5335">
                  <c:v>533.6</c:v>
                </c:pt>
                <c:pt idx="5336">
                  <c:v>533.70000000000005</c:v>
                </c:pt>
                <c:pt idx="5337">
                  <c:v>533.79999999999995</c:v>
                </c:pt>
                <c:pt idx="5338">
                  <c:v>533.9</c:v>
                </c:pt>
                <c:pt idx="5339">
                  <c:v>534</c:v>
                </c:pt>
                <c:pt idx="5340">
                  <c:v>534.1</c:v>
                </c:pt>
                <c:pt idx="5341">
                  <c:v>534.20000000000005</c:v>
                </c:pt>
                <c:pt idx="5342">
                  <c:v>534.29999999999995</c:v>
                </c:pt>
                <c:pt idx="5343">
                  <c:v>534.4</c:v>
                </c:pt>
                <c:pt idx="5344">
                  <c:v>534.5</c:v>
                </c:pt>
                <c:pt idx="5345">
                  <c:v>534.6</c:v>
                </c:pt>
                <c:pt idx="5346">
                  <c:v>534.70000000000005</c:v>
                </c:pt>
                <c:pt idx="5347">
                  <c:v>534.79999999999995</c:v>
                </c:pt>
              </c:numCache>
            </c:numRef>
          </c:xVal>
          <c:yVal>
            <c:numRef>
              <c:f>'[HF3 em agrecan cinetica_ss.xlsx]HF3 em agrecan cinetica'!$P$2:$P$5361</c:f>
              <c:numCache>
                <c:formatCode>General</c:formatCode>
                <c:ptCount val="5360"/>
                <c:pt idx="0">
                  <c:v>0.32653799999999999</c:v>
                </c:pt>
                <c:pt idx="1">
                  <c:v>0.14294399999999999</c:v>
                </c:pt>
                <c:pt idx="2">
                  <c:v>0.35778799999999999</c:v>
                </c:pt>
                <c:pt idx="3">
                  <c:v>0.30310100000000001</c:v>
                </c:pt>
                <c:pt idx="4">
                  <c:v>0.21716299999999999</c:v>
                </c:pt>
                <c:pt idx="5">
                  <c:v>0.30700699999999997</c:v>
                </c:pt>
                <c:pt idx="6">
                  <c:v>0.18981899999999999</c:v>
                </c:pt>
                <c:pt idx="7">
                  <c:v>0.24060100000000001</c:v>
                </c:pt>
                <c:pt idx="8">
                  <c:v>0.23669399999999999</c:v>
                </c:pt>
                <c:pt idx="9">
                  <c:v>0.56091299999999999</c:v>
                </c:pt>
                <c:pt idx="10">
                  <c:v>0.42028799999999999</c:v>
                </c:pt>
                <c:pt idx="11">
                  <c:v>0.366394</c:v>
                </c:pt>
                <c:pt idx="12">
                  <c:v>0.41638199999999997</c:v>
                </c:pt>
                <c:pt idx="13">
                  <c:v>0.35467500000000002</c:v>
                </c:pt>
                <c:pt idx="14">
                  <c:v>0.19140599999999999</c:v>
                </c:pt>
                <c:pt idx="15">
                  <c:v>0.15698200000000001</c:v>
                </c:pt>
                <c:pt idx="16">
                  <c:v>0.19140599999999999</c:v>
                </c:pt>
                <c:pt idx="17">
                  <c:v>0.29760700000000001</c:v>
                </c:pt>
                <c:pt idx="18">
                  <c:v>0.35620099999999999</c:v>
                </c:pt>
                <c:pt idx="19">
                  <c:v>0.110107</c:v>
                </c:pt>
                <c:pt idx="20">
                  <c:v>0.30700699999999997</c:v>
                </c:pt>
                <c:pt idx="21">
                  <c:v>0.109375</c:v>
                </c:pt>
                <c:pt idx="22">
                  <c:v>0.390625</c:v>
                </c:pt>
                <c:pt idx="23">
                  <c:v>0.1875</c:v>
                </c:pt>
                <c:pt idx="24">
                  <c:v>0.35778799999999999</c:v>
                </c:pt>
                <c:pt idx="25">
                  <c:v>0.31481900000000002</c:v>
                </c:pt>
                <c:pt idx="26">
                  <c:v>0.34295700000000001</c:v>
                </c:pt>
                <c:pt idx="27">
                  <c:v>0.40856900000000002</c:v>
                </c:pt>
                <c:pt idx="28">
                  <c:v>0.45465100000000003</c:v>
                </c:pt>
                <c:pt idx="29">
                  <c:v>0.18670700000000001</c:v>
                </c:pt>
                <c:pt idx="30">
                  <c:v>0.42028799999999999</c:v>
                </c:pt>
                <c:pt idx="31">
                  <c:v>0.228882</c:v>
                </c:pt>
                <c:pt idx="32">
                  <c:v>0.30700699999999997</c:v>
                </c:pt>
                <c:pt idx="33">
                  <c:v>0.174988</c:v>
                </c:pt>
                <c:pt idx="34">
                  <c:v>0.28515600000000002</c:v>
                </c:pt>
                <c:pt idx="35">
                  <c:v>0.42340100000000003</c:v>
                </c:pt>
                <c:pt idx="36">
                  <c:v>0.103882</c:v>
                </c:pt>
                <c:pt idx="37">
                  <c:v>0.35620099999999999</c:v>
                </c:pt>
                <c:pt idx="38">
                  <c:v>0.13824500000000001</c:v>
                </c:pt>
                <c:pt idx="39">
                  <c:v>0.17810100000000001</c:v>
                </c:pt>
                <c:pt idx="40">
                  <c:v>6.4025899999999997E-2</c:v>
                </c:pt>
                <c:pt idx="41">
                  <c:v>0.23278799999999999</c:v>
                </c:pt>
                <c:pt idx="42">
                  <c:v>0.223389</c:v>
                </c:pt>
                <c:pt idx="43">
                  <c:v>0.31872600000000001</c:v>
                </c:pt>
                <c:pt idx="44">
                  <c:v>0.49218800000000001</c:v>
                </c:pt>
                <c:pt idx="45">
                  <c:v>0.35467500000000002</c:v>
                </c:pt>
                <c:pt idx="46">
                  <c:v>0.29296899999999998</c:v>
                </c:pt>
                <c:pt idx="47">
                  <c:v>0.33667000000000002</c:v>
                </c:pt>
                <c:pt idx="48">
                  <c:v>0.33905000000000002</c:v>
                </c:pt>
                <c:pt idx="49">
                  <c:v>0.104675</c:v>
                </c:pt>
                <c:pt idx="50">
                  <c:v>0.43823200000000001</c:v>
                </c:pt>
                <c:pt idx="51">
                  <c:v>0.410889</c:v>
                </c:pt>
                <c:pt idx="52">
                  <c:v>0.24841299999999999</c:v>
                </c:pt>
                <c:pt idx="53">
                  <c:v>0.35388199999999997</c:v>
                </c:pt>
                <c:pt idx="54">
                  <c:v>9.2163099999999998E-2</c:v>
                </c:pt>
                <c:pt idx="55">
                  <c:v>7.2631799999999996E-2</c:v>
                </c:pt>
                <c:pt idx="56">
                  <c:v>0.121826</c:v>
                </c:pt>
                <c:pt idx="57">
                  <c:v>1.01318E-2</c:v>
                </c:pt>
                <c:pt idx="58">
                  <c:v>0.13745099999999999</c:v>
                </c:pt>
                <c:pt idx="59">
                  <c:v>4.0588399999999997E-2</c:v>
                </c:pt>
                <c:pt idx="60">
                  <c:v>0.13903799999999999</c:v>
                </c:pt>
                <c:pt idx="61">
                  <c:v>1.4831499999999999E-2</c:v>
                </c:pt>
                <c:pt idx="62">
                  <c:v>0.24609400000000001</c:v>
                </c:pt>
                <c:pt idx="63">
                  <c:v>0.28125</c:v>
                </c:pt>
                <c:pt idx="64">
                  <c:v>0.25</c:v>
                </c:pt>
                <c:pt idx="65">
                  <c:v>0.31561299999999998</c:v>
                </c:pt>
                <c:pt idx="66">
                  <c:v>0.270264</c:v>
                </c:pt>
                <c:pt idx="67">
                  <c:v>0.22418199999999999</c:v>
                </c:pt>
                <c:pt idx="68">
                  <c:v>0.31640600000000002</c:v>
                </c:pt>
                <c:pt idx="69">
                  <c:v>0.33355699999999999</c:v>
                </c:pt>
                <c:pt idx="70">
                  <c:v>0.34057599999999999</c:v>
                </c:pt>
                <c:pt idx="71">
                  <c:v>0.26324500000000001</c:v>
                </c:pt>
                <c:pt idx="72">
                  <c:v>0.30468800000000001</c:v>
                </c:pt>
                <c:pt idx="73">
                  <c:v>0.32885700000000001</c:v>
                </c:pt>
                <c:pt idx="74">
                  <c:v>0.16949500000000001</c:v>
                </c:pt>
                <c:pt idx="75">
                  <c:v>0.33905000000000002</c:v>
                </c:pt>
                <c:pt idx="76">
                  <c:v>-7.2692900000000005E-2</c:v>
                </c:pt>
                <c:pt idx="77">
                  <c:v>5.3100599999999998E-2</c:v>
                </c:pt>
                <c:pt idx="78">
                  <c:v>0.25543199999999999</c:v>
                </c:pt>
                <c:pt idx="79">
                  <c:v>0.42419400000000002</c:v>
                </c:pt>
                <c:pt idx="80">
                  <c:v>1.8737799999999999E-2</c:v>
                </c:pt>
                <c:pt idx="81">
                  <c:v>1.0925300000000001E-2</c:v>
                </c:pt>
                <c:pt idx="82">
                  <c:v>0.12573200000000001</c:v>
                </c:pt>
                <c:pt idx="83">
                  <c:v>0.100769</c:v>
                </c:pt>
                <c:pt idx="84">
                  <c:v>0.397644</c:v>
                </c:pt>
                <c:pt idx="85">
                  <c:v>0.27417000000000002</c:v>
                </c:pt>
                <c:pt idx="86">
                  <c:v>0.38745099999999999</c:v>
                </c:pt>
                <c:pt idx="87">
                  <c:v>0.20233200000000001</c:v>
                </c:pt>
                <c:pt idx="88">
                  <c:v>0.285889</c:v>
                </c:pt>
                <c:pt idx="89">
                  <c:v>0.40307599999999999</c:v>
                </c:pt>
                <c:pt idx="90">
                  <c:v>0.41717500000000002</c:v>
                </c:pt>
                <c:pt idx="91">
                  <c:v>0.45623799999999998</c:v>
                </c:pt>
                <c:pt idx="92">
                  <c:v>0.83593799999999996</c:v>
                </c:pt>
                <c:pt idx="93">
                  <c:v>0.81713899999999995</c:v>
                </c:pt>
                <c:pt idx="94">
                  <c:v>1.05542</c:v>
                </c:pt>
                <c:pt idx="95">
                  <c:v>0.94842499999999996</c:v>
                </c:pt>
                <c:pt idx="96">
                  <c:v>0.84765599999999997</c:v>
                </c:pt>
                <c:pt idx="97">
                  <c:v>0.66015599999999997</c:v>
                </c:pt>
                <c:pt idx="98">
                  <c:v>0.82031299999999996</c:v>
                </c:pt>
                <c:pt idx="99">
                  <c:v>0.74841299999999999</c:v>
                </c:pt>
                <c:pt idx="100">
                  <c:v>0.96325700000000003</c:v>
                </c:pt>
                <c:pt idx="101">
                  <c:v>0.97656299999999996</c:v>
                </c:pt>
                <c:pt idx="102">
                  <c:v>0.98120099999999999</c:v>
                </c:pt>
                <c:pt idx="103">
                  <c:v>0.83984400000000003</c:v>
                </c:pt>
                <c:pt idx="104">
                  <c:v>0.70385699999999995</c:v>
                </c:pt>
                <c:pt idx="105">
                  <c:v>0.58435099999999995</c:v>
                </c:pt>
                <c:pt idx="106">
                  <c:v>0.55230699999999999</c:v>
                </c:pt>
                <c:pt idx="107">
                  <c:v>0.65234400000000003</c:v>
                </c:pt>
                <c:pt idx="108">
                  <c:v>0.28747600000000001</c:v>
                </c:pt>
                <c:pt idx="109">
                  <c:v>0.303894</c:v>
                </c:pt>
                <c:pt idx="110">
                  <c:v>0.38122600000000001</c:v>
                </c:pt>
                <c:pt idx="111">
                  <c:v>-0.109375</c:v>
                </c:pt>
                <c:pt idx="112">
                  <c:v>-0.53204300000000004</c:v>
                </c:pt>
                <c:pt idx="113">
                  <c:v>-0.25628699999999999</c:v>
                </c:pt>
                <c:pt idx="114">
                  <c:v>-0.23516799999999999</c:v>
                </c:pt>
                <c:pt idx="115">
                  <c:v>-0.484375</c:v>
                </c:pt>
                <c:pt idx="116">
                  <c:v>-0.35546899999999998</c:v>
                </c:pt>
                <c:pt idx="117">
                  <c:v>-0.19689899999999999</c:v>
                </c:pt>
                <c:pt idx="118">
                  <c:v>-8.9111300000000004E-2</c:v>
                </c:pt>
                <c:pt idx="119">
                  <c:v>3.6682100000000002E-2</c:v>
                </c:pt>
                <c:pt idx="120">
                  <c:v>0.19995099999999999</c:v>
                </c:pt>
                <c:pt idx="121">
                  <c:v>0.12731899999999999</c:v>
                </c:pt>
                <c:pt idx="122">
                  <c:v>0.11792</c:v>
                </c:pt>
                <c:pt idx="123">
                  <c:v>-3.125E-2</c:v>
                </c:pt>
                <c:pt idx="124">
                  <c:v>0.135132</c:v>
                </c:pt>
                <c:pt idx="125">
                  <c:v>7.03125E-2</c:v>
                </c:pt>
                <c:pt idx="126">
                  <c:v>0.27575699999999997</c:v>
                </c:pt>
                <c:pt idx="127">
                  <c:v>0.28125</c:v>
                </c:pt>
                <c:pt idx="128">
                  <c:v>0.18432599999999999</c:v>
                </c:pt>
                <c:pt idx="129">
                  <c:v>0.203125</c:v>
                </c:pt>
                <c:pt idx="130">
                  <c:v>0.24292</c:v>
                </c:pt>
                <c:pt idx="131">
                  <c:v>0.110107</c:v>
                </c:pt>
                <c:pt idx="132">
                  <c:v>0.196045</c:v>
                </c:pt>
                <c:pt idx="133">
                  <c:v>0.14605699999999999</c:v>
                </c:pt>
                <c:pt idx="134">
                  <c:v>0.24529999999999999</c:v>
                </c:pt>
                <c:pt idx="135">
                  <c:v>0.34375</c:v>
                </c:pt>
                <c:pt idx="136">
                  <c:v>0.22967499999999999</c:v>
                </c:pt>
                <c:pt idx="137">
                  <c:v>0.17028799999999999</c:v>
                </c:pt>
                <c:pt idx="138">
                  <c:v>0.27575699999999997</c:v>
                </c:pt>
                <c:pt idx="139">
                  <c:v>6.7932099999999995E-2</c:v>
                </c:pt>
                <c:pt idx="140">
                  <c:v>5.5419900000000001E-2</c:v>
                </c:pt>
                <c:pt idx="141">
                  <c:v>0.16949500000000001</c:v>
                </c:pt>
                <c:pt idx="142">
                  <c:v>-5.6274400000000002E-2</c:v>
                </c:pt>
                <c:pt idx="143">
                  <c:v>8.9843800000000001E-2</c:v>
                </c:pt>
                <c:pt idx="144">
                  <c:v>0.190613</c:v>
                </c:pt>
                <c:pt idx="145">
                  <c:v>0.12109399999999999</c:v>
                </c:pt>
                <c:pt idx="146">
                  <c:v>0.14135700000000001</c:v>
                </c:pt>
                <c:pt idx="147">
                  <c:v>0.24529999999999999</c:v>
                </c:pt>
                <c:pt idx="148">
                  <c:v>0.18981899999999999</c:v>
                </c:pt>
                <c:pt idx="149">
                  <c:v>0.28668199999999999</c:v>
                </c:pt>
                <c:pt idx="150">
                  <c:v>0.1203</c:v>
                </c:pt>
                <c:pt idx="151">
                  <c:v>0.30078100000000002</c:v>
                </c:pt>
                <c:pt idx="152">
                  <c:v>0.22967499999999999</c:v>
                </c:pt>
                <c:pt idx="153">
                  <c:v>7.8125E-2</c:v>
                </c:pt>
                <c:pt idx="154">
                  <c:v>0.16870099999999999</c:v>
                </c:pt>
                <c:pt idx="155">
                  <c:v>0.30230699999999999</c:v>
                </c:pt>
                <c:pt idx="156">
                  <c:v>0.10778799999999999</c:v>
                </c:pt>
                <c:pt idx="157">
                  <c:v>5.6213399999999997E-2</c:v>
                </c:pt>
                <c:pt idx="158">
                  <c:v>0.265625</c:v>
                </c:pt>
                <c:pt idx="159">
                  <c:v>7.03125E-2</c:v>
                </c:pt>
                <c:pt idx="160">
                  <c:v>0.317139</c:v>
                </c:pt>
                <c:pt idx="161">
                  <c:v>1.0925300000000001E-2</c:v>
                </c:pt>
                <c:pt idx="162">
                  <c:v>-0.198486</c:v>
                </c:pt>
                <c:pt idx="163">
                  <c:v>7.1044899999999994E-2</c:v>
                </c:pt>
                <c:pt idx="164">
                  <c:v>9.6069299999999996E-2</c:v>
                </c:pt>
                <c:pt idx="165">
                  <c:v>0.23358200000000001</c:v>
                </c:pt>
                <c:pt idx="166">
                  <c:v>0.176514</c:v>
                </c:pt>
                <c:pt idx="167">
                  <c:v>0.35858200000000001</c:v>
                </c:pt>
                <c:pt idx="168">
                  <c:v>9.9975599999999998E-2</c:v>
                </c:pt>
                <c:pt idx="169">
                  <c:v>0.106201</c:v>
                </c:pt>
                <c:pt idx="170">
                  <c:v>0.364014</c:v>
                </c:pt>
                <c:pt idx="171">
                  <c:v>0.35620099999999999</c:v>
                </c:pt>
                <c:pt idx="172">
                  <c:v>0.241394</c:v>
                </c:pt>
                <c:pt idx="173">
                  <c:v>0.29058800000000001</c:v>
                </c:pt>
                <c:pt idx="174">
                  <c:v>0.25231900000000002</c:v>
                </c:pt>
                <c:pt idx="175">
                  <c:v>3.5156300000000001E-2</c:v>
                </c:pt>
                <c:pt idx="176">
                  <c:v>5.1513700000000003E-2</c:v>
                </c:pt>
                <c:pt idx="177">
                  <c:v>-7.8125E-2</c:v>
                </c:pt>
                <c:pt idx="178">
                  <c:v>8.0444299999999996E-2</c:v>
                </c:pt>
                <c:pt idx="179" formatCode="0.00E+00">
                  <c:v>-7.0800799999999999E-3</c:v>
                </c:pt>
                <c:pt idx="180">
                  <c:v>8.9843800000000001E-2</c:v>
                </c:pt>
                <c:pt idx="181">
                  <c:v>0.159363</c:v>
                </c:pt>
                <c:pt idx="182">
                  <c:v>0.18823200000000001</c:v>
                </c:pt>
                <c:pt idx="183">
                  <c:v>7.4951199999999996E-2</c:v>
                </c:pt>
                <c:pt idx="184">
                  <c:v>1.79443E-2</c:v>
                </c:pt>
                <c:pt idx="185">
                  <c:v>6.7932099999999995E-2</c:v>
                </c:pt>
                <c:pt idx="186">
                  <c:v>-0.23754900000000001</c:v>
                </c:pt>
                <c:pt idx="187">
                  <c:v>-0.18359400000000001</c:v>
                </c:pt>
                <c:pt idx="188">
                  <c:v>4.6081499999999997E-2</c:v>
                </c:pt>
                <c:pt idx="189">
                  <c:v>0.101563</c:v>
                </c:pt>
                <c:pt idx="190">
                  <c:v>0.27575699999999997</c:v>
                </c:pt>
                <c:pt idx="191">
                  <c:v>0.26794400000000002</c:v>
                </c:pt>
                <c:pt idx="192">
                  <c:v>0.20385700000000001</c:v>
                </c:pt>
                <c:pt idx="193">
                  <c:v>0.36480699999999999</c:v>
                </c:pt>
                <c:pt idx="194">
                  <c:v>0.31872600000000001</c:v>
                </c:pt>
                <c:pt idx="195">
                  <c:v>0.29840100000000003</c:v>
                </c:pt>
                <c:pt idx="196">
                  <c:v>0.128113</c:v>
                </c:pt>
                <c:pt idx="197">
                  <c:v>0.18121300000000001</c:v>
                </c:pt>
                <c:pt idx="198">
                  <c:v>0.30780000000000002</c:v>
                </c:pt>
                <c:pt idx="199">
                  <c:v>0.34448200000000001</c:v>
                </c:pt>
                <c:pt idx="200">
                  <c:v>0.16168199999999999</c:v>
                </c:pt>
                <c:pt idx="201">
                  <c:v>0.20703099999999999</c:v>
                </c:pt>
                <c:pt idx="202">
                  <c:v>0.197632</c:v>
                </c:pt>
                <c:pt idx="203">
                  <c:v>2.6550299999999999E-2</c:v>
                </c:pt>
                <c:pt idx="204">
                  <c:v>2.9663100000000001E-2</c:v>
                </c:pt>
                <c:pt idx="205">
                  <c:v>0.10778799999999999</c:v>
                </c:pt>
                <c:pt idx="206">
                  <c:v>0.21716299999999999</c:v>
                </c:pt>
                <c:pt idx="207">
                  <c:v>0.46795700000000001</c:v>
                </c:pt>
                <c:pt idx="208">
                  <c:v>1.40381E-2</c:v>
                </c:pt>
                <c:pt idx="209">
                  <c:v>9.1369599999999995E-2</c:v>
                </c:pt>
                <c:pt idx="210">
                  <c:v>0.31402600000000003</c:v>
                </c:pt>
                <c:pt idx="211">
                  <c:v>-3.125E-2</c:v>
                </c:pt>
                <c:pt idx="212">
                  <c:v>0.192139</c:v>
                </c:pt>
                <c:pt idx="213">
                  <c:v>0.301514</c:v>
                </c:pt>
                <c:pt idx="214">
                  <c:v>0.30468800000000001</c:v>
                </c:pt>
                <c:pt idx="215">
                  <c:v>0.17028799999999999</c:v>
                </c:pt>
                <c:pt idx="216">
                  <c:v>0.31640600000000002</c:v>
                </c:pt>
                <c:pt idx="217">
                  <c:v>9.0576199999999996E-2</c:v>
                </c:pt>
                <c:pt idx="218">
                  <c:v>0.270264</c:v>
                </c:pt>
                <c:pt idx="219">
                  <c:v>-0.13830600000000001</c:v>
                </c:pt>
                <c:pt idx="220">
                  <c:v>0.14135700000000001</c:v>
                </c:pt>
                <c:pt idx="221">
                  <c:v>0.25543199999999999</c:v>
                </c:pt>
                <c:pt idx="222">
                  <c:v>0.20544399999999999</c:v>
                </c:pt>
                <c:pt idx="223">
                  <c:v>0.13745099999999999</c:v>
                </c:pt>
                <c:pt idx="224">
                  <c:v>0.21716299999999999</c:v>
                </c:pt>
                <c:pt idx="225">
                  <c:v>0.24060100000000001</c:v>
                </c:pt>
                <c:pt idx="226">
                  <c:v>0.303894</c:v>
                </c:pt>
                <c:pt idx="227">
                  <c:v>0.17730699999999999</c:v>
                </c:pt>
                <c:pt idx="228">
                  <c:v>0.41406300000000001</c:v>
                </c:pt>
                <c:pt idx="229">
                  <c:v>5.9326200000000003E-2</c:v>
                </c:pt>
                <c:pt idx="230">
                  <c:v>0.26324500000000001</c:v>
                </c:pt>
                <c:pt idx="231">
                  <c:v>0.18359400000000001</c:v>
                </c:pt>
                <c:pt idx="232">
                  <c:v>0.34686299999999998</c:v>
                </c:pt>
                <c:pt idx="233">
                  <c:v>0.24292</c:v>
                </c:pt>
                <c:pt idx="234">
                  <c:v>0.37890600000000002</c:v>
                </c:pt>
                <c:pt idx="235">
                  <c:v>4.9194300000000003E-2</c:v>
                </c:pt>
                <c:pt idx="236">
                  <c:v>2.0263699999999999E-2</c:v>
                </c:pt>
                <c:pt idx="237">
                  <c:v>-2.2705099999999999E-2</c:v>
                </c:pt>
                <c:pt idx="238">
                  <c:v>8.3557099999999995E-2</c:v>
                </c:pt>
                <c:pt idx="239">
                  <c:v>0.14453099999999999</c:v>
                </c:pt>
                <c:pt idx="240">
                  <c:v>0.25622600000000001</c:v>
                </c:pt>
                <c:pt idx="241">
                  <c:v>4.9194300000000003E-2</c:v>
                </c:pt>
                <c:pt idx="242">
                  <c:v>0.31012000000000001</c:v>
                </c:pt>
                <c:pt idx="243">
                  <c:v>0.254639</c:v>
                </c:pt>
                <c:pt idx="244">
                  <c:v>3.2775899999999997E-2</c:v>
                </c:pt>
                <c:pt idx="245">
                  <c:v>0.13592499999999999</c:v>
                </c:pt>
                <c:pt idx="246">
                  <c:v>0.22418199999999999</c:v>
                </c:pt>
                <c:pt idx="247">
                  <c:v>0.25152600000000003</c:v>
                </c:pt>
                <c:pt idx="248">
                  <c:v>0.117188</c:v>
                </c:pt>
                <c:pt idx="249">
                  <c:v>0.235901</c:v>
                </c:pt>
                <c:pt idx="250">
                  <c:v>0.18279999999999999</c:v>
                </c:pt>
                <c:pt idx="251">
                  <c:v>0.34295700000000001</c:v>
                </c:pt>
                <c:pt idx="252">
                  <c:v>0.135132</c:v>
                </c:pt>
                <c:pt idx="253">
                  <c:v>0.142151</c:v>
                </c:pt>
                <c:pt idx="254">
                  <c:v>0.21948200000000001</c:v>
                </c:pt>
                <c:pt idx="255">
                  <c:v>0.36090100000000003</c:v>
                </c:pt>
                <c:pt idx="256">
                  <c:v>0.328125</c:v>
                </c:pt>
                <c:pt idx="257">
                  <c:v>0.27575699999999997</c:v>
                </c:pt>
                <c:pt idx="258">
                  <c:v>-3.6743199999999997E-2</c:v>
                </c:pt>
                <c:pt idx="259">
                  <c:v>0.16015599999999999</c:v>
                </c:pt>
                <c:pt idx="260">
                  <c:v>0.121826</c:v>
                </c:pt>
                <c:pt idx="261">
                  <c:v>0.22418199999999999</c:v>
                </c:pt>
                <c:pt idx="262">
                  <c:v>0.20233200000000001</c:v>
                </c:pt>
                <c:pt idx="263">
                  <c:v>0.114014</c:v>
                </c:pt>
                <c:pt idx="264">
                  <c:v>2.6550299999999999E-2</c:v>
                </c:pt>
                <c:pt idx="265">
                  <c:v>0.11328100000000001</c:v>
                </c:pt>
                <c:pt idx="266">
                  <c:v>0.61560099999999995</c:v>
                </c:pt>
                <c:pt idx="267">
                  <c:v>0.34997600000000001</c:v>
                </c:pt>
                <c:pt idx="268">
                  <c:v>0.23510700000000001</c:v>
                </c:pt>
                <c:pt idx="269">
                  <c:v>3.1982400000000001E-2</c:v>
                </c:pt>
                <c:pt idx="270">
                  <c:v>0.129639</c:v>
                </c:pt>
                <c:pt idx="271">
                  <c:v>0.43670700000000001</c:v>
                </c:pt>
                <c:pt idx="272">
                  <c:v>0.38903799999999999</c:v>
                </c:pt>
                <c:pt idx="273">
                  <c:v>0.13824500000000001</c:v>
                </c:pt>
                <c:pt idx="274">
                  <c:v>0.335144</c:v>
                </c:pt>
                <c:pt idx="275">
                  <c:v>0.17108200000000001</c:v>
                </c:pt>
                <c:pt idx="276">
                  <c:v>0.46637000000000001</c:v>
                </c:pt>
                <c:pt idx="277">
                  <c:v>0.40466299999999999</c:v>
                </c:pt>
                <c:pt idx="278">
                  <c:v>0.31561299999999998</c:v>
                </c:pt>
                <c:pt idx="279">
                  <c:v>0.62420699999999996</c:v>
                </c:pt>
                <c:pt idx="280">
                  <c:v>0.26013199999999997</c:v>
                </c:pt>
                <c:pt idx="281">
                  <c:v>0.15856899999999999</c:v>
                </c:pt>
                <c:pt idx="282">
                  <c:v>0.206238</c:v>
                </c:pt>
                <c:pt idx="283">
                  <c:v>0.21093799999999999</c:v>
                </c:pt>
                <c:pt idx="284">
                  <c:v>0.40856900000000002</c:v>
                </c:pt>
                <c:pt idx="285">
                  <c:v>0.16717499999999999</c:v>
                </c:pt>
                <c:pt idx="286">
                  <c:v>5.7800299999999999E-2</c:v>
                </c:pt>
                <c:pt idx="287">
                  <c:v>0.27105699999999999</c:v>
                </c:pt>
                <c:pt idx="288">
                  <c:v>0.332764</c:v>
                </c:pt>
                <c:pt idx="289">
                  <c:v>0.46167000000000002</c:v>
                </c:pt>
                <c:pt idx="290">
                  <c:v>3.5888700000000003E-2</c:v>
                </c:pt>
                <c:pt idx="291">
                  <c:v>0.19293199999999999</c:v>
                </c:pt>
                <c:pt idx="292">
                  <c:v>0.24920700000000001</c:v>
                </c:pt>
                <c:pt idx="293">
                  <c:v>0.3125</c:v>
                </c:pt>
                <c:pt idx="294">
                  <c:v>0.145264</c:v>
                </c:pt>
                <c:pt idx="295">
                  <c:v>7.9650899999999997E-2</c:v>
                </c:pt>
                <c:pt idx="296">
                  <c:v>0.27417000000000002</c:v>
                </c:pt>
                <c:pt idx="297">
                  <c:v>0.257019</c:v>
                </c:pt>
                <c:pt idx="298">
                  <c:v>0.20703099999999999</c:v>
                </c:pt>
                <c:pt idx="299">
                  <c:v>0.25933800000000001</c:v>
                </c:pt>
                <c:pt idx="300">
                  <c:v>0.36871300000000001</c:v>
                </c:pt>
                <c:pt idx="301">
                  <c:v>0.46637000000000001</c:v>
                </c:pt>
                <c:pt idx="302">
                  <c:v>0.33593800000000001</c:v>
                </c:pt>
                <c:pt idx="303">
                  <c:v>0.38281300000000001</c:v>
                </c:pt>
                <c:pt idx="304">
                  <c:v>3.8268999999999997E-2</c:v>
                </c:pt>
                <c:pt idx="305">
                  <c:v>0.15234400000000001</c:v>
                </c:pt>
                <c:pt idx="306">
                  <c:v>0.18042</c:v>
                </c:pt>
                <c:pt idx="307">
                  <c:v>0.27734399999999998</c:v>
                </c:pt>
                <c:pt idx="308">
                  <c:v>2.1057099999999999E-2</c:v>
                </c:pt>
                <c:pt idx="309">
                  <c:v>0.20074500000000001</c:v>
                </c:pt>
                <c:pt idx="310">
                  <c:v>0.119507</c:v>
                </c:pt>
                <c:pt idx="311">
                  <c:v>0.24841299999999999</c:v>
                </c:pt>
                <c:pt idx="312">
                  <c:v>0.303894</c:v>
                </c:pt>
                <c:pt idx="313">
                  <c:v>0.35308800000000001</c:v>
                </c:pt>
                <c:pt idx="314">
                  <c:v>0.166382</c:v>
                </c:pt>
                <c:pt idx="315">
                  <c:v>0.150757</c:v>
                </c:pt>
                <c:pt idx="316">
                  <c:v>2.7343800000000001E-2</c:v>
                </c:pt>
                <c:pt idx="317">
                  <c:v>0.17730699999999999</c:v>
                </c:pt>
                <c:pt idx="318">
                  <c:v>0.265625</c:v>
                </c:pt>
                <c:pt idx="319">
                  <c:v>0.18042</c:v>
                </c:pt>
                <c:pt idx="320">
                  <c:v>0.100769</c:v>
                </c:pt>
                <c:pt idx="321">
                  <c:v>0.14605699999999999</c:v>
                </c:pt>
                <c:pt idx="322" formatCode="0.00E+00">
                  <c:v>2.31934E-3</c:v>
                </c:pt>
                <c:pt idx="323">
                  <c:v>7.2631799999999996E-2</c:v>
                </c:pt>
                <c:pt idx="324">
                  <c:v>7.03125E-2</c:v>
                </c:pt>
                <c:pt idx="325">
                  <c:v>2.49634E-2</c:v>
                </c:pt>
                <c:pt idx="326">
                  <c:v>0.18823200000000001</c:v>
                </c:pt>
                <c:pt idx="327">
                  <c:v>-3.2043500000000003E-2</c:v>
                </c:pt>
                <c:pt idx="328" formatCode="0.00E+00">
                  <c:v>-8.6059599999999993E-3</c:v>
                </c:pt>
                <c:pt idx="329">
                  <c:v>0.14453099999999999</c:v>
                </c:pt>
                <c:pt idx="330">
                  <c:v>0.20233200000000001</c:v>
                </c:pt>
                <c:pt idx="331">
                  <c:v>3.9794900000000001E-2</c:v>
                </c:pt>
                <c:pt idx="332">
                  <c:v>0.28356900000000002</c:v>
                </c:pt>
                <c:pt idx="333">
                  <c:v>0.147644</c:v>
                </c:pt>
                <c:pt idx="334">
                  <c:v>1.17188E-2</c:v>
                </c:pt>
                <c:pt idx="335">
                  <c:v>6.3232399999999994E-2</c:v>
                </c:pt>
                <c:pt idx="336">
                  <c:v>0.182007</c:v>
                </c:pt>
                <c:pt idx="337">
                  <c:v>0.13043199999999999</c:v>
                </c:pt>
                <c:pt idx="338">
                  <c:v>0.223389</c:v>
                </c:pt>
                <c:pt idx="339">
                  <c:v>0.19372600000000001</c:v>
                </c:pt>
                <c:pt idx="340">
                  <c:v>0.33905000000000002</c:v>
                </c:pt>
                <c:pt idx="341">
                  <c:v>0.379639</c:v>
                </c:pt>
                <c:pt idx="342">
                  <c:v>0.32104500000000002</c:v>
                </c:pt>
                <c:pt idx="343">
                  <c:v>0.166382</c:v>
                </c:pt>
                <c:pt idx="344">
                  <c:v>0.29840100000000003</c:v>
                </c:pt>
                <c:pt idx="345">
                  <c:v>0.28747600000000001</c:v>
                </c:pt>
                <c:pt idx="346">
                  <c:v>0.29840100000000003</c:v>
                </c:pt>
                <c:pt idx="347">
                  <c:v>0.24609400000000001</c:v>
                </c:pt>
                <c:pt idx="348">
                  <c:v>0.221863</c:v>
                </c:pt>
                <c:pt idx="349">
                  <c:v>0.29998799999999998</c:v>
                </c:pt>
                <c:pt idx="350">
                  <c:v>-2.0324700000000001E-2</c:v>
                </c:pt>
                <c:pt idx="351">
                  <c:v>8.2031300000000001E-2</c:v>
                </c:pt>
                <c:pt idx="352">
                  <c:v>8.2763699999999996E-2</c:v>
                </c:pt>
                <c:pt idx="353">
                  <c:v>6.8725599999999998E-2</c:v>
                </c:pt>
                <c:pt idx="354">
                  <c:v>0.24371300000000001</c:v>
                </c:pt>
                <c:pt idx="355">
                  <c:v>0.38745099999999999</c:v>
                </c:pt>
                <c:pt idx="356">
                  <c:v>0.13824500000000001</c:v>
                </c:pt>
                <c:pt idx="357">
                  <c:v>4.0588399999999997E-2</c:v>
                </c:pt>
                <c:pt idx="358">
                  <c:v>0.23278799999999999</c:v>
                </c:pt>
                <c:pt idx="359">
                  <c:v>0.135132</c:v>
                </c:pt>
                <c:pt idx="360">
                  <c:v>0.10546899999999999</c:v>
                </c:pt>
                <c:pt idx="361">
                  <c:v>0.32342500000000002</c:v>
                </c:pt>
                <c:pt idx="362">
                  <c:v>0.30780000000000002</c:v>
                </c:pt>
                <c:pt idx="363">
                  <c:v>2.1850600000000001E-2</c:v>
                </c:pt>
                <c:pt idx="364">
                  <c:v>0.27966299999999999</c:v>
                </c:pt>
                <c:pt idx="365">
                  <c:v>0.28045700000000001</c:v>
                </c:pt>
                <c:pt idx="366">
                  <c:v>-9.3017600000000006E-2</c:v>
                </c:pt>
                <c:pt idx="367">
                  <c:v>7.9650899999999997E-2</c:v>
                </c:pt>
                <c:pt idx="368">
                  <c:v>0.24060100000000001</c:v>
                </c:pt>
                <c:pt idx="369">
                  <c:v>5.3893999999999997E-2</c:v>
                </c:pt>
                <c:pt idx="370">
                  <c:v>9.0576199999999996E-2</c:v>
                </c:pt>
                <c:pt idx="371">
                  <c:v>0.16870099999999999</c:v>
                </c:pt>
                <c:pt idx="372">
                  <c:v>0.110901</c:v>
                </c:pt>
                <c:pt idx="373">
                  <c:v>2.57568E-2</c:v>
                </c:pt>
                <c:pt idx="374">
                  <c:v>0.15307599999999999</c:v>
                </c:pt>
                <c:pt idx="375">
                  <c:v>8.6669899999999994E-2</c:v>
                </c:pt>
                <c:pt idx="376">
                  <c:v>-0.114075</c:v>
                </c:pt>
                <c:pt idx="377">
                  <c:v>0.13824500000000001</c:v>
                </c:pt>
                <c:pt idx="378">
                  <c:v>0.171875</c:v>
                </c:pt>
                <c:pt idx="379">
                  <c:v>4.4494600000000002E-2</c:v>
                </c:pt>
                <c:pt idx="380">
                  <c:v>3.4362799999999999E-2</c:v>
                </c:pt>
                <c:pt idx="381">
                  <c:v>0.10699500000000001</c:v>
                </c:pt>
                <c:pt idx="382">
                  <c:v>-0.135986</c:v>
                </c:pt>
                <c:pt idx="383">
                  <c:v>-0.133606</c:v>
                </c:pt>
                <c:pt idx="384">
                  <c:v>-4.3762200000000001E-2</c:v>
                </c:pt>
                <c:pt idx="385">
                  <c:v>-0.101563</c:v>
                </c:pt>
                <c:pt idx="386">
                  <c:v>-2.4230999999999999E-2</c:v>
                </c:pt>
                <c:pt idx="387">
                  <c:v>-0.164856</c:v>
                </c:pt>
                <c:pt idx="388">
                  <c:v>0.20074500000000001</c:v>
                </c:pt>
                <c:pt idx="389">
                  <c:v>0.111694</c:v>
                </c:pt>
                <c:pt idx="390">
                  <c:v>0.101563</c:v>
                </c:pt>
                <c:pt idx="391">
                  <c:v>4.4494600000000002E-2</c:v>
                </c:pt>
                <c:pt idx="392">
                  <c:v>-8.2824700000000001E-2</c:v>
                </c:pt>
                <c:pt idx="393">
                  <c:v>-4.9255399999999998E-2</c:v>
                </c:pt>
                <c:pt idx="394">
                  <c:v>9.9182099999999995E-2</c:v>
                </c:pt>
                <c:pt idx="395" formatCode="0.00E+00">
                  <c:v>-5.4931600000000004E-3</c:v>
                </c:pt>
                <c:pt idx="396">
                  <c:v>7.1838399999999997E-2</c:v>
                </c:pt>
                <c:pt idx="397">
                  <c:v>5.5419900000000001E-2</c:v>
                </c:pt>
                <c:pt idx="398">
                  <c:v>8.6669899999999994E-2</c:v>
                </c:pt>
                <c:pt idx="399">
                  <c:v>7.4951199999999996E-2</c:v>
                </c:pt>
                <c:pt idx="400">
                  <c:v>0.31323200000000001</c:v>
                </c:pt>
                <c:pt idx="401">
                  <c:v>0.19995099999999999</c:v>
                </c:pt>
                <c:pt idx="402">
                  <c:v>0.31012000000000001</c:v>
                </c:pt>
                <c:pt idx="403">
                  <c:v>0.15387000000000001</c:v>
                </c:pt>
                <c:pt idx="404">
                  <c:v>0.317139</c:v>
                </c:pt>
                <c:pt idx="405">
                  <c:v>0.32653799999999999</c:v>
                </c:pt>
                <c:pt idx="406">
                  <c:v>0.114014</c:v>
                </c:pt>
                <c:pt idx="407">
                  <c:v>1.5625E-2</c:v>
                </c:pt>
                <c:pt idx="408">
                  <c:v>0.18359400000000001</c:v>
                </c:pt>
                <c:pt idx="409">
                  <c:v>6.25E-2</c:v>
                </c:pt>
                <c:pt idx="410">
                  <c:v>-0.114075</c:v>
                </c:pt>
                <c:pt idx="411">
                  <c:v>0.15387000000000001</c:v>
                </c:pt>
                <c:pt idx="412">
                  <c:v>0.28906300000000001</c:v>
                </c:pt>
                <c:pt idx="413">
                  <c:v>4.3701200000000003E-2</c:v>
                </c:pt>
                <c:pt idx="414">
                  <c:v>8.59375E-2</c:v>
                </c:pt>
                <c:pt idx="415">
                  <c:v>6.4819299999999996E-2</c:v>
                </c:pt>
                <c:pt idx="416">
                  <c:v>0.38671899999999998</c:v>
                </c:pt>
                <c:pt idx="417">
                  <c:v>3.8268999999999997E-2</c:v>
                </c:pt>
                <c:pt idx="418">
                  <c:v>-0.229736</c:v>
                </c:pt>
                <c:pt idx="419">
                  <c:v>-8.59375E-2</c:v>
                </c:pt>
                <c:pt idx="420">
                  <c:v>-1.0986299999999999E-2</c:v>
                </c:pt>
                <c:pt idx="421">
                  <c:v>8.1237799999999999E-2</c:v>
                </c:pt>
                <c:pt idx="422">
                  <c:v>-0.178955</c:v>
                </c:pt>
                <c:pt idx="423">
                  <c:v>-0.15234400000000001</c:v>
                </c:pt>
                <c:pt idx="424">
                  <c:v>-1.40991E-2</c:v>
                </c:pt>
                <c:pt idx="425">
                  <c:v>0.119507</c:v>
                </c:pt>
                <c:pt idx="426" formatCode="0.00E+00">
                  <c:v>-2.3803700000000001E-3</c:v>
                </c:pt>
                <c:pt idx="427">
                  <c:v>-0.107849</c:v>
                </c:pt>
                <c:pt idx="428">
                  <c:v>-0.14843799999999999</c:v>
                </c:pt>
                <c:pt idx="429" formatCode="0.00E+00">
                  <c:v>9.3383800000000003E-3</c:v>
                </c:pt>
                <c:pt idx="430">
                  <c:v>8.7463399999999997E-2</c:v>
                </c:pt>
                <c:pt idx="431">
                  <c:v>-0.33129900000000001</c:v>
                </c:pt>
                <c:pt idx="432">
                  <c:v>-0.196106</c:v>
                </c:pt>
                <c:pt idx="433">
                  <c:v>5.3893999999999997E-2</c:v>
                </c:pt>
                <c:pt idx="434">
                  <c:v>-0.28832999999999998</c:v>
                </c:pt>
                <c:pt idx="435">
                  <c:v>-9.8449700000000001E-2</c:v>
                </c:pt>
                <c:pt idx="436">
                  <c:v>-0.13128699999999999</c:v>
                </c:pt>
                <c:pt idx="437">
                  <c:v>0.103882</c:v>
                </c:pt>
                <c:pt idx="438">
                  <c:v>-0.100037</c:v>
                </c:pt>
                <c:pt idx="439" formatCode="0.00E+00">
                  <c:v>5.4321300000000003E-3</c:v>
                </c:pt>
                <c:pt idx="440">
                  <c:v>-1.7211899999999999E-2</c:v>
                </c:pt>
                <c:pt idx="441">
                  <c:v>-0.30316199999999999</c:v>
                </c:pt>
                <c:pt idx="442">
                  <c:v>5.2307100000000002E-2</c:v>
                </c:pt>
                <c:pt idx="443">
                  <c:v>-0.15081800000000001</c:v>
                </c:pt>
                <c:pt idx="444">
                  <c:v>-0.11175499999999999</c:v>
                </c:pt>
                <c:pt idx="445">
                  <c:v>-0.139099</c:v>
                </c:pt>
                <c:pt idx="446">
                  <c:v>-0.22345000000000001</c:v>
                </c:pt>
                <c:pt idx="447">
                  <c:v>1.01318E-2</c:v>
                </c:pt>
                <c:pt idx="448">
                  <c:v>-0.22265599999999999</c:v>
                </c:pt>
                <c:pt idx="449">
                  <c:v>-0.14453099999999999</c:v>
                </c:pt>
                <c:pt idx="450">
                  <c:v>-7.6599100000000003E-2</c:v>
                </c:pt>
                <c:pt idx="451">
                  <c:v>7.3425299999999999E-2</c:v>
                </c:pt>
                <c:pt idx="452">
                  <c:v>-4.1442899999999998E-2</c:v>
                </c:pt>
                <c:pt idx="453">
                  <c:v>1.17188E-2</c:v>
                </c:pt>
                <c:pt idx="454">
                  <c:v>8.7463399999999997E-2</c:v>
                </c:pt>
                <c:pt idx="455">
                  <c:v>4.0588399999999997E-2</c:v>
                </c:pt>
                <c:pt idx="456">
                  <c:v>0.14453099999999999</c:v>
                </c:pt>
                <c:pt idx="457">
                  <c:v>-0.24218799999999999</c:v>
                </c:pt>
                <c:pt idx="458">
                  <c:v>4.5288099999999998E-2</c:v>
                </c:pt>
                <c:pt idx="459">
                  <c:v>5.7800299999999999E-2</c:v>
                </c:pt>
                <c:pt idx="460">
                  <c:v>0.27575699999999997</c:v>
                </c:pt>
                <c:pt idx="461">
                  <c:v>6.3232399999999994E-2</c:v>
                </c:pt>
                <c:pt idx="462" formatCode="0.00E+00">
                  <c:v>3.1127899999999998E-3</c:v>
                </c:pt>
                <c:pt idx="463">
                  <c:v>7.2631799999999996E-2</c:v>
                </c:pt>
                <c:pt idx="464">
                  <c:v>-8.9111300000000004E-2</c:v>
                </c:pt>
                <c:pt idx="465">
                  <c:v>0.13745099999999999</c:v>
                </c:pt>
                <c:pt idx="466">
                  <c:v>5.1513700000000003E-2</c:v>
                </c:pt>
                <c:pt idx="467">
                  <c:v>4.6081499999999997E-2</c:v>
                </c:pt>
                <c:pt idx="468">
                  <c:v>0.109375</c:v>
                </c:pt>
                <c:pt idx="469">
                  <c:v>-0.130493</c:v>
                </c:pt>
                <c:pt idx="470">
                  <c:v>0.143738</c:v>
                </c:pt>
                <c:pt idx="471">
                  <c:v>0.125</c:v>
                </c:pt>
                <c:pt idx="472">
                  <c:v>8.2763699999999996E-2</c:v>
                </c:pt>
                <c:pt idx="473">
                  <c:v>-7.9711900000000002E-2</c:v>
                </c:pt>
                <c:pt idx="474">
                  <c:v>1.01318E-2</c:v>
                </c:pt>
                <c:pt idx="475">
                  <c:v>-2.97241E-2</c:v>
                </c:pt>
                <c:pt idx="476">
                  <c:v>-0.14453099999999999</c:v>
                </c:pt>
                <c:pt idx="477">
                  <c:v>-1.17188E-2</c:v>
                </c:pt>
                <c:pt idx="478" formatCode="0.00E+00">
                  <c:v>-4.5474699999999999E-13</c:v>
                </c:pt>
                <c:pt idx="479">
                  <c:v>0.19140599999999999</c:v>
                </c:pt>
                <c:pt idx="480">
                  <c:v>1.71509E-2</c:v>
                </c:pt>
                <c:pt idx="481" formatCode="0.00E+00">
                  <c:v>-7.0800799999999999E-3</c:v>
                </c:pt>
                <c:pt idx="482">
                  <c:v>0.159363</c:v>
                </c:pt>
                <c:pt idx="483">
                  <c:v>4.6081499999999997E-2</c:v>
                </c:pt>
                <c:pt idx="484" formatCode="0.00E+00">
                  <c:v>8.5449199999999993E-3</c:v>
                </c:pt>
                <c:pt idx="485">
                  <c:v>-9.4543500000000003E-2</c:v>
                </c:pt>
                <c:pt idx="486">
                  <c:v>-0.34454299999999999</c:v>
                </c:pt>
                <c:pt idx="487">
                  <c:v>-0.14532500000000001</c:v>
                </c:pt>
                <c:pt idx="488">
                  <c:v>9.9182099999999995E-2</c:v>
                </c:pt>
                <c:pt idx="489">
                  <c:v>-0.215637</c:v>
                </c:pt>
                <c:pt idx="490">
                  <c:v>-0.13671900000000001</c:v>
                </c:pt>
                <c:pt idx="491">
                  <c:v>0.171875</c:v>
                </c:pt>
                <c:pt idx="492">
                  <c:v>7.5744599999999995E-2</c:v>
                </c:pt>
                <c:pt idx="493">
                  <c:v>0.20153799999999999</c:v>
                </c:pt>
                <c:pt idx="494">
                  <c:v>-6.4880400000000005E-2</c:v>
                </c:pt>
                <c:pt idx="495">
                  <c:v>0.17108200000000001</c:v>
                </c:pt>
                <c:pt idx="496">
                  <c:v>0.220276</c:v>
                </c:pt>
                <c:pt idx="497">
                  <c:v>-2.34375E-2</c:v>
                </c:pt>
                <c:pt idx="498">
                  <c:v>-8.9843800000000001E-2</c:v>
                </c:pt>
                <c:pt idx="499">
                  <c:v>0.119507</c:v>
                </c:pt>
                <c:pt idx="500">
                  <c:v>8.2763699999999996E-2</c:v>
                </c:pt>
                <c:pt idx="501">
                  <c:v>7.1044899999999994E-2</c:v>
                </c:pt>
                <c:pt idx="502">
                  <c:v>-5.9387200000000001E-2</c:v>
                </c:pt>
                <c:pt idx="503">
                  <c:v>2.7343800000000001E-2</c:v>
                </c:pt>
                <c:pt idx="504">
                  <c:v>3.5156300000000001E-2</c:v>
                </c:pt>
                <c:pt idx="505">
                  <c:v>-5.0781300000000001E-2</c:v>
                </c:pt>
                <c:pt idx="506">
                  <c:v>-7.5805700000000004E-2</c:v>
                </c:pt>
                <c:pt idx="507">
                  <c:v>-0.112549</c:v>
                </c:pt>
                <c:pt idx="508">
                  <c:v>0.24292</c:v>
                </c:pt>
                <c:pt idx="509">
                  <c:v>-8.4411600000000003E-2</c:v>
                </c:pt>
                <c:pt idx="510">
                  <c:v>2.8076199999999999E-2</c:v>
                </c:pt>
                <c:pt idx="511">
                  <c:v>-0.13128699999999999</c:v>
                </c:pt>
                <c:pt idx="512">
                  <c:v>0.18042</c:v>
                </c:pt>
                <c:pt idx="513">
                  <c:v>0.18981899999999999</c:v>
                </c:pt>
                <c:pt idx="514">
                  <c:v>-9.4543500000000003E-2</c:v>
                </c:pt>
                <c:pt idx="515">
                  <c:v>0.36950699999999997</c:v>
                </c:pt>
                <c:pt idx="516">
                  <c:v>8.2031300000000001E-2</c:v>
                </c:pt>
                <c:pt idx="517">
                  <c:v>-0.13128699999999999</c:v>
                </c:pt>
                <c:pt idx="518">
                  <c:v>-0.110168</c:v>
                </c:pt>
                <c:pt idx="519" formatCode="0.00E+00">
                  <c:v>5.4321300000000003E-3</c:v>
                </c:pt>
                <c:pt idx="520">
                  <c:v>-0.16406299999999999</c:v>
                </c:pt>
                <c:pt idx="521">
                  <c:v>-3.5949700000000001E-2</c:v>
                </c:pt>
                <c:pt idx="522">
                  <c:v>0.15234400000000001</c:v>
                </c:pt>
                <c:pt idx="523">
                  <c:v>0.135132</c:v>
                </c:pt>
                <c:pt idx="524">
                  <c:v>0.15698200000000001</c:v>
                </c:pt>
                <c:pt idx="525">
                  <c:v>0.126526</c:v>
                </c:pt>
                <c:pt idx="526">
                  <c:v>0.220276</c:v>
                </c:pt>
                <c:pt idx="527">
                  <c:v>0.25933800000000001</c:v>
                </c:pt>
                <c:pt idx="528">
                  <c:v>4.6875E-2</c:v>
                </c:pt>
                <c:pt idx="529">
                  <c:v>0.29058800000000001</c:v>
                </c:pt>
                <c:pt idx="530">
                  <c:v>9.4482399999999994E-2</c:v>
                </c:pt>
                <c:pt idx="531">
                  <c:v>-6.0974100000000003E-2</c:v>
                </c:pt>
                <c:pt idx="532">
                  <c:v>5.3893999999999997E-2</c:v>
                </c:pt>
                <c:pt idx="533">
                  <c:v>-2.89307E-2</c:v>
                </c:pt>
                <c:pt idx="534">
                  <c:v>0.11792</c:v>
                </c:pt>
                <c:pt idx="535">
                  <c:v>0.14917</c:v>
                </c:pt>
                <c:pt idx="536">
                  <c:v>8.5143999999999997E-2</c:v>
                </c:pt>
                <c:pt idx="537">
                  <c:v>7.9650899999999997E-2</c:v>
                </c:pt>
                <c:pt idx="538">
                  <c:v>0.22265599999999999</c:v>
                </c:pt>
                <c:pt idx="539" formatCode="0.00E+00">
                  <c:v>-7.9345700000000002E-4</c:v>
                </c:pt>
                <c:pt idx="540">
                  <c:v>-6.4086900000000002E-2</c:v>
                </c:pt>
                <c:pt idx="541">
                  <c:v>7.7331499999999997E-2</c:v>
                </c:pt>
                <c:pt idx="542">
                  <c:v>8.6669899999999994E-2</c:v>
                </c:pt>
                <c:pt idx="543">
                  <c:v>-3.9856000000000003E-2</c:v>
                </c:pt>
                <c:pt idx="544">
                  <c:v>-0.103149</c:v>
                </c:pt>
                <c:pt idx="545">
                  <c:v>0.16406299999999999</c:v>
                </c:pt>
                <c:pt idx="546">
                  <c:v>1.4831499999999999E-2</c:v>
                </c:pt>
                <c:pt idx="547">
                  <c:v>5.3100599999999998E-2</c:v>
                </c:pt>
                <c:pt idx="548" formatCode="0.00E+00">
                  <c:v>4.6386700000000001E-3</c:v>
                </c:pt>
                <c:pt idx="549">
                  <c:v>-0.54534899999999997</c:v>
                </c:pt>
                <c:pt idx="550">
                  <c:v>-0.78832999999999998</c:v>
                </c:pt>
                <c:pt idx="551">
                  <c:v>-0.60003700000000004</c:v>
                </c:pt>
                <c:pt idx="552">
                  <c:v>-0.39611800000000003</c:v>
                </c:pt>
                <c:pt idx="553">
                  <c:v>-0.32891799999999999</c:v>
                </c:pt>
                <c:pt idx="554">
                  <c:v>-0.63598600000000005</c:v>
                </c:pt>
                <c:pt idx="555">
                  <c:v>-0.72424299999999997</c:v>
                </c:pt>
                <c:pt idx="556">
                  <c:v>-0.71722399999999997</c:v>
                </c:pt>
                <c:pt idx="557">
                  <c:v>-0.64141800000000004</c:v>
                </c:pt>
                <c:pt idx="558">
                  <c:v>-0.58593799999999996</c:v>
                </c:pt>
                <c:pt idx="559">
                  <c:v>-0.71954300000000004</c:v>
                </c:pt>
                <c:pt idx="560">
                  <c:v>-0.77270499999999998</c:v>
                </c:pt>
                <c:pt idx="561">
                  <c:v>-0.70391800000000004</c:v>
                </c:pt>
                <c:pt idx="562">
                  <c:v>-0.86718799999999996</c:v>
                </c:pt>
                <c:pt idx="563">
                  <c:v>-0.59375</c:v>
                </c:pt>
                <c:pt idx="564">
                  <c:v>-0.76330600000000004</c:v>
                </c:pt>
                <c:pt idx="565">
                  <c:v>-0.53051800000000005</c:v>
                </c:pt>
                <c:pt idx="566">
                  <c:v>-0.81567400000000001</c:v>
                </c:pt>
                <c:pt idx="567">
                  <c:v>-0.77661100000000005</c:v>
                </c:pt>
                <c:pt idx="568">
                  <c:v>-0.75470000000000004</c:v>
                </c:pt>
                <c:pt idx="569">
                  <c:v>-0.54296900000000003</c:v>
                </c:pt>
                <c:pt idx="570">
                  <c:v>-0.703125</c:v>
                </c:pt>
                <c:pt idx="571">
                  <c:v>-0.51019300000000001</c:v>
                </c:pt>
                <c:pt idx="572">
                  <c:v>-0.21875</c:v>
                </c:pt>
                <c:pt idx="573">
                  <c:v>-0.51489300000000005</c:v>
                </c:pt>
                <c:pt idx="574">
                  <c:v>-0.41253699999999999</c:v>
                </c:pt>
                <c:pt idx="575">
                  <c:v>-0.44921899999999998</c:v>
                </c:pt>
                <c:pt idx="576">
                  <c:v>-0.120361</c:v>
                </c:pt>
                <c:pt idx="577">
                  <c:v>-0.217224</c:v>
                </c:pt>
                <c:pt idx="578">
                  <c:v>-0.32739299999999999</c:v>
                </c:pt>
                <c:pt idx="579">
                  <c:v>-0.28362999999999999</c:v>
                </c:pt>
                <c:pt idx="580">
                  <c:v>-0.25079299999999999</c:v>
                </c:pt>
                <c:pt idx="581">
                  <c:v>6.4025899999999997E-2</c:v>
                </c:pt>
                <c:pt idx="582" formatCode="0.00E+00">
                  <c:v>-4.6997100000000002E-3</c:v>
                </c:pt>
                <c:pt idx="583">
                  <c:v>0.147644</c:v>
                </c:pt>
                <c:pt idx="584">
                  <c:v>7.7331499999999997E-2</c:v>
                </c:pt>
                <c:pt idx="585">
                  <c:v>0.13043199999999999</c:v>
                </c:pt>
                <c:pt idx="586">
                  <c:v>0.54449499999999995</c:v>
                </c:pt>
                <c:pt idx="587">
                  <c:v>0.77575700000000003</c:v>
                </c:pt>
                <c:pt idx="588">
                  <c:v>0.69604500000000002</c:v>
                </c:pt>
                <c:pt idx="589">
                  <c:v>0.50463899999999995</c:v>
                </c:pt>
                <c:pt idx="590">
                  <c:v>0.90545699999999996</c:v>
                </c:pt>
                <c:pt idx="591">
                  <c:v>0.69293199999999999</c:v>
                </c:pt>
                <c:pt idx="592">
                  <c:v>2.7374900000000002</c:v>
                </c:pt>
                <c:pt idx="593">
                  <c:v>25.646899999999999</c:v>
                </c:pt>
                <c:pt idx="594">
                  <c:v>81.520300000000006</c:v>
                </c:pt>
                <c:pt idx="595">
                  <c:v>106.19799999999999</c:v>
                </c:pt>
                <c:pt idx="596">
                  <c:v>-10.297700000000001</c:v>
                </c:pt>
                <c:pt idx="597">
                  <c:v>-107.252</c:v>
                </c:pt>
                <c:pt idx="598">
                  <c:v>-125.379</c:v>
                </c:pt>
                <c:pt idx="599">
                  <c:v>-121.081</c:v>
                </c:pt>
                <c:pt idx="600">
                  <c:v>-110.40300000000001</c:v>
                </c:pt>
                <c:pt idx="601">
                  <c:v>-98.580500000000001</c:v>
                </c:pt>
                <c:pt idx="602">
                  <c:v>-87.259399999999999</c:v>
                </c:pt>
                <c:pt idx="603">
                  <c:v>-75.784400000000005</c:v>
                </c:pt>
                <c:pt idx="604">
                  <c:v>-65.8</c:v>
                </c:pt>
                <c:pt idx="605">
                  <c:v>-56.725000000000001</c:v>
                </c:pt>
                <c:pt idx="606">
                  <c:v>-48.304699999999997</c:v>
                </c:pt>
                <c:pt idx="607">
                  <c:v>-41.121099999999998</c:v>
                </c:pt>
                <c:pt idx="608">
                  <c:v>-34.5383</c:v>
                </c:pt>
                <c:pt idx="609">
                  <c:v>-29.364100000000001</c:v>
                </c:pt>
                <c:pt idx="610">
                  <c:v>-24.6617</c:v>
                </c:pt>
                <c:pt idx="611">
                  <c:v>-20.603899999999999</c:v>
                </c:pt>
                <c:pt idx="612">
                  <c:v>-17.2578</c:v>
                </c:pt>
                <c:pt idx="613">
                  <c:v>-14.3969</c:v>
                </c:pt>
                <c:pt idx="614">
                  <c:v>-11.7555</c:v>
                </c:pt>
                <c:pt idx="615">
                  <c:v>-9.6406299999999998</c:v>
                </c:pt>
                <c:pt idx="616">
                  <c:v>-7.8164099999999976</c:v>
                </c:pt>
                <c:pt idx="617">
                  <c:v>-6.1929899999999947</c:v>
                </c:pt>
                <c:pt idx="618">
                  <c:v>-4.7633099999999997</c:v>
                </c:pt>
                <c:pt idx="619">
                  <c:v>-3.7922400000000001</c:v>
                </c:pt>
                <c:pt idx="620">
                  <c:v>-2.4695399999999998</c:v>
                </c:pt>
                <c:pt idx="621">
                  <c:v>-1.7781400000000001</c:v>
                </c:pt>
                <c:pt idx="622">
                  <c:v>-0.93597399999999997</c:v>
                </c:pt>
                <c:pt idx="623">
                  <c:v>-0.305481</c:v>
                </c:pt>
                <c:pt idx="624">
                  <c:v>0.42108200000000001</c:v>
                </c:pt>
                <c:pt idx="625">
                  <c:v>1.2280899999999999</c:v>
                </c:pt>
                <c:pt idx="626">
                  <c:v>1.61639</c:v>
                </c:pt>
                <c:pt idx="627">
                  <c:v>1.8046899999999999</c:v>
                </c:pt>
                <c:pt idx="628">
                  <c:v>2.2311999999999999</c:v>
                </c:pt>
                <c:pt idx="629">
                  <c:v>2.5421800000000001</c:v>
                </c:pt>
                <c:pt idx="630">
                  <c:v>2.8077999999999999</c:v>
                </c:pt>
                <c:pt idx="631">
                  <c:v>3.3609</c:v>
                </c:pt>
                <c:pt idx="632">
                  <c:v>3.5273400000000001</c:v>
                </c:pt>
                <c:pt idx="633">
                  <c:v>3.2827799999999998</c:v>
                </c:pt>
                <c:pt idx="634">
                  <c:v>3.78668</c:v>
                </c:pt>
                <c:pt idx="635">
                  <c:v>4.1116900000000003</c:v>
                </c:pt>
                <c:pt idx="636">
                  <c:v>4.1898200000000001</c:v>
                </c:pt>
                <c:pt idx="637">
                  <c:v>4.2280899999999964</c:v>
                </c:pt>
                <c:pt idx="638">
                  <c:v>4.5429700000000004</c:v>
                </c:pt>
                <c:pt idx="639">
                  <c:v>4.6616799999999996</c:v>
                </c:pt>
                <c:pt idx="640">
                  <c:v>4.6202999999999976</c:v>
                </c:pt>
                <c:pt idx="641">
                  <c:v>4.8015099999999986</c:v>
                </c:pt>
                <c:pt idx="642">
                  <c:v>5.0078099999999974</c:v>
                </c:pt>
                <c:pt idx="643">
                  <c:v>5.0007299999999999</c:v>
                </c:pt>
                <c:pt idx="644">
                  <c:v>5.2077600000000004</c:v>
                </c:pt>
                <c:pt idx="645">
                  <c:v>4.8742099999999997</c:v>
                </c:pt>
                <c:pt idx="646">
                  <c:v>5.0593300000000001</c:v>
                </c:pt>
                <c:pt idx="647">
                  <c:v>5.2663599999999997</c:v>
                </c:pt>
                <c:pt idx="648">
                  <c:v>5.3499799999999986</c:v>
                </c:pt>
                <c:pt idx="649">
                  <c:v>5.3577899999999961</c:v>
                </c:pt>
                <c:pt idx="650">
                  <c:v>5.5031100000000004</c:v>
                </c:pt>
                <c:pt idx="651">
                  <c:v>5.5898399999999997</c:v>
                </c:pt>
                <c:pt idx="652">
                  <c:v>5.46875</c:v>
                </c:pt>
                <c:pt idx="653">
                  <c:v>5.6367200000000004</c:v>
                </c:pt>
                <c:pt idx="654">
                  <c:v>5.5343600000000004</c:v>
                </c:pt>
                <c:pt idx="655">
                  <c:v>5.69604</c:v>
                </c:pt>
                <c:pt idx="656">
                  <c:v>5.685119999999996</c:v>
                </c:pt>
                <c:pt idx="657">
                  <c:v>5.7202799999999998</c:v>
                </c:pt>
                <c:pt idx="658">
                  <c:v>5.77264</c:v>
                </c:pt>
                <c:pt idx="659">
                  <c:v>5.64764</c:v>
                </c:pt>
                <c:pt idx="660">
                  <c:v>5.9375</c:v>
                </c:pt>
                <c:pt idx="661">
                  <c:v>5.8468600000000004</c:v>
                </c:pt>
                <c:pt idx="662">
                  <c:v>5.9577600000000004</c:v>
                </c:pt>
                <c:pt idx="663">
                  <c:v>5.9351200000000004</c:v>
                </c:pt>
                <c:pt idx="664">
                  <c:v>6.0593300000000001</c:v>
                </c:pt>
                <c:pt idx="665">
                  <c:v>6.1460600000000003</c:v>
                </c:pt>
                <c:pt idx="666">
                  <c:v>5.8921499999999956</c:v>
                </c:pt>
                <c:pt idx="667">
                  <c:v>6.14764</c:v>
                </c:pt>
                <c:pt idx="668">
                  <c:v>6.0812400000000002</c:v>
                </c:pt>
                <c:pt idx="669">
                  <c:v>5.9905999999999997</c:v>
                </c:pt>
                <c:pt idx="670">
                  <c:v>6.1671799999999948</c:v>
                </c:pt>
                <c:pt idx="671">
                  <c:v>6.2960799999999999</c:v>
                </c:pt>
                <c:pt idx="672">
                  <c:v>6.1038799999999984</c:v>
                </c:pt>
                <c:pt idx="673">
                  <c:v>6.5179399999999958</c:v>
                </c:pt>
                <c:pt idx="674">
                  <c:v>6.4257799999999996</c:v>
                </c:pt>
                <c:pt idx="675">
                  <c:v>6.1328099999999974</c:v>
                </c:pt>
                <c:pt idx="676">
                  <c:v>6.3234299999999974</c:v>
                </c:pt>
                <c:pt idx="677">
                  <c:v>6.3515600000000001</c:v>
                </c:pt>
                <c:pt idx="678">
                  <c:v>6.5179399999999958</c:v>
                </c:pt>
                <c:pt idx="679">
                  <c:v>6.2960799999999999</c:v>
                </c:pt>
                <c:pt idx="680">
                  <c:v>6.40625</c:v>
                </c:pt>
                <c:pt idx="681">
                  <c:v>6.4367099999999997</c:v>
                </c:pt>
                <c:pt idx="682">
                  <c:v>6.3991699999999998</c:v>
                </c:pt>
                <c:pt idx="683">
                  <c:v>6.30389</c:v>
                </c:pt>
                <c:pt idx="684">
                  <c:v>6.2976099999999997</c:v>
                </c:pt>
                <c:pt idx="685">
                  <c:v>6.3867200000000004</c:v>
                </c:pt>
                <c:pt idx="686">
                  <c:v>6.4726600000000003</c:v>
                </c:pt>
                <c:pt idx="687">
                  <c:v>6.3023099999999976</c:v>
                </c:pt>
                <c:pt idx="688">
                  <c:v>6.4257799999999996</c:v>
                </c:pt>
                <c:pt idx="689">
                  <c:v>6.6429399999999958</c:v>
                </c:pt>
                <c:pt idx="690">
                  <c:v>6.2718499999999997</c:v>
                </c:pt>
                <c:pt idx="691">
                  <c:v>6.5827600000000004</c:v>
                </c:pt>
                <c:pt idx="692">
                  <c:v>6.7468300000000001</c:v>
                </c:pt>
                <c:pt idx="693">
                  <c:v>6.5117200000000004</c:v>
                </c:pt>
                <c:pt idx="694">
                  <c:v>6.5218499999999997</c:v>
                </c:pt>
                <c:pt idx="695">
                  <c:v>6.4108900000000002</c:v>
                </c:pt>
                <c:pt idx="696">
                  <c:v>6.6804199999999963</c:v>
                </c:pt>
                <c:pt idx="697">
                  <c:v>6.6999499999999976</c:v>
                </c:pt>
                <c:pt idx="698">
                  <c:v>6.4265099999999986</c:v>
                </c:pt>
                <c:pt idx="699">
                  <c:v>6.5413800000000002</c:v>
                </c:pt>
                <c:pt idx="700">
                  <c:v>6.43201</c:v>
                </c:pt>
                <c:pt idx="701">
                  <c:v>6.7093499999999997</c:v>
                </c:pt>
                <c:pt idx="702">
                  <c:v>6.6945199999999918</c:v>
                </c:pt>
                <c:pt idx="703">
                  <c:v>6.7382799999999996</c:v>
                </c:pt>
                <c:pt idx="704">
                  <c:v>6.5671399999999958</c:v>
                </c:pt>
                <c:pt idx="705">
                  <c:v>6.5742200000000004</c:v>
                </c:pt>
                <c:pt idx="706">
                  <c:v>6.5202600000000004</c:v>
                </c:pt>
                <c:pt idx="707">
                  <c:v>6.4523299999999999</c:v>
                </c:pt>
                <c:pt idx="708">
                  <c:v>6.5687299999999986</c:v>
                </c:pt>
                <c:pt idx="709">
                  <c:v>6.6218299999999957</c:v>
                </c:pt>
                <c:pt idx="710">
                  <c:v>6.6702899999999996</c:v>
                </c:pt>
                <c:pt idx="711">
                  <c:v>6.6093799999999998</c:v>
                </c:pt>
                <c:pt idx="712">
                  <c:v>6.6179199999999918</c:v>
                </c:pt>
                <c:pt idx="713">
                  <c:v>6.6780999999999997</c:v>
                </c:pt>
                <c:pt idx="714">
                  <c:v>6.6804199999999963</c:v>
                </c:pt>
                <c:pt idx="715">
                  <c:v>6.5554199999999963</c:v>
                </c:pt>
                <c:pt idx="716">
                  <c:v>6.5859399999999964</c:v>
                </c:pt>
                <c:pt idx="717">
                  <c:v>6.9023399999999997</c:v>
                </c:pt>
                <c:pt idx="718">
                  <c:v>6.55389</c:v>
                </c:pt>
                <c:pt idx="719">
                  <c:v>6.4874900000000002</c:v>
                </c:pt>
                <c:pt idx="720">
                  <c:v>6.6468499999999997</c:v>
                </c:pt>
                <c:pt idx="721">
                  <c:v>6.9069799999999999</c:v>
                </c:pt>
                <c:pt idx="722">
                  <c:v>6.6843299999999957</c:v>
                </c:pt>
                <c:pt idx="723">
                  <c:v>6.71014</c:v>
                </c:pt>
                <c:pt idx="724">
                  <c:v>6.5773299999999999</c:v>
                </c:pt>
                <c:pt idx="725">
                  <c:v>6.7093499999999997</c:v>
                </c:pt>
                <c:pt idx="726">
                  <c:v>6.6577799999999963</c:v>
                </c:pt>
                <c:pt idx="727">
                  <c:v>6.77264</c:v>
                </c:pt>
                <c:pt idx="728">
                  <c:v>6.6835899999999961</c:v>
                </c:pt>
                <c:pt idx="729">
                  <c:v>6.6077899999999961</c:v>
                </c:pt>
                <c:pt idx="730">
                  <c:v>6.614809999999995</c:v>
                </c:pt>
                <c:pt idx="731">
                  <c:v>6.6484399999999964</c:v>
                </c:pt>
                <c:pt idx="732">
                  <c:v>6.6210899999999961</c:v>
                </c:pt>
                <c:pt idx="733">
                  <c:v>6.7124600000000001</c:v>
                </c:pt>
                <c:pt idx="734">
                  <c:v>6.7968799999999998</c:v>
                </c:pt>
                <c:pt idx="735">
                  <c:v>6.7335799999999999</c:v>
                </c:pt>
                <c:pt idx="736">
                  <c:v>6.5273399999999961</c:v>
                </c:pt>
                <c:pt idx="737">
                  <c:v>6.864809999999995</c:v>
                </c:pt>
                <c:pt idx="738">
                  <c:v>6.7804599999999997</c:v>
                </c:pt>
                <c:pt idx="739">
                  <c:v>6.7109399999999964</c:v>
                </c:pt>
                <c:pt idx="740">
                  <c:v>6.5812400000000002</c:v>
                </c:pt>
                <c:pt idx="741">
                  <c:v>6.6445299999999961</c:v>
                </c:pt>
                <c:pt idx="742">
                  <c:v>6.57104</c:v>
                </c:pt>
                <c:pt idx="743">
                  <c:v>6.6242099999999962</c:v>
                </c:pt>
                <c:pt idx="744">
                  <c:v>6.8405799999999957</c:v>
                </c:pt>
                <c:pt idx="745">
                  <c:v>6.875</c:v>
                </c:pt>
                <c:pt idx="746">
                  <c:v>6.6195099999999956</c:v>
                </c:pt>
                <c:pt idx="747">
                  <c:v>6.5031100000000004</c:v>
                </c:pt>
                <c:pt idx="748">
                  <c:v>6.6132799999999996</c:v>
                </c:pt>
                <c:pt idx="749">
                  <c:v>6.8023099999999976</c:v>
                </c:pt>
                <c:pt idx="750">
                  <c:v>6.9210799999999999</c:v>
                </c:pt>
                <c:pt idx="751">
                  <c:v>6.7882699999999998</c:v>
                </c:pt>
                <c:pt idx="752">
                  <c:v>6.5913700000000004</c:v>
                </c:pt>
                <c:pt idx="753">
                  <c:v>6.5617099999999997</c:v>
                </c:pt>
                <c:pt idx="754">
                  <c:v>6.7163700000000004</c:v>
                </c:pt>
                <c:pt idx="755">
                  <c:v>6.6187099999999957</c:v>
                </c:pt>
                <c:pt idx="756">
                  <c:v>6.692929999999996</c:v>
                </c:pt>
                <c:pt idx="757">
                  <c:v>6.6820099999999956</c:v>
                </c:pt>
                <c:pt idx="758">
                  <c:v>6.5491900000000003</c:v>
                </c:pt>
                <c:pt idx="759">
                  <c:v>6.6585699999999957</c:v>
                </c:pt>
                <c:pt idx="760">
                  <c:v>6.70465</c:v>
                </c:pt>
                <c:pt idx="761">
                  <c:v>6.7507299999999999</c:v>
                </c:pt>
                <c:pt idx="762">
                  <c:v>6.7874799999999986</c:v>
                </c:pt>
                <c:pt idx="763">
                  <c:v>6.6085799999999963</c:v>
                </c:pt>
                <c:pt idx="764">
                  <c:v>6.4718600000000004</c:v>
                </c:pt>
                <c:pt idx="765">
                  <c:v>6.622619999999996</c:v>
                </c:pt>
                <c:pt idx="766">
                  <c:v>6.6859099999999962</c:v>
                </c:pt>
                <c:pt idx="767">
                  <c:v>6.7624499999999976</c:v>
                </c:pt>
                <c:pt idx="768">
                  <c:v>6.60229</c:v>
                </c:pt>
                <c:pt idx="769">
                  <c:v>6.7116699999999998</c:v>
                </c:pt>
                <c:pt idx="770">
                  <c:v>6.6992200000000004</c:v>
                </c:pt>
                <c:pt idx="771">
                  <c:v>6.8265399999999961</c:v>
                </c:pt>
                <c:pt idx="772">
                  <c:v>6.8320299999999996</c:v>
                </c:pt>
                <c:pt idx="773">
                  <c:v>6.8062100000000001</c:v>
                </c:pt>
                <c:pt idx="774">
                  <c:v>6.6030899999999964</c:v>
                </c:pt>
                <c:pt idx="775">
                  <c:v>6.5664099999999994</c:v>
                </c:pt>
                <c:pt idx="776">
                  <c:v>6.5046400000000002</c:v>
                </c:pt>
                <c:pt idx="777">
                  <c:v>6.5132399999999997</c:v>
                </c:pt>
                <c:pt idx="778">
                  <c:v>6.4976200000000004</c:v>
                </c:pt>
                <c:pt idx="779">
                  <c:v>6.6710799999999999</c:v>
                </c:pt>
                <c:pt idx="780">
                  <c:v>6.4976200000000004</c:v>
                </c:pt>
                <c:pt idx="781">
                  <c:v>6.5195299999999996</c:v>
                </c:pt>
                <c:pt idx="782">
                  <c:v>6.9046599999999998</c:v>
                </c:pt>
                <c:pt idx="783">
                  <c:v>6.8007799999999996</c:v>
                </c:pt>
                <c:pt idx="784">
                  <c:v>6.9202899999999996</c:v>
                </c:pt>
                <c:pt idx="785">
                  <c:v>6.7031299999999998</c:v>
                </c:pt>
                <c:pt idx="786">
                  <c:v>6.7366900000000003</c:v>
                </c:pt>
                <c:pt idx="787">
                  <c:v>6.3812300000000004</c:v>
                </c:pt>
                <c:pt idx="788">
                  <c:v>6.50854</c:v>
                </c:pt>
                <c:pt idx="789">
                  <c:v>6.4835799999999999</c:v>
                </c:pt>
                <c:pt idx="790">
                  <c:v>6.7304700000000004</c:v>
                </c:pt>
                <c:pt idx="791">
                  <c:v>6.5976600000000003</c:v>
                </c:pt>
                <c:pt idx="792">
                  <c:v>6.4874900000000002</c:v>
                </c:pt>
                <c:pt idx="793">
                  <c:v>6.3273299999999963</c:v>
                </c:pt>
                <c:pt idx="794">
                  <c:v>6.4992099999999997</c:v>
                </c:pt>
                <c:pt idx="795">
                  <c:v>6.6937299999999986</c:v>
                </c:pt>
                <c:pt idx="796">
                  <c:v>6.5484</c:v>
                </c:pt>
                <c:pt idx="797">
                  <c:v>6.4953000000000003</c:v>
                </c:pt>
                <c:pt idx="798">
                  <c:v>6.5866699999999998</c:v>
                </c:pt>
                <c:pt idx="799">
                  <c:v>6.2968799999999998</c:v>
                </c:pt>
                <c:pt idx="800">
                  <c:v>6.7140499999999976</c:v>
                </c:pt>
                <c:pt idx="801">
                  <c:v>6.6069899999999961</c:v>
                </c:pt>
                <c:pt idx="802">
                  <c:v>6.7710600000000003</c:v>
                </c:pt>
                <c:pt idx="803">
                  <c:v>6.6608899999999949</c:v>
                </c:pt>
                <c:pt idx="804">
                  <c:v>6.4851099999999997</c:v>
                </c:pt>
                <c:pt idx="805">
                  <c:v>6.5726300000000002</c:v>
                </c:pt>
                <c:pt idx="806">
                  <c:v>6.4328000000000003</c:v>
                </c:pt>
                <c:pt idx="807">
                  <c:v>6.6187099999999957</c:v>
                </c:pt>
                <c:pt idx="808">
                  <c:v>6.3952600000000004</c:v>
                </c:pt>
                <c:pt idx="809">
                  <c:v>6.4093600000000004</c:v>
                </c:pt>
                <c:pt idx="810">
                  <c:v>6.6179199999999918</c:v>
                </c:pt>
                <c:pt idx="811">
                  <c:v>6.4343300000000001</c:v>
                </c:pt>
                <c:pt idx="812">
                  <c:v>6.3921499999999956</c:v>
                </c:pt>
                <c:pt idx="813">
                  <c:v>6.55389</c:v>
                </c:pt>
                <c:pt idx="814">
                  <c:v>6.4882799999999996</c:v>
                </c:pt>
                <c:pt idx="815">
                  <c:v>6.5820299999999996</c:v>
                </c:pt>
                <c:pt idx="816">
                  <c:v>6.53125</c:v>
                </c:pt>
                <c:pt idx="817">
                  <c:v>6.7280899999999964</c:v>
                </c:pt>
                <c:pt idx="818">
                  <c:v>6.5562100000000001</c:v>
                </c:pt>
                <c:pt idx="819">
                  <c:v>6.38354</c:v>
                </c:pt>
                <c:pt idx="820">
                  <c:v>6.4765600000000001</c:v>
                </c:pt>
                <c:pt idx="821">
                  <c:v>6.3234299999999974</c:v>
                </c:pt>
                <c:pt idx="822">
                  <c:v>6.5577999999999994</c:v>
                </c:pt>
                <c:pt idx="823">
                  <c:v>6.5484</c:v>
                </c:pt>
                <c:pt idx="824">
                  <c:v>6.6054699999999986</c:v>
                </c:pt>
                <c:pt idx="825">
                  <c:v>6.4280999999999997</c:v>
                </c:pt>
                <c:pt idx="826">
                  <c:v>6.53125</c:v>
                </c:pt>
                <c:pt idx="827">
                  <c:v>6.6796899999999999</c:v>
                </c:pt>
                <c:pt idx="828">
                  <c:v>6.7796599999999998</c:v>
                </c:pt>
                <c:pt idx="829">
                  <c:v>6.5273399999999961</c:v>
                </c:pt>
                <c:pt idx="830">
                  <c:v>6.5202600000000004</c:v>
                </c:pt>
                <c:pt idx="831">
                  <c:v>6.4859</c:v>
                </c:pt>
                <c:pt idx="832">
                  <c:v>6.6765099999999986</c:v>
                </c:pt>
                <c:pt idx="833">
                  <c:v>6.6312300000000004</c:v>
                </c:pt>
                <c:pt idx="834">
                  <c:v>6.6093799999999998</c:v>
                </c:pt>
                <c:pt idx="835">
                  <c:v>6.2905899999999964</c:v>
                </c:pt>
                <c:pt idx="836">
                  <c:v>6.5484</c:v>
                </c:pt>
                <c:pt idx="837">
                  <c:v>6.4976200000000004</c:v>
                </c:pt>
                <c:pt idx="838">
                  <c:v>6.3734099999999998</c:v>
                </c:pt>
                <c:pt idx="839">
                  <c:v>6.3562000000000003</c:v>
                </c:pt>
                <c:pt idx="840">
                  <c:v>6.4375</c:v>
                </c:pt>
                <c:pt idx="841">
                  <c:v>6.4187000000000003</c:v>
                </c:pt>
                <c:pt idx="842">
                  <c:v>6.6328099999999957</c:v>
                </c:pt>
                <c:pt idx="843">
                  <c:v>6.4749799999999986</c:v>
                </c:pt>
                <c:pt idx="844">
                  <c:v>6.4874900000000002</c:v>
                </c:pt>
                <c:pt idx="845">
                  <c:v>6.5585899999999961</c:v>
                </c:pt>
                <c:pt idx="846">
                  <c:v>6.5007299999999999</c:v>
                </c:pt>
                <c:pt idx="847">
                  <c:v>6.4788800000000002</c:v>
                </c:pt>
                <c:pt idx="848">
                  <c:v>6.4851099999999997</c:v>
                </c:pt>
                <c:pt idx="849">
                  <c:v>6.6195099999999956</c:v>
                </c:pt>
                <c:pt idx="850">
                  <c:v>6.4453100000000001</c:v>
                </c:pt>
                <c:pt idx="851">
                  <c:v>6.3882399999999997</c:v>
                </c:pt>
                <c:pt idx="852">
                  <c:v>6.5546899999999964</c:v>
                </c:pt>
                <c:pt idx="853">
                  <c:v>6.3109099999999962</c:v>
                </c:pt>
                <c:pt idx="854">
                  <c:v>6.5132399999999997</c:v>
                </c:pt>
                <c:pt idx="855">
                  <c:v>6.6663799999999966</c:v>
                </c:pt>
                <c:pt idx="856">
                  <c:v>6.5656099999999986</c:v>
                </c:pt>
                <c:pt idx="857">
                  <c:v>6.4304199999999998</c:v>
                </c:pt>
                <c:pt idx="858">
                  <c:v>6.4718600000000004</c:v>
                </c:pt>
                <c:pt idx="859">
                  <c:v>6.4570299999999996</c:v>
                </c:pt>
                <c:pt idx="860">
                  <c:v>6.3132299999999999</c:v>
                </c:pt>
                <c:pt idx="861">
                  <c:v>6.3929399999999958</c:v>
                </c:pt>
                <c:pt idx="862">
                  <c:v>6.3062100000000001</c:v>
                </c:pt>
                <c:pt idx="863">
                  <c:v>6.4015500000000003</c:v>
                </c:pt>
                <c:pt idx="864">
                  <c:v>6.3093300000000001</c:v>
                </c:pt>
                <c:pt idx="865">
                  <c:v>6.4812000000000003</c:v>
                </c:pt>
                <c:pt idx="866">
                  <c:v>6.2656299999999998</c:v>
                </c:pt>
                <c:pt idx="867">
                  <c:v>6.59375</c:v>
                </c:pt>
                <c:pt idx="868">
                  <c:v>6.4882799999999996</c:v>
                </c:pt>
                <c:pt idx="869">
                  <c:v>6.40625</c:v>
                </c:pt>
                <c:pt idx="870">
                  <c:v>6.3820199999999963</c:v>
                </c:pt>
                <c:pt idx="871">
                  <c:v>6.5093399999999999</c:v>
                </c:pt>
                <c:pt idx="872">
                  <c:v>6.4296899999999999</c:v>
                </c:pt>
                <c:pt idx="873">
                  <c:v>6.1046799999999974</c:v>
                </c:pt>
                <c:pt idx="874">
                  <c:v>6.3030999999999997</c:v>
                </c:pt>
                <c:pt idx="875">
                  <c:v>6.2179599999999962</c:v>
                </c:pt>
                <c:pt idx="876">
                  <c:v>6.2944899999999961</c:v>
                </c:pt>
                <c:pt idx="877">
                  <c:v>6.2656299999999998</c:v>
                </c:pt>
                <c:pt idx="878">
                  <c:v>6.25</c:v>
                </c:pt>
                <c:pt idx="879">
                  <c:v>6.2312000000000003</c:v>
                </c:pt>
                <c:pt idx="880">
                  <c:v>6.3703000000000003</c:v>
                </c:pt>
                <c:pt idx="881">
                  <c:v>6.4194899999999997</c:v>
                </c:pt>
                <c:pt idx="882">
                  <c:v>6.2124600000000001</c:v>
                </c:pt>
                <c:pt idx="883">
                  <c:v>6.4406100000000004</c:v>
                </c:pt>
                <c:pt idx="884">
                  <c:v>6.3960600000000003</c:v>
                </c:pt>
                <c:pt idx="885">
                  <c:v>6.4562400000000002</c:v>
                </c:pt>
                <c:pt idx="886">
                  <c:v>6.4140600000000001</c:v>
                </c:pt>
                <c:pt idx="887">
                  <c:v>6.2913800000000002</c:v>
                </c:pt>
                <c:pt idx="888">
                  <c:v>6.1741899999999958</c:v>
                </c:pt>
                <c:pt idx="889">
                  <c:v>6.2374900000000002</c:v>
                </c:pt>
                <c:pt idx="890">
                  <c:v>6.40625</c:v>
                </c:pt>
                <c:pt idx="891">
                  <c:v>6.2562300000000004</c:v>
                </c:pt>
                <c:pt idx="892">
                  <c:v>6.3327600000000004</c:v>
                </c:pt>
                <c:pt idx="893">
                  <c:v>6.1484399999999964</c:v>
                </c:pt>
                <c:pt idx="894">
                  <c:v>6.3335600000000003</c:v>
                </c:pt>
                <c:pt idx="895">
                  <c:v>6.2226600000000003</c:v>
                </c:pt>
                <c:pt idx="896">
                  <c:v>6.2038599999999997</c:v>
                </c:pt>
                <c:pt idx="897">
                  <c:v>6.2539099999999994</c:v>
                </c:pt>
                <c:pt idx="898">
                  <c:v>6.1890299999999998</c:v>
                </c:pt>
                <c:pt idx="899">
                  <c:v>6.1382399999999997</c:v>
                </c:pt>
                <c:pt idx="900">
                  <c:v>6.1312300000000004</c:v>
                </c:pt>
                <c:pt idx="901">
                  <c:v>5.9796800000000001</c:v>
                </c:pt>
                <c:pt idx="902">
                  <c:v>6.1585699999999974</c:v>
                </c:pt>
                <c:pt idx="903">
                  <c:v>6.3843399999999964</c:v>
                </c:pt>
                <c:pt idx="904">
                  <c:v>6.3616900000000003</c:v>
                </c:pt>
                <c:pt idx="905">
                  <c:v>6.3820199999999963</c:v>
                </c:pt>
                <c:pt idx="906">
                  <c:v>6.5640299999999963</c:v>
                </c:pt>
                <c:pt idx="907">
                  <c:v>6.1234099999999962</c:v>
                </c:pt>
                <c:pt idx="908">
                  <c:v>6.1187099999999974</c:v>
                </c:pt>
                <c:pt idx="909">
                  <c:v>6.0781299999999998</c:v>
                </c:pt>
                <c:pt idx="910">
                  <c:v>6.1210899999999961</c:v>
                </c:pt>
                <c:pt idx="911">
                  <c:v>6.28125</c:v>
                </c:pt>
                <c:pt idx="912">
                  <c:v>6.3734099999999998</c:v>
                </c:pt>
                <c:pt idx="913">
                  <c:v>6.4328000000000003</c:v>
                </c:pt>
                <c:pt idx="914">
                  <c:v>6.24139</c:v>
                </c:pt>
                <c:pt idx="915">
                  <c:v>6.1984299999999974</c:v>
                </c:pt>
                <c:pt idx="916">
                  <c:v>6.3304400000000003</c:v>
                </c:pt>
                <c:pt idx="917">
                  <c:v>6.1953099999999974</c:v>
                </c:pt>
                <c:pt idx="918">
                  <c:v>6.3359399999999964</c:v>
                </c:pt>
                <c:pt idx="919">
                  <c:v>6.1171899999999937</c:v>
                </c:pt>
                <c:pt idx="920">
                  <c:v>6.1647899999999947</c:v>
                </c:pt>
                <c:pt idx="921">
                  <c:v>6.3695099999999956</c:v>
                </c:pt>
                <c:pt idx="922">
                  <c:v>6.2890600000000001</c:v>
                </c:pt>
                <c:pt idx="923">
                  <c:v>6.2304700000000004</c:v>
                </c:pt>
                <c:pt idx="924">
                  <c:v>6.1882299999999999</c:v>
                </c:pt>
                <c:pt idx="925">
                  <c:v>6.0585899999999961</c:v>
                </c:pt>
                <c:pt idx="926">
                  <c:v>6.3796400000000002</c:v>
                </c:pt>
                <c:pt idx="927">
                  <c:v>6.1289099999999959</c:v>
                </c:pt>
                <c:pt idx="928">
                  <c:v>6.0413800000000002</c:v>
                </c:pt>
                <c:pt idx="929">
                  <c:v>6.224979999999996</c:v>
                </c:pt>
                <c:pt idx="930">
                  <c:v>6.1820099999999956</c:v>
                </c:pt>
                <c:pt idx="931">
                  <c:v>6.0358900000000002</c:v>
                </c:pt>
                <c:pt idx="932">
                  <c:v>5.9249899999999958</c:v>
                </c:pt>
                <c:pt idx="933">
                  <c:v>6.2109399999999964</c:v>
                </c:pt>
                <c:pt idx="934">
                  <c:v>6.1601599999999959</c:v>
                </c:pt>
                <c:pt idx="935">
                  <c:v>5.9726600000000003</c:v>
                </c:pt>
                <c:pt idx="936">
                  <c:v>6.02576</c:v>
                </c:pt>
                <c:pt idx="937">
                  <c:v>6.0976600000000003</c:v>
                </c:pt>
                <c:pt idx="938">
                  <c:v>6.0507799999999996</c:v>
                </c:pt>
                <c:pt idx="939">
                  <c:v>6.33826</c:v>
                </c:pt>
                <c:pt idx="940">
                  <c:v>6.1546599999999962</c:v>
                </c:pt>
                <c:pt idx="941">
                  <c:v>6.2398100000000003</c:v>
                </c:pt>
                <c:pt idx="942">
                  <c:v>6.2851600000000003</c:v>
                </c:pt>
                <c:pt idx="943">
                  <c:v>6.0304599999999997</c:v>
                </c:pt>
                <c:pt idx="944">
                  <c:v>5.9429299999999996</c:v>
                </c:pt>
                <c:pt idx="945">
                  <c:v>6.1187099999999974</c:v>
                </c:pt>
                <c:pt idx="946">
                  <c:v>6.1132799999999996</c:v>
                </c:pt>
                <c:pt idx="947">
                  <c:v>6.10229</c:v>
                </c:pt>
                <c:pt idx="948">
                  <c:v>6.2968799999999998</c:v>
                </c:pt>
                <c:pt idx="949">
                  <c:v>6.1491699999999998</c:v>
                </c:pt>
                <c:pt idx="950">
                  <c:v>6.21014</c:v>
                </c:pt>
                <c:pt idx="951">
                  <c:v>6.1093799999999998</c:v>
                </c:pt>
                <c:pt idx="952">
                  <c:v>6.1382399999999997</c:v>
                </c:pt>
                <c:pt idx="953">
                  <c:v>6.1007699999999998</c:v>
                </c:pt>
                <c:pt idx="954">
                  <c:v>6.0023200000000001</c:v>
                </c:pt>
                <c:pt idx="955">
                  <c:v>6.324949999999995</c:v>
                </c:pt>
                <c:pt idx="956">
                  <c:v>6.1741899999999958</c:v>
                </c:pt>
                <c:pt idx="957">
                  <c:v>6.0140399999999961</c:v>
                </c:pt>
                <c:pt idx="958">
                  <c:v>6.1265299999999963</c:v>
                </c:pt>
                <c:pt idx="959">
                  <c:v>6.0929599999999962</c:v>
                </c:pt>
                <c:pt idx="960">
                  <c:v>5.9257799999999996</c:v>
                </c:pt>
                <c:pt idx="961">
                  <c:v>6.3054199999999963</c:v>
                </c:pt>
                <c:pt idx="962">
                  <c:v>6</c:v>
                </c:pt>
                <c:pt idx="963">
                  <c:v>6.0820299999999996</c:v>
                </c:pt>
                <c:pt idx="964">
                  <c:v>5.9179699999999986</c:v>
                </c:pt>
                <c:pt idx="965">
                  <c:v>6.0444899999999961</c:v>
                </c:pt>
                <c:pt idx="966">
                  <c:v>5.8515600000000001</c:v>
                </c:pt>
                <c:pt idx="967">
                  <c:v>6.0327799999999998</c:v>
                </c:pt>
                <c:pt idx="968">
                  <c:v>6.0991799999999996</c:v>
                </c:pt>
                <c:pt idx="969">
                  <c:v>6.1171899999999937</c:v>
                </c:pt>
                <c:pt idx="970">
                  <c:v>6.0742200000000004</c:v>
                </c:pt>
                <c:pt idx="971">
                  <c:v>6.1999499999999976</c:v>
                </c:pt>
                <c:pt idx="972">
                  <c:v>5.9796800000000001</c:v>
                </c:pt>
                <c:pt idx="973">
                  <c:v>5.9577600000000004</c:v>
                </c:pt>
                <c:pt idx="974">
                  <c:v>5.9312100000000001</c:v>
                </c:pt>
                <c:pt idx="975">
                  <c:v>5.9960899999999997</c:v>
                </c:pt>
                <c:pt idx="976">
                  <c:v>6.1429399999999958</c:v>
                </c:pt>
                <c:pt idx="977">
                  <c:v>6.0070199999999963</c:v>
                </c:pt>
                <c:pt idx="978">
                  <c:v>6.1992200000000004</c:v>
                </c:pt>
                <c:pt idx="979">
                  <c:v>5.824219999999996</c:v>
                </c:pt>
                <c:pt idx="980">
                  <c:v>5.9445199999999963</c:v>
                </c:pt>
                <c:pt idx="981">
                  <c:v>6.0726300000000002</c:v>
                </c:pt>
                <c:pt idx="982">
                  <c:v>5.8562000000000003</c:v>
                </c:pt>
                <c:pt idx="983">
                  <c:v>6.1843299999999974</c:v>
                </c:pt>
                <c:pt idx="984">
                  <c:v>6.0187400000000002</c:v>
                </c:pt>
                <c:pt idx="985">
                  <c:v>5.83514</c:v>
                </c:pt>
                <c:pt idx="986">
                  <c:v>6.0249599999999948</c:v>
                </c:pt>
                <c:pt idx="987">
                  <c:v>5.9710700000000001</c:v>
                </c:pt>
                <c:pt idx="988">
                  <c:v>5.7944899999999961</c:v>
                </c:pt>
                <c:pt idx="989">
                  <c:v>5.9202899999999996</c:v>
                </c:pt>
                <c:pt idx="990">
                  <c:v>6.02264</c:v>
                </c:pt>
                <c:pt idx="991">
                  <c:v>5.9476300000000002</c:v>
                </c:pt>
                <c:pt idx="992">
                  <c:v>5.8062100000000001</c:v>
                </c:pt>
                <c:pt idx="993">
                  <c:v>5.8984399999999964</c:v>
                </c:pt>
                <c:pt idx="994">
                  <c:v>6.0413800000000002</c:v>
                </c:pt>
                <c:pt idx="995">
                  <c:v>5.8499799999999986</c:v>
                </c:pt>
                <c:pt idx="996">
                  <c:v>6.0202600000000004</c:v>
                </c:pt>
                <c:pt idx="997">
                  <c:v>5.9968300000000001</c:v>
                </c:pt>
                <c:pt idx="998">
                  <c:v>5.9663700000000004</c:v>
                </c:pt>
                <c:pt idx="999">
                  <c:v>5.6843299999999957</c:v>
                </c:pt>
                <c:pt idx="1000">
                  <c:v>5.8616900000000003</c:v>
                </c:pt>
                <c:pt idx="1001">
                  <c:v>5.6702899999999996</c:v>
                </c:pt>
                <c:pt idx="1002">
                  <c:v>5.7617200000000004</c:v>
                </c:pt>
                <c:pt idx="1003">
                  <c:v>5.7515299999999998</c:v>
                </c:pt>
                <c:pt idx="1004">
                  <c:v>5.8195199999999963</c:v>
                </c:pt>
                <c:pt idx="1005">
                  <c:v>6.0742200000000004</c:v>
                </c:pt>
                <c:pt idx="1006">
                  <c:v>5.71014</c:v>
                </c:pt>
                <c:pt idx="1007">
                  <c:v>5.8281299999999963</c:v>
                </c:pt>
                <c:pt idx="1008">
                  <c:v>5.7562300000000004</c:v>
                </c:pt>
                <c:pt idx="1009">
                  <c:v>5.9359099999999998</c:v>
                </c:pt>
                <c:pt idx="1010">
                  <c:v>5.7710600000000003</c:v>
                </c:pt>
                <c:pt idx="1011">
                  <c:v>5.7695299999999996</c:v>
                </c:pt>
                <c:pt idx="1012">
                  <c:v>5.9116799999999996</c:v>
                </c:pt>
                <c:pt idx="1013">
                  <c:v>5.83514</c:v>
                </c:pt>
                <c:pt idx="1014">
                  <c:v>5.9015500000000003</c:v>
                </c:pt>
                <c:pt idx="1015">
                  <c:v>5.9609399999999964</c:v>
                </c:pt>
                <c:pt idx="1016">
                  <c:v>5.875</c:v>
                </c:pt>
                <c:pt idx="1017">
                  <c:v>5.65076</c:v>
                </c:pt>
                <c:pt idx="1018">
                  <c:v>5.8632799999999996</c:v>
                </c:pt>
                <c:pt idx="1019">
                  <c:v>5.7531099999999986</c:v>
                </c:pt>
                <c:pt idx="1020">
                  <c:v>5.9694799999999999</c:v>
                </c:pt>
                <c:pt idx="1021">
                  <c:v>5.8952600000000004</c:v>
                </c:pt>
                <c:pt idx="1022">
                  <c:v>5.82965</c:v>
                </c:pt>
                <c:pt idx="1023">
                  <c:v>5.7913800000000002</c:v>
                </c:pt>
                <c:pt idx="1024">
                  <c:v>5.7038599999999997</c:v>
                </c:pt>
                <c:pt idx="1025">
                  <c:v>5.6585699999999957</c:v>
                </c:pt>
                <c:pt idx="1026">
                  <c:v>5.7155799999999957</c:v>
                </c:pt>
                <c:pt idx="1027">
                  <c:v>5.6171899999999919</c:v>
                </c:pt>
                <c:pt idx="1028">
                  <c:v>5.5577999999999994</c:v>
                </c:pt>
                <c:pt idx="1029">
                  <c:v>5.724979999999996</c:v>
                </c:pt>
                <c:pt idx="1030">
                  <c:v>5.724179999999996</c:v>
                </c:pt>
                <c:pt idx="1031">
                  <c:v>5.8781099999999986</c:v>
                </c:pt>
                <c:pt idx="1032">
                  <c:v>5.52576</c:v>
                </c:pt>
                <c:pt idx="1033">
                  <c:v>5.7429199999999963</c:v>
                </c:pt>
                <c:pt idx="1034">
                  <c:v>5.45465</c:v>
                </c:pt>
                <c:pt idx="1035">
                  <c:v>5.7085600000000003</c:v>
                </c:pt>
                <c:pt idx="1036">
                  <c:v>5.5781299999999998</c:v>
                </c:pt>
                <c:pt idx="1037">
                  <c:v>5.9655799999999974</c:v>
                </c:pt>
                <c:pt idx="1038">
                  <c:v>5.80389</c:v>
                </c:pt>
                <c:pt idx="1039">
                  <c:v>5.8624899999999949</c:v>
                </c:pt>
                <c:pt idx="1040">
                  <c:v>5.6867099999999997</c:v>
                </c:pt>
                <c:pt idx="1041">
                  <c:v>5.5773299999999999</c:v>
                </c:pt>
                <c:pt idx="1042">
                  <c:v>5.6249999999999938</c:v>
                </c:pt>
                <c:pt idx="1043">
                  <c:v>5.667969999999996</c:v>
                </c:pt>
                <c:pt idx="1044">
                  <c:v>5.8140299999999963</c:v>
                </c:pt>
                <c:pt idx="1045">
                  <c:v>5.7468300000000001</c:v>
                </c:pt>
                <c:pt idx="1046">
                  <c:v>5.5788599999999997</c:v>
                </c:pt>
                <c:pt idx="1047">
                  <c:v>5.7335799999999999</c:v>
                </c:pt>
                <c:pt idx="1048">
                  <c:v>5.5757399999999997</c:v>
                </c:pt>
                <c:pt idx="1049">
                  <c:v>5.8132299999999999</c:v>
                </c:pt>
                <c:pt idx="1050">
                  <c:v>5.7445099999999956</c:v>
                </c:pt>
                <c:pt idx="1051">
                  <c:v>5.5358900000000002</c:v>
                </c:pt>
                <c:pt idx="1052">
                  <c:v>5.5374800000000004</c:v>
                </c:pt>
                <c:pt idx="1053">
                  <c:v>5.7695299999999996</c:v>
                </c:pt>
                <c:pt idx="1054">
                  <c:v>5.8359399999999964</c:v>
                </c:pt>
                <c:pt idx="1055">
                  <c:v>5.69604</c:v>
                </c:pt>
                <c:pt idx="1056">
                  <c:v>5.6273199999999948</c:v>
                </c:pt>
                <c:pt idx="1057">
                  <c:v>5.5874600000000001</c:v>
                </c:pt>
                <c:pt idx="1058">
                  <c:v>5.7085600000000003</c:v>
                </c:pt>
                <c:pt idx="1059">
                  <c:v>5.5148299999999963</c:v>
                </c:pt>
                <c:pt idx="1060">
                  <c:v>5.4890100000000004</c:v>
                </c:pt>
                <c:pt idx="1061">
                  <c:v>5.5202600000000004</c:v>
                </c:pt>
                <c:pt idx="1062">
                  <c:v>5.6242099999999962</c:v>
                </c:pt>
                <c:pt idx="1063">
                  <c:v>5.6390399999999996</c:v>
                </c:pt>
                <c:pt idx="1064">
                  <c:v>5.5960700000000001</c:v>
                </c:pt>
                <c:pt idx="1065">
                  <c:v>5.4132699999999998</c:v>
                </c:pt>
                <c:pt idx="1066">
                  <c:v>5.6421499999999956</c:v>
                </c:pt>
                <c:pt idx="1067">
                  <c:v>5.6632699999999998</c:v>
                </c:pt>
                <c:pt idx="1068">
                  <c:v>5.4960899999999997</c:v>
                </c:pt>
                <c:pt idx="1069">
                  <c:v>5.8171399999999949</c:v>
                </c:pt>
                <c:pt idx="1070">
                  <c:v>5.5562100000000001</c:v>
                </c:pt>
                <c:pt idx="1071">
                  <c:v>5.6140099999999959</c:v>
                </c:pt>
                <c:pt idx="1072">
                  <c:v>5.3882399999999997</c:v>
                </c:pt>
                <c:pt idx="1073">
                  <c:v>5.5632299999999999</c:v>
                </c:pt>
                <c:pt idx="1074">
                  <c:v>5.5983900000000002</c:v>
                </c:pt>
                <c:pt idx="1075">
                  <c:v>5.64764</c:v>
                </c:pt>
                <c:pt idx="1076">
                  <c:v>5.3468600000000004</c:v>
                </c:pt>
                <c:pt idx="1077">
                  <c:v>5.4280999999999997</c:v>
                </c:pt>
                <c:pt idx="1078">
                  <c:v>5.4257799999999996</c:v>
                </c:pt>
                <c:pt idx="1079">
                  <c:v>5.5265499999999994</c:v>
                </c:pt>
                <c:pt idx="1080">
                  <c:v>5.5132399999999997</c:v>
                </c:pt>
                <c:pt idx="1081">
                  <c:v>5.4702799999999998</c:v>
                </c:pt>
                <c:pt idx="1082">
                  <c:v>5.6367200000000004</c:v>
                </c:pt>
                <c:pt idx="1083">
                  <c:v>5.6437400000000002</c:v>
                </c:pt>
                <c:pt idx="1084">
                  <c:v>5.622619999999996</c:v>
                </c:pt>
                <c:pt idx="1085">
                  <c:v>5.4226099999999997</c:v>
                </c:pt>
                <c:pt idx="1086">
                  <c:v>5.4663700000000004</c:v>
                </c:pt>
                <c:pt idx="1087">
                  <c:v>5.6343399999999964</c:v>
                </c:pt>
                <c:pt idx="1088">
                  <c:v>5.4804700000000004</c:v>
                </c:pt>
                <c:pt idx="1089">
                  <c:v>5.4429299999999996</c:v>
                </c:pt>
                <c:pt idx="1090">
                  <c:v>5.7038599999999997</c:v>
                </c:pt>
                <c:pt idx="1091">
                  <c:v>5.4531299999999998</c:v>
                </c:pt>
                <c:pt idx="1092">
                  <c:v>5.3327600000000004</c:v>
                </c:pt>
                <c:pt idx="1093">
                  <c:v>5.4351200000000004</c:v>
                </c:pt>
                <c:pt idx="1094">
                  <c:v>5.4702799999999998</c:v>
                </c:pt>
                <c:pt idx="1095">
                  <c:v>5.4929199999999963</c:v>
                </c:pt>
                <c:pt idx="1096">
                  <c:v>5.6046799999999957</c:v>
                </c:pt>
                <c:pt idx="1097">
                  <c:v>5.70465</c:v>
                </c:pt>
                <c:pt idx="1098">
                  <c:v>5.6820099999999956</c:v>
                </c:pt>
                <c:pt idx="1099">
                  <c:v>5.6015600000000001</c:v>
                </c:pt>
                <c:pt idx="1100">
                  <c:v>5.5624999999999956</c:v>
                </c:pt>
                <c:pt idx="1101">
                  <c:v>5.5452899999999996</c:v>
                </c:pt>
                <c:pt idx="1102">
                  <c:v>5.6062000000000003</c:v>
                </c:pt>
                <c:pt idx="1103">
                  <c:v>5.4437300000000004</c:v>
                </c:pt>
                <c:pt idx="1104">
                  <c:v>5.4367099999999997</c:v>
                </c:pt>
                <c:pt idx="1105">
                  <c:v>5.4609399999999964</c:v>
                </c:pt>
                <c:pt idx="1106">
                  <c:v>5.4796800000000001</c:v>
                </c:pt>
                <c:pt idx="1107">
                  <c:v>5.3468600000000004</c:v>
                </c:pt>
                <c:pt idx="1108">
                  <c:v>5.4890100000000004</c:v>
                </c:pt>
                <c:pt idx="1109">
                  <c:v>5.4835799999999999</c:v>
                </c:pt>
                <c:pt idx="1110">
                  <c:v>5.4343300000000001</c:v>
                </c:pt>
                <c:pt idx="1111">
                  <c:v>5.4390299999999998</c:v>
                </c:pt>
                <c:pt idx="1112">
                  <c:v>5.3234299999999974</c:v>
                </c:pt>
                <c:pt idx="1113">
                  <c:v>5.5890500000000003</c:v>
                </c:pt>
                <c:pt idx="1114">
                  <c:v>5.5687299999999986</c:v>
                </c:pt>
                <c:pt idx="1115">
                  <c:v>5.4960899999999997</c:v>
                </c:pt>
                <c:pt idx="1116">
                  <c:v>5.40076</c:v>
                </c:pt>
                <c:pt idx="1117">
                  <c:v>5.3796400000000002</c:v>
                </c:pt>
                <c:pt idx="1118">
                  <c:v>5.2960799999999999</c:v>
                </c:pt>
                <c:pt idx="1119">
                  <c:v>5.7663599999999997</c:v>
                </c:pt>
                <c:pt idx="1120">
                  <c:v>5.6046799999999957</c:v>
                </c:pt>
                <c:pt idx="1121">
                  <c:v>5.1937299999999986</c:v>
                </c:pt>
                <c:pt idx="1122">
                  <c:v>5.4359099999999998</c:v>
                </c:pt>
                <c:pt idx="1123">
                  <c:v>5.4093600000000004</c:v>
                </c:pt>
                <c:pt idx="1124">
                  <c:v>5.567929999999996</c:v>
                </c:pt>
                <c:pt idx="1125">
                  <c:v>5.3265399999999961</c:v>
                </c:pt>
                <c:pt idx="1126">
                  <c:v>5.4702799999999998</c:v>
                </c:pt>
                <c:pt idx="1127">
                  <c:v>5.28125</c:v>
                </c:pt>
                <c:pt idx="1128">
                  <c:v>5.2741699999999998</c:v>
                </c:pt>
                <c:pt idx="1129">
                  <c:v>5.1898200000000001</c:v>
                </c:pt>
                <c:pt idx="1130">
                  <c:v>5.3460700000000001</c:v>
                </c:pt>
                <c:pt idx="1131">
                  <c:v>5.2851600000000003</c:v>
                </c:pt>
                <c:pt idx="1132">
                  <c:v>5.3718300000000001</c:v>
                </c:pt>
                <c:pt idx="1133">
                  <c:v>5.3734099999999998</c:v>
                </c:pt>
                <c:pt idx="1134">
                  <c:v>5.1843299999999974</c:v>
                </c:pt>
                <c:pt idx="1135">
                  <c:v>5.4155899999999964</c:v>
                </c:pt>
                <c:pt idx="1136">
                  <c:v>5.38354</c:v>
                </c:pt>
                <c:pt idx="1137">
                  <c:v>5.2070299999999996</c:v>
                </c:pt>
                <c:pt idx="1138">
                  <c:v>5.2882699999999998</c:v>
                </c:pt>
                <c:pt idx="1139">
                  <c:v>5.4226099999999997</c:v>
                </c:pt>
                <c:pt idx="1140">
                  <c:v>5.2265600000000001</c:v>
                </c:pt>
                <c:pt idx="1141">
                  <c:v>5.3030999999999997</c:v>
                </c:pt>
                <c:pt idx="1142">
                  <c:v>5.324949999999995</c:v>
                </c:pt>
                <c:pt idx="1143">
                  <c:v>5.192929999999996</c:v>
                </c:pt>
                <c:pt idx="1144">
                  <c:v>5.3444799999999963</c:v>
                </c:pt>
                <c:pt idx="1145">
                  <c:v>5.2968799999999998</c:v>
                </c:pt>
                <c:pt idx="1146">
                  <c:v>5.4296899999999999</c:v>
                </c:pt>
                <c:pt idx="1147">
                  <c:v>5.4804700000000004</c:v>
                </c:pt>
                <c:pt idx="1148">
                  <c:v>5.0031100000000004</c:v>
                </c:pt>
                <c:pt idx="1149">
                  <c:v>5.36639</c:v>
                </c:pt>
                <c:pt idx="1150">
                  <c:v>5.4640499999999976</c:v>
                </c:pt>
                <c:pt idx="1151">
                  <c:v>5.0695199999999963</c:v>
                </c:pt>
                <c:pt idx="1152">
                  <c:v>5.0827600000000004</c:v>
                </c:pt>
                <c:pt idx="1153">
                  <c:v>5.3413700000000004</c:v>
                </c:pt>
                <c:pt idx="1154">
                  <c:v>5.4765600000000001</c:v>
                </c:pt>
                <c:pt idx="1155">
                  <c:v>5.2492099999999997</c:v>
                </c:pt>
                <c:pt idx="1156">
                  <c:v>5.317929999999996</c:v>
                </c:pt>
                <c:pt idx="1157">
                  <c:v>5.3304400000000003</c:v>
                </c:pt>
                <c:pt idx="1158">
                  <c:v>5.364809999999995</c:v>
                </c:pt>
                <c:pt idx="1159">
                  <c:v>5.5187400000000002</c:v>
                </c:pt>
                <c:pt idx="1160">
                  <c:v>5.2359</c:v>
                </c:pt>
                <c:pt idx="1161">
                  <c:v>5.1187099999999974</c:v>
                </c:pt>
                <c:pt idx="1162">
                  <c:v>5.40625</c:v>
                </c:pt>
                <c:pt idx="1163">
                  <c:v>5.3366699999999998</c:v>
                </c:pt>
                <c:pt idx="1164">
                  <c:v>5.3148199999999948</c:v>
                </c:pt>
                <c:pt idx="1165">
                  <c:v>5.2421899999999964</c:v>
                </c:pt>
                <c:pt idx="1166">
                  <c:v>5.3374600000000001</c:v>
                </c:pt>
                <c:pt idx="1167">
                  <c:v>5.3491799999999996</c:v>
                </c:pt>
                <c:pt idx="1168">
                  <c:v>5.1445299999999961</c:v>
                </c:pt>
                <c:pt idx="1169">
                  <c:v>5.11639</c:v>
                </c:pt>
                <c:pt idx="1170">
                  <c:v>5.1601599999999959</c:v>
                </c:pt>
                <c:pt idx="1171">
                  <c:v>5.3616900000000003</c:v>
                </c:pt>
                <c:pt idx="1172">
                  <c:v>5.35229</c:v>
                </c:pt>
                <c:pt idx="1173">
                  <c:v>5.2179599999999962</c:v>
                </c:pt>
                <c:pt idx="1174">
                  <c:v>5.1647899999999947</c:v>
                </c:pt>
                <c:pt idx="1175">
                  <c:v>5.2233900000000002</c:v>
                </c:pt>
                <c:pt idx="1176">
                  <c:v>5.1804199999999963</c:v>
                </c:pt>
                <c:pt idx="1177">
                  <c:v>5.1835899999999961</c:v>
                </c:pt>
                <c:pt idx="1178">
                  <c:v>5.192929999999996</c:v>
                </c:pt>
                <c:pt idx="1179">
                  <c:v>5.0039099999999994</c:v>
                </c:pt>
                <c:pt idx="1180">
                  <c:v>5.1686999999999976</c:v>
                </c:pt>
                <c:pt idx="1181">
                  <c:v>5.167969999999996</c:v>
                </c:pt>
                <c:pt idx="1182">
                  <c:v>5.3030999999999997</c:v>
                </c:pt>
                <c:pt idx="1183">
                  <c:v>5.1694899999999961</c:v>
                </c:pt>
                <c:pt idx="1184">
                  <c:v>5.1429399999999958</c:v>
                </c:pt>
                <c:pt idx="1185">
                  <c:v>4.9570299999999996</c:v>
                </c:pt>
                <c:pt idx="1186">
                  <c:v>4.58826</c:v>
                </c:pt>
                <c:pt idx="1187">
                  <c:v>4.7163700000000004</c:v>
                </c:pt>
                <c:pt idx="1188">
                  <c:v>-3.7688000000000001</c:v>
                </c:pt>
                <c:pt idx="1189">
                  <c:v>-75.654700000000005</c:v>
                </c:pt>
                <c:pt idx="1190">
                  <c:v>-189.06200000000001</c:v>
                </c:pt>
                <c:pt idx="1191">
                  <c:v>-279.48399999999958</c:v>
                </c:pt>
                <c:pt idx="1192">
                  <c:v>-321.94400000000002</c:v>
                </c:pt>
                <c:pt idx="1193">
                  <c:v>-247.578</c:v>
                </c:pt>
                <c:pt idx="1194">
                  <c:v>1.5</c:v>
                </c:pt>
                <c:pt idx="1195">
                  <c:v>55.764000000000003</c:v>
                </c:pt>
                <c:pt idx="1196">
                  <c:v>53.621099999999998</c:v>
                </c:pt>
                <c:pt idx="1197">
                  <c:v>45.710099999999997</c:v>
                </c:pt>
                <c:pt idx="1198">
                  <c:v>39.3703</c:v>
                </c:pt>
                <c:pt idx="1199">
                  <c:v>33.969499999999996</c:v>
                </c:pt>
                <c:pt idx="1200">
                  <c:v>29.020299999999999</c:v>
                </c:pt>
                <c:pt idx="1201">
                  <c:v>24.363299999999999</c:v>
                </c:pt>
                <c:pt idx="1202">
                  <c:v>20.704699999999999</c:v>
                </c:pt>
                <c:pt idx="1203">
                  <c:v>17.8109</c:v>
                </c:pt>
                <c:pt idx="1204">
                  <c:v>14.3773</c:v>
                </c:pt>
                <c:pt idx="1205">
                  <c:v>11.8703</c:v>
                </c:pt>
                <c:pt idx="1206">
                  <c:v>9.6359300000000001</c:v>
                </c:pt>
                <c:pt idx="1207">
                  <c:v>8.2679400000000012</c:v>
                </c:pt>
                <c:pt idx="1208">
                  <c:v>7.0890500000000003</c:v>
                </c:pt>
                <c:pt idx="1209">
                  <c:v>6.3593799999999998</c:v>
                </c:pt>
                <c:pt idx="1210">
                  <c:v>5.4468399999999999</c:v>
                </c:pt>
                <c:pt idx="1211">
                  <c:v>5.1328099999999974</c:v>
                </c:pt>
                <c:pt idx="1212">
                  <c:v>4.3687099999999957</c:v>
                </c:pt>
                <c:pt idx="1213">
                  <c:v>4</c:v>
                </c:pt>
                <c:pt idx="1214">
                  <c:v>3.3476599999999981</c:v>
                </c:pt>
                <c:pt idx="1215">
                  <c:v>2.6984300000000001</c:v>
                </c:pt>
                <c:pt idx="1216">
                  <c:v>2.57965</c:v>
                </c:pt>
                <c:pt idx="1217">
                  <c:v>2.3859300000000001</c:v>
                </c:pt>
                <c:pt idx="1218">
                  <c:v>1.8859300000000001</c:v>
                </c:pt>
                <c:pt idx="1219">
                  <c:v>2.1921400000000002</c:v>
                </c:pt>
                <c:pt idx="1220">
                  <c:v>1.9085700000000001</c:v>
                </c:pt>
                <c:pt idx="1221">
                  <c:v>1.5007299999999999</c:v>
                </c:pt>
                <c:pt idx="1222">
                  <c:v>1.3257399999999999</c:v>
                </c:pt>
                <c:pt idx="1223">
                  <c:v>1.1101099999999999</c:v>
                </c:pt>
                <c:pt idx="1224">
                  <c:v>0.86090100000000003</c:v>
                </c:pt>
                <c:pt idx="1225">
                  <c:v>0.92260699999999995</c:v>
                </c:pt>
                <c:pt idx="1226">
                  <c:v>0.62182599999999999</c:v>
                </c:pt>
                <c:pt idx="1227">
                  <c:v>0.83825700000000003</c:v>
                </c:pt>
                <c:pt idx="1228">
                  <c:v>0.66717499999999996</c:v>
                </c:pt>
                <c:pt idx="1229">
                  <c:v>0.50390599999999997</c:v>
                </c:pt>
                <c:pt idx="1230">
                  <c:v>0.71716299999999999</c:v>
                </c:pt>
                <c:pt idx="1231">
                  <c:v>0.27105699999999999</c:v>
                </c:pt>
                <c:pt idx="1232">
                  <c:v>0.272644</c:v>
                </c:pt>
                <c:pt idx="1233">
                  <c:v>0.26953100000000002</c:v>
                </c:pt>
                <c:pt idx="1234">
                  <c:v>-7.1899400000000002E-2</c:v>
                </c:pt>
                <c:pt idx="1235">
                  <c:v>3.90625E-2</c:v>
                </c:pt>
                <c:pt idx="1236">
                  <c:v>9.8388699999999996E-2</c:v>
                </c:pt>
                <c:pt idx="1237">
                  <c:v>-0.184387</c:v>
                </c:pt>
                <c:pt idx="1238" formatCode="0.00E+00">
                  <c:v>4.6386700000000001E-3</c:v>
                </c:pt>
                <c:pt idx="1239">
                  <c:v>-0.14379900000000001</c:v>
                </c:pt>
                <c:pt idx="1240">
                  <c:v>-0.26171899999999998</c:v>
                </c:pt>
                <c:pt idx="1241">
                  <c:v>-0.200012</c:v>
                </c:pt>
                <c:pt idx="1242">
                  <c:v>-0.41174300000000003</c:v>
                </c:pt>
                <c:pt idx="1243">
                  <c:v>-0.36566199999999999</c:v>
                </c:pt>
                <c:pt idx="1244">
                  <c:v>-0.45861800000000003</c:v>
                </c:pt>
                <c:pt idx="1245">
                  <c:v>-0.296875</c:v>
                </c:pt>
                <c:pt idx="1246">
                  <c:v>-0.354736</c:v>
                </c:pt>
                <c:pt idx="1247">
                  <c:v>-0.31408700000000001</c:v>
                </c:pt>
                <c:pt idx="1248">
                  <c:v>-0.37347399999999997</c:v>
                </c:pt>
                <c:pt idx="1249">
                  <c:v>-0.50079300000000004</c:v>
                </c:pt>
                <c:pt idx="1250">
                  <c:v>-0.47656300000000001</c:v>
                </c:pt>
                <c:pt idx="1251">
                  <c:v>-0.67736799999999997</c:v>
                </c:pt>
                <c:pt idx="1252">
                  <c:v>-0.54925500000000005</c:v>
                </c:pt>
                <c:pt idx="1253">
                  <c:v>-0.61096200000000001</c:v>
                </c:pt>
                <c:pt idx="1254">
                  <c:v>-0.65393100000000004</c:v>
                </c:pt>
                <c:pt idx="1255">
                  <c:v>-0.74768100000000004</c:v>
                </c:pt>
                <c:pt idx="1256">
                  <c:v>-0.758606</c:v>
                </c:pt>
                <c:pt idx="1257">
                  <c:v>-0.70861799999999997</c:v>
                </c:pt>
                <c:pt idx="1258">
                  <c:v>-0.75549299999999997</c:v>
                </c:pt>
                <c:pt idx="1259">
                  <c:v>-0.51409899999999997</c:v>
                </c:pt>
                <c:pt idx="1260">
                  <c:v>-0.88049299999999997</c:v>
                </c:pt>
                <c:pt idx="1261">
                  <c:v>-0.867981</c:v>
                </c:pt>
                <c:pt idx="1262">
                  <c:v>-0.86486799999999997</c:v>
                </c:pt>
                <c:pt idx="1263">
                  <c:v>-0.84692400000000001</c:v>
                </c:pt>
                <c:pt idx="1264">
                  <c:v>-0.953125</c:v>
                </c:pt>
                <c:pt idx="1265">
                  <c:v>-1.00159</c:v>
                </c:pt>
                <c:pt idx="1266">
                  <c:v>-0.914856</c:v>
                </c:pt>
                <c:pt idx="1267">
                  <c:v>-0.90002400000000005</c:v>
                </c:pt>
                <c:pt idx="1268">
                  <c:v>-1.1625399999999999</c:v>
                </c:pt>
                <c:pt idx="1269">
                  <c:v>-1.0180100000000001</c:v>
                </c:pt>
                <c:pt idx="1270">
                  <c:v>-1.0515699999999999</c:v>
                </c:pt>
                <c:pt idx="1271">
                  <c:v>-0.96563699999999997</c:v>
                </c:pt>
                <c:pt idx="1272">
                  <c:v>-1.0219100000000001</c:v>
                </c:pt>
                <c:pt idx="1273">
                  <c:v>-1.28125</c:v>
                </c:pt>
                <c:pt idx="1274">
                  <c:v>-1.14063</c:v>
                </c:pt>
                <c:pt idx="1275">
                  <c:v>-1.0234399999999999</c:v>
                </c:pt>
                <c:pt idx="1276">
                  <c:v>-1.2008099999999999</c:v>
                </c:pt>
                <c:pt idx="1277">
                  <c:v>-1.1359900000000001</c:v>
                </c:pt>
                <c:pt idx="1278">
                  <c:v>-1.09222</c:v>
                </c:pt>
                <c:pt idx="1279">
                  <c:v>-1.2984599999999999</c:v>
                </c:pt>
                <c:pt idx="1280">
                  <c:v>-1.1484399999999999</c:v>
                </c:pt>
                <c:pt idx="1281">
                  <c:v>-1.2844199999999999</c:v>
                </c:pt>
                <c:pt idx="1282">
                  <c:v>-1.2265600000000001</c:v>
                </c:pt>
                <c:pt idx="1283">
                  <c:v>-1.2320599999999999</c:v>
                </c:pt>
                <c:pt idx="1284">
                  <c:v>-1.36798</c:v>
                </c:pt>
                <c:pt idx="1285">
                  <c:v>-1.3266</c:v>
                </c:pt>
                <c:pt idx="1286">
                  <c:v>-1.4250499999999999</c:v>
                </c:pt>
                <c:pt idx="1287">
                  <c:v>-1.3258099999999999</c:v>
                </c:pt>
                <c:pt idx="1288">
                  <c:v>-1.31488</c:v>
                </c:pt>
                <c:pt idx="1289">
                  <c:v>-1.30396</c:v>
                </c:pt>
                <c:pt idx="1290">
                  <c:v>-1.27271</c:v>
                </c:pt>
                <c:pt idx="1291">
                  <c:v>-1.5</c:v>
                </c:pt>
                <c:pt idx="1292">
                  <c:v>-1.5101899999999999</c:v>
                </c:pt>
                <c:pt idx="1293">
                  <c:v>-1.5305200000000001</c:v>
                </c:pt>
                <c:pt idx="1294">
                  <c:v>-1.27112</c:v>
                </c:pt>
                <c:pt idx="1295">
                  <c:v>-1.25861</c:v>
                </c:pt>
                <c:pt idx="1296">
                  <c:v>-1.37347</c:v>
                </c:pt>
                <c:pt idx="1297">
                  <c:v>-1.2234499999999999</c:v>
                </c:pt>
                <c:pt idx="1298">
                  <c:v>-1.30548</c:v>
                </c:pt>
                <c:pt idx="1299">
                  <c:v>-1.39612</c:v>
                </c:pt>
                <c:pt idx="1300">
                  <c:v>-1.4516</c:v>
                </c:pt>
                <c:pt idx="1301">
                  <c:v>-1.4382900000000001</c:v>
                </c:pt>
                <c:pt idx="1302">
                  <c:v>-1.35083</c:v>
                </c:pt>
                <c:pt idx="1303">
                  <c:v>-1.4421999999999999</c:v>
                </c:pt>
                <c:pt idx="1304">
                  <c:v>-1.4023399999999999</c:v>
                </c:pt>
                <c:pt idx="1305">
                  <c:v>-1.3789100000000001</c:v>
                </c:pt>
                <c:pt idx="1306">
                  <c:v>-1.3812899999999999</c:v>
                </c:pt>
                <c:pt idx="1307">
                  <c:v>-1.2320599999999999</c:v>
                </c:pt>
                <c:pt idx="1308">
                  <c:v>-1.61646</c:v>
                </c:pt>
                <c:pt idx="1309">
                  <c:v>-1.4578199999999999</c:v>
                </c:pt>
                <c:pt idx="1310">
                  <c:v>-1.5141</c:v>
                </c:pt>
                <c:pt idx="1311">
                  <c:v>-1.61646</c:v>
                </c:pt>
                <c:pt idx="1312">
                  <c:v>-1.4031400000000001</c:v>
                </c:pt>
                <c:pt idx="1313">
                  <c:v>-1.57813</c:v>
                </c:pt>
                <c:pt idx="1314">
                  <c:v>-1.4406699999999999</c:v>
                </c:pt>
                <c:pt idx="1315">
                  <c:v>-1.44922</c:v>
                </c:pt>
                <c:pt idx="1316">
                  <c:v>-1.81799</c:v>
                </c:pt>
                <c:pt idx="1317">
                  <c:v>-1.43909</c:v>
                </c:pt>
                <c:pt idx="1318">
                  <c:v>-1.68597</c:v>
                </c:pt>
                <c:pt idx="1319">
                  <c:v>-1.80237</c:v>
                </c:pt>
                <c:pt idx="1320">
                  <c:v>-1.5726899999999999</c:v>
                </c:pt>
                <c:pt idx="1321">
                  <c:v>-1.86877</c:v>
                </c:pt>
                <c:pt idx="1322">
                  <c:v>-1.67035</c:v>
                </c:pt>
                <c:pt idx="1323">
                  <c:v>-1.40472</c:v>
                </c:pt>
                <c:pt idx="1324">
                  <c:v>-1.62738</c:v>
                </c:pt>
                <c:pt idx="1325">
                  <c:v>-1.5414399999999999</c:v>
                </c:pt>
                <c:pt idx="1326">
                  <c:v>-1.84375</c:v>
                </c:pt>
                <c:pt idx="1327">
                  <c:v>-1.7633099999999999</c:v>
                </c:pt>
                <c:pt idx="1328">
                  <c:v>-1.77271</c:v>
                </c:pt>
                <c:pt idx="1329">
                  <c:v>-1.6750499999999999</c:v>
                </c:pt>
                <c:pt idx="1330">
                  <c:v>-1.83832</c:v>
                </c:pt>
                <c:pt idx="1331">
                  <c:v>-1.58362</c:v>
                </c:pt>
                <c:pt idx="1332">
                  <c:v>-1.6921999999999999</c:v>
                </c:pt>
                <c:pt idx="1333">
                  <c:v>-1.55548</c:v>
                </c:pt>
                <c:pt idx="1334">
                  <c:v>-1.7609900000000001</c:v>
                </c:pt>
                <c:pt idx="1335">
                  <c:v>-1.6469100000000001</c:v>
                </c:pt>
                <c:pt idx="1336">
                  <c:v>-1.7250399999999999</c:v>
                </c:pt>
                <c:pt idx="1337">
                  <c:v>-1.74536</c:v>
                </c:pt>
                <c:pt idx="1338">
                  <c:v>-1.8234900000000001</c:v>
                </c:pt>
                <c:pt idx="1339">
                  <c:v>-1.6351899999999999</c:v>
                </c:pt>
                <c:pt idx="1340">
                  <c:v>-1.7672099999999999</c:v>
                </c:pt>
                <c:pt idx="1341">
                  <c:v>-1.9094199999999999</c:v>
                </c:pt>
                <c:pt idx="1342">
                  <c:v>-1.78833</c:v>
                </c:pt>
                <c:pt idx="1343">
                  <c:v>-1.5585899999999999</c:v>
                </c:pt>
                <c:pt idx="1344">
                  <c:v>-1.80786</c:v>
                </c:pt>
                <c:pt idx="1345">
                  <c:v>-1.76953</c:v>
                </c:pt>
                <c:pt idx="1346">
                  <c:v>-1.6937899999999999</c:v>
                </c:pt>
                <c:pt idx="1347">
                  <c:v>-1.40002</c:v>
                </c:pt>
                <c:pt idx="1348">
                  <c:v>-1.63049</c:v>
                </c:pt>
                <c:pt idx="1349">
                  <c:v>-1.7539100000000001</c:v>
                </c:pt>
                <c:pt idx="1350">
                  <c:v>-1.71411</c:v>
                </c:pt>
                <c:pt idx="1351">
                  <c:v>-1.8289200000000001</c:v>
                </c:pt>
                <c:pt idx="1352">
                  <c:v>-1.75159</c:v>
                </c:pt>
                <c:pt idx="1353">
                  <c:v>-1.6555200000000001</c:v>
                </c:pt>
                <c:pt idx="1354">
                  <c:v>-1.5726899999999999</c:v>
                </c:pt>
                <c:pt idx="1355">
                  <c:v>-1.6531400000000001</c:v>
                </c:pt>
                <c:pt idx="1356">
                  <c:v>-1.7859499999999999</c:v>
                </c:pt>
                <c:pt idx="1357">
                  <c:v>-1.9281600000000001</c:v>
                </c:pt>
                <c:pt idx="1358">
                  <c:v>-1.80548</c:v>
                </c:pt>
                <c:pt idx="1359">
                  <c:v>-1.80627</c:v>
                </c:pt>
                <c:pt idx="1360">
                  <c:v>-1.85785</c:v>
                </c:pt>
                <c:pt idx="1361">
                  <c:v>-1.95703</c:v>
                </c:pt>
                <c:pt idx="1362">
                  <c:v>-1.87659</c:v>
                </c:pt>
                <c:pt idx="1363">
                  <c:v>-1.59613</c:v>
                </c:pt>
                <c:pt idx="1364">
                  <c:v>-1.7992600000000001</c:v>
                </c:pt>
                <c:pt idx="1365">
                  <c:v>-1.7390699999999999</c:v>
                </c:pt>
                <c:pt idx="1366">
                  <c:v>-1.85083</c:v>
                </c:pt>
                <c:pt idx="1367">
                  <c:v>-1.84534</c:v>
                </c:pt>
                <c:pt idx="1368">
                  <c:v>-1.9055200000000001</c:v>
                </c:pt>
                <c:pt idx="1369">
                  <c:v>-1.78986</c:v>
                </c:pt>
                <c:pt idx="1370">
                  <c:v>-1.9453100000000001</c:v>
                </c:pt>
                <c:pt idx="1371">
                  <c:v>-1.68988</c:v>
                </c:pt>
                <c:pt idx="1372">
                  <c:v>-1.8344100000000001</c:v>
                </c:pt>
                <c:pt idx="1373">
                  <c:v>-1.8312999999999999</c:v>
                </c:pt>
                <c:pt idx="1374">
                  <c:v>-1.86487</c:v>
                </c:pt>
                <c:pt idx="1375">
                  <c:v>-1.8219000000000001</c:v>
                </c:pt>
                <c:pt idx="1376">
                  <c:v>-1.79688</c:v>
                </c:pt>
                <c:pt idx="1377">
                  <c:v>-1.9164399999999999</c:v>
                </c:pt>
                <c:pt idx="1378">
                  <c:v>-1.81958</c:v>
                </c:pt>
                <c:pt idx="1379">
                  <c:v>-1.8328199999999999</c:v>
                </c:pt>
                <c:pt idx="1380">
                  <c:v>-2.03363</c:v>
                </c:pt>
                <c:pt idx="1381">
                  <c:v>-1.81799</c:v>
                </c:pt>
                <c:pt idx="1382">
                  <c:v>-2.1750500000000001</c:v>
                </c:pt>
                <c:pt idx="1383">
                  <c:v>-1.80078</c:v>
                </c:pt>
                <c:pt idx="1384">
                  <c:v>-1.8914200000000001</c:v>
                </c:pt>
                <c:pt idx="1385">
                  <c:v>-1.8117700000000001</c:v>
                </c:pt>
                <c:pt idx="1386">
                  <c:v>-1.4382900000000001</c:v>
                </c:pt>
                <c:pt idx="1387">
                  <c:v>-1.77112</c:v>
                </c:pt>
                <c:pt idx="1388">
                  <c:v>-1.7687999999999999</c:v>
                </c:pt>
                <c:pt idx="1389">
                  <c:v>-1.77502</c:v>
                </c:pt>
                <c:pt idx="1390">
                  <c:v>-1.6469100000000001</c:v>
                </c:pt>
                <c:pt idx="1391">
                  <c:v>-1.9726600000000001</c:v>
                </c:pt>
                <c:pt idx="1392">
                  <c:v>-1.7039200000000001</c:v>
                </c:pt>
                <c:pt idx="1393">
                  <c:v>-1.75549</c:v>
                </c:pt>
                <c:pt idx="1394">
                  <c:v>-1.9242600000000001</c:v>
                </c:pt>
                <c:pt idx="1395">
                  <c:v>-1.9406699999999999</c:v>
                </c:pt>
                <c:pt idx="1396">
                  <c:v>-1.71722</c:v>
                </c:pt>
                <c:pt idx="1397">
                  <c:v>-1.7234499999999999</c:v>
                </c:pt>
                <c:pt idx="1398">
                  <c:v>-1.8930100000000001</c:v>
                </c:pt>
                <c:pt idx="1399">
                  <c:v>-1.9469000000000001</c:v>
                </c:pt>
                <c:pt idx="1400">
                  <c:v>-1.8164100000000001</c:v>
                </c:pt>
                <c:pt idx="1401">
                  <c:v>-1.8297099999999999</c:v>
                </c:pt>
                <c:pt idx="1402">
                  <c:v>-1.8617600000000001</c:v>
                </c:pt>
                <c:pt idx="1403">
                  <c:v>-1.7609900000000001</c:v>
                </c:pt>
                <c:pt idx="1404">
                  <c:v>-1.7476799999999999</c:v>
                </c:pt>
                <c:pt idx="1405">
                  <c:v>-2.032839999999998</c:v>
                </c:pt>
                <c:pt idx="1406">
                  <c:v>-1.9859599999999999</c:v>
                </c:pt>
                <c:pt idx="1407">
                  <c:v>-1.8671899999999999</c:v>
                </c:pt>
                <c:pt idx="1408">
                  <c:v>-1.8046899999999999</c:v>
                </c:pt>
                <c:pt idx="1409">
                  <c:v>-1.9750399999999999</c:v>
                </c:pt>
                <c:pt idx="1410">
                  <c:v>-1.9484900000000001</c:v>
                </c:pt>
                <c:pt idx="1411">
                  <c:v>-1.8812899999999999</c:v>
                </c:pt>
                <c:pt idx="1412">
                  <c:v>-2.040649999999999</c:v>
                </c:pt>
                <c:pt idx="1413">
                  <c:v>-2.0101900000000001</c:v>
                </c:pt>
                <c:pt idx="1414">
                  <c:v>-1.79297</c:v>
                </c:pt>
                <c:pt idx="1415">
                  <c:v>-1.9101600000000001</c:v>
                </c:pt>
                <c:pt idx="1416">
                  <c:v>-1.7719100000000001</c:v>
                </c:pt>
                <c:pt idx="1417">
                  <c:v>-1.93286</c:v>
                </c:pt>
                <c:pt idx="1418">
                  <c:v>-2.057859999999998</c:v>
                </c:pt>
                <c:pt idx="1419">
                  <c:v>-2.0461399999999998</c:v>
                </c:pt>
                <c:pt idx="1420">
                  <c:v>-2.139889999999999</c:v>
                </c:pt>
                <c:pt idx="1421">
                  <c:v>-2.0859399999999999</c:v>
                </c:pt>
                <c:pt idx="1422">
                  <c:v>-2.0640900000000002</c:v>
                </c:pt>
                <c:pt idx="1423">
                  <c:v>-1.7406600000000001</c:v>
                </c:pt>
                <c:pt idx="1424">
                  <c:v>-1.8796999999999999</c:v>
                </c:pt>
                <c:pt idx="1425">
                  <c:v>-1.9921899999999999</c:v>
                </c:pt>
                <c:pt idx="1426">
                  <c:v>-1.9343900000000001</c:v>
                </c:pt>
                <c:pt idx="1427">
                  <c:v>-1.9547099999999999</c:v>
                </c:pt>
                <c:pt idx="1428">
                  <c:v>-2.0898400000000001</c:v>
                </c:pt>
                <c:pt idx="1429">
                  <c:v>-2.1578400000000002</c:v>
                </c:pt>
                <c:pt idx="1430">
                  <c:v>-1.8500399999999999</c:v>
                </c:pt>
                <c:pt idx="1431">
                  <c:v>-2.032839999999998</c:v>
                </c:pt>
                <c:pt idx="1432">
                  <c:v>-1.93597</c:v>
                </c:pt>
                <c:pt idx="1433">
                  <c:v>-1.93207</c:v>
                </c:pt>
                <c:pt idx="1434">
                  <c:v>-2.03674</c:v>
                </c:pt>
                <c:pt idx="1435">
                  <c:v>-2.018009999999999</c:v>
                </c:pt>
                <c:pt idx="1436">
                  <c:v>-2.02502</c:v>
                </c:pt>
                <c:pt idx="1437">
                  <c:v>-2.0437599999999998</c:v>
                </c:pt>
                <c:pt idx="1438">
                  <c:v>-2.02582</c:v>
                </c:pt>
                <c:pt idx="1439">
                  <c:v>-1.95313</c:v>
                </c:pt>
                <c:pt idx="1440">
                  <c:v>-1.8781699999999999</c:v>
                </c:pt>
                <c:pt idx="1441">
                  <c:v>-1.8531500000000001</c:v>
                </c:pt>
                <c:pt idx="1442">
                  <c:v>-2.15625</c:v>
                </c:pt>
                <c:pt idx="1443">
                  <c:v>-2.0172099999999991</c:v>
                </c:pt>
                <c:pt idx="1444">
                  <c:v>-2.026609999999998</c:v>
                </c:pt>
                <c:pt idx="1445">
                  <c:v>-2.0414400000000001</c:v>
                </c:pt>
                <c:pt idx="1446">
                  <c:v>-2.1109599999999991</c:v>
                </c:pt>
                <c:pt idx="1447">
                  <c:v>-2.0859399999999999</c:v>
                </c:pt>
                <c:pt idx="1448">
                  <c:v>-2.1406299999999998</c:v>
                </c:pt>
                <c:pt idx="1449">
                  <c:v>-2.122679999999999</c:v>
                </c:pt>
                <c:pt idx="1450">
                  <c:v>-2.0007899999999998</c:v>
                </c:pt>
                <c:pt idx="1451">
                  <c:v>-2.0758100000000002</c:v>
                </c:pt>
                <c:pt idx="1452">
                  <c:v>-2.0414400000000001</c:v>
                </c:pt>
                <c:pt idx="1453">
                  <c:v>-2.1351900000000001</c:v>
                </c:pt>
                <c:pt idx="1454">
                  <c:v>-2.2492700000000001</c:v>
                </c:pt>
                <c:pt idx="1455">
                  <c:v>-1.9968900000000001</c:v>
                </c:pt>
                <c:pt idx="1456">
                  <c:v>-2.15082</c:v>
                </c:pt>
                <c:pt idx="1457">
                  <c:v>-1.98987</c:v>
                </c:pt>
                <c:pt idx="1458">
                  <c:v>-1.903929999999999</c:v>
                </c:pt>
                <c:pt idx="1459">
                  <c:v>-2.0930200000000001</c:v>
                </c:pt>
                <c:pt idx="1460">
                  <c:v>-2.1289099999999999</c:v>
                </c:pt>
                <c:pt idx="1461">
                  <c:v>-1.91486</c:v>
                </c:pt>
                <c:pt idx="1462">
                  <c:v>-1.91333</c:v>
                </c:pt>
                <c:pt idx="1463">
                  <c:v>-2.0703100000000001</c:v>
                </c:pt>
                <c:pt idx="1464">
                  <c:v>-1.8171999999999999</c:v>
                </c:pt>
                <c:pt idx="1465">
                  <c:v>-2.1968999999999981</c:v>
                </c:pt>
                <c:pt idx="1466">
                  <c:v>-1.9960899999999999</c:v>
                </c:pt>
                <c:pt idx="1467">
                  <c:v>-1.94299</c:v>
                </c:pt>
                <c:pt idx="1468">
                  <c:v>-1.9508099999999999</c:v>
                </c:pt>
                <c:pt idx="1469">
                  <c:v>-2.0500500000000001</c:v>
                </c:pt>
                <c:pt idx="1470">
                  <c:v>-1.88049</c:v>
                </c:pt>
                <c:pt idx="1471">
                  <c:v>-1.9851700000000001</c:v>
                </c:pt>
                <c:pt idx="1472">
                  <c:v>-2.122679999999999</c:v>
                </c:pt>
                <c:pt idx="1473">
                  <c:v>-2.23047</c:v>
                </c:pt>
                <c:pt idx="1474">
                  <c:v>-2.106259999999998</c:v>
                </c:pt>
                <c:pt idx="1475">
                  <c:v>-2.046879999999998</c:v>
                </c:pt>
                <c:pt idx="1476">
                  <c:v>-2.2265600000000001</c:v>
                </c:pt>
                <c:pt idx="1477">
                  <c:v>-2.1711399999999998</c:v>
                </c:pt>
                <c:pt idx="1478">
                  <c:v>-1.93988</c:v>
                </c:pt>
                <c:pt idx="1479">
                  <c:v>-2.082819999999999</c:v>
                </c:pt>
                <c:pt idx="1480">
                  <c:v>-2.0867300000000002</c:v>
                </c:pt>
                <c:pt idx="1481">
                  <c:v>-2.2976700000000001</c:v>
                </c:pt>
                <c:pt idx="1482">
                  <c:v>-1.8266</c:v>
                </c:pt>
                <c:pt idx="1483">
                  <c:v>-1.8586400000000001</c:v>
                </c:pt>
                <c:pt idx="1484">
                  <c:v>-2.0007899999999998</c:v>
                </c:pt>
                <c:pt idx="1485">
                  <c:v>-2.0617700000000001</c:v>
                </c:pt>
                <c:pt idx="1486">
                  <c:v>-2.1031499999999999</c:v>
                </c:pt>
                <c:pt idx="1487">
                  <c:v>-1.9867600000000001</c:v>
                </c:pt>
                <c:pt idx="1488">
                  <c:v>-2.04535</c:v>
                </c:pt>
                <c:pt idx="1489">
                  <c:v>-2.190669999999999</c:v>
                </c:pt>
                <c:pt idx="1490">
                  <c:v>-1.9781500000000001</c:v>
                </c:pt>
                <c:pt idx="1491">
                  <c:v>-2.0219100000000001</c:v>
                </c:pt>
                <c:pt idx="1492">
                  <c:v>-2.07111</c:v>
                </c:pt>
                <c:pt idx="1493">
                  <c:v>-2.0070800000000002</c:v>
                </c:pt>
                <c:pt idx="1494">
                  <c:v>-2.1937899999999999</c:v>
                </c:pt>
                <c:pt idx="1495">
                  <c:v>-2.15082</c:v>
                </c:pt>
                <c:pt idx="1496">
                  <c:v>-2.032039999999999</c:v>
                </c:pt>
                <c:pt idx="1497">
                  <c:v>-2.05078</c:v>
                </c:pt>
                <c:pt idx="1498">
                  <c:v>-2.10785</c:v>
                </c:pt>
                <c:pt idx="1499">
                  <c:v>-2.03363</c:v>
                </c:pt>
                <c:pt idx="1500">
                  <c:v>-2.0758100000000002</c:v>
                </c:pt>
                <c:pt idx="1501">
                  <c:v>-2.0836199999999998</c:v>
                </c:pt>
                <c:pt idx="1502">
                  <c:v>-2.114869999999998</c:v>
                </c:pt>
                <c:pt idx="1503">
                  <c:v>-2.14453</c:v>
                </c:pt>
                <c:pt idx="1504">
                  <c:v>-1.9906600000000001</c:v>
                </c:pt>
                <c:pt idx="1505">
                  <c:v>-2.1555200000000001</c:v>
                </c:pt>
                <c:pt idx="1506">
                  <c:v>-2.0906400000000001</c:v>
                </c:pt>
                <c:pt idx="1507">
                  <c:v>-2.2578100000000001</c:v>
                </c:pt>
                <c:pt idx="1508">
                  <c:v>-2.222659999999999</c:v>
                </c:pt>
                <c:pt idx="1509">
                  <c:v>-2.1047400000000001</c:v>
                </c:pt>
                <c:pt idx="1510">
                  <c:v>-2.24457</c:v>
                </c:pt>
                <c:pt idx="1511">
                  <c:v>-2.27582</c:v>
                </c:pt>
                <c:pt idx="1512">
                  <c:v>-2.18988</c:v>
                </c:pt>
                <c:pt idx="1513">
                  <c:v>-2.03363</c:v>
                </c:pt>
                <c:pt idx="1514">
                  <c:v>-2.0836199999999998</c:v>
                </c:pt>
                <c:pt idx="1515">
                  <c:v>-1.9555100000000001</c:v>
                </c:pt>
                <c:pt idx="1516">
                  <c:v>-2.3234900000000001</c:v>
                </c:pt>
                <c:pt idx="1517">
                  <c:v>-2.2265600000000001</c:v>
                </c:pt>
                <c:pt idx="1518">
                  <c:v>-1.9250499999999999</c:v>
                </c:pt>
                <c:pt idx="1519">
                  <c:v>-1.8859900000000001</c:v>
                </c:pt>
                <c:pt idx="1520">
                  <c:v>-2.139889999999999</c:v>
                </c:pt>
                <c:pt idx="1521">
                  <c:v>-2.14771</c:v>
                </c:pt>
                <c:pt idx="1522">
                  <c:v>-1.99146</c:v>
                </c:pt>
                <c:pt idx="1523">
                  <c:v>-1.9695400000000001</c:v>
                </c:pt>
                <c:pt idx="1524">
                  <c:v>-2.3313000000000001</c:v>
                </c:pt>
                <c:pt idx="1525">
                  <c:v>-2.15863</c:v>
                </c:pt>
                <c:pt idx="1526">
                  <c:v>-2.075009999999998</c:v>
                </c:pt>
                <c:pt idx="1527">
                  <c:v>-2.1711399999999998</c:v>
                </c:pt>
                <c:pt idx="1528">
                  <c:v>-2.2055099999999999</c:v>
                </c:pt>
                <c:pt idx="1529">
                  <c:v>-2.2094100000000001</c:v>
                </c:pt>
                <c:pt idx="1530">
                  <c:v>-2.1343999999999999</c:v>
                </c:pt>
                <c:pt idx="1531">
                  <c:v>-2.2570800000000002</c:v>
                </c:pt>
                <c:pt idx="1532">
                  <c:v>-1.92737</c:v>
                </c:pt>
                <c:pt idx="1533">
                  <c:v>-2.0617700000000001</c:v>
                </c:pt>
                <c:pt idx="1534">
                  <c:v>-2.02271</c:v>
                </c:pt>
                <c:pt idx="1535">
                  <c:v>-2.2492700000000001</c:v>
                </c:pt>
                <c:pt idx="1536">
                  <c:v>-2.04297</c:v>
                </c:pt>
                <c:pt idx="1537">
                  <c:v>-2.0289299999999999</c:v>
                </c:pt>
                <c:pt idx="1538">
                  <c:v>-2.14453</c:v>
                </c:pt>
                <c:pt idx="1539">
                  <c:v>-2.032839999999998</c:v>
                </c:pt>
                <c:pt idx="1540">
                  <c:v>-2.1890900000000002</c:v>
                </c:pt>
                <c:pt idx="1541">
                  <c:v>-2.1578400000000002</c:v>
                </c:pt>
                <c:pt idx="1542">
                  <c:v>-2.111759999999999</c:v>
                </c:pt>
                <c:pt idx="1543">
                  <c:v>-2.2797200000000002</c:v>
                </c:pt>
                <c:pt idx="1544">
                  <c:v>-2.32422</c:v>
                </c:pt>
                <c:pt idx="1545">
                  <c:v>-2.0984500000000001</c:v>
                </c:pt>
                <c:pt idx="1546">
                  <c:v>-2.1945800000000002</c:v>
                </c:pt>
                <c:pt idx="1547">
                  <c:v>-2.3093900000000001</c:v>
                </c:pt>
                <c:pt idx="1548">
                  <c:v>-2.19299</c:v>
                </c:pt>
                <c:pt idx="1549">
                  <c:v>-2.190669999999999</c:v>
                </c:pt>
                <c:pt idx="1550">
                  <c:v>-1.99457</c:v>
                </c:pt>
                <c:pt idx="1551">
                  <c:v>-2.066409999999999</c:v>
                </c:pt>
                <c:pt idx="1552">
                  <c:v>-2.0813000000000001</c:v>
                </c:pt>
                <c:pt idx="1553">
                  <c:v>-2.1101700000000001</c:v>
                </c:pt>
                <c:pt idx="1554">
                  <c:v>-2.1297000000000001</c:v>
                </c:pt>
                <c:pt idx="1555">
                  <c:v>-2.0640900000000002</c:v>
                </c:pt>
                <c:pt idx="1556">
                  <c:v>-2.1383100000000002</c:v>
                </c:pt>
                <c:pt idx="1557">
                  <c:v>-2.13672</c:v>
                </c:pt>
                <c:pt idx="1558">
                  <c:v>-2.12738</c:v>
                </c:pt>
                <c:pt idx="1559">
                  <c:v>-2.239069999999999</c:v>
                </c:pt>
                <c:pt idx="1560">
                  <c:v>-1.94922</c:v>
                </c:pt>
                <c:pt idx="1561">
                  <c:v>-2.2883300000000002</c:v>
                </c:pt>
                <c:pt idx="1562">
                  <c:v>-2.2484700000000002</c:v>
                </c:pt>
                <c:pt idx="1563">
                  <c:v>-2.054689999999999</c:v>
                </c:pt>
                <c:pt idx="1564">
                  <c:v>-2.165649999999999</c:v>
                </c:pt>
                <c:pt idx="1565">
                  <c:v>-2.18207</c:v>
                </c:pt>
                <c:pt idx="1566">
                  <c:v>-2.09924</c:v>
                </c:pt>
                <c:pt idx="1567">
                  <c:v>-2.0234399999999999</c:v>
                </c:pt>
                <c:pt idx="1568">
                  <c:v>-2.4031400000000001</c:v>
                </c:pt>
                <c:pt idx="1569">
                  <c:v>-2.1539299999999999</c:v>
                </c:pt>
                <c:pt idx="1570">
                  <c:v>-2.3195800000000002</c:v>
                </c:pt>
                <c:pt idx="1571">
                  <c:v>-2.0687899999999999</c:v>
                </c:pt>
                <c:pt idx="1572">
                  <c:v>-2.2008100000000002</c:v>
                </c:pt>
                <c:pt idx="1573">
                  <c:v>-2.4555099999999981</c:v>
                </c:pt>
                <c:pt idx="1574">
                  <c:v>-2.2055099999999999</c:v>
                </c:pt>
                <c:pt idx="1575">
                  <c:v>-2.17578</c:v>
                </c:pt>
                <c:pt idx="1576">
                  <c:v>-2.222659999999999</c:v>
                </c:pt>
                <c:pt idx="1577">
                  <c:v>-2.3218999999999981</c:v>
                </c:pt>
                <c:pt idx="1578">
                  <c:v>-2.5039099999999999</c:v>
                </c:pt>
                <c:pt idx="1579">
                  <c:v>-2.21875</c:v>
                </c:pt>
                <c:pt idx="1580">
                  <c:v>-2.1875</c:v>
                </c:pt>
                <c:pt idx="1581">
                  <c:v>-2.2351700000000001</c:v>
                </c:pt>
                <c:pt idx="1582">
                  <c:v>-2.2570800000000002</c:v>
                </c:pt>
                <c:pt idx="1583">
                  <c:v>-2.1625399999999999</c:v>
                </c:pt>
                <c:pt idx="1584">
                  <c:v>-2.2976700000000001</c:v>
                </c:pt>
                <c:pt idx="1585">
                  <c:v>-2.15002</c:v>
                </c:pt>
                <c:pt idx="1586">
                  <c:v>-2.2375500000000001</c:v>
                </c:pt>
                <c:pt idx="1587">
                  <c:v>-1.93909</c:v>
                </c:pt>
                <c:pt idx="1588">
                  <c:v>-2.0632899999999998</c:v>
                </c:pt>
                <c:pt idx="1589">
                  <c:v>-2.1179800000000002</c:v>
                </c:pt>
                <c:pt idx="1590">
                  <c:v>-2.22113</c:v>
                </c:pt>
                <c:pt idx="1591">
                  <c:v>-2.0437599999999998</c:v>
                </c:pt>
                <c:pt idx="1592">
                  <c:v>-2.17035</c:v>
                </c:pt>
                <c:pt idx="1593">
                  <c:v>-2.14771</c:v>
                </c:pt>
                <c:pt idx="1594">
                  <c:v>-2.0687899999999999</c:v>
                </c:pt>
                <c:pt idx="1595">
                  <c:v>-2.0906400000000001</c:v>
                </c:pt>
                <c:pt idx="1596">
                  <c:v>-2.1281699999999999</c:v>
                </c:pt>
                <c:pt idx="1597">
                  <c:v>-2.2250399999999999</c:v>
                </c:pt>
                <c:pt idx="1598">
                  <c:v>-2.1547200000000002</c:v>
                </c:pt>
                <c:pt idx="1599">
                  <c:v>-2.2844199999999999</c:v>
                </c:pt>
                <c:pt idx="1600">
                  <c:v>-1.9734499999999999</c:v>
                </c:pt>
                <c:pt idx="1601">
                  <c:v>-1.9109499999999999</c:v>
                </c:pt>
                <c:pt idx="1602">
                  <c:v>-2.0844100000000001</c:v>
                </c:pt>
                <c:pt idx="1603">
                  <c:v>-2.2492700000000001</c:v>
                </c:pt>
                <c:pt idx="1604">
                  <c:v>-2.0383300000000002</c:v>
                </c:pt>
                <c:pt idx="1605">
                  <c:v>-2.1289099999999999</c:v>
                </c:pt>
                <c:pt idx="1606">
                  <c:v>-2.1875</c:v>
                </c:pt>
                <c:pt idx="1607">
                  <c:v>-2.28674</c:v>
                </c:pt>
                <c:pt idx="1608">
                  <c:v>-2.2593999999999999</c:v>
                </c:pt>
                <c:pt idx="1609">
                  <c:v>-2.21252</c:v>
                </c:pt>
                <c:pt idx="1610">
                  <c:v>-2.0891099999999998</c:v>
                </c:pt>
                <c:pt idx="1611">
                  <c:v>-2.3930099999999981</c:v>
                </c:pt>
                <c:pt idx="1612">
                  <c:v>-2.30627</c:v>
                </c:pt>
                <c:pt idx="1613">
                  <c:v>-2.08203</c:v>
                </c:pt>
                <c:pt idx="1614">
                  <c:v>-2.2094100000000001</c:v>
                </c:pt>
                <c:pt idx="1615">
                  <c:v>-2.2047099999999999</c:v>
                </c:pt>
                <c:pt idx="1616">
                  <c:v>-2.15625</c:v>
                </c:pt>
                <c:pt idx="1617">
                  <c:v>-2.1851799999999999</c:v>
                </c:pt>
                <c:pt idx="1618">
                  <c:v>-2.231259999999998</c:v>
                </c:pt>
                <c:pt idx="1619">
                  <c:v>-2</c:v>
                </c:pt>
                <c:pt idx="1620">
                  <c:v>-2.18127</c:v>
                </c:pt>
                <c:pt idx="1621">
                  <c:v>-2.09613</c:v>
                </c:pt>
                <c:pt idx="1622">
                  <c:v>-2.3562599999999958</c:v>
                </c:pt>
                <c:pt idx="1623">
                  <c:v>-2.1578400000000002</c:v>
                </c:pt>
                <c:pt idx="1624">
                  <c:v>-2.1609500000000001</c:v>
                </c:pt>
                <c:pt idx="1625">
                  <c:v>-2.40625</c:v>
                </c:pt>
                <c:pt idx="1626">
                  <c:v>-2.1851799999999999</c:v>
                </c:pt>
                <c:pt idx="1627">
                  <c:v>-2.3031600000000001</c:v>
                </c:pt>
                <c:pt idx="1628">
                  <c:v>-2.0164200000000001</c:v>
                </c:pt>
                <c:pt idx="1629">
                  <c:v>-2.30396</c:v>
                </c:pt>
                <c:pt idx="1630">
                  <c:v>-2.2359599999999991</c:v>
                </c:pt>
                <c:pt idx="1631">
                  <c:v>-2.2031299999999998</c:v>
                </c:pt>
                <c:pt idx="1632">
                  <c:v>-2.36328</c:v>
                </c:pt>
                <c:pt idx="1633">
                  <c:v>-2.1687599999999998</c:v>
                </c:pt>
                <c:pt idx="1634">
                  <c:v>-2.2063000000000001</c:v>
                </c:pt>
                <c:pt idx="1635">
                  <c:v>-2.2672099999999999</c:v>
                </c:pt>
                <c:pt idx="1636">
                  <c:v>-2.1984900000000001</c:v>
                </c:pt>
                <c:pt idx="1637">
                  <c:v>-2.3710900000000001</c:v>
                </c:pt>
                <c:pt idx="1638">
                  <c:v>-2.2086199999999998</c:v>
                </c:pt>
                <c:pt idx="1639">
                  <c:v>-1.93048</c:v>
                </c:pt>
                <c:pt idx="1640">
                  <c:v>-2.1391</c:v>
                </c:pt>
                <c:pt idx="1641">
                  <c:v>-2.20703</c:v>
                </c:pt>
                <c:pt idx="1642">
                  <c:v>-2.3891</c:v>
                </c:pt>
                <c:pt idx="1643">
                  <c:v>-2.2851599999999999</c:v>
                </c:pt>
                <c:pt idx="1644">
                  <c:v>-1.9867600000000001</c:v>
                </c:pt>
                <c:pt idx="1645">
                  <c:v>-2.1750500000000001</c:v>
                </c:pt>
                <c:pt idx="1646">
                  <c:v>-2.43988</c:v>
                </c:pt>
                <c:pt idx="1647">
                  <c:v>-2.15863</c:v>
                </c:pt>
                <c:pt idx="1648">
                  <c:v>-2.28363</c:v>
                </c:pt>
                <c:pt idx="1649">
                  <c:v>-2.3515600000000001</c:v>
                </c:pt>
                <c:pt idx="1650">
                  <c:v>-2.5976599999999981</c:v>
                </c:pt>
                <c:pt idx="1651">
                  <c:v>-2.3328199999999959</c:v>
                </c:pt>
                <c:pt idx="1652">
                  <c:v>-2.2844199999999999</c:v>
                </c:pt>
                <c:pt idx="1653">
                  <c:v>-2.2680099999999999</c:v>
                </c:pt>
                <c:pt idx="1654">
                  <c:v>-2.1640600000000001</c:v>
                </c:pt>
                <c:pt idx="1655">
                  <c:v>-2.21332</c:v>
                </c:pt>
                <c:pt idx="1656">
                  <c:v>-2.3938000000000001</c:v>
                </c:pt>
                <c:pt idx="1657">
                  <c:v>-2.26953</c:v>
                </c:pt>
                <c:pt idx="1658">
                  <c:v>-2.1922000000000001</c:v>
                </c:pt>
                <c:pt idx="1659">
                  <c:v>-2.2265600000000001</c:v>
                </c:pt>
                <c:pt idx="1660">
                  <c:v>-2.3313000000000001</c:v>
                </c:pt>
                <c:pt idx="1661">
                  <c:v>-2.307859999999998</c:v>
                </c:pt>
                <c:pt idx="1662">
                  <c:v>-2.3875099999999998</c:v>
                </c:pt>
                <c:pt idx="1663">
                  <c:v>-2.1453199999999999</c:v>
                </c:pt>
                <c:pt idx="1664">
                  <c:v>-2.2922400000000001</c:v>
                </c:pt>
                <c:pt idx="1665">
                  <c:v>-2.16797</c:v>
                </c:pt>
                <c:pt idx="1666">
                  <c:v>-2.333619999999998</c:v>
                </c:pt>
                <c:pt idx="1667">
                  <c:v>-2.2883300000000002</c:v>
                </c:pt>
                <c:pt idx="1668">
                  <c:v>-2.1375099999999998</c:v>
                </c:pt>
                <c:pt idx="1669">
                  <c:v>-1.99377</c:v>
                </c:pt>
                <c:pt idx="1670">
                  <c:v>-2.256289999999999</c:v>
                </c:pt>
                <c:pt idx="1671">
                  <c:v>-2.3109700000000002</c:v>
                </c:pt>
                <c:pt idx="1672">
                  <c:v>-2.392209999999996</c:v>
                </c:pt>
                <c:pt idx="1673">
                  <c:v>-2.4133300000000002</c:v>
                </c:pt>
                <c:pt idx="1674">
                  <c:v>-2.3484500000000001</c:v>
                </c:pt>
                <c:pt idx="1675">
                  <c:v>-2.2265600000000001</c:v>
                </c:pt>
                <c:pt idx="1676">
                  <c:v>-2.1968999999999981</c:v>
                </c:pt>
                <c:pt idx="1677">
                  <c:v>-2.1843900000000001</c:v>
                </c:pt>
                <c:pt idx="1678">
                  <c:v>-2.131289999999999</c:v>
                </c:pt>
                <c:pt idx="1679">
                  <c:v>-2.13361</c:v>
                </c:pt>
                <c:pt idx="1680">
                  <c:v>-2.1031499999999999</c:v>
                </c:pt>
                <c:pt idx="1681">
                  <c:v>-2.1851799999999999</c:v>
                </c:pt>
                <c:pt idx="1682">
                  <c:v>-2.421879999999998</c:v>
                </c:pt>
                <c:pt idx="1683">
                  <c:v>-2.10785</c:v>
                </c:pt>
                <c:pt idx="1684">
                  <c:v>-2.190669999999999</c:v>
                </c:pt>
                <c:pt idx="1685">
                  <c:v>-2.364069999999999</c:v>
                </c:pt>
                <c:pt idx="1686">
                  <c:v>-2.1218900000000001</c:v>
                </c:pt>
                <c:pt idx="1687">
                  <c:v>-2.06799</c:v>
                </c:pt>
                <c:pt idx="1688">
                  <c:v>-2.2570800000000002</c:v>
                </c:pt>
                <c:pt idx="1689">
                  <c:v>-2.2890600000000001</c:v>
                </c:pt>
                <c:pt idx="1690">
                  <c:v>-2.4070399999999998</c:v>
                </c:pt>
                <c:pt idx="1691">
                  <c:v>-2.3266</c:v>
                </c:pt>
                <c:pt idx="1692">
                  <c:v>-2.11877</c:v>
                </c:pt>
                <c:pt idx="1693">
                  <c:v>-2.1726700000000001</c:v>
                </c:pt>
                <c:pt idx="1694">
                  <c:v>-2.1218900000000001</c:v>
                </c:pt>
                <c:pt idx="1695">
                  <c:v>-2.032839999999998</c:v>
                </c:pt>
                <c:pt idx="1696">
                  <c:v>-2.0632899999999998</c:v>
                </c:pt>
                <c:pt idx="1697">
                  <c:v>-2.1257899999999998</c:v>
                </c:pt>
                <c:pt idx="1698">
                  <c:v>-2.4516</c:v>
                </c:pt>
                <c:pt idx="1699">
                  <c:v>-2.15625</c:v>
                </c:pt>
                <c:pt idx="1700">
                  <c:v>-2.38361</c:v>
                </c:pt>
                <c:pt idx="1701">
                  <c:v>-2.1539299999999999</c:v>
                </c:pt>
                <c:pt idx="1702">
                  <c:v>-1.96173</c:v>
                </c:pt>
                <c:pt idx="1703">
                  <c:v>-2.3898899999999981</c:v>
                </c:pt>
                <c:pt idx="1704">
                  <c:v>-2.2429800000000002</c:v>
                </c:pt>
                <c:pt idx="1705">
                  <c:v>-2.25549</c:v>
                </c:pt>
                <c:pt idx="1706">
                  <c:v>-2.3000500000000001</c:v>
                </c:pt>
                <c:pt idx="1707">
                  <c:v>-2.1297000000000001</c:v>
                </c:pt>
                <c:pt idx="1708">
                  <c:v>-2.310179999999999</c:v>
                </c:pt>
                <c:pt idx="1709">
                  <c:v>-2.2023899999999998</c:v>
                </c:pt>
                <c:pt idx="1710">
                  <c:v>-2.1804800000000002</c:v>
                </c:pt>
                <c:pt idx="1711">
                  <c:v>-2.53986</c:v>
                </c:pt>
                <c:pt idx="1712">
                  <c:v>-2.4555099999999981</c:v>
                </c:pt>
                <c:pt idx="1713">
                  <c:v>-2.4055200000000001</c:v>
                </c:pt>
                <c:pt idx="1714">
                  <c:v>-2.3297099999999991</c:v>
                </c:pt>
                <c:pt idx="1715">
                  <c:v>-2.2250399999999999</c:v>
                </c:pt>
                <c:pt idx="1716">
                  <c:v>-2.05078</c:v>
                </c:pt>
                <c:pt idx="1717">
                  <c:v>-2.1843900000000001</c:v>
                </c:pt>
                <c:pt idx="1718">
                  <c:v>-2.276609999999998</c:v>
                </c:pt>
                <c:pt idx="1719">
                  <c:v>-1.8781699999999999</c:v>
                </c:pt>
                <c:pt idx="1720">
                  <c:v>-2.1320800000000002</c:v>
                </c:pt>
                <c:pt idx="1721">
                  <c:v>-2.2828400000000002</c:v>
                </c:pt>
                <c:pt idx="1722">
                  <c:v>-2.3671899999999999</c:v>
                </c:pt>
                <c:pt idx="1723">
                  <c:v>-2.3891</c:v>
                </c:pt>
                <c:pt idx="1724">
                  <c:v>-2.1687599999999998</c:v>
                </c:pt>
                <c:pt idx="1725">
                  <c:v>-2.026609999999998</c:v>
                </c:pt>
                <c:pt idx="1726">
                  <c:v>-2.2156400000000001</c:v>
                </c:pt>
                <c:pt idx="1727">
                  <c:v>-2.3562599999999958</c:v>
                </c:pt>
                <c:pt idx="1728">
                  <c:v>-2.22424</c:v>
                </c:pt>
                <c:pt idx="1729">
                  <c:v>-2.176569999999999</c:v>
                </c:pt>
                <c:pt idx="1730">
                  <c:v>-2.2336399999999998</c:v>
                </c:pt>
                <c:pt idx="1731">
                  <c:v>-2.276609999999998</c:v>
                </c:pt>
                <c:pt idx="1732">
                  <c:v>-2.3718900000000001</c:v>
                </c:pt>
                <c:pt idx="1733">
                  <c:v>-2.25549</c:v>
                </c:pt>
                <c:pt idx="1734">
                  <c:v>-2.304689999999999</c:v>
                </c:pt>
                <c:pt idx="1735">
                  <c:v>-2.28674</c:v>
                </c:pt>
                <c:pt idx="1736">
                  <c:v>-2.11646</c:v>
                </c:pt>
                <c:pt idx="1737">
                  <c:v>-2.3765900000000002</c:v>
                </c:pt>
                <c:pt idx="1738">
                  <c:v>-2.0078100000000001</c:v>
                </c:pt>
                <c:pt idx="1739">
                  <c:v>-2.0805099999999999</c:v>
                </c:pt>
                <c:pt idx="1740">
                  <c:v>-2.29535</c:v>
                </c:pt>
                <c:pt idx="1741">
                  <c:v>-2.1633300000000002</c:v>
                </c:pt>
                <c:pt idx="1742">
                  <c:v>-2.3203100000000001</c:v>
                </c:pt>
                <c:pt idx="1743">
                  <c:v>-2.1406299999999998</c:v>
                </c:pt>
                <c:pt idx="1744">
                  <c:v>-2.1257899999999998</c:v>
                </c:pt>
                <c:pt idx="1745">
                  <c:v>-2.2593999999999999</c:v>
                </c:pt>
                <c:pt idx="1746">
                  <c:v>-2.3085900000000001</c:v>
                </c:pt>
                <c:pt idx="1747">
                  <c:v>-2.3422200000000002</c:v>
                </c:pt>
                <c:pt idx="1748">
                  <c:v>-1.96021</c:v>
                </c:pt>
                <c:pt idx="1749">
                  <c:v>-2.23047</c:v>
                </c:pt>
                <c:pt idx="1750">
                  <c:v>-2.09924</c:v>
                </c:pt>
                <c:pt idx="1751">
                  <c:v>-2.1804800000000002</c:v>
                </c:pt>
                <c:pt idx="1752">
                  <c:v>-2.1539299999999999</c:v>
                </c:pt>
                <c:pt idx="1753">
                  <c:v>-2.0031699999999999</c:v>
                </c:pt>
                <c:pt idx="1754">
                  <c:v>-1.98126</c:v>
                </c:pt>
                <c:pt idx="1755">
                  <c:v>-2.1234700000000002</c:v>
                </c:pt>
                <c:pt idx="1756">
                  <c:v>-2.1843900000000001</c:v>
                </c:pt>
                <c:pt idx="1757">
                  <c:v>-2.5141</c:v>
                </c:pt>
                <c:pt idx="1758">
                  <c:v>-2.0414400000000001</c:v>
                </c:pt>
                <c:pt idx="1759">
                  <c:v>-2.2914400000000001</c:v>
                </c:pt>
                <c:pt idx="1760">
                  <c:v>-2.0844100000000001</c:v>
                </c:pt>
                <c:pt idx="1761">
                  <c:v>-2.26953</c:v>
                </c:pt>
                <c:pt idx="1762">
                  <c:v>-2.3531499999999981</c:v>
                </c:pt>
                <c:pt idx="1763">
                  <c:v>-2.3234900000000001</c:v>
                </c:pt>
                <c:pt idx="1764">
                  <c:v>-2.28125</c:v>
                </c:pt>
                <c:pt idx="1765">
                  <c:v>-2.1640600000000001</c:v>
                </c:pt>
                <c:pt idx="1766">
                  <c:v>-2.2875399999999999</c:v>
                </c:pt>
                <c:pt idx="1767">
                  <c:v>-2.22113</c:v>
                </c:pt>
                <c:pt idx="1768">
                  <c:v>-2.2172200000000002</c:v>
                </c:pt>
                <c:pt idx="1769">
                  <c:v>-2.2937599999999998</c:v>
                </c:pt>
                <c:pt idx="1770">
                  <c:v>-2.040649999999999</c:v>
                </c:pt>
                <c:pt idx="1771">
                  <c:v>-2.0625</c:v>
                </c:pt>
                <c:pt idx="1772">
                  <c:v>-2.057859999999998</c:v>
                </c:pt>
                <c:pt idx="1773">
                  <c:v>-2.18988</c:v>
                </c:pt>
                <c:pt idx="1774">
                  <c:v>-2.2641</c:v>
                </c:pt>
                <c:pt idx="1775">
                  <c:v>-2.174259999999999</c:v>
                </c:pt>
                <c:pt idx="1776">
                  <c:v>-2.0726900000000001</c:v>
                </c:pt>
                <c:pt idx="1777">
                  <c:v>-2.2375500000000001</c:v>
                </c:pt>
                <c:pt idx="1778">
                  <c:v>-2.4039299999999999</c:v>
                </c:pt>
                <c:pt idx="1779">
                  <c:v>-2.2672099999999999</c:v>
                </c:pt>
                <c:pt idx="1780">
                  <c:v>-2.1609500000000001</c:v>
                </c:pt>
                <c:pt idx="1781">
                  <c:v>-2.3484500000000001</c:v>
                </c:pt>
                <c:pt idx="1782">
                  <c:v>-2.1453199999999999</c:v>
                </c:pt>
                <c:pt idx="1783">
                  <c:v>-2.1570399999999998</c:v>
                </c:pt>
                <c:pt idx="1784">
                  <c:v>-2.040649999999999</c:v>
                </c:pt>
                <c:pt idx="1785">
                  <c:v>-2.17578</c:v>
                </c:pt>
                <c:pt idx="1786">
                  <c:v>-2.236759999999999</c:v>
                </c:pt>
                <c:pt idx="1787">
                  <c:v>-2.02502</c:v>
                </c:pt>
                <c:pt idx="1788">
                  <c:v>-1.8484499999999999</c:v>
                </c:pt>
                <c:pt idx="1789">
                  <c:v>-2.125</c:v>
                </c:pt>
                <c:pt idx="1790">
                  <c:v>-1.99847</c:v>
                </c:pt>
                <c:pt idx="1791">
                  <c:v>-2.1687599999999998</c:v>
                </c:pt>
                <c:pt idx="1792">
                  <c:v>-2.10785</c:v>
                </c:pt>
                <c:pt idx="1793">
                  <c:v>-2.19922</c:v>
                </c:pt>
                <c:pt idx="1794">
                  <c:v>-2.19611</c:v>
                </c:pt>
                <c:pt idx="1795">
                  <c:v>-2.4594100000000001</c:v>
                </c:pt>
                <c:pt idx="1796">
                  <c:v>-2.18207</c:v>
                </c:pt>
                <c:pt idx="1797">
                  <c:v>-2.1242700000000001</c:v>
                </c:pt>
                <c:pt idx="1798">
                  <c:v>-2.0922200000000002</c:v>
                </c:pt>
                <c:pt idx="1799">
                  <c:v>-2.1492300000000002</c:v>
                </c:pt>
                <c:pt idx="1800">
                  <c:v>-2.1531400000000001</c:v>
                </c:pt>
                <c:pt idx="1801">
                  <c:v>-2.18988</c:v>
                </c:pt>
                <c:pt idx="1802">
                  <c:v>-2.19611</c:v>
                </c:pt>
                <c:pt idx="1803">
                  <c:v>-2.3203100000000001</c:v>
                </c:pt>
                <c:pt idx="1804">
                  <c:v>-2.1000399999999999</c:v>
                </c:pt>
                <c:pt idx="1805">
                  <c:v>-2.16486</c:v>
                </c:pt>
                <c:pt idx="1806">
                  <c:v>-2.41174</c:v>
                </c:pt>
                <c:pt idx="1807">
                  <c:v>-2.2507899999999998</c:v>
                </c:pt>
                <c:pt idx="1808">
                  <c:v>-2.096919999999999</c:v>
                </c:pt>
                <c:pt idx="1809">
                  <c:v>-2.34613</c:v>
                </c:pt>
                <c:pt idx="1810">
                  <c:v>-2.2937599999999998</c:v>
                </c:pt>
                <c:pt idx="1811">
                  <c:v>-2.325009999999998</c:v>
                </c:pt>
                <c:pt idx="1812">
                  <c:v>-2.396119999999998</c:v>
                </c:pt>
                <c:pt idx="1813">
                  <c:v>-2.1547200000000002</c:v>
                </c:pt>
                <c:pt idx="1814">
                  <c:v>-2.2094100000000001</c:v>
                </c:pt>
                <c:pt idx="1815">
                  <c:v>-2.014889999999999</c:v>
                </c:pt>
                <c:pt idx="1816">
                  <c:v>-2.15625</c:v>
                </c:pt>
                <c:pt idx="1817">
                  <c:v>-2.231259999999998</c:v>
                </c:pt>
                <c:pt idx="1818">
                  <c:v>-2.1492300000000002</c:v>
                </c:pt>
                <c:pt idx="1819">
                  <c:v>-2.28986</c:v>
                </c:pt>
                <c:pt idx="1820">
                  <c:v>-2.0531600000000001</c:v>
                </c:pt>
                <c:pt idx="1821">
                  <c:v>-2.2234500000000001</c:v>
                </c:pt>
                <c:pt idx="1822">
                  <c:v>-2.190669999999999</c:v>
                </c:pt>
                <c:pt idx="1823">
                  <c:v>-2.1008300000000002</c:v>
                </c:pt>
                <c:pt idx="1824">
                  <c:v>-2.25861</c:v>
                </c:pt>
                <c:pt idx="1825">
                  <c:v>-1.97113</c:v>
                </c:pt>
                <c:pt idx="1826">
                  <c:v>-2.09613</c:v>
                </c:pt>
                <c:pt idx="1827">
                  <c:v>-2.0836199999999998</c:v>
                </c:pt>
                <c:pt idx="1828">
                  <c:v>-2.1875</c:v>
                </c:pt>
                <c:pt idx="1829">
                  <c:v>-2.2023899999999998</c:v>
                </c:pt>
                <c:pt idx="1830">
                  <c:v>-2.2039200000000001</c:v>
                </c:pt>
                <c:pt idx="1831">
                  <c:v>-2.2664200000000001</c:v>
                </c:pt>
                <c:pt idx="1832">
                  <c:v>-2.1531400000000001</c:v>
                </c:pt>
                <c:pt idx="1833">
                  <c:v>-2.3109700000000002</c:v>
                </c:pt>
                <c:pt idx="1834">
                  <c:v>-2.0773899999999998</c:v>
                </c:pt>
                <c:pt idx="1835">
                  <c:v>-2.2453599999999998</c:v>
                </c:pt>
                <c:pt idx="1836">
                  <c:v>-2.38672</c:v>
                </c:pt>
                <c:pt idx="1837">
                  <c:v>-2.30707</c:v>
                </c:pt>
                <c:pt idx="1838">
                  <c:v>-2.0945399999999998</c:v>
                </c:pt>
                <c:pt idx="1839">
                  <c:v>-2.09375</c:v>
                </c:pt>
                <c:pt idx="1840">
                  <c:v>-2.114069999999999</c:v>
                </c:pt>
                <c:pt idx="1841">
                  <c:v>-2.19299</c:v>
                </c:pt>
                <c:pt idx="1842">
                  <c:v>-2.2055099999999999</c:v>
                </c:pt>
                <c:pt idx="1843">
                  <c:v>-2.006289999999999</c:v>
                </c:pt>
                <c:pt idx="1844">
                  <c:v>-2.2460900000000001</c:v>
                </c:pt>
                <c:pt idx="1845">
                  <c:v>-2.21875</c:v>
                </c:pt>
                <c:pt idx="1846">
                  <c:v>-2.2507899999999998</c:v>
                </c:pt>
                <c:pt idx="1847">
                  <c:v>-2.3883100000000002</c:v>
                </c:pt>
                <c:pt idx="1848">
                  <c:v>-2.0461399999999998</c:v>
                </c:pt>
                <c:pt idx="1849">
                  <c:v>-2.4468999999999981</c:v>
                </c:pt>
                <c:pt idx="1850">
                  <c:v>-2.1109599999999991</c:v>
                </c:pt>
                <c:pt idx="1851">
                  <c:v>-2.22424</c:v>
                </c:pt>
                <c:pt idx="1852">
                  <c:v>-2.3226900000000001</c:v>
                </c:pt>
                <c:pt idx="1853">
                  <c:v>-2.40002</c:v>
                </c:pt>
                <c:pt idx="1854">
                  <c:v>-2.2219199999999999</c:v>
                </c:pt>
                <c:pt idx="1855">
                  <c:v>-2.1578400000000002</c:v>
                </c:pt>
                <c:pt idx="1856">
                  <c:v>-2.0625</c:v>
                </c:pt>
                <c:pt idx="1857">
                  <c:v>-2.14453</c:v>
                </c:pt>
                <c:pt idx="1858">
                  <c:v>-2.2578100000000001</c:v>
                </c:pt>
                <c:pt idx="1859">
                  <c:v>-2.18207</c:v>
                </c:pt>
                <c:pt idx="1860">
                  <c:v>-2.2141099999999998</c:v>
                </c:pt>
                <c:pt idx="1861">
                  <c:v>-2.2141099999999998</c:v>
                </c:pt>
                <c:pt idx="1862">
                  <c:v>-2.0789200000000001</c:v>
                </c:pt>
                <c:pt idx="1863">
                  <c:v>-1.98285</c:v>
                </c:pt>
                <c:pt idx="1864">
                  <c:v>-2.04297</c:v>
                </c:pt>
                <c:pt idx="1865">
                  <c:v>-2.1297000000000001</c:v>
                </c:pt>
                <c:pt idx="1866">
                  <c:v>-2.29535</c:v>
                </c:pt>
                <c:pt idx="1867">
                  <c:v>-2.3992300000000002</c:v>
                </c:pt>
                <c:pt idx="1868">
                  <c:v>-2.2820399999999998</c:v>
                </c:pt>
                <c:pt idx="1869">
                  <c:v>-2.3218999999999981</c:v>
                </c:pt>
                <c:pt idx="1870">
                  <c:v>-2.0414400000000001</c:v>
                </c:pt>
                <c:pt idx="1871">
                  <c:v>-2.0242300000000002</c:v>
                </c:pt>
                <c:pt idx="1872">
                  <c:v>-2.0500500000000001</c:v>
                </c:pt>
                <c:pt idx="1873">
                  <c:v>-1.72034</c:v>
                </c:pt>
                <c:pt idx="1874">
                  <c:v>-2.2195399999999998</c:v>
                </c:pt>
                <c:pt idx="1875">
                  <c:v>-2.2359599999999991</c:v>
                </c:pt>
                <c:pt idx="1876">
                  <c:v>-2.23047</c:v>
                </c:pt>
                <c:pt idx="1877">
                  <c:v>-2.3305099999999981</c:v>
                </c:pt>
                <c:pt idx="1878">
                  <c:v>-2.310179999999999</c:v>
                </c:pt>
                <c:pt idx="1879">
                  <c:v>-2.11646</c:v>
                </c:pt>
                <c:pt idx="1880">
                  <c:v>-2.0695800000000002</c:v>
                </c:pt>
                <c:pt idx="1881">
                  <c:v>-2.10236</c:v>
                </c:pt>
                <c:pt idx="1882">
                  <c:v>-2.1070600000000002</c:v>
                </c:pt>
                <c:pt idx="1883">
                  <c:v>-2.091429999999999</c:v>
                </c:pt>
                <c:pt idx="1884">
                  <c:v>-1.8789100000000001</c:v>
                </c:pt>
                <c:pt idx="1885">
                  <c:v>-2.1750500000000001</c:v>
                </c:pt>
                <c:pt idx="1886">
                  <c:v>-1.94611</c:v>
                </c:pt>
                <c:pt idx="1887">
                  <c:v>-2.2547000000000001</c:v>
                </c:pt>
                <c:pt idx="1888">
                  <c:v>-1.9055200000000001</c:v>
                </c:pt>
                <c:pt idx="1889">
                  <c:v>-1.9734499999999999</c:v>
                </c:pt>
                <c:pt idx="1890">
                  <c:v>-2.114869999999998</c:v>
                </c:pt>
                <c:pt idx="1891">
                  <c:v>-2.2094100000000001</c:v>
                </c:pt>
                <c:pt idx="1892">
                  <c:v>-2.0976599999999981</c:v>
                </c:pt>
                <c:pt idx="1893">
                  <c:v>-2.1726700000000001</c:v>
                </c:pt>
                <c:pt idx="1894">
                  <c:v>-2.3625500000000001</c:v>
                </c:pt>
                <c:pt idx="1895">
                  <c:v>-2.1687599999999998</c:v>
                </c:pt>
                <c:pt idx="1896">
                  <c:v>-2.21021</c:v>
                </c:pt>
                <c:pt idx="1897">
                  <c:v>-2.1523400000000001</c:v>
                </c:pt>
                <c:pt idx="1898">
                  <c:v>-2.1984900000000001</c:v>
                </c:pt>
                <c:pt idx="1899">
                  <c:v>-2.222659999999999</c:v>
                </c:pt>
                <c:pt idx="1900">
                  <c:v>-2.23285</c:v>
                </c:pt>
                <c:pt idx="1901">
                  <c:v>-2.0531600000000001</c:v>
                </c:pt>
                <c:pt idx="1902">
                  <c:v>-2.05627</c:v>
                </c:pt>
                <c:pt idx="1903">
                  <c:v>-2.24377</c:v>
                </c:pt>
                <c:pt idx="1904">
                  <c:v>-2.0797099999999991</c:v>
                </c:pt>
                <c:pt idx="1905">
                  <c:v>-2.0734900000000001</c:v>
                </c:pt>
                <c:pt idx="1906">
                  <c:v>-2.1539299999999999</c:v>
                </c:pt>
                <c:pt idx="1907">
                  <c:v>-1.9382900000000001</c:v>
                </c:pt>
                <c:pt idx="1908">
                  <c:v>-2.02582</c:v>
                </c:pt>
                <c:pt idx="1909">
                  <c:v>-2.15082</c:v>
                </c:pt>
                <c:pt idx="1910">
                  <c:v>-2.1203599999999998</c:v>
                </c:pt>
                <c:pt idx="1911">
                  <c:v>-1.9375</c:v>
                </c:pt>
                <c:pt idx="1912">
                  <c:v>-2.2515900000000002</c:v>
                </c:pt>
                <c:pt idx="1913">
                  <c:v>-2.1937899999999999</c:v>
                </c:pt>
                <c:pt idx="1914">
                  <c:v>-2.0844100000000001</c:v>
                </c:pt>
                <c:pt idx="1915">
                  <c:v>-2.0007899999999998</c:v>
                </c:pt>
                <c:pt idx="1916">
                  <c:v>-2.4031400000000001</c:v>
                </c:pt>
                <c:pt idx="1917">
                  <c:v>-2.02582</c:v>
                </c:pt>
                <c:pt idx="1918">
                  <c:v>-2.3757899999999981</c:v>
                </c:pt>
                <c:pt idx="1919">
                  <c:v>-2.21875</c:v>
                </c:pt>
                <c:pt idx="1920">
                  <c:v>-2.0844100000000001</c:v>
                </c:pt>
                <c:pt idx="1921">
                  <c:v>-2.2265600000000001</c:v>
                </c:pt>
                <c:pt idx="1922">
                  <c:v>-2.28363</c:v>
                </c:pt>
                <c:pt idx="1923">
                  <c:v>-2.21332</c:v>
                </c:pt>
                <c:pt idx="1924">
                  <c:v>-2.05078</c:v>
                </c:pt>
                <c:pt idx="1925">
                  <c:v>-2.2063000000000001</c:v>
                </c:pt>
                <c:pt idx="1926">
                  <c:v>-2.09613</c:v>
                </c:pt>
                <c:pt idx="1927">
                  <c:v>-2.36877</c:v>
                </c:pt>
                <c:pt idx="1928">
                  <c:v>-2.416439999999997</c:v>
                </c:pt>
                <c:pt idx="1929">
                  <c:v>-2.21875</c:v>
                </c:pt>
                <c:pt idx="1930">
                  <c:v>-2.19922</c:v>
                </c:pt>
                <c:pt idx="1931">
                  <c:v>-2.2195399999999998</c:v>
                </c:pt>
                <c:pt idx="1932">
                  <c:v>-2.1328100000000001</c:v>
                </c:pt>
                <c:pt idx="1933">
                  <c:v>-2.065669999999999</c:v>
                </c:pt>
                <c:pt idx="1934">
                  <c:v>-2.13672</c:v>
                </c:pt>
                <c:pt idx="1935">
                  <c:v>-2.16486</c:v>
                </c:pt>
                <c:pt idx="1936">
                  <c:v>-2.02271</c:v>
                </c:pt>
                <c:pt idx="1937">
                  <c:v>-2.015629999999998</c:v>
                </c:pt>
                <c:pt idx="1938">
                  <c:v>-2.0976599999999981</c:v>
                </c:pt>
                <c:pt idx="1939">
                  <c:v>-2.36877</c:v>
                </c:pt>
                <c:pt idx="1940">
                  <c:v>-2.27582</c:v>
                </c:pt>
                <c:pt idx="1941">
                  <c:v>-2.0687899999999999</c:v>
                </c:pt>
                <c:pt idx="1942">
                  <c:v>-2.2711199999999998</c:v>
                </c:pt>
                <c:pt idx="1943">
                  <c:v>-2.1726700000000001</c:v>
                </c:pt>
                <c:pt idx="1944">
                  <c:v>-2.1851799999999999</c:v>
                </c:pt>
                <c:pt idx="1945">
                  <c:v>-2.2875399999999999</c:v>
                </c:pt>
                <c:pt idx="1946">
                  <c:v>-2.2063000000000001</c:v>
                </c:pt>
                <c:pt idx="1947">
                  <c:v>-2.335939999999999</c:v>
                </c:pt>
                <c:pt idx="1948">
                  <c:v>-2.339839999999997</c:v>
                </c:pt>
                <c:pt idx="1949">
                  <c:v>-2.09613</c:v>
                </c:pt>
                <c:pt idx="1950">
                  <c:v>-2.25549</c:v>
                </c:pt>
                <c:pt idx="1951">
                  <c:v>-2.2421899999999999</c:v>
                </c:pt>
                <c:pt idx="1952">
                  <c:v>-2.42896</c:v>
                </c:pt>
                <c:pt idx="1953">
                  <c:v>-2.333619999999998</c:v>
                </c:pt>
                <c:pt idx="1954">
                  <c:v>-2.3156699999999959</c:v>
                </c:pt>
                <c:pt idx="1955">
                  <c:v>-2.2742300000000002</c:v>
                </c:pt>
                <c:pt idx="1956">
                  <c:v>-2.1633300000000002</c:v>
                </c:pt>
                <c:pt idx="1957">
                  <c:v>-2.0734900000000001</c:v>
                </c:pt>
                <c:pt idx="1958">
                  <c:v>-2.0437599999999998</c:v>
                </c:pt>
                <c:pt idx="1959">
                  <c:v>-2.3969100000000001</c:v>
                </c:pt>
                <c:pt idx="1960">
                  <c:v>-2.14453</c:v>
                </c:pt>
                <c:pt idx="1961">
                  <c:v>-2.3109700000000002</c:v>
                </c:pt>
                <c:pt idx="1962">
                  <c:v>-2.32422</c:v>
                </c:pt>
                <c:pt idx="1963">
                  <c:v>-2.3422200000000002</c:v>
                </c:pt>
                <c:pt idx="1964">
                  <c:v>-2.2008100000000002</c:v>
                </c:pt>
                <c:pt idx="1965">
                  <c:v>-2.034419999999999</c:v>
                </c:pt>
                <c:pt idx="1966">
                  <c:v>-2.05627</c:v>
                </c:pt>
                <c:pt idx="1967">
                  <c:v>-2.01172</c:v>
                </c:pt>
                <c:pt idx="1968">
                  <c:v>-2.19299</c:v>
                </c:pt>
                <c:pt idx="1969">
                  <c:v>-2.2219199999999999</c:v>
                </c:pt>
                <c:pt idx="1970">
                  <c:v>-2.2047099999999999</c:v>
                </c:pt>
                <c:pt idx="1971">
                  <c:v>-2.3539400000000001</c:v>
                </c:pt>
                <c:pt idx="1972">
                  <c:v>-2.2680099999999999</c:v>
                </c:pt>
                <c:pt idx="1973">
                  <c:v>-2.3875099999999998</c:v>
                </c:pt>
                <c:pt idx="1974">
                  <c:v>-2.3000500000000001</c:v>
                </c:pt>
                <c:pt idx="1975">
                  <c:v>-2.1875</c:v>
                </c:pt>
                <c:pt idx="1976">
                  <c:v>-2.1570399999999998</c:v>
                </c:pt>
                <c:pt idx="1977">
                  <c:v>-2.1461199999999998</c:v>
                </c:pt>
                <c:pt idx="1978">
                  <c:v>-2.3789099999999981</c:v>
                </c:pt>
                <c:pt idx="1979">
                  <c:v>-2.1695600000000002</c:v>
                </c:pt>
                <c:pt idx="1980">
                  <c:v>-2.0445600000000002</c:v>
                </c:pt>
                <c:pt idx="1981">
                  <c:v>-2.1343999999999999</c:v>
                </c:pt>
                <c:pt idx="1982">
                  <c:v>-2.1859700000000002</c:v>
                </c:pt>
                <c:pt idx="1983">
                  <c:v>-2.1640600000000001</c:v>
                </c:pt>
                <c:pt idx="1984">
                  <c:v>-2.2688000000000001</c:v>
                </c:pt>
                <c:pt idx="1985">
                  <c:v>-2.489069999999999</c:v>
                </c:pt>
                <c:pt idx="1986">
                  <c:v>-2.1523400000000001</c:v>
                </c:pt>
                <c:pt idx="1987">
                  <c:v>-2.1320800000000002</c:v>
                </c:pt>
                <c:pt idx="1988">
                  <c:v>-2.2336399999999998</c:v>
                </c:pt>
                <c:pt idx="1989">
                  <c:v>-2.3570600000000002</c:v>
                </c:pt>
                <c:pt idx="1990">
                  <c:v>-2.1664400000000001</c:v>
                </c:pt>
                <c:pt idx="1991">
                  <c:v>-2.2773400000000001</c:v>
                </c:pt>
                <c:pt idx="1992">
                  <c:v>-2.1804800000000002</c:v>
                </c:pt>
                <c:pt idx="1993">
                  <c:v>-2.2734399999999999</c:v>
                </c:pt>
                <c:pt idx="1994">
                  <c:v>-2.3140900000000002</c:v>
                </c:pt>
                <c:pt idx="1995">
                  <c:v>-2.4273699999999998</c:v>
                </c:pt>
                <c:pt idx="1996">
                  <c:v>-2.4437899999999999</c:v>
                </c:pt>
                <c:pt idx="1997">
                  <c:v>-2.4390900000000002</c:v>
                </c:pt>
                <c:pt idx="1998">
                  <c:v>-2.4328599999999958</c:v>
                </c:pt>
                <c:pt idx="1999">
                  <c:v>-2.2000099999999998</c:v>
                </c:pt>
                <c:pt idx="2000">
                  <c:v>-2.2421899999999999</c:v>
                </c:pt>
                <c:pt idx="2001">
                  <c:v>-2.34375</c:v>
                </c:pt>
                <c:pt idx="2002">
                  <c:v>-2.2906499999999981</c:v>
                </c:pt>
                <c:pt idx="2003">
                  <c:v>-2.1867700000000001</c:v>
                </c:pt>
                <c:pt idx="2004">
                  <c:v>-2.2734399999999999</c:v>
                </c:pt>
                <c:pt idx="2005">
                  <c:v>-2.40625</c:v>
                </c:pt>
                <c:pt idx="2006">
                  <c:v>-2.3172000000000001</c:v>
                </c:pt>
                <c:pt idx="2007">
                  <c:v>-2.2922400000000001</c:v>
                </c:pt>
                <c:pt idx="2008">
                  <c:v>-2.19922</c:v>
                </c:pt>
                <c:pt idx="2009">
                  <c:v>-2.09924</c:v>
                </c:pt>
                <c:pt idx="2010">
                  <c:v>-2.2531699999999999</c:v>
                </c:pt>
                <c:pt idx="2011">
                  <c:v>-2.24457</c:v>
                </c:pt>
                <c:pt idx="2012">
                  <c:v>-2.114069999999999</c:v>
                </c:pt>
                <c:pt idx="2013">
                  <c:v>-2.1289099999999999</c:v>
                </c:pt>
                <c:pt idx="2014">
                  <c:v>-2.426569999999999</c:v>
                </c:pt>
                <c:pt idx="2015">
                  <c:v>-2.2055099999999999</c:v>
                </c:pt>
                <c:pt idx="2016">
                  <c:v>-2.2593999999999999</c:v>
                </c:pt>
                <c:pt idx="2017">
                  <c:v>-2.0976599999999981</c:v>
                </c:pt>
                <c:pt idx="2018">
                  <c:v>-2.114069999999999</c:v>
                </c:pt>
                <c:pt idx="2019">
                  <c:v>-2.15863</c:v>
                </c:pt>
                <c:pt idx="2020">
                  <c:v>-1.98987</c:v>
                </c:pt>
                <c:pt idx="2021">
                  <c:v>-2.0414400000000001</c:v>
                </c:pt>
                <c:pt idx="2022">
                  <c:v>-2.4367700000000001</c:v>
                </c:pt>
                <c:pt idx="2023">
                  <c:v>-2.1914099999999981</c:v>
                </c:pt>
                <c:pt idx="2024">
                  <c:v>-2.3938000000000001</c:v>
                </c:pt>
                <c:pt idx="2025">
                  <c:v>-2.131289999999999</c:v>
                </c:pt>
                <c:pt idx="2026">
                  <c:v>-2.3297099999999991</c:v>
                </c:pt>
                <c:pt idx="2027">
                  <c:v>-2.310179999999999</c:v>
                </c:pt>
                <c:pt idx="2028">
                  <c:v>-2.2476799999999999</c:v>
                </c:pt>
                <c:pt idx="2029">
                  <c:v>-2.1210900000000001</c:v>
                </c:pt>
                <c:pt idx="2030">
                  <c:v>-2.1320800000000002</c:v>
                </c:pt>
                <c:pt idx="2031">
                  <c:v>-2.1257899999999998</c:v>
                </c:pt>
                <c:pt idx="2032">
                  <c:v>-2.3297099999999991</c:v>
                </c:pt>
                <c:pt idx="2033">
                  <c:v>-2.310179999999999</c:v>
                </c:pt>
                <c:pt idx="2034">
                  <c:v>-2.122679999999999</c:v>
                </c:pt>
                <c:pt idx="2035">
                  <c:v>-2.3789099999999981</c:v>
                </c:pt>
                <c:pt idx="2036">
                  <c:v>-2.4594100000000001</c:v>
                </c:pt>
                <c:pt idx="2037">
                  <c:v>-2.0445600000000002</c:v>
                </c:pt>
                <c:pt idx="2038">
                  <c:v>-2.3492399999999991</c:v>
                </c:pt>
                <c:pt idx="2039">
                  <c:v>-2.2016</c:v>
                </c:pt>
                <c:pt idx="2040">
                  <c:v>-2.625</c:v>
                </c:pt>
                <c:pt idx="2041">
                  <c:v>-2.2976700000000001</c:v>
                </c:pt>
                <c:pt idx="2042">
                  <c:v>-2.409419999999999</c:v>
                </c:pt>
                <c:pt idx="2043">
                  <c:v>-2.4547099999999991</c:v>
                </c:pt>
                <c:pt idx="2044">
                  <c:v>-2.3515600000000001</c:v>
                </c:pt>
                <c:pt idx="2045">
                  <c:v>-2.125</c:v>
                </c:pt>
                <c:pt idx="2046">
                  <c:v>-2.6140699999999981</c:v>
                </c:pt>
                <c:pt idx="2047">
                  <c:v>-2.2578100000000001</c:v>
                </c:pt>
                <c:pt idx="2048">
                  <c:v>-2.2805200000000001</c:v>
                </c:pt>
                <c:pt idx="2049">
                  <c:v>-2.1031499999999999</c:v>
                </c:pt>
                <c:pt idx="2050">
                  <c:v>-2.350039999999999</c:v>
                </c:pt>
                <c:pt idx="2051">
                  <c:v>-2.346919999999999</c:v>
                </c:pt>
                <c:pt idx="2052">
                  <c:v>-2.1882899999999998</c:v>
                </c:pt>
                <c:pt idx="2053">
                  <c:v>-2.1968999999999981</c:v>
                </c:pt>
                <c:pt idx="2054">
                  <c:v>-2.27271</c:v>
                </c:pt>
                <c:pt idx="2055">
                  <c:v>-2.1351900000000001</c:v>
                </c:pt>
                <c:pt idx="2056">
                  <c:v>-2.2625099999999998</c:v>
                </c:pt>
                <c:pt idx="2057">
                  <c:v>-2.1914099999999981</c:v>
                </c:pt>
                <c:pt idx="2058">
                  <c:v>-2.418759999999998</c:v>
                </c:pt>
                <c:pt idx="2059">
                  <c:v>-2.09613</c:v>
                </c:pt>
                <c:pt idx="2060">
                  <c:v>-2.065669999999999</c:v>
                </c:pt>
                <c:pt idx="2061">
                  <c:v>-2.24146</c:v>
                </c:pt>
                <c:pt idx="2062">
                  <c:v>-2.370359999999998</c:v>
                </c:pt>
                <c:pt idx="2063">
                  <c:v>-2.301569999999999</c:v>
                </c:pt>
                <c:pt idx="2064">
                  <c:v>-2.1875</c:v>
                </c:pt>
                <c:pt idx="2065">
                  <c:v>-2.131289999999999</c:v>
                </c:pt>
                <c:pt idx="2066">
                  <c:v>-2.2172200000000002</c:v>
                </c:pt>
                <c:pt idx="2067">
                  <c:v>-2.41486</c:v>
                </c:pt>
                <c:pt idx="2068">
                  <c:v>-2.276609999999998</c:v>
                </c:pt>
                <c:pt idx="2069">
                  <c:v>-2.33203</c:v>
                </c:pt>
                <c:pt idx="2070">
                  <c:v>-2.2094100000000001</c:v>
                </c:pt>
                <c:pt idx="2071">
                  <c:v>-2.5</c:v>
                </c:pt>
                <c:pt idx="2072">
                  <c:v>-2.2281499999999999</c:v>
                </c:pt>
                <c:pt idx="2073">
                  <c:v>-2.0859399999999999</c:v>
                </c:pt>
                <c:pt idx="2074">
                  <c:v>-2.096919999999999</c:v>
                </c:pt>
                <c:pt idx="2075">
                  <c:v>-2.3453400000000002</c:v>
                </c:pt>
                <c:pt idx="2076">
                  <c:v>-2.2797200000000002</c:v>
                </c:pt>
                <c:pt idx="2077">
                  <c:v>-2.4523899999999981</c:v>
                </c:pt>
                <c:pt idx="2078">
                  <c:v>-2.35236</c:v>
                </c:pt>
                <c:pt idx="2079">
                  <c:v>-2.2937599999999998</c:v>
                </c:pt>
                <c:pt idx="2080">
                  <c:v>-2.22736</c:v>
                </c:pt>
                <c:pt idx="2081">
                  <c:v>-2.18207</c:v>
                </c:pt>
                <c:pt idx="2082">
                  <c:v>-2.301569999999999</c:v>
                </c:pt>
                <c:pt idx="2083">
                  <c:v>-2.2421899999999999</c:v>
                </c:pt>
                <c:pt idx="2084">
                  <c:v>-2.4140600000000001</c:v>
                </c:pt>
                <c:pt idx="2085">
                  <c:v>-2.5601799999999999</c:v>
                </c:pt>
                <c:pt idx="2086">
                  <c:v>-2.29535</c:v>
                </c:pt>
                <c:pt idx="2087">
                  <c:v>-2.41174</c:v>
                </c:pt>
                <c:pt idx="2088">
                  <c:v>-2.22736</c:v>
                </c:pt>
                <c:pt idx="2089">
                  <c:v>-2.3140900000000002</c:v>
                </c:pt>
                <c:pt idx="2090">
                  <c:v>-2.3140900000000002</c:v>
                </c:pt>
                <c:pt idx="2091">
                  <c:v>-2.4468999999999981</c:v>
                </c:pt>
                <c:pt idx="2092">
                  <c:v>-2.2320600000000002</c:v>
                </c:pt>
                <c:pt idx="2093">
                  <c:v>-2.3234900000000001</c:v>
                </c:pt>
                <c:pt idx="2094">
                  <c:v>-2.2094100000000001</c:v>
                </c:pt>
                <c:pt idx="2095">
                  <c:v>-2.2195399999999998</c:v>
                </c:pt>
                <c:pt idx="2096">
                  <c:v>-2.33521</c:v>
                </c:pt>
                <c:pt idx="2097">
                  <c:v>-2.0836199999999998</c:v>
                </c:pt>
                <c:pt idx="2098">
                  <c:v>-2.066409999999999</c:v>
                </c:pt>
                <c:pt idx="2099">
                  <c:v>-2.302369999999998</c:v>
                </c:pt>
                <c:pt idx="2100">
                  <c:v>-2.19922</c:v>
                </c:pt>
                <c:pt idx="2101">
                  <c:v>-2.0383300000000002</c:v>
                </c:pt>
                <c:pt idx="2102">
                  <c:v>-2.2055099999999999</c:v>
                </c:pt>
                <c:pt idx="2103">
                  <c:v>-2.36957</c:v>
                </c:pt>
                <c:pt idx="2104">
                  <c:v>-2.40863</c:v>
                </c:pt>
                <c:pt idx="2105">
                  <c:v>-2.2547000000000001</c:v>
                </c:pt>
                <c:pt idx="2106">
                  <c:v>-2.2593999999999999</c:v>
                </c:pt>
                <c:pt idx="2107">
                  <c:v>-2.4328599999999958</c:v>
                </c:pt>
                <c:pt idx="2108">
                  <c:v>-2.310179999999999</c:v>
                </c:pt>
                <c:pt idx="2109">
                  <c:v>-2.2453599999999998</c:v>
                </c:pt>
                <c:pt idx="2110">
                  <c:v>-2.5281400000000001</c:v>
                </c:pt>
                <c:pt idx="2111">
                  <c:v>-2.4594100000000001</c:v>
                </c:pt>
                <c:pt idx="2112">
                  <c:v>-2.2031299999999998</c:v>
                </c:pt>
                <c:pt idx="2113">
                  <c:v>-2.2203400000000002</c:v>
                </c:pt>
                <c:pt idx="2114">
                  <c:v>-2.401609999999998</c:v>
                </c:pt>
                <c:pt idx="2115">
                  <c:v>-2.2609900000000001</c:v>
                </c:pt>
                <c:pt idx="2116">
                  <c:v>-2.3930099999999981</c:v>
                </c:pt>
                <c:pt idx="2117">
                  <c:v>-2.2656299999999998</c:v>
                </c:pt>
                <c:pt idx="2118">
                  <c:v>-2.3266</c:v>
                </c:pt>
                <c:pt idx="2119">
                  <c:v>-2.21875</c:v>
                </c:pt>
                <c:pt idx="2120">
                  <c:v>-2.495359999999998</c:v>
                </c:pt>
                <c:pt idx="2121">
                  <c:v>-2.21332</c:v>
                </c:pt>
                <c:pt idx="2122">
                  <c:v>-2.2421899999999999</c:v>
                </c:pt>
                <c:pt idx="2123">
                  <c:v>-2.359379999999998</c:v>
                </c:pt>
                <c:pt idx="2124">
                  <c:v>-2.2797200000000002</c:v>
                </c:pt>
                <c:pt idx="2125">
                  <c:v>-2.1726700000000001</c:v>
                </c:pt>
                <c:pt idx="2126">
                  <c:v>-2.378169999999999</c:v>
                </c:pt>
                <c:pt idx="2127">
                  <c:v>-2.3453400000000002</c:v>
                </c:pt>
                <c:pt idx="2128">
                  <c:v>-2.25861</c:v>
                </c:pt>
                <c:pt idx="2129">
                  <c:v>-2.2719100000000001</c:v>
                </c:pt>
                <c:pt idx="2130">
                  <c:v>-2.2460900000000001</c:v>
                </c:pt>
                <c:pt idx="2131">
                  <c:v>-2.310179999999999</c:v>
                </c:pt>
                <c:pt idx="2132">
                  <c:v>-2.381289999999999</c:v>
                </c:pt>
                <c:pt idx="2133">
                  <c:v>-2.2711199999999998</c:v>
                </c:pt>
                <c:pt idx="2134">
                  <c:v>-2.176569999999999</c:v>
                </c:pt>
                <c:pt idx="2135">
                  <c:v>-2.08832</c:v>
                </c:pt>
                <c:pt idx="2136">
                  <c:v>-2.0359500000000001</c:v>
                </c:pt>
                <c:pt idx="2137">
                  <c:v>-1.9539200000000001</c:v>
                </c:pt>
                <c:pt idx="2138">
                  <c:v>-1.97034</c:v>
                </c:pt>
                <c:pt idx="2139">
                  <c:v>-2.151609999999998</c:v>
                </c:pt>
                <c:pt idx="2140">
                  <c:v>-2.3172000000000001</c:v>
                </c:pt>
                <c:pt idx="2141">
                  <c:v>-2.359379999999998</c:v>
                </c:pt>
                <c:pt idx="2142">
                  <c:v>-2.2719100000000001</c:v>
                </c:pt>
                <c:pt idx="2143">
                  <c:v>-2.2656299999999998</c:v>
                </c:pt>
                <c:pt idx="2144">
                  <c:v>-2.2336399999999998</c:v>
                </c:pt>
                <c:pt idx="2145">
                  <c:v>-2.34613</c:v>
                </c:pt>
                <c:pt idx="2146">
                  <c:v>-2.3617599999999981</c:v>
                </c:pt>
                <c:pt idx="2147">
                  <c:v>-2.35785</c:v>
                </c:pt>
                <c:pt idx="2148">
                  <c:v>-2.2547000000000001</c:v>
                </c:pt>
                <c:pt idx="2149">
                  <c:v>-2.29535</c:v>
                </c:pt>
                <c:pt idx="2150">
                  <c:v>-2.1914099999999981</c:v>
                </c:pt>
                <c:pt idx="2151">
                  <c:v>-2.2023899999999998</c:v>
                </c:pt>
                <c:pt idx="2152">
                  <c:v>-2.057859999999998</c:v>
                </c:pt>
                <c:pt idx="2153">
                  <c:v>-2.1257899999999998</c:v>
                </c:pt>
                <c:pt idx="2154">
                  <c:v>-2.1953100000000001</c:v>
                </c:pt>
                <c:pt idx="2155">
                  <c:v>-2.302369999999998</c:v>
                </c:pt>
                <c:pt idx="2156">
                  <c:v>-2.2664200000000001</c:v>
                </c:pt>
                <c:pt idx="2157">
                  <c:v>-2.19611</c:v>
                </c:pt>
                <c:pt idx="2158">
                  <c:v>-1.9539200000000001</c:v>
                </c:pt>
                <c:pt idx="2159">
                  <c:v>-2.052369999999998</c:v>
                </c:pt>
                <c:pt idx="2160">
                  <c:v>-2.21332</c:v>
                </c:pt>
                <c:pt idx="2161">
                  <c:v>-2.0695800000000002</c:v>
                </c:pt>
                <c:pt idx="2162">
                  <c:v>-2.1937899999999999</c:v>
                </c:pt>
                <c:pt idx="2163">
                  <c:v>-2.2203400000000002</c:v>
                </c:pt>
                <c:pt idx="2164">
                  <c:v>-2.2719100000000001</c:v>
                </c:pt>
                <c:pt idx="2165">
                  <c:v>-2.1430099999999999</c:v>
                </c:pt>
                <c:pt idx="2166">
                  <c:v>-2.3539400000000001</c:v>
                </c:pt>
                <c:pt idx="2167">
                  <c:v>-2.1070600000000002</c:v>
                </c:pt>
                <c:pt idx="2168">
                  <c:v>-2.2250399999999999</c:v>
                </c:pt>
                <c:pt idx="2169">
                  <c:v>-2.0789200000000001</c:v>
                </c:pt>
                <c:pt idx="2170">
                  <c:v>-2.2992599999999981</c:v>
                </c:pt>
                <c:pt idx="2171">
                  <c:v>-2.176569999999999</c:v>
                </c:pt>
                <c:pt idx="2172">
                  <c:v>-2.091429999999999</c:v>
                </c:pt>
                <c:pt idx="2173">
                  <c:v>-2.131289999999999</c:v>
                </c:pt>
                <c:pt idx="2174">
                  <c:v>-2.1875</c:v>
                </c:pt>
                <c:pt idx="2175">
                  <c:v>-2.3054800000000002</c:v>
                </c:pt>
                <c:pt idx="2176">
                  <c:v>-2.1945800000000002</c:v>
                </c:pt>
                <c:pt idx="2177">
                  <c:v>-2.1438000000000001</c:v>
                </c:pt>
                <c:pt idx="2178">
                  <c:v>-2.2703199999999999</c:v>
                </c:pt>
                <c:pt idx="2179">
                  <c:v>-2.1156600000000001</c:v>
                </c:pt>
                <c:pt idx="2180">
                  <c:v>-2.23828</c:v>
                </c:pt>
                <c:pt idx="2181">
                  <c:v>-2.3484500000000001</c:v>
                </c:pt>
                <c:pt idx="2182">
                  <c:v>-2.2859500000000001</c:v>
                </c:pt>
                <c:pt idx="2183">
                  <c:v>-2.3281299999999998</c:v>
                </c:pt>
                <c:pt idx="2184">
                  <c:v>-2.1156600000000001</c:v>
                </c:pt>
                <c:pt idx="2185">
                  <c:v>-2.0601799999999999</c:v>
                </c:pt>
                <c:pt idx="2186">
                  <c:v>-2.2883300000000002</c:v>
                </c:pt>
                <c:pt idx="2187">
                  <c:v>-2.1039400000000001</c:v>
                </c:pt>
                <c:pt idx="2188">
                  <c:v>-1.9906600000000001</c:v>
                </c:pt>
                <c:pt idx="2189">
                  <c:v>-2.1039400000000001</c:v>
                </c:pt>
                <c:pt idx="2190">
                  <c:v>-2.5015900000000002</c:v>
                </c:pt>
                <c:pt idx="2191">
                  <c:v>-2.1835900000000001</c:v>
                </c:pt>
                <c:pt idx="2192">
                  <c:v>-2.2460900000000001</c:v>
                </c:pt>
                <c:pt idx="2193">
                  <c:v>-2.1015600000000001</c:v>
                </c:pt>
                <c:pt idx="2194">
                  <c:v>-2.3218999999999981</c:v>
                </c:pt>
                <c:pt idx="2195">
                  <c:v>-2.2680099999999999</c:v>
                </c:pt>
                <c:pt idx="2196">
                  <c:v>-2.0414400000000001</c:v>
                </c:pt>
                <c:pt idx="2197">
                  <c:v>-2.1351900000000001</c:v>
                </c:pt>
                <c:pt idx="2198">
                  <c:v>-2.1257899999999998</c:v>
                </c:pt>
                <c:pt idx="2199">
                  <c:v>-2.2141099999999998</c:v>
                </c:pt>
                <c:pt idx="2200">
                  <c:v>-2.4765600000000001</c:v>
                </c:pt>
                <c:pt idx="2201">
                  <c:v>-2.4070399999999998</c:v>
                </c:pt>
                <c:pt idx="2202">
                  <c:v>-2.3453400000000002</c:v>
                </c:pt>
                <c:pt idx="2203">
                  <c:v>-2.114869999999998</c:v>
                </c:pt>
                <c:pt idx="2204">
                  <c:v>-2.22424</c:v>
                </c:pt>
                <c:pt idx="2205">
                  <c:v>-2.0484599999999991</c:v>
                </c:pt>
                <c:pt idx="2206">
                  <c:v>-2.3969100000000001</c:v>
                </c:pt>
                <c:pt idx="2207">
                  <c:v>-2.1578400000000002</c:v>
                </c:pt>
                <c:pt idx="2208">
                  <c:v>-2.32422</c:v>
                </c:pt>
                <c:pt idx="2209">
                  <c:v>-2.17896</c:v>
                </c:pt>
                <c:pt idx="2210">
                  <c:v>-2.1890900000000002</c:v>
                </c:pt>
                <c:pt idx="2211">
                  <c:v>-1.94611</c:v>
                </c:pt>
                <c:pt idx="2212">
                  <c:v>-2.2742300000000002</c:v>
                </c:pt>
                <c:pt idx="2213">
                  <c:v>-2.3273899999999998</c:v>
                </c:pt>
                <c:pt idx="2214">
                  <c:v>-2.1422099999999991</c:v>
                </c:pt>
                <c:pt idx="2215">
                  <c:v>-1.9242600000000001</c:v>
                </c:pt>
                <c:pt idx="2216">
                  <c:v>-2.1882899999999998</c:v>
                </c:pt>
                <c:pt idx="2217">
                  <c:v>-2.222659999999999</c:v>
                </c:pt>
                <c:pt idx="2218">
                  <c:v>-2.2601900000000001</c:v>
                </c:pt>
                <c:pt idx="2219">
                  <c:v>-2.28986</c:v>
                </c:pt>
                <c:pt idx="2220">
                  <c:v>-2.19922</c:v>
                </c:pt>
                <c:pt idx="2221">
                  <c:v>-2.2141099999999998</c:v>
                </c:pt>
                <c:pt idx="2222">
                  <c:v>-2.22424</c:v>
                </c:pt>
                <c:pt idx="2223">
                  <c:v>-2.3258100000000002</c:v>
                </c:pt>
                <c:pt idx="2224">
                  <c:v>-2.1781600000000001</c:v>
                </c:pt>
                <c:pt idx="2225">
                  <c:v>-2.0773899999999998</c:v>
                </c:pt>
                <c:pt idx="2226">
                  <c:v>-2.0593900000000001</c:v>
                </c:pt>
                <c:pt idx="2227">
                  <c:v>-2.15625</c:v>
                </c:pt>
                <c:pt idx="2228">
                  <c:v>-2.2883300000000002</c:v>
                </c:pt>
                <c:pt idx="2229">
                  <c:v>-2.33203</c:v>
                </c:pt>
                <c:pt idx="2230">
                  <c:v>-2.125</c:v>
                </c:pt>
                <c:pt idx="2231">
                  <c:v>-2.2195399999999998</c:v>
                </c:pt>
                <c:pt idx="2232">
                  <c:v>-1.9719199999999999</c:v>
                </c:pt>
                <c:pt idx="2233">
                  <c:v>-2.114869999999998</c:v>
                </c:pt>
                <c:pt idx="2234">
                  <c:v>-2.2844199999999999</c:v>
                </c:pt>
                <c:pt idx="2235">
                  <c:v>-2.2000099999999998</c:v>
                </c:pt>
                <c:pt idx="2236">
                  <c:v>-2.4078400000000002</c:v>
                </c:pt>
                <c:pt idx="2237">
                  <c:v>-2.1711399999999998</c:v>
                </c:pt>
                <c:pt idx="2238">
                  <c:v>-2.50549</c:v>
                </c:pt>
                <c:pt idx="2239">
                  <c:v>-2.5359500000000001</c:v>
                </c:pt>
                <c:pt idx="2240">
                  <c:v>-2.171879999999998</c:v>
                </c:pt>
                <c:pt idx="2241">
                  <c:v>-2.1835900000000001</c:v>
                </c:pt>
                <c:pt idx="2242">
                  <c:v>-2.346919999999999</c:v>
                </c:pt>
                <c:pt idx="2243">
                  <c:v>-2.2515900000000002</c:v>
                </c:pt>
                <c:pt idx="2244">
                  <c:v>-1.9250499999999999</c:v>
                </c:pt>
                <c:pt idx="2245">
                  <c:v>-2.24457</c:v>
                </c:pt>
                <c:pt idx="2246">
                  <c:v>-2.0625</c:v>
                </c:pt>
                <c:pt idx="2247">
                  <c:v>-2.3085900000000001</c:v>
                </c:pt>
                <c:pt idx="2248">
                  <c:v>-2.2593999999999999</c:v>
                </c:pt>
                <c:pt idx="2249">
                  <c:v>-2.2742300000000002</c:v>
                </c:pt>
                <c:pt idx="2250">
                  <c:v>-2.40002</c:v>
                </c:pt>
                <c:pt idx="2251">
                  <c:v>-2.5070800000000002</c:v>
                </c:pt>
                <c:pt idx="2252">
                  <c:v>-1.9734499999999999</c:v>
                </c:pt>
                <c:pt idx="2253">
                  <c:v>-2.4539200000000001</c:v>
                </c:pt>
                <c:pt idx="2254">
                  <c:v>-2.31799</c:v>
                </c:pt>
                <c:pt idx="2255">
                  <c:v>-2.25238</c:v>
                </c:pt>
                <c:pt idx="2256">
                  <c:v>-2.2531699999999999</c:v>
                </c:pt>
                <c:pt idx="2257">
                  <c:v>-2.28125</c:v>
                </c:pt>
                <c:pt idx="2258">
                  <c:v>-2.190669999999999</c:v>
                </c:pt>
                <c:pt idx="2259">
                  <c:v>-2.2906499999999981</c:v>
                </c:pt>
                <c:pt idx="2260">
                  <c:v>-2.40002</c:v>
                </c:pt>
                <c:pt idx="2261">
                  <c:v>-2.3226900000000001</c:v>
                </c:pt>
                <c:pt idx="2262">
                  <c:v>-1.9976799999999999</c:v>
                </c:pt>
                <c:pt idx="2263">
                  <c:v>-2.222659999999999</c:v>
                </c:pt>
                <c:pt idx="2264">
                  <c:v>-2.1664400000000001</c:v>
                </c:pt>
                <c:pt idx="2265">
                  <c:v>-2.15082</c:v>
                </c:pt>
                <c:pt idx="2266">
                  <c:v>-2.2000099999999998</c:v>
                </c:pt>
                <c:pt idx="2267">
                  <c:v>-2.1031499999999999</c:v>
                </c:pt>
                <c:pt idx="2268">
                  <c:v>-2.04297</c:v>
                </c:pt>
                <c:pt idx="2269">
                  <c:v>-2.1851799999999999</c:v>
                </c:pt>
                <c:pt idx="2270">
                  <c:v>-2.1453199999999999</c:v>
                </c:pt>
                <c:pt idx="2271">
                  <c:v>-2.04535</c:v>
                </c:pt>
                <c:pt idx="2272">
                  <c:v>-2.2781400000000001</c:v>
                </c:pt>
                <c:pt idx="2273">
                  <c:v>-2.12738</c:v>
                </c:pt>
                <c:pt idx="2274">
                  <c:v>-2.2976700000000001</c:v>
                </c:pt>
                <c:pt idx="2275">
                  <c:v>-2.424259999999999</c:v>
                </c:pt>
                <c:pt idx="2276">
                  <c:v>-1.9960899999999999</c:v>
                </c:pt>
                <c:pt idx="2277">
                  <c:v>-2.114869999999998</c:v>
                </c:pt>
                <c:pt idx="2278">
                  <c:v>-2.28986</c:v>
                </c:pt>
                <c:pt idx="2279">
                  <c:v>-2.3234900000000001</c:v>
                </c:pt>
                <c:pt idx="2280">
                  <c:v>-2.231259999999998</c:v>
                </c:pt>
                <c:pt idx="2281">
                  <c:v>-2.1750500000000001</c:v>
                </c:pt>
                <c:pt idx="2282">
                  <c:v>-2.0172099999999991</c:v>
                </c:pt>
                <c:pt idx="2283">
                  <c:v>-2.171879999999998</c:v>
                </c:pt>
                <c:pt idx="2284">
                  <c:v>-2.17035</c:v>
                </c:pt>
                <c:pt idx="2285">
                  <c:v>-2.1406299999999998</c:v>
                </c:pt>
                <c:pt idx="2286">
                  <c:v>-1.92896</c:v>
                </c:pt>
                <c:pt idx="2287">
                  <c:v>-2.35785</c:v>
                </c:pt>
                <c:pt idx="2288">
                  <c:v>-2.065669999999999</c:v>
                </c:pt>
                <c:pt idx="2289">
                  <c:v>-2.3344100000000001</c:v>
                </c:pt>
                <c:pt idx="2290">
                  <c:v>-2.23828</c:v>
                </c:pt>
                <c:pt idx="2291">
                  <c:v>-2.1047400000000001</c:v>
                </c:pt>
                <c:pt idx="2292">
                  <c:v>-2.2258300000000002</c:v>
                </c:pt>
                <c:pt idx="2293">
                  <c:v>-2.32422</c:v>
                </c:pt>
                <c:pt idx="2294">
                  <c:v>-2.1257899999999998</c:v>
                </c:pt>
                <c:pt idx="2295">
                  <c:v>-2.05396</c:v>
                </c:pt>
                <c:pt idx="2296">
                  <c:v>-2.0484599999999991</c:v>
                </c:pt>
                <c:pt idx="2297">
                  <c:v>-2.07422</c:v>
                </c:pt>
                <c:pt idx="2298">
                  <c:v>-2.0047000000000001</c:v>
                </c:pt>
                <c:pt idx="2299">
                  <c:v>-2.1008300000000002</c:v>
                </c:pt>
                <c:pt idx="2300">
                  <c:v>-1.97736</c:v>
                </c:pt>
                <c:pt idx="2301">
                  <c:v>-2.29297</c:v>
                </c:pt>
                <c:pt idx="2302">
                  <c:v>-2.1711399999999998</c:v>
                </c:pt>
                <c:pt idx="2303">
                  <c:v>-2.1203599999999998</c:v>
                </c:pt>
                <c:pt idx="2304">
                  <c:v>-2.2141099999999998</c:v>
                </c:pt>
                <c:pt idx="2305">
                  <c:v>-2.350039999999999</c:v>
                </c:pt>
                <c:pt idx="2306">
                  <c:v>-2.2297400000000001</c:v>
                </c:pt>
                <c:pt idx="2307">
                  <c:v>-2.1976900000000001</c:v>
                </c:pt>
                <c:pt idx="2308">
                  <c:v>-2.3172000000000001</c:v>
                </c:pt>
                <c:pt idx="2309">
                  <c:v>-2.256289999999999</c:v>
                </c:pt>
                <c:pt idx="2310">
                  <c:v>-2.2648899999999998</c:v>
                </c:pt>
                <c:pt idx="2311">
                  <c:v>-2.0672000000000001</c:v>
                </c:pt>
                <c:pt idx="2312">
                  <c:v>-1.9140600000000001</c:v>
                </c:pt>
                <c:pt idx="2313">
                  <c:v>-2.2656299999999998</c:v>
                </c:pt>
                <c:pt idx="2314">
                  <c:v>-2.1438000000000001</c:v>
                </c:pt>
                <c:pt idx="2315">
                  <c:v>-2.3000500000000001</c:v>
                </c:pt>
                <c:pt idx="2316">
                  <c:v>-2.11328</c:v>
                </c:pt>
                <c:pt idx="2317">
                  <c:v>-2.2250399999999999</c:v>
                </c:pt>
                <c:pt idx="2318">
                  <c:v>-2.2203400000000002</c:v>
                </c:pt>
                <c:pt idx="2319">
                  <c:v>-2.1914099999999981</c:v>
                </c:pt>
                <c:pt idx="2320">
                  <c:v>-2.0813000000000001</c:v>
                </c:pt>
                <c:pt idx="2321">
                  <c:v>-2.0789200000000001</c:v>
                </c:pt>
                <c:pt idx="2322">
                  <c:v>-2.1430099999999999</c:v>
                </c:pt>
                <c:pt idx="2323">
                  <c:v>-2.176569999999999</c:v>
                </c:pt>
                <c:pt idx="2324">
                  <c:v>-2.2320600000000002</c:v>
                </c:pt>
                <c:pt idx="2325">
                  <c:v>-2.1711399999999998</c:v>
                </c:pt>
                <c:pt idx="2326">
                  <c:v>-2.2468900000000001</c:v>
                </c:pt>
                <c:pt idx="2327">
                  <c:v>-1.9343900000000001</c:v>
                </c:pt>
                <c:pt idx="2328">
                  <c:v>-2.0726900000000001</c:v>
                </c:pt>
                <c:pt idx="2329">
                  <c:v>-2.239069999999999</c:v>
                </c:pt>
                <c:pt idx="2330">
                  <c:v>-2.4055200000000001</c:v>
                </c:pt>
                <c:pt idx="2331">
                  <c:v>-2.182859999999998</c:v>
                </c:pt>
                <c:pt idx="2332">
                  <c:v>-2.0867300000000002</c:v>
                </c:pt>
                <c:pt idx="2333">
                  <c:v>-2.151609999999998</c:v>
                </c:pt>
                <c:pt idx="2334">
                  <c:v>-2.1234700000000002</c:v>
                </c:pt>
                <c:pt idx="2335">
                  <c:v>-2.131289999999999</c:v>
                </c:pt>
                <c:pt idx="2336">
                  <c:v>-2.22736</c:v>
                </c:pt>
                <c:pt idx="2337">
                  <c:v>-2.1320800000000002</c:v>
                </c:pt>
                <c:pt idx="2338">
                  <c:v>-2.1383100000000002</c:v>
                </c:pt>
                <c:pt idx="2339">
                  <c:v>-2.22736</c:v>
                </c:pt>
                <c:pt idx="2340">
                  <c:v>-2.239869999999998</c:v>
                </c:pt>
                <c:pt idx="2341">
                  <c:v>-2.3445399999999998</c:v>
                </c:pt>
                <c:pt idx="2342">
                  <c:v>-2.04297</c:v>
                </c:pt>
                <c:pt idx="2343">
                  <c:v>-2.2250399999999999</c:v>
                </c:pt>
                <c:pt idx="2344">
                  <c:v>-2.1265900000000002</c:v>
                </c:pt>
                <c:pt idx="2345">
                  <c:v>-2.0813000000000001</c:v>
                </c:pt>
                <c:pt idx="2346">
                  <c:v>-2.1015600000000001</c:v>
                </c:pt>
                <c:pt idx="2347">
                  <c:v>-2.0797099999999991</c:v>
                </c:pt>
                <c:pt idx="2348">
                  <c:v>-2.0789200000000001</c:v>
                </c:pt>
                <c:pt idx="2349">
                  <c:v>-2.131289999999999</c:v>
                </c:pt>
                <c:pt idx="2350">
                  <c:v>-2.0437599999999998</c:v>
                </c:pt>
                <c:pt idx="2351">
                  <c:v>-2.2219199999999999</c:v>
                </c:pt>
                <c:pt idx="2352">
                  <c:v>-2.2203400000000002</c:v>
                </c:pt>
                <c:pt idx="2353">
                  <c:v>-2.032039999999999</c:v>
                </c:pt>
                <c:pt idx="2354">
                  <c:v>-1.9226700000000001</c:v>
                </c:pt>
                <c:pt idx="2355">
                  <c:v>-2.3625500000000001</c:v>
                </c:pt>
                <c:pt idx="2356">
                  <c:v>-2.026609999999998</c:v>
                </c:pt>
                <c:pt idx="2357">
                  <c:v>-2.1047400000000001</c:v>
                </c:pt>
                <c:pt idx="2358">
                  <c:v>-2.1851799999999999</c:v>
                </c:pt>
                <c:pt idx="2359">
                  <c:v>-2.0601799999999999</c:v>
                </c:pt>
                <c:pt idx="2360">
                  <c:v>-2.3422200000000002</c:v>
                </c:pt>
                <c:pt idx="2361">
                  <c:v>-2.1469100000000001</c:v>
                </c:pt>
                <c:pt idx="2362">
                  <c:v>-2.06799</c:v>
                </c:pt>
                <c:pt idx="2363">
                  <c:v>-2.3820800000000002</c:v>
                </c:pt>
                <c:pt idx="2364">
                  <c:v>-2.0383300000000002</c:v>
                </c:pt>
                <c:pt idx="2365">
                  <c:v>-2.0461399999999998</c:v>
                </c:pt>
                <c:pt idx="2366">
                  <c:v>-2.12738</c:v>
                </c:pt>
                <c:pt idx="2367">
                  <c:v>-2.4656400000000001</c:v>
                </c:pt>
                <c:pt idx="2368">
                  <c:v>-2.19922</c:v>
                </c:pt>
                <c:pt idx="2369">
                  <c:v>-2.096919999999999</c:v>
                </c:pt>
                <c:pt idx="2370">
                  <c:v>-2.1281699999999999</c:v>
                </c:pt>
                <c:pt idx="2371">
                  <c:v>-2.35785</c:v>
                </c:pt>
                <c:pt idx="2372">
                  <c:v>-2.2109399999999999</c:v>
                </c:pt>
                <c:pt idx="2373">
                  <c:v>-2.3328199999999959</c:v>
                </c:pt>
                <c:pt idx="2374">
                  <c:v>-2.3539400000000001</c:v>
                </c:pt>
                <c:pt idx="2375">
                  <c:v>-2.2234500000000001</c:v>
                </c:pt>
                <c:pt idx="2376">
                  <c:v>-1.96411</c:v>
                </c:pt>
                <c:pt idx="2377">
                  <c:v>-2.23285</c:v>
                </c:pt>
                <c:pt idx="2378">
                  <c:v>-2.18127</c:v>
                </c:pt>
                <c:pt idx="2379">
                  <c:v>-2.1711399999999998</c:v>
                </c:pt>
                <c:pt idx="2380">
                  <c:v>-2.2039200000000001</c:v>
                </c:pt>
                <c:pt idx="2381">
                  <c:v>-2.1438000000000001</c:v>
                </c:pt>
                <c:pt idx="2382">
                  <c:v>-2.1031499999999999</c:v>
                </c:pt>
                <c:pt idx="2383">
                  <c:v>-2.1218900000000001</c:v>
                </c:pt>
                <c:pt idx="2384">
                  <c:v>-2.2234500000000001</c:v>
                </c:pt>
                <c:pt idx="2385">
                  <c:v>-2.1320800000000002</c:v>
                </c:pt>
                <c:pt idx="2386">
                  <c:v>-2.2719100000000001</c:v>
                </c:pt>
                <c:pt idx="2387">
                  <c:v>-2.2172200000000002</c:v>
                </c:pt>
                <c:pt idx="2388">
                  <c:v>-2.2023899999999998</c:v>
                </c:pt>
                <c:pt idx="2389">
                  <c:v>-2.0383300000000002</c:v>
                </c:pt>
                <c:pt idx="2390">
                  <c:v>-2.07111</c:v>
                </c:pt>
                <c:pt idx="2391">
                  <c:v>-2.3492399999999991</c:v>
                </c:pt>
                <c:pt idx="2392">
                  <c:v>-2.2148400000000001</c:v>
                </c:pt>
                <c:pt idx="2393">
                  <c:v>-2.06488</c:v>
                </c:pt>
                <c:pt idx="2394">
                  <c:v>-2.1218900000000001</c:v>
                </c:pt>
                <c:pt idx="2395">
                  <c:v>-2.35785</c:v>
                </c:pt>
                <c:pt idx="2396">
                  <c:v>-2.2000099999999998</c:v>
                </c:pt>
                <c:pt idx="2397">
                  <c:v>-2.2320600000000002</c:v>
                </c:pt>
                <c:pt idx="2398">
                  <c:v>-2.5273400000000001</c:v>
                </c:pt>
                <c:pt idx="2399">
                  <c:v>-2.5273400000000001</c:v>
                </c:pt>
                <c:pt idx="2400">
                  <c:v>-2.2578100000000001</c:v>
                </c:pt>
                <c:pt idx="2401">
                  <c:v>-2.06799</c:v>
                </c:pt>
                <c:pt idx="2402">
                  <c:v>-2.03363</c:v>
                </c:pt>
                <c:pt idx="2403">
                  <c:v>-2.139889999999999</c:v>
                </c:pt>
                <c:pt idx="2404">
                  <c:v>-2.231259999999998</c:v>
                </c:pt>
                <c:pt idx="2405">
                  <c:v>-2.3313000000000001</c:v>
                </c:pt>
                <c:pt idx="2406">
                  <c:v>-2.1359900000000001</c:v>
                </c:pt>
                <c:pt idx="2407">
                  <c:v>-1.99146</c:v>
                </c:pt>
                <c:pt idx="2408">
                  <c:v>-2.2421899999999999</c:v>
                </c:pt>
                <c:pt idx="2409">
                  <c:v>-2.1875</c:v>
                </c:pt>
                <c:pt idx="2410">
                  <c:v>-2.1257899999999998</c:v>
                </c:pt>
                <c:pt idx="2411">
                  <c:v>-2.1101700000000001</c:v>
                </c:pt>
                <c:pt idx="2412">
                  <c:v>-2.1570399999999998</c:v>
                </c:pt>
                <c:pt idx="2413">
                  <c:v>-2.2703199999999999</c:v>
                </c:pt>
                <c:pt idx="2414">
                  <c:v>-2.2109399999999999</c:v>
                </c:pt>
                <c:pt idx="2415">
                  <c:v>-2.2180200000000001</c:v>
                </c:pt>
                <c:pt idx="2416">
                  <c:v>-2.1297000000000001</c:v>
                </c:pt>
                <c:pt idx="2417">
                  <c:v>-2.416439999999997</c:v>
                </c:pt>
                <c:pt idx="2418">
                  <c:v>-2.5695800000000002</c:v>
                </c:pt>
                <c:pt idx="2419">
                  <c:v>-2.2429800000000002</c:v>
                </c:pt>
                <c:pt idx="2420">
                  <c:v>-2.1882899999999998</c:v>
                </c:pt>
                <c:pt idx="2421">
                  <c:v>-2.381289999999999</c:v>
                </c:pt>
                <c:pt idx="2422">
                  <c:v>-2.2578100000000001</c:v>
                </c:pt>
                <c:pt idx="2423">
                  <c:v>-2.3617599999999981</c:v>
                </c:pt>
                <c:pt idx="2424">
                  <c:v>-2.2672099999999999</c:v>
                </c:pt>
                <c:pt idx="2425">
                  <c:v>-2.19299</c:v>
                </c:pt>
                <c:pt idx="2426">
                  <c:v>-2.3085900000000001</c:v>
                </c:pt>
                <c:pt idx="2427">
                  <c:v>-2.2844199999999999</c:v>
                </c:pt>
                <c:pt idx="2428">
                  <c:v>-2.3914200000000001</c:v>
                </c:pt>
                <c:pt idx="2429">
                  <c:v>-2.2609900000000001</c:v>
                </c:pt>
                <c:pt idx="2430">
                  <c:v>-2.3742700000000001</c:v>
                </c:pt>
                <c:pt idx="2431">
                  <c:v>-2.2593999999999999</c:v>
                </c:pt>
                <c:pt idx="2432">
                  <c:v>-2.4078400000000002</c:v>
                </c:pt>
                <c:pt idx="2433">
                  <c:v>-2.171879999999998</c:v>
                </c:pt>
                <c:pt idx="2434">
                  <c:v>-2.5</c:v>
                </c:pt>
                <c:pt idx="2435">
                  <c:v>-2.3765900000000002</c:v>
                </c:pt>
                <c:pt idx="2436">
                  <c:v>-2.3828100000000001</c:v>
                </c:pt>
                <c:pt idx="2437">
                  <c:v>-2.28674</c:v>
                </c:pt>
                <c:pt idx="2438">
                  <c:v>-2.21332</c:v>
                </c:pt>
                <c:pt idx="2439">
                  <c:v>-2.2601900000000001</c:v>
                </c:pt>
                <c:pt idx="2440">
                  <c:v>-2.2844199999999999</c:v>
                </c:pt>
                <c:pt idx="2441">
                  <c:v>-2.381289999999999</c:v>
                </c:pt>
                <c:pt idx="2442">
                  <c:v>-2.032039999999999</c:v>
                </c:pt>
                <c:pt idx="2443">
                  <c:v>-2.2265600000000001</c:v>
                </c:pt>
                <c:pt idx="2444">
                  <c:v>-2.41797</c:v>
                </c:pt>
                <c:pt idx="2445">
                  <c:v>-2.3297099999999991</c:v>
                </c:pt>
                <c:pt idx="2446">
                  <c:v>-1.95313</c:v>
                </c:pt>
                <c:pt idx="2447">
                  <c:v>-2.174259999999999</c:v>
                </c:pt>
                <c:pt idx="2448">
                  <c:v>-2.3218999999999981</c:v>
                </c:pt>
                <c:pt idx="2449">
                  <c:v>-1.95703</c:v>
                </c:pt>
                <c:pt idx="2450">
                  <c:v>-2.0695800000000002</c:v>
                </c:pt>
                <c:pt idx="2451">
                  <c:v>-2.24457</c:v>
                </c:pt>
                <c:pt idx="2452">
                  <c:v>-2.2531699999999999</c:v>
                </c:pt>
                <c:pt idx="2453">
                  <c:v>-2.2914400000000001</c:v>
                </c:pt>
                <c:pt idx="2454">
                  <c:v>-2.2844199999999999</c:v>
                </c:pt>
                <c:pt idx="2455">
                  <c:v>-2.1351900000000001</c:v>
                </c:pt>
                <c:pt idx="2456">
                  <c:v>-2.0031699999999999</c:v>
                </c:pt>
                <c:pt idx="2457">
                  <c:v>-2.1109599999999991</c:v>
                </c:pt>
                <c:pt idx="2458">
                  <c:v>-2.22113</c:v>
                </c:pt>
                <c:pt idx="2459">
                  <c:v>-2.2781400000000001</c:v>
                </c:pt>
                <c:pt idx="2460">
                  <c:v>-2.1343999999999999</c:v>
                </c:pt>
                <c:pt idx="2461">
                  <c:v>-2.2734399999999999</c:v>
                </c:pt>
                <c:pt idx="2462">
                  <c:v>-2.36646</c:v>
                </c:pt>
                <c:pt idx="2463">
                  <c:v>-2.17896</c:v>
                </c:pt>
                <c:pt idx="2464">
                  <c:v>-2.333619999999998</c:v>
                </c:pt>
                <c:pt idx="2465">
                  <c:v>-2.23047</c:v>
                </c:pt>
                <c:pt idx="2466">
                  <c:v>-2.1492300000000002</c:v>
                </c:pt>
                <c:pt idx="2467">
                  <c:v>-2.1281699999999999</c:v>
                </c:pt>
                <c:pt idx="2468">
                  <c:v>-2.1601599999999999</c:v>
                </c:pt>
                <c:pt idx="2469">
                  <c:v>-2.159419999999999</c:v>
                </c:pt>
                <c:pt idx="2470">
                  <c:v>-2.4226700000000001</c:v>
                </c:pt>
                <c:pt idx="2471">
                  <c:v>-2.36957</c:v>
                </c:pt>
                <c:pt idx="2472">
                  <c:v>-2.2094100000000001</c:v>
                </c:pt>
                <c:pt idx="2473">
                  <c:v>-2.3539400000000001</c:v>
                </c:pt>
                <c:pt idx="2474">
                  <c:v>-2.2320600000000002</c:v>
                </c:pt>
                <c:pt idx="2475">
                  <c:v>-2.1351900000000001</c:v>
                </c:pt>
                <c:pt idx="2476">
                  <c:v>-2.3000500000000001</c:v>
                </c:pt>
                <c:pt idx="2477">
                  <c:v>-2.396119999999998</c:v>
                </c:pt>
                <c:pt idx="2478">
                  <c:v>-2.333619999999998</c:v>
                </c:pt>
                <c:pt idx="2479">
                  <c:v>-2.32111</c:v>
                </c:pt>
                <c:pt idx="2480">
                  <c:v>-2.10236</c:v>
                </c:pt>
                <c:pt idx="2481">
                  <c:v>-2.1922000000000001</c:v>
                </c:pt>
                <c:pt idx="2482">
                  <c:v>-2.3539400000000001</c:v>
                </c:pt>
                <c:pt idx="2483">
                  <c:v>-2.2359599999999991</c:v>
                </c:pt>
                <c:pt idx="2484">
                  <c:v>-2.302369999999998</c:v>
                </c:pt>
                <c:pt idx="2485">
                  <c:v>-1.9555100000000001</c:v>
                </c:pt>
                <c:pt idx="2486">
                  <c:v>-2.3726799999999959</c:v>
                </c:pt>
                <c:pt idx="2487">
                  <c:v>-2.3258100000000002</c:v>
                </c:pt>
                <c:pt idx="2488">
                  <c:v>-2.25549</c:v>
                </c:pt>
                <c:pt idx="2489">
                  <c:v>-2.1867700000000001</c:v>
                </c:pt>
                <c:pt idx="2490">
                  <c:v>-2.30396</c:v>
                </c:pt>
                <c:pt idx="2491">
                  <c:v>-2.36957</c:v>
                </c:pt>
                <c:pt idx="2492">
                  <c:v>-2.2421899999999999</c:v>
                </c:pt>
                <c:pt idx="2493">
                  <c:v>-2.1281699999999999</c:v>
                </c:pt>
                <c:pt idx="2494">
                  <c:v>-2.29297</c:v>
                </c:pt>
                <c:pt idx="2495">
                  <c:v>-2.3305099999999981</c:v>
                </c:pt>
                <c:pt idx="2496">
                  <c:v>-2.301569999999999</c:v>
                </c:pt>
                <c:pt idx="2497">
                  <c:v>-1.92578</c:v>
                </c:pt>
                <c:pt idx="2498">
                  <c:v>-2.1257899999999998</c:v>
                </c:pt>
                <c:pt idx="2499">
                  <c:v>-2.2906499999999981</c:v>
                </c:pt>
                <c:pt idx="2500">
                  <c:v>-2.1687599999999998</c:v>
                </c:pt>
                <c:pt idx="2501">
                  <c:v>-2.23828</c:v>
                </c:pt>
                <c:pt idx="2502">
                  <c:v>-2.1492300000000002</c:v>
                </c:pt>
                <c:pt idx="2503">
                  <c:v>-2.2047099999999999</c:v>
                </c:pt>
                <c:pt idx="2504">
                  <c:v>-2.239069999999999</c:v>
                </c:pt>
                <c:pt idx="2505">
                  <c:v>-2.2468900000000001</c:v>
                </c:pt>
                <c:pt idx="2506">
                  <c:v>-2.2008100000000002</c:v>
                </c:pt>
                <c:pt idx="2507">
                  <c:v>-2.1914099999999981</c:v>
                </c:pt>
                <c:pt idx="2508">
                  <c:v>-2.4680200000000001</c:v>
                </c:pt>
                <c:pt idx="2509">
                  <c:v>-2.1914099999999981</c:v>
                </c:pt>
                <c:pt idx="2510">
                  <c:v>-2.2117300000000002</c:v>
                </c:pt>
                <c:pt idx="2511">
                  <c:v>-1.9968900000000001</c:v>
                </c:pt>
                <c:pt idx="2512">
                  <c:v>-2.0953400000000002</c:v>
                </c:pt>
                <c:pt idx="2513">
                  <c:v>-2.2937599999999998</c:v>
                </c:pt>
                <c:pt idx="2514">
                  <c:v>-2.28674</c:v>
                </c:pt>
                <c:pt idx="2515">
                  <c:v>-2.20703</c:v>
                </c:pt>
                <c:pt idx="2516">
                  <c:v>-2.2453599999999998</c:v>
                </c:pt>
                <c:pt idx="2517">
                  <c:v>-2.0390600000000001</c:v>
                </c:pt>
                <c:pt idx="2518">
                  <c:v>-2.2547000000000001</c:v>
                </c:pt>
                <c:pt idx="2519">
                  <c:v>-2.3891</c:v>
                </c:pt>
                <c:pt idx="2520">
                  <c:v>-2.3085900000000001</c:v>
                </c:pt>
                <c:pt idx="2521">
                  <c:v>-2.11877</c:v>
                </c:pt>
                <c:pt idx="2522">
                  <c:v>-2.2633100000000002</c:v>
                </c:pt>
                <c:pt idx="2523">
                  <c:v>-2.0773899999999998</c:v>
                </c:pt>
                <c:pt idx="2524">
                  <c:v>-1.91333</c:v>
                </c:pt>
                <c:pt idx="2525">
                  <c:v>-2.3266</c:v>
                </c:pt>
                <c:pt idx="2526">
                  <c:v>-2.174259999999999</c:v>
                </c:pt>
                <c:pt idx="2527">
                  <c:v>-2.2922400000000001</c:v>
                </c:pt>
                <c:pt idx="2528">
                  <c:v>-2.06488</c:v>
                </c:pt>
                <c:pt idx="2529">
                  <c:v>-2.1031499999999999</c:v>
                </c:pt>
                <c:pt idx="2530">
                  <c:v>-2.325009999999998</c:v>
                </c:pt>
                <c:pt idx="2531">
                  <c:v>-2.2281499999999999</c:v>
                </c:pt>
                <c:pt idx="2532">
                  <c:v>-2.1281699999999999</c:v>
                </c:pt>
                <c:pt idx="2533">
                  <c:v>-2.38361</c:v>
                </c:pt>
                <c:pt idx="2534">
                  <c:v>-2.1469100000000001</c:v>
                </c:pt>
                <c:pt idx="2535">
                  <c:v>-2.2633100000000002</c:v>
                </c:pt>
                <c:pt idx="2536">
                  <c:v>-2.13672</c:v>
                </c:pt>
                <c:pt idx="2537">
                  <c:v>-2.1945800000000002</c:v>
                </c:pt>
                <c:pt idx="2538">
                  <c:v>-2.0476700000000001</c:v>
                </c:pt>
                <c:pt idx="2539">
                  <c:v>-2.3765900000000002</c:v>
                </c:pt>
                <c:pt idx="2540">
                  <c:v>-1.7820400000000001</c:v>
                </c:pt>
                <c:pt idx="2541">
                  <c:v>-2.0414400000000001</c:v>
                </c:pt>
                <c:pt idx="2542">
                  <c:v>-2.1633300000000002</c:v>
                </c:pt>
                <c:pt idx="2543">
                  <c:v>-2.2016</c:v>
                </c:pt>
                <c:pt idx="2544">
                  <c:v>-2.31488</c:v>
                </c:pt>
                <c:pt idx="2545">
                  <c:v>-2.1351900000000001</c:v>
                </c:pt>
                <c:pt idx="2546">
                  <c:v>-2.231259999999998</c:v>
                </c:pt>
                <c:pt idx="2547">
                  <c:v>-2.2055099999999999</c:v>
                </c:pt>
                <c:pt idx="2548">
                  <c:v>-2.1945800000000002</c:v>
                </c:pt>
                <c:pt idx="2549">
                  <c:v>-2.27502</c:v>
                </c:pt>
                <c:pt idx="2550">
                  <c:v>-2.1570399999999998</c:v>
                </c:pt>
                <c:pt idx="2551">
                  <c:v>-2.1875</c:v>
                </c:pt>
                <c:pt idx="2552">
                  <c:v>-2.3492399999999991</c:v>
                </c:pt>
                <c:pt idx="2553">
                  <c:v>-2.27582</c:v>
                </c:pt>
                <c:pt idx="2554">
                  <c:v>-2.0640900000000002</c:v>
                </c:pt>
                <c:pt idx="2555">
                  <c:v>-2.19299</c:v>
                </c:pt>
                <c:pt idx="2556">
                  <c:v>-2.1125500000000001</c:v>
                </c:pt>
                <c:pt idx="2557">
                  <c:v>-2.4359700000000002</c:v>
                </c:pt>
                <c:pt idx="2558">
                  <c:v>-2.1351900000000001</c:v>
                </c:pt>
                <c:pt idx="2559">
                  <c:v>-2.26172</c:v>
                </c:pt>
                <c:pt idx="2560">
                  <c:v>-2.3195800000000002</c:v>
                </c:pt>
                <c:pt idx="2561">
                  <c:v>-2.1851799999999999</c:v>
                </c:pt>
                <c:pt idx="2562">
                  <c:v>-2.25549</c:v>
                </c:pt>
                <c:pt idx="2563">
                  <c:v>-1.9680200000000001</c:v>
                </c:pt>
                <c:pt idx="2564">
                  <c:v>-2.106259999999998</c:v>
                </c:pt>
                <c:pt idx="2565">
                  <c:v>-2.2672099999999999</c:v>
                </c:pt>
                <c:pt idx="2566">
                  <c:v>-2.26953</c:v>
                </c:pt>
                <c:pt idx="2567">
                  <c:v>-2.3093900000000001</c:v>
                </c:pt>
                <c:pt idx="2568">
                  <c:v>-2.1492300000000002</c:v>
                </c:pt>
                <c:pt idx="2569">
                  <c:v>-2.3765900000000002</c:v>
                </c:pt>
                <c:pt idx="2570">
                  <c:v>-2.2844199999999999</c:v>
                </c:pt>
                <c:pt idx="2571">
                  <c:v>-1.97583</c:v>
                </c:pt>
                <c:pt idx="2572">
                  <c:v>-2.2000099999999998</c:v>
                </c:pt>
                <c:pt idx="2573">
                  <c:v>-2.122679999999999</c:v>
                </c:pt>
                <c:pt idx="2574">
                  <c:v>-2.1914099999999981</c:v>
                </c:pt>
                <c:pt idx="2575">
                  <c:v>-2.3734700000000002</c:v>
                </c:pt>
                <c:pt idx="2576">
                  <c:v>-2.0305200000000001</c:v>
                </c:pt>
                <c:pt idx="2577">
                  <c:v>-2.2117300000000002</c:v>
                </c:pt>
                <c:pt idx="2578">
                  <c:v>-2.3562599999999958</c:v>
                </c:pt>
                <c:pt idx="2579">
                  <c:v>-1.9890699999999999</c:v>
                </c:pt>
                <c:pt idx="2580">
                  <c:v>-2.066409999999999</c:v>
                </c:pt>
                <c:pt idx="2581">
                  <c:v>-2.06799</c:v>
                </c:pt>
                <c:pt idx="2582">
                  <c:v>-2.1570399999999998</c:v>
                </c:pt>
                <c:pt idx="2583">
                  <c:v>-2.114869999999998</c:v>
                </c:pt>
                <c:pt idx="2584">
                  <c:v>-2.0359500000000001</c:v>
                </c:pt>
                <c:pt idx="2585">
                  <c:v>-2.3757899999999981</c:v>
                </c:pt>
                <c:pt idx="2586">
                  <c:v>-2.24457</c:v>
                </c:pt>
                <c:pt idx="2587">
                  <c:v>-2.2406600000000001</c:v>
                </c:pt>
                <c:pt idx="2588">
                  <c:v>-2.1351900000000001</c:v>
                </c:pt>
                <c:pt idx="2589">
                  <c:v>-2.32422</c:v>
                </c:pt>
                <c:pt idx="2590">
                  <c:v>-2.23285</c:v>
                </c:pt>
                <c:pt idx="2591">
                  <c:v>-2.3710900000000001</c:v>
                </c:pt>
                <c:pt idx="2592">
                  <c:v>-2.2250399999999999</c:v>
                </c:pt>
                <c:pt idx="2593">
                  <c:v>-2.0164200000000001</c:v>
                </c:pt>
                <c:pt idx="2594">
                  <c:v>-2.1726700000000001</c:v>
                </c:pt>
                <c:pt idx="2595">
                  <c:v>-2.0273400000000001</c:v>
                </c:pt>
                <c:pt idx="2596">
                  <c:v>-2.0476700000000001</c:v>
                </c:pt>
                <c:pt idx="2597">
                  <c:v>-2.4140600000000001</c:v>
                </c:pt>
                <c:pt idx="2598">
                  <c:v>-2.1937899999999999</c:v>
                </c:pt>
                <c:pt idx="2599">
                  <c:v>-2.3570600000000002</c:v>
                </c:pt>
                <c:pt idx="2600">
                  <c:v>-2.23828</c:v>
                </c:pt>
                <c:pt idx="2601">
                  <c:v>-2.159419999999999</c:v>
                </c:pt>
                <c:pt idx="2602">
                  <c:v>-2.2148400000000001</c:v>
                </c:pt>
                <c:pt idx="2603">
                  <c:v>-2.25861</c:v>
                </c:pt>
                <c:pt idx="2604">
                  <c:v>-2.1953100000000001</c:v>
                </c:pt>
                <c:pt idx="2605">
                  <c:v>-2.06488</c:v>
                </c:pt>
                <c:pt idx="2606">
                  <c:v>-2.0601799999999999</c:v>
                </c:pt>
                <c:pt idx="2607">
                  <c:v>-2.015629999999998</c:v>
                </c:pt>
                <c:pt idx="2608">
                  <c:v>-2.3765900000000002</c:v>
                </c:pt>
                <c:pt idx="2609">
                  <c:v>-2.139889999999999</c:v>
                </c:pt>
                <c:pt idx="2610">
                  <c:v>-1.9797400000000001</c:v>
                </c:pt>
                <c:pt idx="2611">
                  <c:v>-2.1922000000000001</c:v>
                </c:pt>
                <c:pt idx="2612">
                  <c:v>-2.4508100000000002</c:v>
                </c:pt>
                <c:pt idx="2613">
                  <c:v>-2.4929800000000002</c:v>
                </c:pt>
                <c:pt idx="2614">
                  <c:v>-2.3570600000000002</c:v>
                </c:pt>
                <c:pt idx="2615">
                  <c:v>-2.3218999999999981</c:v>
                </c:pt>
                <c:pt idx="2616">
                  <c:v>-2.3313000000000001</c:v>
                </c:pt>
                <c:pt idx="2617">
                  <c:v>-2.2625099999999998</c:v>
                </c:pt>
                <c:pt idx="2618">
                  <c:v>-2.3710900000000001</c:v>
                </c:pt>
                <c:pt idx="2619">
                  <c:v>-2.2234500000000001</c:v>
                </c:pt>
                <c:pt idx="2620">
                  <c:v>-2.27582</c:v>
                </c:pt>
                <c:pt idx="2621">
                  <c:v>-2.0789200000000001</c:v>
                </c:pt>
                <c:pt idx="2622">
                  <c:v>-2.45703</c:v>
                </c:pt>
                <c:pt idx="2623">
                  <c:v>-2.15082</c:v>
                </c:pt>
                <c:pt idx="2624">
                  <c:v>-1.9234599999999999</c:v>
                </c:pt>
                <c:pt idx="2625">
                  <c:v>-2.2468900000000001</c:v>
                </c:pt>
                <c:pt idx="2626">
                  <c:v>-2.1945800000000002</c:v>
                </c:pt>
                <c:pt idx="2627">
                  <c:v>-2.27271</c:v>
                </c:pt>
                <c:pt idx="2628">
                  <c:v>-2.4172400000000001</c:v>
                </c:pt>
                <c:pt idx="2629">
                  <c:v>-2.4109500000000001</c:v>
                </c:pt>
                <c:pt idx="2630">
                  <c:v>-2.2914400000000001</c:v>
                </c:pt>
                <c:pt idx="2631">
                  <c:v>-2.2914400000000001</c:v>
                </c:pt>
                <c:pt idx="2632">
                  <c:v>-2.45703</c:v>
                </c:pt>
                <c:pt idx="2633">
                  <c:v>-2.0593900000000001</c:v>
                </c:pt>
                <c:pt idx="2634">
                  <c:v>-2.1109599999999991</c:v>
                </c:pt>
                <c:pt idx="2635">
                  <c:v>-2.0703100000000001</c:v>
                </c:pt>
                <c:pt idx="2636">
                  <c:v>-2.2086199999999998</c:v>
                </c:pt>
                <c:pt idx="2637">
                  <c:v>-2.28125</c:v>
                </c:pt>
                <c:pt idx="2638">
                  <c:v>-2.30707</c:v>
                </c:pt>
                <c:pt idx="2639">
                  <c:v>-2.046879999999998</c:v>
                </c:pt>
                <c:pt idx="2640">
                  <c:v>-2.12738</c:v>
                </c:pt>
                <c:pt idx="2641">
                  <c:v>-2.34375</c:v>
                </c:pt>
                <c:pt idx="2642">
                  <c:v>-2.2047099999999999</c:v>
                </c:pt>
                <c:pt idx="2643">
                  <c:v>-2.2703199999999999</c:v>
                </c:pt>
                <c:pt idx="2644">
                  <c:v>-2.065669999999999</c:v>
                </c:pt>
                <c:pt idx="2645">
                  <c:v>-2.1234700000000002</c:v>
                </c:pt>
                <c:pt idx="2646">
                  <c:v>-2.29297</c:v>
                </c:pt>
                <c:pt idx="2647">
                  <c:v>-2.2875399999999999</c:v>
                </c:pt>
                <c:pt idx="2648">
                  <c:v>-1.9859599999999999</c:v>
                </c:pt>
                <c:pt idx="2649">
                  <c:v>-2.11957</c:v>
                </c:pt>
                <c:pt idx="2650">
                  <c:v>-2.429689999999999</c:v>
                </c:pt>
                <c:pt idx="2651">
                  <c:v>-2.33521</c:v>
                </c:pt>
                <c:pt idx="2652">
                  <c:v>-2.38049</c:v>
                </c:pt>
                <c:pt idx="2653">
                  <c:v>-2.44611</c:v>
                </c:pt>
                <c:pt idx="2654">
                  <c:v>-2.2961399999999998</c:v>
                </c:pt>
                <c:pt idx="2655">
                  <c:v>-2.346919999999999</c:v>
                </c:pt>
                <c:pt idx="2656">
                  <c:v>-2.390629999999998</c:v>
                </c:pt>
                <c:pt idx="2657">
                  <c:v>-2.2453599999999998</c:v>
                </c:pt>
                <c:pt idx="2658">
                  <c:v>-2.19299</c:v>
                </c:pt>
                <c:pt idx="2659">
                  <c:v>-2.3226900000000001</c:v>
                </c:pt>
                <c:pt idx="2660">
                  <c:v>-2.1351900000000001</c:v>
                </c:pt>
                <c:pt idx="2661">
                  <c:v>-2.4031400000000001</c:v>
                </c:pt>
                <c:pt idx="2662">
                  <c:v>-2.08203</c:v>
                </c:pt>
                <c:pt idx="2663">
                  <c:v>-2.4390900000000002</c:v>
                </c:pt>
                <c:pt idx="2664">
                  <c:v>-2.2742300000000002</c:v>
                </c:pt>
                <c:pt idx="2665">
                  <c:v>-2.2507899999999998</c:v>
                </c:pt>
                <c:pt idx="2666">
                  <c:v>-2.2281499999999999</c:v>
                </c:pt>
                <c:pt idx="2667">
                  <c:v>-2.2429800000000002</c:v>
                </c:pt>
                <c:pt idx="2668">
                  <c:v>-2.04535</c:v>
                </c:pt>
                <c:pt idx="2669">
                  <c:v>-2.182859999999998</c:v>
                </c:pt>
                <c:pt idx="2670">
                  <c:v>-1.99146</c:v>
                </c:pt>
                <c:pt idx="2671">
                  <c:v>-1.99847</c:v>
                </c:pt>
                <c:pt idx="2672">
                  <c:v>-2.0461399999999998</c:v>
                </c:pt>
                <c:pt idx="2673">
                  <c:v>-2.066409999999999</c:v>
                </c:pt>
                <c:pt idx="2674">
                  <c:v>-2.1320800000000002</c:v>
                </c:pt>
                <c:pt idx="2675">
                  <c:v>-2.0359500000000001</c:v>
                </c:pt>
                <c:pt idx="2676">
                  <c:v>-2.1008300000000002</c:v>
                </c:pt>
                <c:pt idx="2677">
                  <c:v>-2.3492399999999991</c:v>
                </c:pt>
                <c:pt idx="2678">
                  <c:v>-2.4648400000000001</c:v>
                </c:pt>
                <c:pt idx="2679">
                  <c:v>-2.2961399999999998</c:v>
                </c:pt>
                <c:pt idx="2680">
                  <c:v>-2.2156400000000001</c:v>
                </c:pt>
                <c:pt idx="2681">
                  <c:v>-2.2063000000000001</c:v>
                </c:pt>
                <c:pt idx="2682">
                  <c:v>-2.151609999999998</c:v>
                </c:pt>
                <c:pt idx="2683">
                  <c:v>-2.4023400000000001</c:v>
                </c:pt>
                <c:pt idx="2684">
                  <c:v>-2.55627</c:v>
                </c:pt>
                <c:pt idx="2685">
                  <c:v>-2.1781600000000001</c:v>
                </c:pt>
                <c:pt idx="2686">
                  <c:v>-2.52502</c:v>
                </c:pt>
                <c:pt idx="2687">
                  <c:v>-2.50238</c:v>
                </c:pt>
                <c:pt idx="2688">
                  <c:v>-2.2648899999999998</c:v>
                </c:pt>
                <c:pt idx="2689">
                  <c:v>-2.2063000000000001</c:v>
                </c:pt>
                <c:pt idx="2690">
                  <c:v>-2.0390600000000001</c:v>
                </c:pt>
                <c:pt idx="2691">
                  <c:v>-2.2336399999999998</c:v>
                </c:pt>
                <c:pt idx="2692">
                  <c:v>-2.1601599999999999</c:v>
                </c:pt>
                <c:pt idx="2693">
                  <c:v>-2.1234700000000002</c:v>
                </c:pt>
                <c:pt idx="2694">
                  <c:v>-2.236759999999999</c:v>
                </c:pt>
                <c:pt idx="2695">
                  <c:v>-2.3195800000000002</c:v>
                </c:pt>
                <c:pt idx="2696">
                  <c:v>-2.429689999999999</c:v>
                </c:pt>
                <c:pt idx="2697">
                  <c:v>-2.2297400000000001</c:v>
                </c:pt>
                <c:pt idx="2698">
                  <c:v>-2.2922400000000001</c:v>
                </c:pt>
                <c:pt idx="2699">
                  <c:v>-2.2289400000000001</c:v>
                </c:pt>
                <c:pt idx="2700">
                  <c:v>-2.3156699999999959</c:v>
                </c:pt>
                <c:pt idx="2701">
                  <c:v>-2.3969100000000001</c:v>
                </c:pt>
                <c:pt idx="2702">
                  <c:v>-1.6984900000000001</c:v>
                </c:pt>
                <c:pt idx="2703">
                  <c:v>-2.179689999999999</c:v>
                </c:pt>
                <c:pt idx="2704">
                  <c:v>-2.2734399999999999</c:v>
                </c:pt>
                <c:pt idx="2705">
                  <c:v>-2.3656600000000001</c:v>
                </c:pt>
                <c:pt idx="2706">
                  <c:v>-2.2258300000000002</c:v>
                </c:pt>
                <c:pt idx="2707">
                  <c:v>-2.1875</c:v>
                </c:pt>
                <c:pt idx="2708">
                  <c:v>-2.10236</c:v>
                </c:pt>
                <c:pt idx="2709">
                  <c:v>-2.1773699999999998</c:v>
                </c:pt>
                <c:pt idx="2710">
                  <c:v>-2.2507899999999998</c:v>
                </c:pt>
                <c:pt idx="2711">
                  <c:v>-2.03986</c:v>
                </c:pt>
                <c:pt idx="2712">
                  <c:v>-2.39771</c:v>
                </c:pt>
                <c:pt idx="2713">
                  <c:v>-2.2047099999999999</c:v>
                </c:pt>
                <c:pt idx="2714">
                  <c:v>-2.339109999999998</c:v>
                </c:pt>
                <c:pt idx="2715">
                  <c:v>-2.0593900000000001</c:v>
                </c:pt>
                <c:pt idx="2716">
                  <c:v>-2.1609500000000001</c:v>
                </c:pt>
                <c:pt idx="2717">
                  <c:v>-2.24146</c:v>
                </c:pt>
                <c:pt idx="2718">
                  <c:v>-2.2664200000000001</c:v>
                </c:pt>
                <c:pt idx="2719">
                  <c:v>-2.02582</c:v>
                </c:pt>
                <c:pt idx="2720">
                  <c:v>-2.17035</c:v>
                </c:pt>
                <c:pt idx="2721">
                  <c:v>-2.2008100000000002</c:v>
                </c:pt>
                <c:pt idx="2722">
                  <c:v>-2.03674</c:v>
                </c:pt>
                <c:pt idx="2723">
                  <c:v>-2.1422099999999991</c:v>
                </c:pt>
                <c:pt idx="2724">
                  <c:v>-2.06488</c:v>
                </c:pt>
                <c:pt idx="2725">
                  <c:v>-2.1328100000000001</c:v>
                </c:pt>
                <c:pt idx="2726">
                  <c:v>-2.0289299999999999</c:v>
                </c:pt>
                <c:pt idx="2727">
                  <c:v>-2.2797200000000002</c:v>
                </c:pt>
                <c:pt idx="2728">
                  <c:v>-2.0984500000000001</c:v>
                </c:pt>
                <c:pt idx="2729">
                  <c:v>-1.8203100000000001</c:v>
                </c:pt>
                <c:pt idx="2730">
                  <c:v>-2.1047400000000001</c:v>
                </c:pt>
                <c:pt idx="2731">
                  <c:v>-2.0531600000000001</c:v>
                </c:pt>
                <c:pt idx="2732">
                  <c:v>-2.2039200000000001</c:v>
                </c:pt>
                <c:pt idx="2733">
                  <c:v>-2.2656299999999998</c:v>
                </c:pt>
                <c:pt idx="2734">
                  <c:v>-1.9195599999999999</c:v>
                </c:pt>
                <c:pt idx="2735">
                  <c:v>-2.0531600000000001</c:v>
                </c:pt>
                <c:pt idx="2736">
                  <c:v>-1.96173</c:v>
                </c:pt>
                <c:pt idx="2737">
                  <c:v>-2.31799</c:v>
                </c:pt>
                <c:pt idx="2738">
                  <c:v>-2</c:v>
                </c:pt>
                <c:pt idx="2739">
                  <c:v>-2.2203400000000002</c:v>
                </c:pt>
                <c:pt idx="2740">
                  <c:v>-2.3828100000000001</c:v>
                </c:pt>
                <c:pt idx="2741">
                  <c:v>-2.1547200000000002</c:v>
                </c:pt>
                <c:pt idx="2742">
                  <c:v>-1.9296899999999999</c:v>
                </c:pt>
                <c:pt idx="2743">
                  <c:v>-2.0554800000000002</c:v>
                </c:pt>
                <c:pt idx="2744">
                  <c:v>-2.0640900000000002</c:v>
                </c:pt>
                <c:pt idx="2745">
                  <c:v>-2.0305200000000001</c:v>
                </c:pt>
                <c:pt idx="2746">
                  <c:v>-2.1781600000000001</c:v>
                </c:pt>
                <c:pt idx="2747">
                  <c:v>-2.1882899999999998</c:v>
                </c:pt>
                <c:pt idx="2748">
                  <c:v>-2.27502</c:v>
                </c:pt>
                <c:pt idx="2749">
                  <c:v>-2.3710900000000001</c:v>
                </c:pt>
                <c:pt idx="2750">
                  <c:v>-2.2734399999999999</c:v>
                </c:pt>
                <c:pt idx="2751">
                  <c:v>-2.1031499999999999</c:v>
                </c:pt>
                <c:pt idx="2752">
                  <c:v>-2.18207</c:v>
                </c:pt>
                <c:pt idx="2753">
                  <c:v>-1.9195599999999999</c:v>
                </c:pt>
                <c:pt idx="2754">
                  <c:v>-2.0984500000000001</c:v>
                </c:pt>
                <c:pt idx="2755">
                  <c:v>-2.28125</c:v>
                </c:pt>
                <c:pt idx="2756">
                  <c:v>-2.3508300000000002</c:v>
                </c:pt>
                <c:pt idx="2757">
                  <c:v>-2.0625</c:v>
                </c:pt>
                <c:pt idx="2758">
                  <c:v>-2.35236</c:v>
                </c:pt>
                <c:pt idx="2759">
                  <c:v>-2.2421899999999999</c:v>
                </c:pt>
                <c:pt idx="2760">
                  <c:v>-2.091429999999999</c:v>
                </c:pt>
                <c:pt idx="2761">
                  <c:v>-2.1242700000000001</c:v>
                </c:pt>
                <c:pt idx="2762">
                  <c:v>-2.0758100000000002</c:v>
                </c:pt>
                <c:pt idx="2763">
                  <c:v>-2.21875</c:v>
                </c:pt>
                <c:pt idx="2764">
                  <c:v>-1.9851700000000001</c:v>
                </c:pt>
                <c:pt idx="2765">
                  <c:v>-2.1625399999999999</c:v>
                </c:pt>
                <c:pt idx="2766">
                  <c:v>-2.21332</c:v>
                </c:pt>
                <c:pt idx="2767">
                  <c:v>-2.0609700000000002</c:v>
                </c:pt>
                <c:pt idx="2768">
                  <c:v>-2.2156400000000001</c:v>
                </c:pt>
                <c:pt idx="2769">
                  <c:v>-2.21332</c:v>
                </c:pt>
                <c:pt idx="2770">
                  <c:v>-2.2547000000000001</c:v>
                </c:pt>
                <c:pt idx="2771">
                  <c:v>-2.3203100000000001</c:v>
                </c:pt>
                <c:pt idx="2772">
                  <c:v>-2.2453599999999998</c:v>
                </c:pt>
                <c:pt idx="2773">
                  <c:v>-1.9851700000000001</c:v>
                </c:pt>
                <c:pt idx="2774">
                  <c:v>-2.1843900000000001</c:v>
                </c:pt>
                <c:pt idx="2775">
                  <c:v>-1.9555100000000001</c:v>
                </c:pt>
                <c:pt idx="2776">
                  <c:v>-1.95313</c:v>
                </c:pt>
                <c:pt idx="2777">
                  <c:v>-2.0867300000000002</c:v>
                </c:pt>
                <c:pt idx="2778">
                  <c:v>-2.049259999999999</c:v>
                </c:pt>
                <c:pt idx="2779">
                  <c:v>-2.1640600000000001</c:v>
                </c:pt>
                <c:pt idx="2780">
                  <c:v>-2.1430099999999999</c:v>
                </c:pt>
                <c:pt idx="2781">
                  <c:v>-2.1851799999999999</c:v>
                </c:pt>
                <c:pt idx="2782">
                  <c:v>-2.1672400000000001</c:v>
                </c:pt>
                <c:pt idx="2783">
                  <c:v>-2.114869999999998</c:v>
                </c:pt>
                <c:pt idx="2784">
                  <c:v>-2.0585900000000001</c:v>
                </c:pt>
                <c:pt idx="2785">
                  <c:v>-2.18207</c:v>
                </c:pt>
                <c:pt idx="2786">
                  <c:v>-2.1734599999999991</c:v>
                </c:pt>
                <c:pt idx="2787">
                  <c:v>-1.9781500000000001</c:v>
                </c:pt>
                <c:pt idx="2788">
                  <c:v>-2.08203</c:v>
                </c:pt>
                <c:pt idx="2789">
                  <c:v>-2.2141099999999998</c:v>
                </c:pt>
                <c:pt idx="2790">
                  <c:v>-2.256289999999999</c:v>
                </c:pt>
                <c:pt idx="2791">
                  <c:v>-1.9906600000000001</c:v>
                </c:pt>
                <c:pt idx="2792">
                  <c:v>-2.2406600000000001</c:v>
                </c:pt>
                <c:pt idx="2793">
                  <c:v>-2.071899999999999</c:v>
                </c:pt>
                <c:pt idx="2794">
                  <c:v>-2.2976700000000001</c:v>
                </c:pt>
                <c:pt idx="2795">
                  <c:v>-2.1109599999999991</c:v>
                </c:pt>
                <c:pt idx="2796">
                  <c:v>-2.1031499999999999</c:v>
                </c:pt>
                <c:pt idx="2797">
                  <c:v>-2.165649999999999</c:v>
                </c:pt>
                <c:pt idx="2798">
                  <c:v>-2.3828100000000001</c:v>
                </c:pt>
                <c:pt idx="2799">
                  <c:v>-2.057859999999998</c:v>
                </c:pt>
                <c:pt idx="2800">
                  <c:v>-2.1726700000000001</c:v>
                </c:pt>
                <c:pt idx="2801">
                  <c:v>-2.3031600000000001</c:v>
                </c:pt>
                <c:pt idx="2802">
                  <c:v>-2.2336399999999998</c:v>
                </c:pt>
                <c:pt idx="2803">
                  <c:v>-2.0844100000000001</c:v>
                </c:pt>
                <c:pt idx="2804">
                  <c:v>-2.339839999999997</c:v>
                </c:pt>
                <c:pt idx="2805">
                  <c:v>-2.0109900000000001</c:v>
                </c:pt>
                <c:pt idx="2806">
                  <c:v>-2.1570399999999998</c:v>
                </c:pt>
                <c:pt idx="2807">
                  <c:v>-2.2984599999999991</c:v>
                </c:pt>
                <c:pt idx="2808">
                  <c:v>-2.1047400000000001</c:v>
                </c:pt>
                <c:pt idx="2809">
                  <c:v>-2.3539400000000001</c:v>
                </c:pt>
                <c:pt idx="2810">
                  <c:v>-2.066409999999999</c:v>
                </c:pt>
                <c:pt idx="2811">
                  <c:v>-2.1047400000000001</c:v>
                </c:pt>
                <c:pt idx="2812">
                  <c:v>-2.2633100000000002</c:v>
                </c:pt>
                <c:pt idx="2813">
                  <c:v>-2.0585900000000001</c:v>
                </c:pt>
                <c:pt idx="2814">
                  <c:v>-2.2281499999999999</c:v>
                </c:pt>
                <c:pt idx="2815">
                  <c:v>-2.2336399999999998</c:v>
                </c:pt>
                <c:pt idx="2816">
                  <c:v>-2.10547</c:v>
                </c:pt>
                <c:pt idx="2817">
                  <c:v>-2.05396</c:v>
                </c:pt>
                <c:pt idx="2818">
                  <c:v>-2.0813000000000001</c:v>
                </c:pt>
                <c:pt idx="2819">
                  <c:v>-1.90863</c:v>
                </c:pt>
                <c:pt idx="2820">
                  <c:v>-2.03363</c:v>
                </c:pt>
                <c:pt idx="2821">
                  <c:v>-2.1086399999999998</c:v>
                </c:pt>
                <c:pt idx="2822">
                  <c:v>-2.3281299999999998</c:v>
                </c:pt>
                <c:pt idx="2823">
                  <c:v>-2.1875</c:v>
                </c:pt>
                <c:pt idx="2824">
                  <c:v>-2.2539099999999999</c:v>
                </c:pt>
                <c:pt idx="2825">
                  <c:v>-2.2219199999999999</c:v>
                </c:pt>
                <c:pt idx="2826">
                  <c:v>-1.9140600000000001</c:v>
                </c:pt>
                <c:pt idx="2827">
                  <c:v>-2.0609700000000002</c:v>
                </c:pt>
                <c:pt idx="2828">
                  <c:v>-2.2875399999999999</c:v>
                </c:pt>
                <c:pt idx="2829">
                  <c:v>-2.1843900000000001</c:v>
                </c:pt>
                <c:pt idx="2830">
                  <c:v>-2.1171899999999999</c:v>
                </c:pt>
                <c:pt idx="2831">
                  <c:v>-2.34613</c:v>
                </c:pt>
                <c:pt idx="2832">
                  <c:v>-2.0766</c:v>
                </c:pt>
                <c:pt idx="2833">
                  <c:v>-2.1578400000000002</c:v>
                </c:pt>
                <c:pt idx="2834">
                  <c:v>-2.1156600000000001</c:v>
                </c:pt>
                <c:pt idx="2835">
                  <c:v>-2.0101900000000001</c:v>
                </c:pt>
                <c:pt idx="2836">
                  <c:v>-2.106259999999998</c:v>
                </c:pt>
                <c:pt idx="2837">
                  <c:v>-2.0078100000000001</c:v>
                </c:pt>
                <c:pt idx="2838">
                  <c:v>-2.08752</c:v>
                </c:pt>
                <c:pt idx="2839">
                  <c:v>-2.08752</c:v>
                </c:pt>
                <c:pt idx="2840">
                  <c:v>-2.4234599999999991</c:v>
                </c:pt>
                <c:pt idx="2841">
                  <c:v>-2.457819999999999</c:v>
                </c:pt>
                <c:pt idx="2842">
                  <c:v>-2.1609500000000001</c:v>
                </c:pt>
                <c:pt idx="2843">
                  <c:v>-1.8812899999999999</c:v>
                </c:pt>
                <c:pt idx="2844">
                  <c:v>-2.1422099999999991</c:v>
                </c:pt>
                <c:pt idx="2845">
                  <c:v>-2.2641</c:v>
                </c:pt>
                <c:pt idx="2846">
                  <c:v>-2.21252</c:v>
                </c:pt>
                <c:pt idx="2847">
                  <c:v>-2.2172200000000002</c:v>
                </c:pt>
                <c:pt idx="2848">
                  <c:v>-1.9453100000000001</c:v>
                </c:pt>
                <c:pt idx="2849">
                  <c:v>-2.0922200000000002</c:v>
                </c:pt>
                <c:pt idx="2850">
                  <c:v>-2.341429999999999</c:v>
                </c:pt>
                <c:pt idx="2851">
                  <c:v>-1.93048</c:v>
                </c:pt>
                <c:pt idx="2852">
                  <c:v>-2.33203</c:v>
                </c:pt>
                <c:pt idx="2853">
                  <c:v>-2.421879999999998</c:v>
                </c:pt>
                <c:pt idx="2854">
                  <c:v>-2.2265600000000001</c:v>
                </c:pt>
                <c:pt idx="2855">
                  <c:v>-1.9414100000000001</c:v>
                </c:pt>
                <c:pt idx="2856">
                  <c:v>-2.114869999999998</c:v>
                </c:pt>
                <c:pt idx="2857">
                  <c:v>-2.176569999999999</c:v>
                </c:pt>
                <c:pt idx="2858">
                  <c:v>-2.1976900000000001</c:v>
                </c:pt>
                <c:pt idx="2859">
                  <c:v>-2.2828400000000002</c:v>
                </c:pt>
                <c:pt idx="2860">
                  <c:v>-2.03674</c:v>
                </c:pt>
                <c:pt idx="2861">
                  <c:v>-2.14771</c:v>
                </c:pt>
                <c:pt idx="2862">
                  <c:v>-1.92896</c:v>
                </c:pt>
                <c:pt idx="2863">
                  <c:v>-2</c:v>
                </c:pt>
                <c:pt idx="2864">
                  <c:v>-2.05078</c:v>
                </c:pt>
                <c:pt idx="2865">
                  <c:v>-2.0758100000000002</c:v>
                </c:pt>
                <c:pt idx="2866">
                  <c:v>-2.08832</c:v>
                </c:pt>
                <c:pt idx="2867">
                  <c:v>-2.2468900000000001</c:v>
                </c:pt>
                <c:pt idx="2868">
                  <c:v>-2.3156699999999959</c:v>
                </c:pt>
                <c:pt idx="2869">
                  <c:v>-2.179689999999999</c:v>
                </c:pt>
                <c:pt idx="2870">
                  <c:v>-2.1031499999999999</c:v>
                </c:pt>
                <c:pt idx="2871">
                  <c:v>-2.0601799999999999</c:v>
                </c:pt>
                <c:pt idx="2872">
                  <c:v>-2.1711399999999998</c:v>
                </c:pt>
                <c:pt idx="2873">
                  <c:v>-2.2141099999999998</c:v>
                </c:pt>
                <c:pt idx="2874">
                  <c:v>-2.2820399999999998</c:v>
                </c:pt>
                <c:pt idx="2875">
                  <c:v>-2.1609500000000001</c:v>
                </c:pt>
                <c:pt idx="2876">
                  <c:v>-2.0703100000000001</c:v>
                </c:pt>
                <c:pt idx="2877">
                  <c:v>-2.0836199999999998</c:v>
                </c:pt>
                <c:pt idx="2878">
                  <c:v>-1.91333</c:v>
                </c:pt>
                <c:pt idx="2879">
                  <c:v>-2.026609999999998</c:v>
                </c:pt>
                <c:pt idx="2880">
                  <c:v>-2.2570800000000002</c:v>
                </c:pt>
                <c:pt idx="2881">
                  <c:v>-2.3195800000000002</c:v>
                </c:pt>
                <c:pt idx="2882">
                  <c:v>-2.1484399999999999</c:v>
                </c:pt>
                <c:pt idx="2883">
                  <c:v>-2.1218900000000001</c:v>
                </c:pt>
                <c:pt idx="2884">
                  <c:v>-2.27582</c:v>
                </c:pt>
                <c:pt idx="2885">
                  <c:v>-2.1687599999999998</c:v>
                </c:pt>
                <c:pt idx="2886">
                  <c:v>-2.2421899999999999</c:v>
                </c:pt>
                <c:pt idx="2887">
                  <c:v>-2.3258100000000002</c:v>
                </c:pt>
                <c:pt idx="2888">
                  <c:v>-2.0922200000000002</c:v>
                </c:pt>
                <c:pt idx="2889">
                  <c:v>-2.3625500000000001</c:v>
                </c:pt>
                <c:pt idx="2890">
                  <c:v>-2.082819999999999</c:v>
                </c:pt>
                <c:pt idx="2891">
                  <c:v>-2.05627</c:v>
                </c:pt>
                <c:pt idx="2892">
                  <c:v>-2.0297200000000002</c:v>
                </c:pt>
                <c:pt idx="2893">
                  <c:v>-2.11957</c:v>
                </c:pt>
                <c:pt idx="2894">
                  <c:v>-2.19922</c:v>
                </c:pt>
                <c:pt idx="2895">
                  <c:v>-2.29297</c:v>
                </c:pt>
                <c:pt idx="2896">
                  <c:v>-2.43127</c:v>
                </c:pt>
                <c:pt idx="2897">
                  <c:v>-2.1039400000000001</c:v>
                </c:pt>
                <c:pt idx="2898">
                  <c:v>-2.21332</c:v>
                </c:pt>
                <c:pt idx="2899">
                  <c:v>-2.1570399999999998</c:v>
                </c:pt>
                <c:pt idx="2900">
                  <c:v>-2.2531699999999999</c:v>
                </c:pt>
                <c:pt idx="2901">
                  <c:v>-2.0797099999999991</c:v>
                </c:pt>
                <c:pt idx="2902">
                  <c:v>-2.0773899999999998</c:v>
                </c:pt>
                <c:pt idx="2903">
                  <c:v>-2.0695800000000002</c:v>
                </c:pt>
                <c:pt idx="2904">
                  <c:v>-2.24377</c:v>
                </c:pt>
                <c:pt idx="2905">
                  <c:v>-2.0758100000000002</c:v>
                </c:pt>
                <c:pt idx="2906">
                  <c:v>-2.1851799999999999</c:v>
                </c:pt>
                <c:pt idx="2907">
                  <c:v>-2.2961399999999998</c:v>
                </c:pt>
                <c:pt idx="2908">
                  <c:v>-2.0930200000000001</c:v>
                </c:pt>
                <c:pt idx="2909">
                  <c:v>-2.1031499999999999</c:v>
                </c:pt>
                <c:pt idx="2910">
                  <c:v>-2.339839999999997</c:v>
                </c:pt>
                <c:pt idx="2911">
                  <c:v>-2.418759999999998</c:v>
                </c:pt>
                <c:pt idx="2912">
                  <c:v>-1.9859599999999999</c:v>
                </c:pt>
                <c:pt idx="2913">
                  <c:v>-2.2429800000000002</c:v>
                </c:pt>
                <c:pt idx="2914">
                  <c:v>-2.1156600000000001</c:v>
                </c:pt>
                <c:pt idx="2915">
                  <c:v>-2.1281699999999999</c:v>
                </c:pt>
                <c:pt idx="2916">
                  <c:v>-2.1875</c:v>
                </c:pt>
                <c:pt idx="2917">
                  <c:v>-1.9992700000000001</c:v>
                </c:pt>
                <c:pt idx="2918">
                  <c:v>-2.1867700000000001</c:v>
                </c:pt>
                <c:pt idx="2919">
                  <c:v>-2.33752</c:v>
                </c:pt>
                <c:pt idx="2920">
                  <c:v>-2.1968999999999981</c:v>
                </c:pt>
                <c:pt idx="2921">
                  <c:v>-2.3093900000000001</c:v>
                </c:pt>
                <c:pt idx="2922">
                  <c:v>-2.0859399999999999</c:v>
                </c:pt>
                <c:pt idx="2923">
                  <c:v>-2.2047099999999999</c:v>
                </c:pt>
                <c:pt idx="2924">
                  <c:v>-2.2148400000000001</c:v>
                </c:pt>
                <c:pt idx="2925">
                  <c:v>-2.2148400000000001</c:v>
                </c:pt>
                <c:pt idx="2926">
                  <c:v>-2.25238</c:v>
                </c:pt>
                <c:pt idx="2927">
                  <c:v>-2.054689999999999</c:v>
                </c:pt>
                <c:pt idx="2928">
                  <c:v>-2.0773899999999998</c:v>
                </c:pt>
                <c:pt idx="2929">
                  <c:v>-2.1242700000000001</c:v>
                </c:pt>
                <c:pt idx="2930">
                  <c:v>-2.0640900000000002</c:v>
                </c:pt>
                <c:pt idx="2931">
                  <c:v>-2.1234700000000002</c:v>
                </c:pt>
                <c:pt idx="2932">
                  <c:v>-2.1601599999999999</c:v>
                </c:pt>
                <c:pt idx="2933">
                  <c:v>-2.1609500000000001</c:v>
                </c:pt>
                <c:pt idx="2934">
                  <c:v>-2.2515900000000002</c:v>
                </c:pt>
                <c:pt idx="2935">
                  <c:v>-2.1469100000000001</c:v>
                </c:pt>
                <c:pt idx="2936">
                  <c:v>-2.3000500000000001</c:v>
                </c:pt>
                <c:pt idx="2937">
                  <c:v>-2.1984900000000001</c:v>
                </c:pt>
                <c:pt idx="2938">
                  <c:v>-2.4906600000000001</c:v>
                </c:pt>
                <c:pt idx="2939">
                  <c:v>-2.114869999999998</c:v>
                </c:pt>
                <c:pt idx="2940">
                  <c:v>-2.11328</c:v>
                </c:pt>
                <c:pt idx="2941">
                  <c:v>-1.97736</c:v>
                </c:pt>
                <c:pt idx="2942">
                  <c:v>-1.94611</c:v>
                </c:pt>
                <c:pt idx="2943">
                  <c:v>-1.9890699999999999</c:v>
                </c:pt>
                <c:pt idx="2944">
                  <c:v>-2.2641</c:v>
                </c:pt>
                <c:pt idx="2945">
                  <c:v>-2.0609700000000002</c:v>
                </c:pt>
                <c:pt idx="2946">
                  <c:v>-2.2234500000000001</c:v>
                </c:pt>
                <c:pt idx="2947">
                  <c:v>-2.1711399999999998</c:v>
                </c:pt>
                <c:pt idx="2948">
                  <c:v>-1.9726600000000001</c:v>
                </c:pt>
                <c:pt idx="2949">
                  <c:v>-2.1328100000000001</c:v>
                </c:pt>
                <c:pt idx="2950">
                  <c:v>-2.3093900000000001</c:v>
                </c:pt>
                <c:pt idx="2951">
                  <c:v>-2.0945399999999998</c:v>
                </c:pt>
                <c:pt idx="2952">
                  <c:v>-2.2008100000000002</c:v>
                </c:pt>
                <c:pt idx="2953">
                  <c:v>-2.3289200000000001</c:v>
                </c:pt>
                <c:pt idx="2954">
                  <c:v>-2.27271</c:v>
                </c:pt>
                <c:pt idx="2955">
                  <c:v>-2.1687599999999998</c:v>
                </c:pt>
                <c:pt idx="2956">
                  <c:v>-2.0726900000000001</c:v>
                </c:pt>
                <c:pt idx="2957">
                  <c:v>-2.0687899999999999</c:v>
                </c:pt>
                <c:pt idx="2958">
                  <c:v>-2.014889999999999</c:v>
                </c:pt>
                <c:pt idx="2959">
                  <c:v>-2.03363</c:v>
                </c:pt>
                <c:pt idx="2960">
                  <c:v>-2.0640900000000002</c:v>
                </c:pt>
                <c:pt idx="2961">
                  <c:v>-2.0891099999999998</c:v>
                </c:pt>
                <c:pt idx="2962">
                  <c:v>-1.9351799999999999</c:v>
                </c:pt>
                <c:pt idx="2963">
                  <c:v>-2.15863</c:v>
                </c:pt>
                <c:pt idx="2964">
                  <c:v>-2.14771</c:v>
                </c:pt>
                <c:pt idx="2965">
                  <c:v>-2.035159999999999</c:v>
                </c:pt>
                <c:pt idx="2966">
                  <c:v>-2.0805099999999999</c:v>
                </c:pt>
                <c:pt idx="2967">
                  <c:v>-2.1320800000000002</c:v>
                </c:pt>
                <c:pt idx="2968">
                  <c:v>-2.1664400000000001</c:v>
                </c:pt>
                <c:pt idx="2969">
                  <c:v>-2.0836199999999998</c:v>
                </c:pt>
                <c:pt idx="2970">
                  <c:v>-2.1867700000000001</c:v>
                </c:pt>
                <c:pt idx="2971">
                  <c:v>-2.2468900000000001</c:v>
                </c:pt>
                <c:pt idx="2972">
                  <c:v>-2.122679999999999</c:v>
                </c:pt>
                <c:pt idx="2973">
                  <c:v>-2.15863</c:v>
                </c:pt>
                <c:pt idx="2974">
                  <c:v>-2.006289999999999</c:v>
                </c:pt>
                <c:pt idx="2975">
                  <c:v>-2.3601700000000001</c:v>
                </c:pt>
                <c:pt idx="2976">
                  <c:v>-1.9875499999999999</c:v>
                </c:pt>
                <c:pt idx="2977">
                  <c:v>-2.1953100000000001</c:v>
                </c:pt>
                <c:pt idx="2978">
                  <c:v>-2.05707</c:v>
                </c:pt>
                <c:pt idx="2979">
                  <c:v>-2.3109700000000002</c:v>
                </c:pt>
                <c:pt idx="2980">
                  <c:v>-2.106259999999998</c:v>
                </c:pt>
                <c:pt idx="2981">
                  <c:v>-2.114869999999998</c:v>
                </c:pt>
                <c:pt idx="2982">
                  <c:v>-2.1672400000000001</c:v>
                </c:pt>
                <c:pt idx="2983">
                  <c:v>-2.3218999999999981</c:v>
                </c:pt>
                <c:pt idx="2984">
                  <c:v>-2.15863</c:v>
                </c:pt>
                <c:pt idx="2985">
                  <c:v>-2.222659999999999</c:v>
                </c:pt>
                <c:pt idx="2986">
                  <c:v>-2.2078199999999999</c:v>
                </c:pt>
                <c:pt idx="2987">
                  <c:v>-2.3226900000000001</c:v>
                </c:pt>
                <c:pt idx="2988">
                  <c:v>-1.9195599999999999</c:v>
                </c:pt>
                <c:pt idx="2989">
                  <c:v>-2.179689999999999</c:v>
                </c:pt>
                <c:pt idx="2990">
                  <c:v>-2.0984500000000001</c:v>
                </c:pt>
                <c:pt idx="2991">
                  <c:v>-2.339839999999997</c:v>
                </c:pt>
                <c:pt idx="2992">
                  <c:v>-2.1093799999999998</c:v>
                </c:pt>
                <c:pt idx="2993">
                  <c:v>-1.94611</c:v>
                </c:pt>
                <c:pt idx="2994">
                  <c:v>-2.17035</c:v>
                </c:pt>
                <c:pt idx="2995">
                  <c:v>-2.2633100000000002</c:v>
                </c:pt>
                <c:pt idx="2996">
                  <c:v>-2.3562599999999958</c:v>
                </c:pt>
                <c:pt idx="2997">
                  <c:v>-2.1289099999999999</c:v>
                </c:pt>
                <c:pt idx="2998">
                  <c:v>-2.2250399999999999</c:v>
                </c:pt>
                <c:pt idx="2999">
                  <c:v>-1.98126</c:v>
                </c:pt>
                <c:pt idx="3000">
                  <c:v>-2.0093999999999999</c:v>
                </c:pt>
                <c:pt idx="3001">
                  <c:v>-2.07111</c:v>
                </c:pt>
                <c:pt idx="3002">
                  <c:v>-2.06488</c:v>
                </c:pt>
                <c:pt idx="3003">
                  <c:v>-2.1203599999999998</c:v>
                </c:pt>
                <c:pt idx="3004">
                  <c:v>-2.2453599999999998</c:v>
                </c:pt>
                <c:pt idx="3005">
                  <c:v>-2.2641</c:v>
                </c:pt>
                <c:pt idx="3006">
                  <c:v>-2.3547400000000001</c:v>
                </c:pt>
                <c:pt idx="3007">
                  <c:v>-2.2961399999999998</c:v>
                </c:pt>
                <c:pt idx="3008">
                  <c:v>-2.0375399999999999</c:v>
                </c:pt>
                <c:pt idx="3009">
                  <c:v>-2.0672000000000001</c:v>
                </c:pt>
                <c:pt idx="3010">
                  <c:v>-2.2234500000000001</c:v>
                </c:pt>
                <c:pt idx="3011">
                  <c:v>-2.0922200000000002</c:v>
                </c:pt>
                <c:pt idx="3012">
                  <c:v>-1.93909</c:v>
                </c:pt>
                <c:pt idx="3013">
                  <c:v>-2.1203599999999998</c:v>
                </c:pt>
                <c:pt idx="3014">
                  <c:v>-2.2961399999999998</c:v>
                </c:pt>
                <c:pt idx="3015">
                  <c:v>-2.0390600000000001</c:v>
                </c:pt>
                <c:pt idx="3016">
                  <c:v>-1.9976799999999999</c:v>
                </c:pt>
                <c:pt idx="3017">
                  <c:v>-2.21875</c:v>
                </c:pt>
                <c:pt idx="3018">
                  <c:v>-2.1031499999999999</c:v>
                </c:pt>
                <c:pt idx="3019">
                  <c:v>-2.08832</c:v>
                </c:pt>
                <c:pt idx="3020">
                  <c:v>-2.0601799999999999</c:v>
                </c:pt>
                <c:pt idx="3021">
                  <c:v>-1.9890699999999999</c:v>
                </c:pt>
                <c:pt idx="3022">
                  <c:v>-2.032839999999998</c:v>
                </c:pt>
                <c:pt idx="3023">
                  <c:v>-1.9539200000000001</c:v>
                </c:pt>
                <c:pt idx="3024">
                  <c:v>-2.0953400000000002</c:v>
                </c:pt>
                <c:pt idx="3025">
                  <c:v>-2.506289999999999</c:v>
                </c:pt>
                <c:pt idx="3026">
                  <c:v>-2.1125500000000001</c:v>
                </c:pt>
                <c:pt idx="3027">
                  <c:v>-1.9781500000000001</c:v>
                </c:pt>
                <c:pt idx="3028">
                  <c:v>-2.1695600000000002</c:v>
                </c:pt>
                <c:pt idx="3029">
                  <c:v>-2.1484399999999999</c:v>
                </c:pt>
                <c:pt idx="3030">
                  <c:v>-2.0242300000000002</c:v>
                </c:pt>
                <c:pt idx="3031">
                  <c:v>-2.2047099999999999</c:v>
                </c:pt>
                <c:pt idx="3032">
                  <c:v>-1.9211400000000001</c:v>
                </c:pt>
                <c:pt idx="3033">
                  <c:v>-1.9523900000000001</c:v>
                </c:pt>
                <c:pt idx="3034">
                  <c:v>-2.0703100000000001</c:v>
                </c:pt>
                <c:pt idx="3035">
                  <c:v>-2.339839999999997</c:v>
                </c:pt>
                <c:pt idx="3036">
                  <c:v>-2.1843900000000001</c:v>
                </c:pt>
                <c:pt idx="3037">
                  <c:v>-2.1976900000000001</c:v>
                </c:pt>
                <c:pt idx="3038">
                  <c:v>-2.22113</c:v>
                </c:pt>
                <c:pt idx="3039">
                  <c:v>-2.216429999999999</c:v>
                </c:pt>
                <c:pt idx="3040">
                  <c:v>-2.1351900000000001</c:v>
                </c:pt>
                <c:pt idx="3041">
                  <c:v>-2.0758100000000002</c:v>
                </c:pt>
                <c:pt idx="3042">
                  <c:v>-2.2180200000000001</c:v>
                </c:pt>
                <c:pt idx="3043">
                  <c:v>-2.29297</c:v>
                </c:pt>
                <c:pt idx="3044">
                  <c:v>-2.1867700000000001</c:v>
                </c:pt>
                <c:pt idx="3045">
                  <c:v>-2.0922200000000002</c:v>
                </c:pt>
                <c:pt idx="3046">
                  <c:v>-2.1297000000000001</c:v>
                </c:pt>
                <c:pt idx="3047">
                  <c:v>-1.96875</c:v>
                </c:pt>
                <c:pt idx="3048">
                  <c:v>-1.9335899999999999</c:v>
                </c:pt>
                <c:pt idx="3049">
                  <c:v>-2.05707</c:v>
                </c:pt>
                <c:pt idx="3050">
                  <c:v>-2.1109599999999991</c:v>
                </c:pt>
                <c:pt idx="3051">
                  <c:v>-2.1210900000000001</c:v>
                </c:pt>
                <c:pt idx="3052">
                  <c:v>-1.9836400000000001</c:v>
                </c:pt>
                <c:pt idx="3053">
                  <c:v>-2.190669999999999</c:v>
                </c:pt>
                <c:pt idx="3054">
                  <c:v>-2.0093999999999999</c:v>
                </c:pt>
                <c:pt idx="3055">
                  <c:v>-2.1633300000000002</c:v>
                </c:pt>
                <c:pt idx="3056">
                  <c:v>-2.0945399999999998</c:v>
                </c:pt>
                <c:pt idx="3057">
                  <c:v>-2.2156400000000001</c:v>
                </c:pt>
                <c:pt idx="3058">
                  <c:v>-2.21332</c:v>
                </c:pt>
                <c:pt idx="3059">
                  <c:v>-2.174259999999999</c:v>
                </c:pt>
                <c:pt idx="3060">
                  <c:v>-1.97583</c:v>
                </c:pt>
                <c:pt idx="3061">
                  <c:v>-1.8937999999999999</c:v>
                </c:pt>
                <c:pt idx="3062">
                  <c:v>-1.97424</c:v>
                </c:pt>
                <c:pt idx="3063">
                  <c:v>-2.0734900000000001</c:v>
                </c:pt>
                <c:pt idx="3064">
                  <c:v>-2.1937899999999999</c:v>
                </c:pt>
                <c:pt idx="3065">
                  <c:v>-2.13361</c:v>
                </c:pt>
                <c:pt idx="3066">
                  <c:v>-2.0234399999999999</c:v>
                </c:pt>
                <c:pt idx="3067">
                  <c:v>-2.0476700000000001</c:v>
                </c:pt>
                <c:pt idx="3068">
                  <c:v>-2.09613</c:v>
                </c:pt>
                <c:pt idx="3069">
                  <c:v>-2.21021</c:v>
                </c:pt>
                <c:pt idx="3070">
                  <c:v>-2.2258300000000002</c:v>
                </c:pt>
                <c:pt idx="3071">
                  <c:v>-2.2992599999999981</c:v>
                </c:pt>
                <c:pt idx="3072">
                  <c:v>-1.8914200000000001</c:v>
                </c:pt>
                <c:pt idx="3073">
                  <c:v>-2.0601799999999999</c:v>
                </c:pt>
                <c:pt idx="3074">
                  <c:v>-1.875</c:v>
                </c:pt>
                <c:pt idx="3075">
                  <c:v>-2.1734599999999991</c:v>
                </c:pt>
                <c:pt idx="3076">
                  <c:v>-2.1031499999999999</c:v>
                </c:pt>
                <c:pt idx="3077">
                  <c:v>-2.24457</c:v>
                </c:pt>
                <c:pt idx="3078">
                  <c:v>-2.0554800000000002</c:v>
                </c:pt>
                <c:pt idx="3079">
                  <c:v>-2.111759999999999</c:v>
                </c:pt>
                <c:pt idx="3080">
                  <c:v>-2.2265600000000001</c:v>
                </c:pt>
                <c:pt idx="3081">
                  <c:v>-2.2078199999999999</c:v>
                </c:pt>
                <c:pt idx="3082">
                  <c:v>-2.09613</c:v>
                </c:pt>
                <c:pt idx="3083">
                  <c:v>-2.1711399999999998</c:v>
                </c:pt>
                <c:pt idx="3084">
                  <c:v>-1.903929999999999</c:v>
                </c:pt>
                <c:pt idx="3085">
                  <c:v>-1.9437899999999999</c:v>
                </c:pt>
                <c:pt idx="3086">
                  <c:v>-1.94611</c:v>
                </c:pt>
                <c:pt idx="3087">
                  <c:v>-1.88361</c:v>
                </c:pt>
                <c:pt idx="3088">
                  <c:v>-2.032039999999999</c:v>
                </c:pt>
                <c:pt idx="3089">
                  <c:v>-2.190669999999999</c:v>
                </c:pt>
                <c:pt idx="3090">
                  <c:v>-2.04535</c:v>
                </c:pt>
                <c:pt idx="3091">
                  <c:v>-2.00861</c:v>
                </c:pt>
                <c:pt idx="3092">
                  <c:v>-1.89453</c:v>
                </c:pt>
                <c:pt idx="3093">
                  <c:v>-2.0859399999999999</c:v>
                </c:pt>
                <c:pt idx="3094">
                  <c:v>-2.1156600000000001</c:v>
                </c:pt>
                <c:pt idx="3095">
                  <c:v>-2.0703100000000001</c:v>
                </c:pt>
                <c:pt idx="3096">
                  <c:v>-2.1008300000000002</c:v>
                </c:pt>
                <c:pt idx="3097">
                  <c:v>-2.165649999999999</c:v>
                </c:pt>
                <c:pt idx="3098">
                  <c:v>-2.0953400000000002</c:v>
                </c:pt>
                <c:pt idx="3099">
                  <c:v>-2.0726900000000001</c:v>
                </c:pt>
                <c:pt idx="3100">
                  <c:v>-2.1203599999999998</c:v>
                </c:pt>
                <c:pt idx="3101">
                  <c:v>-2.0414400000000001</c:v>
                </c:pt>
                <c:pt idx="3102">
                  <c:v>-2.2148400000000001</c:v>
                </c:pt>
                <c:pt idx="3103">
                  <c:v>-2.1265900000000002</c:v>
                </c:pt>
                <c:pt idx="3104">
                  <c:v>-2.10547</c:v>
                </c:pt>
                <c:pt idx="3105">
                  <c:v>-2.0789200000000001</c:v>
                </c:pt>
                <c:pt idx="3106">
                  <c:v>-2.1953100000000001</c:v>
                </c:pt>
                <c:pt idx="3107">
                  <c:v>-1.9055200000000001</c:v>
                </c:pt>
                <c:pt idx="3108">
                  <c:v>-1.7148399999999999</c:v>
                </c:pt>
                <c:pt idx="3109">
                  <c:v>-2.082819999999999</c:v>
                </c:pt>
                <c:pt idx="3110">
                  <c:v>-2.2515900000000002</c:v>
                </c:pt>
                <c:pt idx="3111">
                  <c:v>-1.8953199999999999</c:v>
                </c:pt>
                <c:pt idx="3112">
                  <c:v>-2.0632899999999998</c:v>
                </c:pt>
                <c:pt idx="3113">
                  <c:v>-1.99146</c:v>
                </c:pt>
                <c:pt idx="3114">
                  <c:v>-2.1859700000000002</c:v>
                </c:pt>
                <c:pt idx="3115">
                  <c:v>-2.0188000000000001</c:v>
                </c:pt>
                <c:pt idx="3116">
                  <c:v>-2.15082</c:v>
                </c:pt>
                <c:pt idx="3117">
                  <c:v>-2.07422</c:v>
                </c:pt>
                <c:pt idx="3118">
                  <c:v>-2.22736</c:v>
                </c:pt>
                <c:pt idx="3119">
                  <c:v>-2.2297400000000001</c:v>
                </c:pt>
                <c:pt idx="3120">
                  <c:v>-2.0625</c:v>
                </c:pt>
                <c:pt idx="3121">
                  <c:v>-2.13361</c:v>
                </c:pt>
                <c:pt idx="3122">
                  <c:v>-2.04535</c:v>
                </c:pt>
                <c:pt idx="3123">
                  <c:v>-2.1640600000000001</c:v>
                </c:pt>
                <c:pt idx="3124">
                  <c:v>-2.032039999999999</c:v>
                </c:pt>
                <c:pt idx="3125">
                  <c:v>-2.0797099999999991</c:v>
                </c:pt>
                <c:pt idx="3126">
                  <c:v>-2.1922000000000001</c:v>
                </c:pt>
                <c:pt idx="3127">
                  <c:v>-2.0289299999999999</c:v>
                </c:pt>
                <c:pt idx="3128">
                  <c:v>-2.16486</c:v>
                </c:pt>
                <c:pt idx="3129">
                  <c:v>-2.1695600000000002</c:v>
                </c:pt>
                <c:pt idx="3130">
                  <c:v>-2.3710900000000001</c:v>
                </c:pt>
                <c:pt idx="3131">
                  <c:v>-2.1976900000000001</c:v>
                </c:pt>
                <c:pt idx="3132">
                  <c:v>-1.97736</c:v>
                </c:pt>
                <c:pt idx="3133">
                  <c:v>-1.89771</c:v>
                </c:pt>
                <c:pt idx="3134">
                  <c:v>-2.21332</c:v>
                </c:pt>
                <c:pt idx="3135">
                  <c:v>-2.0976599999999981</c:v>
                </c:pt>
                <c:pt idx="3136">
                  <c:v>-2.1851799999999999</c:v>
                </c:pt>
                <c:pt idx="3137">
                  <c:v>-2.026609999999998</c:v>
                </c:pt>
                <c:pt idx="3138">
                  <c:v>-2.1383100000000002</c:v>
                </c:pt>
                <c:pt idx="3139">
                  <c:v>-2.335939999999999</c:v>
                </c:pt>
                <c:pt idx="3140">
                  <c:v>-2.2094100000000001</c:v>
                </c:pt>
                <c:pt idx="3141">
                  <c:v>-2.239869999999998</c:v>
                </c:pt>
                <c:pt idx="3142">
                  <c:v>-2.09613</c:v>
                </c:pt>
                <c:pt idx="3143">
                  <c:v>-2.2289400000000001</c:v>
                </c:pt>
                <c:pt idx="3144">
                  <c:v>-1.8156699999999999</c:v>
                </c:pt>
                <c:pt idx="3145">
                  <c:v>-1.95862</c:v>
                </c:pt>
                <c:pt idx="3146">
                  <c:v>-2.1343999999999999</c:v>
                </c:pt>
                <c:pt idx="3147">
                  <c:v>-1.9242600000000001</c:v>
                </c:pt>
                <c:pt idx="3148">
                  <c:v>-2.1640600000000001</c:v>
                </c:pt>
                <c:pt idx="3149">
                  <c:v>-2.216429999999999</c:v>
                </c:pt>
                <c:pt idx="3150">
                  <c:v>-2.0390600000000001</c:v>
                </c:pt>
                <c:pt idx="3151">
                  <c:v>-2.13672</c:v>
                </c:pt>
                <c:pt idx="3152">
                  <c:v>-2.111759999999999</c:v>
                </c:pt>
                <c:pt idx="3153">
                  <c:v>-2.2875399999999999</c:v>
                </c:pt>
                <c:pt idx="3154">
                  <c:v>-1.9516</c:v>
                </c:pt>
                <c:pt idx="3155">
                  <c:v>-1.9734499999999999</c:v>
                </c:pt>
                <c:pt idx="3156">
                  <c:v>-2.0898400000000001</c:v>
                </c:pt>
                <c:pt idx="3157">
                  <c:v>-2.2773400000000001</c:v>
                </c:pt>
                <c:pt idx="3158">
                  <c:v>-2.1711399999999998</c:v>
                </c:pt>
                <c:pt idx="3159">
                  <c:v>-2.29297</c:v>
                </c:pt>
                <c:pt idx="3160">
                  <c:v>-2.1093799999999998</c:v>
                </c:pt>
                <c:pt idx="3161">
                  <c:v>-2.0813000000000001</c:v>
                </c:pt>
                <c:pt idx="3162">
                  <c:v>-2.032839999999998</c:v>
                </c:pt>
                <c:pt idx="3163">
                  <c:v>-2.1640600000000001</c:v>
                </c:pt>
                <c:pt idx="3164">
                  <c:v>-2.11957</c:v>
                </c:pt>
                <c:pt idx="3165">
                  <c:v>-2.304689999999999</c:v>
                </c:pt>
                <c:pt idx="3166">
                  <c:v>-1.9992700000000001</c:v>
                </c:pt>
                <c:pt idx="3167">
                  <c:v>-2.2789299999999999</c:v>
                </c:pt>
                <c:pt idx="3168">
                  <c:v>-2.1875</c:v>
                </c:pt>
                <c:pt idx="3169">
                  <c:v>-2.0359500000000001</c:v>
                </c:pt>
                <c:pt idx="3170">
                  <c:v>-2.2484700000000002</c:v>
                </c:pt>
                <c:pt idx="3171">
                  <c:v>-2.176569999999999</c:v>
                </c:pt>
                <c:pt idx="3172">
                  <c:v>-2.08203</c:v>
                </c:pt>
                <c:pt idx="3173">
                  <c:v>-2.19922</c:v>
                </c:pt>
                <c:pt idx="3174">
                  <c:v>-2.2945600000000002</c:v>
                </c:pt>
                <c:pt idx="3175">
                  <c:v>-1.9680200000000001</c:v>
                </c:pt>
                <c:pt idx="3176">
                  <c:v>-2.0891099999999998</c:v>
                </c:pt>
                <c:pt idx="3177">
                  <c:v>-2.09613</c:v>
                </c:pt>
                <c:pt idx="3178">
                  <c:v>-2.2078199999999999</c:v>
                </c:pt>
                <c:pt idx="3179">
                  <c:v>-2.2531699999999999</c:v>
                </c:pt>
                <c:pt idx="3180">
                  <c:v>-2.0375399999999999</c:v>
                </c:pt>
                <c:pt idx="3181">
                  <c:v>-2.0289299999999999</c:v>
                </c:pt>
                <c:pt idx="3182">
                  <c:v>-2.1086399999999998</c:v>
                </c:pt>
                <c:pt idx="3183">
                  <c:v>-2.0078100000000001</c:v>
                </c:pt>
                <c:pt idx="3184">
                  <c:v>-2.25549</c:v>
                </c:pt>
                <c:pt idx="3185">
                  <c:v>-2.2476799999999999</c:v>
                </c:pt>
                <c:pt idx="3186">
                  <c:v>-2.174259999999999</c:v>
                </c:pt>
                <c:pt idx="3187">
                  <c:v>-2.2484700000000002</c:v>
                </c:pt>
                <c:pt idx="3188">
                  <c:v>-2.03674</c:v>
                </c:pt>
                <c:pt idx="3189">
                  <c:v>-2.2851599999999999</c:v>
                </c:pt>
                <c:pt idx="3190">
                  <c:v>-2.19611</c:v>
                </c:pt>
                <c:pt idx="3191">
                  <c:v>-1.99536</c:v>
                </c:pt>
                <c:pt idx="3192">
                  <c:v>-2.2773400000000001</c:v>
                </c:pt>
                <c:pt idx="3193">
                  <c:v>-2.458619999999998</c:v>
                </c:pt>
                <c:pt idx="3194">
                  <c:v>-2.0758100000000002</c:v>
                </c:pt>
                <c:pt idx="3195">
                  <c:v>-2.1039400000000001</c:v>
                </c:pt>
                <c:pt idx="3196">
                  <c:v>-2.0703100000000001</c:v>
                </c:pt>
                <c:pt idx="3197">
                  <c:v>-2.1835900000000001</c:v>
                </c:pt>
                <c:pt idx="3198">
                  <c:v>-2.13672</c:v>
                </c:pt>
                <c:pt idx="3199">
                  <c:v>-2.0476700000000001</c:v>
                </c:pt>
                <c:pt idx="3200">
                  <c:v>-1.8796999999999999</c:v>
                </c:pt>
                <c:pt idx="3201">
                  <c:v>-2.0836199999999998</c:v>
                </c:pt>
                <c:pt idx="3202">
                  <c:v>-2.2609900000000001</c:v>
                </c:pt>
                <c:pt idx="3203">
                  <c:v>-1.8914200000000001</c:v>
                </c:pt>
                <c:pt idx="3204">
                  <c:v>-2.0390600000000001</c:v>
                </c:pt>
                <c:pt idx="3205">
                  <c:v>-1.77502</c:v>
                </c:pt>
                <c:pt idx="3206">
                  <c:v>-1.98438</c:v>
                </c:pt>
                <c:pt idx="3207">
                  <c:v>-2.3843999999999999</c:v>
                </c:pt>
                <c:pt idx="3208">
                  <c:v>-1.95001</c:v>
                </c:pt>
                <c:pt idx="3209">
                  <c:v>-2.05396</c:v>
                </c:pt>
                <c:pt idx="3210">
                  <c:v>-2.2906499999999981</c:v>
                </c:pt>
                <c:pt idx="3211">
                  <c:v>-1.8969100000000001</c:v>
                </c:pt>
                <c:pt idx="3212">
                  <c:v>-1.98987</c:v>
                </c:pt>
                <c:pt idx="3213">
                  <c:v>-2.3125</c:v>
                </c:pt>
                <c:pt idx="3214">
                  <c:v>-2.1664400000000001</c:v>
                </c:pt>
                <c:pt idx="3215">
                  <c:v>-2.18207</c:v>
                </c:pt>
                <c:pt idx="3216">
                  <c:v>-2.25</c:v>
                </c:pt>
                <c:pt idx="3217">
                  <c:v>-2.2289400000000001</c:v>
                </c:pt>
                <c:pt idx="3218">
                  <c:v>-1.9750399999999999</c:v>
                </c:pt>
                <c:pt idx="3219">
                  <c:v>-2.049259999999999</c:v>
                </c:pt>
                <c:pt idx="3220">
                  <c:v>-2.0859399999999999</c:v>
                </c:pt>
                <c:pt idx="3221">
                  <c:v>-2.2055099999999999</c:v>
                </c:pt>
                <c:pt idx="3222">
                  <c:v>-1.94299</c:v>
                </c:pt>
                <c:pt idx="3223">
                  <c:v>-2.2680099999999999</c:v>
                </c:pt>
                <c:pt idx="3224">
                  <c:v>-1.9156500000000001</c:v>
                </c:pt>
                <c:pt idx="3225">
                  <c:v>-2.07111</c:v>
                </c:pt>
                <c:pt idx="3226">
                  <c:v>-2.2507899999999998</c:v>
                </c:pt>
                <c:pt idx="3227">
                  <c:v>-2.125</c:v>
                </c:pt>
                <c:pt idx="3228">
                  <c:v>-2.1937899999999999</c:v>
                </c:pt>
                <c:pt idx="3229">
                  <c:v>-1.95703</c:v>
                </c:pt>
                <c:pt idx="3230">
                  <c:v>-2.032839999999998</c:v>
                </c:pt>
                <c:pt idx="3231">
                  <c:v>-1.7468900000000001</c:v>
                </c:pt>
                <c:pt idx="3232">
                  <c:v>-1.8781699999999999</c:v>
                </c:pt>
                <c:pt idx="3233">
                  <c:v>-2.052369999999998</c:v>
                </c:pt>
                <c:pt idx="3234">
                  <c:v>-2.1281699999999999</c:v>
                </c:pt>
                <c:pt idx="3235">
                  <c:v>-2.0461399999999998</c:v>
                </c:pt>
                <c:pt idx="3236">
                  <c:v>-1.8539399999999999</c:v>
                </c:pt>
                <c:pt idx="3237">
                  <c:v>-1.93207</c:v>
                </c:pt>
                <c:pt idx="3238">
                  <c:v>-2.0242300000000002</c:v>
                </c:pt>
                <c:pt idx="3239">
                  <c:v>-2.08203</c:v>
                </c:pt>
                <c:pt idx="3240">
                  <c:v>-2.0625</c:v>
                </c:pt>
                <c:pt idx="3241">
                  <c:v>-1.9242600000000001</c:v>
                </c:pt>
                <c:pt idx="3242">
                  <c:v>-1.8476600000000001</c:v>
                </c:pt>
                <c:pt idx="3243">
                  <c:v>-1.96722</c:v>
                </c:pt>
                <c:pt idx="3244">
                  <c:v>-1.88208</c:v>
                </c:pt>
                <c:pt idx="3245">
                  <c:v>-2.046879999999998</c:v>
                </c:pt>
                <c:pt idx="3246">
                  <c:v>-2.0836199999999998</c:v>
                </c:pt>
                <c:pt idx="3247">
                  <c:v>-2.2406600000000001</c:v>
                </c:pt>
                <c:pt idx="3248">
                  <c:v>-2.1570399999999998</c:v>
                </c:pt>
                <c:pt idx="3249">
                  <c:v>-2.256289999999999</c:v>
                </c:pt>
                <c:pt idx="3250">
                  <c:v>-2.13672</c:v>
                </c:pt>
                <c:pt idx="3251">
                  <c:v>-2.29297</c:v>
                </c:pt>
                <c:pt idx="3252">
                  <c:v>-2.1000399999999999</c:v>
                </c:pt>
                <c:pt idx="3253">
                  <c:v>-2.2250399999999999</c:v>
                </c:pt>
                <c:pt idx="3254">
                  <c:v>-2.012509999999998</c:v>
                </c:pt>
                <c:pt idx="3255">
                  <c:v>-2.0359500000000001</c:v>
                </c:pt>
                <c:pt idx="3256">
                  <c:v>-2.325009999999998</c:v>
                </c:pt>
                <c:pt idx="3257">
                  <c:v>-2.30396</c:v>
                </c:pt>
                <c:pt idx="3258">
                  <c:v>-2.32111</c:v>
                </c:pt>
                <c:pt idx="3259">
                  <c:v>-2.1430099999999999</c:v>
                </c:pt>
                <c:pt idx="3260">
                  <c:v>-1.96252</c:v>
                </c:pt>
                <c:pt idx="3261">
                  <c:v>-2.1867700000000001</c:v>
                </c:pt>
                <c:pt idx="3262">
                  <c:v>-2.2476799999999999</c:v>
                </c:pt>
                <c:pt idx="3263">
                  <c:v>-2.3891</c:v>
                </c:pt>
                <c:pt idx="3264">
                  <c:v>-2.2320600000000002</c:v>
                </c:pt>
                <c:pt idx="3265">
                  <c:v>-2.034419999999999</c:v>
                </c:pt>
                <c:pt idx="3266">
                  <c:v>-2.1672400000000001</c:v>
                </c:pt>
                <c:pt idx="3267">
                  <c:v>-2.2883300000000002</c:v>
                </c:pt>
                <c:pt idx="3268">
                  <c:v>-2.396119999999998</c:v>
                </c:pt>
                <c:pt idx="3269">
                  <c:v>-2.1711399999999998</c:v>
                </c:pt>
                <c:pt idx="3270">
                  <c:v>-1.9781500000000001</c:v>
                </c:pt>
                <c:pt idx="3271">
                  <c:v>-2.1890900000000002</c:v>
                </c:pt>
                <c:pt idx="3272">
                  <c:v>-2.3609599999999991</c:v>
                </c:pt>
                <c:pt idx="3273">
                  <c:v>-2.1968999999999981</c:v>
                </c:pt>
                <c:pt idx="3274">
                  <c:v>-2.139889999999999</c:v>
                </c:pt>
                <c:pt idx="3275">
                  <c:v>-2.1218900000000001</c:v>
                </c:pt>
                <c:pt idx="3276">
                  <c:v>-2.190669999999999</c:v>
                </c:pt>
                <c:pt idx="3277">
                  <c:v>-2.0953400000000002</c:v>
                </c:pt>
                <c:pt idx="3278">
                  <c:v>-2.1414200000000001</c:v>
                </c:pt>
                <c:pt idx="3279">
                  <c:v>-1.9421999999999999</c:v>
                </c:pt>
                <c:pt idx="3280">
                  <c:v>-2.1234700000000002</c:v>
                </c:pt>
                <c:pt idx="3281">
                  <c:v>-1.9765600000000001</c:v>
                </c:pt>
                <c:pt idx="3282">
                  <c:v>-1.92578</c:v>
                </c:pt>
                <c:pt idx="3283">
                  <c:v>-2.0484599999999991</c:v>
                </c:pt>
                <c:pt idx="3284">
                  <c:v>-2.034419999999999</c:v>
                </c:pt>
                <c:pt idx="3285">
                  <c:v>-2.0617700000000001</c:v>
                </c:pt>
                <c:pt idx="3286">
                  <c:v>-2.0640900000000002</c:v>
                </c:pt>
                <c:pt idx="3287">
                  <c:v>-2.2844199999999999</c:v>
                </c:pt>
                <c:pt idx="3288">
                  <c:v>-2.2281499999999999</c:v>
                </c:pt>
                <c:pt idx="3289">
                  <c:v>-2.2117300000000002</c:v>
                </c:pt>
                <c:pt idx="3290">
                  <c:v>-2.2109399999999999</c:v>
                </c:pt>
                <c:pt idx="3291">
                  <c:v>-2.0039099999999999</c:v>
                </c:pt>
                <c:pt idx="3292">
                  <c:v>-2.2016</c:v>
                </c:pt>
                <c:pt idx="3293">
                  <c:v>-2.114869999999998</c:v>
                </c:pt>
                <c:pt idx="3294">
                  <c:v>-2.1179800000000002</c:v>
                </c:pt>
                <c:pt idx="3295">
                  <c:v>-2.2507899999999998</c:v>
                </c:pt>
                <c:pt idx="3296">
                  <c:v>-2.17896</c:v>
                </c:pt>
                <c:pt idx="3297">
                  <c:v>-2.159419999999999</c:v>
                </c:pt>
                <c:pt idx="3298">
                  <c:v>-2.1570399999999998</c:v>
                </c:pt>
                <c:pt idx="3299">
                  <c:v>-2.1531400000000001</c:v>
                </c:pt>
                <c:pt idx="3300">
                  <c:v>-2.2906499999999981</c:v>
                </c:pt>
                <c:pt idx="3301">
                  <c:v>-2.2320600000000002</c:v>
                </c:pt>
                <c:pt idx="3302">
                  <c:v>-2.0617700000000001</c:v>
                </c:pt>
                <c:pt idx="3303">
                  <c:v>-2.19299</c:v>
                </c:pt>
                <c:pt idx="3304">
                  <c:v>-2.1265900000000002</c:v>
                </c:pt>
                <c:pt idx="3305">
                  <c:v>-2.1976900000000001</c:v>
                </c:pt>
                <c:pt idx="3306">
                  <c:v>-2.2297400000000001</c:v>
                </c:pt>
                <c:pt idx="3307">
                  <c:v>-2.1320800000000002</c:v>
                </c:pt>
                <c:pt idx="3308">
                  <c:v>-2.0585900000000001</c:v>
                </c:pt>
                <c:pt idx="3309">
                  <c:v>-1.95001</c:v>
                </c:pt>
                <c:pt idx="3310">
                  <c:v>-2.1438000000000001</c:v>
                </c:pt>
                <c:pt idx="3311">
                  <c:v>-2.046879999999998</c:v>
                </c:pt>
                <c:pt idx="3312">
                  <c:v>-2.15002</c:v>
                </c:pt>
                <c:pt idx="3313">
                  <c:v>-1.95862</c:v>
                </c:pt>
                <c:pt idx="3314">
                  <c:v>-2.1179800000000002</c:v>
                </c:pt>
                <c:pt idx="3315">
                  <c:v>-2.15625</c:v>
                </c:pt>
                <c:pt idx="3316">
                  <c:v>-2.2828400000000002</c:v>
                </c:pt>
                <c:pt idx="3317">
                  <c:v>-2.2609900000000001</c:v>
                </c:pt>
                <c:pt idx="3318">
                  <c:v>-2.1383100000000002</c:v>
                </c:pt>
                <c:pt idx="3319">
                  <c:v>-2.2141099999999998</c:v>
                </c:pt>
                <c:pt idx="3320">
                  <c:v>-2.1695600000000002</c:v>
                </c:pt>
                <c:pt idx="3321">
                  <c:v>-2.174259999999999</c:v>
                </c:pt>
                <c:pt idx="3322">
                  <c:v>-2.1937899999999999</c:v>
                </c:pt>
                <c:pt idx="3323">
                  <c:v>-1.87738</c:v>
                </c:pt>
                <c:pt idx="3324">
                  <c:v>-2.18988</c:v>
                </c:pt>
                <c:pt idx="3325">
                  <c:v>-2.2593999999999999</c:v>
                </c:pt>
                <c:pt idx="3326">
                  <c:v>-2.1781600000000001</c:v>
                </c:pt>
                <c:pt idx="3327">
                  <c:v>-2.1297000000000001</c:v>
                </c:pt>
                <c:pt idx="3328">
                  <c:v>-1.99536</c:v>
                </c:pt>
                <c:pt idx="3329">
                  <c:v>-1.9469000000000001</c:v>
                </c:pt>
                <c:pt idx="3330">
                  <c:v>-2.1351900000000001</c:v>
                </c:pt>
                <c:pt idx="3331">
                  <c:v>-1.9539200000000001</c:v>
                </c:pt>
                <c:pt idx="3332">
                  <c:v>-2.2016</c:v>
                </c:pt>
                <c:pt idx="3333">
                  <c:v>-2.2094100000000001</c:v>
                </c:pt>
                <c:pt idx="3334">
                  <c:v>-2.32422</c:v>
                </c:pt>
                <c:pt idx="3335">
                  <c:v>-2.3054800000000002</c:v>
                </c:pt>
                <c:pt idx="3336">
                  <c:v>-2.0867300000000002</c:v>
                </c:pt>
                <c:pt idx="3337">
                  <c:v>-1.91174</c:v>
                </c:pt>
                <c:pt idx="3338">
                  <c:v>-2.0984500000000001</c:v>
                </c:pt>
                <c:pt idx="3339">
                  <c:v>-2.0617700000000001</c:v>
                </c:pt>
                <c:pt idx="3340">
                  <c:v>-2.1461199999999998</c:v>
                </c:pt>
                <c:pt idx="3341">
                  <c:v>-2.1203599999999998</c:v>
                </c:pt>
                <c:pt idx="3342">
                  <c:v>-2.1265900000000002</c:v>
                </c:pt>
                <c:pt idx="3343">
                  <c:v>-2.2641</c:v>
                </c:pt>
                <c:pt idx="3344">
                  <c:v>-2.19611</c:v>
                </c:pt>
                <c:pt idx="3345">
                  <c:v>-2.0617700000000001</c:v>
                </c:pt>
                <c:pt idx="3346">
                  <c:v>-2.091429999999999</c:v>
                </c:pt>
                <c:pt idx="3347">
                  <c:v>-2.171879999999998</c:v>
                </c:pt>
                <c:pt idx="3348">
                  <c:v>-2.296879999999998</c:v>
                </c:pt>
                <c:pt idx="3349">
                  <c:v>-2.1039400000000001</c:v>
                </c:pt>
                <c:pt idx="3350">
                  <c:v>-2.19299</c:v>
                </c:pt>
                <c:pt idx="3351">
                  <c:v>-2.2914400000000001</c:v>
                </c:pt>
                <c:pt idx="3352">
                  <c:v>-2.0789200000000001</c:v>
                </c:pt>
                <c:pt idx="3353">
                  <c:v>-1.98987</c:v>
                </c:pt>
                <c:pt idx="3354">
                  <c:v>-1.9976799999999999</c:v>
                </c:pt>
                <c:pt idx="3355">
                  <c:v>-2.22113</c:v>
                </c:pt>
                <c:pt idx="3356">
                  <c:v>-2.08521</c:v>
                </c:pt>
                <c:pt idx="3357">
                  <c:v>-2.4359700000000002</c:v>
                </c:pt>
                <c:pt idx="3358">
                  <c:v>-2.1289099999999999</c:v>
                </c:pt>
                <c:pt idx="3359">
                  <c:v>-2.2297400000000001</c:v>
                </c:pt>
                <c:pt idx="3360">
                  <c:v>-2.3430200000000001</c:v>
                </c:pt>
                <c:pt idx="3361">
                  <c:v>-2.2719100000000001</c:v>
                </c:pt>
                <c:pt idx="3362">
                  <c:v>-2.1156600000000001</c:v>
                </c:pt>
                <c:pt idx="3363">
                  <c:v>-2.0078100000000001</c:v>
                </c:pt>
                <c:pt idx="3364">
                  <c:v>-2.1695600000000002</c:v>
                </c:pt>
                <c:pt idx="3365">
                  <c:v>-2.15625</c:v>
                </c:pt>
                <c:pt idx="3366">
                  <c:v>-1.9726600000000001</c:v>
                </c:pt>
                <c:pt idx="3367">
                  <c:v>-2.1000399999999999</c:v>
                </c:pt>
                <c:pt idx="3368">
                  <c:v>-1.8718900000000001</c:v>
                </c:pt>
                <c:pt idx="3369">
                  <c:v>-2.0461399999999998</c:v>
                </c:pt>
                <c:pt idx="3370">
                  <c:v>-2.06799</c:v>
                </c:pt>
                <c:pt idx="3371">
                  <c:v>-2.2484700000000002</c:v>
                </c:pt>
                <c:pt idx="3372">
                  <c:v>-2.1726700000000001</c:v>
                </c:pt>
                <c:pt idx="3373">
                  <c:v>-2.19922</c:v>
                </c:pt>
                <c:pt idx="3374">
                  <c:v>-2.0984500000000001</c:v>
                </c:pt>
                <c:pt idx="3375">
                  <c:v>-2.38361</c:v>
                </c:pt>
                <c:pt idx="3376">
                  <c:v>-1.98987</c:v>
                </c:pt>
                <c:pt idx="3377">
                  <c:v>-2.2547000000000001</c:v>
                </c:pt>
                <c:pt idx="3378">
                  <c:v>-2.1351900000000001</c:v>
                </c:pt>
                <c:pt idx="3379">
                  <c:v>-2.1914099999999981</c:v>
                </c:pt>
                <c:pt idx="3380">
                  <c:v>-2.0188000000000001</c:v>
                </c:pt>
                <c:pt idx="3381">
                  <c:v>-2.0297200000000002</c:v>
                </c:pt>
                <c:pt idx="3382">
                  <c:v>-2.006289999999999</c:v>
                </c:pt>
                <c:pt idx="3383">
                  <c:v>-2.1391</c:v>
                </c:pt>
                <c:pt idx="3384">
                  <c:v>-2.0273400000000001</c:v>
                </c:pt>
                <c:pt idx="3385">
                  <c:v>-2.08752</c:v>
                </c:pt>
                <c:pt idx="3386">
                  <c:v>-2.0305200000000001</c:v>
                </c:pt>
                <c:pt idx="3387">
                  <c:v>-1.8617600000000001</c:v>
                </c:pt>
                <c:pt idx="3388">
                  <c:v>-2.054689999999999</c:v>
                </c:pt>
                <c:pt idx="3389">
                  <c:v>-2.1484399999999999</c:v>
                </c:pt>
                <c:pt idx="3390">
                  <c:v>-2.2625099999999998</c:v>
                </c:pt>
                <c:pt idx="3391">
                  <c:v>-2.3258100000000002</c:v>
                </c:pt>
                <c:pt idx="3392">
                  <c:v>-2.15082</c:v>
                </c:pt>
                <c:pt idx="3393">
                  <c:v>-2.1781600000000001</c:v>
                </c:pt>
                <c:pt idx="3394">
                  <c:v>-2.3266</c:v>
                </c:pt>
                <c:pt idx="3395">
                  <c:v>-2.28363</c:v>
                </c:pt>
                <c:pt idx="3396">
                  <c:v>-1.9976799999999999</c:v>
                </c:pt>
                <c:pt idx="3397">
                  <c:v>-2.20703</c:v>
                </c:pt>
                <c:pt idx="3398">
                  <c:v>-2.091429999999999</c:v>
                </c:pt>
                <c:pt idx="3399">
                  <c:v>-2.057859999999998</c:v>
                </c:pt>
                <c:pt idx="3400">
                  <c:v>-2.3093900000000001</c:v>
                </c:pt>
                <c:pt idx="3401">
                  <c:v>-2.1391</c:v>
                </c:pt>
                <c:pt idx="3402">
                  <c:v>-2.0554800000000002</c:v>
                </c:pt>
                <c:pt idx="3403">
                  <c:v>-1.9906600000000001</c:v>
                </c:pt>
                <c:pt idx="3404">
                  <c:v>-2.1523400000000001</c:v>
                </c:pt>
                <c:pt idx="3405">
                  <c:v>-2.1867700000000001</c:v>
                </c:pt>
                <c:pt idx="3406">
                  <c:v>-2.239069999999999</c:v>
                </c:pt>
                <c:pt idx="3407">
                  <c:v>-2.0726900000000001</c:v>
                </c:pt>
                <c:pt idx="3408">
                  <c:v>-2.179689999999999</c:v>
                </c:pt>
                <c:pt idx="3409">
                  <c:v>-2.0695800000000002</c:v>
                </c:pt>
                <c:pt idx="3410">
                  <c:v>-2.159419999999999</c:v>
                </c:pt>
                <c:pt idx="3411">
                  <c:v>-2.0898400000000001</c:v>
                </c:pt>
                <c:pt idx="3412">
                  <c:v>-2.18127</c:v>
                </c:pt>
                <c:pt idx="3413">
                  <c:v>-1.89771</c:v>
                </c:pt>
                <c:pt idx="3414">
                  <c:v>-2.1937899999999999</c:v>
                </c:pt>
                <c:pt idx="3415">
                  <c:v>-2.0007899999999998</c:v>
                </c:pt>
                <c:pt idx="3416">
                  <c:v>-2.1937899999999999</c:v>
                </c:pt>
                <c:pt idx="3417">
                  <c:v>-2.1414200000000001</c:v>
                </c:pt>
                <c:pt idx="3418">
                  <c:v>-2.1968999999999981</c:v>
                </c:pt>
                <c:pt idx="3419">
                  <c:v>-2.1414200000000001</c:v>
                </c:pt>
                <c:pt idx="3420">
                  <c:v>-2.1015600000000001</c:v>
                </c:pt>
                <c:pt idx="3421">
                  <c:v>-2.2851599999999999</c:v>
                </c:pt>
                <c:pt idx="3422">
                  <c:v>-2.015629999999998</c:v>
                </c:pt>
                <c:pt idx="3423">
                  <c:v>-2.1937899999999999</c:v>
                </c:pt>
                <c:pt idx="3424">
                  <c:v>-2.435179999999999</c:v>
                </c:pt>
                <c:pt idx="3425">
                  <c:v>-2.2539099999999999</c:v>
                </c:pt>
                <c:pt idx="3426">
                  <c:v>-1.9195599999999999</c:v>
                </c:pt>
                <c:pt idx="3427">
                  <c:v>-2.14453</c:v>
                </c:pt>
                <c:pt idx="3428">
                  <c:v>-1.84534</c:v>
                </c:pt>
                <c:pt idx="3429">
                  <c:v>-2.1125500000000001</c:v>
                </c:pt>
                <c:pt idx="3430">
                  <c:v>-2.0773899999999998</c:v>
                </c:pt>
                <c:pt idx="3431">
                  <c:v>-2.1257899999999998</c:v>
                </c:pt>
                <c:pt idx="3432">
                  <c:v>-2.057859999999998</c:v>
                </c:pt>
                <c:pt idx="3433">
                  <c:v>-2.15002</c:v>
                </c:pt>
                <c:pt idx="3434">
                  <c:v>-2.054689999999999</c:v>
                </c:pt>
                <c:pt idx="3435">
                  <c:v>-2.16797</c:v>
                </c:pt>
                <c:pt idx="3436">
                  <c:v>-2.2008100000000002</c:v>
                </c:pt>
                <c:pt idx="3437">
                  <c:v>-1.86957</c:v>
                </c:pt>
                <c:pt idx="3438">
                  <c:v>-2.034419999999999</c:v>
                </c:pt>
                <c:pt idx="3439">
                  <c:v>-2.1008300000000002</c:v>
                </c:pt>
                <c:pt idx="3440">
                  <c:v>-1.97583</c:v>
                </c:pt>
                <c:pt idx="3441">
                  <c:v>-2.2711199999999998</c:v>
                </c:pt>
                <c:pt idx="3442">
                  <c:v>-2.30627</c:v>
                </c:pt>
                <c:pt idx="3443">
                  <c:v>-2.16797</c:v>
                </c:pt>
                <c:pt idx="3444">
                  <c:v>-2.0906400000000001</c:v>
                </c:pt>
                <c:pt idx="3445">
                  <c:v>-2.28986</c:v>
                </c:pt>
                <c:pt idx="3446">
                  <c:v>-2.0101900000000001</c:v>
                </c:pt>
                <c:pt idx="3447">
                  <c:v>-2.19922</c:v>
                </c:pt>
                <c:pt idx="3448">
                  <c:v>-2.2258300000000002</c:v>
                </c:pt>
                <c:pt idx="3449">
                  <c:v>-2.0070800000000002</c:v>
                </c:pt>
                <c:pt idx="3450">
                  <c:v>-2.2539099999999999</c:v>
                </c:pt>
                <c:pt idx="3451">
                  <c:v>-2.08832</c:v>
                </c:pt>
                <c:pt idx="3452">
                  <c:v>-2.0773899999999998</c:v>
                </c:pt>
                <c:pt idx="3453">
                  <c:v>-2.09613</c:v>
                </c:pt>
                <c:pt idx="3454">
                  <c:v>-2.0945399999999998</c:v>
                </c:pt>
                <c:pt idx="3455">
                  <c:v>-2.0953400000000002</c:v>
                </c:pt>
                <c:pt idx="3456">
                  <c:v>-2.0695800000000002</c:v>
                </c:pt>
                <c:pt idx="3457">
                  <c:v>-2.2258300000000002</c:v>
                </c:pt>
                <c:pt idx="3458">
                  <c:v>-2.19922</c:v>
                </c:pt>
                <c:pt idx="3459">
                  <c:v>-2.071899999999999</c:v>
                </c:pt>
                <c:pt idx="3460">
                  <c:v>-2.1640600000000001</c:v>
                </c:pt>
                <c:pt idx="3461">
                  <c:v>-1.89923</c:v>
                </c:pt>
                <c:pt idx="3462">
                  <c:v>-1.98438</c:v>
                </c:pt>
                <c:pt idx="3463">
                  <c:v>-1.96411</c:v>
                </c:pt>
                <c:pt idx="3464">
                  <c:v>-2.006289999999999</c:v>
                </c:pt>
                <c:pt idx="3465">
                  <c:v>-2.0844100000000001</c:v>
                </c:pt>
                <c:pt idx="3466">
                  <c:v>-2.096919999999999</c:v>
                </c:pt>
                <c:pt idx="3467">
                  <c:v>-2.3344100000000001</c:v>
                </c:pt>
                <c:pt idx="3468">
                  <c:v>-2.2000099999999998</c:v>
                </c:pt>
                <c:pt idx="3469">
                  <c:v>-2.0726900000000001</c:v>
                </c:pt>
                <c:pt idx="3470">
                  <c:v>-2.05627</c:v>
                </c:pt>
                <c:pt idx="3471">
                  <c:v>-2.0015900000000002</c:v>
                </c:pt>
                <c:pt idx="3472">
                  <c:v>-2.125</c:v>
                </c:pt>
                <c:pt idx="3473">
                  <c:v>-1.98828</c:v>
                </c:pt>
                <c:pt idx="3474">
                  <c:v>-2.035159999999999</c:v>
                </c:pt>
                <c:pt idx="3475">
                  <c:v>-2.066409999999999</c:v>
                </c:pt>
                <c:pt idx="3476">
                  <c:v>-2.3156699999999959</c:v>
                </c:pt>
                <c:pt idx="3477">
                  <c:v>-2.38361</c:v>
                </c:pt>
                <c:pt idx="3478">
                  <c:v>-2.2742300000000002</c:v>
                </c:pt>
                <c:pt idx="3479">
                  <c:v>-2.1453199999999999</c:v>
                </c:pt>
                <c:pt idx="3480">
                  <c:v>-2.114069999999999</c:v>
                </c:pt>
                <c:pt idx="3481">
                  <c:v>-2.0437599999999998</c:v>
                </c:pt>
                <c:pt idx="3482">
                  <c:v>-2.222659999999999</c:v>
                </c:pt>
                <c:pt idx="3483">
                  <c:v>-2.3617599999999981</c:v>
                </c:pt>
                <c:pt idx="3484">
                  <c:v>-2.416439999999997</c:v>
                </c:pt>
                <c:pt idx="3485">
                  <c:v>-2.1914099999999981</c:v>
                </c:pt>
                <c:pt idx="3486">
                  <c:v>-2.14453</c:v>
                </c:pt>
                <c:pt idx="3487">
                  <c:v>-1.94458</c:v>
                </c:pt>
                <c:pt idx="3488">
                  <c:v>-1.8922099999999999</c:v>
                </c:pt>
                <c:pt idx="3489">
                  <c:v>-1.99377</c:v>
                </c:pt>
                <c:pt idx="3490">
                  <c:v>-2.2875399999999999</c:v>
                </c:pt>
                <c:pt idx="3491">
                  <c:v>-2.15863</c:v>
                </c:pt>
                <c:pt idx="3492">
                  <c:v>-2.2601900000000001</c:v>
                </c:pt>
                <c:pt idx="3493">
                  <c:v>-2.1438000000000001</c:v>
                </c:pt>
                <c:pt idx="3494">
                  <c:v>-2.122679999999999</c:v>
                </c:pt>
                <c:pt idx="3495">
                  <c:v>-1.93207</c:v>
                </c:pt>
                <c:pt idx="3496">
                  <c:v>-1.8570599999999999</c:v>
                </c:pt>
                <c:pt idx="3497">
                  <c:v>-2.21252</c:v>
                </c:pt>
                <c:pt idx="3498">
                  <c:v>-2.2203400000000002</c:v>
                </c:pt>
                <c:pt idx="3499">
                  <c:v>-2.1391</c:v>
                </c:pt>
                <c:pt idx="3500">
                  <c:v>-2.0859399999999999</c:v>
                </c:pt>
                <c:pt idx="3501">
                  <c:v>-1.9609399999999999</c:v>
                </c:pt>
                <c:pt idx="3502">
                  <c:v>-1.89612</c:v>
                </c:pt>
                <c:pt idx="3503">
                  <c:v>-1.9469000000000001</c:v>
                </c:pt>
                <c:pt idx="3504">
                  <c:v>-1.8359399999999999</c:v>
                </c:pt>
                <c:pt idx="3505">
                  <c:v>-2.2844199999999999</c:v>
                </c:pt>
                <c:pt idx="3506">
                  <c:v>-2.11646</c:v>
                </c:pt>
                <c:pt idx="3507">
                  <c:v>-2.00238</c:v>
                </c:pt>
                <c:pt idx="3508">
                  <c:v>-2.2031299999999998</c:v>
                </c:pt>
                <c:pt idx="3509">
                  <c:v>-2.09924</c:v>
                </c:pt>
                <c:pt idx="3510">
                  <c:v>-1.9094199999999999</c:v>
                </c:pt>
                <c:pt idx="3511">
                  <c:v>-2.0726900000000001</c:v>
                </c:pt>
                <c:pt idx="3512">
                  <c:v>-2.0898400000000001</c:v>
                </c:pt>
                <c:pt idx="3513">
                  <c:v>-2.0242300000000002</c:v>
                </c:pt>
                <c:pt idx="3514">
                  <c:v>-1.95703</c:v>
                </c:pt>
                <c:pt idx="3515">
                  <c:v>-1.9414100000000001</c:v>
                </c:pt>
                <c:pt idx="3516">
                  <c:v>-2.2000099999999998</c:v>
                </c:pt>
                <c:pt idx="3517">
                  <c:v>-2.1109599999999991</c:v>
                </c:pt>
                <c:pt idx="3518">
                  <c:v>-2.2078199999999999</c:v>
                </c:pt>
                <c:pt idx="3519">
                  <c:v>-1.9375</c:v>
                </c:pt>
                <c:pt idx="3520">
                  <c:v>-2.2797200000000002</c:v>
                </c:pt>
                <c:pt idx="3521">
                  <c:v>-2.018009999999999</c:v>
                </c:pt>
                <c:pt idx="3522">
                  <c:v>-1.9656400000000001</c:v>
                </c:pt>
                <c:pt idx="3523">
                  <c:v>-1.94458</c:v>
                </c:pt>
                <c:pt idx="3524">
                  <c:v>-2.28125</c:v>
                </c:pt>
                <c:pt idx="3525">
                  <c:v>-2.3156699999999959</c:v>
                </c:pt>
                <c:pt idx="3526">
                  <c:v>-1.9508099999999999</c:v>
                </c:pt>
                <c:pt idx="3527">
                  <c:v>-2.1851799999999999</c:v>
                </c:pt>
                <c:pt idx="3528">
                  <c:v>-2.0898400000000001</c:v>
                </c:pt>
                <c:pt idx="3529">
                  <c:v>-1.90784</c:v>
                </c:pt>
                <c:pt idx="3530">
                  <c:v>-2.03363</c:v>
                </c:pt>
                <c:pt idx="3531">
                  <c:v>-2.2515900000000002</c:v>
                </c:pt>
                <c:pt idx="3532">
                  <c:v>-2.0383300000000002</c:v>
                </c:pt>
                <c:pt idx="3533">
                  <c:v>-2.28125</c:v>
                </c:pt>
                <c:pt idx="3534">
                  <c:v>-2.0281400000000001</c:v>
                </c:pt>
                <c:pt idx="3535">
                  <c:v>-1.9335899999999999</c:v>
                </c:pt>
                <c:pt idx="3536">
                  <c:v>-1.94458</c:v>
                </c:pt>
                <c:pt idx="3537">
                  <c:v>-2.2031299999999998</c:v>
                </c:pt>
                <c:pt idx="3538">
                  <c:v>-2.41486</c:v>
                </c:pt>
                <c:pt idx="3539">
                  <c:v>-2.239869999999998</c:v>
                </c:pt>
                <c:pt idx="3540">
                  <c:v>-1.9101600000000001</c:v>
                </c:pt>
                <c:pt idx="3541">
                  <c:v>-2.179689999999999</c:v>
                </c:pt>
                <c:pt idx="3542">
                  <c:v>-2.3625500000000001</c:v>
                </c:pt>
                <c:pt idx="3543">
                  <c:v>-2.2406600000000001</c:v>
                </c:pt>
                <c:pt idx="3544">
                  <c:v>-2.0281400000000001</c:v>
                </c:pt>
                <c:pt idx="3545">
                  <c:v>-2.2250399999999999</c:v>
                </c:pt>
                <c:pt idx="3546">
                  <c:v>-2.1179800000000002</c:v>
                </c:pt>
                <c:pt idx="3547">
                  <c:v>-1.98126</c:v>
                </c:pt>
                <c:pt idx="3548">
                  <c:v>-2.0164200000000001</c:v>
                </c:pt>
                <c:pt idx="3549">
                  <c:v>-2.1711399999999998</c:v>
                </c:pt>
                <c:pt idx="3550">
                  <c:v>-2.23047</c:v>
                </c:pt>
                <c:pt idx="3551">
                  <c:v>-2.27502</c:v>
                </c:pt>
                <c:pt idx="3552">
                  <c:v>-2.1320800000000002</c:v>
                </c:pt>
                <c:pt idx="3553">
                  <c:v>-2.071899999999999</c:v>
                </c:pt>
                <c:pt idx="3554">
                  <c:v>-2.0734900000000001</c:v>
                </c:pt>
                <c:pt idx="3555">
                  <c:v>-2.2460900000000001</c:v>
                </c:pt>
                <c:pt idx="3556">
                  <c:v>-1.99536</c:v>
                </c:pt>
                <c:pt idx="3557">
                  <c:v>-2.0953400000000002</c:v>
                </c:pt>
                <c:pt idx="3558">
                  <c:v>-2.1835900000000001</c:v>
                </c:pt>
                <c:pt idx="3559">
                  <c:v>-2.2156400000000001</c:v>
                </c:pt>
                <c:pt idx="3560">
                  <c:v>-2.16797</c:v>
                </c:pt>
                <c:pt idx="3561">
                  <c:v>-2.2359599999999991</c:v>
                </c:pt>
                <c:pt idx="3562">
                  <c:v>-2.0242300000000002</c:v>
                </c:pt>
                <c:pt idx="3563">
                  <c:v>-1.95313</c:v>
                </c:pt>
                <c:pt idx="3564">
                  <c:v>-2.0640900000000002</c:v>
                </c:pt>
                <c:pt idx="3565">
                  <c:v>-1.98285</c:v>
                </c:pt>
                <c:pt idx="3566">
                  <c:v>-2.0906400000000001</c:v>
                </c:pt>
                <c:pt idx="3567">
                  <c:v>-2.2094100000000001</c:v>
                </c:pt>
                <c:pt idx="3568">
                  <c:v>-2.22736</c:v>
                </c:pt>
                <c:pt idx="3569">
                  <c:v>-2.1242700000000001</c:v>
                </c:pt>
                <c:pt idx="3570">
                  <c:v>-2.1297000000000001</c:v>
                </c:pt>
                <c:pt idx="3571">
                  <c:v>-2.0859399999999999</c:v>
                </c:pt>
                <c:pt idx="3572">
                  <c:v>-2.04535</c:v>
                </c:pt>
                <c:pt idx="3573">
                  <c:v>-2.1453199999999999</c:v>
                </c:pt>
                <c:pt idx="3574">
                  <c:v>-2.2492700000000001</c:v>
                </c:pt>
                <c:pt idx="3575">
                  <c:v>-1.96252</c:v>
                </c:pt>
                <c:pt idx="3576">
                  <c:v>-2.13049</c:v>
                </c:pt>
                <c:pt idx="3577">
                  <c:v>-2.0484599999999991</c:v>
                </c:pt>
                <c:pt idx="3578">
                  <c:v>-2.1633300000000002</c:v>
                </c:pt>
                <c:pt idx="3579">
                  <c:v>-2.2453599999999998</c:v>
                </c:pt>
                <c:pt idx="3580">
                  <c:v>-2.21252</c:v>
                </c:pt>
                <c:pt idx="3581">
                  <c:v>-1.9555100000000001</c:v>
                </c:pt>
                <c:pt idx="3582">
                  <c:v>-2.0305200000000001</c:v>
                </c:pt>
                <c:pt idx="3583">
                  <c:v>-1.9343900000000001</c:v>
                </c:pt>
                <c:pt idx="3584">
                  <c:v>-2.11877</c:v>
                </c:pt>
                <c:pt idx="3585">
                  <c:v>-2.3054800000000002</c:v>
                </c:pt>
                <c:pt idx="3586">
                  <c:v>-2.0531600000000001</c:v>
                </c:pt>
                <c:pt idx="3587">
                  <c:v>-2.3226900000000001</c:v>
                </c:pt>
                <c:pt idx="3588">
                  <c:v>-2.216429999999999</c:v>
                </c:pt>
                <c:pt idx="3589">
                  <c:v>-2.15002</c:v>
                </c:pt>
                <c:pt idx="3590">
                  <c:v>-1.9875499999999999</c:v>
                </c:pt>
                <c:pt idx="3591">
                  <c:v>-2.0297200000000002</c:v>
                </c:pt>
                <c:pt idx="3592">
                  <c:v>-2.106259999999998</c:v>
                </c:pt>
                <c:pt idx="3593">
                  <c:v>-2.39453</c:v>
                </c:pt>
                <c:pt idx="3594">
                  <c:v>-2.3226900000000001</c:v>
                </c:pt>
                <c:pt idx="3595">
                  <c:v>-2.2680099999999999</c:v>
                </c:pt>
                <c:pt idx="3596">
                  <c:v>-2.41797</c:v>
                </c:pt>
                <c:pt idx="3597">
                  <c:v>-2.5297200000000002</c:v>
                </c:pt>
                <c:pt idx="3598">
                  <c:v>-2.3492399999999991</c:v>
                </c:pt>
                <c:pt idx="3599">
                  <c:v>-2.1914099999999981</c:v>
                </c:pt>
                <c:pt idx="3600">
                  <c:v>-2.2890600000000001</c:v>
                </c:pt>
                <c:pt idx="3601">
                  <c:v>-2.3476599999999981</c:v>
                </c:pt>
                <c:pt idx="3602">
                  <c:v>-2.48285</c:v>
                </c:pt>
                <c:pt idx="3603">
                  <c:v>-2.47424</c:v>
                </c:pt>
                <c:pt idx="3604">
                  <c:v>-2.1375099999999998</c:v>
                </c:pt>
                <c:pt idx="3605">
                  <c:v>-2.1070600000000002</c:v>
                </c:pt>
                <c:pt idx="3606">
                  <c:v>-2.1773699999999998</c:v>
                </c:pt>
                <c:pt idx="3607">
                  <c:v>-1.7672099999999999</c:v>
                </c:pt>
                <c:pt idx="3608">
                  <c:v>-1.71411</c:v>
                </c:pt>
                <c:pt idx="3609">
                  <c:v>-1.94922</c:v>
                </c:pt>
                <c:pt idx="3610">
                  <c:v>-2.3234900000000001</c:v>
                </c:pt>
                <c:pt idx="3611">
                  <c:v>-2.139889999999999</c:v>
                </c:pt>
                <c:pt idx="3612">
                  <c:v>-2.0953400000000002</c:v>
                </c:pt>
                <c:pt idx="3613">
                  <c:v>-2.3328199999999959</c:v>
                </c:pt>
                <c:pt idx="3614">
                  <c:v>-2.36877</c:v>
                </c:pt>
                <c:pt idx="3615">
                  <c:v>-2.3539400000000001</c:v>
                </c:pt>
                <c:pt idx="3616">
                  <c:v>-2.27271</c:v>
                </c:pt>
                <c:pt idx="3617">
                  <c:v>-2.015629999999998</c:v>
                </c:pt>
                <c:pt idx="3618">
                  <c:v>-2.4273699999999998</c:v>
                </c:pt>
                <c:pt idx="3619">
                  <c:v>-2.8531499999999981</c:v>
                </c:pt>
                <c:pt idx="3620">
                  <c:v>-3.1968999999999981</c:v>
                </c:pt>
                <c:pt idx="3621">
                  <c:v>-3.0789200000000001</c:v>
                </c:pt>
                <c:pt idx="3622">
                  <c:v>-3.4133300000000002</c:v>
                </c:pt>
                <c:pt idx="3623">
                  <c:v>-3.364869999999998</c:v>
                </c:pt>
                <c:pt idx="3624">
                  <c:v>-3.390629999999998</c:v>
                </c:pt>
                <c:pt idx="3625">
                  <c:v>-3.1609500000000001</c:v>
                </c:pt>
                <c:pt idx="3626">
                  <c:v>-2.935179999999999</c:v>
                </c:pt>
                <c:pt idx="3627">
                  <c:v>-2.47736</c:v>
                </c:pt>
                <c:pt idx="3628">
                  <c:v>-1.98285</c:v>
                </c:pt>
                <c:pt idx="3629">
                  <c:v>-2.6328100000000001</c:v>
                </c:pt>
                <c:pt idx="3630">
                  <c:v>-2.8938000000000001</c:v>
                </c:pt>
                <c:pt idx="3631">
                  <c:v>-3.0703100000000001</c:v>
                </c:pt>
                <c:pt idx="3632">
                  <c:v>-3.4758300000000002</c:v>
                </c:pt>
                <c:pt idx="3633">
                  <c:v>-3.7016</c:v>
                </c:pt>
                <c:pt idx="3634">
                  <c:v>-3.81488</c:v>
                </c:pt>
                <c:pt idx="3635">
                  <c:v>-3.6484399999999999</c:v>
                </c:pt>
                <c:pt idx="3636">
                  <c:v>-3.9055200000000001</c:v>
                </c:pt>
                <c:pt idx="3637">
                  <c:v>-3.6328100000000001</c:v>
                </c:pt>
                <c:pt idx="3638">
                  <c:v>-4.1226799999999963</c:v>
                </c:pt>
                <c:pt idx="3639">
                  <c:v>-3.7148400000000001</c:v>
                </c:pt>
                <c:pt idx="3640">
                  <c:v>-4.4234600000000004</c:v>
                </c:pt>
                <c:pt idx="3641">
                  <c:v>-3.9133300000000002</c:v>
                </c:pt>
                <c:pt idx="3642">
                  <c:v>-3.8859900000000001</c:v>
                </c:pt>
                <c:pt idx="3643">
                  <c:v>-3.91174</c:v>
                </c:pt>
                <c:pt idx="3644">
                  <c:v>-3.99146</c:v>
                </c:pt>
                <c:pt idx="3645">
                  <c:v>-3.957819999999999</c:v>
                </c:pt>
                <c:pt idx="3646">
                  <c:v>-3.96021</c:v>
                </c:pt>
                <c:pt idx="3647">
                  <c:v>-3.9195600000000002</c:v>
                </c:pt>
                <c:pt idx="3648">
                  <c:v>-4.0117200000000004</c:v>
                </c:pt>
                <c:pt idx="3649">
                  <c:v>-2.732849999999996</c:v>
                </c:pt>
                <c:pt idx="3650">
                  <c:v>-2.6742599999999981</c:v>
                </c:pt>
                <c:pt idx="3651">
                  <c:v>-2.9960900000000001</c:v>
                </c:pt>
                <c:pt idx="3652">
                  <c:v>-2.88361</c:v>
                </c:pt>
                <c:pt idx="3653">
                  <c:v>-3.0211199999999998</c:v>
                </c:pt>
                <c:pt idx="3654">
                  <c:v>-3.0632899999999998</c:v>
                </c:pt>
                <c:pt idx="3655">
                  <c:v>-2.89453</c:v>
                </c:pt>
                <c:pt idx="3656">
                  <c:v>-2.9031400000000001</c:v>
                </c:pt>
                <c:pt idx="3657">
                  <c:v>-2.818789999999999</c:v>
                </c:pt>
                <c:pt idx="3658">
                  <c:v>-2.78363</c:v>
                </c:pt>
                <c:pt idx="3659">
                  <c:v>-2.5007899999999998</c:v>
                </c:pt>
                <c:pt idx="3660">
                  <c:v>-3.6625399999999999</c:v>
                </c:pt>
                <c:pt idx="3661">
                  <c:v>-3.9367700000000001</c:v>
                </c:pt>
                <c:pt idx="3662">
                  <c:v>-2.950009999999998</c:v>
                </c:pt>
                <c:pt idx="3663">
                  <c:v>-2.9547099999999991</c:v>
                </c:pt>
                <c:pt idx="3664">
                  <c:v>-3.0133100000000002</c:v>
                </c:pt>
                <c:pt idx="3665">
                  <c:v>-2.95703</c:v>
                </c:pt>
                <c:pt idx="3666">
                  <c:v>-3.10236</c:v>
                </c:pt>
                <c:pt idx="3667">
                  <c:v>-3.014889999999999</c:v>
                </c:pt>
                <c:pt idx="3668">
                  <c:v>-2.8054800000000002</c:v>
                </c:pt>
                <c:pt idx="3669">
                  <c:v>-2.534419999999999</c:v>
                </c:pt>
                <c:pt idx="3670">
                  <c:v>-1.11487</c:v>
                </c:pt>
                <c:pt idx="3671">
                  <c:v>0.32031300000000001</c:v>
                </c:pt>
                <c:pt idx="3672">
                  <c:v>1.9710700000000001</c:v>
                </c:pt>
                <c:pt idx="3673">
                  <c:v>1.8718300000000001</c:v>
                </c:pt>
                <c:pt idx="3674">
                  <c:v>-0.44378699999999999</c:v>
                </c:pt>
                <c:pt idx="3675">
                  <c:v>-1.6726700000000001</c:v>
                </c:pt>
                <c:pt idx="3676">
                  <c:v>-2.1031499999999999</c:v>
                </c:pt>
                <c:pt idx="3677">
                  <c:v>-2.2117300000000002</c:v>
                </c:pt>
                <c:pt idx="3678">
                  <c:v>-2.518009999999999</c:v>
                </c:pt>
                <c:pt idx="3679">
                  <c:v>-2.58203</c:v>
                </c:pt>
                <c:pt idx="3680">
                  <c:v>-2.37738</c:v>
                </c:pt>
                <c:pt idx="3681">
                  <c:v>-3.4843799999999998</c:v>
                </c:pt>
                <c:pt idx="3682">
                  <c:v>-4.3789099999999976</c:v>
                </c:pt>
                <c:pt idx="3683">
                  <c:v>-5.7437699999999996</c:v>
                </c:pt>
                <c:pt idx="3684">
                  <c:v>-5.0242299999999984</c:v>
                </c:pt>
                <c:pt idx="3685">
                  <c:v>-2.526609999999998</c:v>
                </c:pt>
                <c:pt idx="3686">
                  <c:v>-1.49146</c:v>
                </c:pt>
                <c:pt idx="3687">
                  <c:v>-0.821106</c:v>
                </c:pt>
                <c:pt idx="3688">
                  <c:v>-0.77343799999999996</c:v>
                </c:pt>
                <c:pt idx="3689">
                  <c:v>-0.61877400000000005</c:v>
                </c:pt>
                <c:pt idx="3690">
                  <c:v>-0.43359399999999998</c:v>
                </c:pt>
                <c:pt idx="3691">
                  <c:v>-0.57580600000000004</c:v>
                </c:pt>
                <c:pt idx="3692">
                  <c:v>-0.75238000000000005</c:v>
                </c:pt>
                <c:pt idx="3693">
                  <c:v>-0.432861</c:v>
                </c:pt>
                <c:pt idx="3694">
                  <c:v>-0.390625</c:v>
                </c:pt>
                <c:pt idx="3695">
                  <c:v>-0.37268099999999998</c:v>
                </c:pt>
                <c:pt idx="3696">
                  <c:v>-0.18206800000000001</c:v>
                </c:pt>
                <c:pt idx="3697">
                  <c:v>-0.139099</c:v>
                </c:pt>
                <c:pt idx="3698">
                  <c:v>-0.352356</c:v>
                </c:pt>
                <c:pt idx="3699">
                  <c:v>-0.108643</c:v>
                </c:pt>
                <c:pt idx="3700">
                  <c:v>-0.18987999999999999</c:v>
                </c:pt>
                <c:pt idx="3701">
                  <c:v>-0.305481</c:v>
                </c:pt>
                <c:pt idx="3702">
                  <c:v>6.4025899999999997E-2</c:v>
                </c:pt>
                <c:pt idx="3703">
                  <c:v>-0.39843800000000001</c:v>
                </c:pt>
                <c:pt idx="3704">
                  <c:v>-0.47656300000000001</c:v>
                </c:pt>
                <c:pt idx="3705">
                  <c:v>-0.53595000000000004</c:v>
                </c:pt>
                <c:pt idx="3706">
                  <c:v>-0.54846200000000001</c:v>
                </c:pt>
                <c:pt idx="3707">
                  <c:v>-0.56408700000000001</c:v>
                </c:pt>
                <c:pt idx="3708">
                  <c:v>-0.55627400000000005</c:v>
                </c:pt>
                <c:pt idx="3709">
                  <c:v>-0.53595000000000004</c:v>
                </c:pt>
                <c:pt idx="3710">
                  <c:v>-0.73675500000000005</c:v>
                </c:pt>
                <c:pt idx="3711">
                  <c:v>-0.76953099999999997</c:v>
                </c:pt>
                <c:pt idx="3712">
                  <c:v>-0.64141800000000004</c:v>
                </c:pt>
                <c:pt idx="3713">
                  <c:v>-0.73284899999999997</c:v>
                </c:pt>
                <c:pt idx="3714">
                  <c:v>-0.80938699999999997</c:v>
                </c:pt>
                <c:pt idx="3715">
                  <c:v>-0.99847399999999997</c:v>
                </c:pt>
                <c:pt idx="3716">
                  <c:v>-1.12738</c:v>
                </c:pt>
                <c:pt idx="3717">
                  <c:v>-0.87579300000000004</c:v>
                </c:pt>
                <c:pt idx="3718">
                  <c:v>-1.1843900000000001</c:v>
                </c:pt>
                <c:pt idx="3719">
                  <c:v>-0.97973600000000005</c:v>
                </c:pt>
                <c:pt idx="3720">
                  <c:v>-1.19922</c:v>
                </c:pt>
                <c:pt idx="3721">
                  <c:v>-1.5445599999999999</c:v>
                </c:pt>
                <c:pt idx="3722">
                  <c:v>-2.3203100000000001</c:v>
                </c:pt>
                <c:pt idx="3723">
                  <c:v>-2.9359700000000002</c:v>
                </c:pt>
                <c:pt idx="3724">
                  <c:v>-3.09613</c:v>
                </c:pt>
                <c:pt idx="3725">
                  <c:v>-3.3266</c:v>
                </c:pt>
                <c:pt idx="3726">
                  <c:v>-3.22736</c:v>
                </c:pt>
                <c:pt idx="3727">
                  <c:v>-3.4680200000000001</c:v>
                </c:pt>
                <c:pt idx="3728">
                  <c:v>-3.396119999999998</c:v>
                </c:pt>
                <c:pt idx="3729">
                  <c:v>-3.2625099999999998</c:v>
                </c:pt>
                <c:pt idx="3730">
                  <c:v>-3.3914200000000001</c:v>
                </c:pt>
                <c:pt idx="3731">
                  <c:v>-3.7219199999999999</c:v>
                </c:pt>
                <c:pt idx="3732">
                  <c:v>-3.8734700000000002</c:v>
                </c:pt>
                <c:pt idx="3733">
                  <c:v>-3.912539999999999</c:v>
                </c:pt>
                <c:pt idx="3734">
                  <c:v>-3.9960900000000001</c:v>
                </c:pt>
                <c:pt idx="3735">
                  <c:v>-4.1867700000000001</c:v>
                </c:pt>
                <c:pt idx="3736">
                  <c:v>-4.13049</c:v>
                </c:pt>
                <c:pt idx="3737">
                  <c:v>-3.9867599999999981</c:v>
                </c:pt>
                <c:pt idx="3738">
                  <c:v>-3.7828400000000002</c:v>
                </c:pt>
                <c:pt idx="3739">
                  <c:v>-3.8125</c:v>
                </c:pt>
                <c:pt idx="3740">
                  <c:v>-3.841429999999999</c:v>
                </c:pt>
                <c:pt idx="3741">
                  <c:v>-4.0766</c:v>
                </c:pt>
                <c:pt idx="3742">
                  <c:v>-3.9789400000000001</c:v>
                </c:pt>
                <c:pt idx="3743">
                  <c:v>-4.0507799999999996</c:v>
                </c:pt>
                <c:pt idx="3744">
                  <c:v>-3.9726599999999959</c:v>
                </c:pt>
                <c:pt idx="3745">
                  <c:v>-3.971919999999999</c:v>
                </c:pt>
                <c:pt idx="3746">
                  <c:v>-4.3687699999999996</c:v>
                </c:pt>
                <c:pt idx="3747">
                  <c:v>-3.992189999999999</c:v>
                </c:pt>
                <c:pt idx="3748">
                  <c:v>-3.9109500000000001</c:v>
                </c:pt>
                <c:pt idx="3749">
                  <c:v>-4.0719000000000003</c:v>
                </c:pt>
                <c:pt idx="3750">
                  <c:v>-4.2656299999999998</c:v>
                </c:pt>
                <c:pt idx="3751">
                  <c:v>-3.6882899999999998</c:v>
                </c:pt>
                <c:pt idx="3752">
                  <c:v>-3.2680099999999999</c:v>
                </c:pt>
                <c:pt idx="3753">
                  <c:v>-3.46252</c:v>
                </c:pt>
                <c:pt idx="3754">
                  <c:v>-3.50238</c:v>
                </c:pt>
                <c:pt idx="3755">
                  <c:v>-3.4367700000000001</c:v>
                </c:pt>
                <c:pt idx="3756">
                  <c:v>-3.3828100000000001</c:v>
                </c:pt>
                <c:pt idx="3757">
                  <c:v>-3.534419999999999</c:v>
                </c:pt>
                <c:pt idx="3758">
                  <c:v>-3.375</c:v>
                </c:pt>
                <c:pt idx="3759">
                  <c:v>-3.6547200000000002</c:v>
                </c:pt>
                <c:pt idx="3760">
                  <c:v>-3.5141</c:v>
                </c:pt>
                <c:pt idx="3761">
                  <c:v>-3.3828100000000001</c:v>
                </c:pt>
                <c:pt idx="3762">
                  <c:v>-3.4726599999999959</c:v>
                </c:pt>
                <c:pt idx="3763">
                  <c:v>-3.32422</c:v>
                </c:pt>
                <c:pt idx="3764">
                  <c:v>-3.396119999999998</c:v>
                </c:pt>
                <c:pt idx="3765">
                  <c:v>-3.3093900000000001</c:v>
                </c:pt>
                <c:pt idx="3766">
                  <c:v>-3.08203</c:v>
                </c:pt>
                <c:pt idx="3767">
                  <c:v>-3.2633100000000002</c:v>
                </c:pt>
                <c:pt idx="3768">
                  <c:v>-3.3914200000000001</c:v>
                </c:pt>
                <c:pt idx="3769">
                  <c:v>-3.3406400000000001</c:v>
                </c:pt>
                <c:pt idx="3770">
                  <c:v>-3.1695600000000002</c:v>
                </c:pt>
                <c:pt idx="3771">
                  <c:v>-3.5695800000000002</c:v>
                </c:pt>
                <c:pt idx="3772">
                  <c:v>-3.9797400000000001</c:v>
                </c:pt>
                <c:pt idx="3773">
                  <c:v>-3.6859700000000002</c:v>
                </c:pt>
                <c:pt idx="3774">
                  <c:v>-3.7203400000000002</c:v>
                </c:pt>
                <c:pt idx="3775">
                  <c:v>-3.68127</c:v>
                </c:pt>
                <c:pt idx="3776">
                  <c:v>-3.804689999999999</c:v>
                </c:pt>
                <c:pt idx="3777">
                  <c:v>-3.68988</c:v>
                </c:pt>
                <c:pt idx="3778">
                  <c:v>-4.0211199999999963</c:v>
                </c:pt>
                <c:pt idx="3779">
                  <c:v>-3.90625</c:v>
                </c:pt>
                <c:pt idx="3780">
                  <c:v>-3.7976700000000001</c:v>
                </c:pt>
                <c:pt idx="3781">
                  <c:v>-3.90863</c:v>
                </c:pt>
                <c:pt idx="3782">
                  <c:v>-3.7961399999999998</c:v>
                </c:pt>
                <c:pt idx="3783">
                  <c:v>-3.1086399999999998</c:v>
                </c:pt>
                <c:pt idx="3784">
                  <c:v>-2.97113</c:v>
                </c:pt>
                <c:pt idx="3785">
                  <c:v>-3.0758100000000002</c:v>
                </c:pt>
                <c:pt idx="3786">
                  <c:v>-2.97113</c:v>
                </c:pt>
                <c:pt idx="3787">
                  <c:v>-2.9867599999999981</c:v>
                </c:pt>
                <c:pt idx="3788">
                  <c:v>-3.0867300000000002</c:v>
                </c:pt>
                <c:pt idx="3789">
                  <c:v>-3.0898400000000001</c:v>
                </c:pt>
                <c:pt idx="3790">
                  <c:v>-2.98047</c:v>
                </c:pt>
                <c:pt idx="3791">
                  <c:v>-2.98285</c:v>
                </c:pt>
                <c:pt idx="3792">
                  <c:v>-2.99457</c:v>
                </c:pt>
                <c:pt idx="3793">
                  <c:v>-2.7453599999999998</c:v>
                </c:pt>
                <c:pt idx="3794">
                  <c:v>-2.8851900000000001</c:v>
                </c:pt>
                <c:pt idx="3795">
                  <c:v>-2.7180200000000001</c:v>
                </c:pt>
                <c:pt idx="3796">
                  <c:v>-2.8789099999999981</c:v>
                </c:pt>
                <c:pt idx="3797">
                  <c:v>-2.7148400000000001</c:v>
                </c:pt>
                <c:pt idx="3798">
                  <c:v>-2.7047099999999999</c:v>
                </c:pt>
                <c:pt idx="3799">
                  <c:v>-2.7343799999999998</c:v>
                </c:pt>
                <c:pt idx="3800">
                  <c:v>-2.83752</c:v>
                </c:pt>
                <c:pt idx="3801">
                  <c:v>-2.6765699999999981</c:v>
                </c:pt>
                <c:pt idx="3802">
                  <c:v>-2.6976900000000001</c:v>
                </c:pt>
                <c:pt idx="3803">
                  <c:v>-2.5781299999999998</c:v>
                </c:pt>
                <c:pt idx="3804">
                  <c:v>-2.46021</c:v>
                </c:pt>
                <c:pt idx="3805">
                  <c:v>-2.3883100000000002</c:v>
                </c:pt>
                <c:pt idx="3806">
                  <c:v>-1.99847</c:v>
                </c:pt>
                <c:pt idx="3807">
                  <c:v>-1.97583</c:v>
                </c:pt>
                <c:pt idx="3808">
                  <c:v>-2.1008300000000002</c:v>
                </c:pt>
                <c:pt idx="3809">
                  <c:v>-1.9781500000000001</c:v>
                </c:pt>
                <c:pt idx="3810">
                  <c:v>-1.6594199999999999</c:v>
                </c:pt>
                <c:pt idx="3811">
                  <c:v>-1.66174</c:v>
                </c:pt>
                <c:pt idx="3812">
                  <c:v>-1.8219000000000001</c:v>
                </c:pt>
                <c:pt idx="3813">
                  <c:v>-1.5828199999999999</c:v>
                </c:pt>
                <c:pt idx="3814">
                  <c:v>-1.6359900000000001</c:v>
                </c:pt>
                <c:pt idx="3815">
                  <c:v>-1.4609399999999999</c:v>
                </c:pt>
                <c:pt idx="3816">
                  <c:v>-1.34534</c:v>
                </c:pt>
                <c:pt idx="3817">
                  <c:v>-1.2961400000000001</c:v>
                </c:pt>
                <c:pt idx="3818">
                  <c:v>-1.2961400000000001</c:v>
                </c:pt>
                <c:pt idx="3819">
                  <c:v>-1.40472</c:v>
                </c:pt>
                <c:pt idx="3820">
                  <c:v>-1.43988</c:v>
                </c:pt>
                <c:pt idx="3821">
                  <c:v>-1.34924</c:v>
                </c:pt>
                <c:pt idx="3822">
                  <c:v>-1.53363</c:v>
                </c:pt>
                <c:pt idx="3823">
                  <c:v>-1.5141</c:v>
                </c:pt>
                <c:pt idx="3824">
                  <c:v>-1.3156699999999999</c:v>
                </c:pt>
                <c:pt idx="3825">
                  <c:v>-1.48126</c:v>
                </c:pt>
                <c:pt idx="3826">
                  <c:v>-1.5664100000000001</c:v>
                </c:pt>
                <c:pt idx="3827">
                  <c:v>-1.3757900000000001</c:v>
                </c:pt>
                <c:pt idx="3828">
                  <c:v>-1.0906400000000001</c:v>
                </c:pt>
                <c:pt idx="3829">
                  <c:v>-0.946106</c:v>
                </c:pt>
                <c:pt idx="3830">
                  <c:v>-1.06409</c:v>
                </c:pt>
                <c:pt idx="3831">
                  <c:v>-1.1000399999999999</c:v>
                </c:pt>
                <c:pt idx="3832">
                  <c:v>-1.39923</c:v>
                </c:pt>
                <c:pt idx="3833">
                  <c:v>-1.57813</c:v>
                </c:pt>
                <c:pt idx="3834">
                  <c:v>-1.4375</c:v>
                </c:pt>
                <c:pt idx="3835">
                  <c:v>-1.5632900000000001</c:v>
                </c:pt>
                <c:pt idx="3836">
                  <c:v>-1.7008099999999999</c:v>
                </c:pt>
                <c:pt idx="3837">
                  <c:v>-2.1265900000000002</c:v>
                </c:pt>
                <c:pt idx="3838">
                  <c:v>-2.4023400000000001</c:v>
                </c:pt>
                <c:pt idx="3839">
                  <c:v>-2.2008100000000002</c:v>
                </c:pt>
                <c:pt idx="3840">
                  <c:v>-2.24457</c:v>
                </c:pt>
                <c:pt idx="3841">
                  <c:v>-2.3164099999999959</c:v>
                </c:pt>
                <c:pt idx="3842">
                  <c:v>-1.86957</c:v>
                </c:pt>
                <c:pt idx="3843">
                  <c:v>-1.85083</c:v>
                </c:pt>
                <c:pt idx="3844">
                  <c:v>-1.7609900000000001</c:v>
                </c:pt>
                <c:pt idx="3845">
                  <c:v>-1.66333</c:v>
                </c:pt>
                <c:pt idx="3846">
                  <c:v>-1.85236</c:v>
                </c:pt>
                <c:pt idx="3847">
                  <c:v>-1.92035</c:v>
                </c:pt>
                <c:pt idx="3848">
                  <c:v>-1.90161</c:v>
                </c:pt>
                <c:pt idx="3849">
                  <c:v>-1.8359399999999999</c:v>
                </c:pt>
                <c:pt idx="3850">
                  <c:v>-2.0234399999999999</c:v>
                </c:pt>
                <c:pt idx="3851">
                  <c:v>-1.86798</c:v>
                </c:pt>
                <c:pt idx="3852">
                  <c:v>-1.69299</c:v>
                </c:pt>
                <c:pt idx="3853">
                  <c:v>-1.7226600000000001</c:v>
                </c:pt>
                <c:pt idx="3854">
                  <c:v>-1.7164299999999999</c:v>
                </c:pt>
                <c:pt idx="3855">
                  <c:v>-1.57813</c:v>
                </c:pt>
                <c:pt idx="3856">
                  <c:v>-1.5758099999999999</c:v>
                </c:pt>
                <c:pt idx="3857">
                  <c:v>-1.3891</c:v>
                </c:pt>
                <c:pt idx="3858">
                  <c:v>-1.67188</c:v>
                </c:pt>
                <c:pt idx="3859">
                  <c:v>-1.4781500000000001</c:v>
                </c:pt>
                <c:pt idx="3860">
                  <c:v>-1.5601799999999999</c:v>
                </c:pt>
                <c:pt idx="3861">
                  <c:v>-1.4750399999999999</c:v>
                </c:pt>
                <c:pt idx="3862">
                  <c:v>-1.44299</c:v>
                </c:pt>
                <c:pt idx="3863">
                  <c:v>-1.47034</c:v>
                </c:pt>
                <c:pt idx="3864">
                  <c:v>-1.7914399999999999</c:v>
                </c:pt>
                <c:pt idx="3865">
                  <c:v>-1.55078</c:v>
                </c:pt>
                <c:pt idx="3866">
                  <c:v>-1.55548</c:v>
                </c:pt>
                <c:pt idx="3867">
                  <c:v>-1.7219199999999999</c:v>
                </c:pt>
                <c:pt idx="3868">
                  <c:v>-1.7680100000000001</c:v>
                </c:pt>
                <c:pt idx="3869">
                  <c:v>-1.6882900000000001</c:v>
                </c:pt>
                <c:pt idx="3870">
                  <c:v>-1.67737</c:v>
                </c:pt>
                <c:pt idx="3871">
                  <c:v>-1.75159</c:v>
                </c:pt>
                <c:pt idx="3872">
                  <c:v>-1.5007900000000001</c:v>
                </c:pt>
                <c:pt idx="3873">
                  <c:v>-1.6351899999999999</c:v>
                </c:pt>
                <c:pt idx="3874">
                  <c:v>-1.6953100000000001</c:v>
                </c:pt>
                <c:pt idx="3875">
                  <c:v>-1.8398399999999999</c:v>
                </c:pt>
                <c:pt idx="3876">
                  <c:v>-1.83362</c:v>
                </c:pt>
                <c:pt idx="3877">
                  <c:v>-1.7289399999999999</c:v>
                </c:pt>
                <c:pt idx="3878">
                  <c:v>-1.70862</c:v>
                </c:pt>
                <c:pt idx="3879">
                  <c:v>-1.5984499999999999</c:v>
                </c:pt>
                <c:pt idx="3880">
                  <c:v>-1.5094000000000001</c:v>
                </c:pt>
                <c:pt idx="3881">
                  <c:v>-1.99536</c:v>
                </c:pt>
                <c:pt idx="3882">
                  <c:v>-1.91486</c:v>
                </c:pt>
                <c:pt idx="3883">
                  <c:v>-1.83203</c:v>
                </c:pt>
                <c:pt idx="3884">
                  <c:v>-1.7460899999999999</c:v>
                </c:pt>
                <c:pt idx="3885">
                  <c:v>-1.7648900000000001</c:v>
                </c:pt>
                <c:pt idx="3886">
                  <c:v>-1.77423</c:v>
                </c:pt>
                <c:pt idx="3887">
                  <c:v>-1.8718900000000001</c:v>
                </c:pt>
                <c:pt idx="3888">
                  <c:v>-1.8617600000000001</c:v>
                </c:pt>
                <c:pt idx="3889">
                  <c:v>-1.60547</c:v>
                </c:pt>
                <c:pt idx="3890">
                  <c:v>-1.67737</c:v>
                </c:pt>
                <c:pt idx="3891">
                  <c:v>-1.74146</c:v>
                </c:pt>
                <c:pt idx="3892">
                  <c:v>-1.7539100000000001</c:v>
                </c:pt>
                <c:pt idx="3893">
                  <c:v>-1.92188</c:v>
                </c:pt>
                <c:pt idx="3894">
                  <c:v>-1.8609599999999999</c:v>
                </c:pt>
                <c:pt idx="3895">
                  <c:v>-1.9968900000000001</c:v>
                </c:pt>
                <c:pt idx="3896">
                  <c:v>-1.8625499999999999</c:v>
                </c:pt>
                <c:pt idx="3897">
                  <c:v>-1.88208</c:v>
                </c:pt>
                <c:pt idx="3898">
                  <c:v>-1.7297400000000001</c:v>
                </c:pt>
                <c:pt idx="3899">
                  <c:v>-1.9109499999999999</c:v>
                </c:pt>
                <c:pt idx="3900">
                  <c:v>-1.98126</c:v>
                </c:pt>
                <c:pt idx="3901">
                  <c:v>-1.8203100000000001</c:v>
                </c:pt>
                <c:pt idx="3902">
                  <c:v>-1.88751</c:v>
                </c:pt>
                <c:pt idx="3903">
                  <c:v>-1.9023399999999999</c:v>
                </c:pt>
                <c:pt idx="3904">
                  <c:v>-2.01172</c:v>
                </c:pt>
                <c:pt idx="3905">
                  <c:v>-1.8328199999999999</c:v>
                </c:pt>
                <c:pt idx="3906">
                  <c:v>-1.87659</c:v>
                </c:pt>
                <c:pt idx="3907">
                  <c:v>-1.5726899999999999</c:v>
                </c:pt>
                <c:pt idx="3908">
                  <c:v>-1.9992700000000001</c:v>
                </c:pt>
                <c:pt idx="3909">
                  <c:v>-1.7289399999999999</c:v>
                </c:pt>
                <c:pt idx="3910">
                  <c:v>-1.7875399999999999</c:v>
                </c:pt>
                <c:pt idx="3911">
                  <c:v>-1.8898900000000001</c:v>
                </c:pt>
                <c:pt idx="3912">
                  <c:v>-1.9296899999999999</c:v>
                </c:pt>
                <c:pt idx="3913">
                  <c:v>-1.7234499999999999</c:v>
                </c:pt>
                <c:pt idx="3914">
                  <c:v>-1.79297</c:v>
                </c:pt>
                <c:pt idx="3915">
                  <c:v>-1.85083</c:v>
                </c:pt>
                <c:pt idx="3916">
                  <c:v>-1.8742700000000001</c:v>
                </c:pt>
                <c:pt idx="3917">
                  <c:v>-1.9195599999999999</c:v>
                </c:pt>
                <c:pt idx="3918">
                  <c:v>-2.0359500000000001</c:v>
                </c:pt>
                <c:pt idx="3919">
                  <c:v>-1.73047</c:v>
                </c:pt>
                <c:pt idx="3920">
                  <c:v>-1.70001</c:v>
                </c:pt>
                <c:pt idx="3921">
                  <c:v>-1.98438</c:v>
                </c:pt>
                <c:pt idx="3922">
                  <c:v>-1.63208</c:v>
                </c:pt>
                <c:pt idx="3923">
                  <c:v>-1.8187899999999999</c:v>
                </c:pt>
                <c:pt idx="3924">
                  <c:v>-1.62738</c:v>
                </c:pt>
                <c:pt idx="3925">
                  <c:v>-1.5531600000000001</c:v>
                </c:pt>
                <c:pt idx="3926">
                  <c:v>-1.61957</c:v>
                </c:pt>
                <c:pt idx="3927">
                  <c:v>-1.4406699999999999</c:v>
                </c:pt>
                <c:pt idx="3928">
                  <c:v>-1.5812999999999999</c:v>
                </c:pt>
                <c:pt idx="3929">
                  <c:v>-1.49457</c:v>
                </c:pt>
                <c:pt idx="3930">
                  <c:v>-1.3445400000000001</c:v>
                </c:pt>
                <c:pt idx="3931">
                  <c:v>-1.32813</c:v>
                </c:pt>
                <c:pt idx="3932">
                  <c:v>-1.35938</c:v>
                </c:pt>
                <c:pt idx="3933">
                  <c:v>-1.5773900000000001</c:v>
                </c:pt>
                <c:pt idx="3934">
                  <c:v>-1.79535</c:v>
                </c:pt>
                <c:pt idx="3935">
                  <c:v>-1.9859599999999999</c:v>
                </c:pt>
                <c:pt idx="3936">
                  <c:v>-1.8297099999999999</c:v>
                </c:pt>
                <c:pt idx="3937">
                  <c:v>-1.88049</c:v>
                </c:pt>
                <c:pt idx="3938">
                  <c:v>-1.6281699999999999</c:v>
                </c:pt>
                <c:pt idx="3939">
                  <c:v>-1.5094000000000001</c:v>
                </c:pt>
                <c:pt idx="3940">
                  <c:v>-1.1453199999999999</c:v>
                </c:pt>
                <c:pt idx="3941">
                  <c:v>-1.2055100000000001</c:v>
                </c:pt>
                <c:pt idx="3942">
                  <c:v>-1.2507900000000001</c:v>
                </c:pt>
                <c:pt idx="3943">
                  <c:v>-0.82739300000000005</c:v>
                </c:pt>
                <c:pt idx="3944">
                  <c:v>-0.75390599999999997</c:v>
                </c:pt>
                <c:pt idx="3945">
                  <c:v>-0.92114300000000005</c:v>
                </c:pt>
                <c:pt idx="3946">
                  <c:v>-0.867981</c:v>
                </c:pt>
                <c:pt idx="3947">
                  <c:v>-0.94848600000000005</c:v>
                </c:pt>
                <c:pt idx="3948">
                  <c:v>-0.89141800000000004</c:v>
                </c:pt>
                <c:pt idx="3949">
                  <c:v>-0.57189900000000005</c:v>
                </c:pt>
                <c:pt idx="3950">
                  <c:v>-0.58831800000000001</c:v>
                </c:pt>
                <c:pt idx="3951">
                  <c:v>-0.82739300000000005</c:v>
                </c:pt>
                <c:pt idx="3952">
                  <c:v>-0.890625</c:v>
                </c:pt>
                <c:pt idx="3953">
                  <c:v>-0.74536100000000005</c:v>
                </c:pt>
                <c:pt idx="3954">
                  <c:v>-0.74926800000000005</c:v>
                </c:pt>
                <c:pt idx="3955">
                  <c:v>-1.0031699999999999</c:v>
                </c:pt>
                <c:pt idx="3956">
                  <c:v>-1.0805100000000001</c:v>
                </c:pt>
                <c:pt idx="3957">
                  <c:v>-1.24298</c:v>
                </c:pt>
                <c:pt idx="3958">
                  <c:v>-1.3500399999999999</c:v>
                </c:pt>
                <c:pt idx="3959">
                  <c:v>-2.3367300000000002</c:v>
                </c:pt>
                <c:pt idx="3960">
                  <c:v>-2.78674</c:v>
                </c:pt>
                <c:pt idx="3961">
                  <c:v>-2.6835900000000001</c:v>
                </c:pt>
                <c:pt idx="3962">
                  <c:v>-2.546879999999998</c:v>
                </c:pt>
                <c:pt idx="3963">
                  <c:v>-2.3938000000000001</c:v>
                </c:pt>
                <c:pt idx="3964">
                  <c:v>-2.2976700000000001</c:v>
                </c:pt>
                <c:pt idx="3965">
                  <c:v>-2.21332</c:v>
                </c:pt>
                <c:pt idx="3966">
                  <c:v>-1.8586400000000001</c:v>
                </c:pt>
                <c:pt idx="3967">
                  <c:v>-1.6109599999999999</c:v>
                </c:pt>
                <c:pt idx="3968">
                  <c:v>-1.89063</c:v>
                </c:pt>
                <c:pt idx="3969">
                  <c:v>-1.9539200000000001</c:v>
                </c:pt>
                <c:pt idx="3970">
                  <c:v>-1.7320599999999999</c:v>
                </c:pt>
                <c:pt idx="3971">
                  <c:v>-1.75238</c:v>
                </c:pt>
                <c:pt idx="3972">
                  <c:v>-1.42578</c:v>
                </c:pt>
                <c:pt idx="3973">
                  <c:v>-1.6523399999999999</c:v>
                </c:pt>
                <c:pt idx="3974">
                  <c:v>-1.5351600000000001</c:v>
                </c:pt>
                <c:pt idx="3975">
                  <c:v>-1.6414200000000001</c:v>
                </c:pt>
                <c:pt idx="3976">
                  <c:v>-1.3851899999999999</c:v>
                </c:pt>
                <c:pt idx="3977">
                  <c:v>-1.5617700000000001</c:v>
                </c:pt>
                <c:pt idx="3978">
                  <c:v>-1.8859900000000001</c:v>
                </c:pt>
                <c:pt idx="3979">
                  <c:v>-1.7578100000000001</c:v>
                </c:pt>
                <c:pt idx="3980">
                  <c:v>-1.58203</c:v>
                </c:pt>
                <c:pt idx="3981">
                  <c:v>-1.8093900000000001</c:v>
                </c:pt>
                <c:pt idx="3982">
                  <c:v>-1.76251</c:v>
                </c:pt>
                <c:pt idx="3983">
                  <c:v>-1.6296999999999999</c:v>
                </c:pt>
                <c:pt idx="3984">
                  <c:v>-1.70001</c:v>
                </c:pt>
                <c:pt idx="3985">
                  <c:v>-1.87036</c:v>
                </c:pt>
                <c:pt idx="3986">
                  <c:v>-1.5515699999999999</c:v>
                </c:pt>
                <c:pt idx="3987">
                  <c:v>-1.8046899999999999</c:v>
                </c:pt>
                <c:pt idx="3988">
                  <c:v>-1.61877</c:v>
                </c:pt>
                <c:pt idx="3989">
                  <c:v>-1.63672</c:v>
                </c:pt>
                <c:pt idx="3990">
                  <c:v>-1.6835899999999999</c:v>
                </c:pt>
                <c:pt idx="3991">
                  <c:v>-1.66174</c:v>
                </c:pt>
                <c:pt idx="3992">
                  <c:v>-1.6398900000000001</c:v>
                </c:pt>
                <c:pt idx="3993">
                  <c:v>-1.6969000000000001</c:v>
                </c:pt>
                <c:pt idx="3994">
                  <c:v>-1.6109599999999999</c:v>
                </c:pt>
                <c:pt idx="3995">
                  <c:v>-1.6953100000000001</c:v>
                </c:pt>
                <c:pt idx="3996">
                  <c:v>-1.83832</c:v>
                </c:pt>
                <c:pt idx="3997">
                  <c:v>-1.60626</c:v>
                </c:pt>
                <c:pt idx="3998">
                  <c:v>-1.96722</c:v>
                </c:pt>
                <c:pt idx="3999">
                  <c:v>-1.66174</c:v>
                </c:pt>
                <c:pt idx="4000">
                  <c:v>-1.5148900000000001</c:v>
                </c:pt>
                <c:pt idx="4001">
                  <c:v>-1.4594100000000001</c:v>
                </c:pt>
                <c:pt idx="4002">
                  <c:v>-1.5758099999999999</c:v>
                </c:pt>
                <c:pt idx="4003">
                  <c:v>-1.56958</c:v>
                </c:pt>
                <c:pt idx="4004">
                  <c:v>-1.6391</c:v>
                </c:pt>
                <c:pt idx="4005">
                  <c:v>-1.48438</c:v>
                </c:pt>
                <c:pt idx="4006">
                  <c:v>-1.43048</c:v>
                </c:pt>
                <c:pt idx="4007">
                  <c:v>-1.5593900000000001</c:v>
                </c:pt>
                <c:pt idx="4008">
                  <c:v>-1.46252</c:v>
                </c:pt>
                <c:pt idx="4009">
                  <c:v>-1.6101700000000001</c:v>
                </c:pt>
                <c:pt idx="4010">
                  <c:v>-1.8539399999999999</c:v>
                </c:pt>
                <c:pt idx="4011">
                  <c:v>-1.9023399999999999</c:v>
                </c:pt>
                <c:pt idx="4012">
                  <c:v>-1.8531500000000001</c:v>
                </c:pt>
                <c:pt idx="4013">
                  <c:v>-1.84375</c:v>
                </c:pt>
                <c:pt idx="4014">
                  <c:v>-1.8125</c:v>
                </c:pt>
                <c:pt idx="4015">
                  <c:v>-1.8117700000000001</c:v>
                </c:pt>
                <c:pt idx="4016">
                  <c:v>-1.7578100000000001</c:v>
                </c:pt>
                <c:pt idx="4017">
                  <c:v>-1.92578</c:v>
                </c:pt>
                <c:pt idx="4018">
                  <c:v>-1.8226899999999999</c:v>
                </c:pt>
                <c:pt idx="4019">
                  <c:v>-1.7648900000000001</c:v>
                </c:pt>
                <c:pt idx="4020">
                  <c:v>-1.6289100000000001</c:v>
                </c:pt>
                <c:pt idx="4021">
                  <c:v>-1.5320400000000001</c:v>
                </c:pt>
                <c:pt idx="4022">
                  <c:v>-1.21021</c:v>
                </c:pt>
                <c:pt idx="4023">
                  <c:v>-1.5344199999999999</c:v>
                </c:pt>
                <c:pt idx="4024">
                  <c:v>-1.41876</c:v>
                </c:pt>
                <c:pt idx="4025">
                  <c:v>-1.7094100000000001</c:v>
                </c:pt>
                <c:pt idx="4026">
                  <c:v>-1.1750499999999999</c:v>
                </c:pt>
                <c:pt idx="4027">
                  <c:v>-1.55786</c:v>
                </c:pt>
                <c:pt idx="4028">
                  <c:v>-1.7648900000000001</c:v>
                </c:pt>
                <c:pt idx="4029">
                  <c:v>-1.61487</c:v>
                </c:pt>
                <c:pt idx="4030">
                  <c:v>-1.6726700000000001</c:v>
                </c:pt>
                <c:pt idx="4031">
                  <c:v>-1.5593900000000001</c:v>
                </c:pt>
                <c:pt idx="4032">
                  <c:v>-1.7890600000000001</c:v>
                </c:pt>
                <c:pt idx="4033">
                  <c:v>-1.7609900000000001</c:v>
                </c:pt>
                <c:pt idx="4034">
                  <c:v>-1.8430200000000001</c:v>
                </c:pt>
                <c:pt idx="4035">
                  <c:v>-1.55078</c:v>
                </c:pt>
                <c:pt idx="4036">
                  <c:v>-1.6383099999999999</c:v>
                </c:pt>
                <c:pt idx="4037">
                  <c:v>-1.60785</c:v>
                </c:pt>
                <c:pt idx="4038">
                  <c:v>-1.74146</c:v>
                </c:pt>
                <c:pt idx="4039">
                  <c:v>-1.7539100000000001</c:v>
                </c:pt>
                <c:pt idx="4040">
                  <c:v>-1.89612</c:v>
                </c:pt>
                <c:pt idx="4041">
                  <c:v>-1.65002</c:v>
                </c:pt>
                <c:pt idx="4042">
                  <c:v>-1.52271</c:v>
                </c:pt>
                <c:pt idx="4043">
                  <c:v>-1.48047</c:v>
                </c:pt>
                <c:pt idx="4044">
                  <c:v>-1.6843900000000001</c:v>
                </c:pt>
                <c:pt idx="4045">
                  <c:v>-1.65002</c:v>
                </c:pt>
                <c:pt idx="4046">
                  <c:v>-1.47736</c:v>
                </c:pt>
                <c:pt idx="4047">
                  <c:v>-1.90625</c:v>
                </c:pt>
                <c:pt idx="4048">
                  <c:v>-1.73828</c:v>
                </c:pt>
                <c:pt idx="4049">
                  <c:v>-1.7460899999999999</c:v>
                </c:pt>
                <c:pt idx="4050">
                  <c:v>-1.8046899999999999</c:v>
                </c:pt>
                <c:pt idx="4051">
                  <c:v>-1.7148399999999999</c:v>
                </c:pt>
                <c:pt idx="4052">
                  <c:v>-1.7250399999999999</c:v>
                </c:pt>
                <c:pt idx="4053">
                  <c:v>-1.5593900000000001</c:v>
                </c:pt>
                <c:pt idx="4054">
                  <c:v>-1.5969199999999999</c:v>
                </c:pt>
                <c:pt idx="4055">
                  <c:v>-1.68127</c:v>
                </c:pt>
                <c:pt idx="4056">
                  <c:v>-1.7789299999999999</c:v>
                </c:pt>
                <c:pt idx="4057">
                  <c:v>-1.7578100000000001</c:v>
                </c:pt>
                <c:pt idx="4058">
                  <c:v>-1.78284</c:v>
                </c:pt>
                <c:pt idx="4059">
                  <c:v>-1.9343900000000001</c:v>
                </c:pt>
                <c:pt idx="4060">
                  <c:v>-1.8156699999999999</c:v>
                </c:pt>
                <c:pt idx="4061">
                  <c:v>-1.89063</c:v>
                </c:pt>
                <c:pt idx="4062">
                  <c:v>-1.63208</c:v>
                </c:pt>
                <c:pt idx="4063">
                  <c:v>-1.9680200000000001</c:v>
                </c:pt>
                <c:pt idx="4064">
                  <c:v>-1.7851600000000001</c:v>
                </c:pt>
                <c:pt idx="4065">
                  <c:v>-1.90625</c:v>
                </c:pt>
                <c:pt idx="4066">
                  <c:v>-1.91486</c:v>
                </c:pt>
                <c:pt idx="4067">
                  <c:v>-1.9281600000000001</c:v>
                </c:pt>
                <c:pt idx="4068">
                  <c:v>-1.4765600000000001</c:v>
                </c:pt>
                <c:pt idx="4069">
                  <c:v>-1.8093900000000001</c:v>
                </c:pt>
                <c:pt idx="4070">
                  <c:v>-1.99377</c:v>
                </c:pt>
                <c:pt idx="4071">
                  <c:v>-1.96411</c:v>
                </c:pt>
                <c:pt idx="4072">
                  <c:v>-1.72583</c:v>
                </c:pt>
                <c:pt idx="4073">
                  <c:v>-1.91333</c:v>
                </c:pt>
                <c:pt idx="4074">
                  <c:v>-1.95001</c:v>
                </c:pt>
                <c:pt idx="4075">
                  <c:v>-1.7578100000000001</c:v>
                </c:pt>
                <c:pt idx="4076">
                  <c:v>-1.58362</c:v>
                </c:pt>
                <c:pt idx="4077">
                  <c:v>-1.67737</c:v>
                </c:pt>
                <c:pt idx="4078">
                  <c:v>-1.53125</c:v>
                </c:pt>
                <c:pt idx="4079">
                  <c:v>-1.78986</c:v>
                </c:pt>
                <c:pt idx="4080">
                  <c:v>-1.86957</c:v>
                </c:pt>
                <c:pt idx="4081">
                  <c:v>-1.9211400000000001</c:v>
                </c:pt>
                <c:pt idx="4082">
                  <c:v>-1.8132900000000001</c:v>
                </c:pt>
                <c:pt idx="4083">
                  <c:v>-1.87659</c:v>
                </c:pt>
                <c:pt idx="4084">
                  <c:v>-1.9609399999999999</c:v>
                </c:pt>
                <c:pt idx="4085">
                  <c:v>-1.9382900000000001</c:v>
                </c:pt>
                <c:pt idx="4086">
                  <c:v>-1.7976700000000001</c:v>
                </c:pt>
                <c:pt idx="4087">
                  <c:v>-1.8328199999999999</c:v>
                </c:pt>
                <c:pt idx="4088">
                  <c:v>-1.91486</c:v>
                </c:pt>
                <c:pt idx="4089">
                  <c:v>-1.89453</c:v>
                </c:pt>
                <c:pt idx="4090">
                  <c:v>-1.8969100000000001</c:v>
                </c:pt>
                <c:pt idx="4091">
                  <c:v>-1.7062999999999999</c:v>
                </c:pt>
                <c:pt idx="4092">
                  <c:v>-1.78986</c:v>
                </c:pt>
                <c:pt idx="4093">
                  <c:v>-1.90784</c:v>
                </c:pt>
                <c:pt idx="4094">
                  <c:v>-2.08203</c:v>
                </c:pt>
                <c:pt idx="4095">
                  <c:v>-2.0234399999999999</c:v>
                </c:pt>
                <c:pt idx="4096">
                  <c:v>-1.9797400000000001</c:v>
                </c:pt>
                <c:pt idx="4097">
                  <c:v>-1.9109499999999999</c:v>
                </c:pt>
                <c:pt idx="4098">
                  <c:v>-1.7320599999999999</c:v>
                </c:pt>
                <c:pt idx="4099">
                  <c:v>-1.8046899999999999</c:v>
                </c:pt>
                <c:pt idx="4100">
                  <c:v>-1.6937899999999999</c:v>
                </c:pt>
                <c:pt idx="4101">
                  <c:v>-1.7976700000000001</c:v>
                </c:pt>
                <c:pt idx="4102">
                  <c:v>-1.67737</c:v>
                </c:pt>
                <c:pt idx="4103">
                  <c:v>-1.89453</c:v>
                </c:pt>
                <c:pt idx="4104">
                  <c:v>-2.0734900000000001</c:v>
                </c:pt>
                <c:pt idx="4105">
                  <c:v>-1.7219199999999999</c:v>
                </c:pt>
                <c:pt idx="4106">
                  <c:v>-1.86328</c:v>
                </c:pt>
                <c:pt idx="4107">
                  <c:v>-1.9234599999999999</c:v>
                </c:pt>
                <c:pt idx="4108">
                  <c:v>-1.79297</c:v>
                </c:pt>
                <c:pt idx="4109">
                  <c:v>-1.94611</c:v>
                </c:pt>
                <c:pt idx="4110">
                  <c:v>-1.9734499999999999</c:v>
                </c:pt>
                <c:pt idx="4111">
                  <c:v>-1.90625</c:v>
                </c:pt>
                <c:pt idx="4112">
                  <c:v>-1.9469000000000001</c:v>
                </c:pt>
                <c:pt idx="4113">
                  <c:v>-2.1242700000000001</c:v>
                </c:pt>
                <c:pt idx="4114">
                  <c:v>-1.75159</c:v>
                </c:pt>
                <c:pt idx="4115">
                  <c:v>-1.93048</c:v>
                </c:pt>
                <c:pt idx="4116">
                  <c:v>-1.6531400000000001</c:v>
                </c:pt>
                <c:pt idx="4117">
                  <c:v>-1.8796999999999999</c:v>
                </c:pt>
                <c:pt idx="4118">
                  <c:v>-1.7961400000000001</c:v>
                </c:pt>
                <c:pt idx="4119">
                  <c:v>-1.9539200000000001</c:v>
                </c:pt>
                <c:pt idx="4120">
                  <c:v>-1.77423</c:v>
                </c:pt>
                <c:pt idx="4121">
                  <c:v>-1.8266</c:v>
                </c:pt>
                <c:pt idx="4122">
                  <c:v>-1.78674</c:v>
                </c:pt>
                <c:pt idx="4123">
                  <c:v>-2.0015900000000002</c:v>
                </c:pt>
                <c:pt idx="4124">
                  <c:v>-2.08752</c:v>
                </c:pt>
                <c:pt idx="4125">
                  <c:v>-1.9516</c:v>
                </c:pt>
                <c:pt idx="4126">
                  <c:v>-1.9070400000000001</c:v>
                </c:pt>
                <c:pt idx="4127">
                  <c:v>-1.87659</c:v>
                </c:pt>
                <c:pt idx="4128">
                  <c:v>-1.99847</c:v>
                </c:pt>
                <c:pt idx="4129">
                  <c:v>-1.7421899999999999</c:v>
                </c:pt>
                <c:pt idx="4130">
                  <c:v>-1.7492700000000001</c:v>
                </c:pt>
                <c:pt idx="4131">
                  <c:v>-1.9055200000000001</c:v>
                </c:pt>
                <c:pt idx="4132">
                  <c:v>-2.026609999999998</c:v>
                </c:pt>
                <c:pt idx="4133">
                  <c:v>-1.98047</c:v>
                </c:pt>
                <c:pt idx="4134">
                  <c:v>-1.87659</c:v>
                </c:pt>
                <c:pt idx="4135">
                  <c:v>-1.74298</c:v>
                </c:pt>
                <c:pt idx="4136">
                  <c:v>-1.80548</c:v>
                </c:pt>
                <c:pt idx="4137">
                  <c:v>-1.88751</c:v>
                </c:pt>
                <c:pt idx="4138">
                  <c:v>-1.8484499999999999</c:v>
                </c:pt>
                <c:pt idx="4139">
                  <c:v>-1.9680200000000001</c:v>
                </c:pt>
                <c:pt idx="4140">
                  <c:v>-1.8359399999999999</c:v>
                </c:pt>
                <c:pt idx="4141">
                  <c:v>-1.8000499999999999</c:v>
                </c:pt>
                <c:pt idx="4142">
                  <c:v>-1.90002</c:v>
                </c:pt>
                <c:pt idx="4143">
                  <c:v>-1.77423</c:v>
                </c:pt>
                <c:pt idx="4144">
                  <c:v>-1.7789299999999999</c:v>
                </c:pt>
                <c:pt idx="4145">
                  <c:v>-1.83521</c:v>
                </c:pt>
                <c:pt idx="4146">
                  <c:v>-1.8757900000000001</c:v>
                </c:pt>
                <c:pt idx="4147">
                  <c:v>-1.8656600000000001</c:v>
                </c:pt>
                <c:pt idx="4148">
                  <c:v>-1.6640600000000001</c:v>
                </c:pt>
                <c:pt idx="4149">
                  <c:v>-1.67578</c:v>
                </c:pt>
                <c:pt idx="4150">
                  <c:v>-1.7421899999999999</c:v>
                </c:pt>
                <c:pt idx="4151">
                  <c:v>-1.8570599999999999</c:v>
                </c:pt>
                <c:pt idx="4152">
                  <c:v>-1.73285</c:v>
                </c:pt>
                <c:pt idx="4153">
                  <c:v>-1.8484499999999999</c:v>
                </c:pt>
                <c:pt idx="4154">
                  <c:v>-1.6015600000000001</c:v>
                </c:pt>
                <c:pt idx="4155">
                  <c:v>-1.7641</c:v>
                </c:pt>
                <c:pt idx="4156">
                  <c:v>-1.64771</c:v>
                </c:pt>
                <c:pt idx="4157">
                  <c:v>-1.8000499999999999</c:v>
                </c:pt>
                <c:pt idx="4158">
                  <c:v>-1.7008099999999999</c:v>
                </c:pt>
                <c:pt idx="4159">
                  <c:v>-1.96252</c:v>
                </c:pt>
                <c:pt idx="4160">
                  <c:v>-2.21875</c:v>
                </c:pt>
                <c:pt idx="4161">
                  <c:v>-1.71252</c:v>
                </c:pt>
                <c:pt idx="4162">
                  <c:v>-1.86798</c:v>
                </c:pt>
                <c:pt idx="4163">
                  <c:v>-2.0289299999999999</c:v>
                </c:pt>
                <c:pt idx="4164">
                  <c:v>-1.73987</c:v>
                </c:pt>
                <c:pt idx="4165">
                  <c:v>-1.80396</c:v>
                </c:pt>
                <c:pt idx="4166">
                  <c:v>-1.8656600000000001</c:v>
                </c:pt>
                <c:pt idx="4167">
                  <c:v>-1.7156400000000001</c:v>
                </c:pt>
                <c:pt idx="4168">
                  <c:v>-1.6656500000000001</c:v>
                </c:pt>
                <c:pt idx="4169">
                  <c:v>-1.8031600000000001</c:v>
                </c:pt>
                <c:pt idx="4170">
                  <c:v>-1.83911</c:v>
                </c:pt>
                <c:pt idx="4171">
                  <c:v>-1.8328199999999999</c:v>
                </c:pt>
                <c:pt idx="4172">
                  <c:v>-1.9094199999999999</c:v>
                </c:pt>
                <c:pt idx="4173">
                  <c:v>-1.6664399999999999</c:v>
                </c:pt>
                <c:pt idx="4174">
                  <c:v>-1.9367700000000001</c:v>
                </c:pt>
                <c:pt idx="4175">
                  <c:v>-1.86328</c:v>
                </c:pt>
                <c:pt idx="4176">
                  <c:v>-1.7460899999999999</c:v>
                </c:pt>
                <c:pt idx="4177">
                  <c:v>-1.9453100000000001</c:v>
                </c:pt>
                <c:pt idx="4178">
                  <c:v>-1.80548</c:v>
                </c:pt>
                <c:pt idx="4179">
                  <c:v>-1.90002</c:v>
                </c:pt>
                <c:pt idx="4180">
                  <c:v>-1.8015699999999999</c:v>
                </c:pt>
                <c:pt idx="4181">
                  <c:v>-1.9508099999999999</c:v>
                </c:pt>
                <c:pt idx="4182">
                  <c:v>-1.80786</c:v>
                </c:pt>
                <c:pt idx="4183">
                  <c:v>-1.90472</c:v>
                </c:pt>
                <c:pt idx="4184">
                  <c:v>-1.93988</c:v>
                </c:pt>
                <c:pt idx="4185">
                  <c:v>-1.8445400000000001</c:v>
                </c:pt>
                <c:pt idx="4186">
                  <c:v>-1.8171999999999999</c:v>
                </c:pt>
                <c:pt idx="4187">
                  <c:v>-1.8922099999999999</c:v>
                </c:pt>
                <c:pt idx="4188">
                  <c:v>-1.8171999999999999</c:v>
                </c:pt>
                <c:pt idx="4189">
                  <c:v>-1.9836400000000001</c:v>
                </c:pt>
                <c:pt idx="4190">
                  <c:v>-1.86798</c:v>
                </c:pt>
                <c:pt idx="4191">
                  <c:v>-1.9578199999999999</c:v>
                </c:pt>
                <c:pt idx="4192">
                  <c:v>-2.111759999999999</c:v>
                </c:pt>
                <c:pt idx="4193">
                  <c:v>-1.8914200000000001</c:v>
                </c:pt>
                <c:pt idx="4194">
                  <c:v>-2.11877</c:v>
                </c:pt>
                <c:pt idx="4195">
                  <c:v>-1.7719100000000001</c:v>
                </c:pt>
                <c:pt idx="4196">
                  <c:v>-2.0484599999999991</c:v>
                </c:pt>
                <c:pt idx="4197">
                  <c:v>-1.8469199999999999</c:v>
                </c:pt>
                <c:pt idx="4198">
                  <c:v>-1.58673</c:v>
                </c:pt>
                <c:pt idx="4199">
                  <c:v>-1.78363</c:v>
                </c:pt>
                <c:pt idx="4200">
                  <c:v>-1.87659</c:v>
                </c:pt>
                <c:pt idx="4201">
                  <c:v>-1.83521</c:v>
                </c:pt>
                <c:pt idx="4202">
                  <c:v>-1.8796999999999999</c:v>
                </c:pt>
                <c:pt idx="4203">
                  <c:v>-1.8609599999999999</c:v>
                </c:pt>
                <c:pt idx="4204">
                  <c:v>-1.7546999999999999</c:v>
                </c:pt>
                <c:pt idx="4205">
                  <c:v>-1.8015699999999999</c:v>
                </c:pt>
                <c:pt idx="4206">
                  <c:v>-1.78363</c:v>
                </c:pt>
                <c:pt idx="4207">
                  <c:v>-1.7390699999999999</c:v>
                </c:pt>
                <c:pt idx="4208">
                  <c:v>-2.416439999999997</c:v>
                </c:pt>
                <c:pt idx="4209">
                  <c:v>-2.79297</c:v>
                </c:pt>
                <c:pt idx="4210">
                  <c:v>-2.35785</c:v>
                </c:pt>
                <c:pt idx="4211">
                  <c:v>-2.4555099999999981</c:v>
                </c:pt>
                <c:pt idx="4212">
                  <c:v>-2.355469999999996</c:v>
                </c:pt>
                <c:pt idx="4213">
                  <c:v>-2.5359500000000001</c:v>
                </c:pt>
                <c:pt idx="4214">
                  <c:v>-2.88672</c:v>
                </c:pt>
                <c:pt idx="4215">
                  <c:v>-2.6226799999999981</c:v>
                </c:pt>
                <c:pt idx="4216">
                  <c:v>-2.6882899999999998</c:v>
                </c:pt>
                <c:pt idx="4217">
                  <c:v>-2.6257899999999998</c:v>
                </c:pt>
                <c:pt idx="4218">
                  <c:v>-2.7789299999999999</c:v>
                </c:pt>
                <c:pt idx="4219">
                  <c:v>-2.49457</c:v>
                </c:pt>
                <c:pt idx="4220">
                  <c:v>-2.6047400000000001</c:v>
                </c:pt>
                <c:pt idx="4221">
                  <c:v>-2.96252</c:v>
                </c:pt>
                <c:pt idx="4222">
                  <c:v>-2.2047099999999999</c:v>
                </c:pt>
                <c:pt idx="4223">
                  <c:v>-2.4250500000000001</c:v>
                </c:pt>
                <c:pt idx="4224">
                  <c:v>-2.3054800000000002</c:v>
                </c:pt>
                <c:pt idx="4225">
                  <c:v>-2.2570800000000002</c:v>
                </c:pt>
                <c:pt idx="4226">
                  <c:v>-2.3453400000000002</c:v>
                </c:pt>
                <c:pt idx="4227">
                  <c:v>-2.19922</c:v>
                </c:pt>
                <c:pt idx="4228">
                  <c:v>-2.30396</c:v>
                </c:pt>
                <c:pt idx="4229">
                  <c:v>-2.13049</c:v>
                </c:pt>
                <c:pt idx="4230">
                  <c:v>-2.1406299999999998</c:v>
                </c:pt>
                <c:pt idx="4231">
                  <c:v>-2.29535</c:v>
                </c:pt>
                <c:pt idx="4232">
                  <c:v>-2.1008300000000002</c:v>
                </c:pt>
                <c:pt idx="4233">
                  <c:v>-1.90625</c:v>
                </c:pt>
                <c:pt idx="4234">
                  <c:v>-1.9437899999999999</c:v>
                </c:pt>
                <c:pt idx="4235">
                  <c:v>-1.95703</c:v>
                </c:pt>
                <c:pt idx="4236">
                  <c:v>-1.7492700000000001</c:v>
                </c:pt>
                <c:pt idx="4237">
                  <c:v>-1.43909</c:v>
                </c:pt>
                <c:pt idx="4238">
                  <c:v>-2.1156600000000001</c:v>
                </c:pt>
                <c:pt idx="4239">
                  <c:v>-2.2203400000000002</c:v>
                </c:pt>
                <c:pt idx="4240">
                  <c:v>-2.8156699999999959</c:v>
                </c:pt>
                <c:pt idx="4241">
                  <c:v>-3.0898400000000001</c:v>
                </c:pt>
                <c:pt idx="4242">
                  <c:v>-3.0305200000000001</c:v>
                </c:pt>
                <c:pt idx="4243">
                  <c:v>-3.0734900000000001</c:v>
                </c:pt>
                <c:pt idx="4244">
                  <c:v>-2.85785</c:v>
                </c:pt>
                <c:pt idx="4245">
                  <c:v>-6.2570799999999984</c:v>
                </c:pt>
                <c:pt idx="4246">
                  <c:v>-56.316400000000002</c:v>
                </c:pt>
                <c:pt idx="4247">
                  <c:v>-178.13</c:v>
                </c:pt>
                <c:pt idx="4248">
                  <c:v>-122.137</c:v>
                </c:pt>
                <c:pt idx="4249">
                  <c:v>240.233</c:v>
                </c:pt>
                <c:pt idx="4250">
                  <c:v>399.83100000000002</c:v>
                </c:pt>
                <c:pt idx="4251">
                  <c:v>398.53</c:v>
                </c:pt>
                <c:pt idx="4252">
                  <c:v>365.01499999999999</c:v>
                </c:pt>
                <c:pt idx="4253">
                  <c:v>341.27600000000001</c:v>
                </c:pt>
                <c:pt idx="4254">
                  <c:v>335.57799999999992</c:v>
                </c:pt>
                <c:pt idx="4255">
                  <c:v>327.87700000000001</c:v>
                </c:pt>
                <c:pt idx="4256">
                  <c:v>313.03399999999959</c:v>
                </c:pt>
                <c:pt idx="4257">
                  <c:v>297.041</c:v>
                </c:pt>
                <c:pt idx="4258">
                  <c:v>281.97399999999959</c:v>
                </c:pt>
                <c:pt idx="4259">
                  <c:v>268.24099999999999</c:v>
                </c:pt>
                <c:pt idx="4260">
                  <c:v>255.03800000000001</c:v>
                </c:pt>
                <c:pt idx="4261">
                  <c:v>243.26300000000001</c:v>
                </c:pt>
                <c:pt idx="4262">
                  <c:v>232.08500000000001</c:v>
                </c:pt>
                <c:pt idx="4263">
                  <c:v>222.63399999999999</c:v>
                </c:pt>
                <c:pt idx="4264">
                  <c:v>213.59100000000001</c:v>
                </c:pt>
                <c:pt idx="4265">
                  <c:v>206.30699999999999</c:v>
                </c:pt>
                <c:pt idx="4266">
                  <c:v>199.53399999999999</c:v>
                </c:pt>
                <c:pt idx="4267">
                  <c:v>193.62299999999999</c:v>
                </c:pt>
                <c:pt idx="4268">
                  <c:v>188.804</c:v>
                </c:pt>
                <c:pt idx="4269">
                  <c:v>184.291</c:v>
                </c:pt>
                <c:pt idx="4270">
                  <c:v>180.42699999999999</c:v>
                </c:pt>
                <c:pt idx="4271">
                  <c:v>177.13399999999999</c:v>
                </c:pt>
                <c:pt idx="4272">
                  <c:v>174.26599999999999</c:v>
                </c:pt>
                <c:pt idx="4273">
                  <c:v>171.738</c:v>
                </c:pt>
                <c:pt idx="4274">
                  <c:v>169.36199999999999</c:v>
                </c:pt>
                <c:pt idx="4275">
                  <c:v>167.495</c:v>
                </c:pt>
                <c:pt idx="4276">
                  <c:v>165.982</c:v>
                </c:pt>
                <c:pt idx="4277">
                  <c:v>164.49199999999999</c:v>
                </c:pt>
                <c:pt idx="4278">
                  <c:v>163.27000000000001</c:v>
                </c:pt>
                <c:pt idx="4279">
                  <c:v>162.13800000000001</c:v>
                </c:pt>
                <c:pt idx="4280">
                  <c:v>161.29499999999999</c:v>
                </c:pt>
                <c:pt idx="4281">
                  <c:v>160.523</c:v>
                </c:pt>
                <c:pt idx="4282">
                  <c:v>159.80699999999999</c:v>
                </c:pt>
                <c:pt idx="4283">
                  <c:v>159.197</c:v>
                </c:pt>
                <c:pt idx="4284">
                  <c:v>158.52099999999999</c:v>
                </c:pt>
                <c:pt idx="4285">
                  <c:v>158.262</c:v>
                </c:pt>
                <c:pt idx="4286">
                  <c:v>157.75</c:v>
                </c:pt>
                <c:pt idx="4287">
                  <c:v>157.21799999999999</c:v>
                </c:pt>
                <c:pt idx="4288">
                  <c:v>156.97800000000001</c:v>
                </c:pt>
                <c:pt idx="4289">
                  <c:v>156.58799999999999</c:v>
                </c:pt>
                <c:pt idx="4290">
                  <c:v>156.339</c:v>
                </c:pt>
                <c:pt idx="4291">
                  <c:v>156.28700000000001</c:v>
                </c:pt>
                <c:pt idx="4292">
                  <c:v>155.96299999999999</c:v>
                </c:pt>
                <c:pt idx="4293">
                  <c:v>155.96</c:v>
                </c:pt>
                <c:pt idx="4294">
                  <c:v>155.62299999999999</c:v>
                </c:pt>
                <c:pt idx="4295">
                  <c:v>155.523</c:v>
                </c:pt>
                <c:pt idx="4296">
                  <c:v>155.15199999999999</c:v>
                </c:pt>
                <c:pt idx="4297">
                  <c:v>155.16399999999999</c:v>
                </c:pt>
                <c:pt idx="4298">
                  <c:v>155.10499999999999</c:v>
                </c:pt>
                <c:pt idx="4299">
                  <c:v>155.00899999999999</c:v>
                </c:pt>
                <c:pt idx="4300">
                  <c:v>154.68100000000001</c:v>
                </c:pt>
                <c:pt idx="4301">
                  <c:v>154.75700000000001</c:v>
                </c:pt>
                <c:pt idx="4302">
                  <c:v>154.48599999999999</c:v>
                </c:pt>
                <c:pt idx="4303">
                  <c:v>154.21600000000001</c:v>
                </c:pt>
                <c:pt idx="4304">
                  <c:v>154.29300000000001</c:v>
                </c:pt>
                <c:pt idx="4305">
                  <c:v>154.22800000000001</c:v>
                </c:pt>
                <c:pt idx="4306">
                  <c:v>154.06299999999999</c:v>
                </c:pt>
                <c:pt idx="4307">
                  <c:v>154.09100000000001</c:v>
                </c:pt>
                <c:pt idx="4308">
                  <c:v>154.13</c:v>
                </c:pt>
                <c:pt idx="4309">
                  <c:v>154.03100000000001</c:v>
                </c:pt>
                <c:pt idx="4310">
                  <c:v>154.041</c:v>
                </c:pt>
                <c:pt idx="4311">
                  <c:v>153.87299999999999</c:v>
                </c:pt>
                <c:pt idx="4312">
                  <c:v>153.77799999999999</c:v>
                </c:pt>
                <c:pt idx="4313">
                  <c:v>153.98400000000001</c:v>
                </c:pt>
                <c:pt idx="4314">
                  <c:v>153.649</c:v>
                </c:pt>
                <c:pt idx="4315">
                  <c:v>153.50800000000001</c:v>
                </c:pt>
                <c:pt idx="4316">
                  <c:v>153.41900000000001</c:v>
                </c:pt>
                <c:pt idx="4317">
                  <c:v>153.495</c:v>
                </c:pt>
                <c:pt idx="4318">
                  <c:v>153.44800000000001</c:v>
                </c:pt>
                <c:pt idx="4319">
                  <c:v>153.24700000000001</c:v>
                </c:pt>
                <c:pt idx="4320">
                  <c:v>153.05799999999999</c:v>
                </c:pt>
                <c:pt idx="4321">
                  <c:v>153.238</c:v>
                </c:pt>
                <c:pt idx="4322">
                  <c:v>152.95699999999999</c:v>
                </c:pt>
                <c:pt idx="4323">
                  <c:v>153.03</c:v>
                </c:pt>
                <c:pt idx="4324">
                  <c:v>153.107</c:v>
                </c:pt>
                <c:pt idx="4325">
                  <c:v>152.995</c:v>
                </c:pt>
                <c:pt idx="4326">
                  <c:v>152.90299999999999</c:v>
                </c:pt>
                <c:pt idx="4327">
                  <c:v>152.74799999999999</c:v>
                </c:pt>
                <c:pt idx="4328">
                  <c:v>152.87700000000001</c:v>
                </c:pt>
                <c:pt idx="4329">
                  <c:v>152.596</c:v>
                </c:pt>
                <c:pt idx="4330">
                  <c:v>152.75200000000001</c:v>
                </c:pt>
                <c:pt idx="4331">
                  <c:v>152.72999999999999</c:v>
                </c:pt>
                <c:pt idx="4332">
                  <c:v>152.727</c:v>
                </c:pt>
                <c:pt idx="4333">
                  <c:v>152.74100000000001</c:v>
                </c:pt>
                <c:pt idx="4334">
                  <c:v>152.45099999999999</c:v>
                </c:pt>
                <c:pt idx="4335">
                  <c:v>152.52500000000001</c:v>
                </c:pt>
                <c:pt idx="4336">
                  <c:v>152.38399999999999</c:v>
                </c:pt>
                <c:pt idx="4337">
                  <c:v>152.80500000000001</c:v>
                </c:pt>
                <c:pt idx="4338">
                  <c:v>152.49799999999999</c:v>
                </c:pt>
                <c:pt idx="4339">
                  <c:v>152.393</c:v>
                </c:pt>
                <c:pt idx="4340">
                  <c:v>152.339</c:v>
                </c:pt>
                <c:pt idx="4341">
                  <c:v>152.386</c:v>
                </c:pt>
                <c:pt idx="4342">
                  <c:v>152.23500000000001</c:v>
                </c:pt>
                <c:pt idx="4343">
                  <c:v>152.334</c:v>
                </c:pt>
                <c:pt idx="4344">
                  <c:v>152.227</c:v>
                </c:pt>
                <c:pt idx="4345">
                  <c:v>152.02799999999999</c:v>
                </c:pt>
                <c:pt idx="4346">
                  <c:v>152.101</c:v>
                </c:pt>
                <c:pt idx="4347">
                  <c:v>152.08500000000001</c:v>
                </c:pt>
                <c:pt idx="4348">
                  <c:v>152.11099999999999</c:v>
                </c:pt>
                <c:pt idx="4349">
                  <c:v>152.31399999999999</c:v>
                </c:pt>
                <c:pt idx="4350">
                  <c:v>152.35499999999999</c:v>
                </c:pt>
                <c:pt idx="4351">
                  <c:v>152.124</c:v>
                </c:pt>
                <c:pt idx="4352">
                  <c:v>152.27000000000001</c:v>
                </c:pt>
                <c:pt idx="4353">
                  <c:v>152.035</c:v>
                </c:pt>
                <c:pt idx="4354">
                  <c:v>152.066</c:v>
                </c:pt>
                <c:pt idx="4355">
                  <c:v>152.005</c:v>
                </c:pt>
                <c:pt idx="4356">
                  <c:v>152.191</c:v>
                </c:pt>
                <c:pt idx="4357">
                  <c:v>152.22999999999999</c:v>
                </c:pt>
                <c:pt idx="4358">
                  <c:v>152.03700000000001</c:v>
                </c:pt>
                <c:pt idx="4359">
                  <c:v>152.071</c:v>
                </c:pt>
                <c:pt idx="4360">
                  <c:v>152.07</c:v>
                </c:pt>
                <c:pt idx="4361">
                  <c:v>151.85900000000001</c:v>
                </c:pt>
                <c:pt idx="4362">
                  <c:v>152.114</c:v>
                </c:pt>
                <c:pt idx="4363">
                  <c:v>151.999</c:v>
                </c:pt>
                <c:pt idx="4364">
                  <c:v>151.773</c:v>
                </c:pt>
                <c:pt idx="4365">
                  <c:v>152.03399999999999</c:v>
                </c:pt>
                <c:pt idx="4366">
                  <c:v>151.94800000000001</c:v>
                </c:pt>
                <c:pt idx="4367">
                  <c:v>151.76900000000001</c:v>
                </c:pt>
                <c:pt idx="4368">
                  <c:v>151.982</c:v>
                </c:pt>
                <c:pt idx="4369">
                  <c:v>152.14599999999999</c:v>
                </c:pt>
                <c:pt idx="4370">
                  <c:v>151.858</c:v>
                </c:pt>
                <c:pt idx="4371">
                  <c:v>151.762</c:v>
                </c:pt>
                <c:pt idx="4372">
                  <c:v>151.94800000000001</c:v>
                </c:pt>
                <c:pt idx="4373">
                  <c:v>151.636</c:v>
                </c:pt>
                <c:pt idx="4374">
                  <c:v>151.73599999999999</c:v>
                </c:pt>
                <c:pt idx="4375">
                  <c:v>151.858</c:v>
                </c:pt>
                <c:pt idx="4376">
                  <c:v>151.72999999999999</c:v>
                </c:pt>
                <c:pt idx="4377">
                  <c:v>151.97499999999999</c:v>
                </c:pt>
                <c:pt idx="4378">
                  <c:v>151.792</c:v>
                </c:pt>
                <c:pt idx="4379">
                  <c:v>151.79400000000001</c:v>
                </c:pt>
                <c:pt idx="4380">
                  <c:v>151.744</c:v>
                </c:pt>
                <c:pt idx="4381">
                  <c:v>151.37899999999999</c:v>
                </c:pt>
                <c:pt idx="4382">
                  <c:v>151.63999999999999</c:v>
                </c:pt>
                <c:pt idx="4383">
                  <c:v>151.602</c:v>
                </c:pt>
                <c:pt idx="4384">
                  <c:v>151.66999999999999</c:v>
                </c:pt>
                <c:pt idx="4385">
                  <c:v>151.596</c:v>
                </c:pt>
                <c:pt idx="4386">
                  <c:v>151.68700000000001</c:v>
                </c:pt>
                <c:pt idx="4387">
                  <c:v>151.68100000000001</c:v>
                </c:pt>
                <c:pt idx="4388">
                  <c:v>151.70500000000001</c:v>
                </c:pt>
                <c:pt idx="4389">
                  <c:v>151.678</c:v>
                </c:pt>
                <c:pt idx="4390">
                  <c:v>151.48099999999999</c:v>
                </c:pt>
                <c:pt idx="4391">
                  <c:v>151.51300000000001</c:v>
                </c:pt>
                <c:pt idx="4392">
                  <c:v>151.63200000000001</c:v>
                </c:pt>
                <c:pt idx="4393">
                  <c:v>151.51300000000001</c:v>
                </c:pt>
                <c:pt idx="4394">
                  <c:v>151.601</c:v>
                </c:pt>
                <c:pt idx="4395">
                  <c:v>151.44800000000001</c:v>
                </c:pt>
                <c:pt idx="4396">
                  <c:v>151.48599999999999</c:v>
                </c:pt>
                <c:pt idx="4397">
                  <c:v>151.63</c:v>
                </c:pt>
                <c:pt idx="4398">
                  <c:v>151.387</c:v>
                </c:pt>
                <c:pt idx="4399">
                  <c:v>151.42599999999999</c:v>
                </c:pt>
                <c:pt idx="4400">
                  <c:v>151.63999999999999</c:v>
                </c:pt>
                <c:pt idx="4401">
                  <c:v>151.31899999999999</c:v>
                </c:pt>
                <c:pt idx="4402">
                  <c:v>151.441</c:v>
                </c:pt>
                <c:pt idx="4403">
                  <c:v>151.411</c:v>
                </c:pt>
                <c:pt idx="4404">
                  <c:v>151.47</c:v>
                </c:pt>
                <c:pt idx="4405">
                  <c:v>151.511</c:v>
                </c:pt>
                <c:pt idx="4406">
                  <c:v>151.40100000000001</c:v>
                </c:pt>
                <c:pt idx="4407">
                  <c:v>151.44900000000001</c:v>
                </c:pt>
                <c:pt idx="4408">
                  <c:v>151.24700000000001</c:v>
                </c:pt>
                <c:pt idx="4409">
                  <c:v>151.363</c:v>
                </c:pt>
                <c:pt idx="4410">
                  <c:v>151.249</c:v>
                </c:pt>
                <c:pt idx="4411">
                  <c:v>151.21</c:v>
                </c:pt>
                <c:pt idx="4412">
                  <c:v>150.98699999999999</c:v>
                </c:pt>
                <c:pt idx="4413">
                  <c:v>151.316</c:v>
                </c:pt>
                <c:pt idx="4414">
                  <c:v>151.34200000000001</c:v>
                </c:pt>
                <c:pt idx="4415">
                  <c:v>151.285</c:v>
                </c:pt>
                <c:pt idx="4416">
                  <c:v>151.02699999999999</c:v>
                </c:pt>
                <c:pt idx="4417">
                  <c:v>151.21199999999999</c:v>
                </c:pt>
                <c:pt idx="4418">
                  <c:v>151.10300000000001</c:v>
                </c:pt>
                <c:pt idx="4419">
                  <c:v>151.36199999999999</c:v>
                </c:pt>
                <c:pt idx="4420">
                  <c:v>151.15700000000001</c:v>
                </c:pt>
                <c:pt idx="4421">
                  <c:v>151.17400000000001</c:v>
                </c:pt>
                <c:pt idx="4422">
                  <c:v>151.02099999999999</c:v>
                </c:pt>
                <c:pt idx="4423">
                  <c:v>151.20099999999999</c:v>
                </c:pt>
                <c:pt idx="4424">
                  <c:v>151.16900000000001</c:v>
                </c:pt>
                <c:pt idx="4425">
                  <c:v>151.155</c:v>
                </c:pt>
                <c:pt idx="4426">
                  <c:v>151.15100000000001</c:v>
                </c:pt>
                <c:pt idx="4427">
                  <c:v>151.10300000000001</c:v>
                </c:pt>
                <c:pt idx="4428">
                  <c:v>151.13399999999999</c:v>
                </c:pt>
                <c:pt idx="4429">
                  <c:v>150.96199999999999</c:v>
                </c:pt>
                <c:pt idx="4430">
                  <c:v>151.137</c:v>
                </c:pt>
                <c:pt idx="4431">
                  <c:v>151.25700000000001</c:v>
                </c:pt>
                <c:pt idx="4432">
                  <c:v>151.131</c:v>
                </c:pt>
                <c:pt idx="4433">
                  <c:v>151.05199999999999</c:v>
                </c:pt>
                <c:pt idx="4434">
                  <c:v>150.89099999999999</c:v>
                </c:pt>
                <c:pt idx="4435">
                  <c:v>151.036</c:v>
                </c:pt>
                <c:pt idx="4436">
                  <c:v>150.93899999999999</c:v>
                </c:pt>
                <c:pt idx="4437">
                  <c:v>151.16900000000001</c:v>
                </c:pt>
                <c:pt idx="4438">
                  <c:v>150.934</c:v>
                </c:pt>
                <c:pt idx="4439">
                  <c:v>150.96299999999999</c:v>
                </c:pt>
                <c:pt idx="4440">
                  <c:v>150.90799999999999</c:v>
                </c:pt>
                <c:pt idx="4441">
                  <c:v>151.005</c:v>
                </c:pt>
                <c:pt idx="4442">
                  <c:v>151.25800000000001</c:v>
                </c:pt>
                <c:pt idx="4443">
                  <c:v>150.98599999999999</c:v>
                </c:pt>
                <c:pt idx="4444">
                  <c:v>151.125</c:v>
                </c:pt>
                <c:pt idx="4445">
                  <c:v>150.90700000000001</c:v>
                </c:pt>
                <c:pt idx="4446">
                  <c:v>150.846</c:v>
                </c:pt>
                <c:pt idx="4447">
                  <c:v>150.80699999999999</c:v>
                </c:pt>
                <c:pt idx="4448">
                  <c:v>150.94800000000001</c:v>
                </c:pt>
                <c:pt idx="4449">
                  <c:v>151</c:v>
                </c:pt>
                <c:pt idx="4450">
                  <c:v>151.03800000000001</c:v>
                </c:pt>
                <c:pt idx="4451">
                  <c:v>150.71799999999999</c:v>
                </c:pt>
                <c:pt idx="4452">
                  <c:v>150.90199999999999</c:v>
                </c:pt>
                <c:pt idx="4453">
                  <c:v>150.79300000000001</c:v>
                </c:pt>
                <c:pt idx="4454">
                  <c:v>150.83500000000001</c:v>
                </c:pt>
                <c:pt idx="4455">
                  <c:v>150.82900000000001</c:v>
                </c:pt>
                <c:pt idx="4456">
                  <c:v>150.81899999999999</c:v>
                </c:pt>
                <c:pt idx="4457">
                  <c:v>150.92099999999999</c:v>
                </c:pt>
                <c:pt idx="4458">
                  <c:v>150.75</c:v>
                </c:pt>
                <c:pt idx="4459">
                  <c:v>150.83699999999999</c:v>
                </c:pt>
                <c:pt idx="4460">
                  <c:v>150.86799999999999</c:v>
                </c:pt>
                <c:pt idx="4461">
                  <c:v>150.749</c:v>
                </c:pt>
                <c:pt idx="4462">
                  <c:v>150.72300000000001</c:v>
                </c:pt>
                <c:pt idx="4463">
                  <c:v>150.61099999999999</c:v>
                </c:pt>
                <c:pt idx="4464">
                  <c:v>150.71899999999999</c:v>
                </c:pt>
                <c:pt idx="4465">
                  <c:v>150.68299999999999</c:v>
                </c:pt>
                <c:pt idx="4466">
                  <c:v>150.94399999999999</c:v>
                </c:pt>
                <c:pt idx="4467">
                  <c:v>150.72999999999999</c:v>
                </c:pt>
                <c:pt idx="4468">
                  <c:v>150.899</c:v>
                </c:pt>
                <c:pt idx="4469">
                  <c:v>150.84100000000001</c:v>
                </c:pt>
                <c:pt idx="4470">
                  <c:v>150.821</c:v>
                </c:pt>
                <c:pt idx="4471">
                  <c:v>150.40899999999999</c:v>
                </c:pt>
                <c:pt idx="4472">
                  <c:v>150.68199999999999</c:v>
                </c:pt>
                <c:pt idx="4473">
                  <c:v>150.84200000000001</c:v>
                </c:pt>
                <c:pt idx="4474">
                  <c:v>150.709</c:v>
                </c:pt>
                <c:pt idx="4475">
                  <c:v>150.60900000000001</c:v>
                </c:pt>
                <c:pt idx="4476">
                  <c:v>150.63800000000001</c:v>
                </c:pt>
                <c:pt idx="4477">
                  <c:v>150.47999999999999</c:v>
                </c:pt>
                <c:pt idx="4478">
                  <c:v>150.91</c:v>
                </c:pt>
                <c:pt idx="4479">
                  <c:v>150.81899999999999</c:v>
                </c:pt>
                <c:pt idx="4480">
                  <c:v>150.809</c:v>
                </c:pt>
                <c:pt idx="4481">
                  <c:v>150.59800000000001</c:v>
                </c:pt>
                <c:pt idx="4482">
                  <c:v>150.631</c:v>
                </c:pt>
                <c:pt idx="4483">
                  <c:v>150.71600000000001</c:v>
                </c:pt>
                <c:pt idx="4484">
                  <c:v>150.38300000000001</c:v>
                </c:pt>
                <c:pt idx="4485">
                  <c:v>150.64099999999999</c:v>
                </c:pt>
                <c:pt idx="4486">
                  <c:v>150.68700000000001</c:v>
                </c:pt>
                <c:pt idx="4487">
                  <c:v>150.62899999999999</c:v>
                </c:pt>
                <c:pt idx="4488">
                  <c:v>150.80000000000001</c:v>
                </c:pt>
                <c:pt idx="4489">
                  <c:v>150.54499999999999</c:v>
                </c:pt>
                <c:pt idx="4490">
                  <c:v>150.721</c:v>
                </c:pt>
                <c:pt idx="4491">
                  <c:v>150.38399999999999</c:v>
                </c:pt>
                <c:pt idx="4492">
                  <c:v>150.59899999999999</c:v>
                </c:pt>
                <c:pt idx="4493">
                  <c:v>150.68</c:v>
                </c:pt>
                <c:pt idx="4494">
                  <c:v>150.495</c:v>
                </c:pt>
                <c:pt idx="4495">
                  <c:v>150.48500000000001</c:v>
                </c:pt>
                <c:pt idx="4496">
                  <c:v>150.51300000000001</c:v>
                </c:pt>
                <c:pt idx="4497">
                  <c:v>150.452</c:v>
                </c:pt>
                <c:pt idx="4498">
                  <c:v>150.48400000000001</c:v>
                </c:pt>
                <c:pt idx="4499">
                  <c:v>150.434</c:v>
                </c:pt>
                <c:pt idx="4500">
                  <c:v>150.452</c:v>
                </c:pt>
                <c:pt idx="4501">
                  <c:v>150.61799999999999</c:v>
                </c:pt>
                <c:pt idx="4502">
                  <c:v>150.46600000000001</c:v>
                </c:pt>
                <c:pt idx="4503">
                  <c:v>150.321</c:v>
                </c:pt>
                <c:pt idx="4504">
                  <c:v>150.328</c:v>
                </c:pt>
                <c:pt idx="4505">
                  <c:v>150.42699999999999</c:v>
                </c:pt>
                <c:pt idx="4506">
                  <c:v>150.54300000000001</c:v>
                </c:pt>
                <c:pt idx="4507">
                  <c:v>150.47999999999999</c:v>
                </c:pt>
                <c:pt idx="4508">
                  <c:v>150.62200000000001</c:v>
                </c:pt>
                <c:pt idx="4509">
                  <c:v>150.42500000000001</c:v>
                </c:pt>
                <c:pt idx="4510">
                  <c:v>150.57300000000001</c:v>
                </c:pt>
                <c:pt idx="4511">
                  <c:v>150.25299999999999</c:v>
                </c:pt>
                <c:pt idx="4512">
                  <c:v>150.495</c:v>
                </c:pt>
                <c:pt idx="4513">
                  <c:v>150.50299999999999</c:v>
                </c:pt>
                <c:pt idx="4514">
                  <c:v>150.33199999999999</c:v>
                </c:pt>
                <c:pt idx="4515">
                  <c:v>150.21199999999999</c:v>
                </c:pt>
                <c:pt idx="4516">
                  <c:v>150.24799999999999</c:v>
                </c:pt>
                <c:pt idx="4517">
                  <c:v>150.26499999999999</c:v>
                </c:pt>
                <c:pt idx="4518">
                  <c:v>150.58600000000001</c:v>
                </c:pt>
                <c:pt idx="4519">
                  <c:v>150.273</c:v>
                </c:pt>
                <c:pt idx="4520">
                  <c:v>150.08199999999999</c:v>
                </c:pt>
                <c:pt idx="4521">
                  <c:v>150.26300000000001</c:v>
                </c:pt>
                <c:pt idx="4522">
                  <c:v>150.501</c:v>
                </c:pt>
                <c:pt idx="4523">
                  <c:v>150.137</c:v>
                </c:pt>
                <c:pt idx="4524">
                  <c:v>150.483</c:v>
                </c:pt>
                <c:pt idx="4525">
                  <c:v>150.28700000000001</c:v>
                </c:pt>
                <c:pt idx="4526">
                  <c:v>150.50200000000001</c:v>
                </c:pt>
                <c:pt idx="4527">
                  <c:v>150.268</c:v>
                </c:pt>
                <c:pt idx="4528">
                  <c:v>150.19999999999999</c:v>
                </c:pt>
                <c:pt idx="4529">
                  <c:v>150.31299999999999</c:v>
                </c:pt>
                <c:pt idx="4530">
                  <c:v>150.38999999999999</c:v>
                </c:pt>
                <c:pt idx="4531">
                  <c:v>150.48699999999999</c:v>
                </c:pt>
                <c:pt idx="4532">
                  <c:v>150.44999999999999</c:v>
                </c:pt>
                <c:pt idx="4533">
                  <c:v>150.309</c:v>
                </c:pt>
                <c:pt idx="4534">
                  <c:v>150.548</c:v>
                </c:pt>
                <c:pt idx="4535">
                  <c:v>150.27000000000001</c:v>
                </c:pt>
                <c:pt idx="4536">
                  <c:v>150.29900000000001</c:v>
                </c:pt>
                <c:pt idx="4537">
                  <c:v>150.411</c:v>
                </c:pt>
                <c:pt idx="4538">
                  <c:v>150.34700000000001</c:v>
                </c:pt>
                <c:pt idx="4539">
                  <c:v>150.44499999999999</c:v>
                </c:pt>
                <c:pt idx="4540">
                  <c:v>150.21199999999999</c:v>
                </c:pt>
                <c:pt idx="4541">
                  <c:v>150.47499999999999</c:v>
                </c:pt>
                <c:pt idx="4542">
                  <c:v>150.46600000000001</c:v>
                </c:pt>
                <c:pt idx="4543">
                  <c:v>150.262</c:v>
                </c:pt>
                <c:pt idx="4544">
                  <c:v>150.11199999999999</c:v>
                </c:pt>
                <c:pt idx="4545">
                  <c:v>150.19499999999999</c:v>
                </c:pt>
                <c:pt idx="4546">
                  <c:v>150.12200000000001</c:v>
                </c:pt>
                <c:pt idx="4547">
                  <c:v>150.16399999999999</c:v>
                </c:pt>
                <c:pt idx="4548">
                  <c:v>150.38800000000001</c:v>
                </c:pt>
                <c:pt idx="4549">
                  <c:v>150.13399999999999</c:v>
                </c:pt>
                <c:pt idx="4550">
                  <c:v>150.13300000000001</c:v>
                </c:pt>
                <c:pt idx="4551">
                  <c:v>149.999</c:v>
                </c:pt>
                <c:pt idx="4552">
                  <c:v>150.315</c:v>
                </c:pt>
                <c:pt idx="4553">
                  <c:v>150.12299999999999</c:v>
                </c:pt>
                <c:pt idx="4554">
                  <c:v>150.22300000000001</c:v>
                </c:pt>
                <c:pt idx="4555">
                  <c:v>150.24799999999999</c:v>
                </c:pt>
                <c:pt idx="4556">
                  <c:v>150.20699999999999</c:v>
                </c:pt>
                <c:pt idx="4557">
                  <c:v>150.15299999999999</c:v>
                </c:pt>
                <c:pt idx="4558">
                  <c:v>150.21899999999999</c:v>
                </c:pt>
                <c:pt idx="4559">
                  <c:v>150.42400000000001</c:v>
                </c:pt>
                <c:pt idx="4560">
                  <c:v>150.23400000000001</c:v>
                </c:pt>
                <c:pt idx="4561">
                  <c:v>150.20500000000001</c:v>
                </c:pt>
                <c:pt idx="4562">
                  <c:v>150.28</c:v>
                </c:pt>
                <c:pt idx="4563">
                  <c:v>150.35900000000001</c:v>
                </c:pt>
                <c:pt idx="4564">
                  <c:v>150.12</c:v>
                </c:pt>
                <c:pt idx="4565">
                  <c:v>150.136</c:v>
                </c:pt>
                <c:pt idx="4566">
                  <c:v>150.048</c:v>
                </c:pt>
                <c:pt idx="4567">
                  <c:v>150.12700000000001</c:v>
                </c:pt>
                <c:pt idx="4568">
                  <c:v>150.095</c:v>
                </c:pt>
                <c:pt idx="4569">
                  <c:v>150.35900000000001</c:v>
                </c:pt>
                <c:pt idx="4570">
                  <c:v>150.19800000000001</c:v>
                </c:pt>
                <c:pt idx="4571">
                  <c:v>150.08500000000001</c:v>
                </c:pt>
                <c:pt idx="4572">
                  <c:v>150.249</c:v>
                </c:pt>
                <c:pt idx="4573">
                  <c:v>150.09800000000001</c:v>
                </c:pt>
                <c:pt idx="4574">
                  <c:v>150.27199999999999</c:v>
                </c:pt>
                <c:pt idx="4575">
                  <c:v>150.155</c:v>
                </c:pt>
                <c:pt idx="4576">
                  <c:v>149.971</c:v>
                </c:pt>
                <c:pt idx="4577">
                  <c:v>150.209</c:v>
                </c:pt>
                <c:pt idx="4578">
                  <c:v>150.12799999999999</c:v>
                </c:pt>
                <c:pt idx="4579">
                  <c:v>149.93</c:v>
                </c:pt>
                <c:pt idx="4580">
                  <c:v>150.13499999999999</c:v>
                </c:pt>
                <c:pt idx="4581">
                  <c:v>149.99700000000001</c:v>
                </c:pt>
                <c:pt idx="4582">
                  <c:v>149.86199999999999</c:v>
                </c:pt>
                <c:pt idx="4583">
                  <c:v>150.08000000000001</c:v>
                </c:pt>
                <c:pt idx="4584">
                  <c:v>149.98699999999999</c:v>
                </c:pt>
                <c:pt idx="4585">
                  <c:v>150.166</c:v>
                </c:pt>
                <c:pt idx="4586">
                  <c:v>150.1</c:v>
                </c:pt>
                <c:pt idx="4587">
                  <c:v>150.273</c:v>
                </c:pt>
                <c:pt idx="4588">
                  <c:v>150.029</c:v>
                </c:pt>
                <c:pt idx="4589">
                  <c:v>150.22499999999999</c:v>
                </c:pt>
                <c:pt idx="4590">
                  <c:v>150.07599999999999</c:v>
                </c:pt>
                <c:pt idx="4591">
                  <c:v>150.12299999999999</c:v>
                </c:pt>
                <c:pt idx="4592">
                  <c:v>149.89599999999999</c:v>
                </c:pt>
                <c:pt idx="4593">
                  <c:v>150.03200000000001</c:v>
                </c:pt>
                <c:pt idx="4594">
                  <c:v>149.95099999999999</c:v>
                </c:pt>
                <c:pt idx="4595">
                  <c:v>150.25299999999999</c:v>
                </c:pt>
                <c:pt idx="4596">
                  <c:v>150.327</c:v>
                </c:pt>
                <c:pt idx="4597">
                  <c:v>149.934</c:v>
                </c:pt>
                <c:pt idx="4598">
                  <c:v>150.05199999999999</c:v>
                </c:pt>
                <c:pt idx="4599">
                  <c:v>150.12</c:v>
                </c:pt>
                <c:pt idx="4600">
                  <c:v>150.12299999999999</c:v>
                </c:pt>
                <c:pt idx="4601">
                  <c:v>149.965</c:v>
                </c:pt>
                <c:pt idx="4602">
                  <c:v>149.95500000000001</c:v>
                </c:pt>
                <c:pt idx="4603">
                  <c:v>149.93899999999999</c:v>
                </c:pt>
                <c:pt idx="4604">
                  <c:v>149.98099999999999</c:v>
                </c:pt>
                <c:pt idx="4605">
                  <c:v>150.149</c:v>
                </c:pt>
                <c:pt idx="4606">
                  <c:v>150.16900000000001</c:v>
                </c:pt>
                <c:pt idx="4607">
                  <c:v>149.858</c:v>
                </c:pt>
                <c:pt idx="4608">
                  <c:v>150.06299999999999</c:v>
                </c:pt>
                <c:pt idx="4609">
                  <c:v>150.07599999999999</c:v>
                </c:pt>
                <c:pt idx="4610">
                  <c:v>150.065</c:v>
                </c:pt>
                <c:pt idx="4611">
                  <c:v>149.87299999999999</c:v>
                </c:pt>
                <c:pt idx="4612">
                  <c:v>149.834</c:v>
                </c:pt>
                <c:pt idx="4613">
                  <c:v>150.09399999999999</c:v>
                </c:pt>
                <c:pt idx="4614">
                  <c:v>150.24100000000001</c:v>
                </c:pt>
                <c:pt idx="4615">
                  <c:v>150.16800000000001</c:v>
                </c:pt>
                <c:pt idx="4616">
                  <c:v>149.809</c:v>
                </c:pt>
                <c:pt idx="4617">
                  <c:v>150.05199999999999</c:v>
                </c:pt>
                <c:pt idx="4618">
                  <c:v>150.00700000000001</c:v>
                </c:pt>
                <c:pt idx="4619">
                  <c:v>149.97800000000001</c:v>
                </c:pt>
                <c:pt idx="4620">
                  <c:v>149.98400000000001</c:v>
                </c:pt>
                <c:pt idx="4621">
                  <c:v>149.893</c:v>
                </c:pt>
                <c:pt idx="4622">
                  <c:v>150.148</c:v>
                </c:pt>
                <c:pt idx="4623">
                  <c:v>150.113</c:v>
                </c:pt>
                <c:pt idx="4624">
                  <c:v>150.024</c:v>
                </c:pt>
                <c:pt idx="4625">
                  <c:v>150.017</c:v>
                </c:pt>
                <c:pt idx="4626">
                  <c:v>149.99700000000001</c:v>
                </c:pt>
                <c:pt idx="4627">
                  <c:v>150.00899999999999</c:v>
                </c:pt>
                <c:pt idx="4628">
                  <c:v>149.88999999999999</c:v>
                </c:pt>
                <c:pt idx="4629">
                  <c:v>150.15199999999999</c:v>
                </c:pt>
                <c:pt idx="4630">
                  <c:v>149.898</c:v>
                </c:pt>
                <c:pt idx="4631">
                  <c:v>150.096</c:v>
                </c:pt>
                <c:pt idx="4632">
                  <c:v>150.00899999999999</c:v>
                </c:pt>
                <c:pt idx="4633">
                  <c:v>149.85900000000001</c:v>
                </c:pt>
                <c:pt idx="4634">
                  <c:v>149.982</c:v>
                </c:pt>
                <c:pt idx="4635">
                  <c:v>150.09800000000001</c:v>
                </c:pt>
                <c:pt idx="4636">
                  <c:v>149.869</c:v>
                </c:pt>
                <c:pt idx="4637">
                  <c:v>149.608</c:v>
                </c:pt>
                <c:pt idx="4638">
                  <c:v>149.93700000000001</c:v>
                </c:pt>
                <c:pt idx="4639">
                  <c:v>150.047</c:v>
                </c:pt>
                <c:pt idx="4640">
                  <c:v>150.17099999999999</c:v>
                </c:pt>
                <c:pt idx="4641">
                  <c:v>150.148</c:v>
                </c:pt>
                <c:pt idx="4642">
                  <c:v>149.983</c:v>
                </c:pt>
                <c:pt idx="4643">
                  <c:v>149.96799999999999</c:v>
                </c:pt>
                <c:pt idx="4644">
                  <c:v>149.88200000000001</c:v>
                </c:pt>
                <c:pt idx="4645">
                  <c:v>149.86600000000001</c:v>
                </c:pt>
                <c:pt idx="4646">
                  <c:v>149.874</c:v>
                </c:pt>
                <c:pt idx="4647">
                  <c:v>149.892</c:v>
                </c:pt>
                <c:pt idx="4648">
                  <c:v>149.87</c:v>
                </c:pt>
                <c:pt idx="4649">
                  <c:v>149.852</c:v>
                </c:pt>
                <c:pt idx="4650">
                  <c:v>150.20400000000001</c:v>
                </c:pt>
                <c:pt idx="4651">
                  <c:v>149.90199999999999</c:v>
                </c:pt>
                <c:pt idx="4652">
                  <c:v>149.995</c:v>
                </c:pt>
                <c:pt idx="4653">
                  <c:v>149.74100000000001</c:v>
                </c:pt>
                <c:pt idx="4654">
                  <c:v>149.98400000000001</c:v>
                </c:pt>
                <c:pt idx="4655">
                  <c:v>149.96899999999999</c:v>
                </c:pt>
                <c:pt idx="4656">
                  <c:v>149.982</c:v>
                </c:pt>
                <c:pt idx="4657">
                  <c:v>149.94800000000001</c:v>
                </c:pt>
                <c:pt idx="4658">
                  <c:v>149.97999999999999</c:v>
                </c:pt>
                <c:pt idx="4659">
                  <c:v>150.14400000000001</c:v>
                </c:pt>
                <c:pt idx="4660">
                  <c:v>150</c:v>
                </c:pt>
                <c:pt idx="4661">
                  <c:v>149.91200000000001</c:v>
                </c:pt>
                <c:pt idx="4662">
                  <c:v>149.87700000000001</c:v>
                </c:pt>
                <c:pt idx="4663">
                  <c:v>149.965</c:v>
                </c:pt>
                <c:pt idx="4664">
                  <c:v>150.08699999999999</c:v>
                </c:pt>
                <c:pt idx="4665">
                  <c:v>149.87899999999999</c:v>
                </c:pt>
                <c:pt idx="4666">
                  <c:v>150.10499999999999</c:v>
                </c:pt>
                <c:pt idx="4667">
                  <c:v>150.08000000000001</c:v>
                </c:pt>
                <c:pt idx="4668">
                  <c:v>150.04</c:v>
                </c:pt>
                <c:pt idx="4669">
                  <c:v>150.077</c:v>
                </c:pt>
                <c:pt idx="4670">
                  <c:v>149.98099999999999</c:v>
                </c:pt>
                <c:pt idx="4671">
                  <c:v>150.09399999999999</c:v>
                </c:pt>
                <c:pt idx="4672">
                  <c:v>150.02500000000001</c:v>
                </c:pt>
                <c:pt idx="4673">
                  <c:v>150.006</c:v>
                </c:pt>
                <c:pt idx="4674">
                  <c:v>149.94300000000001</c:v>
                </c:pt>
                <c:pt idx="4675">
                  <c:v>150.04</c:v>
                </c:pt>
                <c:pt idx="4676">
                  <c:v>149.95099999999999</c:v>
                </c:pt>
                <c:pt idx="4677">
                  <c:v>149.95099999999999</c:v>
                </c:pt>
                <c:pt idx="4678">
                  <c:v>149.952</c:v>
                </c:pt>
                <c:pt idx="4679">
                  <c:v>150.00800000000001</c:v>
                </c:pt>
                <c:pt idx="4680">
                  <c:v>150.12799999999999</c:v>
                </c:pt>
                <c:pt idx="4681">
                  <c:v>150.02199999999999</c:v>
                </c:pt>
                <c:pt idx="4682">
                  <c:v>150.124</c:v>
                </c:pt>
                <c:pt idx="4683">
                  <c:v>149.91900000000001</c:v>
                </c:pt>
                <c:pt idx="4684">
                  <c:v>150.05799999999999</c:v>
                </c:pt>
                <c:pt idx="4685">
                  <c:v>150.05500000000001</c:v>
                </c:pt>
                <c:pt idx="4686">
                  <c:v>149.93799999999999</c:v>
                </c:pt>
                <c:pt idx="4687">
                  <c:v>150.048</c:v>
                </c:pt>
                <c:pt idx="4688">
                  <c:v>149.90899999999999</c:v>
                </c:pt>
                <c:pt idx="4689">
                  <c:v>149.905</c:v>
                </c:pt>
                <c:pt idx="4690">
                  <c:v>149.82</c:v>
                </c:pt>
                <c:pt idx="4691">
                  <c:v>149.995</c:v>
                </c:pt>
                <c:pt idx="4692">
                  <c:v>149.87</c:v>
                </c:pt>
                <c:pt idx="4693">
                  <c:v>149.53399999999999</c:v>
                </c:pt>
                <c:pt idx="4694">
                  <c:v>149.93</c:v>
                </c:pt>
                <c:pt idx="4695">
                  <c:v>149.75899999999999</c:v>
                </c:pt>
                <c:pt idx="4696">
                  <c:v>149.97999999999999</c:v>
                </c:pt>
                <c:pt idx="4697">
                  <c:v>149.797</c:v>
                </c:pt>
                <c:pt idx="4698">
                  <c:v>149.90899999999999</c:v>
                </c:pt>
                <c:pt idx="4699">
                  <c:v>149.81299999999999</c:v>
                </c:pt>
                <c:pt idx="4700">
                  <c:v>149.73099999999999</c:v>
                </c:pt>
                <c:pt idx="4701">
                  <c:v>149.99600000000001</c:v>
                </c:pt>
                <c:pt idx="4702">
                  <c:v>150.05199999999999</c:v>
                </c:pt>
                <c:pt idx="4703">
                  <c:v>149.88200000000001</c:v>
                </c:pt>
                <c:pt idx="4704">
                  <c:v>149.899</c:v>
                </c:pt>
                <c:pt idx="4705">
                  <c:v>149.82300000000001</c:v>
                </c:pt>
                <c:pt idx="4706">
                  <c:v>149.76599999999999</c:v>
                </c:pt>
                <c:pt idx="4707">
                  <c:v>149.70500000000001</c:v>
                </c:pt>
                <c:pt idx="4708">
                  <c:v>150.10499999999999</c:v>
                </c:pt>
                <c:pt idx="4709">
                  <c:v>150.05600000000001</c:v>
                </c:pt>
                <c:pt idx="4710">
                  <c:v>150.06299999999999</c:v>
                </c:pt>
                <c:pt idx="4711">
                  <c:v>149.88499999999999</c:v>
                </c:pt>
                <c:pt idx="4712">
                  <c:v>149.98099999999999</c:v>
                </c:pt>
                <c:pt idx="4713">
                  <c:v>149.67699999999999</c:v>
                </c:pt>
                <c:pt idx="4714">
                  <c:v>149.81700000000001</c:v>
                </c:pt>
                <c:pt idx="4715">
                  <c:v>149.98699999999999</c:v>
                </c:pt>
                <c:pt idx="4716">
                  <c:v>150.05099999999999</c:v>
                </c:pt>
                <c:pt idx="4717">
                  <c:v>149.892</c:v>
                </c:pt>
                <c:pt idx="4718">
                  <c:v>150.08600000000001</c:v>
                </c:pt>
                <c:pt idx="4719">
                  <c:v>150.113</c:v>
                </c:pt>
                <c:pt idx="4720">
                  <c:v>150.03399999999999</c:v>
                </c:pt>
                <c:pt idx="4721">
                  <c:v>150.02199999999999</c:v>
                </c:pt>
                <c:pt idx="4722">
                  <c:v>150.05500000000001</c:v>
                </c:pt>
                <c:pt idx="4723">
                  <c:v>149.77500000000001</c:v>
                </c:pt>
                <c:pt idx="4724">
                  <c:v>149.76599999999999</c:v>
                </c:pt>
                <c:pt idx="4725">
                  <c:v>149.89599999999999</c:v>
                </c:pt>
                <c:pt idx="4726">
                  <c:v>149.971</c:v>
                </c:pt>
                <c:pt idx="4727">
                  <c:v>149.91399999999999</c:v>
                </c:pt>
                <c:pt idx="4728">
                  <c:v>150.036</c:v>
                </c:pt>
                <c:pt idx="4729">
                  <c:v>149.95500000000001</c:v>
                </c:pt>
                <c:pt idx="4730">
                  <c:v>149.74799999999999</c:v>
                </c:pt>
                <c:pt idx="4731">
                  <c:v>149.88200000000001</c:v>
                </c:pt>
                <c:pt idx="4732">
                  <c:v>149.809</c:v>
                </c:pt>
                <c:pt idx="4733">
                  <c:v>150.06800000000001</c:v>
                </c:pt>
                <c:pt idx="4734">
                  <c:v>150.03700000000001</c:v>
                </c:pt>
                <c:pt idx="4735">
                  <c:v>149.86600000000001</c:v>
                </c:pt>
                <c:pt idx="4736">
                  <c:v>149.90899999999999</c:v>
                </c:pt>
                <c:pt idx="4737">
                  <c:v>149.834</c:v>
                </c:pt>
                <c:pt idx="4738">
                  <c:v>149.90799999999999</c:v>
                </c:pt>
                <c:pt idx="4739">
                  <c:v>149.80600000000001</c:v>
                </c:pt>
                <c:pt idx="4740">
                  <c:v>150.02199999999999</c:v>
                </c:pt>
                <c:pt idx="4741">
                  <c:v>149.83000000000001</c:v>
                </c:pt>
                <c:pt idx="4742">
                  <c:v>150.041</c:v>
                </c:pt>
                <c:pt idx="4743">
                  <c:v>149.80699999999999</c:v>
                </c:pt>
                <c:pt idx="4744">
                  <c:v>150.00200000000001</c:v>
                </c:pt>
                <c:pt idx="4745">
                  <c:v>150.09100000000001</c:v>
                </c:pt>
                <c:pt idx="4746">
                  <c:v>150.05799999999999</c:v>
                </c:pt>
                <c:pt idx="4747">
                  <c:v>149.89500000000001</c:v>
                </c:pt>
                <c:pt idx="4748">
                  <c:v>149.95099999999999</c:v>
                </c:pt>
                <c:pt idx="4749">
                  <c:v>149.977</c:v>
                </c:pt>
                <c:pt idx="4750">
                  <c:v>149.73599999999999</c:v>
                </c:pt>
                <c:pt idx="4751">
                  <c:v>149.756</c:v>
                </c:pt>
                <c:pt idx="4752">
                  <c:v>149.91</c:v>
                </c:pt>
                <c:pt idx="4753">
                  <c:v>149.78299999999999</c:v>
                </c:pt>
                <c:pt idx="4754">
                  <c:v>149.798</c:v>
                </c:pt>
                <c:pt idx="4755">
                  <c:v>149.958</c:v>
                </c:pt>
                <c:pt idx="4756">
                  <c:v>149.80699999999999</c:v>
                </c:pt>
                <c:pt idx="4757">
                  <c:v>149.87700000000001</c:v>
                </c:pt>
                <c:pt idx="4758">
                  <c:v>149.834</c:v>
                </c:pt>
                <c:pt idx="4759">
                  <c:v>149.87</c:v>
                </c:pt>
                <c:pt idx="4760">
                  <c:v>149.94499999999999</c:v>
                </c:pt>
                <c:pt idx="4761">
                  <c:v>149.92699999999999</c:v>
                </c:pt>
                <c:pt idx="4762">
                  <c:v>149.82599999999999</c:v>
                </c:pt>
                <c:pt idx="4763">
                  <c:v>149.828</c:v>
                </c:pt>
                <c:pt idx="4764">
                  <c:v>149.94499999999999</c:v>
                </c:pt>
                <c:pt idx="4765">
                  <c:v>149.89500000000001</c:v>
                </c:pt>
                <c:pt idx="4766">
                  <c:v>149.68</c:v>
                </c:pt>
                <c:pt idx="4767">
                  <c:v>149.80699999999999</c:v>
                </c:pt>
                <c:pt idx="4768">
                  <c:v>149.577</c:v>
                </c:pt>
                <c:pt idx="4769">
                  <c:v>149.78700000000001</c:v>
                </c:pt>
                <c:pt idx="4770">
                  <c:v>149.77000000000001</c:v>
                </c:pt>
                <c:pt idx="4771">
                  <c:v>149.846</c:v>
                </c:pt>
                <c:pt idx="4772">
                  <c:v>149.80600000000001</c:v>
                </c:pt>
                <c:pt idx="4773">
                  <c:v>149.69300000000001</c:v>
                </c:pt>
                <c:pt idx="4774">
                  <c:v>149.53399999999999</c:v>
                </c:pt>
                <c:pt idx="4775">
                  <c:v>149.76300000000001</c:v>
                </c:pt>
                <c:pt idx="4776">
                  <c:v>149.755</c:v>
                </c:pt>
                <c:pt idx="4777">
                  <c:v>149.702</c:v>
                </c:pt>
                <c:pt idx="4778">
                  <c:v>149.72300000000001</c:v>
                </c:pt>
                <c:pt idx="4779">
                  <c:v>149.874</c:v>
                </c:pt>
                <c:pt idx="4780">
                  <c:v>149.74299999999999</c:v>
                </c:pt>
                <c:pt idx="4781">
                  <c:v>149.66200000000001</c:v>
                </c:pt>
                <c:pt idx="4782">
                  <c:v>149.82499999999999</c:v>
                </c:pt>
                <c:pt idx="4783">
                  <c:v>149.70400000000001</c:v>
                </c:pt>
                <c:pt idx="4784">
                  <c:v>149.87299999999999</c:v>
                </c:pt>
                <c:pt idx="4785">
                  <c:v>149.816</c:v>
                </c:pt>
                <c:pt idx="4786">
                  <c:v>149.70500000000001</c:v>
                </c:pt>
                <c:pt idx="4787">
                  <c:v>149.65100000000001</c:v>
                </c:pt>
                <c:pt idx="4788">
                  <c:v>149.99</c:v>
                </c:pt>
                <c:pt idx="4789">
                  <c:v>149.51400000000001</c:v>
                </c:pt>
                <c:pt idx="4790">
                  <c:v>149.709</c:v>
                </c:pt>
                <c:pt idx="4791">
                  <c:v>149.96600000000001</c:v>
                </c:pt>
                <c:pt idx="4792">
                  <c:v>149.91900000000001</c:v>
                </c:pt>
                <c:pt idx="4793">
                  <c:v>149.84800000000001</c:v>
                </c:pt>
                <c:pt idx="4794">
                  <c:v>150.01900000000001</c:v>
                </c:pt>
                <c:pt idx="4795">
                  <c:v>149.77199999999999</c:v>
                </c:pt>
                <c:pt idx="4796">
                  <c:v>149.73400000000001</c:v>
                </c:pt>
                <c:pt idx="4797">
                  <c:v>149.65899999999999</c:v>
                </c:pt>
                <c:pt idx="4798">
                  <c:v>149.68600000000001</c:v>
                </c:pt>
                <c:pt idx="4799">
                  <c:v>149.64400000000001</c:v>
                </c:pt>
                <c:pt idx="4800">
                  <c:v>149.84</c:v>
                </c:pt>
                <c:pt idx="4801">
                  <c:v>149.78800000000001</c:v>
                </c:pt>
                <c:pt idx="4802">
                  <c:v>150.05099999999999</c:v>
                </c:pt>
                <c:pt idx="4803">
                  <c:v>149.86500000000001</c:v>
                </c:pt>
                <c:pt idx="4804">
                  <c:v>149.80699999999999</c:v>
                </c:pt>
                <c:pt idx="4805">
                  <c:v>149.65899999999999</c:v>
                </c:pt>
                <c:pt idx="4806">
                  <c:v>149.96700000000001</c:v>
                </c:pt>
                <c:pt idx="4807">
                  <c:v>149.63200000000001</c:v>
                </c:pt>
                <c:pt idx="4808">
                  <c:v>149.541</c:v>
                </c:pt>
                <c:pt idx="4809">
                  <c:v>149.714</c:v>
                </c:pt>
                <c:pt idx="4810">
                  <c:v>149.45699999999999</c:v>
                </c:pt>
                <c:pt idx="4811">
                  <c:v>149.41800000000001</c:v>
                </c:pt>
                <c:pt idx="4812">
                  <c:v>149.91399999999999</c:v>
                </c:pt>
                <c:pt idx="4813">
                  <c:v>149.80799999999999</c:v>
                </c:pt>
                <c:pt idx="4814">
                  <c:v>149.78</c:v>
                </c:pt>
                <c:pt idx="4815">
                  <c:v>149.84899999999999</c:v>
                </c:pt>
                <c:pt idx="4816">
                  <c:v>149.99100000000001</c:v>
                </c:pt>
                <c:pt idx="4817">
                  <c:v>149.87700000000001</c:v>
                </c:pt>
                <c:pt idx="4818">
                  <c:v>149.69800000000001</c:v>
                </c:pt>
                <c:pt idx="4819">
                  <c:v>150.041</c:v>
                </c:pt>
                <c:pt idx="4820">
                  <c:v>149.90700000000001</c:v>
                </c:pt>
                <c:pt idx="4821">
                  <c:v>149.89099999999999</c:v>
                </c:pt>
                <c:pt idx="4822">
                  <c:v>149.684</c:v>
                </c:pt>
                <c:pt idx="4823">
                  <c:v>149.904</c:v>
                </c:pt>
                <c:pt idx="4824">
                  <c:v>149.92500000000001</c:v>
                </c:pt>
                <c:pt idx="4825">
                  <c:v>150.07400000000001</c:v>
                </c:pt>
                <c:pt idx="4826">
                  <c:v>149.858</c:v>
                </c:pt>
                <c:pt idx="4827">
                  <c:v>149.845</c:v>
                </c:pt>
                <c:pt idx="4828">
                  <c:v>149.89099999999999</c:v>
                </c:pt>
                <c:pt idx="4829">
                  <c:v>149.90899999999999</c:v>
                </c:pt>
                <c:pt idx="4830">
                  <c:v>149.88300000000001</c:v>
                </c:pt>
                <c:pt idx="4831">
                  <c:v>149.95699999999999</c:v>
                </c:pt>
                <c:pt idx="4832">
                  <c:v>150.01599999999999</c:v>
                </c:pt>
                <c:pt idx="4833">
                  <c:v>150.21299999999999</c:v>
                </c:pt>
                <c:pt idx="4834">
                  <c:v>150.73500000000001</c:v>
                </c:pt>
                <c:pt idx="4835">
                  <c:v>150.941</c:v>
                </c:pt>
                <c:pt idx="4836">
                  <c:v>151.04900000000001</c:v>
                </c:pt>
                <c:pt idx="4837">
                  <c:v>151.02199999999999</c:v>
                </c:pt>
                <c:pt idx="4838">
                  <c:v>151.184</c:v>
                </c:pt>
                <c:pt idx="4839">
                  <c:v>165.501</c:v>
                </c:pt>
                <c:pt idx="4840">
                  <c:v>324.88400000000001</c:v>
                </c:pt>
                <c:pt idx="4841">
                  <c:v>633.27599999999995</c:v>
                </c:pt>
                <c:pt idx="4842">
                  <c:v>883.03399999999999</c:v>
                </c:pt>
                <c:pt idx="4843">
                  <c:v>1063.08</c:v>
                </c:pt>
                <c:pt idx="4844">
                  <c:v>986.49099999999999</c:v>
                </c:pt>
                <c:pt idx="4845">
                  <c:v>248.107</c:v>
                </c:pt>
                <c:pt idx="4846">
                  <c:v>-139.22800000000001</c:v>
                </c:pt>
                <c:pt idx="4847">
                  <c:v>-160.369</c:v>
                </c:pt>
                <c:pt idx="4848">
                  <c:v>-146.75200000000001</c:v>
                </c:pt>
                <c:pt idx="4849">
                  <c:v>-129.72200000000001</c:v>
                </c:pt>
                <c:pt idx="4850">
                  <c:v>-110.568</c:v>
                </c:pt>
                <c:pt idx="4851">
                  <c:v>-93.406999999999996</c:v>
                </c:pt>
                <c:pt idx="4852">
                  <c:v>-78.021900000000002</c:v>
                </c:pt>
                <c:pt idx="4853">
                  <c:v>-66.091399999999993</c:v>
                </c:pt>
                <c:pt idx="4854">
                  <c:v>-54.253900000000002</c:v>
                </c:pt>
                <c:pt idx="4855">
                  <c:v>-44.9313</c:v>
                </c:pt>
                <c:pt idx="4856">
                  <c:v>-37.321100000000001</c:v>
                </c:pt>
                <c:pt idx="4857">
                  <c:v>-32.8063</c:v>
                </c:pt>
                <c:pt idx="4858">
                  <c:v>-28.7727</c:v>
                </c:pt>
                <c:pt idx="4859">
                  <c:v>-25.798500000000001</c:v>
                </c:pt>
                <c:pt idx="4860">
                  <c:v>-22.542999999999999</c:v>
                </c:pt>
                <c:pt idx="4861">
                  <c:v>-20.674299999999999</c:v>
                </c:pt>
                <c:pt idx="4862">
                  <c:v>-18.325800000000001</c:v>
                </c:pt>
                <c:pt idx="4863">
                  <c:v>-16.438300000000002</c:v>
                </c:pt>
                <c:pt idx="4864">
                  <c:v>-14.542999999999999</c:v>
                </c:pt>
                <c:pt idx="4865">
                  <c:v>-13.5867</c:v>
                </c:pt>
                <c:pt idx="4866">
                  <c:v>-12.8469</c:v>
                </c:pt>
                <c:pt idx="4867">
                  <c:v>-12.3047</c:v>
                </c:pt>
                <c:pt idx="4868">
                  <c:v>-11.761699999999999</c:v>
                </c:pt>
                <c:pt idx="4869">
                  <c:v>-11.0649</c:v>
                </c:pt>
                <c:pt idx="4870">
                  <c:v>-10.513299999999999</c:v>
                </c:pt>
                <c:pt idx="4871">
                  <c:v>-9.8453400000000002</c:v>
                </c:pt>
                <c:pt idx="4872">
                  <c:v>-9.2547000000000015</c:v>
                </c:pt>
                <c:pt idx="4873">
                  <c:v>-8.8508300000000002</c:v>
                </c:pt>
                <c:pt idx="4874">
                  <c:v>-8.3945299999999996</c:v>
                </c:pt>
                <c:pt idx="4875">
                  <c:v>-8.2023900000000012</c:v>
                </c:pt>
                <c:pt idx="4876">
                  <c:v>-8.1828600000000016</c:v>
                </c:pt>
                <c:pt idx="4877">
                  <c:v>-8.0500500000000006</c:v>
                </c:pt>
                <c:pt idx="4878">
                  <c:v>-7.5383300000000002</c:v>
                </c:pt>
                <c:pt idx="4879">
                  <c:v>-7.6132799999999996</c:v>
                </c:pt>
                <c:pt idx="4880">
                  <c:v>-6.92896</c:v>
                </c:pt>
                <c:pt idx="4881">
                  <c:v>-6.6750499999999997</c:v>
                </c:pt>
                <c:pt idx="4882">
                  <c:v>-6.4125399999999964</c:v>
                </c:pt>
                <c:pt idx="4883">
                  <c:v>-6.4125399999999964</c:v>
                </c:pt>
                <c:pt idx="4884">
                  <c:v>-6.1218899999999961</c:v>
                </c:pt>
                <c:pt idx="4885">
                  <c:v>-6.1867700000000001</c:v>
                </c:pt>
                <c:pt idx="4886">
                  <c:v>-5.9398799999999996</c:v>
                </c:pt>
                <c:pt idx="4887">
                  <c:v>-5.7664200000000001</c:v>
                </c:pt>
                <c:pt idx="4888">
                  <c:v>-5.6047399999999961</c:v>
                </c:pt>
                <c:pt idx="4889">
                  <c:v>-5.7625099999999962</c:v>
                </c:pt>
                <c:pt idx="4890">
                  <c:v>-5.71021</c:v>
                </c:pt>
                <c:pt idx="4891">
                  <c:v>-5.8554699999999986</c:v>
                </c:pt>
                <c:pt idx="4892">
                  <c:v>-5.3406399999999996</c:v>
                </c:pt>
                <c:pt idx="4893">
                  <c:v>-5.2398699999999998</c:v>
                </c:pt>
                <c:pt idx="4894">
                  <c:v>-5.44611</c:v>
                </c:pt>
                <c:pt idx="4895">
                  <c:v>-5.55396</c:v>
                </c:pt>
                <c:pt idx="4896">
                  <c:v>-5.3203099999999957</c:v>
                </c:pt>
                <c:pt idx="4897">
                  <c:v>-4.9328599999999998</c:v>
                </c:pt>
                <c:pt idx="4898">
                  <c:v>-5.0031699999999999</c:v>
                </c:pt>
                <c:pt idx="4899">
                  <c:v>-4.7929699999999986</c:v>
                </c:pt>
                <c:pt idx="4900">
                  <c:v>-4.9086299999999996</c:v>
                </c:pt>
                <c:pt idx="4901">
                  <c:v>-4.8977099999999956</c:v>
                </c:pt>
                <c:pt idx="4902">
                  <c:v>-4.9008200000000004</c:v>
                </c:pt>
                <c:pt idx="4903">
                  <c:v>-4.7992600000000003</c:v>
                </c:pt>
                <c:pt idx="4904">
                  <c:v>-4.9789399999999997</c:v>
                </c:pt>
                <c:pt idx="4905">
                  <c:v>-4.6383099999999997</c:v>
                </c:pt>
                <c:pt idx="4906">
                  <c:v>-4.5500499999999997</c:v>
                </c:pt>
                <c:pt idx="4907">
                  <c:v>-4.71021</c:v>
                </c:pt>
                <c:pt idx="4908">
                  <c:v>-4.462519999999996</c:v>
                </c:pt>
                <c:pt idx="4909">
                  <c:v>-4.4187599999999998</c:v>
                </c:pt>
                <c:pt idx="4910">
                  <c:v>-4.5930200000000001</c:v>
                </c:pt>
                <c:pt idx="4911">
                  <c:v>-4.3140899999999949</c:v>
                </c:pt>
                <c:pt idx="4912">
                  <c:v>-4.3953199999999963</c:v>
                </c:pt>
                <c:pt idx="4913">
                  <c:v>-4.4000199999999996</c:v>
                </c:pt>
                <c:pt idx="4914">
                  <c:v>-4.3015699999999999</c:v>
                </c:pt>
                <c:pt idx="4915">
                  <c:v>-4.2023900000000003</c:v>
                </c:pt>
                <c:pt idx="4916">
                  <c:v>-4.3211099999999956</c:v>
                </c:pt>
                <c:pt idx="4917">
                  <c:v>-4.25861</c:v>
                </c:pt>
                <c:pt idx="4918">
                  <c:v>-4.1750499999999997</c:v>
                </c:pt>
                <c:pt idx="4919">
                  <c:v>-4.2929699999999986</c:v>
                </c:pt>
                <c:pt idx="4920">
                  <c:v>-4.2039200000000001</c:v>
                </c:pt>
                <c:pt idx="4921">
                  <c:v>-4.4281600000000001</c:v>
                </c:pt>
                <c:pt idx="4922">
                  <c:v>-3.989869999999998</c:v>
                </c:pt>
                <c:pt idx="4923">
                  <c:v>-4.0203199999999963</c:v>
                </c:pt>
                <c:pt idx="4924">
                  <c:v>-3.9781499999999981</c:v>
                </c:pt>
                <c:pt idx="4925">
                  <c:v>-3.94299</c:v>
                </c:pt>
                <c:pt idx="4926">
                  <c:v>-3.72424</c:v>
                </c:pt>
                <c:pt idx="4927">
                  <c:v>-4.1765699999999999</c:v>
                </c:pt>
                <c:pt idx="4928">
                  <c:v>-3.9273699999999998</c:v>
                </c:pt>
                <c:pt idx="4929">
                  <c:v>-3.9172400000000001</c:v>
                </c:pt>
                <c:pt idx="4930">
                  <c:v>-3.975039999999999</c:v>
                </c:pt>
                <c:pt idx="4931">
                  <c:v>-3.898439999999999</c:v>
                </c:pt>
                <c:pt idx="4932">
                  <c:v>-3.7719100000000001</c:v>
                </c:pt>
                <c:pt idx="4933">
                  <c:v>-3.6750500000000001</c:v>
                </c:pt>
                <c:pt idx="4934">
                  <c:v>-3.7156400000000001</c:v>
                </c:pt>
                <c:pt idx="4935">
                  <c:v>-3.3930099999999981</c:v>
                </c:pt>
                <c:pt idx="4936">
                  <c:v>-3.5687899999999999</c:v>
                </c:pt>
                <c:pt idx="4937">
                  <c:v>-3.40625</c:v>
                </c:pt>
                <c:pt idx="4938">
                  <c:v>-3.2156400000000001</c:v>
                </c:pt>
                <c:pt idx="4939">
                  <c:v>-3.1937899999999999</c:v>
                </c:pt>
                <c:pt idx="4940">
                  <c:v>-2.7281499999999999</c:v>
                </c:pt>
                <c:pt idx="4941">
                  <c:v>-2.34375</c:v>
                </c:pt>
                <c:pt idx="4942">
                  <c:v>-1.8312999999999999</c:v>
                </c:pt>
                <c:pt idx="4943">
                  <c:v>-1.72736</c:v>
                </c:pt>
                <c:pt idx="4944">
                  <c:v>-1.47583</c:v>
                </c:pt>
                <c:pt idx="4945">
                  <c:v>-1.59924</c:v>
                </c:pt>
                <c:pt idx="4946">
                  <c:v>-1.5805100000000001</c:v>
                </c:pt>
                <c:pt idx="4947">
                  <c:v>-1.5805100000000001</c:v>
                </c:pt>
                <c:pt idx="4948">
                  <c:v>-1.63672</c:v>
                </c:pt>
                <c:pt idx="4949">
                  <c:v>-1.69299</c:v>
                </c:pt>
                <c:pt idx="4950">
                  <c:v>-2.09375</c:v>
                </c:pt>
                <c:pt idx="4951">
                  <c:v>-2.9414099999999981</c:v>
                </c:pt>
                <c:pt idx="4952">
                  <c:v>-3.2992599999999981</c:v>
                </c:pt>
                <c:pt idx="4953">
                  <c:v>-3.38672</c:v>
                </c:pt>
                <c:pt idx="4954">
                  <c:v>-3.1328100000000001</c:v>
                </c:pt>
                <c:pt idx="4955">
                  <c:v>-2.9547099999999991</c:v>
                </c:pt>
                <c:pt idx="4956">
                  <c:v>-2.9359700000000002</c:v>
                </c:pt>
                <c:pt idx="4957">
                  <c:v>-2.55707</c:v>
                </c:pt>
                <c:pt idx="4958">
                  <c:v>-2.396119999999998</c:v>
                </c:pt>
                <c:pt idx="4959">
                  <c:v>-1.9976799999999999</c:v>
                </c:pt>
                <c:pt idx="4960">
                  <c:v>-3.1843900000000001</c:v>
                </c:pt>
                <c:pt idx="4961">
                  <c:v>-3.339839999999997</c:v>
                </c:pt>
                <c:pt idx="4962">
                  <c:v>-4.0351600000000003</c:v>
                </c:pt>
                <c:pt idx="4963">
                  <c:v>-4.4023399999999997</c:v>
                </c:pt>
                <c:pt idx="4964">
                  <c:v>-4.53125</c:v>
                </c:pt>
                <c:pt idx="4965">
                  <c:v>-4.6781600000000001</c:v>
                </c:pt>
                <c:pt idx="4966">
                  <c:v>-4.7695299999999996</c:v>
                </c:pt>
                <c:pt idx="4967">
                  <c:v>-4.7625099999999962</c:v>
                </c:pt>
                <c:pt idx="4968">
                  <c:v>-4.9109499999999997</c:v>
                </c:pt>
                <c:pt idx="4969">
                  <c:v>-4.8851899999999961</c:v>
                </c:pt>
                <c:pt idx="4970">
                  <c:v>-5.2164299999999999</c:v>
                </c:pt>
                <c:pt idx="4971">
                  <c:v>-5.2546999999999997</c:v>
                </c:pt>
                <c:pt idx="4972">
                  <c:v>-5.2133200000000004</c:v>
                </c:pt>
                <c:pt idx="4973">
                  <c:v>-5.1265899999999958</c:v>
                </c:pt>
                <c:pt idx="4974">
                  <c:v>-4.9765600000000001</c:v>
                </c:pt>
                <c:pt idx="4975">
                  <c:v>-4.9070400000000003</c:v>
                </c:pt>
                <c:pt idx="4976">
                  <c:v>-5.0640899999999958</c:v>
                </c:pt>
                <c:pt idx="4977">
                  <c:v>-5.1414200000000001</c:v>
                </c:pt>
                <c:pt idx="4978">
                  <c:v>-5.2156399999999996</c:v>
                </c:pt>
                <c:pt idx="4979">
                  <c:v>-5.1648599999999947</c:v>
                </c:pt>
                <c:pt idx="4980">
                  <c:v>-3.4390900000000002</c:v>
                </c:pt>
                <c:pt idx="4981">
                  <c:v>-4.5914299999999999</c:v>
                </c:pt>
                <c:pt idx="4982">
                  <c:v>-4.0219099999999974</c:v>
                </c:pt>
                <c:pt idx="4983">
                  <c:v>-4.2086199999999998</c:v>
                </c:pt>
                <c:pt idx="4984">
                  <c:v>-4.2797200000000002</c:v>
                </c:pt>
                <c:pt idx="4985">
                  <c:v>-4.35236</c:v>
                </c:pt>
                <c:pt idx="4986">
                  <c:v>-4.0695799999999984</c:v>
                </c:pt>
                <c:pt idx="4987">
                  <c:v>-4.1062599999999998</c:v>
                </c:pt>
                <c:pt idx="4988">
                  <c:v>-4.1273799999999961</c:v>
                </c:pt>
                <c:pt idx="4989">
                  <c:v>-4.0211199999999963</c:v>
                </c:pt>
                <c:pt idx="4990">
                  <c:v>-3.9617300000000002</c:v>
                </c:pt>
                <c:pt idx="4991">
                  <c:v>-4.8218999999999976</c:v>
                </c:pt>
                <c:pt idx="4992">
                  <c:v>-4.71021</c:v>
                </c:pt>
                <c:pt idx="4993">
                  <c:v>-4.4781500000000003</c:v>
                </c:pt>
                <c:pt idx="4994">
                  <c:v>-4.4812599999999998</c:v>
                </c:pt>
                <c:pt idx="4995">
                  <c:v>-4.4680200000000001</c:v>
                </c:pt>
                <c:pt idx="4996">
                  <c:v>-4.2859499999999997</c:v>
                </c:pt>
                <c:pt idx="4997">
                  <c:v>-4.3851899999999961</c:v>
                </c:pt>
                <c:pt idx="4998">
                  <c:v>-4.5203199999999963</c:v>
                </c:pt>
                <c:pt idx="4999">
                  <c:v>-4.3430200000000001</c:v>
                </c:pt>
                <c:pt idx="5000">
                  <c:v>-4.25</c:v>
                </c:pt>
                <c:pt idx="5001">
                  <c:v>-3.29535</c:v>
                </c:pt>
                <c:pt idx="5002">
                  <c:v>-1.6867700000000001</c:v>
                </c:pt>
                <c:pt idx="5003">
                  <c:v>1.79443E-2</c:v>
                </c:pt>
                <c:pt idx="5004">
                  <c:v>0.10699500000000001</c:v>
                </c:pt>
                <c:pt idx="5005">
                  <c:v>-2.2421899999999999</c:v>
                </c:pt>
                <c:pt idx="5006">
                  <c:v>-3.3914200000000001</c:v>
                </c:pt>
                <c:pt idx="5007">
                  <c:v>-3.8547400000000001</c:v>
                </c:pt>
                <c:pt idx="5008">
                  <c:v>-4.0461400000000003</c:v>
                </c:pt>
                <c:pt idx="5009">
                  <c:v>-3.8367300000000002</c:v>
                </c:pt>
                <c:pt idx="5010">
                  <c:v>-3.8234900000000001</c:v>
                </c:pt>
                <c:pt idx="5011">
                  <c:v>-3.6594199999999981</c:v>
                </c:pt>
                <c:pt idx="5012">
                  <c:v>-4.5172099999999986</c:v>
                </c:pt>
                <c:pt idx="5013">
                  <c:v>-5.6633299999999966</c:v>
                </c:pt>
                <c:pt idx="5014">
                  <c:v>-7.0406500000000003</c:v>
                </c:pt>
                <c:pt idx="5015">
                  <c:v>-6.4836400000000003</c:v>
                </c:pt>
                <c:pt idx="5016">
                  <c:v>-3.7937599999999998</c:v>
                </c:pt>
                <c:pt idx="5017">
                  <c:v>-2.97113</c:v>
                </c:pt>
                <c:pt idx="5018">
                  <c:v>-2.2047099999999999</c:v>
                </c:pt>
                <c:pt idx="5019">
                  <c:v>-2.22736</c:v>
                </c:pt>
                <c:pt idx="5020">
                  <c:v>-2.1640600000000001</c:v>
                </c:pt>
                <c:pt idx="5021">
                  <c:v>-2.0844100000000001</c:v>
                </c:pt>
                <c:pt idx="5022">
                  <c:v>-1.98987</c:v>
                </c:pt>
                <c:pt idx="5023">
                  <c:v>-1.98126</c:v>
                </c:pt>
                <c:pt idx="5024">
                  <c:v>-2.122679999999999</c:v>
                </c:pt>
                <c:pt idx="5025">
                  <c:v>-1.65784</c:v>
                </c:pt>
                <c:pt idx="5026">
                  <c:v>-1.7219199999999999</c:v>
                </c:pt>
                <c:pt idx="5027">
                  <c:v>-1.56097</c:v>
                </c:pt>
                <c:pt idx="5028">
                  <c:v>-1.3625499999999999</c:v>
                </c:pt>
                <c:pt idx="5029">
                  <c:v>-1.2984599999999999</c:v>
                </c:pt>
                <c:pt idx="5030">
                  <c:v>-1.4335899999999999</c:v>
                </c:pt>
                <c:pt idx="5031">
                  <c:v>-1.7476799999999999</c:v>
                </c:pt>
                <c:pt idx="5032">
                  <c:v>-1.6000399999999999</c:v>
                </c:pt>
                <c:pt idx="5033">
                  <c:v>-1.6796899999999999</c:v>
                </c:pt>
                <c:pt idx="5034">
                  <c:v>-1.64923</c:v>
                </c:pt>
                <c:pt idx="5035">
                  <c:v>-1.9211400000000001</c:v>
                </c:pt>
                <c:pt idx="5036">
                  <c:v>-2.1039400000000001</c:v>
                </c:pt>
                <c:pt idx="5037">
                  <c:v>-2.0101900000000001</c:v>
                </c:pt>
                <c:pt idx="5038">
                  <c:v>-1.8515600000000001</c:v>
                </c:pt>
                <c:pt idx="5039">
                  <c:v>-1.8601700000000001</c:v>
                </c:pt>
                <c:pt idx="5040">
                  <c:v>-1.92737</c:v>
                </c:pt>
                <c:pt idx="5041">
                  <c:v>-2.165649999999999</c:v>
                </c:pt>
                <c:pt idx="5042">
                  <c:v>-2.2039200000000001</c:v>
                </c:pt>
                <c:pt idx="5043">
                  <c:v>-2.5632899999999998</c:v>
                </c:pt>
                <c:pt idx="5044">
                  <c:v>-1.6601600000000001</c:v>
                </c:pt>
                <c:pt idx="5045">
                  <c:v>-1.0719000000000001</c:v>
                </c:pt>
                <c:pt idx="5046">
                  <c:v>-0.58441200000000004</c:v>
                </c:pt>
                <c:pt idx="5047">
                  <c:v>-3.6743199999999997E-2</c:v>
                </c:pt>
                <c:pt idx="5048">
                  <c:v>-3.4423799999999997E-2</c:v>
                </c:pt>
                <c:pt idx="5049">
                  <c:v>-0.260986</c:v>
                </c:pt>
                <c:pt idx="5050">
                  <c:v>-0.12109399999999999</c:v>
                </c:pt>
                <c:pt idx="5051">
                  <c:v>-0.48828100000000002</c:v>
                </c:pt>
                <c:pt idx="5052">
                  <c:v>-0.49066199999999999</c:v>
                </c:pt>
                <c:pt idx="5053">
                  <c:v>-0.98754900000000001</c:v>
                </c:pt>
                <c:pt idx="5054">
                  <c:v>-2.2180200000000001</c:v>
                </c:pt>
                <c:pt idx="5055">
                  <c:v>-2.7406600000000001</c:v>
                </c:pt>
                <c:pt idx="5056">
                  <c:v>-3.032839999999998</c:v>
                </c:pt>
                <c:pt idx="5057">
                  <c:v>-3.032039999999999</c:v>
                </c:pt>
                <c:pt idx="5058">
                  <c:v>-3.0703100000000001</c:v>
                </c:pt>
                <c:pt idx="5059">
                  <c:v>-3.018009999999999</c:v>
                </c:pt>
                <c:pt idx="5060">
                  <c:v>-3.0305200000000001</c:v>
                </c:pt>
                <c:pt idx="5061">
                  <c:v>-3.0766</c:v>
                </c:pt>
                <c:pt idx="5062">
                  <c:v>-3.1351900000000001</c:v>
                </c:pt>
                <c:pt idx="5063">
                  <c:v>-3.4843799999999998</c:v>
                </c:pt>
                <c:pt idx="5064">
                  <c:v>-3.6156600000000001</c:v>
                </c:pt>
                <c:pt idx="5065">
                  <c:v>-3.4789400000000001</c:v>
                </c:pt>
                <c:pt idx="5066">
                  <c:v>-3.52271</c:v>
                </c:pt>
                <c:pt idx="5067">
                  <c:v>-3.5164200000000001</c:v>
                </c:pt>
                <c:pt idx="5068">
                  <c:v>-3.6953100000000001</c:v>
                </c:pt>
                <c:pt idx="5069">
                  <c:v>-3.67578</c:v>
                </c:pt>
                <c:pt idx="5070">
                  <c:v>-3.546879999999998</c:v>
                </c:pt>
                <c:pt idx="5071">
                  <c:v>-3.5984500000000001</c:v>
                </c:pt>
                <c:pt idx="5072">
                  <c:v>-3.4758300000000002</c:v>
                </c:pt>
                <c:pt idx="5073">
                  <c:v>-3.958619999999998</c:v>
                </c:pt>
                <c:pt idx="5074">
                  <c:v>-3.6875</c:v>
                </c:pt>
                <c:pt idx="5075">
                  <c:v>-3.6539299999999999</c:v>
                </c:pt>
                <c:pt idx="5076">
                  <c:v>-3.7063000000000001</c:v>
                </c:pt>
                <c:pt idx="5077">
                  <c:v>-3.731259999999998</c:v>
                </c:pt>
                <c:pt idx="5078">
                  <c:v>-3.60785</c:v>
                </c:pt>
                <c:pt idx="5079">
                  <c:v>-3.7711199999999998</c:v>
                </c:pt>
                <c:pt idx="5080">
                  <c:v>-4.0109899999999961</c:v>
                </c:pt>
                <c:pt idx="5081">
                  <c:v>-3.8156699999999959</c:v>
                </c:pt>
                <c:pt idx="5082">
                  <c:v>-3.7914400000000001</c:v>
                </c:pt>
                <c:pt idx="5083">
                  <c:v>-3.2742300000000002</c:v>
                </c:pt>
                <c:pt idx="5084">
                  <c:v>-3.075009999999998</c:v>
                </c:pt>
                <c:pt idx="5085">
                  <c:v>-3.1328100000000001</c:v>
                </c:pt>
                <c:pt idx="5086">
                  <c:v>-3.3000500000000001</c:v>
                </c:pt>
                <c:pt idx="5087">
                  <c:v>-3.33521</c:v>
                </c:pt>
                <c:pt idx="5088">
                  <c:v>-3.165649999999999</c:v>
                </c:pt>
                <c:pt idx="5089">
                  <c:v>-3.2351700000000001</c:v>
                </c:pt>
                <c:pt idx="5090">
                  <c:v>-3.1734599999999991</c:v>
                </c:pt>
                <c:pt idx="5091">
                  <c:v>-3.335939999999999</c:v>
                </c:pt>
                <c:pt idx="5092">
                  <c:v>-3.1375099999999998</c:v>
                </c:pt>
                <c:pt idx="5093">
                  <c:v>-3.3891</c:v>
                </c:pt>
                <c:pt idx="5094">
                  <c:v>-3.30078</c:v>
                </c:pt>
                <c:pt idx="5095">
                  <c:v>-3.2094100000000001</c:v>
                </c:pt>
                <c:pt idx="5096">
                  <c:v>-3.1640600000000001</c:v>
                </c:pt>
                <c:pt idx="5097">
                  <c:v>-3.040649999999999</c:v>
                </c:pt>
                <c:pt idx="5098">
                  <c:v>-2.9734500000000001</c:v>
                </c:pt>
                <c:pt idx="5099">
                  <c:v>-3.16486</c:v>
                </c:pt>
                <c:pt idx="5100">
                  <c:v>-3.2336399999999998</c:v>
                </c:pt>
                <c:pt idx="5101">
                  <c:v>-3.0930200000000001</c:v>
                </c:pt>
                <c:pt idx="5102">
                  <c:v>-2.918759999999998</c:v>
                </c:pt>
                <c:pt idx="5103">
                  <c:v>-3.6242700000000001</c:v>
                </c:pt>
                <c:pt idx="5104">
                  <c:v>-3.489869999999998</c:v>
                </c:pt>
                <c:pt idx="5105">
                  <c:v>-3.5672000000000001</c:v>
                </c:pt>
                <c:pt idx="5106">
                  <c:v>-3.5976599999999981</c:v>
                </c:pt>
                <c:pt idx="5107">
                  <c:v>-3.3757899999999981</c:v>
                </c:pt>
                <c:pt idx="5108">
                  <c:v>-3.5953400000000002</c:v>
                </c:pt>
                <c:pt idx="5109">
                  <c:v>-3.5031699999999999</c:v>
                </c:pt>
                <c:pt idx="5110">
                  <c:v>-3.52582</c:v>
                </c:pt>
                <c:pt idx="5111">
                  <c:v>-3.50861</c:v>
                </c:pt>
                <c:pt idx="5112">
                  <c:v>-3.48828</c:v>
                </c:pt>
                <c:pt idx="5113">
                  <c:v>-3.6062599999999971</c:v>
                </c:pt>
                <c:pt idx="5114">
                  <c:v>-2.6750500000000001</c:v>
                </c:pt>
                <c:pt idx="5115">
                  <c:v>-2.8085900000000001</c:v>
                </c:pt>
                <c:pt idx="5116">
                  <c:v>-2.73047</c:v>
                </c:pt>
                <c:pt idx="5117">
                  <c:v>-2.9531299999999998</c:v>
                </c:pt>
                <c:pt idx="5118">
                  <c:v>-2.9156499999999959</c:v>
                </c:pt>
                <c:pt idx="5119">
                  <c:v>-2.8883100000000002</c:v>
                </c:pt>
                <c:pt idx="5120">
                  <c:v>-2.73828</c:v>
                </c:pt>
                <c:pt idx="5121">
                  <c:v>-2.49457</c:v>
                </c:pt>
                <c:pt idx="5122">
                  <c:v>-2.5797099999999991</c:v>
                </c:pt>
                <c:pt idx="5123">
                  <c:v>-2.58752</c:v>
                </c:pt>
                <c:pt idx="5124">
                  <c:v>-2.46252</c:v>
                </c:pt>
                <c:pt idx="5125">
                  <c:v>-2.552369999999998</c:v>
                </c:pt>
                <c:pt idx="5126">
                  <c:v>-2.4539200000000001</c:v>
                </c:pt>
                <c:pt idx="5127">
                  <c:v>-2.5703100000000001</c:v>
                </c:pt>
                <c:pt idx="5128">
                  <c:v>-2.3914200000000001</c:v>
                </c:pt>
                <c:pt idx="5129">
                  <c:v>-2.6750500000000001</c:v>
                </c:pt>
                <c:pt idx="5130">
                  <c:v>-2.489069999999999</c:v>
                </c:pt>
                <c:pt idx="5131">
                  <c:v>-2.450009999999998</c:v>
                </c:pt>
                <c:pt idx="5132">
                  <c:v>-2.4390900000000002</c:v>
                </c:pt>
                <c:pt idx="5133">
                  <c:v>-2.4047200000000002</c:v>
                </c:pt>
                <c:pt idx="5134">
                  <c:v>-2.457819999999999</c:v>
                </c:pt>
                <c:pt idx="5135">
                  <c:v>-2.5101900000000001</c:v>
                </c:pt>
                <c:pt idx="5136">
                  <c:v>-2.4820600000000002</c:v>
                </c:pt>
                <c:pt idx="5137">
                  <c:v>-2.304689999999999</c:v>
                </c:pt>
                <c:pt idx="5138">
                  <c:v>-2.1492300000000002</c:v>
                </c:pt>
                <c:pt idx="5139">
                  <c:v>-1.76172</c:v>
                </c:pt>
                <c:pt idx="5140">
                  <c:v>-1.7984599999999999</c:v>
                </c:pt>
                <c:pt idx="5141">
                  <c:v>-1.8344100000000001</c:v>
                </c:pt>
                <c:pt idx="5142">
                  <c:v>-1.5812999999999999</c:v>
                </c:pt>
                <c:pt idx="5143">
                  <c:v>-1.8132900000000001</c:v>
                </c:pt>
                <c:pt idx="5144">
                  <c:v>-1.6171899999999999</c:v>
                </c:pt>
                <c:pt idx="5145">
                  <c:v>-1.5664100000000001</c:v>
                </c:pt>
                <c:pt idx="5146">
                  <c:v>-1.7016</c:v>
                </c:pt>
                <c:pt idx="5147">
                  <c:v>-1.15784</c:v>
                </c:pt>
                <c:pt idx="5148">
                  <c:v>-1.18909</c:v>
                </c:pt>
                <c:pt idx="5149">
                  <c:v>-1.09924</c:v>
                </c:pt>
                <c:pt idx="5150">
                  <c:v>-1.20703</c:v>
                </c:pt>
                <c:pt idx="5151">
                  <c:v>-0.97424299999999997</c:v>
                </c:pt>
                <c:pt idx="5152">
                  <c:v>-0.92425500000000005</c:v>
                </c:pt>
                <c:pt idx="5153">
                  <c:v>-1.0898399999999999</c:v>
                </c:pt>
                <c:pt idx="5154">
                  <c:v>-0.85473600000000005</c:v>
                </c:pt>
                <c:pt idx="5155">
                  <c:v>-1.28674</c:v>
                </c:pt>
                <c:pt idx="5156">
                  <c:v>-1.2008099999999999</c:v>
                </c:pt>
                <c:pt idx="5157">
                  <c:v>-1.2375499999999999</c:v>
                </c:pt>
                <c:pt idx="5158">
                  <c:v>-1.24847</c:v>
                </c:pt>
                <c:pt idx="5159">
                  <c:v>-1.24457</c:v>
                </c:pt>
                <c:pt idx="5160">
                  <c:v>-1.14923</c:v>
                </c:pt>
                <c:pt idx="5161">
                  <c:v>-1.2773399999999999</c:v>
                </c:pt>
                <c:pt idx="5162">
                  <c:v>-0.90863000000000005</c:v>
                </c:pt>
                <c:pt idx="5163">
                  <c:v>-1.0461400000000001</c:v>
                </c:pt>
                <c:pt idx="5164">
                  <c:v>-0.85705600000000004</c:v>
                </c:pt>
                <c:pt idx="5165">
                  <c:v>-1.13672</c:v>
                </c:pt>
                <c:pt idx="5166">
                  <c:v>-1.1414200000000001</c:v>
                </c:pt>
                <c:pt idx="5167">
                  <c:v>-1.2984599999999999</c:v>
                </c:pt>
                <c:pt idx="5168">
                  <c:v>-1.4094199999999999</c:v>
                </c:pt>
                <c:pt idx="5169">
                  <c:v>-1.4750399999999999</c:v>
                </c:pt>
                <c:pt idx="5170">
                  <c:v>-1.58362</c:v>
                </c:pt>
                <c:pt idx="5171">
                  <c:v>-2.02502</c:v>
                </c:pt>
                <c:pt idx="5172">
                  <c:v>-2.2117300000000002</c:v>
                </c:pt>
                <c:pt idx="5173">
                  <c:v>-2.1664400000000001</c:v>
                </c:pt>
                <c:pt idx="5174">
                  <c:v>-2.065669999999999</c:v>
                </c:pt>
                <c:pt idx="5175">
                  <c:v>-1.40082</c:v>
                </c:pt>
                <c:pt idx="5176">
                  <c:v>-1.6921999999999999</c:v>
                </c:pt>
                <c:pt idx="5177">
                  <c:v>-1.59613</c:v>
                </c:pt>
                <c:pt idx="5178">
                  <c:v>-1.42578</c:v>
                </c:pt>
                <c:pt idx="5179">
                  <c:v>-1.4921899999999999</c:v>
                </c:pt>
                <c:pt idx="5180">
                  <c:v>-1.4031400000000001</c:v>
                </c:pt>
                <c:pt idx="5181">
                  <c:v>-1.4055200000000001</c:v>
                </c:pt>
                <c:pt idx="5182">
                  <c:v>-1.6218900000000001</c:v>
                </c:pt>
                <c:pt idx="5183">
                  <c:v>-1.5898399999999999</c:v>
                </c:pt>
                <c:pt idx="5184">
                  <c:v>-1.83203</c:v>
                </c:pt>
                <c:pt idx="5185">
                  <c:v>-1.6398900000000001</c:v>
                </c:pt>
                <c:pt idx="5186">
                  <c:v>-1.47034</c:v>
                </c:pt>
                <c:pt idx="5187">
                  <c:v>-1.6047400000000001</c:v>
                </c:pt>
                <c:pt idx="5188">
                  <c:v>-1.39612</c:v>
                </c:pt>
                <c:pt idx="5189">
                  <c:v>-1.3164100000000001</c:v>
                </c:pt>
                <c:pt idx="5190">
                  <c:v>-1.47736</c:v>
                </c:pt>
                <c:pt idx="5191">
                  <c:v>-1.48828</c:v>
                </c:pt>
                <c:pt idx="5192">
                  <c:v>-1.4797400000000001</c:v>
                </c:pt>
                <c:pt idx="5193">
                  <c:v>-1.58203</c:v>
                </c:pt>
                <c:pt idx="5194">
                  <c:v>-1.4296899999999999</c:v>
                </c:pt>
                <c:pt idx="5195">
                  <c:v>-1.5148900000000001</c:v>
                </c:pt>
                <c:pt idx="5196">
                  <c:v>-1.66876</c:v>
                </c:pt>
                <c:pt idx="5197">
                  <c:v>-1.6882900000000001</c:v>
                </c:pt>
                <c:pt idx="5198">
                  <c:v>-1.5164200000000001</c:v>
                </c:pt>
                <c:pt idx="5199">
                  <c:v>-1.7922400000000001</c:v>
                </c:pt>
                <c:pt idx="5200">
                  <c:v>-1.77972</c:v>
                </c:pt>
                <c:pt idx="5201">
                  <c:v>-1.73047</c:v>
                </c:pt>
                <c:pt idx="5202">
                  <c:v>-1.66174</c:v>
                </c:pt>
                <c:pt idx="5203">
                  <c:v>-1.84613</c:v>
                </c:pt>
                <c:pt idx="5204">
                  <c:v>-1.6070599999999999</c:v>
                </c:pt>
                <c:pt idx="5205">
                  <c:v>-1.67737</c:v>
                </c:pt>
                <c:pt idx="5206">
                  <c:v>-1.5984499999999999</c:v>
                </c:pt>
                <c:pt idx="5207">
                  <c:v>-1.53125</c:v>
                </c:pt>
                <c:pt idx="5208">
                  <c:v>-1.5320400000000001</c:v>
                </c:pt>
                <c:pt idx="5209">
                  <c:v>-1.4343900000000001</c:v>
                </c:pt>
                <c:pt idx="5210">
                  <c:v>-1.59924</c:v>
                </c:pt>
                <c:pt idx="5211">
                  <c:v>-1.5422400000000001</c:v>
                </c:pt>
                <c:pt idx="5212">
                  <c:v>-1.67035</c:v>
                </c:pt>
                <c:pt idx="5213">
                  <c:v>-1.5046999999999999</c:v>
                </c:pt>
                <c:pt idx="5214">
                  <c:v>-1.7359599999999999</c:v>
                </c:pt>
                <c:pt idx="5215">
                  <c:v>-1.6226799999999999</c:v>
                </c:pt>
                <c:pt idx="5216">
                  <c:v>-1.5476700000000001</c:v>
                </c:pt>
                <c:pt idx="5217">
                  <c:v>-1.3898900000000001</c:v>
                </c:pt>
                <c:pt idx="5218">
                  <c:v>-1.55627</c:v>
                </c:pt>
                <c:pt idx="5219">
                  <c:v>-1.66174</c:v>
                </c:pt>
                <c:pt idx="5220">
                  <c:v>-1.75861</c:v>
                </c:pt>
                <c:pt idx="5221">
                  <c:v>-1.5305200000000001</c:v>
                </c:pt>
                <c:pt idx="5222">
                  <c:v>-1.67578</c:v>
                </c:pt>
                <c:pt idx="5223">
                  <c:v>-1.58832</c:v>
                </c:pt>
                <c:pt idx="5224">
                  <c:v>-1.75549</c:v>
                </c:pt>
                <c:pt idx="5225">
                  <c:v>-1.49146</c:v>
                </c:pt>
                <c:pt idx="5226">
                  <c:v>-1.4242600000000001</c:v>
                </c:pt>
                <c:pt idx="5227">
                  <c:v>-1.4562999999999999</c:v>
                </c:pt>
                <c:pt idx="5228">
                  <c:v>-1.7226600000000001</c:v>
                </c:pt>
                <c:pt idx="5229">
                  <c:v>-1.74536</c:v>
                </c:pt>
                <c:pt idx="5230">
                  <c:v>-1.9875499999999999</c:v>
                </c:pt>
                <c:pt idx="5231">
                  <c:v>-1.8930100000000001</c:v>
                </c:pt>
                <c:pt idx="5232">
                  <c:v>-1.8101799999999999</c:v>
                </c:pt>
                <c:pt idx="5233">
                  <c:v>-1.67578</c:v>
                </c:pt>
                <c:pt idx="5234">
                  <c:v>-1.5828199999999999</c:v>
                </c:pt>
                <c:pt idx="5235">
                  <c:v>-1.48828</c:v>
                </c:pt>
                <c:pt idx="5236">
                  <c:v>-1.84222</c:v>
                </c:pt>
                <c:pt idx="5237">
                  <c:v>-1.7023900000000001</c:v>
                </c:pt>
                <c:pt idx="5238">
                  <c:v>-1.62738</c:v>
                </c:pt>
                <c:pt idx="5239">
                  <c:v>-1.71875</c:v>
                </c:pt>
                <c:pt idx="5240">
                  <c:v>-1.71332</c:v>
                </c:pt>
                <c:pt idx="5241">
                  <c:v>-1.6711400000000001</c:v>
                </c:pt>
                <c:pt idx="5242">
                  <c:v>-1.7680100000000001</c:v>
                </c:pt>
                <c:pt idx="5243">
                  <c:v>-1.7180200000000001</c:v>
                </c:pt>
                <c:pt idx="5244">
                  <c:v>-1.79535</c:v>
                </c:pt>
                <c:pt idx="5245">
                  <c:v>-1.7945599999999999</c:v>
                </c:pt>
                <c:pt idx="5246">
                  <c:v>-1.80627</c:v>
                </c:pt>
                <c:pt idx="5247">
                  <c:v>-1.9547099999999999</c:v>
                </c:pt>
                <c:pt idx="5248">
                  <c:v>-1.80237</c:v>
                </c:pt>
                <c:pt idx="5249">
                  <c:v>-1.9156500000000001</c:v>
                </c:pt>
                <c:pt idx="5250">
                  <c:v>-1.76251</c:v>
                </c:pt>
                <c:pt idx="5251">
                  <c:v>-1.80627</c:v>
                </c:pt>
                <c:pt idx="5252">
                  <c:v>-1.72113</c:v>
                </c:pt>
                <c:pt idx="5253">
                  <c:v>-1.4648399999999999</c:v>
                </c:pt>
                <c:pt idx="5254">
                  <c:v>-1.7016</c:v>
                </c:pt>
                <c:pt idx="5255">
                  <c:v>-1.6672400000000001</c:v>
                </c:pt>
                <c:pt idx="5256">
                  <c:v>-1.66333</c:v>
                </c:pt>
                <c:pt idx="5257">
                  <c:v>-1.8570599999999999</c:v>
                </c:pt>
                <c:pt idx="5258">
                  <c:v>-1.6383099999999999</c:v>
                </c:pt>
                <c:pt idx="5259">
                  <c:v>-1.5203199999999999</c:v>
                </c:pt>
                <c:pt idx="5260">
                  <c:v>-1.71332</c:v>
                </c:pt>
                <c:pt idx="5261">
                  <c:v>-1.5492600000000001</c:v>
                </c:pt>
                <c:pt idx="5262">
                  <c:v>-1.7359599999999999</c:v>
                </c:pt>
                <c:pt idx="5263">
                  <c:v>-1.64771</c:v>
                </c:pt>
                <c:pt idx="5264">
                  <c:v>-1.79297</c:v>
                </c:pt>
                <c:pt idx="5265">
                  <c:v>-1.75</c:v>
                </c:pt>
                <c:pt idx="5266">
                  <c:v>-1.75861</c:v>
                </c:pt>
                <c:pt idx="5267">
                  <c:v>-1.7578100000000001</c:v>
                </c:pt>
                <c:pt idx="5268">
                  <c:v>-1.83673</c:v>
                </c:pt>
                <c:pt idx="5269">
                  <c:v>-1.8851899999999999</c:v>
                </c:pt>
                <c:pt idx="5270">
                  <c:v>-1.6289100000000001</c:v>
                </c:pt>
                <c:pt idx="5271">
                  <c:v>-1.8515600000000001</c:v>
                </c:pt>
                <c:pt idx="5272">
                  <c:v>-1.90161</c:v>
                </c:pt>
                <c:pt idx="5273">
                  <c:v>-1.66333</c:v>
                </c:pt>
                <c:pt idx="5274">
                  <c:v>-1.71875</c:v>
                </c:pt>
                <c:pt idx="5275">
                  <c:v>-2.01953</c:v>
                </c:pt>
                <c:pt idx="5276">
                  <c:v>-1.7156400000000001</c:v>
                </c:pt>
                <c:pt idx="5277">
                  <c:v>-1.73047</c:v>
                </c:pt>
                <c:pt idx="5278">
                  <c:v>-1.8844000000000001</c:v>
                </c:pt>
                <c:pt idx="5279">
                  <c:v>-1.97583</c:v>
                </c:pt>
                <c:pt idx="5280">
                  <c:v>-1.7789299999999999</c:v>
                </c:pt>
                <c:pt idx="5281">
                  <c:v>-1.90082</c:v>
                </c:pt>
                <c:pt idx="5282">
                  <c:v>-1.9335899999999999</c:v>
                </c:pt>
                <c:pt idx="5283">
                  <c:v>-1.9836400000000001</c:v>
                </c:pt>
                <c:pt idx="5284">
                  <c:v>-1.8898900000000001</c:v>
                </c:pt>
                <c:pt idx="5285">
                  <c:v>-1.70703</c:v>
                </c:pt>
                <c:pt idx="5286">
                  <c:v>-1.9172400000000001</c:v>
                </c:pt>
                <c:pt idx="5287">
                  <c:v>-2.0414400000000001</c:v>
                </c:pt>
                <c:pt idx="5288">
                  <c:v>-1.85083</c:v>
                </c:pt>
                <c:pt idx="5289">
                  <c:v>-1.8828100000000001</c:v>
                </c:pt>
                <c:pt idx="5290">
                  <c:v>-1.9023399999999999</c:v>
                </c:pt>
                <c:pt idx="5291">
                  <c:v>-1.8297099999999999</c:v>
                </c:pt>
                <c:pt idx="5292">
                  <c:v>-2.1031499999999999</c:v>
                </c:pt>
                <c:pt idx="5293">
                  <c:v>-1.7289399999999999</c:v>
                </c:pt>
                <c:pt idx="5294">
                  <c:v>-1.81799</c:v>
                </c:pt>
                <c:pt idx="5295">
                  <c:v>-1.7148399999999999</c:v>
                </c:pt>
                <c:pt idx="5296">
                  <c:v>-1.63751</c:v>
                </c:pt>
                <c:pt idx="5297">
                  <c:v>-1.8891</c:v>
                </c:pt>
                <c:pt idx="5298">
                  <c:v>-2.0585900000000001</c:v>
                </c:pt>
                <c:pt idx="5299">
                  <c:v>-2.0219100000000001</c:v>
                </c:pt>
                <c:pt idx="5300">
                  <c:v>-1.89771</c:v>
                </c:pt>
                <c:pt idx="5301">
                  <c:v>-1.86646</c:v>
                </c:pt>
                <c:pt idx="5302">
                  <c:v>-1.7976700000000001</c:v>
                </c:pt>
                <c:pt idx="5303">
                  <c:v>-2.0203199999999999</c:v>
                </c:pt>
                <c:pt idx="5304">
                  <c:v>-1.87036</c:v>
                </c:pt>
                <c:pt idx="5305">
                  <c:v>-1.8726799999999999</c:v>
                </c:pt>
                <c:pt idx="5306">
                  <c:v>-1.6640600000000001</c:v>
                </c:pt>
                <c:pt idx="5307">
                  <c:v>-1.9094199999999999</c:v>
                </c:pt>
                <c:pt idx="5308">
                  <c:v>-1.6937899999999999</c:v>
                </c:pt>
                <c:pt idx="5309">
                  <c:v>-1.60083</c:v>
                </c:pt>
                <c:pt idx="5310">
                  <c:v>-1.45313</c:v>
                </c:pt>
                <c:pt idx="5311">
                  <c:v>-1.50549</c:v>
                </c:pt>
                <c:pt idx="5312">
                  <c:v>-1.6000399999999999</c:v>
                </c:pt>
                <c:pt idx="5313">
                  <c:v>-1.5625</c:v>
                </c:pt>
                <c:pt idx="5314">
                  <c:v>-1.7180200000000001</c:v>
                </c:pt>
                <c:pt idx="5315">
                  <c:v>-1.7078199999999999</c:v>
                </c:pt>
                <c:pt idx="5316">
                  <c:v>-1.65161</c:v>
                </c:pt>
                <c:pt idx="5317">
                  <c:v>-1.6109599999999999</c:v>
                </c:pt>
                <c:pt idx="5318">
                  <c:v>-1.5133099999999999</c:v>
                </c:pt>
                <c:pt idx="5319">
                  <c:v>-1.3344100000000001</c:v>
                </c:pt>
                <c:pt idx="5320">
                  <c:v>-1.64453</c:v>
                </c:pt>
                <c:pt idx="5321">
                  <c:v>-1.98285</c:v>
                </c:pt>
                <c:pt idx="5322">
                  <c:v>-1.55707</c:v>
                </c:pt>
                <c:pt idx="5323">
                  <c:v>-1.46332</c:v>
                </c:pt>
                <c:pt idx="5324">
                  <c:v>-1.9164399999999999</c:v>
                </c:pt>
                <c:pt idx="5325">
                  <c:v>-1.63208</c:v>
                </c:pt>
                <c:pt idx="5326">
                  <c:v>-1.55627</c:v>
                </c:pt>
                <c:pt idx="5327">
                  <c:v>-1.7180200000000001</c:v>
                </c:pt>
                <c:pt idx="5328">
                  <c:v>-1.5219100000000001</c:v>
                </c:pt>
                <c:pt idx="5329">
                  <c:v>-1.7664200000000001</c:v>
                </c:pt>
                <c:pt idx="5330">
                  <c:v>-1.8742700000000001</c:v>
                </c:pt>
                <c:pt idx="5331">
                  <c:v>-1.6570400000000001</c:v>
                </c:pt>
                <c:pt idx="5332">
                  <c:v>-1.67578</c:v>
                </c:pt>
                <c:pt idx="5333">
                  <c:v>-1.7180200000000001</c:v>
                </c:pt>
                <c:pt idx="5334">
                  <c:v>-1.8969100000000001</c:v>
                </c:pt>
                <c:pt idx="5335">
                  <c:v>-1.80627</c:v>
                </c:pt>
                <c:pt idx="5336">
                  <c:v>-1.4781500000000001</c:v>
                </c:pt>
                <c:pt idx="5337">
                  <c:v>-1.5234399999999999</c:v>
                </c:pt>
                <c:pt idx="5338">
                  <c:v>-1.73047</c:v>
                </c:pt>
                <c:pt idx="5339">
                  <c:v>-1.6351899999999999</c:v>
                </c:pt>
                <c:pt idx="5340">
                  <c:v>-1.6469100000000001</c:v>
                </c:pt>
                <c:pt idx="5341">
                  <c:v>-1.82111</c:v>
                </c:pt>
                <c:pt idx="5342">
                  <c:v>-1.68988</c:v>
                </c:pt>
                <c:pt idx="5343">
                  <c:v>-1.5671999999999999</c:v>
                </c:pt>
                <c:pt idx="5344">
                  <c:v>-1.56799</c:v>
                </c:pt>
                <c:pt idx="5345">
                  <c:v>-1.6109599999999999</c:v>
                </c:pt>
                <c:pt idx="5346">
                  <c:v>-1.59924</c:v>
                </c:pt>
                <c:pt idx="5347">
                  <c:v>-1.9539200000000001</c:v>
                </c:pt>
                <c:pt idx="5348">
                  <c:v>-1.7289399999999999</c:v>
                </c:pt>
                <c:pt idx="5349">
                  <c:v>-1.8586400000000001</c:v>
                </c:pt>
                <c:pt idx="5350">
                  <c:v>-1.8445400000000001</c:v>
                </c:pt>
                <c:pt idx="5351">
                  <c:v>-1.6539299999999999</c:v>
                </c:pt>
                <c:pt idx="5352">
                  <c:v>-1.6523399999999999</c:v>
                </c:pt>
                <c:pt idx="5353">
                  <c:v>-1.49847</c:v>
                </c:pt>
                <c:pt idx="5354">
                  <c:v>-1.3266</c:v>
                </c:pt>
                <c:pt idx="5355">
                  <c:v>-1.4421999999999999</c:v>
                </c:pt>
                <c:pt idx="5356">
                  <c:v>-1.4976799999999999</c:v>
                </c:pt>
                <c:pt idx="5357">
                  <c:v>-1.3601700000000001</c:v>
                </c:pt>
                <c:pt idx="5358">
                  <c:v>-1.3789100000000001</c:v>
                </c:pt>
                <c:pt idx="5359">
                  <c:v>-1.2648900000000001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E-994D-E04B-BE41-555FE293D8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7952152"/>
        <c:axId val="2128029080"/>
      </c:scatterChart>
      <c:valAx>
        <c:axId val="2127952152"/>
        <c:scaling>
          <c:orientation val="minMax"/>
          <c:max val="4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Seconds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t-B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2128029080"/>
        <c:crosses val="autoZero"/>
        <c:crossBetween val="midCat"/>
      </c:valAx>
      <c:valAx>
        <c:axId val="2128029080"/>
        <c:scaling>
          <c:orientation val="minMax"/>
          <c:max val="40"/>
          <c:min val="-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RU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t-B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1279521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684305777842904"/>
          <c:y val="7.1613079615048106E-2"/>
          <c:w val="0.27797920929175202"/>
          <c:h val="0.472177196236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4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54607-EAD3-C243-B892-000D918AC0A0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42CB-F34B-2E48-A173-95A0A3E80F6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382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54607-EAD3-C243-B892-000D918AC0A0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42CB-F34B-2E48-A173-95A0A3E80F6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114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54607-EAD3-C243-B892-000D918AC0A0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42CB-F34B-2E48-A173-95A0A3E80F6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573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54607-EAD3-C243-B892-000D918AC0A0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42CB-F34B-2E48-A173-95A0A3E80F6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323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54607-EAD3-C243-B892-000D918AC0A0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42CB-F34B-2E48-A173-95A0A3E80F6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25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54607-EAD3-C243-B892-000D918AC0A0}" type="datetimeFigureOut">
              <a:rPr lang="en-US" smtClean="0"/>
              <a:t>7/1/20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42CB-F34B-2E48-A173-95A0A3E80F6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326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54607-EAD3-C243-B892-000D918AC0A0}" type="datetimeFigureOut">
              <a:rPr lang="en-US" smtClean="0"/>
              <a:t>7/1/20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42CB-F34B-2E48-A173-95A0A3E80F6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104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54607-EAD3-C243-B892-000D918AC0A0}" type="datetimeFigureOut">
              <a:rPr lang="en-US" smtClean="0"/>
              <a:t>7/1/20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42CB-F34B-2E48-A173-95A0A3E80F6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396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54607-EAD3-C243-B892-000D918AC0A0}" type="datetimeFigureOut">
              <a:rPr lang="en-US" smtClean="0"/>
              <a:t>7/1/20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42CB-F34B-2E48-A173-95A0A3E80F6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290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54607-EAD3-C243-B892-000D918AC0A0}" type="datetimeFigureOut">
              <a:rPr lang="en-US" smtClean="0"/>
              <a:t>7/1/20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42CB-F34B-2E48-A173-95A0A3E80F6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707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54607-EAD3-C243-B892-000D918AC0A0}" type="datetimeFigureOut">
              <a:rPr lang="en-US" smtClean="0"/>
              <a:t>7/1/20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42CB-F34B-2E48-A173-95A0A3E80F6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3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54607-EAD3-C243-B892-000D918AC0A0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742CB-F34B-2E48-A173-95A0A3E80F6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8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tiff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FEFD782-E403-6D43-97C4-8BBF01B0F868}"/>
              </a:ext>
            </a:extLst>
          </p:cNvPr>
          <p:cNvSpPr txBox="1"/>
          <p:nvPr/>
        </p:nvSpPr>
        <p:spPr>
          <a:xfrm>
            <a:off x="847165" y="4398356"/>
            <a:ext cx="5486400" cy="36667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200000"/>
              </a:lnSpc>
              <a:spcAft>
                <a:spcPts val="600"/>
              </a:spcAft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Interaction of HF3 with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decorin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aggrecan by SPR, using a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Biacore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T100 system.</a:t>
            </a:r>
          </a:p>
          <a:p>
            <a:pPr algn="just">
              <a:lnSpc>
                <a:spcPct val="200000"/>
              </a:lnSpc>
              <a:spcAft>
                <a:spcPts val="600"/>
              </a:spcAft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S2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Degradation of proteoglycans in the mouse skin injected with HF3, as shown by Western blot analysis.</a:t>
            </a:r>
          </a:p>
          <a:p>
            <a:pPr algn="just">
              <a:lnSpc>
                <a:spcPct val="200000"/>
              </a:lnSpc>
              <a:spcAft>
                <a:spcPts val="600"/>
              </a:spcAft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SDS-PAGE profiles 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 mouse 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skin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 full-length blots of Western blots 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shown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 in Figure 7B.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spcAft>
                <a:spcPts val="600"/>
              </a:spcAft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S4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SDS-PAGE analysis of protein extracts from the mouse skin.</a:t>
            </a:r>
          </a:p>
          <a:p>
            <a:pPr algn="just">
              <a:lnSpc>
                <a:spcPct val="200000"/>
              </a:lnSpc>
              <a:spcAft>
                <a:spcPts val="600"/>
              </a:spcAft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A5ED3F-6038-2341-8D83-81092ADED067}"/>
              </a:ext>
            </a:extLst>
          </p:cNvPr>
          <p:cNvSpPr txBox="1"/>
          <p:nvPr/>
        </p:nvSpPr>
        <p:spPr>
          <a:xfrm>
            <a:off x="851452" y="964973"/>
            <a:ext cx="5482113" cy="298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Cleavage of proteoglycans, plasma proteins and the platelet-derived growth factor receptor in the hemorrhagic process induced by snake venom metalloproteinases.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>
              <a:lnSpc>
                <a:spcPct val="200000"/>
              </a:lnSpc>
            </a:pP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Amanda F. 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Asega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, Milene C. Menezes, Dilza Trevisan-Silva, Daniela Cajado-Carvalho, Luciana 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Bertholim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, Ana 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. Oliveira, André 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Zelanis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 Solange M. T. Serrano.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133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7E9EF92-D5B8-344E-8309-09872B08BFCC}"/>
              </a:ext>
            </a:extLst>
          </p:cNvPr>
          <p:cNvGrpSpPr/>
          <p:nvPr/>
        </p:nvGrpSpPr>
        <p:grpSpPr>
          <a:xfrm>
            <a:off x="499349" y="224643"/>
            <a:ext cx="6089904" cy="8800087"/>
            <a:chOff x="499349" y="224643"/>
            <a:chExt cx="6089904" cy="8800087"/>
          </a:xfrm>
        </p:grpSpPr>
        <p:graphicFrame>
          <p:nvGraphicFramePr>
            <p:cNvPr id="9" name="Gráfico 5">
              <a:extLst>
                <a:ext uri="{FF2B5EF4-FFF2-40B4-BE49-F238E27FC236}">
                  <a16:creationId xmlns:a16="http://schemas.microsoft.com/office/drawing/2014/main" id="{00000000-0008-0000-0000-000006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29762683"/>
                </p:ext>
              </p:extLst>
            </p:nvPr>
          </p:nvGraphicFramePr>
          <p:xfrm>
            <a:off x="751910" y="224643"/>
            <a:ext cx="5592720" cy="38709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53E3BD1-36CD-444C-B439-4D7E3552E1A4}"/>
                </a:ext>
              </a:extLst>
            </p:cNvPr>
            <p:cNvSpPr txBox="1"/>
            <p:nvPr/>
          </p:nvSpPr>
          <p:spPr>
            <a:xfrm>
              <a:off x="2332383" y="530089"/>
              <a:ext cx="2623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Decorin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on HF3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7C9A1F4-D3A3-FB45-B35D-06A26F968726}"/>
                </a:ext>
              </a:extLst>
            </p:cNvPr>
            <p:cNvSpPr txBox="1"/>
            <p:nvPr/>
          </p:nvSpPr>
          <p:spPr>
            <a:xfrm>
              <a:off x="499349" y="8473486"/>
              <a:ext cx="6089904" cy="55124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just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Figure S1. Interaction of HF3 with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decorin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 and aggrecan by SPR, using a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Biacore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 T100 system, as described in Materials and Methods.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E1FF717-B9E8-2045-9F54-DD4927F871BE}"/>
                </a:ext>
              </a:extLst>
            </p:cNvPr>
            <p:cNvGrpSpPr/>
            <p:nvPr/>
          </p:nvGrpSpPr>
          <p:grpSpPr>
            <a:xfrm>
              <a:off x="738658" y="4182355"/>
              <a:ext cx="5623560" cy="4312293"/>
              <a:chOff x="606136" y="4394386"/>
              <a:chExt cx="5623560" cy="4312293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ECA4A754-C8FD-C54F-B3BC-011D0AB60AC6}"/>
                  </a:ext>
                </a:extLst>
              </p:cNvPr>
              <p:cNvSpPr/>
              <p:nvPr/>
            </p:nvSpPr>
            <p:spPr>
              <a:xfrm>
                <a:off x="606136" y="4394386"/>
                <a:ext cx="5623560" cy="4312293"/>
              </a:xfrm>
              <a:prstGeom prst="rect">
                <a:avLst/>
              </a:prstGeom>
              <a:noFill/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B9667239-41E4-404B-9B56-15FDF3A753A5}"/>
                  </a:ext>
                </a:extLst>
              </p:cNvPr>
              <p:cNvGrpSpPr/>
              <p:nvPr/>
            </p:nvGrpSpPr>
            <p:grpSpPr>
              <a:xfrm>
                <a:off x="985560" y="4465984"/>
                <a:ext cx="5026028" cy="4240695"/>
                <a:chOff x="915986" y="964703"/>
                <a:chExt cx="5026028" cy="4240695"/>
              </a:xfrm>
            </p:grpSpPr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C0124FCB-302D-2041-9230-B3E454F16D85}"/>
                    </a:ext>
                  </a:extLst>
                </p:cNvPr>
                <p:cNvSpPr txBox="1"/>
                <p:nvPr/>
              </p:nvSpPr>
              <p:spPr>
                <a:xfrm>
                  <a:off x="2444141" y="964703"/>
                  <a:ext cx="226038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HF3 on aggrecan</a:t>
                  </a:r>
                </a:p>
              </p:txBody>
            </p:sp>
            <p:graphicFrame>
              <p:nvGraphicFramePr>
                <p:cNvPr id="18" name="Gráfico 1">
                  <a:extLst>
                    <a:ext uri="{FF2B5EF4-FFF2-40B4-BE49-F238E27FC236}">
                      <a16:creationId xmlns:a16="http://schemas.microsoft.com/office/drawing/2014/main" id="{074F9031-B389-9E4D-AA12-A43808623AC9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0958136"/>
                    </p:ext>
                  </p:extLst>
                </p:nvPr>
              </p:nvGraphicFramePr>
              <p:xfrm>
                <a:off x="915986" y="1547798"/>
                <a:ext cx="5026028" cy="36576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p:grpSp>
        </p:grpSp>
      </p:grpSp>
    </p:spTree>
    <p:extLst>
      <p:ext uri="{BB962C8B-B14F-4D97-AF65-F5344CB8AC3E}">
        <p14:creationId xmlns:p14="http://schemas.microsoft.com/office/powerpoint/2010/main" val="3249475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6B775D7-9DA5-E645-9C51-68E6E497499C}"/>
              </a:ext>
            </a:extLst>
          </p:cNvPr>
          <p:cNvGrpSpPr/>
          <p:nvPr/>
        </p:nvGrpSpPr>
        <p:grpSpPr>
          <a:xfrm>
            <a:off x="402336" y="1970167"/>
            <a:ext cx="6053328" cy="4166178"/>
            <a:chOff x="402336" y="1082271"/>
            <a:chExt cx="6053328" cy="416617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386BE62-9EE9-AC40-8989-AC2A1B011025}"/>
                </a:ext>
              </a:extLst>
            </p:cNvPr>
            <p:cNvGrpSpPr/>
            <p:nvPr/>
          </p:nvGrpSpPr>
          <p:grpSpPr>
            <a:xfrm>
              <a:off x="816073" y="1082271"/>
              <a:ext cx="1734156" cy="3218524"/>
              <a:chOff x="330780" y="1082271"/>
              <a:chExt cx="1734156" cy="3218524"/>
            </a:xfrm>
          </p:grpSpPr>
          <p:pic>
            <p:nvPicPr>
              <p:cNvPr id="27" name="Imagem 17">
                <a:extLst>
                  <a:ext uri="{FF2B5EF4-FFF2-40B4-BE49-F238E27FC236}">
                    <a16:creationId xmlns:a16="http://schemas.microsoft.com/office/drawing/2014/main" id="{CEDFE29C-A83C-754B-B961-DF63274294CE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976" r="29407" b="24259"/>
              <a:stretch/>
            </p:blipFill>
            <p:spPr>
              <a:xfrm>
                <a:off x="695567" y="1543130"/>
                <a:ext cx="1224000" cy="2124000"/>
              </a:xfrm>
              <a:prstGeom prst="rect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</p:pic>
          <p:sp>
            <p:nvSpPr>
              <p:cNvPr id="28" name="CaixaDeTexto 18">
                <a:extLst>
                  <a:ext uri="{FF2B5EF4-FFF2-40B4-BE49-F238E27FC236}">
                    <a16:creationId xmlns:a16="http://schemas.microsoft.com/office/drawing/2014/main" id="{02E4E354-E788-C24C-8616-9155311185BB}"/>
                  </a:ext>
                </a:extLst>
              </p:cNvPr>
              <p:cNvSpPr txBox="1"/>
              <p:nvPr/>
            </p:nvSpPr>
            <p:spPr>
              <a:xfrm>
                <a:off x="702284" y="1323914"/>
                <a:ext cx="136265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C   H    C   H 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CaixaDeTexto 19">
                <a:extLst>
                  <a:ext uri="{FF2B5EF4-FFF2-40B4-BE49-F238E27FC236}">
                    <a16:creationId xmlns:a16="http://schemas.microsoft.com/office/drawing/2014/main" id="{C099C346-83D3-7744-9EDB-75AE54E9F75E}"/>
                  </a:ext>
                </a:extLst>
              </p:cNvPr>
              <p:cNvSpPr txBox="1"/>
              <p:nvPr/>
            </p:nvSpPr>
            <p:spPr>
              <a:xfrm>
                <a:off x="1009551" y="1082271"/>
                <a:ext cx="80342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 h    6 h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CaixaDeTexto 20">
                <a:extLst>
                  <a:ext uri="{FF2B5EF4-FFF2-40B4-BE49-F238E27FC236}">
                    <a16:creationId xmlns:a16="http://schemas.microsoft.com/office/drawing/2014/main" id="{739C45E3-0AC9-7B42-A0F3-7CE0434928B8}"/>
                  </a:ext>
                </a:extLst>
              </p:cNvPr>
              <p:cNvSpPr txBox="1"/>
              <p:nvPr/>
            </p:nvSpPr>
            <p:spPr>
              <a:xfrm>
                <a:off x="701475" y="3688704"/>
                <a:ext cx="1218603" cy="6120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pt-BR" sz="12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Anti-aggrecan</a:t>
                </a:r>
                <a:endParaRPr lang="pt-B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CaixaDeTexto 21">
                <a:extLst>
                  <a:ext uri="{FF2B5EF4-FFF2-40B4-BE49-F238E27FC236}">
                    <a16:creationId xmlns:a16="http://schemas.microsoft.com/office/drawing/2014/main" id="{A935612A-9FA2-FB43-815A-B58B6B97441B}"/>
                  </a:ext>
                </a:extLst>
              </p:cNvPr>
              <p:cNvSpPr txBox="1"/>
              <p:nvPr/>
            </p:nvSpPr>
            <p:spPr>
              <a:xfrm>
                <a:off x="330780" y="1621339"/>
                <a:ext cx="43954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250-</a:t>
                </a:r>
              </a:p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150-</a:t>
                </a:r>
              </a:p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</p:txBody>
          </p:sp>
          <p:sp>
            <p:nvSpPr>
              <p:cNvPr id="32" name="CaixaDeTexto 22">
                <a:extLst>
                  <a:ext uri="{FF2B5EF4-FFF2-40B4-BE49-F238E27FC236}">
                    <a16:creationId xmlns:a16="http://schemas.microsoft.com/office/drawing/2014/main" id="{C6B363E6-FDBA-7C42-B004-EC476564BA8F}"/>
                  </a:ext>
                </a:extLst>
              </p:cNvPr>
              <p:cNvSpPr txBox="1"/>
              <p:nvPr/>
            </p:nvSpPr>
            <p:spPr>
              <a:xfrm>
                <a:off x="398777" y="2058131"/>
                <a:ext cx="4042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75- </a:t>
                </a:r>
              </a:p>
            </p:txBody>
          </p:sp>
          <p:sp>
            <p:nvSpPr>
              <p:cNvPr id="33" name="CaixaDeTexto 23">
                <a:extLst>
                  <a:ext uri="{FF2B5EF4-FFF2-40B4-BE49-F238E27FC236}">
                    <a16:creationId xmlns:a16="http://schemas.microsoft.com/office/drawing/2014/main" id="{211B5851-6B08-2D4B-9E6A-49B52CE0B67A}"/>
                  </a:ext>
                </a:extLst>
              </p:cNvPr>
              <p:cNvSpPr txBox="1"/>
              <p:nvPr/>
            </p:nvSpPr>
            <p:spPr>
              <a:xfrm>
                <a:off x="404404" y="2460201"/>
                <a:ext cx="4042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50- </a:t>
                </a:r>
              </a:p>
            </p:txBody>
          </p:sp>
          <p:sp>
            <p:nvSpPr>
              <p:cNvPr id="34" name="CaixaDeTexto 24">
                <a:extLst>
                  <a:ext uri="{FF2B5EF4-FFF2-40B4-BE49-F238E27FC236}">
                    <a16:creationId xmlns:a16="http://schemas.microsoft.com/office/drawing/2014/main" id="{6F9DD047-DA11-C141-A936-4B44681DB162}"/>
                  </a:ext>
                </a:extLst>
              </p:cNvPr>
              <p:cNvSpPr txBox="1"/>
              <p:nvPr/>
            </p:nvSpPr>
            <p:spPr>
              <a:xfrm>
                <a:off x="387988" y="2805872"/>
                <a:ext cx="4042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37- </a:t>
                </a:r>
              </a:p>
            </p:txBody>
          </p:sp>
          <p:sp>
            <p:nvSpPr>
              <p:cNvPr id="35" name="CaixaDeTexto 25">
                <a:extLst>
                  <a:ext uri="{FF2B5EF4-FFF2-40B4-BE49-F238E27FC236}">
                    <a16:creationId xmlns:a16="http://schemas.microsoft.com/office/drawing/2014/main" id="{60C8362B-14C5-D24D-A709-969D07DA124B}"/>
                  </a:ext>
                </a:extLst>
              </p:cNvPr>
              <p:cNvSpPr txBox="1"/>
              <p:nvPr/>
            </p:nvSpPr>
            <p:spPr>
              <a:xfrm>
                <a:off x="343357" y="1929974"/>
                <a:ext cx="47481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100- </a:t>
                </a: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105FAFFB-EE1A-AC44-9FB2-775E1A07CA87}"/>
                  </a:ext>
                </a:extLst>
              </p:cNvPr>
              <p:cNvSpPr/>
              <p:nvPr/>
            </p:nvSpPr>
            <p:spPr>
              <a:xfrm>
                <a:off x="960639" y="1558855"/>
                <a:ext cx="914400" cy="109728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0C91DC2-780B-1D4A-9BD2-631209E0C130}"/>
                </a:ext>
              </a:extLst>
            </p:cNvPr>
            <p:cNvGrpSpPr/>
            <p:nvPr/>
          </p:nvGrpSpPr>
          <p:grpSpPr>
            <a:xfrm>
              <a:off x="2576183" y="1098032"/>
              <a:ext cx="1690697" cy="3201597"/>
              <a:chOff x="3561882" y="1098032"/>
              <a:chExt cx="1690697" cy="3201597"/>
            </a:xfrm>
          </p:grpSpPr>
          <p:pic>
            <p:nvPicPr>
              <p:cNvPr id="16" name="Imagem 13">
                <a:extLst>
                  <a:ext uri="{FF2B5EF4-FFF2-40B4-BE49-F238E27FC236}">
                    <a16:creationId xmlns:a16="http://schemas.microsoft.com/office/drawing/2014/main" id="{97534455-CE6F-1543-9976-EED812399B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25000"/>
                        </a14:imgEffect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165" r="32841" b="23141"/>
              <a:stretch/>
            </p:blipFill>
            <p:spPr>
              <a:xfrm flipH="1">
                <a:off x="3923158" y="1566065"/>
                <a:ext cx="1188137" cy="2124000"/>
              </a:xfrm>
              <a:prstGeom prst="rect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</p:pic>
          <p:sp>
            <p:nvSpPr>
              <p:cNvPr id="17" name="CaixaDeTexto 14">
                <a:extLst>
                  <a:ext uri="{FF2B5EF4-FFF2-40B4-BE49-F238E27FC236}">
                    <a16:creationId xmlns:a16="http://schemas.microsoft.com/office/drawing/2014/main" id="{0093D567-A968-F947-AA90-3E206D2CE3F7}"/>
                  </a:ext>
                </a:extLst>
              </p:cNvPr>
              <p:cNvSpPr txBox="1"/>
              <p:nvPr/>
            </p:nvSpPr>
            <p:spPr>
              <a:xfrm>
                <a:off x="3889927" y="1339675"/>
                <a:ext cx="136265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C  H   C   H 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CaixaDeTexto 15">
                <a:extLst>
                  <a:ext uri="{FF2B5EF4-FFF2-40B4-BE49-F238E27FC236}">
                    <a16:creationId xmlns:a16="http://schemas.microsoft.com/office/drawing/2014/main" id="{583E6F24-69ED-2A4F-A030-90200236D0C1}"/>
                  </a:ext>
                </a:extLst>
              </p:cNvPr>
              <p:cNvSpPr txBox="1"/>
              <p:nvPr/>
            </p:nvSpPr>
            <p:spPr>
              <a:xfrm>
                <a:off x="4185319" y="1098032"/>
                <a:ext cx="8467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 h     6 h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CaixaDeTexto 16">
                <a:extLst>
                  <a:ext uri="{FF2B5EF4-FFF2-40B4-BE49-F238E27FC236}">
                    <a16:creationId xmlns:a16="http://schemas.microsoft.com/office/drawing/2014/main" id="{9C869BEF-5015-984F-B21E-6975BB3513F0}"/>
                  </a:ext>
                </a:extLst>
              </p:cNvPr>
              <p:cNvSpPr txBox="1"/>
              <p:nvPr/>
            </p:nvSpPr>
            <p:spPr>
              <a:xfrm>
                <a:off x="3936720" y="3687538"/>
                <a:ext cx="1167307" cy="6120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pt-BR" sz="12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Anti-brevican</a:t>
                </a:r>
                <a:endParaRPr lang="pt-B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CaixaDeTexto 17">
                <a:extLst>
                  <a:ext uri="{FF2B5EF4-FFF2-40B4-BE49-F238E27FC236}">
                    <a16:creationId xmlns:a16="http://schemas.microsoft.com/office/drawing/2014/main" id="{FDBA592E-2EE0-C34D-8071-C53AF1E844AB}"/>
                  </a:ext>
                </a:extLst>
              </p:cNvPr>
              <p:cNvSpPr txBox="1"/>
              <p:nvPr/>
            </p:nvSpPr>
            <p:spPr>
              <a:xfrm>
                <a:off x="3561882" y="1655127"/>
                <a:ext cx="43954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250-</a:t>
                </a:r>
              </a:p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150-</a:t>
                </a:r>
              </a:p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</p:txBody>
          </p:sp>
          <p:sp>
            <p:nvSpPr>
              <p:cNvPr id="21" name="CaixaDeTexto 18">
                <a:extLst>
                  <a:ext uri="{FF2B5EF4-FFF2-40B4-BE49-F238E27FC236}">
                    <a16:creationId xmlns:a16="http://schemas.microsoft.com/office/drawing/2014/main" id="{D5E92EE2-AA6E-9C40-81D4-D2CD56EC7A46}"/>
                  </a:ext>
                </a:extLst>
              </p:cNvPr>
              <p:cNvSpPr txBox="1"/>
              <p:nvPr/>
            </p:nvSpPr>
            <p:spPr>
              <a:xfrm>
                <a:off x="3629879" y="2088951"/>
                <a:ext cx="4042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75- </a:t>
                </a:r>
              </a:p>
            </p:txBody>
          </p:sp>
          <p:sp>
            <p:nvSpPr>
              <p:cNvPr id="22" name="CaixaDeTexto 19">
                <a:extLst>
                  <a:ext uri="{FF2B5EF4-FFF2-40B4-BE49-F238E27FC236}">
                    <a16:creationId xmlns:a16="http://schemas.microsoft.com/office/drawing/2014/main" id="{515CBAF0-6048-A043-A1B0-1D9741842F91}"/>
                  </a:ext>
                </a:extLst>
              </p:cNvPr>
              <p:cNvSpPr txBox="1"/>
              <p:nvPr/>
            </p:nvSpPr>
            <p:spPr>
              <a:xfrm>
                <a:off x="3635506" y="2541492"/>
                <a:ext cx="4042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50- </a:t>
                </a:r>
              </a:p>
            </p:txBody>
          </p:sp>
          <p:sp>
            <p:nvSpPr>
              <p:cNvPr id="23" name="CaixaDeTexto 20">
                <a:extLst>
                  <a:ext uri="{FF2B5EF4-FFF2-40B4-BE49-F238E27FC236}">
                    <a16:creationId xmlns:a16="http://schemas.microsoft.com/office/drawing/2014/main" id="{9CEE4C29-BE81-3E47-B9FE-71DA76717616}"/>
                  </a:ext>
                </a:extLst>
              </p:cNvPr>
              <p:cNvSpPr txBox="1"/>
              <p:nvPr/>
            </p:nvSpPr>
            <p:spPr>
              <a:xfrm>
                <a:off x="3619090" y="2910909"/>
                <a:ext cx="4042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37- </a:t>
                </a:r>
              </a:p>
            </p:txBody>
          </p:sp>
          <p:sp>
            <p:nvSpPr>
              <p:cNvPr id="24" name="CaixaDeTexto 21">
                <a:extLst>
                  <a:ext uri="{FF2B5EF4-FFF2-40B4-BE49-F238E27FC236}">
                    <a16:creationId xmlns:a16="http://schemas.microsoft.com/office/drawing/2014/main" id="{E52E1439-FAE1-A943-A3DB-9A9A94CF4F98}"/>
                  </a:ext>
                </a:extLst>
              </p:cNvPr>
              <p:cNvSpPr txBox="1"/>
              <p:nvPr/>
            </p:nvSpPr>
            <p:spPr>
              <a:xfrm>
                <a:off x="3574459" y="1963762"/>
                <a:ext cx="47481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100- 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DA9EF927-9851-0642-B818-BEF9D9EDB246}"/>
                  </a:ext>
                </a:extLst>
              </p:cNvPr>
              <p:cNvSpPr/>
              <p:nvPr/>
            </p:nvSpPr>
            <p:spPr>
              <a:xfrm>
                <a:off x="4132311" y="1678176"/>
                <a:ext cx="925976" cy="128016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DBBDEBC-297D-6541-AF90-3D873DA1637B}"/>
                </a:ext>
              </a:extLst>
            </p:cNvPr>
            <p:cNvSpPr txBox="1"/>
            <p:nvPr/>
          </p:nvSpPr>
          <p:spPr>
            <a:xfrm>
              <a:off x="739114" y="1418640"/>
              <a:ext cx="5133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C1C683C-FEF5-1A40-B827-874FFF952DB5}"/>
                </a:ext>
              </a:extLst>
            </p:cNvPr>
            <p:cNvSpPr txBox="1"/>
            <p:nvPr/>
          </p:nvSpPr>
          <p:spPr>
            <a:xfrm>
              <a:off x="2528644" y="1485467"/>
              <a:ext cx="5133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B76B7FC-A5EC-9E44-AC8F-D9AD89ECA27C}"/>
                </a:ext>
              </a:extLst>
            </p:cNvPr>
            <p:cNvGrpSpPr/>
            <p:nvPr/>
          </p:nvGrpSpPr>
          <p:grpSpPr>
            <a:xfrm>
              <a:off x="4240272" y="1159716"/>
              <a:ext cx="1793551" cy="3157877"/>
              <a:chOff x="4258560" y="1159716"/>
              <a:chExt cx="1793551" cy="3157877"/>
            </a:xfrm>
          </p:grpSpPr>
          <p:pic>
            <p:nvPicPr>
              <p:cNvPr id="25" name="Imagem 19">
                <a:extLst>
                  <a:ext uri="{FF2B5EF4-FFF2-40B4-BE49-F238E27FC236}">
                    <a16:creationId xmlns:a16="http://schemas.microsoft.com/office/drawing/2014/main" id="{627A494A-7F1A-BE43-9B3A-A0D1EC23B49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462" t="9384" r="26586" b="21702"/>
              <a:stretch/>
            </p:blipFill>
            <p:spPr>
              <a:xfrm flipH="1">
                <a:off x="4659365" y="1630962"/>
                <a:ext cx="1184563" cy="2150919"/>
              </a:xfrm>
              <a:prstGeom prst="rect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</p:pic>
          <p:sp>
            <p:nvSpPr>
              <p:cNvPr id="26" name="CaixaDeTexto 20">
                <a:extLst>
                  <a:ext uri="{FF2B5EF4-FFF2-40B4-BE49-F238E27FC236}">
                    <a16:creationId xmlns:a16="http://schemas.microsoft.com/office/drawing/2014/main" id="{4F2B382A-F708-9745-BD97-B94728CEEA38}"/>
                  </a:ext>
                </a:extLst>
              </p:cNvPr>
              <p:cNvSpPr txBox="1"/>
              <p:nvPr/>
            </p:nvSpPr>
            <p:spPr>
              <a:xfrm>
                <a:off x="4332408" y="1716101"/>
                <a:ext cx="43954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250-</a:t>
                </a:r>
              </a:p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150-</a:t>
                </a:r>
              </a:p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</p:txBody>
          </p:sp>
          <p:sp>
            <p:nvSpPr>
              <p:cNvPr id="36" name="CaixaDeTexto 21">
                <a:extLst>
                  <a:ext uri="{FF2B5EF4-FFF2-40B4-BE49-F238E27FC236}">
                    <a16:creationId xmlns:a16="http://schemas.microsoft.com/office/drawing/2014/main" id="{26465FE9-3425-C64B-8A84-3606371DE683}"/>
                  </a:ext>
                </a:extLst>
              </p:cNvPr>
              <p:cNvSpPr txBox="1"/>
              <p:nvPr/>
            </p:nvSpPr>
            <p:spPr>
              <a:xfrm>
                <a:off x="4400405" y="2173675"/>
                <a:ext cx="4042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75- </a:t>
                </a:r>
              </a:p>
            </p:txBody>
          </p:sp>
          <p:sp>
            <p:nvSpPr>
              <p:cNvPr id="39" name="CaixaDeTexto 22">
                <a:extLst>
                  <a:ext uri="{FF2B5EF4-FFF2-40B4-BE49-F238E27FC236}">
                    <a16:creationId xmlns:a16="http://schemas.microsoft.com/office/drawing/2014/main" id="{605666B4-4BCC-9A40-8A5C-CC9C4DB6830D}"/>
                  </a:ext>
                </a:extLst>
              </p:cNvPr>
              <p:cNvSpPr txBox="1"/>
              <p:nvPr/>
            </p:nvSpPr>
            <p:spPr>
              <a:xfrm>
                <a:off x="4406032" y="2638091"/>
                <a:ext cx="4042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50- </a:t>
                </a:r>
              </a:p>
            </p:txBody>
          </p:sp>
          <p:sp>
            <p:nvSpPr>
              <p:cNvPr id="40" name="CaixaDeTexto 23">
                <a:extLst>
                  <a:ext uri="{FF2B5EF4-FFF2-40B4-BE49-F238E27FC236}">
                    <a16:creationId xmlns:a16="http://schemas.microsoft.com/office/drawing/2014/main" id="{067428AD-DBE6-7745-BF31-D6C4576FB6C3}"/>
                  </a:ext>
                </a:extLst>
              </p:cNvPr>
              <p:cNvSpPr txBox="1"/>
              <p:nvPr/>
            </p:nvSpPr>
            <p:spPr>
              <a:xfrm>
                <a:off x="4389616" y="2983762"/>
                <a:ext cx="4042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37- </a:t>
                </a:r>
              </a:p>
            </p:txBody>
          </p:sp>
          <p:sp>
            <p:nvSpPr>
              <p:cNvPr id="42" name="CaixaDeTexto 25">
                <a:extLst>
                  <a:ext uri="{FF2B5EF4-FFF2-40B4-BE49-F238E27FC236}">
                    <a16:creationId xmlns:a16="http://schemas.microsoft.com/office/drawing/2014/main" id="{5A37CC03-E84C-FD44-9545-132E060A8559}"/>
                  </a:ext>
                </a:extLst>
              </p:cNvPr>
              <p:cNvSpPr txBox="1"/>
              <p:nvPr/>
            </p:nvSpPr>
            <p:spPr>
              <a:xfrm>
                <a:off x="4344985" y="2024736"/>
                <a:ext cx="47481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100- </a:t>
                </a:r>
              </a:p>
            </p:txBody>
          </p:sp>
          <p:sp>
            <p:nvSpPr>
              <p:cNvPr id="43" name="CaixaDeTexto 27">
                <a:extLst>
                  <a:ext uri="{FF2B5EF4-FFF2-40B4-BE49-F238E27FC236}">
                    <a16:creationId xmlns:a16="http://schemas.microsoft.com/office/drawing/2014/main" id="{ED2432D2-B95F-3D4A-A241-23A062BBA4D1}"/>
                  </a:ext>
                </a:extLst>
              </p:cNvPr>
              <p:cNvSpPr txBox="1"/>
              <p:nvPr/>
            </p:nvSpPr>
            <p:spPr>
              <a:xfrm>
                <a:off x="4689459" y="1401359"/>
                <a:ext cx="136265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C   H   C    H 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CaixaDeTexto 28">
                <a:extLst>
                  <a:ext uri="{FF2B5EF4-FFF2-40B4-BE49-F238E27FC236}">
                    <a16:creationId xmlns:a16="http://schemas.microsoft.com/office/drawing/2014/main" id="{2C7F1103-FAC4-EC4C-843E-C665F9E87896}"/>
                  </a:ext>
                </a:extLst>
              </p:cNvPr>
              <p:cNvSpPr txBox="1"/>
              <p:nvPr/>
            </p:nvSpPr>
            <p:spPr>
              <a:xfrm>
                <a:off x="4996726" y="1159716"/>
                <a:ext cx="80342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 h    6 h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75F3512-6584-7F45-AB35-0D8033F0F88A}"/>
                  </a:ext>
                </a:extLst>
              </p:cNvPr>
              <p:cNvSpPr txBox="1"/>
              <p:nvPr/>
            </p:nvSpPr>
            <p:spPr>
              <a:xfrm>
                <a:off x="4258560" y="1523365"/>
                <a:ext cx="51339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6483FC15-7CCC-374B-BD6F-127A54500A4E}"/>
                  </a:ext>
                </a:extLst>
              </p:cNvPr>
              <p:cNvSpPr/>
              <p:nvPr/>
            </p:nvSpPr>
            <p:spPr>
              <a:xfrm>
                <a:off x="4897253" y="1644656"/>
                <a:ext cx="925976" cy="168164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CaixaDeTexto 16">
                <a:extLst>
                  <a:ext uri="{FF2B5EF4-FFF2-40B4-BE49-F238E27FC236}">
                    <a16:creationId xmlns:a16="http://schemas.microsoft.com/office/drawing/2014/main" id="{D4AF8492-41B8-F142-B6F5-A4A1FCEBC97F}"/>
                  </a:ext>
                </a:extLst>
              </p:cNvPr>
              <p:cNvSpPr txBox="1"/>
              <p:nvPr/>
            </p:nvSpPr>
            <p:spPr>
              <a:xfrm>
                <a:off x="4642533" y="3705438"/>
                <a:ext cx="1200970" cy="612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pt-BR" sz="12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Anti-mimecan</a:t>
                </a:r>
                <a:endParaRPr lang="pt-B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F5319DA-D893-A44C-B662-C86A81353BC8}"/>
                </a:ext>
              </a:extLst>
            </p:cNvPr>
            <p:cNvSpPr txBox="1"/>
            <p:nvPr/>
          </p:nvSpPr>
          <p:spPr>
            <a:xfrm>
              <a:off x="402336" y="4386675"/>
              <a:ext cx="605332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Figure S2. Degradation of proteoglycans in the mouse skin injected with HF3, as shown by Western blot analysis. Protein samples (30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μg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) from control skin (C) or skin injected with HF3 (H), as described in Materials and Methods, were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immunostained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 with anti-aggrecan, anti-brevican, and anti-mimecan antibodies. Red rectangles indicate main protein bands recognized by the antibodies.</a:t>
              </a:r>
            </a:p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94550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5">
            <a:extLst>
              <a:ext uri="{FF2B5EF4-FFF2-40B4-BE49-F238E27FC236}">
                <a16:creationId xmlns:a16="http://schemas.microsoft.com/office/drawing/2014/main" id="{563E81AD-74C3-A949-A39E-FA1C7DD62609}"/>
              </a:ext>
            </a:extLst>
          </p:cNvPr>
          <p:cNvSpPr txBox="1"/>
          <p:nvPr/>
        </p:nvSpPr>
        <p:spPr>
          <a:xfrm>
            <a:off x="742987" y="696484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Anti-PDGFR</a:t>
            </a:r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l-GR" sz="14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8">
            <a:extLst>
              <a:ext uri="{FF2B5EF4-FFF2-40B4-BE49-F238E27FC236}">
                <a16:creationId xmlns:a16="http://schemas.microsoft.com/office/drawing/2014/main" id="{0A043ADB-2176-BB4E-8876-4850F5792389}"/>
              </a:ext>
            </a:extLst>
          </p:cNvPr>
          <p:cNvSpPr txBox="1"/>
          <p:nvPr/>
        </p:nvSpPr>
        <p:spPr>
          <a:xfrm>
            <a:off x="2753118" y="6460160"/>
            <a:ext cx="2281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   C    H   C   H               PDGFR-β</a:t>
            </a:r>
          </a:p>
        </p:txBody>
      </p:sp>
      <p:sp>
        <p:nvSpPr>
          <p:cNvPr id="11" name="CaixaDeTexto 9">
            <a:extLst>
              <a:ext uri="{FF2B5EF4-FFF2-40B4-BE49-F238E27FC236}">
                <a16:creationId xmlns:a16="http://schemas.microsoft.com/office/drawing/2014/main" id="{761B1480-8491-244D-8B1F-D32E272EE2A5}"/>
              </a:ext>
            </a:extLst>
          </p:cNvPr>
          <p:cNvSpPr txBox="1"/>
          <p:nvPr/>
        </p:nvSpPr>
        <p:spPr>
          <a:xfrm>
            <a:off x="2626293" y="7619581"/>
            <a:ext cx="18410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     2 h  2 h 6 h 6 h                     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72B5370-003A-9B47-AD4D-509D5A722F84}"/>
              </a:ext>
            </a:extLst>
          </p:cNvPr>
          <p:cNvSpPr txBox="1"/>
          <p:nvPr/>
        </p:nvSpPr>
        <p:spPr>
          <a:xfrm>
            <a:off x="2662898" y="5990158"/>
            <a:ext cx="18410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     2 h  2 h   6 h  6 h                      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9A038C8-386C-864D-94FF-225E8F18F28B}"/>
              </a:ext>
            </a:extLst>
          </p:cNvPr>
          <p:cNvSpPr txBox="1"/>
          <p:nvPr/>
        </p:nvSpPr>
        <p:spPr>
          <a:xfrm>
            <a:off x="2522494" y="3440176"/>
            <a:ext cx="2504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  M    C     H     C    H    PDGFR-⍺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A0F0B1A6-9CA0-4D4F-B868-F51F22DAD42E}"/>
              </a:ext>
            </a:extLst>
          </p:cNvPr>
          <p:cNvSpPr txBox="1"/>
          <p:nvPr/>
        </p:nvSpPr>
        <p:spPr>
          <a:xfrm>
            <a:off x="742987" y="4521539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Anti-PDGFR</a:t>
            </a:r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⍺</a:t>
            </a:r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60934782-84AD-2E42-ACF8-08C729905063}"/>
              </a:ext>
            </a:extLst>
          </p:cNvPr>
          <p:cNvSpPr txBox="1"/>
          <p:nvPr/>
        </p:nvSpPr>
        <p:spPr>
          <a:xfrm>
            <a:off x="333468" y="8077585"/>
            <a:ext cx="63293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Figure S3. (A) SDS-PAGE profile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mouse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skin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(30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μg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(C)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injected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HF3 (H),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PDGFR alpha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beta.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stained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Coomassie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blue. (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Full-length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blots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Western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blotting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shown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in Figure 7B. The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cropped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parts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indicate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dashed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lines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shown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in Figure 7B. </a:t>
            </a:r>
          </a:p>
          <a:p>
            <a:endParaRPr lang="pt-B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Imagem 17">
            <a:extLst>
              <a:ext uri="{FF2B5EF4-FFF2-40B4-BE49-F238E27FC236}">
                <a16:creationId xmlns:a16="http://schemas.microsoft.com/office/drawing/2014/main" id="{76F846AD-B8B6-7149-BF10-679A8D192F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5" t="29423" r="57332" b="31165"/>
          <a:stretch/>
        </p:blipFill>
        <p:spPr>
          <a:xfrm>
            <a:off x="2057986" y="980084"/>
            <a:ext cx="929017" cy="2196000"/>
          </a:xfrm>
          <a:prstGeom prst="rect">
            <a:avLst/>
          </a:prstGeom>
        </p:spPr>
      </p:pic>
      <p:sp>
        <p:nvSpPr>
          <p:cNvPr id="34" name="CaixaDeTexto 18">
            <a:extLst>
              <a:ext uri="{FF2B5EF4-FFF2-40B4-BE49-F238E27FC236}">
                <a16:creationId xmlns:a16="http://schemas.microsoft.com/office/drawing/2014/main" id="{53F1F781-9F50-5840-A25B-51084CEB5D2F}"/>
              </a:ext>
            </a:extLst>
          </p:cNvPr>
          <p:cNvSpPr txBox="1"/>
          <p:nvPr/>
        </p:nvSpPr>
        <p:spPr>
          <a:xfrm>
            <a:off x="1703815" y="1138984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250-</a:t>
            </a:r>
          </a:p>
        </p:txBody>
      </p:sp>
      <p:sp>
        <p:nvSpPr>
          <p:cNvPr id="35" name="CaixaDeTexto 19">
            <a:extLst>
              <a:ext uri="{FF2B5EF4-FFF2-40B4-BE49-F238E27FC236}">
                <a16:creationId xmlns:a16="http://schemas.microsoft.com/office/drawing/2014/main" id="{4B37BE5E-5585-B040-ADEB-B5E95ADE5B10}"/>
              </a:ext>
            </a:extLst>
          </p:cNvPr>
          <p:cNvSpPr txBox="1"/>
          <p:nvPr/>
        </p:nvSpPr>
        <p:spPr>
          <a:xfrm>
            <a:off x="1703815" y="1291384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150-</a:t>
            </a:r>
          </a:p>
        </p:txBody>
      </p:sp>
      <p:sp>
        <p:nvSpPr>
          <p:cNvPr id="36" name="CaixaDeTexto 20">
            <a:extLst>
              <a:ext uri="{FF2B5EF4-FFF2-40B4-BE49-F238E27FC236}">
                <a16:creationId xmlns:a16="http://schemas.microsoft.com/office/drawing/2014/main" id="{F3B8F1E6-065F-4741-ADFB-B70279B84857}"/>
              </a:ext>
            </a:extLst>
          </p:cNvPr>
          <p:cNvSpPr txBox="1"/>
          <p:nvPr/>
        </p:nvSpPr>
        <p:spPr>
          <a:xfrm>
            <a:off x="1703815" y="1519984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100-</a:t>
            </a:r>
          </a:p>
        </p:txBody>
      </p:sp>
      <p:sp>
        <p:nvSpPr>
          <p:cNvPr id="37" name="CaixaDeTexto 21">
            <a:extLst>
              <a:ext uri="{FF2B5EF4-FFF2-40B4-BE49-F238E27FC236}">
                <a16:creationId xmlns:a16="http://schemas.microsoft.com/office/drawing/2014/main" id="{18ED179F-F80F-9D43-BF62-F9AC89FA5633}"/>
              </a:ext>
            </a:extLst>
          </p:cNvPr>
          <p:cNvSpPr txBox="1"/>
          <p:nvPr/>
        </p:nvSpPr>
        <p:spPr>
          <a:xfrm>
            <a:off x="1770490" y="1672384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75-</a:t>
            </a:r>
          </a:p>
        </p:txBody>
      </p:sp>
      <p:sp>
        <p:nvSpPr>
          <p:cNvPr id="38" name="CaixaDeTexto 22">
            <a:extLst>
              <a:ext uri="{FF2B5EF4-FFF2-40B4-BE49-F238E27FC236}">
                <a16:creationId xmlns:a16="http://schemas.microsoft.com/office/drawing/2014/main" id="{043CBB2D-4C0C-2A4C-8E86-9DB02F4736BF}"/>
              </a:ext>
            </a:extLst>
          </p:cNvPr>
          <p:cNvSpPr txBox="1"/>
          <p:nvPr/>
        </p:nvSpPr>
        <p:spPr>
          <a:xfrm>
            <a:off x="1770490" y="2053384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50-</a:t>
            </a:r>
          </a:p>
        </p:txBody>
      </p:sp>
      <p:sp>
        <p:nvSpPr>
          <p:cNvPr id="39" name="CaixaDeTexto 23">
            <a:extLst>
              <a:ext uri="{FF2B5EF4-FFF2-40B4-BE49-F238E27FC236}">
                <a16:creationId xmlns:a16="http://schemas.microsoft.com/office/drawing/2014/main" id="{7C71D616-B0D4-3542-A618-0051098AFAED}"/>
              </a:ext>
            </a:extLst>
          </p:cNvPr>
          <p:cNvSpPr txBox="1"/>
          <p:nvPr/>
        </p:nvSpPr>
        <p:spPr>
          <a:xfrm>
            <a:off x="1770490" y="2358184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37-</a:t>
            </a:r>
          </a:p>
        </p:txBody>
      </p:sp>
      <p:sp>
        <p:nvSpPr>
          <p:cNvPr id="40" name="CaixaDeTexto 24">
            <a:extLst>
              <a:ext uri="{FF2B5EF4-FFF2-40B4-BE49-F238E27FC236}">
                <a16:creationId xmlns:a16="http://schemas.microsoft.com/office/drawing/2014/main" id="{72D5C5BC-EAB1-FC4E-86A6-76D293937053}"/>
              </a:ext>
            </a:extLst>
          </p:cNvPr>
          <p:cNvSpPr txBox="1"/>
          <p:nvPr/>
        </p:nvSpPr>
        <p:spPr>
          <a:xfrm>
            <a:off x="1770490" y="2577259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25-</a:t>
            </a:r>
          </a:p>
        </p:txBody>
      </p:sp>
      <p:sp>
        <p:nvSpPr>
          <p:cNvPr id="41" name="CaixaDeTexto 25">
            <a:extLst>
              <a:ext uri="{FF2B5EF4-FFF2-40B4-BE49-F238E27FC236}">
                <a16:creationId xmlns:a16="http://schemas.microsoft.com/office/drawing/2014/main" id="{08FA5DD7-9D68-3F49-AED3-877EE720AE4C}"/>
              </a:ext>
            </a:extLst>
          </p:cNvPr>
          <p:cNvSpPr txBox="1"/>
          <p:nvPr/>
        </p:nvSpPr>
        <p:spPr>
          <a:xfrm>
            <a:off x="1770490" y="2843959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20-</a:t>
            </a:r>
          </a:p>
        </p:txBody>
      </p:sp>
      <p:sp>
        <p:nvSpPr>
          <p:cNvPr id="42" name="CaixaDeTexto 26">
            <a:extLst>
              <a:ext uri="{FF2B5EF4-FFF2-40B4-BE49-F238E27FC236}">
                <a16:creationId xmlns:a16="http://schemas.microsoft.com/office/drawing/2014/main" id="{C1DE4659-F3F1-0A44-90AD-E7F8522BD57B}"/>
              </a:ext>
            </a:extLst>
          </p:cNvPr>
          <p:cNvSpPr txBox="1"/>
          <p:nvPr/>
        </p:nvSpPr>
        <p:spPr>
          <a:xfrm rot="18654223">
            <a:off x="2122055" y="543253"/>
            <a:ext cx="937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Arial" panose="020B0604020202020204" pitchFamily="34" charset="0"/>
                <a:cs typeface="Arial" panose="020B0604020202020204" pitchFamily="34" charset="0"/>
              </a:rPr>
              <a:t>C – 2 </a:t>
            </a:r>
            <a:r>
              <a:rPr lang="pt-B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pt-B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CaixaDeTexto 27">
            <a:extLst>
              <a:ext uri="{FF2B5EF4-FFF2-40B4-BE49-F238E27FC236}">
                <a16:creationId xmlns:a16="http://schemas.microsoft.com/office/drawing/2014/main" id="{76EE6036-495E-0D47-8A2D-C3D1DE17216D}"/>
              </a:ext>
            </a:extLst>
          </p:cNvPr>
          <p:cNvSpPr txBox="1"/>
          <p:nvPr/>
        </p:nvSpPr>
        <p:spPr>
          <a:xfrm rot="18654223">
            <a:off x="2372391" y="525874"/>
            <a:ext cx="937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Arial" panose="020B0604020202020204" pitchFamily="34" charset="0"/>
                <a:cs typeface="Arial" panose="020B0604020202020204" pitchFamily="34" charset="0"/>
              </a:rPr>
              <a:t>H – 2 </a:t>
            </a:r>
            <a:r>
              <a:rPr lang="pt-B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pt-B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CaixaDeTexto 28">
            <a:extLst>
              <a:ext uri="{FF2B5EF4-FFF2-40B4-BE49-F238E27FC236}">
                <a16:creationId xmlns:a16="http://schemas.microsoft.com/office/drawing/2014/main" id="{BEC10B43-DEC8-DC4F-B449-98C371FE75B7}"/>
              </a:ext>
            </a:extLst>
          </p:cNvPr>
          <p:cNvSpPr txBox="1"/>
          <p:nvPr/>
        </p:nvSpPr>
        <p:spPr>
          <a:xfrm rot="18654223">
            <a:off x="2629566" y="516349"/>
            <a:ext cx="937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Arial" panose="020B0604020202020204" pitchFamily="34" charset="0"/>
                <a:cs typeface="Arial" panose="020B0604020202020204" pitchFamily="34" charset="0"/>
              </a:rPr>
              <a:t>PDGF </a:t>
            </a:r>
            <a:r>
              <a:rPr lang="el-GR" sz="10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pt-B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Imagem 30">
            <a:extLst>
              <a:ext uri="{FF2B5EF4-FFF2-40B4-BE49-F238E27FC236}">
                <a16:creationId xmlns:a16="http://schemas.microsoft.com/office/drawing/2014/main" id="{E59CD176-2EBA-234F-9574-D4A7D92FD1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1" t="30774" r="60589" b="31957"/>
          <a:stretch/>
        </p:blipFill>
        <p:spPr>
          <a:xfrm>
            <a:off x="4200407" y="953117"/>
            <a:ext cx="970488" cy="2196000"/>
          </a:xfrm>
          <a:prstGeom prst="rect">
            <a:avLst/>
          </a:prstGeom>
        </p:spPr>
      </p:pic>
      <p:sp>
        <p:nvSpPr>
          <p:cNvPr id="22" name="CaixaDeTexto 31">
            <a:extLst>
              <a:ext uri="{FF2B5EF4-FFF2-40B4-BE49-F238E27FC236}">
                <a16:creationId xmlns:a16="http://schemas.microsoft.com/office/drawing/2014/main" id="{251E78E1-687D-3A41-8603-8E13641B6079}"/>
              </a:ext>
            </a:extLst>
          </p:cNvPr>
          <p:cNvSpPr txBox="1"/>
          <p:nvPr/>
        </p:nvSpPr>
        <p:spPr>
          <a:xfrm>
            <a:off x="3887437" y="1100632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250-</a:t>
            </a:r>
          </a:p>
        </p:txBody>
      </p:sp>
      <p:sp>
        <p:nvSpPr>
          <p:cNvPr id="23" name="CaixaDeTexto 32">
            <a:extLst>
              <a:ext uri="{FF2B5EF4-FFF2-40B4-BE49-F238E27FC236}">
                <a16:creationId xmlns:a16="http://schemas.microsoft.com/office/drawing/2014/main" id="{DE14E6E4-A390-6D4F-967E-6B4E86D155D6}"/>
              </a:ext>
            </a:extLst>
          </p:cNvPr>
          <p:cNvSpPr txBox="1"/>
          <p:nvPr/>
        </p:nvSpPr>
        <p:spPr>
          <a:xfrm>
            <a:off x="3887437" y="1253032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150-</a:t>
            </a:r>
          </a:p>
        </p:txBody>
      </p:sp>
      <p:sp>
        <p:nvSpPr>
          <p:cNvPr id="24" name="CaixaDeTexto 33">
            <a:extLst>
              <a:ext uri="{FF2B5EF4-FFF2-40B4-BE49-F238E27FC236}">
                <a16:creationId xmlns:a16="http://schemas.microsoft.com/office/drawing/2014/main" id="{D6A12D77-3431-0E42-BBA0-474FC74F4956}"/>
              </a:ext>
            </a:extLst>
          </p:cNvPr>
          <p:cNvSpPr txBox="1"/>
          <p:nvPr/>
        </p:nvSpPr>
        <p:spPr>
          <a:xfrm>
            <a:off x="3887437" y="1481632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100-</a:t>
            </a:r>
          </a:p>
        </p:txBody>
      </p:sp>
      <p:sp>
        <p:nvSpPr>
          <p:cNvPr id="25" name="CaixaDeTexto 34">
            <a:extLst>
              <a:ext uri="{FF2B5EF4-FFF2-40B4-BE49-F238E27FC236}">
                <a16:creationId xmlns:a16="http://schemas.microsoft.com/office/drawing/2014/main" id="{82F519A7-9B89-CE4E-88EF-64A09EC190D1}"/>
              </a:ext>
            </a:extLst>
          </p:cNvPr>
          <p:cNvSpPr txBox="1"/>
          <p:nvPr/>
        </p:nvSpPr>
        <p:spPr>
          <a:xfrm>
            <a:off x="3954112" y="1634032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75-</a:t>
            </a:r>
          </a:p>
        </p:txBody>
      </p:sp>
      <p:sp>
        <p:nvSpPr>
          <p:cNvPr id="26" name="CaixaDeTexto 35">
            <a:extLst>
              <a:ext uri="{FF2B5EF4-FFF2-40B4-BE49-F238E27FC236}">
                <a16:creationId xmlns:a16="http://schemas.microsoft.com/office/drawing/2014/main" id="{F3924B72-173D-DE47-98AC-60D5648AC3D7}"/>
              </a:ext>
            </a:extLst>
          </p:cNvPr>
          <p:cNvSpPr txBox="1"/>
          <p:nvPr/>
        </p:nvSpPr>
        <p:spPr>
          <a:xfrm>
            <a:off x="3954112" y="2015032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50-</a:t>
            </a:r>
          </a:p>
        </p:txBody>
      </p:sp>
      <p:sp>
        <p:nvSpPr>
          <p:cNvPr id="27" name="CaixaDeTexto 36">
            <a:extLst>
              <a:ext uri="{FF2B5EF4-FFF2-40B4-BE49-F238E27FC236}">
                <a16:creationId xmlns:a16="http://schemas.microsoft.com/office/drawing/2014/main" id="{67C7C659-AD13-ED46-9C3C-1F88EEE184C4}"/>
              </a:ext>
            </a:extLst>
          </p:cNvPr>
          <p:cNvSpPr txBox="1"/>
          <p:nvPr/>
        </p:nvSpPr>
        <p:spPr>
          <a:xfrm>
            <a:off x="3954112" y="2319832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37-</a:t>
            </a:r>
          </a:p>
        </p:txBody>
      </p:sp>
      <p:sp>
        <p:nvSpPr>
          <p:cNvPr id="28" name="CaixaDeTexto 37">
            <a:extLst>
              <a:ext uri="{FF2B5EF4-FFF2-40B4-BE49-F238E27FC236}">
                <a16:creationId xmlns:a16="http://schemas.microsoft.com/office/drawing/2014/main" id="{9C06E896-D2BB-EB4C-95EE-D61F94DEFDE6}"/>
              </a:ext>
            </a:extLst>
          </p:cNvPr>
          <p:cNvSpPr txBox="1"/>
          <p:nvPr/>
        </p:nvSpPr>
        <p:spPr>
          <a:xfrm>
            <a:off x="3954112" y="2538907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25-</a:t>
            </a:r>
          </a:p>
        </p:txBody>
      </p:sp>
      <p:sp>
        <p:nvSpPr>
          <p:cNvPr id="29" name="CaixaDeTexto 38">
            <a:extLst>
              <a:ext uri="{FF2B5EF4-FFF2-40B4-BE49-F238E27FC236}">
                <a16:creationId xmlns:a16="http://schemas.microsoft.com/office/drawing/2014/main" id="{23AB379F-BDF0-C04A-A96C-BA676931B778}"/>
              </a:ext>
            </a:extLst>
          </p:cNvPr>
          <p:cNvSpPr txBox="1"/>
          <p:nvPr/>
        </p:nvSpPr>
        <p:spPr>
          <a:xfrm>
            <a:off x="3954112" y="2805607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20-</a:t>
            </a:r>
          </a:p>
        </p:txBody>
      </p:sp>
      <p:sp>
        <p:nvSpPr>
          <p:cNvPr id="30" name="CaixaDeTexto 39">
            <a:extLst>
              <a:ext uri="{FF2B5EF4-FFF2-40B4-BE49-F238E27FC236}">
                <a16:creationId xmlns:a16="http://schemas.microsoft.com/office/drawing/2014/main" id="{1BBC291A-885C-6E4C-924B-5D3577D4FE53}"/>
              </a:ext>
            </a:extLst>
          </p:cNvPr>
          <p:cNvSpPr txBox="1"/>
          <p:nvPr/>
        </p:nvSpPr>
        <p:spPr>
          <a:xfrm rot="18654223">
            <a:off x="4239002" y="493144"/>
            <a:ext cx="937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Arial" panose="020B0604020202020204" pitchFamily="34" charset="0"/>
                <a:cs typeface="Arial" panose="020B0604020202020204" pitchFamily="34" charset="0"/>
              </a:rPr>
              <a:t>C – 6 </a:t>
            </a:r>
            <a:r>
              <a:rPr lang="pt-B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pt-B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CaixaDeTexto 40">
            <a:extLst>
              <a:ext uri="{FF2B5EF4-FFF2-40B4-BE49-F238E27FC236}">
                <a16:creationId xmlns:a16="http://schemas.microsoft.com/office/drawing/2014/main" id="{65FCA0F5-E20D-A44A-BD4C-3F30BCD3E51C}"/>
              </a:ext>
            </a:extLst>
          </p:cNvPr>
          <p:cNvSpPr txBox="1"/>
          <p:nvPr/>
        </p:nvSpPr>
        <p:spPr>
          <a:xfrm rot="18654223">
            <a:off x="4489338" y="475765"/>
            <a:ext cx="937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Arial" panose="020B0604020202020204" pitchFamily="34" charset="0"/>
                <a:cs typeface="Arial" panose="020B0604020202020204" pitchFamily="34" charset="0"/>
              </a:rPr>
              <a:t>H – 6 </a:t>
            </a:r>
            <a:r>
              <a:rPr lang="pt-B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pt-B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CaixaDeTexto 41">
            <a:extLst>
              <a:ext uri="{FF2B5EF4-FFF2-40B4-BE49-F238E27FC236}">
                <a16:creationId xmlns:a16="http://schemas.microsoft.com/office/drawing/2014/main" id="{FA80FE09-6AC3-3D4A-930C-6DCA8607F3F4}"/>
              </a:ext>
            </a:extLst>
          </p:cNvPr>
          <p:cNvSpPr txBox="1"/>
          <p:nvPr/>
        </p:nvSpPr>
        <p:spPr>
          <a:xfrm rot="18654223">
            <a:off x="4746513" y="466240"/>
            <a:ext cx="937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Arial" panose="020B0604020202020204" pitchFamily="34" charset="0"/>
                <a:cs typeface="Arial" panose="020B0604020202020204" pitchFamily="34" charset="0"/>
              </a:rPr>
              <a:t>PDGF </a:t>
            </a:r>
            <a:r>
              <a:rPr lang="el-GR" sz="10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endParaRPr lang="pt-B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2642" y="600275"/>
            <a:ext cx="407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/>
                <a:cs typeface="Arial"/>
              </a:rPr>
              <a:t>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5878" y="3456366"/>
            <a:ext cx="407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60" name="Imagem 59">
            <a:extLst>
              <a:ext uri="{FF2B5EF4-FFF2-40B4-BE49-F238E27FC236}">
                <a16:creationId xmlns:a16="http://schemas.microsoft.com/office/drawing/2014/main" id="{58D7B36F-954C-1A4D-AC88-CC6582D7B27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5" t="20315" r="15288" b="6720"/>
          <a:stretch/>
        </p:blipFill>
        <p:spPr>
          <a:xfrm>
            <a:off x="2698298" y="3665209"/>
            <a:ext cx="2026229" cy="2377440"/>
          </a:xfrm>
          <a:prstGeom prst="rect">
            <a:avLst/>
          </a:prstGeom>
        </p:spPr>
      </p:pic>
      <p:sp>
        <p:nvSpPr>
          <p:cNvPr id="61" name="CaixaDeTexto 60">
            <a:extLst>
              <a:ext uri="{FF2B5EF4-FFF2-40B4-BE49-F238E27FC236}">
                <a16:creationId xmlns:a16="http://schemas.microsoft.com/office/drawing/2014/main" id="{DD0CF159-0EB3-A242-8C53-4058E04840C1}"/>
              </a:ext>
            </a:extLst>
          </p:cNvPr>
          <p:cNvSpPr txBox="1"/>
          <p:nvPr/>
        </p:nvSpPr>
        <p:spPr>
          <a:xfrm>
            <a:off x="2358283" y="3752913"/>
            <a:ext cx="53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Arial" panose="020B0604020202020204" pitchFamily="34" charset="0"/>
                <a:cs typeface="Arial" panose="020B0604020202020204" pitchFamily="34" charset="0"/>
              </a:rPr>
              <a:t>170-</a:t>
            </a:r>
          </a:p>
        </p:txBody>
      </p:sp>
      <p:sp>
        <p:nvSpPr>
          <p:cNvPr id="62" name="CaixaDeTexto 61">
            <a:extLst>
              <a:ext uri="{FF2B5EF4-FFF2-40B4-BE49-F238E27FC236}">
                <a16:creationId xmlns:a16="http://schemas.microsoft.com/office/drawing/2014/main" id="{ED5BE034-E72B-BD49-B2B3-6C85B9242319}"/>
              </a:ext>
            </a:extLst>
          </p:cNvPr>
          <p:cNvSpPr txBox="1"/>
          <p:nvPr/>
        </p:nvSpPr>
        <p:spPr>
          <a:xfrm>
            <a:off x="2358283" y="3909924"/>
            <a:ext cx="53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Arial" panose="020B0604020202020204" pitchFamily="34" charset="0"/>
                <a:cs typeface="Arial" panose="020B0604020202020204" pitchFamily="34" charset="0"/>
              </a:rPr>
              <a:t>130-</a:t>
            </a:r>
          </a:p>
        </p:txBody>
      </p:sp>
      <p:sp>
        <p:nvSpPr>
          <p:cNvPr id="63" name="CaixaDeTexto 62">
            <a:extLst>
              <a:ext uri="{FF2B5EF4-FFF2-40B4-BE49-F238E27FC236}">
                <a16:creationId xmlns:a16="http://schemas.microsoft.com/office/drawing/2014/main" id="{12B09771-228B-7340-A1C8-00A30A6E8E23}"/>
              </a:ext>
            </a:extLst>
          </p:cNvPr>
          <p:cNvSpPr txBox="1"/>
          <p:nvPr/>
        </p:nvSpPr>
        <p:spPr>
          <a:xfrm>
            <a:off x="2358283" y="4108151"/>
            <a:ext cx="53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Arial" panose="020B0604020202020204" pitchFamily="34" charset="0"/>
                <a:cs typeface="Arial" panose="020B0604020202020204" pitchFamily="34" charset="0"/>
              </a:rPr>
              <a:t>100-</a:t>
            </a:r>
          </a:p>
        </p:txBody>
      </p:sp>
      <p:sp>
        <p:nvSpPr>
          <p:cNvPr id="64" name="CaixaDeTexto 63">
            <a:extLst>
              <a:ext uri="{FF2B5EF4-FFF2-40B4-BE49-F238E27FC236}">
                <a16:creationId xmlns:a16="http://schemas.microsoft.com/office/drawing/2014/main" id="{AD87BFB1-8D9E-B940-A1B3-1B86478DDED4}"/>
              </a:ext>
            </a:extLst>
          </p:cNvPr>
          <p:cNvSpPr txBox="1"/>
          <p:nvPr/>
        </p:nvSpPr>
        <p:spPr>
          <a:xfrm>
            <a:off x="2424958" y="4285530"/>
            <a:ext cx="53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Arial" panose="020B0604020202020204" pitchFamily="34" charset="0"/>
                <a:cs typeface="Arial" panose="020B0604020202020204" pitchFamily="34" charset="0"/>
              </a:rPr>
              <a:t>70-</a:t>
            </a:r>
          </a:p>
        </p:txBody>
      </p:sp>
      <p:sp>
        <p:nvSpPr>
          <p:cNvPr id="65" name="CaixaDeTexto 64">
            <a:extLst>
              <a:ext uri="{FF2B5EF4-FFF2-40B4-BE49-F238E27FC236}">
                <a16:creationId xmlns:a16="http://schemas.microsoft.com/office/drawing/2014/main" id="{8C6FE560-9428-D84E-B61D-CBEF6DA59715}"/>
              </a:ext>
            </a:extLst>
          </p:cNvPr>
          <p:cNvSpPr txBox="1"/>
          <p:nvPr/>
        </p:nvSpPr>
        <p:spPr>
          <a:xfrm>
            <a:off x="2424958" y="4532281"/>
            <a:ext cx="53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Arial" panose="020B0604020202020204" pitchFamily="34" charset="0"/>
                <a:cs typeface="Arial" panose="020B0604020202020204" pitchFamily="34" charset="0"/>
              </a:rPr>
              <a:t>55-</a:t>
            </a:r>
          </a:p>
        </p:txBody>
      </p:sp>
      <p:sp>
        <p:nvSpPr>
          <p:cNvPr id="66" name="CaixaDeTexto 65">
            <a:extLst>
              <a:ext uri="{FF2B5EF4-FFF2-40B4-BE49-F238E27FC236}">
                <a16:creationId xmlns:a16="http://schemas.microsoft.com/office/drawing/2014/main" id="{16DB73F1-2A31-A043-BDC1-7008261FCF4D}"/>
              </a:ext>
            </a:extLst>
          </p:cNvPr>
          <p:cNvSpPr txBox="1"/>
          <p:nvPr/>
        </p:nvSpPr>
        <p:spPr>
          <a:xfrm>
            <a:off x="2424958" y="4837081"/>
            <a:ext cx="53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Arial" panose="020B0604020202020204" pitchFamily="34" charset="0"/>
                <a:cs typeface="Arial" panose="020B0604020202020204" pitchFamily="34" charset="0"/>
              </a:rPr>
              <a:t>40-</a:t>
            </a:r>
          </a:p>
        </p:txBody>
      </p:sp>
      <p:sp>
        <p:nvSpPr>
          <p:cNvPr id="67" name="CaixaDeTexto 66">
            <a:extLst>
              <a:ext uri="{FF2B5EF4-FFF2-40B4-BE49-F238E27FC236}">
                <a16:creationId xmlns:a16="http://schemas.microsoft.com/office/drawing/2014/main" id="{5D6D174E-47E1-EA42-A711-47CFC0AB7FB8}"/>
              </a:ext>
            </a:extLst>
          </p:cNvPr>
          <p:cNvSpPr txBox="1"/>
          <p:nvPr/>
        </p:nvSpPr>
        <p:spPr>
          <a:xfrm>
            <a:off x="2424958" y="5136487"/>
            <a:ext cx="53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Arial" panose="020B0604020202020204" pitchFamily="34" charset="0"/>
                <a:cs typeface="Arial" panose="020B0604020202020204" pitchFamily="34" charset="0"/>
              </a:rPr>
              <a:t>35-</a:t>
            </a:r>
          </a:p>
        </p:txBody>
      </p:sp>
      <p:sp>
        <p:nvSpPr>
          <p:cNvPr id="68" name="CaixaDeTexto 67">
            <a:extLst>
              <a:ext uri="{FF2B5EF4-FFF2-40B4-BE49-F238E27FC236}">
                <a16:creationId xmlns:a16="http://schemas.microsoft.com/office/drawing/2014/main" id="{FA882B39-E570-A84A-BFE9-260960E7C7FB}"/>
              </a:ext>
            </a:extLst>
          </p:cNvPr>
          <p:cNvSpPr txBox="1"/>
          <p:nvPr/>
        </p:nvSpPr>
        <p:spPr>
          <a:xfrm>
            <a:off x="2424958" y="5417207"/>
            <a:ext cx="53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Arial" panose="020B0604020202020204" pitchFamily="34" charset="0"/>
                <a:cs typeface="Arial" panose="020B0604020202020204" pitchFamily="34" charset="0"/>
              </a:rPr>
              <a:t>25-</a:t>
            </a:r>
          </a:p>
        </p:txBody>
      </p:sp>
      <p:sp>
        <p:nvSpPr>
          <p:cNvPr id="69" name="CaixaDeTexto 68">
            <a:extLst>
              <a:ext uri="{FF2B5EF4-FFF2-40B4-BE49-F238E27FC236}">
                <a16:creationId xmlns:a16="http://schemas.microsoft.com/office/drawing/2014/main" id="{47DE42B7-A80B-8949-8E1F-FC18D26BFE9C}"/>
              </a:ext>
            </a:extLst>
          </p:cNvPr>
          <p:cNvSpPr txBox="1"/>
          <p:nvPr/>
        </p:nvSpPr>
        <p:spPr>
          <a:xfrm>
            <a:off x="2424958" y="5808081"/>
            <a:ext cx="53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Arial" panose="020B0604020202020204" pitchFamily="34" charset="0"/>
                <a:cs typeface="Arial" panose="020B0604020202020204" pitchFamily="34" charset="0"/>
              </a:rPr>
              <a:t>15-</a:t>
            </a:r>
          </a:p>
        </p:txBody>
      </p:sp>
      <p:sp>
        <p:nvSpPr>
          <p:cNvPr id="73" name="Retângulo 72">
            <a:extLst>
              <a:ext uri="{FF2B5EF4-FFF2-40B4-BE49-F238E27FC236}">
                <a16:creationId xmlns:a16="http://schemas.microsoft.com/office/drawing/2014/main" id="{A3500007-A171-4E4B-8845-4FB0A5703BD4}"/>
              </a:ext>
            </a:extLst>
          </p:cNvPr>
          <p:cNvSpPr/>
          <p:nvPr/>
        </p:nvSpPr>
        <p:spPr>
          <a:xfrm>
            <a:off x="2880867" y="3945724"/>
            <a:ext cx="1584000" cy="182795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8" name="Imagem 87">
            <a:extLst>
              <a:ext uri="{FF2B5EF4-FFF2-40B4-BE49-F238E27FC236}">
                <a16:creationId xmlns:a16="http://schemas.microsoft.com/office/drawing/2014/main" id="{25AE0028-E5BE-1745-85BB-7A48A557DFB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5" t="18691" r="4146" b="42182"/>
          <a:stretch/>
        </p:blipFill>
        <p:spPr>
          <a:xfrm>
            <a:off x="2509856" y="6695338"/>
            <a:ext cx="2250327" cy="976435"/>
          </a:xfrm>
          <a:prstGeom prst="rect">
            <a:avLst/>
          </a:prstGeom>
        </p:spPr>
      </p:pic>
      <p:sp>
        <p:nvSpPr>
          <p:cNvPr id="91" name="Retângulo 90">
            <a:extLst>
              <a:ext uri="{FF2B5EF4-FFF2-40B4-BE49-F238E27FC236}">
                <a16:creationId xmlns:a16="http://schemas.microsoft.com/office/drawing/2014/main" id="{C2FC0324-C0F0-914E-A299-AA0CE922E939}"/>
              </a:ext>
            </a:extLst>
          </p:cNvPr>
          <p:cNvSpPr/>
          <p:nvPr/>
        </p:nvSpPr>
        <p:spPr>
          <a:xfrm>
            <a:off x="2854348" y="7063883"/>
            <a:ext cx="1800000" cy="144000"/>
          </a:xfrm>
          <a:prstGeom prst="rect">
            <a:avLst/>
          </a:prstGeom>
          <a:noFill/>
          <a:ln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8389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2483DD7-8C88-1741-BD25-8E8D7FFC418C}"/>
              </a:ext>
            </a:extLst>
          </p:cNvPr>
          <p:cNvGrpSpPr/>
          <p:nvPr/>
        </p:nvGrpSpPr>
        <p:grpSpPr>
          <a:xfrm>
            <a:off x="411480" y="958862"/>
            <a:ext cx="6035040" cy="5528978"/>
            <a:chOff x="411480" y="958862"/>
            <a:chExt cx="6035040" cy="5528978"/>
          </a:xfrm>
        </p:grpSpPr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E8F2905A-2275-D34B-9760-6F72CFA13F45}"/>
                </a:ext>
              </a:extLst>
            </p:cNvPr>
            <p:cNvSpPr txBox="1"/>
            <p:nvPr/>
          </p:nvSpPr>
          <p:spPr>
            <a:xfrm>
              <a:off x="411480" y="5472177"/>
              <a:ext cx="6035040" cy="101566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just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Figure S4. SDS-PAGE analysis of protein extracts from the mouse skin. Protein samples (30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μg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) from control skin (C) or skin injected with HF3 (H) were submitted to SDS-PAGE (10% polyacrylamide gel) under reducing conditions and gels were stained with Coomassie Blue (A) or Ponceau S (B).</a:t>
              </a:r>
              <a:endParaRPr lang="pt-B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/>
              <a:endParaRPr lang="pt-BR" sz="1000" dirty="0"/>
            </a:p>
          </p:txBody>
        </p:sp>
        <p:pic>
          <p:nvPicPr>
            <p:cNvPr id="6" name="Imagem 2">
              <a:extLst>
                <a:ext uri="{FF2B5EF4-FFF2-40B4-BE49-F238E27FC236}">
                  <a16:creationId xmlns:a16="http://schemas.microsoft.com/office/drawing/2014/main" id="{7D82529E-1B3C-364C-AA09-48FB230D10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38" r="51456" b="9155"/>
            <a:stretch/>
          </p:blipFill>
          <p:spPr>
            <a:xfrm>
              <a:off x="1537582" y="2120457"/>
              <a:ext cx="1524000" cy="3048000"/>
            </a:xfrm>
            <a:prstGeom prst="rect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</p:pic>
        <p:sp>
          <p:nvSpPr>
            <p:cNvPr id="7" name="CaixaDeTexto 4">
              <a:extLst>
                <a:ext uri="{FF2B5EF4-FFF2-40B4-BE49-F238E27FC236}">
                  <a16:creationId xmlns:a16="http://schemas.microsoft.com/office/drawing/2014/main" id="{3AD6FA3C-5EC6-E240-B987-BC63AC007B01}"/>
                </a:ext>
              </a:extLst>
            </p:cNvPr>
            <p:cNvSpPr txBox="1"/>
            <p:nvPr/>
          </p:nvSpPr>
          <p:spPr>
            <a:xfrm>
              <a:off x="1117634" y="2370367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>
                  <a:latin typeface="Arial" panose="020B0604020202020204" pitchFamily="34" charset="0"/>
                  <a:cs typeface="Arial" panose="020B0604020202020204" pitchFamily="34" charset="0"/>
                </a:rPr>
                <a:t>170-</a:t>
              </a:r>
            </a:p>
          </p:txBody>
        </p:sp>
        <p:sp>
          <p:nvSpPr>
            <p:cNvPr id="8" name="CaixaDeTexto 5">
              <a:extLst>
                <a:ext uri="{FF2B5EF4-FFF2-40B4-BE49-F238E27FC236}">
                  <a16:creationId xmlns:a16="http://schemas.microsoft.com/office/drawing/2014/main" id="{284A406B-4893-2447-AB16-65AD1478CC48}"/>
                </a:ext>
              </a:extLst>
            </p:cNvPr>
            <p:cNvSpPr txBox="1"/>
            <p:nvPr/>
          </p:nvSpPr>
          <p:spPr>
            <a:xfrm>
              <a:off x="1117634" y="2495655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>
                  <a:latin typeface="Arial" panose="020B0604020202020204" pitchFamily="34" charset="0"/>
                  <a:cs typeface="Arial" panose="020B0604020202020204" pitchFamily="34" charset="0"/>
                </a:rPr>
                <a:t>130-</a:t>
              </a:r>
            </a:p>
          </p:txBody>
        </p:sp>
        <p:sp>
          <p:nvSpPr>
            <p:cNvPr id="9" name="CaixaDeTexto 6">
              <a:extLst>
                <a:ext uri="{FF2B5EF4-FFF2-40B4-BE49-F238E27FC236}">
                  <a16:creationId xmlns:a16="http://schemas.microsoft.com/office/drawing/2014/main" id="{84075CE3-AAF4-F745-9978-E71F3E229FF3}"/>
                </a:ext>
              </a:extLst>
            </p:cNvPr>
            <p:cNvSpPr txBox="1"/>
            <p:nvPr/>
          </p:nvSpPr>
          <p:spPr>
            <a:xfrm>
              <a:off x="1117634" y="2669851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>
                  <a:latin typeface="Arial" panose="020B0604020202020204" pitchFamily="34" charset="0"/>
                  <a:cs typeface="Arial" panose="020B0604020202020204" pitchFamily="34" charset="0"/>
                </a:rPr>
                <a:t>100-</a:t>
              </a:r>
            </a:p>
          </p:txBody>
        </p:sp>
        <p:sp>
          <p:nvSpPr>
            <p:cNvPr id="10" name="CaixaDeTexto 7">
              <a:extLst>
                <a:ext uri="{FF2B5EF4-FFF2-40B4-BE49-F238E27FC236}">
                  <a16:creationId xmlns:a16="http://schemas.microsoft.com/office/drawing/2014/main" id="{499F4E58-F35F-4F48-9B02-BFD3EED86088}"/>
                </a:ext>
              </a:extLst>
            </p:cNvPr>
            <p:cNvSpPr txBox="1"/>
            <p:nvPr/>
          </p:nvSpPr>
          <p:spPr>
            <a:xfrm>
              <a:off x="1184309" y="2816935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>
                  <a:latin typeface="Arial" panose="020B0604020202020204" pitchFamily="34" charset="0"/>
                  <a:cs typeface="Arial" panose="020B0604020202020204" pitchFamily="34" charset="0"/>
                </a:rPr>
                <a:t>70-</a:t>
              </a:r>
            </a:p>
          </p:txBody>
        </p:sp>
        <p:sp>
          <p:nvSpPr>
            <p:cNvPr id="11" name="CaixaDeTexto 8">
              <a:extLst>
                <a:ext uri="{FF2B5EF4-FFF2-40B4-BE49-F238E27FC236}">
                  <a16:creationId xmlns:a16="http://schemas.microsoft.com/office/drawing/2014/main" id="{F1D292B3-997D-AF48-8F4D-83CC3F1E41F2}"/>
                </a:ext>
              </a:extLst>
            </p:cNvPr>
            <p:cNvSpPr txBox="1"/>
            <p:nvPr/>
          </p:nvSpPr>
          <p:spPr>
            <a:xfrm>
              <a:off x="1184309" y="3095155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>
                  <a:latin typeface="Arial" panose="020B0604020202020204" pitchFamily="34" charset="0"/>
                  <a:cs typeface="Arial" panose="020B0604020202020204" pitchFamily="34" charset="0"/>
                </a:rPr>
                <a:t>55-</a:t>
              </a:r>
            </a:p>
          </p:txBody>
        </p:sp>
        <p:sp>
          <p:nvSpPr>
            <p:cNvPr id="12" name="CaixaDeTexto 9">
              <a:extLst>
                <a:ext uri="{FF2B5EF4-FFF2-40B4-BE49-F238E27FC236}">
                  <a16:creationId xmlns:a16="http://schemas.microsoft.com/office/drawing/2014/main" id="{153747A0-A290-2C47-BB81-DA1ECD42DDFA}"/>
                </a:ext>
              </a:extLst>
            </p:cNvPr>
            <p:cNvSpPr txBox="1"/>
            <p:nvPr/>
          </p:nvSpPr>
          <p:spPr>
            <a:xfrm>
              <a:off x="1184309" y="3431851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>
                  <a:latin typeface="Arial" panose="020B0604020202020204" pitchFamily="34" charset="0"/>
                  <a:cs typeface="Arial" panose="020B0604020202020204" pitchFamily="34" charset="0"/>
                </a:rPr>
                <a:t>40-</a:t>
              </a:r>
            </a:p>
          </p:txBody>
        </p:sp>
        <p:sp>
          <p:nvSpPr>
            <p:cNvPr id="13" name="CaixaDeTexto 10">
              <a:extLst>
                <a:ext uri="{FF2B5EF4-FFF2-40B4-BE49-F238E27FC236}">
                  <a16:creationId xmlns:a16="http://schemas.microsoft.com/office/drawing/2014/main" id="{C44769C3-12C6-6348-8F88-00B6EA3B215D}"/>
                </a:ext>
              </a:extLst>
            </p:cNvPr>
            <p:cNvSpPr txBox="1"/>
            <p:nvPr/>
          </p:nvSpPr>
          <p:spPr>
            <a:xfrm>
              <a:off x="1184309" y="3704755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>
                  <a:latin typeface="Arial" panose="020B0604020202020204" pitchFamily="34" charset="0"/>
                  <a:cs typeface="Arial" panose="020B0604020202020204" pitchFamily="34" charset="0"/>
                </a:rPr>
                <a:t>35-</a:t>
              </a:r>
            </a:p>
          </p:txBody>
        </p:sp>
        <p:sp>
          <p:nvSpPr>
            <p:cNvPr id="14" name="CaixaDeTexto 11">
              <a:extLst>
                <a:ext uri="{FF2B5EF4-FFF2-40B4-BE49-F238E27FC236}">
                  <a16:creationId xmlns:a16="http://schemas.microsoft.com/office/drawing/2014/main" id="{A7672131-937A-DB4C-91FC-58EB78DEBC9B}"/>
                </a:ext>
              </a:extLst>
            </p:cNvPr>
            <p:cNvSpPr txBox="1"/>
            <p:nvPr/>
          </p:nvSpPr>
          <p:spPr>
            <a:xfrm>
              <a:off x="1184309" y="4047216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>
                  <a:latin typeface="Arial" panose="020B0604020202020204" pitchFamily="34" charset="0"/>
                  <a:cs typeface="Arial" panose="020B0604020202020204" pitchFamily="34" charset="0"/>
                </a:rPr>
                <a:t>25-</a:t>
              </a:r>
            </a:p>
          </p:txBody>
        </p:sp>
        <p:sp>
          <p:nvSpPr>
            <p:cNvPr id="15" name="CaixaDeTexto 12">
              <a:extLst>
                <a:ext uri="{FF2B5EF4-FFF2-40B4-BE49-F238E27FC236}">
                  <a16:creationId xmlns:a16="http://schemas.microsoft.com/office/drawing/2014/main" id="{4105348E-D559-0D43-8F30-D1E24D554AC3}"/>
                </a:ext>
              </a:extLst>
            </p:cNvPr>
            <p:cNvSpPr txBox="1"/>
            <p:nvPr/>
          </p:nvSpPr>
          <p:spPr>
            <a:xfrm>
              <a:off x="1184309" y="4552480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>
                  <a:latin typeface="Arial" panose="020B0604020202020204" pitchFamily="34" charset="0"/>
                  <a:cs typeface="Arial" panose="020B0604020202020204" pitchFamily="34" charset="0"/>
                </a:rPr>
                <a:t>15-</a:t>
              </a:r>
            </a:p>
          </p:txBody>
        </p:sp>
        <p:sp>
          <p:nvSpPr>
            <p:cNvPr id="16" name="CaixaDeTexto 13">
              <a:extLst>
                <a:ext uri="{FF2B5EF4-FFF2-40B4-BE49-F238E27FC236}">
                  <a16:creationId xmlns:a16="http://schemas.microsoft.com/office/drawing/2014/main" id="{D141ACE7-4C1D-3149-87FD-18EA9BBB6E1D}"/>
                </a:ext>
              </a:extLst>
            </p:cNvPr>
            <p:cNvSpPr txBox="1"/>
            <p:nvPr/>
          </p:nvSpPr>
          <p:spPr>
            <a:xfrm>
              <a:off x="1184309" y="4921723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>
                  <a:latin typeface="Arial" panose="020B0604020202020204" pitchFamily="34" charset="0"/>
                  <a:cs typeface="Arial" panose="020B0604020202020204" pitchFamily="34" charset="0"/>
                </a:rPr>
                <a:t>10-</a:t>
              </a:r>
            </a:p>
          </p:txBody>
        </p:sp>
        <p:sp>
          <p:nvSpPr>
            <p:cNvPr id="17" name="CaixaDeTexto 18">
              <a:extLst>
                <a:ext uri="{FF2B5EF4-FFF2-40B4-BE49-F238E27FC236}">
                  <a16:creationId xmlns:a16="http://schemas.microsoft.com/office/drawing/2014/main" id="{9DEB86A1-BAAF-DD4D-9492-4B44A4336252}"/>
                </a:ext>
              </a:extLst>
            </p:cNvPr>
            <p:cNvSpPr txBox="1"/>
            <p:nvPr/>
          </p:nvSpPr>
          <p:spPr>
            <a:xfrm>
              <a:off x="1664935" y="1879317"/>
              <a:ext cx="16269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C     H     C     H 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CaixaDeTexto 19">
              <a:extLst>
                <a:ext uri="{FF2B5EF4-FFF2-40B4-BE49-F238E27FC236}">
                  <a16:creationId xmlns:a16="http://schemas.microsoft.com/office/drawing/2014/main" id="{7F436E9D-596B-264D-8CB7-0EEF8F9E5E01}"/>
                </a:ext>
              </a:extLst>
            </p:cNvPr>
            <p:cNvSpPr txBox="1"/>
            <p:nvPr/>
          </p:nvSpPr>
          <p:spPr>
            <a:xfrm>
              <a:off x="1789268" y="1661613"/>
              <a:ext cx="12564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2 h          6 h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CaixaDeTexto 13">
              <a:extLst>
                <a:ext uri="{FF2B5EF4-FFF2-40B4-BE49-F238E27FC236}">
                  <a16:creationId xmlns:a16="http://schemas.microsoft.com/office/drawing/2014/main" id="{4672D071-DC74-954A-952D-EEACAB6E3410}"/>
                </a:ext>
              </a:extLst>
            </p:cNvPr>
            <p:cNvSpPr txBox="1"/>
            <p:nvPr/>
          </p:nvSpPr>
          <p:spPr>
            <a:xfrm>
              <a:off x="1131535" y="201576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pt-B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3" name="Imagem 6">
              <a:extLst>
                <a:ext uri="{FF2B5EF4-FFF2-40B4-BE49-F238E27FC236}">
                  <a16:creationId xmlns:a16="http://schemas.microsoft.com/office/drawing/2014/main" id="{0FA78C57-9813-6C45-BA31-AEE21EA69D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86" t="24980" r="8479" b="28719"/>
            <a:stretch/>
          </p:blipFill>
          <p:spPr>
            <a:xfrm rot="16200000" flipH="1">
              <a:off x="3811365" y="3029732"/>
              <a:ext cx="2000101" cy="1358234"/>
            </a:xfrm>
            <a:prstGeom prst="rect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</p:pic>
        <p:sp>
          <p:nvSpPr>
            <p:cNvPr id="24" name="CaixaDeTexto 14">
              <a:extLst>
                <a:ext uri="{FF2B5EF4-FFF2-40B4-BE49-F238E27FC236}">
                  <a16:creationId xmlns:a16="http://schemas.microsoft.com/office/drawing/2014/main" id="{8F308F2C-7524-C94C-BBD8-4878525567DC}"/>
                </a:ext>
              </a:extLst>
            </p:cNvPr>
            <p:cNvSpPr txBox="1"/>
            <p:nvPr/>
          </p:nvSpPr>
          <p:spPr>
            <a:xfrm>
              <a:off x="4120513" y="2478115"/>
              <a:ext cx="13626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  C   H   C  H 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CaixaDeTexto 15">
              <a:extLst>
                <a:ext uri="{FF2B5EF4-FFF2-40B4-BE49-F238E27FC236}">
                  <a16:creationId xmlns:a16="http://schemas.microsoft.com/office/drawing/2014/main" id="{03744B9F-4591-2F4B-B2CA-A672075B8A42}"/>
                </a:ext>
              </a:extLst>
            </p:cNvPr>
            <p:cNvSpPr txBox="1"/>
            <p:nvPr/>
          </p:nvSpPr>
          <p:spPr>
            <a:xfrm>
              <a:off x="4364288" y="2295464"/>
              <a:ext cx="8899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 h      6 h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CaixaDeTexto 65">
              <a:extLst>
                <a:ext uri="{FF2B5EF4-FFF2-40B4-BE49-F238E27FC236}">
                  <a16:creationId xmlns:a16="http://schemas.microsoft.com/office/drawing/2014/main" id="{9B978F7E-3294-9E4C-AC32-1FB579C03904}"/>
                </a:ext>
              </a:extLst>
            </p:cNvPr>
            <p:cNvSpPr txBox="1"/>
            <p:nvPr/>
          </p:nvSpPr>
          <p:spPr>
            <a:xfrm>
              <a:off x="3796420" y="2706618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dirty="0">
                  <a:latin typeface="Arial" panose="020B0604020202020204" pitchFamily="34" charset="0"/>
                  <a:cs typeface="Arial" panose="020B0604020202020204" pitchFamily="34" charset="0"/>
                </a:rPr>
                <a:t>180-</a:t>
              </a:r>
            </a:p>
          </p:txBody>
        </p:sp>
        <p:sp>
          <p:nvSpPr>
            <p:cNvPr id="27" name="CaixaDeTexto 66">
              <a:extLst>
                <a:ext uri="{FF2B5EF4-FFF2-40B4-BE49-F238E27FC236}">
                  <a16:creationId xmlns:a16="http://schemas.microsoft.com/office/drawing/2014/main" id="{33CC0DFE-DA33-B64C-850B-F851915CD0E6}"/>
                </a:ext>
              </a:extLst>
            </p:cNvPr>
            <p:cNvSpPr txBox="1"/>
            <p:nvPr/>
          </p:nvSpPr>
          <p:spPr>
            <a:xfrm>
              <a:off x="3796420" y="2831511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dirty="0">
                  <a:latin typeface="Arial" panose="020B0604020202020204" pitchFamily="34" charset="0"/>
                  <a:cs typeface="Arial" panose="020B0604020202020204" pitchFamily="34" charset="0"/>
                </a:rPr>
                <a:t>130-</a:t>
              </a:r>
            </a:p>
          </p:txBody>
        </p:sp>
        <p:sp>
          <p:nvSpPr>
            <p:cNvPr id="28" name="CaixaDeTexto 67">
              <a:extLst>
                <a:ext uri="{FF2B5EF4-FFF2-40B4-BE49-F238E27FC236}">
                  <a16:creationId xmlns:a16="http://schemas.microsoft.com/office/drawing/2014/main" id="{10BC1EC9-F083-D249-95FF-55F0536770D9}"/>
                </a:ext>
              </a:extLst>
            </p:cNvPr>
            <p:cNvSpPr txBox="1"/>
            <p:nvPr/>
          </p:nvSpPr>
          <p:spPr>
            <a:xfrm>
              <a:off x="3796420" y="3010953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dirty="0">
                  <a:latin typeface="Arial" panose="020B0604020202020204" pitchFamily="34" charset="0"/>
                  <a:cs typeface="Arial" panose="020B0604020202020204" pitchFamily="34" charset="0"/>
                </a:rPr>
                <a:t>100-</a:t>
              </a:r>
            </a:p>
          </p:txBody>
        </p:sp>
        <p:sp>
          <p:nvSpPr>
            <p:cNvPr id="29" name="CaixaDeTexto 68">
              <a:extLst>
                <a:ext uri="{FF2B5EF4-FFF2-40B4-BE49-F238E27FC236}">
                  <a16:creationId xmlns:a16="http://schemas.microsoft.com/office/drawing/2014/main" id="{48D94E3B-EFA3-A04A-9C0B-E936CB5C930B}"/>
                </a:ext>
              </a:extLst>
            </p:cNvPr>
            <p:cNvSpPr txBox="1"/>
            <p:nvPr/>
          </p:nvSpPr>
          <p:spPr>
            <a:xfrm>
              <a:off x="3852077" y="3168267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dirty="0">
                  <a:latin typeface="Arial" panose="020B0604020202020204" pitchFamily="34" charset="0"/>
                  <a:cs typeface="Arial" panose="020B0604020202020204" pitchFamily="34" charset="0"/>
                </a:rPr>
                <a:t>70-</a:t>
              </a:r>
            </a:p>
          </p:txBody>
        </p:sp>
        <p:sp>
          <p:nvSpPr>
            <p:cNvPr id="30" name="CaixaDeTexto 69">
              <a:extLst>
                <a:ext uri="{FF2B5EF4-FFF2-40B4-BE49-F238E27FC236}">
                  <a16:creationId xmlns:a16="http://schemas.microsoft.com/office/drawing/2014/main" id="{5368BAD9-0638-D64A-B9F8-36856A092F89}"/>
                </a:ext>
              </a:extLst>
            </p:cNvPr>
            <p:cNvSpPr txBox="1"/>
            <p:nvPr/>
          </p:nvSpPr>
          <p:spPr>
            <a:xfrm>
              <a:off x="3856718" y="3437133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dirty="0">
                  <a:latin typeface="Arial" panose="020B0604020202020204" pitchFamily="34" charset="0"/>
                  <a:cs typeface="Arial" panose="020B0604020202020204" pitchFamily="34" charset="0"/>
                </a:rPr>
                <a:t>55-</a:t>
              </a:r>
            </a:p>
          </p:txBody>
        </p:sp>
        <p:sp>
          <p:nvSpPr>
            <p:cNvPr id="31" name="CaixaDeTexto 70">
              <a:extLst>
                <a:ext uri="{FF2B5EF4-FFF2-40B4-BE49-F238E27FC236}">
                  <a16:creationId xmlns:a16="http://schemas.microsoft.com/office/drawing/2014/main" id="{974B44BD-27D8-2640-9D93-C72BDB8AC49E}"/>
                </a:ext>
              </a:extLst>
            </p:cNvPr>
            <p:cNvSpPr txBox="1"/>
            <p:nvPr/>
          </p:nvSpPr>
          <p:spPr>
            <a:xfrm>
              <a:off x="3856718" y="3733057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dirty="0">
                  <a:latin typeface="Arial" panose="020B0604020202020204" pitchFamily="34" charset="0"/>
                  <a:cs typeface="Arial" panose="020B0604020202020204" pitchFamily="34" charset="0"/>
                </a:rPr>
                <a:t>40-</a:t>
              </a:r>
            </a:p>
          </p:txBody>
        </p:sp>
        <p:sp>
          <p:nvSpPr>
            <p:cNvPr id="32" name="CaixaDeTexto 71">
              <a:extLst>
                <a:ext uri="{FF2B5EF4-FFF2-40B4-BE49-F238E27FC236}">
                  <a16:creationId xmlns:a16="http://schemas.microsoft.com/office/drawing/2014/main" id="{E7F73DF0-9784-6E44-AE11-2DB83CA5FA9F}"/>
                </a:ext>
              </a:extLst>
            </p:cNvPr>
            <p:cNvSpPr txBox="1"/>
            <p:nvPr/>
          </p:nvSpPr>
          <p:spPr>
            <a:xfrm>
              <a:off x="3864669" y="4091431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dirty="0">
                  <a:latin typeface="Arial" panose="020B0604020202020204" pitchFamily="34" charset="0"/>
                  <a:cs typeface="Arial" panose="020B0604020202020204" pitchFamily="34" charset="0"/>
                </a:rPr>
                <a:t>35-</a:t>
              </a:r>
            </a:p>
          </p:txBody>
        </p:sp>
        <p:sp>
          <p:nvSpPr>
            <p:cNvPr id="33" name="CaixaDeTexto 72">
              <a:extLst>
                <a:ext uri="{FF2B5EF4-FFF2-40B4-BE49-F238E27FC236}">
                  <a16:creationId xmlns:a16="http://schemas.microsoft.com/office/drawing/2014/main" id="{C8D8B650-A82A-2F48-8575-6E40DB4DD802}"/>
                </a:ext>
              </a:extLst>
            </p:cNvPr>
            <p:cNvSpPr txBox="1"/>
            <p:nvPr/>
          </p:nvSpPr>
          <p:spPr>
            <a:xfrm>
              <a:off x="3880571" y="4397471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dirty="0">
                  <a:latin typeface="Arial" panose="020B0604020202020204" pitchFamily="34" charset="0"/>
                  <a:cs typeface="Arial" panose="020B0604020202020204" pitchFamily="34" charset="0"/>
                </a:rPr>
                <a:t>25-</a:t>
              </a:r>
            </a:p>
          </p:txBody>
        </p:sp>
        <p:sp>
          <p:nvSpPr>
            <p:cNvPr id="34" name="CaixaDeTexto 73">
              <a:extLst>
                <a:ext uri="{FF2B5EF4-FFF2-40B4-BE49-F238E27FC236}">
                  <a16:creationId xmlns:a16="http://schemas.microsoft.com/office/drawing/2014/main" id="{E2766FED-BFDA-5146-A87B-D08C92CA25E9}"/>
                </a:ext>
              </a:extLst>
            </p:cNvPr>
            <p:cNvSpPr txBox="1"/>
            <p:nvPr/>
          </p:nvSpPr>
          <p:spPr>
            <a:xfrm>
              <a:off x="5413024" y="2751183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dirty="0">
                  <a:latin typeface="Arial" panose="020B0604020202020204" pitchFamily="34" charset="0"/>
                  <a:cs typeface="Arial" panose="020B0604020202020204" pitchFamily="34" charset="0"/>
                </a:rPr>
                <a:t>-250</a:t>
              </a:r>
            </a:p>
          </p:txBody>
        </p:sp>
        <p:sp>
          <p:nvSpPr>
            <p:cNvPr id="35" name="CaixaDeTexto 74">
              <a:extLst>
                <a:ext uri="{FF2B5EF4-FFF2-40B4-BE49-F238E27FC236}">
                  <a16:creationId xmlns:a16="http://schemas.microsoft.com/office/drawing/2014/main" id="{44972D91-2261-764D-8D4C-5C8A112B03A6}"/>
                </a:ext>
              </a:extLst>
            </p:cNvPr>
            <p:cNvSpPr txBox="1"/>
            <p:nvPr/>
          </p:nvSpPr>
          <p:spPr>
            <a:xfrm>
              <a:off x="5415112" y="2853984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dirty="0">
                  <a:latin typeface="Arial" panose="020B0604020202020204" pitchFamily="34" charset="0"/>
                  <a:cs typeface="Arial" panose="020B0604020202020204" pitchFamily="34" charset="0"/>
                </a:rPr>
                <a:t>-150</a:t>
              </a:r>
            </a:p>
          </p:txBody>
        </p:sp>
        <p:sp>
          <p:nvSpPr>
            <p:cNvPr id="36" name="CaixaDeTexto 75">
              <a:extLst>
                <a:ext uri="{FF2B5EF4-FFF2-40B4-BE49-F238E27FC236}">
                  <a16:creationId xmlns:a16="http://schemas.microsoft.com/office/drawing/2014/main" id="{4BA73E09-3A1F-0B4B-AF34-0CC47EDB7E78}"/>
                </a:ext>
              </a:extLst>
            </p:cNvPr>
            <p:cNvSpPr txBox="1"/>
            <p:nvPr/>
          </p:nvSpPr>
          <p:spPr>
            <a:xfrm>
              <a:off x="5415112" y="3011304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dirty="0">
                  <a:latin typeface="Arial" panose="020B0604020202020204" pitchFamily="34" charset="0"/>
                  <a:cs typeface="Arial" panose="020B0604020202020204" pitchFamily="34" charset="0"/>
                </a:rPr>
                <a:t>-100</a:t>
              </a:r>
            </a:p>
          </p:txBody>
        </p:sp>
        <p:sp>
          <p:nvSpPr>
            <p:cNvPr id="37" name="CaixaDeTexto 76">
              <a:extLst>
                <a:ext uri="{FF2B5EF4-FFF2-40B4-BE49-F238E27FC236}">
                  <a16:creationId xmlns:a16="http://schemas.microsoft.com/office/drawing/2014/main" id="{9EBCA9CF-584D-5A4C-A115-121FF630C7B9}"/>
                </a:ext>
              </a:extLst>
            </p:cNvPr>
            <p:cNvSpPr txBox="1"/>
            <p:nvPr/>
          </p:nvSpPr>
          <p:spPr>
            <a:xfrm>
              <a:off x="5419151" y="3168618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dirty="0">
                  <a:latin typeface="Arial" panose="020B0604020202020204" pitchFamily="34" charset="0"/>
                  <a:cs typeface="Arial" panose="020B0604020202020204" pitchFamily="34" charset="0"/>
                </a:rPr>
                <a:t>-75</a:t>
              </a:r>
            </a:p>
          </p:txBody>
        </p:sp>
        <p:sp>
          <p:nvSpPr>
            <p:cNvPr id="38" name="CaixaDeTexto 77">
              <a:extLst>
                <a:ext uri="{FF2B5EF4-FFF2-40B4-BE49-F238E27FC236}">
                  <a16:creationId xmlns:a16="http://schemas.microsoft.com/office/drawing/2014/main" id="{BD6CBF2C-9C70-2043-9E2D-F5730D51A2A5}"/>
                </a:ext>
              </a:extLst>
            </p:cNvPr>
            <p:cNvSpPr txBox="1"/>
            <p:nvPr/>
          </p:nvSpPr>
          <p:spPr>
            <a:xfrm>
              <a:off x="5423792" y="3599713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dirty="0">
                  <a:latin typeface="Arial" panose="020B0604020202020204" pitchFamily="34" charset="0"/>
                  <a:cs typeface="Arial" panose="020B0604020202020204" pitchFamily="34" charset="0"/>
                </a:rPr>
                <a:t>-50</a:t>
              </a:r>
            </a:p>
          </p:txBody>
        </p:sp>
        <p:sp>
          <p:nvSpPr>
            <p:cNvPr id="39" name="CaixaDeTexto 78">
              <a:extLst>
                <a:ext uri="{FF2B5EF4-FFF2-40B4-BE49-F238E27FC236}">
                  <a16:creationId xmlns:a16="http://schemas.microsoft.com/office/drawing/2014/main" id="{475F7BB3-53F5-6248-834E-22E08373765B}"/>
                </a:ext>
              </a:extLst>
            </p:cNvPr>
            <p:cNvSpPr txBox="1"/>
            <p:nvPr/>
          </p:nvSpPr>
          <p:spPr>
            <a:xfrm>
              <a:off x="5426622" y="3953415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dirty="0">
                  <a:latin typeface="Arial" panose="020B0604020202020204" pitchFamily="34" charset="0"/>
                  <a:cs typeface="Arial" panose="020B0604020202020204" pitchFamily="34" charset="0"/>
                </a:rPr>
                <a:t>-37</a:t>
              </a:r>
            </a:p>
          </p:txBody>
        </p:sp>
        <p:sp>
          <p:nvSpPr>
            <p:cNvPr id="40" name="CaixaDeTexto 79">
              <a:extLst>
                <a:ext uri="{FF2B5EF4-FFF2-40B4-BE49-F238E27FC236}">
                  <a16:creationId xmlns:a16="http://schemas.microsoft.com/office/drawing/2014/main" id="{AAAE8536-4746-6043-B7DF-963A5FD15FE7}"/>
                </a:ext>
              </a:extLst>
            </p:cNvPr>
            <p:cNvSpPr txBox="1"/>
            <p:nvPr/>
          </p:nvSpPr>
          <p:spPr>
            <a:xfrm>
              <a:off x="5447645" y="4442066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dirty="0">
                  <a:latin typeface="Arial" panose="020B0604020202020204" pitchFamily="34" charset="0"/>
                  <a:cs typeface="Arial" panose="020B0604020202020204" pitchFamily="34" charset="0"/>
                </a:rPr>
                <a:t>-25</a:t>
              </a:r>
            </a:p>
          </p:txBody>
        </p:sp>
        <p:sp>
          <p:nvSpPr>
            <p:cNvPr id="41" name="CaixaDeTexto 13">
              <a:extLst>
                <a:ext uri="{FF2B5EF4-FFF2-40B4-BE49-F238E27FC236}">
                  <a16:creationId xmlns:a16="http://schemas.microsoft.com/office/drawing/2014/main" id="{F5217BCF-7A5A-5B4C-AC80-1516B93E011C}"/>
                </a:ext>
              </a:extLst>
            </p:cNvPr>
            <p:cNvSpPr txBox="1"/>
            <p:nvPr/>
          </p:nvSpPr>
          <p:spPr>
            <a:xfrm>
              <a:off x="3731927" y="2486247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pt-B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5BF109B-3ECD-F24F-B933-AC6892501E67}"/>
                </a:ext>
              </a:extLst>
            </p:cNvPr>
            <p:cNvSpPr txBox="1"/>
            <p:nvPr/>
          </p:nvSpPr>
          <p:spPr>
            <a:xfrm>
              <a:off x="1135656" y="965486"/>
              <a:ext cx="4901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91FD628-EAAA-7847-957B-A409FF26D459}"/>
                </a:ext>
              </a:extLst>
            </p:cNvPr>
            <p:cNvSpPr txBox="1"/>
            <p:nvPr/>
          </p:nvSpPr>
          <p:spPr>
            <a:xfrm>
              <a:off x="3832468" y="958862"/>
              <a:ext cx="4901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4400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750</TotalTime>
  <Words>569</Words>
  <Application>Microsoft Macintosh PowerPoint</Application>
  <PresentationFormat>Apresentação na tela (4:3)</PresentationFormat>
  <Paragraphs>123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Solange Serrano</cp:lastModifiedBy>
  <cp:revision>75</cp:revision>
  <dcterms:created xsi:type="dcterms:W3CDTF">2019-12-16T18:45:23Z</dcterms:created>
  <dcterms:modified xsi:type="dcterms:W3CDTF">2020-07-01T15:58:56Z</dcterms:modified>
</cp:coreProperties>
</file>